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585D-9A14-4E74-B08A-47C2FBBC6F9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40CA-814F-49D5-BD40-558519F5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" y="775918"/>
            <a:ext cx="6934200" cy="512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5867400" cy="775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HR ANALYTICS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3811012"/>
            <a:ext cx="426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Department Wise Employee Count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Employment Type Wise Employee Count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&lt;Gender Filter/Slicer for req. no. 1 &amp; 2&gt;</a:t>
            </a:r>
          </a:p>
          <a:p>
            <a:endParaRPr 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Year wise churn rate</a:t>
            </a:r>
          </a:p>
          <a:p>
            <a:pPr marL="342900" indent="-342900">
              <a:buAutoNum type="arabicPeriod" startAt="3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Department wise year on year increase in manpower cost (</a:t>
            </a:r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salary+bonus+ovretime+commission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 startAt="3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Pie chart showing components of manpower cost (salary, bonus, overtime, commission)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&lt;Year Filter/Slicer for req. no. 3, 4, &amp; 5)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6. List of employees who are most likely to leave the </a:t>
            </a:r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copany</a:t>
            </a:r>
            <a:endParaRPr 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Prepare data for Analysis (Use manual scripts or ETL Package)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Prepare Mining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Prepare Dashboard as per screen shot required (Add manpower cost component as well)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 scripts/ETL job on fresh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Display dashboard as per new data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&lt;Max. time for steps 3&amp;4 is 5 minutes&gt;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Windows User</dc:creator>
  <cp:lastModifiedBy>Windows User</cp:lastModifiedBy>
  <cp:revision>12</cp:revision>
  <dcterms:created xsi:type="dcterms:W3CDTF">2017-04-14T10:08:51Z</dcterms:created>
  <dcterms:modified xsi:type="dcterms:W3CDTF">2017-04-14T10:29:40Z</dcterms:modified>
</cp:coreProperties>
</file>