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33436-2CE4-453E-AD66-344E605B98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C754F46-12B1-46E9-B942-441C78474DEF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800" b="1" dirty="0" smtClean="0">
              <a:solidFill>
                <a:schemeClr val="accent3">
                  <a:lumMod val="50000"/>
                </a:schemeClr>
              </a:solidFill>
            </a:rPr>
            <a:t>La sangre se producía en el hígado </a:t>
          </a:r>
          <a:endParaRPr lang="es-MX" sz="2800" b="1" dirty="0">
            <a:solidFill>
              <a:schemeClr val="accent3">
                <a:lumMod val="50000"/>
              </a:schemeClr>
            </a:solidFill>
          </a:endParaRPr>
        </a:p>
      </dgm:t>
    </dgm:pt>
    <dgm:pt modelId="{DFEEA187-BD72-4991-8A8F-7A7D95314C6E}" type="parTrans" cxnId="{8B5A5069-01B7-47D6-8912-28CE6B82956F}">
      <dgm:prSet/>
      <dgm:spPr/>
      <dgm:t>
        <a:bodyPr/>
        <a:lstStyle/>
        <a:p>
          <a:endParaRPr lang="es-MX"/>
        </a:p>
      </dgm:t>
    </dgm:pt>
    <dgm:pt modelId="{1FF6C65E-6883-41ED-82B4-99033C9AB954}" type="sibTrans" cxnId="{8B5A5069-01B7-47D6-8912-28CE6B82956F}">
      <dgm:prSet/>
      <dgm:spPr/>
      <dgm:t>
        <a:bodyPr/>
        <a:lstStyle/>
        <a:p>
          <a:endParaRPr lang="es-MX"/>
        </a:p>
      </dgm:t>
    </dgm:pt>
    <dgm:pt modelId="{7AF05358-D22A-46A5-A80C-AF208825DDCA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800" b="1" dirty="0" smtClean="0">
              <a:solidFill>
                <a:schemeClr val="accent3">
                  <a:lumMod val="50000"/>
                </a:schemeClr>
              </a:solidFill>
            </a:rPr>
            <a:t>Salía del mismo y fluía por las venas al cuerpo</a:t>
          </a:r>
          <a:endParaRPr lang="es-MX" sz="2800" dirty="0"/>
        </a:p>
      </dgm:t>
    </dgm:pt>
    <dgm:pt modelId="{19C38571-F0F3-4460-A140-E26162744070}" type="parTrans" cxnId="{A3FBB281-95CD-40B8-9AD7-A799C323A7B0}">
      <dgm:prSet/>
      <dgm:spPr/>
      <dgm:t>
        <a:bodyPr/>
        <a:lstStyle/>
        <a:p>
          <a:endParaRPr lang="es-MX"/>
        </a:p>
      </dgm:t>
    </dgm:pt>
    <dgm:pt modelId="{8322CAF1-9AEF-4FE0-9C3A-CE0D8F6F17E2}" type="sibTrans" cxnId="{A3FBB281-95CD-40B8-9AD7-A799C323A7B0}">
      <dgm:prSet/>
      <dgm:spPr/>
      <dgm:t>
        <a:bodyPr/>
        <a:lstStyle/>
        <a:p>
          <a:endParaRPr lang="es-MX"/>
        </a:p>
      </dgm:t>
    </dgm:pt>
    <dgm:pt modelId="{B6CA2B11-D004-4354-B425-7DFC42C3072C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800" b="1" dirty="0" smtClean="0">
              <a:solidFill>
                <a:schemeClr val="accent3">
                  <a:lumMod val="50000"/>
                </a:schemeClr>
              </a:solidFill>
            </a:rPr>
            <a:t>Solamente una pequeña porción pasaba al corazón</a:t>
          </a:r>
          <a:endParaRPr lang="es-MX" sz="2800" b="1" dirty="0">
            <a:solidFill>
              <a:schemeClr val="accent3">
                <a:lumMod val="50000"/>
              </a:schemeClr>
            </a:solidFill>
          </a:endParaRPr>
        </a:p>
      </dgm:t>
    </dgm:pt>
    <dgm:pt modelId="{B27E69D0-8BA7-47F8-B95A-6863997F3D41}" type="parTrans" cxnId="{FDCFE112-E66F-4C02-A639-433768588D61}">
      <dgm:prSet/>
      <dgm:spPr/>
      <dgm:t>
        <a:bodyPr/>
        <a:lstStyle/>
        <a:p>
          <a:endParaRPr lang="es-MX"/>
        </a:p>
      </dgm:t>
    </dgm:pt>
    <dgm:pt modelId="{CEDD7A08-8871-4540-AEF2-FE0B5330F537}" type="sibTrans" cxnId="{FDCFE112-E66F-4C02-A639-433768588D61}">
      <dgm:prSet/>
      <dgm:spPr/>
      <dgm:t>
        <a:bodyPr/>
        <a:lstStyle/>
        <a:p>
          <a:endParaRPr lang="es-MX"/>
        </a:p>
      </dgm:t>
    </dgm:pt>
    <dgm:pt modelId="{270A20CE-D3C3-4180-BDE7-D1A45A40A334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800" b="1" dirty="0" smtClean="0">
              <a:solidFill>
                <a:schemeClr val="accent3">
                  <a:lumMod val="50000"/>
                </a:schemeClr>
              </a:solidFill>
            </a:rPr>
            <a:t>La sangre era expelida del corazón en diástole</a:t>
          </a:r>
          <a:endParaRPr lang="es-MX" sz="2800" b="1" dirty="0">
            <a:solidFill>
              <a:schemeClr val="accent3">
                <a:lumMod val="50000"/>
              </a:schemeClr>
            </a:solidFill>
          </a:endParaRPr>
        </a:p>
      </dgm:t>
    </dgm:pt>
    <dgm:pt modelId="{7E3F77A8-28CB-418C-B16F-77403F0DA324}" type="parTrans" cxnId="{BA3A8F27-2A5E-4B24-96C9-70934B14AC87}">
      <dgm:prSet/>
      <dgm:spPr/>
      <dgm:t>
        <a:bodyPr/>
        <a:lstStyle/>
        <a:p>
          <a:endParaRPr lang="es-MX"/>
        </a:p>
      </dgm:t>
    </dgm:pt>
    <dgm:pt modelId="{B18CC8DB-84CE-4B82-91E6-6FB9700D3D2A}" type="sibTrans" cxnId="{BA3A8F27-2A5E-4B24-96C9-70934B14AC87}">
      <dgm:prSet/>
      <dgm:spPr/>
      <dgm:t>
        <a:bodyPr/>
        <a:lstStyle/>
        <a:p>
          <a:endParaRPr lang="es-MX"/>
        </a:p>
      </dgm:t>
    </dgm:pt>
    <dgm:pt modelId="{6ABDA6FF-4B07-4D98-836B-F1759FCCC207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800" b="1" dirty="0" smtClean="0">
              <a:solidFill>
                <a:schemeClr val="accent3">
                  <a:lumMod val="50000"/>
                </a:schemeClr>
              </a:solidFill>
            </a:rPr>
            <a:t>Luego era expuesta al movimiento del aire</a:t>
          </a:r>
          <a:endParaRPr lang="es-MX" sz="2800" b="1" dirty="0">
            <a:solidFill>
              <a:schemeClr val="accent3">
                <a:lumMod val="50000"/>
              </a:schemeClr>
            </a:solidFill>
          </a:endParaRPr>
        </a:p>
      </dgm:t>
    </dgm:pt>
    <dgm:pt modelId="{FC4A25A1-6515-4D4C-B24E-1CF45275D267}" type="parTrans" cxnId="{63F63797-1C1F-4936-945D-2544F70C80D0}">
      <dgm:prSet/>
      <dgm:spPr/>
      <dgm:t>
        <a:bodyPr/>
        <a:lstStyle/>
        <a:p>
          <a:endParaRPr lang="es-MX"/>
        </a:p>
      </dgm:t>
    </dgm:pt>
    <dgm:pt modelId="{7E5F051D-76F9-4CDE-B30C-2DCFA5C3D0C7}" type="sibTrans" cxnId="{63F63797-1C1F-4936-945D-2544F70C80D0}">
      <dgm:prSet/>
      <dgm:spPr/>
      <dgm:t>
        <a:bodyPr/>
        <a:lstStyle/>
        <a:p>
          <a:endParaRPr lang="es-MX"/>
        </a:p>
      </dgm:t>
    </dgm:pt>
    <dgm:pt modelId="{7FECEF30-17F8-4168-A9BA-0EFCB796B6C9}" type="pres">
      <dgm:prSet presAssocID="{58B33436-2CE4-453E-AD66-344E605B98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08A9D01-1F3D-4FA0-8466-53D778FF6558}" type="pres">
      <dgm:prSet presAssocID="{2C754F46-12B1-46E9-B942-441C78474DE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F9EB007-E017-457F-9C0C-9959597BFBD5}" type="pres">
      <dgm:prSet presAssocID="{1FF6C65E-6883-41ED-82B4-99033C9AB954}" presName="sibTrans" presStyleCnt="0"/>
      <dgm:spPr/>
    </dgm:pt>
    <dgm:pt modelId="{E85C35AA-D6DC-4F26-82B6-0001CB3CFEFA}" type="pres">
      <dgm:prSet presAssocID="{7AF05358-D22A-46A5-A80C-AF208825DD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57AB49-5CB0-491C-B32F-AFA291F19BE7}" type="pres">
      <dgm:prSet presAssocID="{8322CAF1-9AEF-4FE0-9C3A-CE0D8F6F17E2}" presName="sibTrans" presStyleCnt="0"/>
      <dgm:spPr/>
    </dgm:pt>
    <dgm:pt modelId="{6D4FE2CB-9375-4CBB-B15C-FDAB87117197}" type="pres">
      <dgm:prSet presAssocID="{B6CA2B11-D004-4354-B425-7DFC42C3072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D40C228-7FD1-49F4-A2C2-A82A8DFB024C}" type="pres">
      <dgm:prSet presAssocID="{CEDD7A08-8871-4540-AEF2-FE0B5330F537}" presName="sibTrans" presStyleCnt="0"/>
      <dgm:spPr/>
    </dgm:pt>
    <dgm:pt modelId="{5E19950D-1CDE-45CA-BB85-A0A10CD91458}" type="pres">
      <dgm:prSet presAssocID="{270A20CE-D3C3-4180-BDE7-D1A45A40A3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5B423B3-10C5-4987-AD1B-E68806E3E2CE}" type="pres">
      <dgm:prSet presAssocID="{B18CC8DB-84CE-4B82-91E6-6FB9700D3D2A}" presName="sibTrans" presStyleCnt="0"/>
      <dgm:spPr/>
    </dgm:pt>
    <dgm:pt modelId="{78C9BB23-F83F-4C25-BCE6-F518F814CF24}" type="pres">
      <dgm:prSet presAssocID="{6ABDA6FF-4B07-4D98-836B-F1759FCCC2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16E7D07-D1EB-4498-B9DD-F04B41A0F097}" type="presOf" srcId="{B6CA2B11-D004-4354-B425-7DFC42C3072C}" destId="{6D4FE2CB-9375-4CBB-B15C-FDAB87117197}" srcOrd="0" destOrd="0" presId="urn:microsoft.com/office/officeart/2005/8/layout/default"/>
    <dgm:cxn modelId="{FDCFE112-E66F-4C02-A639-433768588D61}" srcId="{58B33436-2CE4-453E-AD66-344E605B9854}" destId="{B6CA2B11-D004-4354-B425-7DFC42C3072C}" srcOrd="2" destOrd="0" parTransId="{B27E69D0-8BA7-47F8-B95A-6863997F3D41}" sibTransId="{CEDD7A08-8871-4540-AEF2-FE0B5330F537}"/>
    <dgm:cxn modelId="{4EF7F195-5FD1-4BE2-8F51-2E7D5C7EB64F}" type="presOf" srcId="{7AF05358-D22A-46A5-A80C-AF208825DDCA}" destId="{E85C35AA-D6DC-4F26-82B6-0001CB3CFEFA}" srcOrd="0" destOrd="0" presId="urn:microsoft.com/office/officeart/2005/8/layout/default"/>
    <dgm:cxn modelId="{63F63797-1C1F-4936-945D-2544F70C80D0}" srcId="{58B33436-2CE4-453E-AD66-344E605B9854}" destId="{6ABDA6FF-4B07-4D98-836B-F1759FCCC207}" srcOrd="4" destOrd="0" parTransId="{FC4A25A1-6515-4D4C-B24E-1CF45275D267}" sibTransId="{7E5F051D-76F9-4CDE-B30C-2DCFA5C3D0C7}"/>
    <dgm:cxn modelId="{F64EBE04-0C14-4C79-905A-EF363B8F5038}" type="presOf" srcId="{6ABDA6FF-4B07-4D98-836B-F1759FCCC207}" destId="{78C9BB23-F83F-4C25-BCE6-F518F814CF24}" srcOrd="0" destOrd="0" presId="urn:microsoft.com/office/officeart/2005/8/layout/default"/>
    <dgm:cxn modelId="{A3FBB281-95CD-40B8-9AD7-A799C323A7B0}" srcId="{58B33436-2CE4-453E-AD66-344E605B9854}" destId="{7AF05358-D22A-46A5-A80C-AF208825DDCA}" srcOrd="1" destOrd="0" parTransId="{19C38571-F0F3-4460-A140-E26162744070}" sibTransId="{8322CAF1-9AEF-4FE0-9C3A-CE0D8F6F17E2}"/>
    <dgm:cxn modelId="{BA3A8F27-2A5E-4B24-96C9-70934B14AC87}" srcId="{58B33436-2CE4-453E-AD66-344E605B9854}" destId="{270A20CE-D3C3-4180-BDE7-D1A45A40A334}" srcOrd="3" destOrd="0" parTransId="{7E3F77A8-28CB-418C-B16F-77403F0DA324}" sibTransId="{B18CC8DB-84CE-4B82-91E6-6FB9700D3D2A}"/>
    <dgm:cxn modelId="{8B5A5069-01B7-47D6-8912-28CE6B82956F}" srcId="{58B33436-2CE4-453E-AD66-344E605B9854}" destId="{2C754F46-12B1-46E9-B942-441C78474DEF}" srcOrd="0" destOrd="0" parTransId="{DFEEA187-BD72-4991-8A8F-7A7D95314C6E}" sibTransId="{1FF6C65E-6883-41ED-82B4-99033C9AB954}"/>
    <dgm:cxn modelId="{C9B0DF12-9062-447D-BA38-4AD8A54FCD8B}" type="presOf" srcId="{2C754F46-12B1-46E9-B942-441C78474DEF}" destId="{908A9D01-1F3D-4FA0-8466-53D778FF6558}" srcOrd="0" destOrd="0" presId="urn:microsoft.com/office/officeart/2005/8/layout/default"/>
    <dgm:cxn modelId="{5B76A788-A2E4-4FFD-9C88-EFFD56A34AEB}" type="presOf" srcId="{270A20CE-D3C3-4180-BDE7-D1A45A40A334}" destId="{5E19950D-1CDE-45CA-BB85-A0A10CD91458}" srcOrd="0" destOrd="0" presId="urn:microsoft.com/office/officeart/2005/8/layout/default"/>
    <dgm:cxn modelId="{6DDCF8EF-1702-40DB-8C2B-C74488A082C5}" type="presOf" srcId="{58B33436-2CE4-453E-AD66-344E605B9854}" destId="{7FECEF30-17F8-4168-A9BA-0EFCB796B6C9}" srcOrd="0" destOrd="0" presId="urn:microsoft.com/office/officeart/2005/8/layout/default"/>
    <dgm:cxn modelId="{A7975952-6E2F-44C9-BA1D-F07B4B32803A}" type="presParOf" srcId="{7FECEF30-17F8-4168-A9BA-0EFCB796B6C9}" destId="{908A9D01-1F3D-4FA0-8466-53D778FF6558}" srcOrd="0" destOrd="0" presId="urn:microsoft.com/office/officeart/2005/8/layout/default"/>
    <dgm:cxn modelId="{A2F550D1-A9F4-44BF-8658-1ADD6DD078FA}" type="presParOf" srcId="{7FECEF30-17F8-4168-A9BA-0EFCB796B6C9}" destId="{FF9EB007-E017-457F-9C0C-9959597BFBD5}" srcOrd="1" destOrd="0" presId="urn:microsoft.com/office/officeart/2005/8/layout/default"/>
    <dgm:cxn modelId="{07CB3CA8-66C6-42A5-80BF-CB0599A028FD}" type="presParOf" srcId="{7FECEF30-17F8-4168-A9BA-0EFCB796B6C9}" destId="{E85C35AA-D6DC-4F26-82B6-0001CB3CFEFA}" srcOrd="2" destOrd="0" presId="urn:microsoft.com/office/officeart/2005/8/layout/default"/>
    <dgm:cxn modelId="{4547346D-172C-435D-9F34-DB9A7BF1624F}" type="presParOf" srcId="{7FECEF30-17F8-4168-A9BA-0EFCB796B6C9}" destId="{A557AB49-5CB0-491C-B32F-AFA291F19BE7}" srcOrd="3" destOrd="0" presId="urn:microsoft.com/office/officeart/2005/8/layout/default"/>
    <dgm:cxn modelId="{2D1FF359-1B3A-4657-A52C-EA19D02DCB3B}" type="presParOf" srcId="{7FECEF30-17F8-4168-A9BA-0EFCB796B6C9}" destId="{6D4FE2CB-9375-4CBB-B15C-FDAB87117197}" srcOrd="4" destOrd="0" presId="urn:microsoft.com/office/officeart/2005/8/layout/default"/>
    <dgm:cxn modelId="{77D5D3C8-137B-4778-BA51-62FB96B75B16}" type="presParOf" srcId="{7FECEF30-17F8-4168-A9BA-0EFCB796B6C9}" destId="{BD40C228-7FD1-49F4-A2C2-A82A8DFB024C}" srcOrd="5" destOrd="0" presId="urn:microsoft.com/office/officeart/2005/8/layout/default"/>
    <dgm:cxn modelId="{CAE52AB9-3E80-4897-8F86-7FE6F0B21AE7}" type="presParOf" srcId="{7FECEF30-17F8-4168-A9BA-0EFCB796B6C9}" destId="{5E19950D-1CDE-45CA-BB85-A0A10CD91458}" srcOrd="6" destOrd="0" presId="urn:microsoft.com/office/officeart/2005/8/layout/default"/>
    <dgm:cxn modelId="{72BE0593-422E-4DD7-BAB3-201A02C9E208}" type="presParOf" srcId="{7FECEF30-17F8-4168-A9BA-0EFCB796B6C9}" destId="{45B423B3-10C5-4987-AD1B-E68806E3E2CE}" srcOrd="7" destOrd="0" presId="urn:microsoft.com/office/officeart/2005/8/layout/default"/>
    <dgm:cxn modelId="{DB028884-D0BA-45CD-B106-1DDCFFC459C9}" type="presParOf" srcId="{7FECEF30-17F8-4168-A9BA-0EFCB796B6C9}" destId="{78C9BB23-F83F-4C25-BCE6-F518F814CF24}" srcOrd="8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79E1F-5556-43F8-86AC-7F748384286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70635DD-1F50-4233-A926-4597F80594B7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Leonardo da Vinci</a:t>
          </a:r>
        </a:p>
        <a:p>
          <a:r>
            <a:rPr lang="es-MX" sz="1600" b="1" dirty="0" smtClean="0">
              <a:solidFill>
                <a:schemeClr val="accent3">
                  <a:lumMod val="50000"/>
                </a:schemeClr>
              </a:solidFill>
            </a:rPr>
            <a:t>Anatomía y </a:t>
          </a:r>
          <a:r>
            <a:rPr lang="es-MX" sz="1600" b="1" dirty="0" err="1" smtClean="0">
              <a:solidFill>
                <a:schemeClr val="accent3">
                  <a:lumMod val="50000"/>
                </a:schemeClr>
              </a:solidFill>
            </a:rPr>
            <a:t>func</a:t>
          </a:r>
          <a:r>
            <a:rPr lang="es-MX" sz="1600" b="1" dirty="0" smtClean="0">
              <a:solidFill>
                <a:schemeClr val="accent3">
                  <a:lumMod val="50000"/>
                </a:schemeClr>
              </a:solidFill>
            </a:rPr>
            <a:t>. de las válvulas</a:t>
          </a:r>
          <a:endParaRPr lang="es-MX" sz="1600" b="1" dirty="0">
            <a:solidFill>
              <a:schemeClr val="accent3">
                <a:lumMod val="50000"/>
              </a:schemeClr>
            </a:solidFill>
          </a:endParaRPr>
        </a:p>
      </dgm:t>
    </dgm:pt>
    <dgm:pt modelId="{2E613CCE-ACDB-49EF-BB25-D236AD766151}" type="parTrans" cxnId="{C8BB99CA-DB63-4D7E-B39A-90E24000B4C0}">
      <dgm:prSet/>
      <dgm:spPr/>
      <dgm:t>
        <a:bodyPr/>
        <a:lstStyle/>
        <a:p>
          <a:endParaRPr lang="es-MX"/>
        </a:p>
      </dgm:t>
    </dgm:pt>
    <dgm:pt modelId="{261BBA13-A171-43FF-8E10-CA4FF320EFFF}" type="sibTrans" cxnId="{C8BB99CA-DB63-4D7E-B39A-90E24000B4C0}">
      <dgm:prSet/>
      <dgm:spPr/>
      <dgm:t>
        <a:bodyPr/>
        <a:lstStyle/>
        <a:p>
          <a:endParaRPr lang="es-MX"/>
        </a:p>
      </dgm:t>
    </dgm:pt>
    <dgm:pt modelId="{48B6F543-C453-4E64-9693-2A88328B4CA9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s-MX" sz="3200" b="1" dirty="0" smtClean="0">
            <a:solidFill>
              <a:schemeClr val="accent3">
                <a:lumMod val="50000"/>
              </a:schemeClr>
            </a:solidFill>
          </a:endParaRPr>
        </a:p>
        <a:p>
          <a:endParaRPr lang="es-MX" sz="3200" b="1" dirty="0" smtClean="0">
            <a:solidFill>
              <a:schemeClr val="accent3">
                <a:lumMod val="50000"/>
              </a:schemeClr>
            </a:solidFill>
          </a:endParaRPr>
        </a:p>
        <a:p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Jean </a:t>
          </a:r>
          <a:r>
            <a:rPr lang="es-MX" sz="3200" b="1" dirty="0" err="1" smtClean="0">
              <a:solidFill>
                <a:schemeClr val="accent3">
                  <a:lumMod val="50000"/>
                </a:schemeClr>
              </a:solidFill>
            </a:rPr>
            <a:t>Fernel</a:t>
          </a:r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 </a:t>
          </a:r>
        </a:p>
        <a:p>
          <a:r>
            <a:rPr lang="es-MX" sz="1800" b="1" dirty="0" smtClean="0">
              <a:solidFill>
                <a:schemeClr val="accent3">
                  <a:lumMod val="50000"/>
                </a:schemeClr>
              </a:solidFill>
            </a:rPr>
            <a:t>En</a:t>
          </a:r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s-MX" sz="1800" b="1" dirty="0" smtClean="0">
              <a:solidFill>
                <a:schemeClr val="accent3">
                  <a:lumMod val="50000"/>
                </a:schemeClr>
              </a:solidFill>
            </a:rPr>
            <a:t>sístole las arterias aumentaban de tamaño</a:t>
          </a:r>
        </a:p>
        <a:p>
          <a:endParaRPr lang="es-MX" sz="3200" b="1" dirty="0" smtClean="0">
            <a:solidFill>
              <a:schemeClr val="accent3">
                <a:lumMod val="50000"/>
              </a:schemeClr>
            </a:solidFill>
          </a:endParaRPr>
        </a:p>
        <a:p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En </a:t>
          </a:r>
          <a:endParaRPr lang="es-MX" sz="3200" b="1" dirty="0">
            <a:solidFill>
              <a:schemeClr val="accent3">
                <a:lumMod val="50000"/>
              </a:schemeClr>
            </a:solidFill>
          </a:endParaRPr>
        </a:p>
      </dgm:t>
    </dgm:pt>
    <dgm:pt modelId="{D1D64033-F953-4137-8094-2C3EBBE1C1B0}" type="parTrans" cxnId="{4DFE8A18-001E-47BC-AE74-B46E9869FA1F}">
      <dgm:prSet/>
      <dgm:spPr/>
      <dgm:t>
        <a:bodyPr/>
        <a:lstStyle/>
        <a:p>
          <a:endParaRPr lang="es-MX"/>
        </a:p>
      </dgm:t>
    </dgm:pt>
    <dgm:pt modelId="{99E6A539-E022-4CEA-86E5-BAF00FDA1A74}" type="sibTrans" cxnId="{4DFE8A18-001E-47BC-AE74-B46E9869FA1F}">
      <dgm:prSet/>
      <dgm:spPr/>
      <dgm:t>
        <a:bodyPr/>
        <a:lstStyle/>
        <a:p>
          <a:endParaRPr lang="es-MX"/>
        </a:p>
      </dgm:t>
    </dgm:pt>
    <dgm:pt modelId="{88771054-0B90-46CE-A30B-5DF26E418787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3200" b="1" dirty="0" err="1" smtClean="0">
              <a:solidFill>
                <a:schemeClr val="accent3">
                  <a:lumMod val="50000"/>
                </a:schemeClr>
              </a:solidFill>
            </a:rPr>
            <a:t>Vesalio</a:t>
          </a:r>
          <a:endParaRPr lang="es-MX" sz="1800" b="1" dirty="0" smtClean="0">
            <a:solidFill>
              <a:schemeClr val="accent3">
                <a:lumMod val="50000"/>
              </a:schemeClr>
            </a:solidFill>
          </a:endParaRPr>
        </a:p>
        <a:p>
          <a:r>
            <a:rPr lang="es-MX" sz="1800" b="1" dirty="0" smtClean="0">
              <a:solidFill>
                <a:schemeClr val="accent3">
                  <a:lumMod val="50000"/>
                </a:schemeClr>
              </a:solidFill>
            </a:rPr>
            <a:t>No fue capaz de descubrir poros en el </a:t>
          </a:r>
          <a:r>
            <a:rPr lang="es-MX" sz="1800" b="1" dirty="0" err="1" smtClean="0">
              <a:solidFill>
                <a:schemeClr val="accent3">
                  <a:lumMod val="50000"/>
                </a:schemeClr>
              </a:solidFill>
            </a:rPr>
            <a:t>septum</a:t>
          </a:r>
          <a:r>
            <a:rPr lang="es-MX" sz="1800" b="1" dirty="0" smtClean="0">
              <a:solidFill>
                <a:schemeClr val="accent3">
                  <a:lumMod val="50000"/>
                </a:schemeClr>
              </a:solidFill>
            </a:rPr>
            <a:t> IV</a:t>
          </a:r>
          <a:endParaRPr lang="es-MX" sz="3200" b="1" dirty="0" smtClean="0">
            <a:solidFill>
              <a:schemeClr val="accent3">
                <a:lumMod val="50000"/>
              </a:schemeClr>
            </a:solidFill>
          </a:endParaRPr>
        </a:p>
      </dgm:t>
    </dgm:pt>
    <dgm:pt modelId="{80A0118C-97DC-41CE-8D5B-39E8FB83CCC9}" type="parTrans" cxnId="{A7B98952-E5B7-42DB-B2E8-54CAD3BC3578}">
      <dgm:prSet/>
      <dgm:spPr/>
      <dgm:t>
        <a:bodyPr/>
        <a:lstStyle/>
        <a:p>
          <a:endParaRPr lang="es-MX"/>
        </a:p>
      </dgm:t>
    </dgm:pt>
    <dgm:pt modelId="{745E2D85-B9CB-48D6-A842-F31BD8424272}" type="sibTrans" cxnId="{A7B98952-E5B7-42DB-B2E8-54CAD3BC3578}">
      <dgm:prSet/>
      <dgm:spPr/>
      <dgm:t>
        <a:bodyPr/>
        <a:lstStyle/>
        <a:p>
          <a:endParaRPr lang="es-MX"/>
        </a:p>
      </dgm:t>
    </dgm:pt>
    <dgm:pt modelId="{8AA07084-80DE-443F-95DE-A03CAA37347E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800" b="1" dirty="0" smtClean="0">
              <a:solidFill>
                <a:schemeClr val="accent3">
                  <a:lumMod val="50000"/>
                </a:schemeClr>
              </a:solidFill>
            </a:rPr>
            <a:t>Ibn al-</a:t>
          </a:r>
          <a:r>
            <a:rPr lang="es-MX" sz="2800" b="1" dirty="0" err="1" smtClean="0">
              <a:solidFill>
                <a:schemeClr val="accent3">
                  <a:lumMod val="50000"/>
                </a:schemeClr>
              </a:solidFill>
            </a:rPr>
            <a:t>Nafis</a:t>
          </a:r>
          <a:r>
            <a:rPr lang="es-MX" sz="2800" b="1" dirty="0" smtClean="0">
              <a:solidFill>
                <a:schemeClr val="accent3">
                  <a:lumMod val="50000"/>
                </a:schemeClr>
              </a:solidFill>
            </a:rPr>
            <a:t> al-</a:t>
          </a:r>
          <a:r>
            <a:rPr lang="es-MX" sz="2800" b="1" dirty="0" err="1" smtClean="0">
              <a:solidFill>
                <a:schemeClr val="accent3">
                  <a:lumMod val="50000"/>
                </a:schemeClr>
              </a:solidFill>
            </a:rPr>
            <a:t>Qurashi</a:t>
          </a:r>
          <a:endParaRPr lang="es-MX" sz="2800" b="1" dirty="0" smtClean="0">
            <a:solidFill>
              <a:schemeClr val="accent3">
                <a:lumMod val="50000"/>
              </a:schemeClr>
            </a:solidFill>
          </a:endParaRPr>
        </a:p>
        <a:p>
          <a:r>
            <a:rPr lang="es-MX" sz="1800" b="1" dirty="0" smtClean="0">
              <a:solidFill>
                <a:schemeClr val="accent3">
                  <a:lumMod val="50000"/>
                </a:schemeClr>
              </a:solidFill>
            </a:rPr>
            <a:t>La sangre debía pasar por los pulmones</a:t>
          </a:r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endParaRPr lang="es-MX" sz="3200" b="1" dirty="0">
            <a:solidFill>
              <a:schemeClr val="accent3">
                <a:lumMod val="50000"/>
              </a:schemeClr>
            </a:solidFill>
          </a:endParaRPr>
        </a:p>
      </dgm:t>
    </dgm:pt>
    <dgm:pt modelId="{220FF641-4D1F-491A-BCEE-7E58CFFC4EC0}" type="parTrans" cxnId="{98F2EF51-0A7A-4B86-90BF-4E6ECEAFC01A}">
      <dgm:prSet/>
      <dgm:spPr/>
      <dgm:t>
        <a:bodyPr/>
        <a:lstStyle/>
        <a:p>
          <a:endParaRPr lang="es-MX"/>
        </a:p>
      </dgm:t>
    </dgm:pt>
    <dgm:pt modelId="{2854A136-F212-433D-9AEC-084F22BACCF0}" type="sibTrans" cxnId="{98F2EF51-0A7A-4B86-90BF-4E6ECEAFC01A}">
      <dgm:prSet/>
      <dgm:spPr/>
      <dgm:t>
        <a:bodyPr/>
        <a:lstStyle/>
        <a:p>
          <a:endParaRPr lang="es-MX"/>
        </a:p>
      </dgm:t>
    </dgm:pt>
    <dgm:pt modelId="{8B389B25-BB46-4345-8143-38CD75BAC516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Miguel Servet</a:t>
          </a:r>
        </a:p>
        <a:p>
          <a:r>
            <a:rPr lang="es-MX" sz="1800" b="1" dirty="0" smtClean="0">
              <a:solidFill>
                <a:schemeClr val="accent3">
                  <a:lumMod val="50000"/>
                </a:schemeClr>
              </a:solidFill>
            </a:rPr>
            <a:t>La circulación pulmonar</a:t>
          </a:r>
          <a:endParaRPr lang="es-MX" sz="1800" b="1" dirty="0">
            <a:solidFill>
              <a:schemeClr val="accent3">
                <a:lumMod val="50000"/>
              </a:schemeClr>
            </a:solidFill>
          </a:endParaRPr>
        </a:p>
      </dgm:t>
    </dgm:pt>
    <dgm:pt modelId="{EDFEF469-B34D-4357-91A2-1282E42ADA6E}" type="parTrans" cxnId="{8E26DB7B-4CFF-4755-8A19-B283AE4249DA}">
      <dgm:prSet/>
      <dgm:spPr/>
      <dgm:t>
        <a:bodyPr/>
        <a:lstStyle/>
        <a:p>
          <a:endParaRPr lang="es-MX"/>
        </a:p>
      </dgm:t>
    </dgm:pt>
    <dgm:pt modelId="{35FF3503-F0E5-48BC-ADD4-C141CDA8D571}" type="sibTrans" cxnId="{8E26DB7B-4CFF-4755-8A19-B283AE4249DA}">
      <dgm:prSet/>
      <dgm:spPr/>
      <dgm:t>
        <a:bodyPr/>
        <a:lstStyle/>
        <a:p>
          <a:endParaRPr lang="es-MX"/>
        </a:p>
      </dgm:t>
    </dgm:pt>
    <dgm:pt modelId="{A3D59ACE-CC36-49C7-8016-7BC6ADC4524F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3200" b="1" dirty="0" smtClean="0">
              <a:solidFill>
                <a:schemeClr val="accent3">
                  <a:lumMod val="50000"/>
                </a:schemeClr>
              </a:solidFill>
            </a:rPr>
            <a:t>Andrea </a:t>
          </a:r>
          <a:r>
            <a:rPr lang="es-MX" sz="3200" b="1" dirty="0" err="1" smtClean="0">
              <a:solidFill>
                <a:schemeClr val="accent3">
                  <a:lumMod val="50000"/>
                </a:schemeClr>
              </a:solidFill>
            </a:rPr>
            <a:t>Cesalpino</a:t>
          </a:r>
          <a:endParaRPr lang="es-MX" sz="1800" b="1" dirty="0" smtClean="0">
            <a:solidFill>
              <a:schemeClr val="accent3">
                <a:lumMod val="50000"/>
              </a:schemeClr>
            </a:solidFill>
          </a:endParaRPr>
        </a:p>
        <a:p>
          <a:r>
            <a:rPr lang="es-MX" sz="1800" b="1" dirty="0" smtClean="0">
              <a:solidFill>
                <a:schemeClr val="accent3">
                  <a:lumMod val="50000"/>
                </a:schemeClr>
              </a:solidFill>
            </a:rPr>
            <a:t>Contracción y dilatación del corazón</a:t>
          </a:r>
          <a:endParaRPr lang="es-MX" sz="3200" b="1" dirty="0">
            <a:solidFill>
              <a:schemeClr val="accent3">
                <a:lumMod val="50000"/>
              </a:schemeClr>
            </a:solidFill>
          </a:endParaRPr>
        </a:p>
      </dgm:t>
    </dgm:pt>
    <dgm:pt modelId="{FD4B75A1-54A5-40C4-8CC7-304C2E5476F3}" type="parTrans" cxnId="{BB6A2A1F-4F29-4560-9F06-B1B048FAD807}">
      <dgm:prSet/>
      <dgm:spPr/>
      <dgm:t>
        <a:bodyPr/>
        <a:lstStyle/>
        <a:p>
          <a:endParaRPr lang="es-MX"/>
        </a:p>
      </dgm:t>
    </dgm:pt>
    <dgm:pt modelId="{FF05F1BB-22CE-4DFE-89FC-D6F88EAF0C1B}" type="sibTrans" cxnId="{BB6A2A1F-4F29-4560-9F06-B1B048FAD807}">
      <dgm:prSet/>
      <dgm:spPr/>
      <dgm:t>
        <a:bodyPr/>
        <a:lstStyle/>
        <a:p>
          <a:endParaRPr lang="es-MX"/>
        </a:p>
      </dgm:t>
    </dgm:pt>
    <dgm:pt modelId="{49139F8C-1BF2-41D3-B4F0-F40A7B853CEC}" type="pres">
      <dgm:prSet presAssocID="{F2B79E1F-5556-43F8-86AC-7F74838428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8E60AF8-A893-4161-9934-F52E5481266C}" type="pres">
      <dgm:prSet presAssocID="{070635DD-1F50-4233-A926-4597F80594B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D16D5D-9B60-4522-AEC3-85CA84C46985}" type="pres">
      <dgm:prSet presAssocID="{261BBA13-A171-43FF-8E10-CA4FF320EFFF}" presName="sibTrans" presStyleCnt="0"/>
      <dgm:spPr/>
    </dgm:pt>
    <dgm:pt modelId="{30A75CCA-B47D-4720-BB4D-E8C335DD8152}" type="pres">
      <dgm:prSet presAssocID="{48B6F543-C453-4E64-9693-2A88328B4CA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4D39288-0350-490E-9386-13E6BB3F1C00}" type="pres">
      <dgm:prSet presAssocID="{99E6A539-E022-4CEA-86E5-BAF00FDA1A74}" presName="sibTrans" presStyleCnt="0"/>
      <dgm:spPr/>
    </dgm:pt>
    <dgm:pt modelId="{54046E28-D202-4B8A-848A-D72C261D7E38}" type="pres">
      <dgm:prSet presAssocID="{88771054-0B90-46CE-A30B-5DF26E41878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8ED6E82-7185-47A3-8F3E-8164987F2516}" type="pres">
      <dgm:prSet presAssocID="{745E2D85-B9CB-48D6-A842-F31BD8424272}" presName="sibTrans" presStyleCnt="0"/>
      <dgm:spPr/>
    </dgm:pt>
    <dgm:pt modelId="{C1856A22-CAE9-4552-90EC-3CF0B13F48AF}" type="pres">
      <dgm:prSet presAssocID="{8AA07084-80DE-443F-95DE-A03CAA37347E}" presName="node" presStyleLbl="node1" presStyleIdx="3" presStyleCnt="6" custLinFactNeighborX="-53334" custLinFactNeighborY="56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60490C2-AAF5-4768-A6D8-9BBB8B3B88DF}" type="pres">
      <dgm:prSet presAssocID="{2854A136-F212-433D-9AEC-084F22BACCF0}" presName="sibTrans" presStyleCnt="0"/>
      <dgm:spPr/>
    </dgm:pt>
    <dgm:pt modelId="{4A250612-BFE5-43D5-B335-E4D4145228BA}" type="pres">
      <dgm:prSet presAssocID="{8B389B25-BB46-4345-8143-38CD75BAC516}" presName="node" presStyleLbl="node1" presStyleIdx="4" presStyleCnt="6" custLinFactNeighborX="0" custLinFactNeighborY="56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2E66B01-80CF-4333-B2FA-B2039CE20E97}" type="pres">
      <dgm:prSet presAssocID="{35FF3503-F0E5-48BC-ADD4-C141CDA8D571}" presName="sibTrans" presStyleCnt="0"/>
      <dgm:spPr/>
    </dgm:pt>
    <dgm:pt modelId="{DA300DAB-6CAB-4B12-AF21-9B7652AFF2F7}" type="pres">
      <dgm:prSet presAssocID="{A3D59ACE-CC36-49C7-8016-7BC6ADC4524F}" presName="node" presStyleLbl="node1" presStyleIdx="5" presStyleCnt="6" custLinFactNeighborX="-1666" custLinFactNeighborY="56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DBCE9F8-6480-4051-BC6F-C133BF975DEC}" type="presOf" srcId="{8B389B25-BB46-4345-8143-38CD75BAC516}" destId="{4A250612-BFE5-43D5-B335-E4D4145228BA}" srcOrd="0" destOrd="0" presId="urn:microsoft.com/office/officeart/2005/8/layout/default"/>
    <dgm:cxn modelId="{1DEFD0C4-FB69-4E61-B1AE-BF2D0783C663}" type="presOf" srcId="{070635DD-1F50-4233-A926-4597F80594B7}" destId="{F8E60AF8-A893-4161-9934-F52E5481266C}" srcOrd="0" destOrd="0" presId="urn:microsoft.com/office/officeart/2005/8/layout/default"/>
    <dgm:cxn modelId="{7FCD029B-B2BD-4B34-95D6-1C18346A08C2}" type="presOf" srcId="{48B6F543-C453-4E64-9693-2A88328B4CA9}" destId="{30A75CCA-B47D-4720-BB4D-E8C335DD8152}" srcOrd="0" destOrd="0" presId="urn:microsoft.com/office/officeart/2005/8/layout/default"/>
    <dgm:cxn modelId="{8E26DB7B-4CFF-4755-8A19-B283AE4249DA}" srcId="{F2B79E1F-5556-43F8-86AC-7F7483842864}" destId="{8B389B25-BB46-4345-8143-38CD75BAC516}" srcOrd="4" destOrd="0" parTransId="{EDFEF469-B34D-4357-91A2-1282E42ADA6E}" sibTransId="{35FF3503-F0E5-48BC-ADD4-C141CDA8D571}"/>
    <dgm:cxn modelId="{0A732BEB-8F09-4D24-9971-F19699EF4C93}" type="presOf" srcId="{A3D59ACE-CC36-49C7-8016-7BC6ADC4524F}" destId="{DA300DAB-6CAB-4B12-AF21-9B7652AFF2F7}" srcOrd="0" destOrd="0" presId="urn:microsoft.com/office/officeart/2005/8/layout/default"/>
    <dgm:cxn modelId="{549E6E13-2CEC-4743-A71C-33C9745C0402}" type="presOf" srcId="{88771054-0B90-46CE-A30B-5DF26E418787}" destId="{54046E28-D202-4B8A-848A-D72C261D7E38}" srcOrd="0" destOrd="0" presId="urn:microsoft.com/office/officeart/2005/8/layout/default"/>
    <dgm:cxn modelId="{C8BB99CA-DB63-4D7E-B39A-90E24000B4C0}" srcId="{F2B79E1F-5556-43F8-86AC-7F7483842864}" destId="{070635DD-1F50-4233-A926-4597F80594B7}" srcOrd="0" destOrd="0" parTransId="{2E613CCE-ACDB-49EF-BB25-D236AD766151}" sibTransId="{261BBA13-A171-43FF-8E10-CA4FF320EFFF}"/>
    <dgm:cxn modelId="{6E5DCF05-F90A-45C7-A525-8C4BD7F1E58E}" type="presOf" srcId="{8AA07084-80DE-443F-95DE-A03CAA37347E}" destId="{C1856A22-CAE9-4552-90EC-3CF0B13F48AF}" srcOrd="0" destOrd="0" presId="urn:microsoft.com/office/officeart/2005/8/layout/default"/>
    <dgm:cxn modelId="{98F2EF51-0A7A-4B86-90BF-4E6ECEAFC01A}" srcId="{F2B79E1F-5556-43F8-86AC-7F7483842864}" destId="{8AA07084-80DE-443F-95DE-A03CAA37347E}" srcOrd="3" destOrd="0" parTransId="{220FF641-4D1F-491A-BCEE-7E58CFFC4EC0}" sibTransId="{2854A136-F212-433D-9AEC-084F22BACCF0}"/>
    <dgm:cxn modelId="{BB6A2A1F-4F29-4560-9F06-B1B048FAD807}" srcId="{F2B79E1F-5556-43F8-86AC-7F7483842864}" destId="{A3D59ACE-CC36-49C7-8016-7BC6ADC4524F}" srcOrd="5" destOrd="0" parTransId="{FD4B75A1-54A5-40C4-8CC7-304C2E5476F3}" sibTransId="{FF05F1BB-22CE-4DFE-89FC-D6F88EAF0C1B}"/>
    <dgm:cxn modelId="{4DFE8A18-001E-47BC-AE74-B46E9869FA1F}" srcId="{F2B79E1F-5556-43F8-86AC-7F7483842864}" destId="{48B6F543-C453-4E64-9693-2A88328B4CA9}" srcOrd="1" destOrd="0" parTransId="{D1D64033-F953-4137-8094-2C3EBBE1C1B0}" sibTransId="{99E6A539-E022-4CEA-86E5-BAF00FDA1A74}"/>
    <dgm:cxn modelId="{A7B98952-E5B7-42DB-B2E8-54CAD3BC3578}" srcId="{F2B79E1F-5556-43F8-86AC-7F7483842864}" destId="{88771054-0B90-46CE-A30B-5DF26E418787}" srcOrd="2" destOrd="0" parTransId="{80A0118C-97DC-41CE-8D5B-39E8FB83CCC9}" sibTransId="{745E2D85-B9CB-48D6-A842-F31BD8424272}"/>
    <dgm:cxn modelId="{3BEBF70C-D996-4713-8DDD-2376FB4ABBC4}" type="presOf" srcId="{F2B79E1F-5556-43F8-86AC-7F7483842864}" destId="{49139F8C-1BF2-41D3-B4F0-F40A7B853CEC}" srcOrd="0" destOrd="0" presId="urn:microsoft.com/office/officeart/2005/8/layout/default"/>
    <dgm:cxn modelId="{926E6B87-B41F-4E23-AE9A-9AFC6AADDFAB}" type="presParOf" srcId="{49139F8C-1BF2-41D3-B4F0-F40A7B853CEC}" destId="{F8E60AF8-A893-4161-9934-F52E5481266C}" srcOrd="0" destOrd="0" presId="urn:microsoft.com/office/officeart/2005/8/layout/default"/>
    <dgm:cxn modelId="{2FF6FA1E-1BD2-4BC8-9FBF-1055F9AAA5FE}" type="presParOf" srcId="{49139F8C-1BF2-41D3-B4F0-F40A7B853CEC}" destId="{10D16D5D-9B60-4522-AEC3-85CA84C46985}" srcOrd="1" destOrd="0" presId="urn:microsoft.com/office/officeart/2005/8/layout/default"/>
    <dgm:cxn modelId="{F202F80E-B9F4-4E80-82A7-2C22D7C722E9}" type="presParOf" srcId="{49139F8C-1BF2-41D3-B4F0-F40A7B853CEC}" destId="{30A75CCA-B47D-4720-BB4D-E8C335DD8152}" srcOrd="2" destOrd="0" presId="urn:microsoft.com/office/officeart/2005/8/layout/default"/>
    <dgm:cxn modelId="{FFF8D3FE-7C30-4D76-8286-80B893211EFB}" type="presParOf" srcId="{49139F8C-1BF2-41D3-B4F0-F40A7B853CEC}" destId="{84D39288-0350-490E-9386-13E6BB3F1C00}" srcOrd="3" destOrd="0" presId="urn:microsoft.com/office/officeart/2005/8/layout/default"/>
    <dgm:cxn modelId="{FA1196DB-8420-421E-9776-43551A9ACF8A}" type="presParOf" srcId="{49139F8C-1BF2-41D3-B4F0-F40A7B853CEC}" destId="{54046E28-D202-4B8A-848A-D72C261D7E38}" srcOrd="4" destOrd="0" presId="urn:microsoft.com/office/officeart/2005/8/layout/default"/>
    <dgm:cxn modelId="{4AAA2330-764F-4A00-B872-D830340F9D47}" type="presParOf" srcId="{49139F8C-1BF2-41D3-B4F0-F40A7B853CEC}" destId="{C8ED6E82-7185-47A3-8F3E-8164987F2516}" srcOrd="5" destOrd="0" presId="urn:microsoft.com/office/officeart/2005/8/layout/default"/>
    <dgm:cxn modelId="{0FBC7751-6551-450F-8F7F-8479A8DDDDEC}" type="presParOf" srcId="{49139F8C-1BF2-41D3-B4F0-F40A7B853CEC}" destId="{C1856A22-CAE9-4552-90EC-3CF0B13F48AF}" srcOrd="6" destOrd="0" presId="urn:microsoft.com/office/officeart/2005/8/layout/default"/>
    <dgm:cxn modelId="{5A0C7494-DDF0-4865-A352-E5F6001F74E6}" type="presParOf" srcId="{49139F8C-1BF2-41D3-B4F0-F40A7B853CEC}" destId="{660490C2-AAF5-4768-A6D8-9BBB8B3B88DF}" srcOrd="7" destOrd="0" presId="urn:microsoft.com/office/officeart/2005/8/layout/default"/>
    <dgm:cxn modelId="{39D58463-24A0-41F8-90C6-693CD47CEE78}" type="presParOf" srcId="{49139F8C-1BF2-41D3-B4F0-F40A7B853CEC}" destId="{4A250612-BFE5-43D5-B335-E4D4145228BA}" srcOrd="8" destOrd="0" presId="urn:microsoft.com/office/officeart/2005/8/layout/default"/>
    <dgm:cxn modelId="{8CEFFBC2-3869-427B-BB57-D5F12EFC9147}" type="presParOf" srcId="{49139F8C-1BF2-41D3-B4F0-F40A7B853CEC}" destId="{A2E66B01-80CF-4333-B2FA-B2039CE20E97}" srcOrd="9" destOrd="0" presId="urn:microsoft.com/office/officeart/2005/8/layout/default"/>
    <dgm:cxn modelId="{61785478-0C4E-4F0F-A1AC-F18AE0810299}" type="presParOf" srcId="{49139F8C-1BF2-41D3-B4F0-F40A7B853CEC}" destId="{DA300DAB-6CAB-4B12-AF21-9B7652AFF2F7}" srcOrd="10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126B-49A0-4A0C-8240-10BCCBFF6D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72DB19-14CD-472B-86E7-032FD63784A7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400" b="1" dirty="0" smtClean="0">
              <a:solidFill>
                <a:schemeClr val="accent4">
                  <a:lumMod val="75000"/>
                </a:schemeClr>
              </a:solidFill>
            </a:rPr>
            <a:t>Teoría de la circulación de la sangre de Harvey</a:t>
          </a:r>
          <a:endParaRPr lang="es-MX" sz="2400" b="1" dirty="0">
            <a:solidFill>
              <a:schemeClr val="accent4">
                <a:lumMod val="75000"/>
              </a:schemeClr>
            </a:solidFill>
          </a:endParaRPr>
        </a:p>
      </dgm:t>
    </dgm:pt>
    <dgm:pt modelId="{B8DA4615-45E0-4149-BDCA-D70A1AE67A91}" type="parTrans" cxnId="{5ABA1298-E57F-4FA6-ADC7-96E8CDFF860A}">
      <dgm:prSet/>
      <dgm:spPr/>
      <dgm:t>
        <a:bodyPr/>
        <a:lstStyle/>
        <a:p>
          <a:endParaRPr lang="es-MX"/>
        </a:p>
      </dgm:t>
    </dgm:pt>
    <dgm:pt modelId="{4F6E4128-7E54-47F7-9F9D-6E09DE2205DD}" type="sibTrans" cxnId="{5ABA1298-E57F-4FA6-ADC7-96E8CDFF860A}">
      <dgm:prSet/>
      <dgm:spPr/>
      <dgm:t>
        <a:bodyPr/>
        <a:lstStyle/>
        <a:p>
          <a:endParaRPr lang="es-MX"/>
        </a:p>
      </dgm:t>
    </dgm:pt>
    <dgm:pt modelId="{C4AF2AA8-576E-479C-82D4-3457E884BD14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400" b="1" dirty="0" smtClean="0">
              <a:solidFill>
                <a:schemeClr val="accent4">
                  <a:lumMod val="75000"/>
                </a:schemeClr>
              </a:solidFill>
            </a:rPr>
            <a:t>Comprobación experimental</a:t>
          </a:r>
          <a:endParaRPr lang="es-MX" sz="2400" b="1" dirty="0">
            <a:solidFill>
              <a:schemeClr val="accent4">
                <a:lumMod val="75000"/>
              </a:schemeClr>
            </a:solidFill>
          </a:endParaRPr>
        </a:p>
      </dgm:t>
    </dgm:pt>
    <dgm:pt modelId="{A11A4483-B1FA-440B-B435-35E595C240BE}" type="parTrans" cxnId="{D4EEA0BE-A97C-4409-861A-5F9AA97E32F9}">
      <dgm:prSet/>
      <dgm:spPr/>
      <dgm:t>
        <a:bodyPr/>
        <a:lstStyle/>
        <a:p>
          <a:endParaRPr lang="es-MX"/>
        </a:p>
      </dgm:t>
    </dgm:pt>
    <dgm:pt modelId="{E821F540-0496-48F7-A665-A0C057CD8E23}" type="sibTrans" cxnId="{D4EEA0BE-A97C-4409-861A-5F9AA97E32F9}">
      <dgm:prSet/>
      <dgm:spPr/>
      <dgm:t>
        <a:bodyPr/>
        <a:lstStyle/>
        <a:p>
          <a:endParaRPr lang="es-MX"/>
        </a:p>
      </dgm:t>
    </dgm:pt>
    <dgm:pt modelId="{1A6F352A-AA29-4EC7-AC82-D28B9A5A0510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400" b="1" dirty="0" smtClean="0">
              <a:solidFill>
                <a:schemeClr val="accent4">
                  <a:lumMod val="75000"/>
                </a:schemeClr>
              </a:solidFill>
            </a:rPr>
            <a:t>Adopción de la teoría por la comunidad científica</a:t>
          </a:r>
          <a:endParaRPr lang="es-MX" sz="2400" b="1" dirty="0">
            <a:solidFill>
              <a:schemeClr val="accent4">
                <a:lumMod val="75000"/>
              </a:schemeClr>
            </a:solidFill>
          </a:endParaRPr>
        </a:p>
      </dgm:t>
    </dgm:pt>
    <dgm:pt modelId="{7EAC417F-E697-491D-BBFF-BE1A65B32122}" type="parTrans" cxnId="{74B03FA0-7146-4F30-8007-EEF8B3733437}">
      <dgm:prSet/>
      <dgm:spPr/>
      <dgm:t>
        <a:bodyPr/>
        <a:lstStyle/>
        <a:p>
          <a:endParaRPr lang="es-MX"/>
        </a:p>
      </dgm:t>
    </dgm:pt>
    <dgm:pt modelId="{250336E4-3A04-4AE3-8664-15FA356DCF12}" type="sibTrans" cxnId="{74B03FA0-7146-4F30-8007-EEF8B3733437}">
      <dgm:prSet/>
      <dgm:spPr/>
      <dgm:t>
        <a:bodyPr/>
        <a:lstStyle/>
        <a:p>
          <a:endParaRPr lang="es-MX"/>
        </a:p>
      </dgm:t>
    </dgm:pt>
    <dgm:pt modelId="{7C3810AA-0F5D-46AB-A9F1-DA1F0B22305B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sz="2400" b="1" dirty="0" smtClean="0">
              <a:solidFill>
                <a:schemeClr val="accent4">
                  <a:lumMod val="75000"/>
                </a:schemeClr>
              </a:solidFill>
            </a:rPr>
            <a:t>Desarrollo de la ciencia normal dentro del P</a:t>
          </a:r>
          <a:endParaRPr lang="es-MX" sz="2400" b="1" dirty="0">
            <a:solidFill>
              <a:schemeClr val="accent4">
                <a:lumMod val="75000"/>
              </a:schemeClr>
            </a:solidFill>
          </a:endParaRPr>
        </a:p>
      </dgm:t>
    </dgm:pt>
    <dgm:pt modelId="{75618BD1-23FC-41E5-BBF9-53A8ADCEDADF}" type="parTrans" cxnId="{B06068AB-4EA0-4D47-BD2D-F55480C119B7}">
      <dgm:prSet/>
      <dgm:spPr/>
      <dgm:t>
        <a:bodyPr/>
        <a:lstStyle/>
        <a:p>
          <a:endParaRPr lang="es-MX"/>
        </a:p>
      </dgm:t>
    </dgm:pt>
    <dgm:pt modelId="{88B72122-1729-4576-A7F4-F1732F06B276}" type="sibTrans" cxnId="{B06068AB-4EA0-4D47-BD2D-F55480C119B7}">
      <dgm:prSet/>
      <dgm:spPr/>
      <dgm:t>
        <a:bodyPr/>
        <a:lstStyle/>
        <a:p>
          <a:endParaRPr lang="es-MX"/>
        </a:p>
      </dgm:t>
    </dgm:pt>
    <dgm:pt modelId="{7FC76B2F-8A89-4802-ABC6-5DE577FF0124}" type="pres">
      <dgm:prSet presAssocID="{1FF1126B-49A0-4A0C-8240-10BCCBFF6D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4F0F22D4-8261-4A8A-A3BE-3F1A08140EFD}" type="pres">
      <dgm:prSet presAssocID="{9772DB19-14CD-472B-86E7-032FD63784A7}" presName="parentLin" presStyleCnt="0"/>
      <dgm:spPr/>
    </dgm:pt>
    <dgm:pt modelId="{949D31F4-F02C-4137-AD86-0FAADC2E17A1}" type="pres">
      <dgm:prSet presAssocID="{9772DB19-14CD-472B-86E7-032FD63784A7}" presName="parentLeftMargin" presStyleLbl="node1" presStyleIdx="0" presStyleCnt="4"/>
      <dgm:spPr/>
      <dgm:t>
        <a:bodyPr/>
        <a:lstStyle/>
        <a:p>
          <a:endParaRPr lang="es-MX"/>
        </a:p>
      </dgm:t>
    </dgm:pt>
    <dgm:pt modelId="{C88A5DDA-E79E-4E3F-9701-841C73379D58}" type="pres">
      <dgm:prSet presAssocID="{9772DB19-14CD-472B-86E7-032FD63784A7}" presName="parentText" presStyleLbl="node1" presStyleIdx="0" presStyleCnt="4" custScaleX="157296" custLinFactNeighborX="-6249" custLinFactNeighborY="444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900803-AE95-455F-AA8F-4AD25E07F24C}" type="pres">
      <dgm:prSet presAssocID="{9772DB19-14CD-472B-86E7-032FD63784A7}" presName="negativeSpace" presStyleCnt="0"/>
      <dgm:spPr/>
    </dgm:pt>
    <dgm:pt modelId="{5E27C8E2-CF4F-457A-B10C-ABEFA1477F83}" type="pres">
      <dgm:prSet presAssocID="{9772DB19-14CD-472B-86E7-032FD63784A7}" presName="childText" presStyleLbl="conFgAcc1" presStyleIdx="0" presStyleCnt="4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</dgm:spPr>
      <dgm:t>
        <a:bodyPr/>
        <a:lstStyle/>
        <a:p>
          <a:endParaRPr lang="es-MX"/>
        </a:p>
      </dgm:t>
    </dgm:pt>
    <dgm:pt modelId="{CCAB80B0-AEA2-49BD-B503-03858D7CEB80}" type="pres">
      <dgm:prSet presAssocID="{4F6E4128-7E54-47F7-9F9D-6E09DE2205DD}" presName="spaceBetweenRectangles" presStyleCnt="0"/>
      <dgm:spPr/>
    </dgm:pt>
    <dgm:pt modelId="{7E6956E4-CAEC-4824-B034-196EAFD5E05E}" type="pres">
      <dgm:prSet presAssocID="{C4AF2AA8-576E-479C-82D4-3457E884BD14}" presName="parentLin" presStyleCnt="0"/>
      <dgm:spPr/>
    </dgm:pt>
    <dgm:pt modelId="{3C4DFDDE-B6CF-4BFB-8D56-9B8F1F196B3D}" type="pres">
      <dgm:prSet presAssocID="{C4AF2AA8-576E-479C-82D4-3457E884BD14}" presName="parentLeftMargin" presStyleLbl="node1" presStyleIdx="0" presStyleCnt="4"/>
      <dgm:spPr/>
      <dgm:t>
        <a:bodyPr/>
        <a:lstStyle/>
        <a:p>
          <a:endParaRPr lang="es-MX"/>
        </a:p>
      </dgm:t>
    </dgm:pt>
    <dgm:pt modelId="{5A80C2E1-440C-45DB-A32F-4C324867D559}" type="pres">
      <dgm:prSet presAssocID="{C4AF2AA8-576E-479C-82D4-3457E884BD14}" presName="parentText" presStyleLbl="node1" presStyleIdx="1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C6CF3E0-4F27-415A-A35B-B9CCB31AC7FF}" type="pres">
      <dgm:prSet presAssocID="{C4AF2AA8-576E-479C-82D4-3457E884BD14}" presName="negativeSpace" presStyleCnt="0"/>
      <dgm:spPr/>
    </dgm:pt>
    <dgm:pt modelId="{720D4514-3F4D-4556-B99E-EBECBB822851}" type="pres">
      <dgm:prSet presAssocID="{C4AF2AA8-576E-479C-82D4-3457E884BD14}" presName="childText" presStyleLbl="conFgAcc1" presStyleIdx="1" presStyleCnt="4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</dgm:spPr>
      <dgm:t>
        <a:bodyPr/>
        <a:lstStyle/>
        <a:p>
          <a:endParaRPr lang="es-MX"/>
        </a:p>
      </dgm:t>
    </dgm:pt>
    <dgm:pt modelId="{AD2C54A3-7E36-4B7B-837F-F1B8E66B2B3F}" type="pres">
      <dgm:prSet presAssocID="{E821F540-0496-48F7-A665-A0C057CD8E23}" presName="spaceBetweenRectangles" presStyleCnt="0"/>
      <dgm:spPr/>
    </dgm:pt>
    <dgm:pt modelId="{602A9BDD-F0A7-4238-9502-74986AABDC90}" type="pres">
      <dgm:prSet presAssocID="{1A6F352A-AA29-4EC7-AC82-D28B9A5A0510}" presName="parentLin" presStyleCnt="0"/>
      <dgm:spPr/>
    </dgm:pt>
    <dgm:pt modelId="{A9EC5BDC-34E9-4FAB-9CE2-C15817127BA2}" type="pres">
      <dgm:prSet presAssocID="{1A6F352A-AA29-4EC7-AC82-D28B9A5A0510}" presName="parentLeftMargin" presStyleLbl="node1" presStyleIdx="1" presStyleCnt="4"/>
      <dgm:spPr/>
      <dgm:t>
        <a:bodyPr/>
        <a:lstStyle/>
        <a:p>
          <a:endParaRPr lang="es-MX"/>
        </a:p>
      </dgm:t>
    </dgm:pt>
    <dgm:pt modelId="{A25DD9C6-7D22-4DD7-8678-D4E733C74C7F}" type="pres">
      <dgm:prSet presAssocID="{1A6F352A-AA29-4EC7-AC82-D28B9A5A0510}" presName="parentText" presStyleLbl="node1" presStyleIdx="2" presStyleCnt="4" custScaleX="142857" custLinFactNeighborX="-1537" custLinFactNeighborY="-665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ED3AE9E-5BAF-409A-A8E8-468050AD2887}" type="pres">
      <dgm:prSet presAssocID="{1A6F352A-AA29-4EC7-AC82-D28B9A5A0510}" presName="negativeSpace" presStyleCnt="0"/>
      <dgm:spPr/>
    </dgm:pt>
    <dgm:pt modelId="{C248AF57-8CC2-49B4-B41C-27FFA0193E5C}" type="pres">
      <dgm:prSet presAssocID="{1A6F352A-AA29-4EC7-AC82-D28B9A5A0510}" presName="childText" presStyleLbl="conFgAcc1" presStyleIdx="2" presStyleCnt="4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</dgm:spPr>
      <dgm:t>
        <a:bodyPr/>
        <a:lstStyle/>
        <a:p>
          <a:endParaRPr lang="es-MX"/>
        </a:p>
      </dgm:t>
    </dgm:pt>
    <dgm:pt modelId="{BCC506FC-D268-48E6-93B6-9554418C2856}" type="pres">
      <dgm:prSet presAssocID="{250336E4-3A04-4AE3-8664-15FA356DCF12}" presName="spaceBetweenRectangles" presStyleCnt="0"/>
      <dgm:spPr/>
    </dgm:pt>
    <dgm:pt modelId="{CFAC4DF2-8323-4BBC-B20A-A874CFB1244C}" type="pres">
      <dgm:prSet presAssocID="{7C3810AA-0F5D-46AB-A9F1-DA1F0B22305B}" presName="parentLin" presStyleCnt="0"/>
      <dgm:spPr/>
    </dgm:pt>
    <dgm:pt modelId="{4B91884B-520C-4008-8288-F072A28889AA}" type="pres">
      <dgm:prSet presAssocID="{7C3810AA-0F5D-46AB-A9F1-DA1F0B22305B}" presName="parentLeftMargin" presStyleLbl="node1" presStyleIdx="2" presStyleCnt="4" custScaleX="142857" custLinFactNeighborX="-1537" custLinFactNeighborY="-6651"/>
      <dgm:spPr/>
      <dgm:t>
        <a:bodyPr/>
        <a:lstStyle/>
        <a:p>
          <a:endParaRPr lang="es-MX"/>
        </a:p>
      </dgm:t>
    </dgm:pt>
    <dgm:pt modelId="{46ED37E9-4A20-447D-9461-048C053128CB}" type="pres">
      <dgm:prSet presAssocID="{7C3810AA-0F5D-46AB-A9F1-DA1F0B22305B}" presName="parentText" presStyleLbl="node1" presStyleIdx="3" presStyleCnt="4" custScaleX="150366" custLinFactNeighborX="-873" custLinFactNeighborY="3569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6D74B75-1A02-435D-822A-E0A182681F3B}" type="pres">
      <dgm:prSet presAssocID="{7C3810AA-0F5D-46AB-A9F1-DA1F0B22305B}" presName="negativeSpace" presStyleCnt="0"/>
      <dgm:spPr/>
    </dgm:pt>
    <dgm:pt modelId="{721A298E-2DE3-4D47-90C9-C53530226A2D}" type="pres">
      <dgm:prSet presAssocID="{7C3810AA-0F5D-46AB-A9F1-DA1F0B22305B}" presName="childText" presStyleLbl="conFgAcc1" presStyleIdx="3" presStyleCnt="4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</dgm:spPr>
      <dgm:t>
        <a:bodyPr/>
        <a:lstStyle/>
        <a:p>
          <a:endParaRPr lang="es-MX"/>
        </a:p>
      </dgm:t>
    </dgm:pt>
  </dgm:ptLst>
  <dgm:cxnLst>
    <dgm:cxn modelId="{FB414CD1-DD34-4C6C-BFED-6036592CFBFC}" type="presOf" srcId="{9772DB19-14CD-472B-86E7-032FD63784A7}" destId="{C88A5DDA-E79E-4E3F-9701-841C73379D58}" srcOrd="1" destOrd="0" presId="urn:microsoft.com/office/officeart/2005/8/layout/list1"/>
    <dgm:cxn modelId="{3ECD4FC1-8687-46EE-994B-6FA0AA2B4971}" type="presOf" srcId="{1A6F352A-AA29-4EC7-AC82-D28B9A5A0510}" destId="{A9EC5BDC-34E9-4FAB-9CE2-C15817127BA2}" srcOrd="0" destOrd="0" presId="urn:microsoft.com/office/officeart/2005/8/layout/list1"/>
    <dgm:cxn modelId="{6429C24C-5951-467F-9458-5F46C29804C0}" type="presOf" srcId="{1A6F352A-AA29-4EC7-AC82-D28B9A5A0510}" destId="{A25DD9C6-7D22-4DD7-8678-D4E733C74C7F}" srcOrd="1" destOrd="0" presId="urn:microsoft.com/office/officeart/2005/8/layout/list1"/>
    <dgm:cxn modelId="{8C1230A3-FD77-430F-9D38-7DDB31EF95FE}" type="presOf" srcId="{9772DB19-14CD-472B-86E7-032FD63784A7}" destId="{949D31F4-F02C-4137-AD86-0FAADC2E17A1}" srcOrd="0" destOrd="0" presId="urn:microsoft.com/office/officeart/2005/8/layout/list1"/>
    <dgm:cxn modelId="{064E827A-6FBF-458C-A746-33421AFD1E5D}" type="presOf" srcId="{7C3810AA-0F5D-46AB-A9F1-DA1F0B22305B}" destId="{46ED37E9-4A20-447D-9461-048C053128CB}" srcOrd="1" destOrd="0" presId="urn:microsoft.com/office/officeart/2005/8/layout/list1"/>
    <dgm:cxn modelId="{B06068AB-4EA0-4D47-BD2D-F55480C119B7}" srcId="{1FF1126B-49A0-4A0C-8240-10BCCBFF6DE0}" destId="{7C3810AA-0F5D-46AB-A9F1-DA1F0B22305B}" srcOrd="3" destOrd="0" parTransId="{75618BD1-23FC-41E5-BBF9-53A8ADCEDADF}" sibTransId="{88B72122-1729-4576-A7F4-F1732F06B276}"/>
    <dgm:cxn modelId="{8114DC6A-08C3-4839-B296-EAAEDE81D0F7}" type="presOf" srcId="{1FF1126B-49A0-4A0C-8240-10BCCBFF6DE0}" destId="{7FC76B2F-8A89-4802-ABC6-5DE577FF0124}" srcOrd="0" destOrd="0" presId="urn:microsoft.com/office/officeart/2005/8/layout/list1"/>
    <dgm:cxn modelId="{11D1AA6C-3F00-4FCB-A68D-A95D1588E002}" type="presOf" srcId="{C4AF2AA8-576E-479C-82D4-3457E884BD14}" destId="{3C4DFDDE-B6CF-4BFB-8D56-9B8F1F196B3D}" srcOrd="0" destOrd="0" presId="urn:microsoft.com/office/officeart/2005/8/layout/list1"/>
    <dgm:cxn modelId="{73F57595-34FC-41B2-A8EA-C46D26E53524}" type="presOf" srcId="{7C3810AA-0F5D-46AB-A9F1-DA1F0B22305B}" destId="{4B91884B-520C-4008-8288-F072A28889AA}" srcOrd="0" destOrd="0" presId="urn:microsoft.com/office/officeart/2005/8/layout/list1"/>
    <dgm:cxn modelId="{74B03FA0-7146-4F30-8007-EEF8B3733437}" srcId="{1FF1126B-49A0-4A0C-8240-10BCCBFF6DE0}" destId="{1A6F352A-AA29-4EC7-AC82-D28B9A5A0510}" srcOrd="2" destOrd="0" parTransId="{7EAC417F-E697-491D-BBFF-BE1A65B32122}" sibTransId="{250336E4-3A04-4AE3-8664-15FA356DCF12}"/>
    <dgm:cxn modelId="{D4EEA0BE-A97C-4409-861A-5F9AA97E32F9}" srcId="{1FF1126B-49A0-4A0C-8240-10BCCBFF6DE0}" destId="{C4AF2AA8-576E-479C-82D4-3457E884BD14}" srcOrd="1" destOrd="0" parTransId="{A11A4483-B1FA-440B-B435-35E595C240BE}" sibTransId="{E821F540-0496-48F7-A665-A0C057CD8E23}"/>
    <dgm:cxn modelId="{5ABA1298-E57F-4FA6-ADC7-96E8CDFF860A}" srcId="{1FF1126B-49A0-4A0C-8240-10BCCBFF6DE0}" destId="{9772DB19-14CD-472B-86E7-032FD63784A7}" srcOrd="0" destOrd="0" parTransId="{B8DA4615-45E0-4149-BDCA-D70A1AE67A91}" sibTransId="{4F6E4128-7E54-47F7-9F9D-6E09DE2205DD}"/>
    <dgm:cxn modelId="{197410DB-E180-4CA5-B39F-D11302223844}" type="presOf" srcId="{C4AF2AA8-576E-479C-82D4-3457E884BD14}" destId="{5A80C2E1-440C-45DB-A32F-4C324867D559}" srcOrd="1" destOrd="0" presId="urn:microsoft.com/office/officeart/2005/8/layout/list1"/>
    <dgm:cxn modelId="{335EDDB1-50D8-49F3-8048-4FB2361D8175}" type="presParOf" srcId="{7FC76B2F-8A89-4802-ABC6-5DE577FF0124}" destId="{4F0F22D4-8261-4A8A-A3BE-3F1A08140EFD}" srcOrd="0" destOrd="0" presId="urn:microsoft.com/office/officeart/2005/8/layout/list1"/>
    <dgm:cxn modelId="{75132027-7735-4EE5-86E5-ED9A634DC584}" type="presParOf" srcId="{4F0F22D4-8261-4A8A-A3BE-3F1A08140EFD}" destId="{949D31F4-F02C-4137-AD86-0FAADC2E17A1}" srcOrd="0" destOrd="0" presId="urn:microsoft.com/office/officeart/2005/8/layout/list1"/>
    <dgm:cxn modelId="{02C3CCE2-ABDE-4A46-AF99-4F9BFBD54FF3}" type="presParOf" srcId="{4F0F22D4-8261-4A8A-A3BE-3F1A08140EFD}" destId="{C88A5DDA-E79E-4E3F-9701-841C73379D58}" srcOrd="1" destOrd="0" presId="urn:microsoft.com/office/officeart/2005/8/layout/list1"/>
    <dgm:cxn modelId="{B7D27940-73E0-483A-A076-643DB3165E24}" type="presParOf" srcId="{7FC76B2F-8A89-4802-ABC6-5DE577FF0124}" destId="{08900803-AE95-455F-AA8F-4AD25E07F24C}" srcOrd="1" destOrd="0" presId="urn:microsoft.com/office/officeart/2005/8/layout/list1"/>
    <dgm:cxn modelId="{CF97AF9D-62A8-45BD-BA77-1426D3B6D025}" type="presParOf" srcId="{7FC76B2F-8A89-4802-ABC6-5DE577FF0124}" destId="{5E27C8E2-CF4F-457A-B10C-ABEFA1477F83}" srcOrd="2" destOrd="0" presId="urn:microsoft.com/office/officeart/2005/8/layout/list1"/>
    <dgm:cxn modelId="{FF33E5A1-C7E2-433E-A747-36B7FA66162E}" type="presParOf" srcId="{7FC76B2F-8A89-4802-ABC6-5DE577FF0124}" destId="{CCAB80B0-AEA2-49BD-B503-03858D7CEB80}" srcOrd="3" destOrd="0" presId="urn:microsoft.com/office/officeart/2005/8/layout/list1"/>
    <dgm:cxn modelId="{7550C888-94BB-4E2F-937A-77680C223A70}" type="presParOf" srcId="{7FC76B2F-8A89-4802-ABC6-5DE577FF0124}" destId="{7E6956E4-CAEC-4824-B034-196EAFD5E05E}" srcOrd="4" destOrd="0" presId="urn:microsoft.com/office/officeart/2005/8/layout/list1"/>
    <dgm:cxn modelId="{3FAD82EA-42D0-4EBA-BC8A-94C7D9C9018E}" type="presParOf" srcId="{7E6956E4-CAEC-4824-B034-196EAFD5E05E}" destId="{3C4DFDDE-B6CF-4BFB-8D56-9B8F1F196B3D}" srcOrd="0" destOrd="0" presId="urn:microsoft.com/office/officeart/2005/8/layout/list1"/>
    <dgm:cxn modelId="{948CAB94-09BF-44B9-82EF-03C47344C9DF}" type="presParOf" srcId="{7E6956E4-CAEC-4824-B034-196EAFD5E05E}" destId="{5A80C2E1-440C-45DB-A32F-4C324867D559}" srcOrd="1" destOrd="0" presId="urn:microsoft.com/office/officeart/2005/8/layout/list1"/>
    <dgm:cxn modelId="{2118D9B3-4403-46C7-9706-953591F15D6D}" type="presParOf" srcId="{7FC76B2F-8A89-4802-ABC6-5DE577FF0124}" destId="{4C6CF3E0-4F27-415A-A35B-B9CCB31AC7FF}" srcOrd="5" destOrd="0" presId="urn:microsoft.com/office/officeart/2005/8/layout/list1"/>
    <dgm:cxn modelId="{E61437F2-E61B-4F13-A316-6F9E90F16A8C}" type="presParOf" srcId="{7FC76B2F-8A89-4802-ABC6-5DE577FF0124}" destId="{720D4514-3F4D-4556-B99E-EBECBB822851}" srcOrd="6" destOrd="0" presId="urn:microsoft.com/office/officeart/2005/8/layout/list1"/>
    <dgm:cxn modelId="{2B374BD3-257F-4CDB-958B-8EDD6D873F02}" type="presParOf" srcId="{7FC76B2F-8A89-4802-ABC6-5DE577FF0124}" destId="{AD2C54A3-7E36-4B7B-837F-F1B8E66B2B3F}" srcOrd="7" destOrd="0" presId="urn:microsoft.com/office/officeart/2005/8/layout/list1"/>
    <dgm:cxn modelId="{7E1C3A6E-8825-43B1-90F6-3500D64CF445}" type="presParOf" srcId="{7FC76B2F-8A89-4802-ABC6-5DE577FF0124}" destId="{602A9BDD-F0A7-4238-9502-74986AABDC90}" srcOrd="8" destOrd="0" presId="urn:microsoft.com/office/officeart/2005/8/layout/list1"/>
    <dgm:cxn modelId="{3B80BFA1-2B0B-4A58-971F-F330CC798457}" type="presParOf" srcId="{602A9BDD-F0A7-4238-9502-74986AABDC90}" destId="{A9EC5BDC-34E9-4FAB-9CE2-C15817127BA2}" srcOrd="0" destOrd="0" presId="urn:microsoft.com/office/officeart/2005/8/layout/list1"/>
    <dgm:cxn modelId="{8AD6FFB1-4CCD-48B8-8CD4-3635A70A7215}" type="presParOf" srcId="{602A9BDD-F0A7-4238-9502-74986AABDC90}" destId="{A25DD9C6-7D22-4DD7-8678-D4E733C74C7F}" srcOrd="1" destOrd="0" presId="urn:microsoft.com/office/officeart/2005/8/layout/list1"/>
    <dgm:cxn modelId="{2D5034D5-A788-4B9C-8116-0D2DC8BDE820}" type="presParOf" srcId="{7FC76B2F-8A89-4802-ABC6-5DE577FF0124}" destId="{CED3AE9E-5BAF-409A-A8E8-468050AD2887}" srcOrd="9" destOrd="0" presId="urn:microsoft.com/office/officeart/2005/8/layout/list1"/>
    <dgm:cxn modelId="{2D15C1E6-F5C8-4A69-BFAE-A16F59A88606}" type="presParOf" srcId="{7FC76B2F-8A89-4802-ABC6-5DE577FF0124}" destId="{C248AF57-8CC2-49B4-B41C-27FFA0193E5C}" srcOrd="10" destOrd="0" presId="urn:microsoft.com/office/officeart/2005/8/layout/list1"/>
    <dgm:cxn modelId="{B18D3825-ACDD-4333-9FC8-81C4B912F85F}" type="presParOf" srcId="{7FC76B2F-8A89-4802-ABC6-5DE577FF0124}" destId="{BCC506FC-D268-48E6-93B6-9554418C2856}" srcOrd="11" destOrd="0" presId="urn:microsoft.com/office/officeart/2005/8/layout/list1"/>
    <dgm:cxn modelId="{58E14833-4501-47AF-8D95-E49CD67C6BB3}" type="presParOf" srcId="{7FC76B2F-8A89-4802-ABC6-5DE577FF0124}" destId="{CFAC4DF2-8323-4BBC-B20A-A874CFB1244C}" srcOrd="12" destOrd="0" presId="urn:microsoft.com/office/officeart/2005/8/layout/list1"/>
    <dgm:cxn modelId="{BCA49B03-A71B-465B-96F9-AE6D32AF16EF}" type="presParOf" srcId="{CFAC4DF2-8323-4BBC-B20A-A874CFB1244C}" destId="{4B91884B-520C-4008-8288-F072A28889AA}" srcOrd="0" destOrd="0" presId="urn:microsoft.com/office/officeart/2005/8/layout/list1"/>
    <dgm:cxn modelId="{72FF4DDE-289E-4209-A6C4-5D4C1732B817}" type="presParOf" srcId="{CFAC4DF2-8323-4BBC-B20A-A874CFB1244C}" destId="{46ED37E9-4A20-447D-9461-048C053128CB}" srcOrd="1" destOrd="0" presId="urn:microsoft.com/office/officeart/2005/8/layout/list1"/>
    <dgm:cxn modelId="{9B016D4E-EF0D-4EC1-82D9-2CFED6D361D0}" type="presParOf" srcId="{7FC76B2F-8A89-4802-ABC6-5DE577FF0124}" destId="{86D74B75-1A02-435D-822A-E0A182681F3B}" srcOrd="13" destOrd="0" presId="urn:microsoft.com/office/officeart/2005/8/layout/list1"/>
    <dgm:cxn modelId="{FBC62214-DD59-44C0-980B-F6ED20B292C2}" type="presParOf" srcId="{7FC76B2F-8A89-4802-ABC6-5DE577FF0124}" destId="{721A298E-2DE3-4D47-90C9-C53530226A2D}" srcOrd="14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70139-0F90-4399-AFBE-F65C37E36F2A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0231F-CA12-4844-B728-952932395A2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6CB7-01C8-4E92-88E1-BF6260B054F5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35130-0557-45AE-9C55-3430796D589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7CFD1-C173-4593-96C2-08B92233F1DC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45EF4-BFF0-4235-860C-199CDF02759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A6C9-DD8F-495B-8C8C-D3681750926D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C9B9D-3132-4725-9033-5B5B6A9D9BF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D2E12-B3E4-4587-A5AF-94143D526B9D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58ED8-E743-4834-B6B9-A6FA3F33BD6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2426-990B-4D67-9DE4-25948F28B977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8BEF7-6073-42D8-BABE-4A96B816783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5A72-23F3-4B0B-9EE2-F92061DF37B8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26CB0-323B-4FF2-AB86-1568B3A7622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46B4-4BE0-4F45-BCB4-3CDB3E50A9F6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64636-F9EC-40CF-8F2E-DAF707ED16D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335AE-464C-4D42-9552-1341891F2287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B6E6-BA4F-426F-9954-C7AB431D784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9BE04-EE7D-432A-B5DD-44EC1BD70BDD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37BC8-4684-4546-8608-1228B1164AF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07FFA-6BE7-4A81-A139-70F7A1DE76FE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72AEE-099D-4B49-9F4D-93A6F5C0416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B06EB2-DB9C-465D-A120-DEB99A66AC96}" type="datetimeFigureOut">
              <a:rPr lang="es-MX"/>
              <a:pPr>
                <a:defRPr/>
              </a:pPr>
              <a:t>14/09/2008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B7E07A-E131-4511-B25D-0F0D242D197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smtClean="0">
                <a:solidFill>
                  <a:srgbClr val="FFC000"/>
                </a:solidFill>
              </a:rPr>
              <a:t>ESTRUCTURA DE LAS REVOLUCIONES CIENTÍFICAS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/>
              <a:t>Los paradigmas de </a:t>
            </a:r>
            <a:r>
              <a:rPr lang="es-MX" dirty="0" err="1" smtClean="0"/>
              <a:t>Kuhn</a:t>
            </a:r>
            <a:endParaRPr lang="es-MX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Revolución y adopción de un nuevo paradigma circulatorio 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1000100" y="1643050"/>
          <a:ext cx="7215238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28625" y="-142875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>
                <a:solidFill>
                  <a:srgbClr val="FFFF00"/>
                </a:solidFill>
              </a:rPr>
              <a:t>Introducción</a:t>
            </a: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28625" y="857250"/>
            <a:ext cx="8229600" cy="6000750"/>
          </a:xfrm>
        </p:spPr>
        <p:txBody>
          <a:bodyPr/>
          <a:lstStyle/>
          <a:p>
            <a:pPr algn="just" eaLnBrk="1" hangingPunct="1">
              <a:defRPr/>
            </a:pPr>
            <a:r>
              <a:rPr lang="es-MX" sz="2800" dirty="0" smtClean="0">
                <a:solidFill>
                  <a:srgbClr val="FFFF00"/>
                </a:solidFill>
              </a:rPr>
              <a:t>Thomas </a:t>
            </a:r>
            <a:r>
              <a:rPr lang="es-MX" sz="2800" dirty="0" err="1" smtClean="0">
                <a:solidFill>
                  <a:srgbClr val="FFFF00"/>
                </a:solidFill>
              </a:rPr>
              <a:t>Kuhn</a:t>
            </a:r>
            <a:r>
              <a:rPr lang="es-MX" sz="2800" dirty="0" smtClean="0">
                <a:solidFill>
                  <a:srgbClr val="FFFF00"/>
                </a:solidFill>
              </a:rPr>
              <a:t> comenzó su </a:t>
            </a:r>
            <a:r>
              <a:rPr lang="es-MX" sz="2800" dirty="0" smtClean="0">
                <a:solidFill>
                  <a:srgbClr val="FFFF00"/>
                </a:solidFill>
              </a:rPr>
              <a:t>carrera </a:t>
            </a:r>
            <a:r>
              <a:rPr lang="es-MX" sz="2800" dirty="0" smtClean="0">
                <a:solidFill>
                  <a:srgbClr val="FFFF00"/>
                </a:solidFill>
              </a:rPr>
              <a:t>como físico y posteriormente centró su actividad en la historia de la ciencia. </a:t>
            </a:r>
          </a:p>
          <a:p>
            <a:pPr algn="just" eaLnBrk="1" hangingPunct="1">
              <a:defRPr/>
            </a:pPr>
            <a:r>
              <a:rPr lang="es-MX" sz="2800" dirty="0" smtClean="0">
                <a:solidFill>
                  <a:srgbClr val="FFFF00"/>
                </a:solidFill>
              </a:rPr>
              <a:t>En 1962 escribe el libro </a:t>
            </a:r>
            <a:r>
              <a:rPr lang="es-MX" sz="28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 Estructura de las Revoluciones Científicas</a:t>
            </a:r>
            <a:r>
              <a:rPr lang="es-MX" sz="2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MX" sz="2800" dirty="0" smtClean="0">
                <a:solidFill>
                  <a:srgbClr val="FFFF00"/>
                </a:solidFill>
              </a:rPr>
              <a:t>y reeditado en el año 1970 con un apéndice esclarecedor.</a:t>
            </a:r>
          </a:p>
          <a:p>
            <a:pPr algn="just" eaLnBrk="1" hangingPunct="1">
              <a:defRPr/>
            </a:pPr>
            <a:r>
              <a:rPr lang="es-MX" sz="2800" dirty="0" smtClean="0">
                <a:solidFill>
                  <a:srgbClr val="FFFF00"/>
                </a:solidFill>
              </a:rPr>
              <a:t>Reconoció que las concepciones tradicionales de la ciencia, tanto </a:t>
            </a:r>
            <a:r>
              <a:rPr lang="es-MX" sz="2800" dirty="0" err="1" smtClean="0">
                <a:solidFill>
                  <a:srgbClr val="FFFF00"/>
                </a:solidFill>
              </a:rPr>
              <a:t>inductivistas</a:t>
            </a:r>
            <a:r>
              <a:rPr lang="es-MX" sz="2800" dirty="0" smtClean="0">
                <a:solidFill>
                  <a:srgbClr val="FFFF00"/>
                </a:solidFill>
              </a:rPr>
              <a:t> como </a:t>
            </a:r>
            <a:r>
              <a:rPr lang="es-MX" sz="2800" dirty="0" err="1" smtClean="0">
                <a:solidFill>
                  <a:srgbClr val="FFFF00"/>
                </a:solidFill>
              </a:rPr>
              <a:t>falsacionistas</a:t>
            </a:r>
            <a:r>
              <a:rPr lang="es-MX" sz="2800" dirty="0" smtClean="0">
                <a:solidFill>
                  <a:srgbClr val="FFFF00"/>
                </a:solidFill>
              </a:rPr>
              <a:t> no resistían una comparación con las pruebas históricas.</a:t>
            </a:r>
          </a:p>
          <a:p>
            <a:pPr algn="just" eaLnBrk="1" hangingPunct="1">
              <a:defRPr/>
            </a:pPr>
            <a:r>
              <a:rPr lang="es-MX" sz="2800" dirty="0" smtClean="0">
                <a:solidFill>
                  <a:srgbClr val="FFFF00"/>
                </a:solidFill>
              </a:rPr>
              <a:t>Los rasgos característicos de la teoría por </a:t>
            </a:r>
            <a:r>
              <a:rPr lang="es-MX" sz="2800" dirty="0" smtClean="0">
                <a:solidFill>
                  <a:srgbClr val="FFFF00"/>
                </a:solidFill>
              </a:rPr>
              <a:t>él </a:t>
            </a:r>
            <a:r>
              <a:rPr lang="es-MX" sz="2800" dirty="0" smtClean="0">
                <a:solidFill>
                  <a:srgbClr val="FFFF00"/>
                </a:solidFill>
              </a:rPr>
              <a:t>desarrollada es el carácter revolucionario del progreso de la ciencia, y otro las características sociológicas de las comunidades científicas.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>
                <a:solidFill>
                  <a:srgbClr val="FFFF00"/>
                </a:solidFill>
              </a:rPr>
              <a:t>Progreso de la ciencia según </a:t>
            </a:r>
            <a:r>
              <a:rPr lang="es-MX" dirty="0" err="1" smtClean="0">
                <a:solidFill>
                  <a:srgbClr val="FFFF00"/>
                </a:solidFill>
              </a:rPr>
              <a:t>Kuhn</a:t>
            </a:r>
            <a:endParaRPr lang="es-MX" dirty="0" smtClean="0">
              <a:solidFill>
                <a:srgbClr val="FFFF00"/>
              </a:solidFill>
            </a:endParaRP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MX" smtClean="0"/>
          </a:p>
        </p:txBody>
      </p:sp>
      <p:sp>
        <p:nvSpPr>
          <p:cNvPr id="5" name="4 Proceso"/>
          <p:cNvSpPr/>
          <p:nvPr/>
        </p:nvSpPr>
        <p:spPr>
          <a:xfrm>
            <a:off x="500063" y="2000250"/>
            <a:ext cx="2286000" cy="71437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chemeClr val="accent4">
                    <a:lumMod val="50000"/>
                  </a:schemeClr>
                </a:solidFill>
              </a:rPr>
              <a:t>Pre-ciencia</a:t>
            </a:r>
          </a:p>
        </p:txBody>
      </p:sp>
      <p:sp>
        <p:nvSpPr>
          <p:cNvPr id="6" name="5 Proceso"/>
          <p:cNvSpPr/>
          <p:nvPr/>
        </p:nvSpPr>
        <p:spPr>
          <a:xfrm>
            <a:off x="3571875" y="2000250"/>
            <a:ext cx="2500313" cy="71437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chemeClr val="accent4">
                    <a:lumMod val="50000"/>
                  </a:schemeClr>
                </a:solidFill>
              </a:rPr>
              <a:t>Ciencia normal</a:t>
            </a:r>
          </a:p>
        </p:txBody>
      </p:sp>
      <p:sp>
        <p:nvSpPr>
          <p:cNvPr id="7" name="6 Proceso"/>
          <p:cNvSpPr/>
          <p:nvPr/>
        </p:nvSpPr>
        <p:spPr>
          <a:xfrm>
            <a:off x="6786563" y="2000250"/>
            <a:ext cx="2143125" cy="64293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chemeClr val="accent4">
                    <a:lumMod val="50000"/>
                  </a:schemeClr>
                </a:solidFill>
              </a:rPr>
              <a:t>Crisis</a:t>
            </a:r>
          </a:p>
        </p:txBody>
      </p:sp>
      <p:sp>
        <p:nvSpPr>
          <p:cNvPr id="8" name="7 Proceso"/>
          <p:cNvSpPr/>
          <p:nvPr/>
        </p:nvSpPr>
        <p:spPr>
          <a:xfrm>
            <a:off x="6786563" y="3357563"/>
            <a:ext cx="2143125" cy="71437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chemeClr val="accent4">
                    <a:lumMod val="50000"/>
                  </a:schemeClr>
                </a:solidFill>
              </a:rPr>
              <a:t>Revolución</a:t>
            </a:r>
          </a:p>
        </p:txBody>
      </p:sp>
      <p:sp>
        <p:nvSpPr>
          <p:cNvPr id="11" name="10 Flecha abajo"/>
          <p:cNvSpPr/>
          <p:nvPr/>
        </p:nvSpPr>
        <p:spPr>
          <a:xfrm>
            <a:off x="4643438" y="4214813"/>
            <a:ext cx="428625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2" name="11 Flecha abajo"/>
          <p:cNvSpPr/>
          <p:nvPr/>
        </p:nvSpPr>
        <p:spPr>
          <a:xfrm>
            <a:off x="7643813" y="2786063"/>
            <a:ext cx="428625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4" name="13 Proceso"/>
          <p:cNvSpPr/>
          <p:nvPr/>
        </p:nvSpPr>
        <p:spPr>
          <a:xfrm>
            <a:off x="3643313" y="3429000"/>
            <a:ext cx="2286000" cy="71437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chemeClr val="accent4">
                    <a:lumMod val="50000"/>
                  </a:schemeClr>
                </a:solidFill>
              </a:rPr>
              <a:t>Nueva Ciencia normal</a:t>
            </a:r>
          </a:p>
        </p:txBody>
      </p:sp>
      <p:sp>
        <p:nvSpPr>
          <p:cNvPr id="15" name="14 Proceso"/>
          <p:cNvSpPr/>
          <p:nvPr/>
        </p:nvSpPr>
        <p:spPr>
          <a:xfrm>
            <a:off x="3643313" y="4714875"/>
            <a:ext cx="2286000" cy="64293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chemeClr val="accent4">
                    <a:lumMod val="50000"/>
                  </a:schemeClr>
                </a:solidFill>
              </a:rPr>
              <a:t>Crisis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2857500" y="2143125"/>
            <a:ext cx="64293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7" name="16 Flecha derecha"/>
          <p:cNvSpPr/>
          <p:nvPr/>
        </p:nvSpPr>
        <p:spPr>
          <a:xfrm>
            <a:off x="6143625" y="2214563"/>
            <a:ext cx="642938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8" name="17 Flecha izquierda"/>
          <p:cNvSpPr/>
          <p:nvPr/>
        </p:nvSpPr>
        <p:spPr>
          <a:xfrm>
            <a:off x="6000750" y="3571875"/>
            <a:ext cx="714375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>
                <a:solidFill>
                  <a:srgbClr val="FFFF00"/>
                </a:solidFill>
              </a:rPr>
              <a:t>Paradigmas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428625" y="1143000"/>
            <a:ext cx="8229600" cy="5429250"/>
          </a:xfrm>
        </p:spPr>
        <p:txBody>
          <a:bodyPr/>
          <a:lstStyle/>
          <a:p>
            <a:pPr algn="just" eaLnBrk="1" hangingPunct="1"/>
            <a:r>
              <a:rPr lang="es-MX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Kuhn</a:t>
            </a:r>
            <a:r>
              <a:rPr lang="es-MX" sz="2800" dirty="0" smtClean="0">
                <a:solidFill>
                  <a:srgbClr val="FFFF00"/>
                </a:solidFill>
              </a:rPr>
              <a:t> llama paradigma a las realizaciones que tienen dos características fundamentales:  su logro carece de precedentes para poder atraer a un grupo duradero de partidarios. Simultáneamente son lo suficientemente incompletas para dejar muchos problemas para ser resueltos por la comunidad científica</a:t>
            </a:r>
            <a:r>
              <a:rPr lang="es-MX" sz="2800" baseline="30000" dirty="0" smtClean="0">
                <a:solidFill>
                  <a:srgbClr val="FFFF00"/>
                </a:solidFill>
              </a:rPr>
              <a:t>1</a:t>
            </a:r>
            <a:r>
              <a:rPr lang="es-MX" sz="2800" dirty="0" smtClean="0">
                <a:solidFill>
                  <a:srgbClr val="FFFF00"/>
                </a:solidFill>
              </a:rPr>
              <a:t>.</a:t>
            </a:r>
          </a:p>
          <a:p>
            <a:pPr algn="just" eaLnBrk="1" hangingPunct="1"/>
            <a:r>
              <a:rPr lang="es-MX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 paradigma </a:t>
            </a:r>
            <a:r>
              <a:rPr lang="es-MX" sz="2800" dirty="0" smtClean="0">
                <a:solidFill>
                  <a:srgbClr val="FFFF00"/>
                </a:solidFill>
              </a:rPr>
              <a:t>está constituido por los supuestos teóricos generales, las leyes y las técnicas para su aplicación, que adoptan los miembros de una comunidad científica.  </a:t>
            </a:r>
          </a:p>
          <a:p>
            <a:pPr algn="just" eaLnBrk="1" hangingPunct="1">
              <a:buNone/>
            </a:pPr>
            <a:r>
              <a:rPr lang="es-MX" sz="1800" dirty="0" smtClean="0">
                <a:solidFill>
                  <a:srgbClr val="FFFF00"/>
                </a:solidFill>
              </a:rPr>
              <a:t>     1-  </a:t>
            </a:r>
            <a:r>
              <a:rPr lang="es-MX" sz="1800" dirty="0" err="1" smtClean="0">
                <a:solidFill>
                  <a:srgbClr val="FFFF00"/>
                </a:solidFill>
              </a:rPr>
              <a:t>Kunh</a:t>
            </a:r>
            <a:r>
              <a:rPr lang="es-MX" sz="1800" dirty="0" smtClean="0">
                <a:solidFill>
                  <a:srgbClr val="FFFF00"/>
                </a:solidFill>
              </a:rPr>
              <a:t> T.S. “la estructura de las revoluciones  científicas”. 2</a:t>
            </a:r>
            <a:r>
              <a:rPr lang="es-MX" sz="1800" baseline="30000" dirty="0" smtClean="0">
                <a:solidFill>
                  <a:srgbClr val="FFFF00"/>
                </a:solidFill>
              </a:rPr>
              <a:t>da</a:t>
            </a:r>
            <a:r>
              <a:rPr lang="es-MX" sz="1800" dirty="0" smtClean="0">
                <a:solidFill>
                  <a:srgbClr val="FFFF00"/>
                </a:solidFill>
              </a:rPr>
              <a:t> Edición 1970. 33-34</a:t>
            </a:r>
            <a:endParaRPr lang="es-MX" sz="1800" baseline="30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>
                <a:solidFill>
                  <a:srgbClr val="FFFF00"/>
                </a:solidFill>
              </a:rPr>
              <a:t>Los paradigmas y la ciencia normal</a:t>
            </a: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MX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“Ciencia normal” </a:t>
            </a:r>
            <a:r>
              <a:rPr lang="es-MX" dirty="0" smtClean="0">
                <a:solidFill>
                  <a:srgbClr val="FFFF00"/>
                </a:solidFill>
              </a:rPr>
              <a:t>significa investigación basada firmemente en una o más realizaciones científicas  pasadas, realizaciones que alguna comunidad científica particular reconoce, durante cierto tiempo, para su práctica posterior.  </a:t>
            </a:r>
          </a:p>
          <a:p>
            <a:pPr algn="just" eaLnBrk="1" hangingPunct="1"/>
            <a:r>
              <a:rPr lang="es-MX" dirty="0" smtClean="0">
                <a:solidFill>
                  <a:srgbClr val="FFFF00"/>
                </a:solidFill>
              </a:rPr>
              <a:t>La característica que distingue la ciencia de la no ciencia es la existencia de un paradigma.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>
                <a:solidFill>
                  <a:srgbClr val="FFFF00"/>
                </a:solidFill>
              </a:rPr>
              <a:t>Innovaciones en la teorización de la ciencia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686800" cy="4525963"/>
          </a:xfrm>
        </p:spPr>
        <p:txBody>
          <a:bodyPr/>
          <a:lstStyle/>
          <a:p>
            <a:pPr algn="just" eaLnBrk="1" hangingPunct="1"/>
            <a:r>
              <a:rPr lang="es-MX" sz="2400" dirty="0" smtClean="0">
                <a:solidFill>
                  <a:srgbClr val="FFFF00"/>
                </a:solidFill>
              </a:rPr>
              <a:t>Las teorías tiene un largo período de evolución.</a:t>
            </a:r>
          </a:p>
          <a:p>
            <a:pPr algn="just" eaLnBrk="1" hangingPunct="1"/>
            <a:r>
              <a:rPr lang="es-MX" sz="2400" dirty="0" smtClean="0">
                <a:solidFill>
                  <a:srgbClr val="FFFF00"/>
                </a:solidFill>
              </a:rPr>
              <a:t>El tránsito de un paradigma (P) a otro es llamado revolución científica.</a:t>
            </a:r>
          </a:p>
          <a:p>
            <a:pPr algn="just" eaLnBrk="1" hangingPunct="1"/>
            <a:r>
              <a:rPr lang="es-MX" sz="2400" dirty="0" smtClean="0">
                <a:solidFill>
                  <a:srgbClr val="FFFF00"/>
                </a:solidFill>
              </a:rPr>
              <a:t>Lo teórico y lo empírico se encuentran  indisolublemente  unidos en el paradigma.</a:t>
            </a:r>
          </a:p>
          <a:p>
            <a:pPr algn="just" eaLnBrk="1" hangingPunct="1"/>
            <a:r>
              <a:rPr lang="es-MX" sz="2400" dirty="0" smtClean="0">
                <a:solidFill>
                  <a:srgbClr val="FFFF00"/>
                </a:solidFill>
              </a:rPr>
              <a:t>El conocimiento es producto de la comunidad científica.</a:t>
            </a:r>
          </a:p>
          <a:p>
            <a:pPr algn="just" eaLnBrk="1" hangingPunct="1"/>
            <a:r>
              <a:rPr lang="es-MX" sz="2400" dirty="0" smtClean="0">
                <a:solidFill>
                  <a:srgbClr val="FFFF00"/>
                </a:solidFill>
              </a:rPr>
              <a:t>Un P es reemplazado por otro, que es incompatible con el anterior.</a:t>
            </a:r>
          </a:p>
          <a:p>
            <a:pPr algn="just" eaLnBrk="1" hangingPunct="1"/>
            <a:r>
              <a:rPr lang="es-MX" sz="2400" dirty="0" smtClean="0">
                <a:solidFill>
                  <a:srgbClr val="FFFF00"/>
                </a:solidFill>
              </a:rPr>
              <a:t>La ciencia avanza: durante el período normal, en forma acumulativa, y durante las revoluciones científicas por rupturas bruscas.</a:t>
            </a:r>
          </a:p>
          <a:p>
            <a:pPr algn="just" eaLnBrk="1" hangingPunct="1">
              <a:buNone/>
            </a:pPr>
            <a:r>
              <a:rPr lang="es-MX" sz="2800" dirty="0" smtClean="0">
                <a:solidFill>
                  <a:srgbClr val="FFFF00"/>
                </a:solidFill>
              </a:rPr>
              <a:t>     </a:t>
            </a:r>
            <a:r>
              <a:rPr lang="es-MX" sz="1800" dirty="0" smtClean="0">
                <a:solidFill>
                  <a:srgbClr val="FFFF00"/>
                </a:solidFill>
              </a:rPr>
              <a:t>1- </a:t>
            </a:r>
            <a:r>
              <a:rPr lang="es-MX" sz="1800" dirty="0" err="1" smtClean="0">
                <a:solidFill>
                  <a:srgbClr val="FFFF00"/>
                </a:solidFill>
              </a:rPr>
              <a:t>Lorenzano</a:t>
            </a:r>
            <a:r>
              <a:rPr lang="es-MX" sz="1800" dirty="0" smtClean="0">
                <a:solidFill>
                  <a:srgbClr val="FFFF00"/>
                </a:solidFill>
              </a:rPr>
              <a:t> César.  “La estructura del conocimiento científico”  1996. </a:t>
            </a:r>
            <a:r>
              <a:rPr lang="es-MX" sz="1800" dirty="0" smtClean="0">
                <a:solidFill>
                  <a:srgbClr val="FFFF00"/>
                </a:solidFill>
              </a:rPr>
              <a:t>P:103-105</a:t>
            </a:r>
          </a:p>
          <a:p>
            <a:pPr algn="just" eaLnBrk="1" hangingPunct="1">
              <a:buNone/>
            </a:pPr>
            <a:endParaRPr lang="es-MX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es-MX" dirty="0" smtClean="0">
                <a:solidFill>
                  <a:srgbClr val="FFC000"/>
                </a:solidFill>
              </a:rPr>
              <a:t>Crisis y Revolución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358246" cy="4525963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rgbClr val="FFC000"/>
                </a:solidFill>
              </a:rPr>
              <a:t>Dentro de un P siempre hay anomalías.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</a:rPr>
              <a:t>Estas se consideran graves cuando socavan los principios generales del P.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</a:rPr>
              <a:t>La gravedad de la crisis aumenta cuando surge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</a:rPr>
              <a:t>un nuevo P. 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</a:rPr>
              <a:t>El nuevo P es diferente e incompatible con el anterior.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</a:rPr>
              <a:t>Una RC corresponde al abandono de un P y la adopción de otro por parte de la comunidad científica.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Teoría de la circulación sanguínea según  Galeno </a:t>
            </a:r>
            <a:endParaRPr lang="es-MX" dirty="0">
              <a:solidFill>
                <a:srgbClr val="FFFF00"/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28596" y="18573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Antecesores a Harvey que plantearon problemas a la teoría </a:t>
            </a:r>
            <a:endParaRPr lang="es-MX" dirty="0">
              <a:solidFill>
                <a:srgbClr val="FFFF00"/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6751</TotalTime>
  <Words>577</Words>
  <Application>Microsoft Office PowerPoint</Application>
  <PresentationFormat>Presentación en pantalla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ESTRUCTURA DE LAS REVOLUCIONES CIENTÍFICAS</vt:lpstr>
      <vt:lpstr>Introducción</vt:lpstr>
      <vt:lpstr>Progreso de la ciencia según Kuhn</vt:lpstr>
      <vt:lpstr>Paradigmas</vt:lpstr>
      <vt:lpstr>Los paradigmas y la ciencia normal</vt:lpstr>
      <vt:lpstr>Innovaciones en la teorización de la ciencia</vt:lpstr>
      <vt:lpstr>Crisis y Revolución</vt:lpstr>
      <vt:lpstr>Teoría de la circulación sanguínea según  Galeno </vt:lpstr>
      <vt:lpstr>Antecesores a Harvey que plantearon problemas a la teoría </vt:lpstr>
      <vt:lpstr>Revolución y adopción de un nuevo paradigma circulatorio </vt:lpstr>
      <vt:lpstr>Diapositiva 11</vt:lpstr>
    </vt:vector>
  </TitlesOfParts>
  <Company>Sony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LAS REVOLUCIONES CIENTÍFICAS</dc:title>
  <dc:creator>Costa</dc:creator>
  <cp:lastModifiedBy>Costa</cp:lastModifiedBy>
  <cp:revision>13</cp:revision>
  <dcterms:created xsi:type="dcterms:W3CDTF">2008-08-04T23:57:52Z</dcterms:created>
  <dcterms:modified xsi:type="dcterms:W3CDTF">2008-09-14T20:39:39Z</dcterms:modified>
</cp:coreProperties>
</file>