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6EA62-1648-480C-ACD7-EAF1EA318C31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2FDA207-9227-4A0F-8A42-E639FE16D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94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EA62-1648-480C-ACD7-EAF1EA318C31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207-9227-4A0F-8A42-E639FE16D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7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EA62-1648-480C-ACD7-EAF1EA318C31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207-9227-4A0F-8A42-E639FE16D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51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EA62-1648-480C-ACD7-EAF1EA318C31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207-9227-4A0F-8A42-E639FE16DF70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53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EA62-1648-480C-ACD7-EAF1EA318C31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207-9227-4A0F-8A42-E639FE16D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864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EA62-1648-480C-ACD7-EAF1EA318C31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207-9227-4A0F-8A42-E639FE16D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321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EA62-1648-480C-ACD7-EAF1EA318C31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207-9227-4A0F-8A42-E639FE16D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832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EA62-1648-480C-ACD7-EAF1EA318C31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207-9227-4A0F-8A42-E639FE16D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37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EA62-1648-480C-ACD7-EAF1EA318C31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207-9227-4A0F-8A42-E639FE16D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2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EA62-1648-480C-ACD7-EAF1EA318C31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207-9227-4A0F-8A42-E639FE16D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63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EA62-1648-480C-ACD7-EAF1EA318C31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207-9227-4A0F-8A42-E639FE16D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04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EA62-1648-480C-ACD7-EAF1EA318C31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207-9227-4A0F-8A42-E639FE16D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0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EA62-1648-480C-ACD7-EAF1EA318C31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207-9227-4A0F-8A42-E639FE16D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15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EA62-1648-480C-ACD7-EAF1EA318C31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207-9227-4A0F-8A42-E639FE16D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32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EA62-1648-480C-ACD7-EAF1EA318C31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207-9227-4A0F-8A42-E639FE16D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7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EA62-1648-480C-ACD7-EAF1EA318C31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207-9227-4A0F-8A42-E639FE16D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02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EA62-1648-480C-ACD7-EAF1EA318C31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207-9227-4A0F-8A42-E639FE16D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89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6EA62-1648-480C-ACD7-EAF1EA318C31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DA207-9227-4A0F-8A42-E639FE16D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813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Qual a melhor abordagem de Ciência de Dados? - Hup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9" y="615950"/>
            <a:ext cx="11430000" cy="597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39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09" b="100000" l="2282" r="98926">
                        <a14:foregroundMark x1="51007" y1="54032" x2="56376" y2="59409"/>
                        <a14:foregroundMark x1="46846" y1="39785" x2="46309" y2="40323"/>
                        <a14:foregroundMark x1="24027" y1="39785" x2="24295" y2="45968"/>
                        <a14:foregroundMark x1="42953" y1="33333" x2="42282" y2="36559"/>
                        <a14:backgroundMark x1="48322" y1="39785" x2="47248" y2="45699"/>
                        <a14:backgroundMark x1="40537" y1="42204" x2="40268" y2="48387"/>
                        <a14:backgroundMark x1="25369" y1="45699" x2="24161" y2="53763"/>
                        <a14:backgroundMark x1="60403" y1="47849" x2="59060" y2="50000"/>
                        <a14:backgroundMark x1="71409" y1="48656" x2="67517" y2="50000"/>
                        <a14:backgroundMark x1="49799" y1="23387" x2="49664" y2="25806"/>
                        <a14:backgroundMark x1="50872" y1="43011" x2="50470" y2="43548"/>
                        <a14:backgroundMark x1="53960" y1="46237" x2="53960" y2="48118"/>
                        <a14:backgroundMark x1="56510" y1="45161" x2="55839" y2="45161"/>
                        <a14:backgroundMark x1="44295" y1="44355" x2="44430" y2="47581"/>
                        <a14:backgroundMark x1="40403" y1="49462" x2="40537" y2="52151"/>
                        <a14:backgroundMark x1="44430" y1="50000" x2="44430" y2="51882"/>
                        <a14:backgroundMark x1="48859" y1="51613" x2="48725" y2="52151"/>
                        <a14:backgroundMark x1="50738" y1="51613" x2="50738" y2="52151"/>
                        <a14:backgroundMark x1="52483" y1="51344" x2="52617" y2="52688"/>
                        <a14:backgroundMark x1="54362" y1="48925" x2="54228" y2="51344"/>
                        <a14:backgroundMark x1="59597" y1="91129" x2="59732" y2="93548"/>
                        <a14:backgroundMark x1="64161" y1="85753" x2="63758" y2="85753"/>
                        <a14:backgroundMark x1="59732" y1="88441" x2="59597" y2="88978"/>
                        <a14:backgroundMark x1="50872" y1="91129" x2="50067" y2="91667"/>
                        <a14:backgroundMark x1="46577" y1="82258" x2="43221" y2="83333"/>
                        <a14:backgroundMark x1="41477" y1="83065" x2="40134" y2="83333"/>
                        <a14:backgroundMark x1="39060" y1="84409" x2="38121" y2="83871"/>
                        <a14:backgroundMark x1="23490" y1="41935" x2="23624" y2="46774"/>
                        <a14:backgroundMark x1="52617" y1="35484" x2="52081" y2="35753"/>
                        <a14:backgroundMark x1="52081" y1="32796" x2="51946" y2="33065"/>
                        <a14:backgroundMark x1="25369" y1="52688" x2="26711" y2="53226"/>
                        <a14:backgroundMark x1="24027" y1="56183" x2="24027" y2="58333"/>
                        <a14:backgroundMark x1="27383" y1="52957" x2="26980" y2="52688"/>
                        <a14:backgroundMark x1="19060" y1="80108" x2="20000" y2="79570"/>
                        <a14:backgroundMark x1="23490" y1="78495" x2="24564" y2="77957"/>
                        <a14:backgroundMark x1="21342" y1="79032" x2="21342" y2="79032"/>
                        <a14:backgroundMark x1="21074" y1="66129" x2="19732" y2="66398"/>
                        <a14:backgroundMark x1="75705" y1="60753" x2="78658" y2="62097"/>
                        <a14:backgroundMark x1="80537" y1="69355" x2="81477" y2="69086"/>
                        <a14:backgroundMark x1="82550" y1="73925" x2="82953" y2="74194"/>
                        <a14:backgroundMark x1="82685" y1="73118" x2="82953" y2="73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73" y="1267606"/>
            <a:ext cx="7096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é a análise preditiva de dados e como implementar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11" y="1387139"/>
            <a:ext cx="7620000" cy="3810000"/>
          </a:xfrm>
          <a:prstGeom prst="rect">
            <a:avLst/>
          </a:prstGeom>
          <a:noFill/>
          <a:effectLst>
            <a:softEdge rad="381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40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3</cp:revision>
  <dcterms:created xsi:type="dcterms:W3CDTF">2021-08-07T16:26:07Z</dcterms:created>
  <dcterms:modified xsi:type="dcterms:W3CDTF">2021-08-07T18:49:46Z</dcterms:modified>
</cp:coreProperties>
</file>