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93"/>
  </p:normalViewPr>
  <p:slideViewPr>
    <p:cSldViewPr snapToGrid="0" snapToObjects="1">
      <p:cViewPr varScale="1">
        <p:scale>
          <a:sx n="72" d="100"/>
          <a:sy n="72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049D-AB60-F749-B92E-C6A6DEBC756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8820-2C77-D144-B888-B92C31586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049D-AB60-F749-B92E-C6A6DEBC756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8820-2C77-D144-B888-B92C31586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8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049D-AB60-F749-B92E-C6A6DEBC756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8820-2C77-D144-B888-B92C31586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049D-AB60-F749-B92E-C6A6DEBC756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8820-2C77-D144-B888-B92C31586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049D-AB60-F749-B92E-C6A6DEBC756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8820-2C77-D144-B888-B92C31586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0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049D-AB60-F749-B92E-C6A6DEBC756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8820-2C77-D144-B888-B92C31586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1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049D-AB60-F749-B92E-C6A6DEBC756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8820-2C77-D144-B888-B92C31586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1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049D-AB60-F749-B92E-C6A6DEBC756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8820-2C77-D144-B888-B92C31586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4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049D-AB60-F749-B92E-C6A6DEBC756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8820-2C77-D144-B888-B92C31586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4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049D-AB60-F749-B92E-C6A6DEBC756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8820-2C77-D144-B888-B92C31586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8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049D-AB60-F749-B92E-C6A6DEBC756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8820-2C77-D144-B888-B92C31586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9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8049D-AB60-F749-B92E-C6A6DEBC756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B8820-2C77-D144-B888-B92C31586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0" y="0"/>
            <a:ext cx="10658964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635" y="108488"/>
            <a:ext cx="1881459" cy="188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9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cp:lastPrinted>2017-10-22T15:24:10Z</cp:lastPrinted>
  <dcterms:created xsi:type="dcterms:W3CDTF">2017-10-22T15:21:37Z</dcterms:created>
  <dcterms:modified xsi:type="dcterms:W3CDTF">2017-10-22T15:40:27Z</dcterms:modified>
</cp:coreProperties>
</file>