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743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35"/>
  </p:normalViewPr>
  <p:slideViewPr>
    <p:cSldViewPr snapToGrid="0" snapToObjects="1">
      <p:cViewPr>
        <p:scale>
          <a:sx n="75" d="100"/>
          <a:sy n="75" d="100"/>
        </p:scale>
        <p:origin x="-22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1122363"/>
            <a:ext cx="2057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3602038"/>
            <a:ext cx="2057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481B-2AFE-1A46-B41F-3BE62F28084E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ABF6-C0EB-AE4A-A1B5-77949584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8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481B-2AFE-1A46-B41F-3BE62F28084E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ABF6-C0EB-AE4A-A1B5-77949584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5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5" y="365125"/>
            <a:ext cx="591502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0" y="365125"/>
            <a:ext cx="1740217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481B-2AFE-1A46-B41F-3BE62F28084E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ABF6-C0EB-AE4A-A1B5-77949584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1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481B-2AFE-1A46-B41F-3BE62F28084E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ABF6-C0EB-AE4A-A1B5-77949584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8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3" y="1709739"/>
            <a:ext cx="236601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3" y="4589464"/>
            <a:ext cx="236601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481B-2AFE-1A46-B41F-3BE62F28084E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ABF6-C0EB-AE4A-A1B5-77949584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2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825625"/>
            <a:ext cx="11658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825625"/>
            <a:ext cx="11658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481B-2AFE-1A46-B41F-3BE62F28084E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ABF6-C0EB-AE4A-A1B5-77949584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3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365126"/>
            <a:ext cx="236601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4" y="1681163"/>
            <a:ext cx="1160502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4" y="2505075"/>
            <a:ext cx="1160502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0" y="1681163"/>
            <a:ext cx="1166217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0" y="2505075"/>
            <a:ext cx="11662173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481B-2AFE-1A46-B41F-3BE62F28084E}" type="datetimeFigureOut">
              <a:rPr lang="en-US" smtClean="0"/>
              <a:t>5/11/16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ABF6-C0EB-AE4A-A1B5-77949584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9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481B-2AFE-1A46-B41F-3BE62F28084E}" type="datetimeFigureOut">
              <a:rPr lang="en-US" smtClean="0"/>
              <a:t>5/11/16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ABF6-C0EB-AE4A-A1B5-77949584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2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481B-2AFE-1A46-B41F-3BE62F28084E}" type="datetimeFigureOut">
              <a:rPr lang="en-US" smtClean="0"/>
              <a:t>5/11/16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ABF6-C0EB-AE4A-A1B5-77949584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6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457200"/>
            <a:ext cx="884753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987426"/>
            <a:ext cx="138874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2057400"/>
            <a:ext cx="884753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481B-2AFE-1A46-B41F-3BE62F28084E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ABF6-C0EB-AE4A-A1B5-77949584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1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457200"/>
            <a:ext cx="884753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987426"/>
            <a:ext cx="138874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2057400"/>
            <a:ext cx="884753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481B-2AFE-1A46-B41F-3BE62F28084E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ABF6-C0EB-AE4A-A1B5-77949584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365126"/>
            <a:ext cx="236601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825625"/>
            <a:ext cx="236601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3481B-2AFE-1A46-B41F-3BE62F28084E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6356351"/>
            <a:ext cx="9258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4ABF6-C0EB-AE4A-A1B5-77949584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340" y="4528056"/>
            <a:ext cx="3967570" cy="24985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238" y="103943"/>
            <a:ext cx="4622802" cy="45619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935" y="241807"/>
            <a:ext cx="3233556" cy="42862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2899" y="1049867"/>
            <a:ext cx="6577352" cy="472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20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Dorsa Sadigh</dc:creator>
  <cp:lastModifiedBy>Dorsa Sadigh</cp:lastModifiedBy>
  <cp:revision>2</cp:revision>
  <dcterms:created xsi:type="dcterms:W3CDTF">2016-05-09T16:32:49Z</dcterms:created>
  <dcterms:modified xsi:type="dcterms:W3CDTF">2016-05-11T15:41:59Z</dcterms:modified>
</cp:coreProperties>
</file>