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6"/>
    <a:srgbClr val="FFD15E"/>
    <a:srgbClr val="B8F65B"/>
    <a:srgbClr val="5AE1C4"/>
    <a:srgbClr val="5AE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7"/>
    <p:restoredTop sz="94693"/>
  </p:normalViewPr>
  <p:slideViewPr>
    <p:cSldViewPr snapToGrid="0" snapToObjects="1">
      <p:cViewPr>
        <p:scale>
          <a:sx n="64" d="100"/>
          <a:sy n="64" d="100"/>
        </p:scale>
        <p:origin x="-520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10A4-4A7E-A64C-B749-0494260199A0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642-856B-F44E-B81B-1553CD2B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10A4-4A7E-A64C-B749-0494260199A0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642-856B-F44E-B81B-1553CD2B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5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10A4-4A7E-A64C-B749-0494260199A0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642-856B-F44E-B81B-1553CD2B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5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10A4-4A7E-A64C-B749-0494260199A0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642-856B-F44E-B81B-1553CD2B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10A4-4A7E-A64C-B749-0494260199A0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642-856B-F44E-B81B-1553CD2B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3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10A4-4A7E-A64C-B749-0494260199A0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642-856B-F44E-B81B-1553CD2B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1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10A4-4A7E-A64C-B749-0494260199A0}" type="datetimeFigureOut">
              <a:rPr lang="en-US" smtClean="0"/>
              <a:t>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642-856B-F44E-B81B-1553CD2B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0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10A4-4A7E-A64C-B749-0494260199A0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642-856B-F44E-B81B-1553CD2B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2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10A4-4A7E-A64C-B749-0494260199A0}" type="datetimeFigureOut">
              <a:rPr lang="en-US" smtClean="0"/>
              <a:t>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642-856B-F44E-B81B-1553CD2B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5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10A4-4A7E-A64C-B749-0494260199A0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642-856B-F44E-B81B-1553CD2B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1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10A4-4A7E-A64C-B749-0494260199A0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642-856B-F44E-B81B-1553CD2B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910A4-4A7E-A64C-B749-0494260199A0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5E642-856B-F44E-B81B-1553CD2B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jpg"/><Relationship Id="rId8" Type="http://schemas.openxmlformats.org/officeDocument/2006/relationships/image" Target="../media/image7.jpe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14" b="15720"/>
          <a:stretch/>
        </p:blipFill>
        <p:spPr>
          <a:xfrm>
            <a:off x="1613245" y="2954899"/>
            <a:ext cx="1688254" cy="1664294"/>
          </a:xfrm>
          <a:prstGeom prst="hexagon">
            <a:avLst/>
          </a:prstGeom>
          <a:ln w="25400">
            <a:solidFill>
              <a:srgbClr val="5B9BD6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339" y="2208238"/>
            <a:ext cx="1727100" cy="1425051"/>
          </a:xfrm>
          <a:prstGeom prst="hexagon">
            <a:avLst/>
          </a:prstGeom>
          <a:ln w="25400">
            <a:solidFill>
              <a:srgbClr val="FFD15E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00"/>
          <a:stretch/>
        </p:blipFill>
        <p:spPr>
          <a:xfrm>
            <a:off x="7390919" y="3014281"/>
            <a:ext cx="1789915" cy="1511648"/>
          </a:xfrm>
          <a:prstGeom prst="hexagon">
            <a:avLst/>
          </a:prstGeom>
          <a:ln w="25400">
            <a:solidFill>
              <a:srgbClr val="B8F65B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888" y="3871459"/>
            <a:ext cx="1700757" cy="1490477"/>
          </a:xfrm>
          <a:prstGeom prst="hexagon">
            <a:avLst/>
          </a:prstGeom>
          <a:ln w="25400">
            <a:solidFill>
              <a:srgbClr val="5AE1C4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64" y="1474321"/>
            <a:ext cx="1725604" cy="1426513"/>
          </a:xfrm>
          <a:prstGeom prst="hexagon">
            <a:avLst/>
          </a:prstGeom>
          <a:ln w="25400">
            <a:solidFill>
              <a:srgbClr val="5AEC68"/>
            </a:solidFill>
          </a:ln>
        </p:spPr>
      </p:pic>
      <p:pic>
        <p:nvPicPr>
          <p:cNvPr id="2" name="Picture 1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832" y="-3097578"/>
            <a:ext cx="1780916" cy="1490131"/>
          </a:xfrm>
          <a:prstGeom prst="hexagon">
            <a:avLst/>
          </a:prstGeom>
          <a:ln w="25400">
            <a:solidFill>
              <a:srgbClr val="5AEC68"/>
            </a:solidFill>
          </a:ln>
        </p:spPr>
      </p:pic>
      <p:pic>
        <p:nvPicPr>
          <p:cNvPr id="3" name="Picture 2"/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03"/>
          <a:stretch/>
        </p:blipFill>
        <p:spPr>
          <a:xfrm>
            <a:off x="3142339" y="-2934282"/>
            <a:ext cx="1670564" cy="1587684"/>
          </a:xfrm>
          <a:prstGeom prst="hexagon">
            <a:avLst/>
          </a:prstGeom>
          <a:ln w="25400">
            <a:solidFill>
              <a:schemeClr val="accent5"/>
            </a:solidFill>
          </a:ln>
        </p:spPr>
      </p:pic>
      <p:sp>
        <p:nvSpPr>
          <p:cNvPr id="67" name="Freeform 66"/>
          <p:cNvSpPr/>
          <p:nvPr/>
        </p:nvSpPr>
        <p:spPr>
          <a:xfrm>
            <a:off x="3001788" y="3876669"/>
            <a:ext cx="1710187" cy="1468246"/>
          </a:xfrm>
          <a:custGeom>
            <a:avLst/>
            <a:gdLst>
              <a:gd name="connsiteX0" fmla="*/ 0 w 1710187"/>
              <a:gd name="connsiteY0" fmla="*/ 734123 h 1468246"/>
              <a:gd name="connsiteX1" fmla="*/ 367062 w 1710187"/>
              <a:gd name="connsiteY1" fmla="*/ 0 h 1468246"/>
              <a:gd name="connsiteX2" fmla="*/ 1343126 w 1710187"/>
              <a:gd name="connsiteY2" fmla="*/ 0 h 1468246"/>
              <a:gd name="connsiteX3" fmla="*/ 1710187 w 1710187"/>
              <a:gd name="connsiteY3" fmla="*/ 734123 h 1468246"/>
              <a:gd name="connsiteX4" fmla="*/ 1343126 w 1710187"/>
              <a:gd name="connsiteY4" fmla="*/ 1468246 h 1468246"/>
              <a:gd name="connsiteX5" fmla="*/ 367062 w 1710187"/>
              <a:gd name="connsiteY5" fmla="*/ 1468246 h 1468246"/>
              <a:gd name="connsiteX6" fmla="*/ 0 w 1710187"/>
              <a:gd name="connsiteY6" fmla="*/ 734123 h 146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187" h="1468246">
                <a:moveTo>
                  <a:pt x="0" y="734123"/>
                </a:moveTo>
                <a:lnTo>
                  <a:pt x="367062" y="0"/>
                </a:lnTo>
                <a:lnTo>
                  <a:pt x="1343126" y="0"/>
                </a:lnTo>
                <a:lnTo>
                  <a:pt x="1710187" y="734123"/>
                </a:lnTo>
                <a:lnTo>
                  <a:pt x="1343126" y="1468246"/>
                </a:lnTo>
                <a:lnTo>
                  <a:pt x="367062" y="1468246"/>
                </a:lnTo>
                <a:lnTo>
                  <a:pt x="0" y="734123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4869" tIns="245178" rIns="264869" bIns="245178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dirty="0" smtClean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rPr>
              <a:t>Verification &amp; Validation</a:t>
            </a:r>
            <a:endParaRPr lang="en-US" sz="1500" b="1" dirty="0">
              <a:solidFill>
                <a:schemeClr val="tx1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68" name="Hexagon 67"/>
          <p:cNvSpPr/>
          <p:nvPr/>
        </p:nvSpPr>
        <p:spPr>
          <a:xfrm>
            <a:off x="3042594" y="4533217"/>
            <a:ext cx="199491" cy="171953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0" name="Hexagon 69"/>
          <p:cNvSpPr/>
          <p:nvPr/>
        </p:nvSpPr>
        <p:spPr>
          <a:xfrm>
            <a:off x="2667001" y="4343401"/>
            <a:ext cx="199491" cy="171953"/>
          </a:xfrm>
          <a:prstGeom prst="hexagon">
            <a:avLst>
              <a:gd name="adj" fmla="val 25000"/>
              <a:gd name="vf" fmla="val 115470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5">
              <a:hueOff val="-1103764"/>
              <a:satOff val="4423"/>
              <a:lumOff val="959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1" name="Freeform 70"/>
          <p:cNvSpPr/>
          <p:nvPr/>
        </p:nvSpPr>
        <p:spPr>
          <a:xfrm>
            <a:off x="4473492" y="3060281"/>
            <a:ext cx="1710187" cy="1468246"/>
          </a:xfrm>
          <a:custGeom>
            <a:avLst/>
            <a:gdLst>
              <a:gd name="connsiteX0" fmla="*/ 0 w 1710187"/>
              <a:gd name="connsiteY0" fmla="*/ 734123 h 1468246"/>
              <a:gd name="connsiteX1" fmla="*/ 367062 w 1710187"/>
              <a:gd name="connsiteY1" fmla="*/ 0 h 1468246"/>
              <a:gd name="connsiteX2" fmla="*/ 1343126 w 1710187"/>
              <a:gd name="connsiteY2" fmla="*/ 0 h 1468246"/>
              <a:gd name="connsiteX3" fmla="*/ 1710187 w 1710187"/>
              <a:gd name="connsiteY3" fmla="*/ 734123 h 1468246"/>
              <a:gd name="connsiteX4" fmla="*/ 1343126 w 1710187"/>
              <a:gd name="connsiteY4" fmla="*/ 1468246 h 1468246"/>
              <a:gd name="connsiteX5" fmla="*/ 367062 w 1710187"/>
              <a:gd name="connsiteY5" fmla="*/ 1468246 h 1468246"/>
              <a:gd name="connsiteX6" fmla="*/ 0 w 1710187"/>
              <a:gd name="connsiteY6" fmla="*/ 734123 h 146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187" h="1468246">
                <a:moveTo>
                  <a:pt x="0" y="734123"/>
                </a:moveTo>
                <a:lnTo>
                  <a:pt x="367062" y="0"/>
                </a:lnTo>
                <a:lnTo>
                  <a:pt x="1343126" y="0"/>
                </a:lnTo>
                <a:lnTo>
                  <a:pt x="1710187" y="734123"/>
                </a:lnTo>
                <a:lnTo>
                  <a:pt x="1343126" y="1468246"/>
                </a:lnTo>
                <a:lnTo>
                  <a:pt x="367062" y="1468246"/>
                </a:lnTo>
                <a:lnTo>
                  <a:pt x="0" y="734123"/>
                </a:lnTo>
                <a:close/>
              </a:path>
            </a:pathLst>
          </a:custGeom>
        </p:spPr>
        <p:style>
          <a:lnRef idx="2">
            <a:schemeClr val="accent5">
              <a:hueOff val="-2483469"/>
              <a:satOff val="9953"/>
              <a:lumOff val="2157"/>
              <a:alphaOff val="0"/>
            </a:schemeClr>
          </a:lnRef>
          <a:fillRef idx="1">
            <a:schemeClr val="accent5">
              <a:hueOff val="-2483469"/>
              <a:satOff val="9953"/>
              <a:lumOff val="2157"/>
              <a:alphaOff val="0"/>
            </a:schemeClr>
          </a:fillRef>
          <a:effectRef idx="0">
            <a:schemeClr val="accent5">
              <a:hueOff val="-2483469"/>
              <a:satOff val="9953"/>
              <a:lumOff val="21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4869" tIns="245178" rIns="264869" bIns="245178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dirty="0" smtClean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rPr>
              <a:t>AI Safety in Industry</a:t>
            </a:r>
            <a:endParaRPr lang="en-US" sz="1500" b="1" dirty="0">
              <a:solidFill>
                <a:schemeClr val="tx1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72" name="Hexagon 71"/>
          <p:cNvSpPr/>
          <p:nvPr/>
        </p:nvSpPr>
        <p:spPr>
          <a:xfrm>
            <a:off x="5650493" y="4330391"/>
            <a:ext cx="199491" cy="171953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5">
              <a:hueOff val="-2207528"/>
              <a:satOff val="8847"/>
              <a:lumOff val="1917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3" name="Hexagon 72"/>
          <p:cNvSpPr/>
          <p:nvPr/>
        </p:nvSpPr>
        <p:spPr>
          <a:xfrm>
            <a:off x="8573044" y="-3439285"/>
            <a:ext cx="1710187" cy="1468246"/>
          </a:xfrm>
          <a:prstGeom prst="hexagon">
            <a:avLst>
              <a:gd name="adj" fmla="val 25000"/>
              <a:gd name="vf" fmla="val 115470"/>
            </a:avLst>
          </a:prstGeom>
          <a:blipFill rotWithShape="1">
            <a:blip r:embed="rId9"/>
            <a:stretch>
              <a:fillRect/>
            </a:stretch>
          </a:blipFill>
        </p:spPr>
        <p:style>
          <a:lnRef idx="2">
            <a:schemeClr val="accent5">
              <a:hueOff val="-2483469"/>
              <a:satOff val="9953"/>
              <a:lumOff val="2157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4" name="Hexagon 73"/>
          <p:cNvSpPr/>
          <p:nvPr/>
        </p:nvSpPr>
        <p:spPr>
          <a:xfrm>
            <a:off x="5986001" y="4526965"/>
            <a:ext cx="199491" cy="171953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5">
              <a:hueOff val="-3311292"/>
              <a:satOff val="13270"/>
              <a:lumOff val="2876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5" name="Freeform 74"/>
          <p:cNvSpPr/>
          <p:nvPr/>
        </p:nvSpPr>
        <p:spPr>
          <a:xfrm>
            <a:off x="3001788" y="2253273"/>
            <a:ext cx="1710187" cy="1468246"/>
          </a:xfrm>
          <a:custGeom>
            <a:avLst/>
            <a:gdLst>
              <a:gd name="connsiteX0" fmla="*/ 0 w 1710187"/>
              <a:gd name="connsiteY0" fmla="*/ 734123 h 1468246"/>
              <a:gd name="connsiteX1" fmla="*/ 367062 w 1710187"/>
              <a:gd name="connsiteY1" fmla="*/ 0 h 1468246"/>
              <a:gd name="connsiteX2" fmla="*/ 1343126 w 1710187"/>
              <a:gd name="connsiteY2" fmla="*/ 0 h 1468246"/>
              <a:gd name="connsiteX3" fmla="*/ 1710187 w 1710187"/>
              <a:gd name="connsiteY3" fmla="*/ 734123 h 1468246"/>
              <a:gd name="connsiteX4" fmla="*/ 1343126 w 1710187"/>
              <a:gd name="connsiteY4" fmla="*/ 1468246 h 1468246"/>
              <a:gd name="connsiteX5" fmla="*/ 367062 w 1710187"/>
              <a:gd name="connsiteY5" fmla="*/ 1468246 h 1468246"/>
              <a:gd name="connsiteX6" fmla="*/ 0 w 1710187"/>
              <a:gd name="connsiteY6" fmla="*/ 734123 h 146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187" h="1468246">
                <a:moveTo>
                  <a:pt x="0" y="734123"/>
                </a:moveTo>
                <a:lnTo>
                  <a:pt x="367062" y="0"/>
                </a:lnTo>
                <a:lnTo>
                  <a:pt x="1343126" y="0"/>
                </a:lnTo>
                <a:lnTo>
                  <a:pt x="1710187" y="734123"/>
                </a:lnTo>
                <a:lnTo>
                  <a:pt x="1343126" y="1468246"/>
                </a:lnTo>
                <a:lnTo>
                  <a:pt x="367062" y="1468246"/>
                </a:lnTo>
                <a:lnTo>
                  <a:pt x="0" y="734123"/>
                </a:lnTo>
                <a:close/>
              </a:path>
            </a:pathLst>
          </a:custGeom>
          <a:solidFill>
            <a:srgbClr val="5AEC68"/>
          </a:solidFill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accent5">
              <a:hueOff val="-4966938"/>
              <a:satOff val="19906"/>
              <a:lumOff val="4314"/>
              <a:alphaOff val="0"/>
            </a:schemeClr>
          </a:fillRef>
          <a:effectRef idx="0">
            <a:schemeClr val="accent5">
              <a:hueOff val="-4966938"/>
              <a:satOff val="19906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4869" tIns="245178" rIns="264869" bIns="245178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rPr>
              <a:t>Safety and Fairness</a:t>
            </a:r>
            <a:endParaRPr lang="en-US" sz="1400" b="1" dirty="0">
              <a:solidFill>
                <a:schemeClr val="tx1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76" name="Hexagon 75"/>
          <p:cNvSpPr/>
          <p:nvPr/>
        </p:nvSpPr>
        <p:spPr>
          <a:xfrm>
            <a:off x="4173348" y="2281020"/>
            <a:ext cx="199491" cy="171953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5">
              <a:hueOff val="-4415056"/>
              <a:satOff val="17694"/>
              <a:lumOff val="3835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8" name="Hexagon 77"/>
          <p:cNvSpPr/>
          <p:nvPr/>
        </p:nvSpPr>
        <p:spPr>
          <a:xfrm>
            <a:off x="4521552" y="2087573"/>
            <a:ext cx="199491" cy="171953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5">
              <a:hueOff val="-5518820"/>
              <a:satOff val="22117"/>
              <a:lumOff val="4793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9" name="Freeform 78"/>
          <p:cNvSpPr/>
          <p:nvPr/>
        </p:nvSpPr>
        <p:spPr>
          <a:xfrm>
            <a:off x="5944290" y="2250147"/>
            <a:ext cx="1710187" cy="1468246"/>
          </a:xfrm>
          <a:custGeom>
            <a:avLst/>
            <a:gdLst>
              <a:gd name="connsiteX0" fmla="*/ 0 w 1710187"/>
              <a:gd name="connsiteY0" fmla="*/ 734123 h 1468246"/>
              <a:gd name="connsiteX1" fmla="*/ 367062 w 1710187"/>
              <a:gd name="connsiteY1" fmla="*/ 0 h 1468246"/>
              <a:gd name="connsiteX2" fmla="*/ 1343126 w 1710187"/>
              <a:gd name="connsiteY2" fmla="*/ 0 h 1468246"/>
              <a:gd name="connsiteX3" fmla="*/ 1710187 w 1710187"/>
              <a:gd name="connsiteY3" fmla="*/ 734123 h 1468246"/>
              <a:gd name="connsiteX4" fmla="*/ 1343126 w 1710187"/>
              <a:gd name="connsiteY4" fmla="*/ 1468246 h 1468246"/>
              <a:gd name="connsiteX5" fmla="*/ 367062 w 1710187"/>
              <a:gd name="connsiteY5" fmla="*/ 1468246 h 1468246"/>
              <a:gd name="connsiteX6" fmla="*/ 0 w 1710187"/>
              <a:gd name="connsiteY6" fmla="*/ 734123 h 146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187" h="1468246">
                <a:moveTo>
                  <a:pt x="0" y="734123"/>
                </a:moveTo>
                <a:lnTo>
                  <a:pt x="367062" y="0"/>
                </a:lnTo>
                <a:lnTo>
                  <a:pt x="1343126" y="0"/>
                </a:lnTo>
                <a:lnTo>
                  <a:pt x="1710187" y="734123"/>
                </a:lnTo>
                <a:lnTo>
                  <a:pt x="1343126" y="1468246"/>
                </a:lnTo>
                <a:lnTo>
                  <a:pt x="367062" y="1468246"/>
                </a:lnTo>
                <a:lnTo>
                  <a:pt x="0" y="734123"/>
                </a:lnTo>
                <a:close/>
              </a:path>
            </a:pathLst>
          </a:custGeom>
        </p:spPr>
        <p:style>
          <a:lnRef idx="2">
            <a:schemeClr val="accent5">
              <a:hueOff val="-7450407"/>
              <a:satOff val="29858"/>
              <a:lumOff val="6471"/>
              <a:alphaOff val="0"/>
            </a:schemeClr>
          </a:lnRef>
          <a:fillRef idx="1">
            <a:schemeClr val="accent5">
              <a:hueOff val="-7450407"/>
              <a:satOff val="29858"/>
              <a:lumOff val="6471"/>
              <a:alphaOff val="0"/>
            </a:schemeClr>
          </a:fillRef>
          <a:effectRef idx="0">
            <a:schemeClr val="accent5">
              <a:hueOff val="-7450407"/>
              <a:satOff val="29858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4869" tIns="245178" rIns="264869" bIns="245178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dirty="0" smtClean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rPr>
              <a:t>Adversarial Examples</a:t>
            </a:r>
            <a:endParaRPr lang="en-US" sz="1500" b="1" dirty="0">
              <a:solidFill>
                <a:schemeClr val="tx1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80" name="Hexagon 79"/>
          <p:cNvSpPr/>
          <p:nvPr/>
        </p:nvSpPr>
        <p:spPr>
          <a:xfrm>
            <a:off x="7424154" y="2900834"/>
            <a:ext cx="199491" cy="171953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5">
              <a:hueOff val="-6622584"/>
              <a:satOff val="26541"/>
              <a:lumOff val="5752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1" name="Hexagon 80"/>
          <p:cNvSpPr/>
          <p:nvPr/>
        </p:nvSpPr>
        <p:spPr>
          <a:xfrm>
            <a:off x="10611439" y="-2991432"/>
            <a:ext cx="1710187" cy="1468246"/>
          </a:xfrm>
          <a:prstGeom prst="hexagon">
            <a:avLst>
              <a:gd name="adj" fmla="val 25000"/>
              <a:gd name="vf" fmla="val 115470"/>
            </a:avLst>
          </a:prstGeom>
          <a:blipFill rotWithShape="1">
            <a:blip r:embed="rId10"/>
            <a:stretch>
              <a:fillRect/>
            </a:stretch>
          </a:blipFill>
        </p:spPr>
        <p:style>
          <a:lnRef idx="2">
            <a:schemeClr val="accent5">
              <a:hueOff val="-7450407"/>
              <a:satOff val="29858"/>
              <a:lumOff val="6471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2" name="Hexagon 81"/>
          <p:cNvSpPr/>
          <p:nvPr/>
        </p:nvSpPr>
        <p:spPr>
          <a:xfrm>
            <a:off x="7749689" y="3102097"/>
            <a:ext cx="199491" cy="171953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5">
              <a:hueOff val="-7726349"/>
              <a:satOff val="30964"/>
              <a:lumOff val="6711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3" name="Freeform 82"/>
          <p:cNvSpPr/>
          <p:nvPr/>
        </p:nvSpPr>
        <p:spPr>
          <a:xfrm>
            <a:off x="7415993" y="1452518"/>
            <a:ext cx="1710187" cy="1468246"/>
          </a:xfrm>
          <a:custGeom>
            <a:avLst/>
            <a:gdLst>
              <a:gd name="connsiteX0" fmla="*/ 0 w 1710187"/>
              <a:gd name="connsiteY0" fmla="*/ 734123 h 1468246"/>
              <a:gd name="connsiteX1" fmla="*/ 367062 w 1710187"/>
              <a:gd name="connsiteY1" fmla="*/ 0 h 1468246"/>
              <a:gd name="connsiteX2" fmla="*/ 1343126 w 1710187"/>
              <a:gd name="connsiteY2" fmla="*/ 0 h 1468246"/>
              <a:gd name="connsiteX3" fmla="*/ 1710187 w 1710187"/>
              <a:gd name="connsiteY3" fmla="*/ 734123 h 1468246"/>
              <a:gd name="connsiteX4" fmla="*/ 1343126 w 1710187"/>
              <a:gd name="connsiteY4" fmla="*/ 1468246 h 1468246"/>
              <a:gd name="connsiteX5" fmla="*/ 367062 w 1710187"/>
              <a:gd name="connsiteY5" fmla="*/ 1468246 h 1468246"/>
              <a:gd name="connsiteX6" fmla="*/ 0 w 1710187"/>
              <a:gd name="connsiteY6" fmla="*/ 734123 h 146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187" h="1468246">
                <a:moveTo>
                  <a:pt x="0" y="734123"/>
                </a:moveTo>
                <a:lnTo>
                  <a:pt x="367062" y="0"/>
                </a:lnTo>
                <a:lnTo>
                  <a:pt x="1343126" y="0"/>
                </a:lnTo>
                <a:lnTo>
                  <a:pt x="1710187" y="734123"/>
                </a:lnTo>
                <a:lnTo>
                  <a:pt x="1343126" y="1468246"/>
                </a:lnTo>
                <a:lnTo>
                  <a:pt x="367062" y="1468246"/>
                </a:lnTo>
                <a:lnTo>
                  <a:pt x="0" y="734123"/>
                </a:lnTo>
                <a:close/>
              </a:path>
            </a:pathLst>
          </a:custGeom>
        </p:spPr>
        <p:style>
          <a:lnRef idx="2">
            <a:schemeClr val="accent5">
              <a:hueOff val="-9933876"/>
              <a:satOff val="39811"/>
              <a:lumOff val="8628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4869" tIns="245178" rIns="264869" bIns="245178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dirty="0" smtClean="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rPr>
              <a:t>Security</a:t>
            </a:r>
            <a:endParaRPr lang="en-US" sz="1500" b="1" dirty="0">
              <a:solidFill>
                <a:schemeClr val="tx1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84" name="Hexagon 83"/>
          <p:cNvSpPr/>
          <p:nvPr/>
        </p:nvSpPr>
        <p:spPr>
          <a:xfrm>
            <a:off x="8895858" y="2110630"/>
            <a:ext cx="199491" cy="171953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5">
              <a:hueOff val="-8830112"/>
              <a:satOff val="35388"/>
              <a:lumOff val="7669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5" name="Hexagon 84"/>
          <p:cNvSpPr/>
          <p:nvPr/>
        </p:nvSpPr>
        <p:spPr>
          <a:xfrm>
            <a:off x="6894595" y="-3432713"/>
            <a:ext cx="1710187" cy="1468246"/>
          </a:xfrm>
          <a:prstGeom prst="hexagon">
            <a:avLst>
              <a:gd name="adj" fmla="val 25000"/>
              <a:gd name="vf" fmla="val 115470"/>
            </a:avLst>
          </a:prstGeom>
          <a:blipFill rotWithShape="1">
            <a:blip r:embed="rId11"/>
            <a:stretch>
              <a:fillRect/>
            </a:stretch>
          </a:blipFill>
        </p:spPr>
        <p:style>
          <a:lnRef idx="2">
            <a:schemeClr val="accent5">
              <a:hueOff val="-9933876"/>
              <a:satOff val="39811"/>
              <a:lumOff val="8628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6" name="Hexagon 85"/>
          <p:cNvSpPr/>
          <p:nvPr/>
        </p:nvSpPr>
        <p:spPr>
          <a:xfrm>
            <a:off x="9228647" y="2304468"/>
            <a:ext cx="199491" cy="171953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5">
              <a:hueOff val="-9933876"/>
              <a:satOff val="39811"/>
              <a:lumOff val="8628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54433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Palatino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2017-09-20T15:13:57Z</dcterms:created>
  <dcterms:modified xsi:type="dcterms:W3CDTF">2018-02-26T16:37:59Z</dcterms:modified>
</cp:coreProperties>
</file>