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87811-21F1-4E97-96B5-746862DD7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6C271-7CCC-4762-9585-521AB92C8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9CD0C-8D97-484D-858A-15346982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BF785-0766-4A98-AEE8-6F5F5574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0F6DA-B506-4166-AC71-01D0FAA5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1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A8DD5-4314-4239-8316-CBC5EC81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70FAC-C9ED-4BB1-A160-3BEED6A2F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71A22-E911-4D9E-BBB6-0E16B834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999B6-F18A-4E09-8385-2D74DA49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B8E0D-399D-47BE-BC6A-5FE9D3F8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958CEC-4FC4-4A04-9638-5565A2AAF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CF08-C295-4D3A-BF55-8756A7D13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A8232-4A2B-4270-9584-26453C45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B56B4-AE8B-4300-B3FB-22FC3AB3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DC7E6-BA91-45AC-94DB-6AE180B2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099AC-740B-4665-8F99-04568D38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8704F-950D-48D9-B1B9-D2805443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4AD34-619C-4D25-BCDB-F4EDA296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DDFD1-FC36-4F1A-BCA5-47026BCC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6893F-112F-42EE-99F1-0C735DD3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8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96BAF-67B4-4525-AD76-B6199502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FF6C2-58F6-4D78-BB61-210482AC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19D64-B871-4118-8B59-737A6570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9A456-1B55-4C02-BB3A-27DB6FE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7AA27-03FB-4208-B3E8-88ACAF62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7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19556-BEE7-44CB-8834-D0718590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2F282-FA57-4708-A8E2-54D9ACA3D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6ED0D1-F349-4475-85BE-722C301A6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20AB2-C8C3-40AF-9C02-0ACF4084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AAF04-D532-490F-8A86-605AC3D5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069DD-B7DC-4BAC-95E9-7F24F7DE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CBDE-E749-4B87-9157-4795D4BE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A92CD-5886-42B7-A882-5DCD0BC5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38F80-0D2B-405F-90F5-7B8F17FF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19DA9A-F69B-46BB-B347-F379BCC08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10176-3E00-4C37-9790-E4FD9ACEE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E475ED-34C6-4854-BC73-FF1F92D2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CF7636-D4E7-4AA0-8343-A2DF9C7B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9F1875-8B09-416F-86BE-12EEF62F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6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35F88-1FDF-49C5-80EE-172ADDC4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72F0EA-3702-4323-865A-C212FC34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4A69D-F3AA-432D-A17A-ECCD560A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86BD3-45AB-4CC2-8BB4-0547D1DC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8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95F88A-CA92-4FD5-8620-DF86C99B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B2C131-B3AB-4C75-BF7E-D840F423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4D389-8CFF-47F6-9663-C9478F67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8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7FF1-E6BA-45D8-AD99-012E801B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9CF8E-2CA4-4B71-BAA6-4663A992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61047-7787-4EC8-A361-29A9665E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F02F-F99F-4DEA-9B66-33E24E65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8B38E-5F6C-4F47-97FF-A7263D22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156D1-3F95-4480-A03B-3DCABFB3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4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CC2AC-6465-4069-974A-C186587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B8D348-6C98-4967-9980-567903064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4F624B-DDBA-406D-A448-EF74E9970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7C636-F725-4E5F-A73F-3B099B83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A051A-2A67-4E15-87A2-7C9DD40B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DCEBB-9251-4916-B180-D94BDC4B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5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67516-032B-4B6F-A307-A5562E45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2EB43-0ACA-4CA2-ABC2-52BC0021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4C6AC-4DC9-4EFF-866D-02877758F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534F-FE7B-4362-AF4F-1A1EF96D4CA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8F62E-7F20-4096-A8A3-0D865FB98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4791B-F0B6-43A0-A75C-08E1CB894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6DFA-7D16-4A63-96CF-10ACBF65B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7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7E1941-DC86-40A8-A751-246FE1CB502E}"/>
              </a:ext>
            </a:extLst>
          </p:cNvPr>
          <p:cNvSpPr/>
          <p:nvPr/>
        </p:nvSpPr>
        <p:spPr>
          <a:xfrm>
            <a:off x="528453" y="700645"/>
            <a:ext cx="10919361" cy="5391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055FBF-4239-4585-A357-64192B561427}"/>
              </a:ext>
            </a:extLst>
          </p:cNvPr>
          <p:cNvSpPr/>
          <p:nvPr/>
        </p:nvSpPr>
        <p:spPr>
          <a:xfrm>
            <a:off x="1214747" y="2268186"/>
            <a:ext cx="3182587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취득교과목 영역별 분류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A550E-AFB3-44BC-B6F1-41B1749E7AC1}"/>
              </a:ext>
            </a:extLst>
          </p:cNvPr>
          <p:cNvSpPr/>
          <p:nvPr/>
        </p:nvSpPr>
        <p:spPr>
          <a:xfrm>
            <a:off x="5401293" y="4298866"/>
            <a:ext cx="944090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 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27756F-AE19-461E-87CF-295387FAC144}"/>
              </a:ext>
            </a:extLst>
          </p:cNvPr>
          <p:cNvSpPr/>
          <p:nvPr/>
        </p:nvSpPr>
        <p:spPr>
          <a:xfrm>
            <a:off x="4721431" y="2268187"/>
            <a:ext cx="679862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A27E11-FC1D-435C-ADA4-E4610F73F5CD}"/>
              </a:ext>
            </a:extLst>
          </p:cNvPr>
          <p:cNvSpPr/>
          <p:nvPr/>
        </p:nvSpPr>
        <p:spPr>
          <a:xfrm>
            <a:off x="8769928" y="2238494"/>
            <a:ext cx="279069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F998D7-BCEB-4EB1-ABB2-74144E7FB05C}"/>
              </a:ext>
            </a:extLst>
          </p:cNvPr>
          <p:cNvSpPr/>
          <p:nvPr/>
        </p:nvSpPr>
        <p:spPr>
          <a:xfrm>
            <a:off x="6590808" y="2238494"/>
            <a:ext cx="2179120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졸업기준틀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1E653CB6-C350-4F64-873D-5D40966EB6FA}"/>
              </a:ext>
            </a:extLst>
          </p:cNvPr>
          <p:cNvSpPr/>
          <p:nvPr/>
        </p:nvSpPr>
        <p:spPr>
          <a:xfrm rot="10800000">
            <a:off x="8814954" y="2383966"/>
            <a:ext cx="184068" cy="1246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268900D-0590-4296-9B0C-A48291E4CE29}"/>
              </a:ext>
            </a:extLst>
          </p:cNvPr>
          <p:cNvSpPr/>
          <p:nvPr/>
        </p:nvSpPr>
        <p:spPr>
          <a:xfrm>
            <a:off x="744186" y="979714"/>
            <a:ext cx="1787236" cy="415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18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7E1941-DC86-40A8-A751-246FE1CB502E}"/>
              </a:ext>
            </a:extLst>
          </p:cNvPr>
          <p:cNvSpPr/>
          <p:nvPr/>
        </p:nvSpPr>
        <p:spPr>
          <a:xfrm>
            <a:off x="636319" y="721425"/>
            <a:ext cx="10919361" cy="5391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94B7A-05E9-44B6-B477-B1B064471661}"/>
              </a:ext>
            </a:extLst>
          </p:cNvPr>
          <p:cNvSpPr txBox="1"/>
          <p:nvPr/>
        </p:nvSpPr>
        <p:spPr>
          <a:xfrm>
            <a:off x="3559049" y="3253149"/>
            <a:ext cx="483639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/>
              <a:t>&gt;&gt;Result&lt;&lt;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＂</a:t>
            </a:r>
            <a:r>
              <a:rPr kumimoji="1" lang="ko-KR" altLang="en-US" dirty="0"/>
              <a:t>김**</a:t>
            </a:r>
            <a:r>
              <a:rPr kumimoji="1" lang="en-US" altLang="ko-KR" dirty="0"/>
              <a:t>＂</a:t>
            </a:r>
            <a:r>
              <a:rPr kumimoji="1" lang="ko-KR" altLang="en-US" dirty="0"/>
              <a:t>님은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전공필수</a:t>
            </a:r>
            <a:r>
              <a:rPr kumimoji="1" lang="en-US" altLang="ko-KR" dirty="0"/>
              <a:t>: (76 / 84) </a:t>
            </a:r>
            <a:r>
              <a:rPr kumimoji="1" lang="ko-KR" altLang="en-US" dirty="0"/>
              <a:t>학점 수강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영어강의 </a:t>
            </a:r>
            <a:r>
              <a:rPr kumimoji="1" lang="en-US" altLang="ko-KR" dirty="0"/>
              <a:t>(3 / 4)</a:t>
            </a:r>
            <a:r>
              <a:rPr kumimoji="1" lang="ko-KR" altLang="en-US" dirty="0"/>
              <a:t>개 수강</a:t>
            </a:r>
            <a:endParaRPr kumimoji="1" lang="en-US" altLang="ko-KR" dirty="0"/>
          </a:p>
          <a:p>
            <a:r>
              <a:rPr kumimoji="1" lang="ko-KR" altLang="en-US" dirty="0" err="1"/>
              <a:t>으로</a:t>
            </a:r>
            <a:r>
              <a:rPr kumimoji="1" lang="ko-KR" altLang="en-US" dirty="0"/>
              <a:t> 인해 졸업할 수 없습니다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887CB3-6EC2-4F87-9C59-AB744DD6319D}"/>
              </a:ext>
            </a:extLst>
          </p:cNvPr>
          <p:cNvSpPr/>
          <p:nvPr/>
        </p:nvSpPr>
        <p:spPr>
          <a:xfrm>
            <a:off x="1861952" y="2262247"/>
            <a:ext cx="3182587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취득교과목 영역별 분류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19E991-6FE8-412B-9739-67C0BFD41AFD}"/>
              </a:ext>
            </a:extLst>
          </p:cNvPr>
          <p:cNvSpPr/>
          <p:nvPr/>
        </p:nvSpPr>
        <p:spPr>
          <a:xfrm>
            <a:off x="8769928" y="2238494"/>
            <a:ext cx="279069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73E8C-0BC4-4101-8DBA-9F558330D6D8}"/>
              </a:ext>
            </a:extLst>
          </p:cNvPr>
          <p:cNvSpPr/>
          <p:nvPr/>
        </p:nvSpPr>
        <p:spPr>
          <a:xfrm>
            <a:off x="6590808" y="2238494"/>
            <a:ext cx="2179120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졸업기준틀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E44E66-0ADF-4750-AAF2-E0FB9DEDD803}"/>
              </a:ext>
            </a:extLst>
          </p:cNvPr>
          <p:cNvSpPr/>
          <p:nvPr/>
        </p:nvSpPr>
        <p:spPr>
          <a:xfrm>
            <a:off x="5044539" y="2262247"/>
            <a:ext cx="679862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2E296C9-AD60-4A0A-8269-ED04557E9628}"/>
              </a:ext>
            </a:extLst>
          </p:cNvPr>
          <p:cNvSpPr/>
          <p:nvPr/>
        </p:nvSpPr>
        <p:spPr>
          <a:xfrm rot="10800000">
            <a:off x="8814954" y="2383966"/>
            <a:ext cx="184068" cy="1246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0D41543-A1CC-494F-8A74-E29C2DA3A8CE}"/>
              </a:ext>
            </a:extLst>
          </p:cNvPr>
          <p:cNvSpPr/>
          <p:nvPr/>
        </p:nvSpPr>
        <p:spPr>
          <a:xfrm>
            <a:off x="879763" y="923993"/>
            <a:ext cx="1787236" cy="415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5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7E1941-DC86-40A8-A751-246FE1CB502E}"/>
              </a:ext>
            </a:extLst>
          </p:cNvPr>
          <p:cNvSpPr/>
          <p:nvPr/>
        </p:nvSpPr>
        <p:spPr>
          <a:xfrm>
            <a:off x="528454" y="700646"/>
            <a:ext cx="9963396" cy="5296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2-1. 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 인터페이스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055FBF-4239-4585-A357-64192B561427}"/>
              </a:ext>
            </a:extLst>
          </p:cNvPr>
          <p:cNvSpPr/>
          <p:nvPr/>
        </p:nvSpPr>
        <p:spPr>
          <a:xfrm>
            <a:off x="1164771" y="1710046"/>
            <a:ext cx="3182587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졸업기준틀</a:t>
            </a:r>
            <a:r>
              <a:rPr lang="en-US" altLang="ko-KR" dirty="0">
                <a:solidFill>
                  <a:schemeClr val="tx1"/>
                </a:solidFill>
              </a:rPr>
              <a:t>(Excel)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A550E-AFB3-44BC-B6F1-41B1749E7AC1}"/>
              </a:ext>
            </a:extLst>
          </p:cNvPr>
          <p:cNvSpPr/>
          <p:nvPr/>
        </p:nvSpPr>
        <p:spPr>
          <a:xfrm>
            <a:off x="5516088" y="1710046"/>
            <a:ext cx="944090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27756F-AE19-461E-87CF-295387FAC144}"/>
              </a:ext>
            </a:extLst>
          </p:cNvPr>
          <p:cNvSpPr/>
          <p:nvPr/>
        </p:nvSpPr>
        <p:spPr>
          <a:xfrm>
            <a:off x="4347358" y="1710046"/>
            <a:ext cx="679862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268900D-0590-4296-9B0C-A48291E4CE29}"/>
              </a:ext>
            </a:extLst>
          </p:cNvPr>
          <p:cNvSpPr/>
          <p:nvPr/>
        </p:nvSpPr>
        <p:spPr>
          <a:xfrm>
            <a:off x="682831" y="926275"/>
            <a:ext cx="1787236" cy="415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 err="1"/>
              <a:t>틀관리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525E2DE6-C9E5-47E5-A2D2-E852E23A3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43372"/>
              </p:ext>
            </p:extLst>
          </p:nvPr>
        </p:nvGraphicFramePr>
        <p:xfrm>
          <a:off x="1164771" y="2789876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5575">
                  <a:extLst>
                    <a:ext uri="{9D8B030D-6E8A-4147-A177-3AD203B41FA5}">
                      <a16:colId xmlns:a16="http://schemas.microsoft.com/office/drawing/2014/main" val="2604114862"/>
                    </a:ext>
                  </a:extLst>
                </a:gridCol>
                <a:gridCol w="3455719">
                  <a:extLst>
                    <a:ext uri="{9D8B030D-6E8A-4147-A177-3AD203B41FA5}">
                      <a16:colId xmlns:a16="http://schemas.microsoft.com/office/drawing/2014/main" val="145097599"/>
                    </a:ext>
                  </a:extLst>
                </a:gridCol>
                <a:gridCol w="3996705">
                  <a:extLst>
                    <a:ext uri="{9D8B030D-6E8A-4147-A177-3AD203B41FA5}">
                      <a16:colId xmlns:a16="http://schemas.microsoft.com/office/drawing/2014/main" val="283903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졸업기준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기준년도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컴퓨터공학과</a:t>
                      </a:r>
                      <a:r>
                        <a:rPr lang="en-US" altLang="ko-KR" dirty="0"/>
                        <a:t>_2011.xlsx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3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컴퓨터공학과</a:t>
                      </a:r>
                      <a:r>
                        <a:rPr lang="en-US" altLang="ko-KR" dirty="0"/>
                        <a:t>_2012.xlsx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4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컴퓨터공학과</a:t>
                      </a:r>
                      <a:r>
                        <a:rPr lang="en-US" altLang="ko-KR" dirty="0"/>
                        <a:t>_2013.xlsx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6282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3066F-0D43-4498-8375-C7E49FAF9FF6}"/>
              </a:ext>
            </a:extLst>
          </p:cNvPr>
          <p:cNvSpPr/>
          <p:nvPr/>
        </p:nvSpPr>
        <p:spPr>
          <a:xfrm>
            <a:off x="8445499" y="3197225"/>
            <a:ext cx="730661" cy="29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 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095337-3F0B-4F72-88D9-C8CCA0694DB9}"/>
              </a:ext>
            </a:extLst>
          </p:cNvPr>
          <p:cNvSpPr/>
          <p:nvPr/>
        </p:nvSpPr>
        <p:spPr>
          <a:xfrm>
            <a:off x="7598230" y="3197225"/>
            <a:ext cx="730660" cy="29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5D1452-CB04-4196-ADEC-BAA0237383A0}"/>
              </a:ext>
            </a:extLst>
          </p:cNvPr>
          <p:cNvSpPr/>
          <p:nvPr/>
        </p:nvSpPr>
        <p:spPr>
          <a:xfrm>
            <a:off x="8445499" y="3545568"/>
            <a:ext cx="730661" cy="29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 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6AF33A-51B6-4762-81F5-AAEFF4A0D980}"/>
              </a:ext>
            </a:extLst>
          </p:cNvPr>
          <p:cNvSpPr/>
          <p:nvPr/>
        </p:nvSpPr>
        <p:spPr>
          <a:xfrm>
            <a:off x="7598230" y="3545568"/>
            <a:ext cx="730660" cy="29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E416CC-D3AE-4888-ACA7-8FD7557FBF36}"/>
              </a:ext>
            </a:extLst>
          </p:cNvPr>
          <p:cNvSpPr/>
          <p:nvPr/>
        </p:nvSpPr>
        <p:spPr>
          <a:xfrm>
            <a:off x="8445499" y="3949143"/>
            <a:ext cx="730661" cy="29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 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D88C37-BF40-4DE9-8D46-13A1E5F63680}"/>
              </a:ext>
            </a:extLst>
          </p:cNvPr>
          <p:cNvSpPr/>
          <p:nvPr/>
        </p:nvSpPr>
        <p:spPr>
          <a:xfrm>
            <a:off x="7598230" y="3949143"/>
            <a:ext cx="730660" cy="29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409224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105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정동구</dc:creator>
  <cp:lastModifiedBy>정동구</cp:lastModifiedBy>
  <cp:revision>1</cp:revision>
  <dcterms:created xsi:type="dcterms:W3CDTF">2021-07-14T08:19:25Z</dcterms:created>
  <dcterms:modified xsi:type="dcterms:W3CDTF">2021-07-14T12:14:26Z</dcterms:modified>
</cp:coreProperties>
</file>