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guq2grral1rC0OR20ZDWhV8fBT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졸업사정프로젝트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9144000" y="5407572"/>
            <a:ext cx="2209800" cy="328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0709 회의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825625"/>
            <a:ext cx="10515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“udrims 🡪 전체 성적 조회 🡪 Excel 다운로드 🡪 파일 업로드”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grpSp>
        <p:nvGrpSpPr>
          <p:cNvPr id="91" name="Google Shape;91;p2"/>
          <p:cNvGrpSpPr/>
          <p:nvPr/>
        </p:nvGrpSpPr>
        <p:grpSpPr>
          <a:xfrm>
            <a:off x="3834641" y="2634155"/>
            <a:ext cx="4522718" cy="370364"/>
            <a:chOff x="3403475" y="2896705"/>
            <a:chExt cx="4522718" cy="370364"/>
          </a:xfrm>
        </p:grpSpPr>
        <p:sp>
          <p:nvSpPr>
            <p:cNvPr id="92" name="Google Shape;92;p2"/>
            <p:cNvSpPr txBox="1"/>
            <p:nvPr/>
          </p:nvSpPr>
          <p:spPr>
            <a:xfrm>
              <a:off x="3403475" y="2897737"/>
              <a:ext cx="2954655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My_cource_list.xlsx		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6534465" y="2896705"/>
              <a:ext cx="1391728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파일 업로드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2"/>
          <p:cNvSpPr/>
          <p:nvPr/>
        </p:nvSpPr>
        <p:spPr>
          <a:xfrm>
            <a:off x="5856890" y="3137174"/>
            <a:ext cx="478221" cy="73783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3677803" y="4001294"/>
            <a:ext cx="4836394" cy="23083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&gt;&gt;Result&lt;&lt;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＂김**＂님은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전공필수:76/84 학점 수강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영어강의 ¾개 수강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으로 인해 졸업할 수 없습니다.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사용자 인터페이스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5368159" y="6492875"/>
            <a:ext cx="1421137" cy="371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[그림1]</a:t>
            </a:r>
            <a:endParaRPr b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관리자 인터페이스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7978749" y="2629734"/>
            <a:ext cx="4291797" cy="2423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기초정보를 기준으로 filter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관리자 권한 🡪 단과대? 학과?</a:t>
            </a:r>
            <a:endParaRPr sz="16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학과별로 다른 학과 졸업요건 확인X?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같은 단과대 이면 확인O?</a:t>
            </a:r>
            <a:endParaRPr/>
          </a:p>
        </p:txBody>
      </p:sp>
      <p:pic>
        <p:nvPicPr>
          <p:cNvPr descr="텍스트, 스크린샷, 모니터, 컴퓨터이(가) 표시된 사진&#10;&#10;자동 생성된 설명" id="104" name="Google Shape;104;p3"/>
          <p:cNvPicPr preferRelativeResize="0"/>
          <p:nvPr/>
        </p:nvPicPr>
        <p:blipFill rotWithShape="1">
          <a:blip r:embed="rId3">
            <a:alphaModFix/>
          </a:blip>
          <a:srcRect b="15555" l="0" r="0" t="2290"/>
          <a:stretch/>
        </p:blipFill>
        <p:spPr>
          <a:xfrm>
            <a:off x="387927" y="1524237"/>
            <a:ext cx="7410676" cy="3805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/>
          <p:nvPr/>
        </p:nvSpPr>
        <p:spPr>
          <a:xfrm>
            <a:off x="2436175" y="2629734"/>
            <a:ext cx="3363924" cy="1782079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052651" y="2168720"/>
            <a:ext cx="1290181" cy="328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프로그램 유형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 rot="10800000">
            <a:off x="3342832" y="2210635"/>
            <a:ext cx="162838" cy="124536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046387" y="2468348"/>
            <a:ext cx="1290181" cy="963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심화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일반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4104216" y="2166301"/>
            <a:ext cx="1290181" cy="328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학과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 rot="10800000">
            <a:off x="5394397" y="2208216"/>
            <a:ext cx="162838" cy="124536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4097952" y="2465929"/>
            <a:ext cx="1290181" cy="1711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컴퓨터공학과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정보통신공학과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전자전기공학과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5986509" y="2161981"/>
            <a:ext cx="1290181" cy="328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입학구분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10800000">
            <a:off x="7276690" y="2203896"/>
            <a:ext cx="162838" cy="124536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5980245" y="2461609"/>
            <a:ext cx="1290181" cy="1711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편입생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신입학생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전과생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838200" y="4173111"/>
            <a:ext cx="6283036" cy="25853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본문 입력 내용 자동 업데이트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409542" y="6387303"/>
            <a:ext cx="1421137" cy="371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[그림2]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372096" y="2133543"/>
            <a:ext cx="1290181" cy="328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입학년도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 rot="10800000">
            <a:off x="1476393" y="2205381"/>
            <a:ext cx="162838" cy="124536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414002" y="2490047"/>
            <a:ext cx="1290181" cy="1522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2010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관리자 인터페이스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7836262" y="3385583"/>
            <a:ext cx="4089037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CRUD [그림3]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엑셀과 비슷한 형태</a:t>
            </a:r>
            <a:endParaRPr sz="16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응답 유형에 맞게 입력 형식 변경</a:t>
            </a:r>
            <a:endParaRPr sz="16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(선택형, 입력, 등)</a:t>
            </a:r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838200" y="1690688"/>
            <a:ext cx="6269182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본문 입력 내용 자동 업데이트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4"/>
          <p:cNvGrpSpPr/>
          <p:nvPr/>
        </p:nvGrpSpPr>
        <p:grpSpPr>
          <a:xfrm>
            <a:off x="838200" y="2491262"/>
            <a:ext cx="5399947" cy="372419"/>
            <a:chOff x="3403475" y="2894650"/>
            <a:chExt cx="5399947" cy="372419"/>
          </a:xfrm>
        </p:grpSpPr>
        <p:sp>
          <p:nvSpPr>
            <p:cNvPr id="128" name="Google Shape;128;p4"/>
            <p:cNvSpPr txBox="1"/>
            <p:nvPr/>
          </p:nvSpPr>
          <p:spPr>
            <a:xfrm>
              <a:off x="3403475" y="2897737"/>
              <a:ext cx="2190023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공통교양 필수 과목</a:t>
              </a:r>
              <a:endParaRPr/>
            </a:p>
          </p:txBody>
        </p:sp>
        <p:sp>
          <p:nvSpPr>
            <p:cNvPr id="129" name="Google Shape;129;p4"/>
            <p:cNvSpPr txBox="1"/>
            <p:nvPr/>
          </p:nvSpPr>
          <p:spPr>
            <a:xfrm>
              <a:off x="5706099" y="2894650"/>
              <a:ext cx="3097323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과목명 입력? 학수번호 검색?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4"/>
          <p:cNvGrpSpPr/>
          <p:nvPr/>
        </p:nvGrpSpPr>
        <p:grpSpPr>
          <a:xfrm>
            <a:off x="838200" y="3016251"/>
            <a:ext cx="4917764" cy="369332"/>
            <a:chOff x="3403475" y="2897737"/>
            <a:chExt cx="4917764" cy="369332"/>
          </a:xfrm>
        </p:grpSpPr>
        <p:sp>
          <p:nvSpPr>
            <p:cNvPr id="131" name="Google Shape;131;p4"/>
            <p:cNvSpPr txBox="1"/>
            <p:nvPr/>
          </p:nvSpPr>
          <p:spPr>
            <a:xfrm>
              <a:off x="3403475" y="2897737"/>
              <a:ext cx="3627916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기본소양 이수학점 기준 필수 과목</a:t>
              </a: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7160344" y="2897737"/>
              <a:ext cx="1160895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숫자 입력</a:t>
              </a:r>
              <a:endParaRPr/>
            </a:p>
          </p:txBody>
        </p:sp>
      </p:grpSp>
      <p:grpSp>
        <p:nvGrpSpPr>
          <p:cNvPr id="133" name="Google Shape;133;p4"/>
          <p:cNvGrpSpPr/>
          <p:nvPr/>
        </p:nvGrpSpPr>
        <p:grpSpPr>
          <a:xfrm>
            <a:off x="838200" y="3538153"/>
            <a:ext cx="4816902" cy="369332"/>
            <a:chOff x="3403475" y="2897737"/>
            <a:chExt cx="4816902" cy="369332"/>
          </a:xfrm>
        </p:grpSpPr>
        <p:sp>
          <p:nvSpPr>
            <p:cNvPr id="134" name="Google Shape;134;p4"/>
            <p:cNvSpPr txBox="1"/>
            <p:nvPr/>
          </p:nvSpPr>
          <p:spPr>
            <a:xfrm>
              <a:off x="3403475" y="2897737"/>
              <a:ext cx="2704587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영어강의 이수 총 과목 수</a:t>
              </a:r>
              <a:endParaRPr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6261186" y="2897737"/>
              <a:ext cx="1959191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과목 수 숫자 입력</a:t>
              </a:r>
              <a:endParaRPr/>
            </a:p>
          </p:txBody>
        </p:sp>
      </p:grpSp>
      <p:grpSp>
        <p:nvGrpSpPr>
          <p:cNvPr id="136" name="Google Shape;136;p4"/>
          <p:cNvGrpSpPr/>
          <p:nvPr/>
        </p:nvGrpSpPr>
        <p:grpSpPr>
          <a:xfrm>
            <a:off x="844191" y="4060055"/>
            <a:ext cx="3945091" cy="369332"/>
            <a:chOff x="3403475" y="2897737"/>
            <a:chExt cx="3945091" cy="369332"/>
          </a:xfrm>
        </p:grpSpPr>
        <p:sp>
          <p:nvSpPr>
            <p:cNvPr id="137" name="Google Shape;137;p4"/>
            <p:cNvSpPr txBox="1"/>
            <p:nvPr/>
          </p:nvSpPr>
          <p:spPr>
            <a:xfrm>
              <a:off x="3403475" y="2897737"/>
              <a:ext cx="1675459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평점 평균 기준</a:t>
              </a:r>
              <a:endParaRPr/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5211442" y="2897737"/>
              <a:ext cx="2137124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평점평균 숫자 입력</a:t>
              </a:r>
              <a:endParaRPr/>
            </a:p>
          </p:txBody>
        </p:sp>
      </p:grpSp>
      <p:grpSp>
        <p:nvGrpSpPr>
          <p:cNvPr id="139" name="Google Shape;139;p4"/>
          <p:cNvGrpSpPr/>
          <p:nvPr/>
        </p:nvGrpSpPr>
        <p:grpSpPr>
          <a:xfrm>
            <a:off x="838200" y="4581957"/>
            <a:ext cx="3871656" cy="369332"/>
            <a:chOff x="3403475" y="2897737"/>
            <a:chExt cx="3871656" cy="369332"/>
          </a:xfrm>
        </p:grpSpPr>
        <p:sp>
          <p:nvSpPr>
            <p:cNvPr id="140" name="Google Shape;140;p4"/>
            <p:cNvSpPr txBox="1"/>
            <p:nvPr/>
          </p:nvSpPr>
          <p:spPr>
            <a:xfrm>
              <a:off x="3403475" y="2897737"/>
              <a:ext cx="2137124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놀업논문 대상 여부</a:t>
              </a:r>
              <a:endParaRPr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5683541" y="2897737"/>
              <a:ext cx="1591590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Yes/No 선택형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4"/>
          <p:cNvSpPr txBox="1"/>
          <p:nvPr/>
        </p:nvSpPr>
        <p:spPr>
          <a:xfrm>
            <a:off x="2720988" y="5281273"/>
            <a:ext cx="839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2551654" y="5980589"/>
            <a:ext cx="1421137" cy="371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[그림3]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2021-07-08T17:18:35Z</dcterms:created>
  <dc:creator>박소현</dc:creator>
</cp:coreProperties>
</file>