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6" r:id="rId1"/>
  </p:sldMasterIdLst>
  <p:notesMasterIdLst>
    <p:notesMasterId r:id="rId8"/>
  </p:notesMasterIdLst>
  <p:handoutMasterIdLst>
    <p:handoutMasterId r:id="rId9"/>
  </p:handoutMasterIdLst>
  <p:sldIdLst>
    <p:sldId id="370" r:id="rId2"/>
    <p:sldId id="517" r:id="rId3"/>
    <p:sldId id="526" r:id="rId4"/>
    <p:sldId id="530" r:id="rId5"/>
    <p:sldId id="529" r:id="rId6"/>
    <p:sldId id="528" r:id="rId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000" b="1" kern="1200">
        <a:solidFill>
          <a:schemeClr val="tx1"/>
        </a:solidFill>
        <a:latin typeface="Arial" charset="0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13">
          <p15:clr>
            <a:srgbClr val="A4A3A4"/>
          </p15:clr>
        </p15:guide>
        <p15:guide id="3" orient="horz" pos="1230">
          <p15:clr>
            <a:srgbClr val="A4A3A4"/>
          </p15:clr>
        </p15:guide>
        <p15:guide id="4" orient="horz" pos="1457">
          <p15:clr>
            <a:srgbClr val="A4A3A4"/>
          </p15:clr>
        </p15:guide>
        <p15:guide id="5" pos="2880">
          <p15:clr>
            <a:srgbClr val="A4A3A4"/>
          </p15:clr>
        </p15:guide>
        <p15:guide id="6" pos="1224">
          <p15:clr>
            <a:srgbClr val="A4A3A4"/>
          </p15:clr>
        </p15:guide>
        <p15:guide id="7" pos="6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FF0000"/>
    <a:srgbClr val="009999"/>
    <a:srgbClr val="4EAFB6"/>
    <a:srgbClr val="33CC33"/>
    <a:srgbClr val="CCFF66"/>
    <a:srgbClr val="FFCC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585" autoAdjust="0"/>
  </p:normalViewPr>
  <p:slideViewPr>
    <p:cSldViewPr snapToObjects="1">
      <p:cViewPr varScale="1">
        <p:scale>
          <a:sx n="78" d="100"/>
          <a:sy n="78" d="100"/>
        </p:scale>
        <p:origin x="1164" y="84"/>
      </p:cViewPr>
      <p:guideLst>
        <p:guide orient="horz" pos="2160"/>
        <p:guide orient="horz" pos="913"/>
        <p:guide orient="horz" pos="1230"/>
        <p:guide orient="horz" pos="1457"/>
        <p:guide pos="2880"/>
        <p:guide pos="1224"/>
        <p:guide pos="6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46"/>
    </p:cViewPr>
  </p:sorterViewPr>
  <p:notesViewPr>
    <p:cSldViewPr snapToObjects="1">
      <p:cViewPr varScale="1">
        <p:scale>
          <a:sx n="64" d="100"/>
          <a:sy n="64" d="100"/>
        </p:scale>
        <p:origin x="3084" y="60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184" cy="4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ko-KR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491" y="1"/>
            <a:ext cx="2945184" cy="4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ko-KR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81178"/>
            <a:ext cx="2945184" cy="49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ko-KR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491" y="9381178"/>
            <a:ext cx="2945184" cy="49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14C3EB3D-3C5F-4328-A4D6-9D3BF1DBCF9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2895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184" cy="4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907" y="1"/>
            <a:ext cx="2945184" cy="4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8713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296" y="4689791"/>
            <a:ext cx="5439089" cy="444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9581"/>
            <a:ext cx="2945184" cy="4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28C1-2BCA-4766-979D-627A11B2B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410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8713" cy="37036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907" y="9379581"/>
            <a:ext cx="2945184" cy="493075"/>
          </a:xfrm>
          <a:prstGeom prst="rect">
            <a:avLst/>
          </a:prstGeom>
        </p:spPr>
        <p:txBody>
          <a:bodyPr/>
          <a:lstStyle/>
          <a:p>
            <a:fld id="{0153BFBE-7F02-434C-88D1-5E1D744A2616}" type="slidenum">
              <a:rPr lang="en-US" altLang="ko-KR" smtClean="0"/>
              <a:pPr/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7820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907" y="9379581"/>
            <a:ext cx="2945184" cy="4930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CEAE143-64CC-4CDC-9D20-E39527C82415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261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/>
          <p:cNvSpPr>
            <a:spLocks noChangeArrowheads="1"/>
          </p:cNvSpPr>
          <p:nvPr userDrawn="1"/>
        </p:nvSpPr>
        <p:spPr bwMode="auto">
          <a:xfrm>
            <a:off x="87313" y="87313"/>
            <a:ext cx="8964612" cy="6684962"/>
          </a:xfrm>
          <a:prstGeom prst="rect">
            <a:avLst/>
          </a:prstGeom>
          <a:noFill/>
          <a:ln w="762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lIns="83464" tIns="41732" rIns="83464" bIns="41732" anchor="ctr"/>
          <a:lstStyle/>
          <a:p>
            <a:pPr algn="ctr" defTabSz="835025">
              <a:spcBef>
                <a:spcPct val="0"/>
              </a:spcBef>
              <a:defRPr/>
            </a:pPr>
            <a:r>
              <a:rPr lang="en-US" altLang="ko-KR" sz="1300" b="1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rPr>
              <a:t>+</a:t>
            </a:r>
          </a:p>
        </p:txBody>
      </p:sp>
      <p:sp>
        <p:nvSpPr>
          <p:cNvPr id="3" name="Line 1028"/>
          <p:cNvSpPr>
            <a:spLocks noChangeShapeType="1"/>
          </p:cNvSpPr>
          <p:nvPr userDrawn="1"/>
        </p:nvSpPr>
        <p:spPr bwMode="auto">
          <a:xfrm>
            <a:off x="284163" y="2884488"/>
            <a:ext cx="85756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785918" y="2285992"/>
            <a:ext cx="7072342" cy="5572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0000" indent="-180000" algn="r">
              <a:buNone/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785918" y="2928934"/>
            <a:ext cx="7072342" cy="4286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0000" indent="-180000" algn="r">
              <a:buNone/>
              <a:defRPr sz="200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en-US" altLang="ko-KR" dirty="0" smtClean="0"/>
              <a:t>Database Programming</a:t>
            </a:r>
            <a:endParaRPr lang="ko-KR" altLang="en-US" dirty="0"/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5072066" y="1857364"/>
            <a:ext cx="3786194" cy="4143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80000" indent="-180000" algn="r">
              <a:buNone/>
              <a:defRPr sz="2000" baseline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en-US" altLang="ko-KR" dirty="0" smtClean="0"/>
              <a:t>&lt;  </a:t>
            </a:r>
            <a:r>
              <a:rPr lang="ko-KR" altLang="en-US" dirty="0" smtClean="0"/>
              <a:t>주차 수업 실습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7286676" cy="51115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285720" y="928670"/>
            <a:ext cx="8643998" cy="557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>
                <a:latin typeface="HY견고딕" pitchFamily="18" charset="-127"/>
                <a:ea typeface="HY견고딕" pitchFamily="18" charset="-127"/>
              </a:defRPr>
            </a:lvl1pPr>
            <a:lvl2pPr>
              <a:buClr>
                <a:srgbClr val="FF0000"/>
              </a:buClr>
              <a:buFont typeface="Arial" pitchFamily="34" charset="0"/>
              <a:buChar char="•"/>
              <a:defRPr sz="2000">
                <a:latin typeface="HY견고딕" pitchFamily="18" charset="-127"/>
                <a:ea typeface="HY견고딕" pitchFamily="18" charset="-127"/>
              </a:defRPr>
            </a:lvl2pPr>
            <a:lvl3pPr>
              <a:buClr>
                <a:srgbClr val="FF0000"/>
              </a:buClr>
              <a:defRPr sz="1600">
                <a:latin typeface="HY견고딕" pitchFamily="18" charset="-127"/>
                <a:ea typeface="HY견고딕" pitchFamily="18" charset="-127"/>
              </a:defRPr>
            </a:lvl3pPr>
            <a:lvl4pPr>
              <a:defRPr sz="2400">
                <a:latin typeface="HY견고딕" pitchFamily="18" charset="-127"/>
                <a:ea typeface="HY견고딕" pitchFamily="18" charset="-127"/>
              </a:defRPr>
            </a:lvl4pPr>
            <a:lvl5pPr>
              <a:defRPr sz="2400"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</a:t>
            </a:r>
            <a:endParaRPr lang="ko-KR" altLang="en-US" dirty="0"/>
          </a:p>
        </p:txBody>
      </p:sp>
      <p:sp>
        <p:nvSpPr>
          <p:cNvPr id="10" name="Rectangle 1027"/>
          <p:cNvSpPr>
            <a:spLocks noChangeArrowheads="1"/>
          </p:cNvSpPr>
          <p:nvPr userDrawn="1"/>
        </p:nvSpPr>
        <p:spPr bwMode="auto">
          <a:xfrm>
            <a:off x="87313" y="87313"/>
            <a:ext cx="8964612" cy="6684962"/>
          </a:xfrm>
          <a:prstGeom prst="rect">
            <a:avLst/>
          </a:prstGeom>
          <a:noFill/>
          <a:ln w="762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lIns="83464" tIns="41732" rIns="83464" bIns="41732" anchor="ctr"/>
          <a:lstStyle/>
          <a:p>
            <a:pPr algn="ctr" defTabSz="835025">
              <a:spcBef>
                <a:spcPct val="0"/>
              </a:spcBef>
              <a:defRPr/>
            </a:pPr>
            <a:r>
              <a:rPr lang="en-US" altLang="ko-KR" sz="1300" b="1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rPr>
              <a:t>+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250825" y="836613"/>
            <a:ext cx="86423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358082" y="285728"/>
            <a:ext cx="1500198" cy="5111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>
              <a:defRPr sz="2800">
                <a:latin typeface="HY견고딕" pitchFamily="18" charset="-127"/>
                <a:ea typeface="HY견고딕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ADEE9-354E-432E-AB07-D757F0CE965E}" type="slidenum"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/5</a:t>
            </a: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웹 프로그래밍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00"/>
                </a:solidFill>
              </a:rPr>
              <a:t>Web Programming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&lt;4</a:t>
            </a:r>
            <a:r>
              <a:rPr lang="ko-KR" altLang="en-US" dirty="0" smtClean="0"/>
              <a:t>주차 실습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과제 </a:t>
            </a:r>
            <a:r>
              <a:rPr lang="en-US" altLang="ko-KR" b="1" dirty="0"/>
              <a:t>&lt;</a:t>
            </a:r>
            <a:r>
              <a:rPr lang="ko-KR" altLang="en-US" b="1" dirty="0"/>
              <a:t>실험</a:t>
            </a:r>
            <a:r>
              <a:rPr lang="en-US" altLang="ko-KR" b="1" dirty="0">
                <a:latin typeface="굴림" pitchFamily="50" charset="-127"/>
              </a:rPr>
              <a:t>·</a:t>
            </a:r>
            <a:r>
              <a:rPr lang="ko-KR" altLang="en-US" b="1" dirty="0"/>
              <a:t>실습 제출자료</a:t>
            </a:r>
            <a:r>
              <a:rPr lang="en-US" altLang="ko-KR" b="1" dirty="0"/>
              <a:t>&gt; </a:t>
            </a:r>
            <a:r>
              <a:rPr lang="en-US" altLang="ko-KR" b="1" dirty="0" smtClean="0"/>
              <a:t>(1/4)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5720" y="928670"/>
            <a:ext cx="8643998" cy="2593336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ko-KR" dirty="0" smtClean="0"/>
              <a:t>Q1&gt; </a:t>
            </a:r>
            <a:r>
              <a:rPr lang="ko-KR" altLang="en-US" dirty="0" smtClean="0"/>
              <a:t>아래의 그림과 같이 상자 확대 버튼과 상자 축소 버튼을 누르면 작동하도록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이벤트를 이용하여 작성하시오</a:t>
            </a:r>
            <a:endParaRPr lang="en-US" altLang="ko-KR" dirty="0" smtClean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780928"/>
            <a:ext cx="1533525" cy="9525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022" y="4466734"/>
            <a:ext cx="1552575" cy="9525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051" y="3491642"/>
            <a:ext cx="1562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6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49" y="4588777"/>
            <a:ext cx="5334000" cy="1838325"/>
          </a:xfrm>
          <a:prstGeom prst="rect">
            <a:avLst/>
          </a:prstGeom>
        </p:spPr>
      </p:pic>
      <p:sp>
        <p:nvSpPr>
          <p:cNvPr id="10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5720" y="928669"/>
            <a:ext cx="8606760" cy="124019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altLang="ko-KR" sz="2000" dirty="0" smtClean="0"/>
              <a:t>Q2&gt; JavaScript DOM </a:t>
            </a:r>
            <a:r>
              <a:rPr lang="ko-KR" altLang="en-US" sz="2000" dirty="0" smtClean="0"/>
              <a:t>객체를 이용하여 다음과 같은 페이지를 작성하시오</a:t>
            </a:r>
            <a:r>
              <a:rPr lang="en-US" altLang="ko-KR" sz="2000" dirty="0" smtClean="0"/>
              <a:t>. ‘</a:t>
            </a:r>
            <a:r>
              <a:rPr lang="ko-KR" altLang="en-US" sz="2000" dirty="0" smtClean="0"/>
              <a:t>여긴 </a:t>
            </a:r>
            <a:r>
              <a:rPr lang="en-US" altLang="ko-KR" sz="2000" dirty="0" smtClean="0"/>
              <a:t>DIV1 </a:t>
            </a:r>
            <a:r>
              <a:rPr lang="ko-KR" altLang="en-US" sz="2000" dirty="0" smtClean="0"/>
              <a:t>영역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여긴 </a:t>
            </a:r>
            <a:r>
              <a:rPr lang="en-US" altLang="ko-KR" sz="2000" dirty="0" smtClean="0"/>
              <a:t>DIV2 </a:t>
            </a:r>
            <a:r>
              <a:rPr lang="ko-KR" altLang="en-US" sz="2000" dirty="0" smtClean="0"/>
              <a:t>영역</a:t>
            </a:r>
            <a:r>
              <a:rPr lang="en-US" altLang="ko-KR" sz="2000" dirty="0" smtClean="0"/>
              <a:t>＇</a:t>
            </a:r>
            <a:r>
              <a:rPr lang="ko-KR" altLang="en-US" sz="2000" dirty="0" smtClean="0"/>
              <a:t>을 각각 클릭했을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클릭 후 화면처럼 나오도록 </a:t>
            </a:r>
            <a:r>
              <a:rPr lang="en-US" altLang="ko-KR" sz="2000" dirty="0" err="1" smtClean="0"/>
              <a:t>Jquery</a:t>
            </a:r>
            <a:r>
              <a:rPr lang="ko-KR" altLang="en-US" sz="2000" dirty="0" smtClean="0"/>
              <a:t>를 이용하여 작성하시오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단</a:t>
            </a:r>
            <a:r>
              <a:rPr lang="en-US" altLang="ko-KR" sz="2000" dirty="0" smtClean="0"/>
              <a:t>, ‘</a:t>
            </a:r>
            <a:r>
              <a:rPr lang="ko-KR" altLang="en-US" sz="2000" dirty="0" smtClean="0"/>
              <a:t>여긴 </a:t>
            </a:r>
            <a:r>
              <a:rPr lang="en-US" altLang="ko-KR" sz="2000" dirty="0" smtClean="0"/>
              <a:t>DIV2 </a:t>
            </a:r>
            <a:r>
              <a:rPr lang="ko-KR" altLang="en-US" sz="2000" dirty="0" smtClean="0"/>
              <a:t>영역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은 </a:t>
            </a:r>
            <a:r>
              <a:rPr lang="en-US" altLang="ko-KR" sz="2000" dirty="0" err="1" smtClean="0"/>
              <a:t>Jquery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fadeOut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이벤트로 처리하도록 하시오</a:t>
            </a:r>
            <a:r>
              <a:rPr lang="en-US" altLang="ko-KR" sz="2000" dirty="0" smtClean="0"/>
              <a:t>.)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7286676" cy="511156"/>
          </a:xfrm>
        </p:spPr>
        <p:txBody>
          <a:bodyPr/>
          <a:lstStyle/>
          <a:p>
            <a:r>
              <a:rPr lang="ko-KR" altLang="en-US" dirty="0" smtClean="0"/>
              <a:t>실습 과제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실험</a:t>
            </a:r>
            <a:r>
              <a:rPr lang="en-US" altLang="ko-KR" b="1" dirty="0">
                <a:latin typeface="굴림" pitchFamily="50" charset="-127"/>
              </a:rPr>
              <a:t> ·</a:t>
            </a:r>
            <a:r>
              <a:rPr lang="ko-KR" altLang="en-US" b="1" dirty="0"/>
              <a:t>실습 제출자료</a:t>
            </a:r>
            <a:r>
              <a:rPr lang="en-US" altLang="ko-KR" b="1" dirty="0"/>
              <a:t>&gt; </a:t>
            </a:r>
            <a:r>
              <a:rPr lang="en-US" altLang="ko-KR" b="1" dirty="0" smtClean="0"/>
              <a:t>(2/4)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52" y="2123564"/>
            <a:ext cx="5600700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439652" y="2555612"/>
            <a:ext cx="5364596" cy="1476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6804248" y="3363755"/>
            <a:ext cx="6480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452320" y="3167680"/>
            <a:ext cx="1476164" cy="396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요소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노드로</a:t>
            </a:r>
            <a:r>
              <a:rPr lang="ko-KR" altLang="en-US" sz="1200" dirty="0" smtClean="0">
                <a:solidFill>
                  <a:schemeClr val="tx1"/>
                </a:solidFill>
              </a:rPr>
              <a:t> 생성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32334" y="4544160"/>
            <a:ext cx="5400600" cy="505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832934" y="4612873"/>
            <a:ext cx="1908212" cy="396044"/>
            <a:chOff x="6984268" y="4482019"/>
            <a:chExt cx="1908212" cy="396044"/>
          </a:xfrm>
        </p:grpSpPr>
        <p:cxnSp>
          <p:nvCxnSpPr>
            <p:cNvPr id="16" name="직선 화살표 연결선 15"/>
            <p:cNvCxnSpPr/>
            <p:nvPr/>
          </p:nvCxnSpPr>
          <p:spPr>
            <a:xfrm flipH="1">
              <a:off x="6984268" y="4678094"/>
              <a:ext cx="64807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7632340" y="4482019"/>
              <a:ext cx="1260140" cy="3960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클릭 후 변화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9852" y="4031776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굴림" pitchFamily="50" charset="-127"/>
                <a:ea typeface="굴림" pitchFamily="50" charset="-127"/>
              </a:rPr>
              <a:t>&lt;</a:t>
            </a:r>
            <a:r>
              <a:rPr lang="ko-KR" altLang="en-US" sz="1800" dirty="0" smtClean="0">
                <a:latin typeface="굴림" pitchFamily="50" charset="-127"/>
                <a:ea typeface="굴림" pitchFamily="50" charset="-127"/>
              </a:rPr>
              <a:t>클릭 전 화면</a:t>
            </a:r>
            <a:r>
              <a:rPr lang="en-US" altLang="ko-KR" sz="1800" dirty="0" smtClean="0">
                <a:latin typeface="굴림" pitchFamily="50" charset="-127"/>
                <a:ea typeface="굴림" pitchFamily="50" charset="-127"/>
              </a:rPr>
              <a:t>&gt;</a:t>
            </a:r>
            <a:endParaRPr lang="ko-KR" altLang="en-US" sz="18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5856" y="6388311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굴림" pitchFamily="50" charset="-127"/>
                <a:ea typeface="굴림" pitchFamily="50" charset="-127"/>
              </a:rPr>
              <a:t>&lt;</a:t>
            </a:r>
            <a:r>
              <a:rPr lang="ko-KR" altLang="en-US" sz="1800" dirty="0" smtClean="0">
                <a:latin typeface="굴림" pitchFamily="50" charset="-127"/>
                <a:ea typeface="굴림" pitchFamily="50" charset="-127"/>
              </a:rPr>
              <a:t>클릭 후 화면</a:t>
            </a:r>
            <a:r>
              <a:rPr lang="en-US" altLang="ko-KR" sz="1800" dirty="0" smtClean="0">
                <a:latin typeface="굴림" pitchFamily="50" charset="-127"/>
                <a:ea typeface="굴림" pitchFamily="50" charset="-127"/>
              </a:rPr>
              <a:t>&gt;</a:t>
            </a:r>
            <a:endParaRPr lang="ko-KR" altLang="en-US" sz="1800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9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과제 </a:t>
            </a:r>
            <a:r>
              <a:rPr lang="en-US" altLang="ko-KR" b="1" dirty="0"/>
              <a:t>&lt;</a:t>
            </a:r>
            <a:r>
              <a:rPr lang="ko-KR" altLang="en-US" b="1" dirty="0"/>
              <a:t>실험</a:t>
            </a:r>
            <a:r>
              <a:rPr lang="en-US" altLang="ko-KR" b="1" dirty="0">
                <a:latin typeface="굴림" pitchFamily="50" charset="-127"/>
              </a:rPr>
              <a:t>·</a:t>
            </a:r>
            <a:r>
              <a:rPr lang="ko-KR" altLang="en-US" b="1" dirty="0"/>
              <a:t>실습 제출자료</a:t>
            </a:r>
            <a:r>
              <a:rPr lang="en-US" altLang="ko-KR" b="1" dirty="0"/>
              <a:t>&gt; </a:t>
            </a:r>
            <a:r>
              <a:rPr lang="en-US" altLang="ko-KR" b="1" dirty="0" smtClean="0"/>
              <a:t>(3/4)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5720" y="928670"/>
            <a:ext cx="8643998" cy="2593336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ko-KR" dirty="0" smtClean="0"/>
              <a:t>Q3&gt; </a:t>
            </a:r>
            <a:r>
              <a:rPr lang="ko-KR" altLang="en-US" dirty="0" smtClean="0"/>
              <a:t>아래의 그림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Button01</a:t>
            </a:r>
            <a:r>
              <a:rPr lang="ko-KR" altLang="en-US" dirty="0" smtClean="0"/>
              <a:t>을 누르면 두 가지 이상의 효과가 나오며 그림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나오도록 작성하고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Button02</a:t>
            </a:r>
            <a:r>
              <a:rPr lang="ko-KR" altLang="en-US" dirty="0" smtClean="0"/>
              <a:t>를 누르면 그림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하나의 효과가 나타나며 돌아가도록 작성하시오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체이닝을</a:t>
            </a:r>
            <a:r>
              <a:rPr lang="ko-KR" altLang="en-US" dirty="0" smtClean="0"/>
              <a:t> 이용하여 작성</a:t>
            </a:r>
            <a:r>
              <a:rPr lang="en-US" altLang="ko-KR" dirty="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84" y="3825230"/>
            <a:ext cx="1466850" cy="323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953692"/>
            <a:ext cx="4371975" cy="2066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2519772" y="3976971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95495" y="4156078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굴림" pitchFamily="50" charset="-127"/>
                <a:ea typeface="굴림" pitchFamily="50" charset="-127"/>
              </a:rPr>
              <a:t>그림 </a:t>
            </a:r>
            <a:r>
              <a:rPr lang="en-US" altLang="ko-KR" sz="1400" dirty="0" smtClean="0">
                <a:latin typeface="굴림" pitchFamily="50" charset="-127"/>
                <a:ea typeface="굴림" pitchFamily="50" charset="-127"/>
              </a:rPr>
              <a:t>1</a:t>
            </a:r>
            <a:endParaRPr lang="ko-KR" altLang="en-US" sz="14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93149" y="5020617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굴림" pitchFamily="50" charset="-127"/>
                <a:ea typeface="굴림" pitchFamily="50" charset="-127"/>
              </a:rPr>
              <a:t>그림 </a:t>
            </a:r>
            <a:r>
              <a:rPr lang="en-US" altLang="ko-KR" sz="1400" dirty="0">
                <a:latin typeface="굴림" pitchFamily="50" charset="-127"/>
                <a:ea typeface="굴림" pitchFamily="50" charset="-127"/>
              </a:rPr>
              <a:t>2</a:t>
            </a:r>
            <a:endParaRPr lang="ko-KR" altLang="en-US" sz="1400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6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과제 </a:t>
            </a:r>
            <a:r>
              <a:rPr lang="en-US" altLang="ko-KR" b="1" dirty="0"/>
              <a:t>&lt;</a:t>
            </a:r>
            <a:r>
              <a:rPr lang="ko-KR" altLang="en-US" b="1" dirty="0"/>
              <a:t>실험</a:t>
            </a:r>
            <a:r>
              <a:rPr lang="en-US" altLang="ko-KR" b="1" dirty="0">
                <a:latin typeface="굴림" pitchFamily="50" charset="-127"/>
              </a:rPr>
              <a:t>·</a:t>
            </a:r>
            <a:r>
              <a:rPr lang="ko-KR" altLang="en-US" b="1" dirty="0"/>
              <a:t>실습 제출자료</a:t>
            </a:r>
            <a:r>
              <a:rPr lang="en-US" altLang="ko-KR" b="1" dirty="0"/>
              <a:t>&gt; </a:t>
            </a:r>
            <a:r>
              <a:rPr lang="en-US" altLang="ko-KR" b="1" dirty="0" smtClean="0"/>
              <a:t>(4/4)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5720" y="928670"/>
            <a:ext cx="8643998" cy="25933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Q4&gt; JSON </a:t>
            </a:r>
            <a:r>
              <a:rPr lang="ko-KR" altLang="en-US" dirty="0" smtClean="0"/>
              <a:t>예제를 참고하여 오른쪽 그림과 같이 학생 명단이 출력되도록 작성하시오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428999"/>
            <a:ext cx="1571625" cy="885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960013"/>
            <a:ext cx="1676400" cy="2066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8620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실습 과제 </a:t>
            </a:r>
            <a:r>
              <a:rPr lang="en-US" altLang="ko-KR" b="1" dirty="0" smtClean="0"/>
              <a:t>&lt;</a:t>
            </a:r>
            <a:r>
              <a:rPr lang="ko-KR" altLang="en-US" b="1" dirty="0" smtClean="0"/>
              <a:t>실험</a:t>
            </a:r>
            <a:r>
              <a:rPr lang="en-US" altLang="ko-KR" b="1" dirty="0" smtClean="0">
                <a:latin typeface="굴림" pitchFamily="50" charset="-127"/>
              </a:rPr>
              <a:t>·</a:t>
            </a:r>
            <a:r>
              <a:rPr lang="ko-KR" altLang="en-US" b="1" dirty="0" smtClean="0"/>
              <a:t>실습 제출자료</a:t>
            </a:r>
            <a:r>
              <a:rPr lang="en-US" altLang="ko-KR" b="1" dirty="0" smtClean="0"/>
              <a:t>&gt;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제출 방식 </a:t>
            </a:r>
            <a:r>
              <a:rPr lang="en-US" altLang="ko-KR" dirty="0" smtClean="0"/>
              <a:t>: E-Class</a:t>
            </a:r>
            <a:r>
              <a:rPr lang="ko-KR" altLang="en-US" dirty="0" smtClean="0"/>
              <a:t>를 통하여 제출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제출 내용 </a:t>
            </a:r>
            <a:r>
              <a:rPr lang="en-US" altLang="ko-KR" dirty="0" smtClean="0"/>
              <a:t>: </a:t>
            </a:r>
            <a:r>
              <a:rPr lang="en-US" altLang="ko-KR" spc="-110" dirty="0" smtClean="0"/>
              <a:t>HTML File, </a:t>
            </a:r>
            <a:r>
              <a:rPr lang="ko-KR" altLang="en-US" spc="-110" dirty="0" smtClean="0"/>
              <a:t>이미지</a:t>
            </a:r>
            <a:endParaRPr lang="en-US" altLang="ko-KR" spc="-11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제출 형식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_</a:t>
            </a:r>
            <a:r>
              <a:rPr lang="ko-KR" altLang="en-US" dirty="0" smtClean="0"/>
              <a:t>주차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_4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.zip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제출 기한 </a:t>
            </a:r>
            <a:r>
              <a:rPr lang="en-US" altLang="ko-KR" dirty="0" smtClean="0"/>
              <a:t>: 9. </a:t>
            </a:r>
            <a:r>
              <a:rPr lang="en-US" altLang="ko-KR" dirty="0" smtClean="0"/>
              <a:t>27(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 </a:t>
            </a:r>
            <a:r>
              <a:rPr lang="en-US" altLang="ko-KR" dirty="0" smtClean="0"/>
              <a:t>24:00</a:t>
            </a:r>
          </a:p>
          <a:p>
            <a:pPr lvl="1"/>
            <a:r>
              <a:rPr lang="ko-KR" altLang="en-US" sz="1800" dirty="0" smtClean="0">
                <a:solidFill>
                  <a:srgbClr val="FF0000"/>
                </a:solidFill>
              </a:rPr>
              <a:t>기한 엄수 지각 제출 불허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lvl="1"/>
            <a:endParaRPr lang="en-US" altLang="ko-KR" sz="1500" dirty="0"/>
          </a:p>
          <a:p>
            <a:pPr marL="0" indent="0">
              <a:buNone/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833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285750" indent="-285750">
          <a:buFont typeface="Wingdings" pitchFamily="2" charset="2"/>
          <a:buChar char=""/>
          <a:defRPr sz="1800" dirty="0" smtClean="0">
            <a:latin typeface="굴림" pitchFamily="50" charset="-127"/>
            <a:ea typeface="굴림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20220</TotalTime>
  <Words>254</Words>
  <Application>Microsoft Office PowerPoint</Application>
  <PresentationFormat>화면 슬라이드 쇼(4:3)</PresentationFormat>
  <Paragraphs>29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HY견고딕</vt:lpstr>
      <vt:lpstr>굴림</vt:lpstr>
      <vt:lpstr>맑은 고딕</vt:lpstr>
      <vt:lpstr>산돌고딕B</vt:lpstr>
      <vt:lpstr>Arial</vt:lpstr>
      <vt:lpstr>디자인 사용자 지정</vt:lpstr>
      <vt:lpstr>PowerPoint 프레젠테이션</vt:lpstr>
      <vt:lpstr>실습 과제 &lt;실험·실습 제출자료&gt; (1/4)</vt:lpstr>
      <vt:lpstr>실습 과제 &lt;실험 ·실습 제출자료&gt; (2/4)</vt:lpstr>
      <vt:lpstr>실습 과제 &lt;실험·실습 제출자료&gt; (3/4)</vt:lpstr>
      <vt:lpstr>실습 과제 &lt;실험·실습 제출자료&gt; (4/4)</vt:lpstr>
      <vt:lpstr>실습 과제 &lt;실험·실습 제출자료&gt;</vt:lpstr>
    </vt:vector>
  </TitlesOfParts>
  <Company>길벗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프로그래밍 실습 3주차</dc:title>
  <dc:creator>박재형</dc:creator>
  <cp:lastModifiedBy>신홍렬</cp:lastModifiedBy>
  <cp:revision>1358</cp:revision>
  <cp:lastPrinted>2014-10-15T04:19:16Z</cp:lastPrinted>
  <dcterms:created xsi:type="dcterms:W3CDTF">2004-02-27T02:48:51Z</dcterms:created>
  <dcterms:modified xsi:type="dcterms:W3CDTF">2017-09-20T11:16:14Z</dcterms:modified>
</cp:coreProperties>
</file>