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9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4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6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0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1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0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712BBC-7C80-45EF-BE98-09D0DCA2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88C6C6-76D8-4CAF-96F3-D7A00183FA65}"/>
              </a:ext>
            </a:extLst>
          </p:cNvPr>
          <p:cNvSpPr txBox="1"/>
          <p:nvPr/>
        </p:nvSpPr>
        <p:spPr>
          <a:xfrm>
            <a:off x="0" y="58674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PRESENTATION BY-VAIBHAV SAHU</a:t>
            </a:r>
          </a:p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                            -9</a:t>
            </a:r>
            <a:r>
              <a:rPr lang="en-US" sz="2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I2</a:t>
            </a:r>
          </a:p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                            -91153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8881"/>
            <a:ext cx="7701915" cy="4013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7145" indent="-25654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5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superstorm </a:t>
            </a:r>
            <a:r>
              <a:rPr sz="2500" spc="95" dirty="0">
                <a:latin typeface="Bahnschrift Condensed" panose="020B0502040204020203" pitchFamily="34" charset="0"/>
                <a:cs typeface="Arial"/>
              </a:rPr>
              <a:t>happens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20" dirty="0">
                <a:latin typeface="Bahnschrift Condensed" panose="020B0502040204020203" pitchFamily="34" charset="0"/>
                <a:cs typeface="Arial"/>
              </a:rPr>
              <a:t>Ersama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60" dirty="0">
                <a:latin typeface="Bahnschrift Condensed" panose="020B0502040204020203" pitchFamily="34" charset="0"/>
                <a:cs typeface="Arial"/>
              </a:rPr>
              <a:t>Orissa </a:t>
            </a:r>
            <a:r>
              <a:rPr sz="2500" spc="95" dirty="0">
                <a:latin typeface="Bahnschrift Condensed" panose="020B0502040204020203" pitchFamily="34" charset="0"/>
                <a:cs typeface="Arial"/>
              </a:rPr>
              <a:t>state  </a:t>
            </a:r>
            <a:r>
              <a:rPr sz="2500" spc="160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170" dirty="0">
                <a:latin typeface="Bahnschrift Condensed" panose="020B0502040204020203" pitchFamily="34" charset="0"/>
                <a:cs typeface="Arial"/>
              </a:rPr>
              <a:t>1999. </a:t>
            </a:r>
            <a:r>
              <a:rPr sz="2500" spc="60" dirty="0">
                <a:latin typeface="Bahnschrift Condensed" panose="020B0502040204020203" pitchFamily="34" charset="0"/>
                <a:cs typeface="Arial"/>
              </a:rPr>
              <a:t>Prashant, </a:t>
            </a:r>
            <a:r>
              <a:rPr sz="25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19 </a:t>
            </a:r>
            <a:r>
              <a:rPr sz="2500" spc="55" dirty="0">
                <a:latin typeface="Bahnschrift Condensed" panose="020B0502040204020203" pitchFamily="34" charset="0"/>
                <a:cs typeface="Arial"/>
              </a:rPr>
              <a:t>year </a:t>
            </a:r>
            <a:r>
              <a:rPr sz="2500" spc="160" dirty="0">
                <a:latin typeface="Bahnschrift Condensed" panose="020B0502040204020203" pitchFamily="34" charset="0"/>
                <a:cs typeface="Arial"/>
              </a:rPr>
              <a:t>old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boy </a:t>
            </a:r>
            <a:r>
              <a:rPr sz="2500" spc="10" dirty="0">
                <a:latin typeface="Bahnschrift Condensed" panose="020B0502040204020203" pitchFamily="34" charset="0"/>
                <a:cs typeface="Arial"/>
              </a:rPr>
              <a:t>sees</a:t>
            </a:r>
            <a:r>
              <a:rPr sz="2500" spc="-13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nearly  </a:t>
            </a:r>
            <a:r>
              <a:rPr sz="2500" spc="190" dirty="0">
                <a:latin typeface="Bahnschrift Condensed" panose="020B0502040204020203" pitchFamily="34" charset="0"/>
                <a:cs typeface="Arial"/>
              </a:rPr>
              <a:t>2500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people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pitiable </a:t>
            </a:r>
            <a:r>
              <a:rPr sz="2500" spc="150" dirty="0">
                <a:latin typeface="Bahnschrift Condensed" panose="020B0502040204020203" pitchFamily="34" charset="0"/>
                <a:cs typeface="Arial"/>
              </a:rPr>
              <a:t>condition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500" spc="165" dirty="0">
                <a:latin typeface="Bahnschrift Condensed" panose="020B0502040204020203" pitchFamily="34" charset="0"/>
                <a:cs typeface="Arial"/>
              </a:rPr>
              <a:t>storm 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shelter.</a:t>
            </a:r>
            <a:endParaRPr sz="2500" dirty="0">
              <a:latin typeface="Bahnschrift Condensed" panose="020B0502040204020203" pitchFamily="34" charset="0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EFAC00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10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140" dirty="0">
                <a:latin typeface="Bahnschrift Condensed" panose="020B0502040204020203" pitchFamily="34" charset="0"/>
                <a:cs typeface="Arial"/>
              </a:rPr>
              <a:t>mobilised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people </a:t>
            </a:r>
            <a:r>
              <a:rPr sz="2500" spc="190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help </a:t>
            </a:r>
            <a:r>
              <a:rPr sz="2500" spc="85" dirty="0">
                <a:latin typeface="Bahnschrift Condensed" panose="020B0502040204020203" pitchFamily="34" charset="0"/>
                <a:cs typeface="Arial"/>
              </a:rPr>
              <a:t>themselves </a:t>
            </a:r>
            <a:r>
              <a:rPr sz="2500" spc="100" dirty="0">
                <a:latin typeface="Bahnschrift Condensed" panose="020B0502040204020203" pitchFamily="34" charset="0"/>
                <a:cs typeface="Arial"/>
              </a:rPr>
              <a:t>and  </a:t>
            </a:r>
            <a:r>
              <a:rPr sz="2500" spc="85" dirty="0">
                <a:latin typeface="Bahnschrift Condensed" panose="020B0502040204020203" pitchFamily="34" charset="0"/>
                <a:cs typeface="Arial"/>
              </a:rPr>
              <a:t>arranges </a:t>
            </a:r>
            <a:r>
              <a:rPr sz="2500" spc="170" dirty="0">
                <a:latin typeface="Bahnschrift Condensed" panose="020B0502040204020203" pitchFamily="34" charset="0"/>
                <a:cs typeface="Arial"/>
              </a:rPr>
              <a:t>food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accommodation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for</a:t>
            </a:r>
            <a:r>
              <a:rPr sz="2500" spc="1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140" dirty="0">
                <a:latin typeface="Bahnschrift Condensed" panose="020B0502040204020203" pitchFamily="34" charset="0"/>
                <a:cs typeface="Arial"/>
              </a:rPr>
              <a:t>them.</a:t>
            </a:r>
            <a:endParaRPr sz="2500" dirty="0">
              <a:latin typeface="Bahnschrift Condensed" panose="020B0502040204020203" pitchFamily="34" charset="0"/>
              <a:cs typeface="Arial"/>
            </a:endParaRPr>
          </a:p>
          <a:p>
            <a:pPr marL="268605" marR="1097280" indent="-256540">
              <a:lnSpc>
                <a:spcPct val="100000"/>
              </a:lnSpc>
              <a:spcBef>
                <a:spcPts val="400"/>
              </a:spcBef>
              <a:buClr>
                <a:srgbClr val="EFAC00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10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involved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rehabilitation </a:t>
            </a:r>
            <a:r>
              <a:rPr sz="2500" spc="160" dirty="0">
                <a:latin typeface="Bahnschrift Condensed" panose="020B0502040204020203" pitchFamily="34" charset="0"/>
                <a:cs typeface="Arial"/>
              </a:rPr>
              <a:t>work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for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500" spc="150" dirty="0">
                <a:latin typeface="Bahnschrift Condensed" panose="020B0502040204020203" pitchFamily="34" charset="0"/>
                <a:cs typeface="Arial"/>
              </a:rPr>
              <a:t>community.</a:t>
            </a:r>
            <a:endParaRPr sz="2500" dirty="0">
              <a:latin typeface="Bahnschrift Condensed" panose="020B0502040204020203" pitchFamily="34" charset="0"/>
              <a:cs typeface="Arial"/>
            </a:endParaRPr>
          </a:p>
          <a:p>
            <a:pPr marL="268605" marR="287655" indent="-256540">
              <a:lnSpc>
                <a:spcPct val="100000"/>
              </a:lnSpc>
              <a:spcBef>
                <a:spcPts val="395"/>
              </a:spcBef>
              <a:buClr>
                <a:srgbClr val="EFAC00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5" dirty="0">
                <a:latin typeface="Bahnschrift Condensed" panose="020B0502040204020203" pitchFamily="34" charset="0"/>
                <a:cs typeface="Arial"/>
              </a:rPr>
              <a:t>Since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article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talks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about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40" dirty="0">
                <a:latin typeface="Bahnschrift Condensed" panose="020B0502040204020203" pitchFamily="34" charset="0"/>
                <a:cs typeface="Arial"/>
              </a:rPr>
              <a:t>efforts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people </a:t>
            </a:r>
            <a:r>
              <a:rPr sz="2500" spc="190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100" dirty="0">
                <a:latin typeface="Bahnschrift Condensed" panose="020B0502040204020203" pitchFamily="34" charset="0"/>
                <a:cs typeface="Arial"/>
              </a:rPr>
              <a:t>overcome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destruction </a:t>
            </a:r>
            <a:r>
              <a:rPr sz="2500" spc="60" dirty="0">
                <a:latin typeface="Bahnschrift Condensed" panose="020B0502040204020203" pitchFamily="34" charset="0"/>
                <a:cs typeface="Arial"/>
              </a:rPr>
              <a:t>caused</a:t>
            </a:r>
            <a:r>
              <a:rPr sz="2500" spc="-13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by 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storm,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title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is</a:t>
            </a:r>
            <a:r>
              <a:rPr sz="2500" spc="-7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appropriate.</a:t>
            </a:r>
            <a:endParaRPr sz="25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59" y="562355"/>
            <a:ext cx="5984748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10229-A34E-4E05-89AC-4EAC76E41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r="6499"/>
          <a:stretch/>
        </p:blipFill>
        <p:spPr>
          <a:xfrm>
            <a:off x="0" y="0"/>
            <a:ext cx="9144000" cy="68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868" y="2319865"/>
            <a:ext cx="7874000" cy="3471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39370" indent="-256540">
              <a:lnSpc>
                <a:spcPct val="90000"/>
              </a:lnSpc>
              <a:spcBef>
                <a:spcPts val="425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80" dirty="0">
                <a:latin typeface="Bahnschrift Condensed" panose="020B0502040204020203" pitchFamily="34" charset="0"/>
                <a:cs typeface="Arial"/>
              </a:rPr>
              <a:t>Harsh </a:t>
            </a:r>
            <a:r>
              <a:rPr sz="2700" spc="105" dirty="0">
                <a:latin typeface="Bahnschrift Condensed" panose="020B0502040204020203" pitchFamily="34" charset="0"/>
                <a:cs typeface="Arial"/>
              </a:rPr>
              <a:t>Mander </a:t>
            </a:r>
            <a:r>
              <a:rPr sz="2700" spc="100" dirty="0">
                <a:latin typeface="Bahnschrift Condensed" panose="020B0502040204020203" pitchFamily="34" charset="0"/>
                <a:cs typeface="Arial"/>
              </a:rPr>
              <a:t>is </a:t>
            </a:r>
            <a:r>
              <a:rPr sz="2700" spc="-1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700" spc="120" dirty="0">
                <a:latin typeface="Bahnschrift Condensed" panose="020B0502040204020203" pitchFamily="34" charset="0"/>
                <a:cs typeface="Arial"/>
              </a:rPr>
              <a:t>great </a:t>
            </a:r>
            <a:r>
              <a:rPr sz="2700" spc="145" dirty="0">
                <a:latin typeface="Bahnschrift Condensed" panose="020B0502040204020203" pitchFamily="34" charset="0"/>
                <a:cs typeface="Arial"/>
              </a:rPr>
              <a:t>humanitarian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and  </a:t>
            </a:r>
            <a:r>
              <a:rPr sz="2700" spc="90" dirty="0">
                <a:latin typeface="Bahnschrift Condensed" panose="020B0502040204020203" pitchFamily="34" charset="0"/>
                <a:cs typeface="Arial"/>
              </a:rPr>
              <a:t>social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activist </a:t>
            </a:r>
            <a:r>
              <a:rPr sz="2700" spc="150" dirty="0">
                <a:latin typeface="Bahnschrift Condensed" panose="020B0502040204020203" pitchFamily="34" charset="0"/>
                <a:cs typeface="Arial"/>
              </a:rPr>
              <a:t>who </a:t>
            </a:r>
            <a:r>
              <a:rPr sz="2700" spc="60" dirty="0">
                <a:latin typeface="Bahnschrift Condensed" panose="020B0502040204020203" pitchFamily="34" charset="0"/>
                <a:cs typeface="Arial"/>
              </a:rPr>
              <a:t>has </a:t>
            </a:r>
            <a:r>
              <a:rPr sz="2700" spc="110" dirty="0">
                <a:latin typeface="Bahnschrift Condensed" panose="020B0502040204020203" pitchFamily="34" charset="0"/>
                <a:cs typeface="Arial"/>
              </a:rPr>
              <a:t>dedicated </a:t>
            </a:r>
            <a:r>
              <a:rPr sz="2700" spc="125" dirty="0">
                <a:latin typeface="Bahnschrift Condensed" panose="020B0502040204020203" pitchFamily="34" charset="0"/>
                <a:cs typeface="Arial"/>
              </a:rPr>
              <a:t>his </a:t>
            </a:r>
            <a:r>
              <a:rPr sz="2700" spc="145" dirty="0">
                <a:latin typeface="Bahnschrift Condensed" panose="020B0502040204020203" pitchFamily="34" charset="0"/>
                <a:cs typeface="Arial"/>
              </a:rPr>
              <a:t>life </a:t>
            </a:r>
            <a:r>
              <a:rPr sz="2700" spc="200" dirty="0">
                <a:latin typeface="Bahnschrift Condensed" panose="020B0502040204020203" pitchFamily="34" charset="0"/>
                <a:cs typeface="Arial"/>
              </a:rPr>
              <a:t>to  </a:t>
            </a:r>
            <a:r>
              <a:rPr sz="2700" spc="175" dirty="0">
                <a:latin typeface="Bahnschrift Condensed" panose="020B0502040204020203" pitchFamily="34" charset="0"/>
                <a:cs typeface="Arial"/>
              </a:rPr>
              <a:t>working </a:t>
            </a:r>
            <a:r>
              <a:rPr sz="2700" spc="200" dirty="0">
                <a:latin typeface="Bahnschrift Condensed" panose="020B0502040204020203" pitchFamily="34" charset="0"/>
                <a:cs typeface="Arial"/>
              </a:rPr>
              <a:t>for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10" dirty="0">
                <a:latin typeface="Bahnschrift Condensed" panose="020B0502040204020203" pitchFamily="34" charset="0"/>
                <a:cs typeface="Arial"/>
              </a:rPr>
              <a:t>survivors,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victims </a:t>
            </a:r>
            <a:r>
              <a:rPr sz="2700" spc="195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natural  </a:t>
            </a:r>
            <a:r>
              <a:rPr sz="2700" spc="105" dirty="0">
                <a:latin typeface="Bahnschrift Condensed" panose="020B0502040204020203" pitchFamily="34" charset="0"/>
                <a:cs typeface="Arial"/>
              </a:rPr>
              <a:t>calamities,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hunger, </a:t>
            </a:r>
            <a:r>
              <a:rPr sz="2700" spc="75" dirty="0">
                <a:latin typeface="Bahnschrift Condensed" panose="020B0502040204020203" pitchFamily="34" charset="0"/>
                <a:cs typeface="Arial"/>
              </a:rPr>
              <a:t>mass </a:t>
            </a:r>
            <a:r>
              <a:rPr sz="2700" spc="90" dirty="0">
                <a:latin typeface="Bahnschrift Condensed" panose="020B0502040204020203" pitchFamily="34" charset="0"/>
                <a:cs typeface="Arial"/>
              </a:rPr>
              <a:t>violence, </a:t>
            </a:r>
            <a:r>
              <a:rPr sz="2700" spc="150" dirty="0">
                <a:latin typeface="Bahnschrift Condensed" panose="020B0502040204020203" pitchFamily="34" charset="0"/>
                <a:cs typeface="Arial"/>
              </a:rPr>
              <a:t>communal  riots, bonded </a:t>
            </a:r>
            <a:r>
              <a:rPr sz="2700" spc="145" dirty="0">
                <a:latin typeface="Bahnschrift Condensed" panose="020B0502040204020203" pitchFamily="34" charset="0"/>
                <a:cs typeface="Arial"/>
              </a:rPr>
              <a:t>labour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700" spc="155" dirty="0">
                <a:latin typeface="Bahnschrift Condensed" panose="020B0502040204020203" pitchFamily="34" charset="0"/>
                <a:cs typeface="Arial"/>
              </a:rPr>
              <a:t>other </a:t>
            </a:r>
            <a:r>
              <a:rPr sz="2700" spc="90" dirty="0">
                <a:latin typeface="Bahnschrift Condensed" panose="020B0502040204020203" pitchFamily="34" charset="0"/>
                <a:cs typeface="Arial"/>
              </a:rPr>
              <a:t>social  </a:t>
            </a:r>
            <a:r>
              <a:rPr sz="2700" spc="120" dirty="0">
                <a:latin typeface="Bahnschrift Condensed" panose="020B0502040204020203" pitchFamily="34" charset="0"/>
                <a:cs typeface="Arial"/>
              </a:rPr>
              <a:t>injustices.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  <a:p>
            <a:pPr marL="268605" marR="5080" indent="-256540">
              <a:lnSpc>
                <a:spcPct val="90000"/>
              </a:lnSpc>
              <a:spcBef>
                <a:spcPts val="409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700" spc="60" dirty="0">
                <a:latin typeface="Bahnschrift Condensed" panose="020B0502040204020203" pitchFamily="34" charset="0"/>
                <a:cs typeface="Arial"/>
              </a:rPr>
              <a:t>has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held </a:t>
            </a:r>
            <a:r>
              <a:rPr sz="27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700" spc="170" dirty="0">
                <a:latin typeface="Bahnschrift Condensed" panose="020B0502040204020203" pitchFamily="34" charset="0"/>
                <a:cs typeface="Arial"/>
              </a:rPr>
              <a:t>number </a:t>
            </a:r>
            <a:r>
              <a:rPr sz="2700" spc="195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700" spc="125" dirty="0">
                <a:latin typeface="Bahnschrift Condensed" panose="020B0502040204020203" pitchFamily="34" charset="0"/>
                <a:cs typeface="Arial"/>
              </a:rPr>
              <a:t>posts </a:t>
            </a:r>
            <a:r>
              <a:rPr sz="2700" spc="170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700" spc="105" dirty="0">
                <a:latin typeface="Bahnschrift Condensed" panose="020B0502040204020203" pitchFamily="34" charset="0"/>
                <a:cs typeface="Arial"/>
              </a:rPr>
              <a:t>various 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organizations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and presently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Director </a:t>
            </a:r>
            <a:r>
              <a:rPr sz="2700" spc="190" dirty="0">
                <a:latin typeface="Bahnschrift Condensed" panose="020B0502040204020203" pitchFamily="34" charset="0"/>
                <a:cs typeface="Arial"/>
              </a:rPr>
              <a:t>of 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90" dirty="0">
                <a:latin typeface="Bahnschrift Condensed" panose="020B0502040204020203" pitchFamily="34" charset="0"/>
                <a:cs typeface="Arial"/>
              </a:rPr>
              <a:t>Center </a:t>
            </a:r>
            <a:r>
              <a:rPr sz="2700" spc="200" dirty="0">
                <a:latin typeface="Bahnschrift Condensed" panose="020B0502040204020203" pitchFamily="34" charset="0"/>
                <a:cs typeface="Arial"/>
              </a:rPr>
              <a:t>for </a:t>
            </a:r>
            <a:r>
              <a:rPr sz="2700" spc="90" dirty="0">
                <a:latin typeface="Bahnschrift Condensed" panose="020B0502040204020203" pitchFamily="34" charset="0"/>
                <a:cs typeface="Arial"/>
              </a:rPr>
              <a:t>Equity </a:t>
            </a:r>
            <a:r>
              <a:rPr sz="2700" spc="75" dirty="0">
                <a:latin typeface="Bahnschrift Condensed" panose="020B0502040204020203" pitchFamily="34" charset="0"/>
                <a:cs typeface="Arial"/>
              </a:rPr>
              <a:t>Studies. </a:t>
            </a:r>
            <a:r>
              <a:rPr sz="2700" spc="50" dirty="0">
                <a:latin typeface="Bahnschrift Condensed" panose="020B0502040204020203" pitchFamily="34" charset="0"/>
                <a:cs typeface="Arial"/>
              </a:rPr>
              <a:t>Being </a:t>
            </a:r>
            <a:r>
              <a:rPr sz="2700" spc="75" dirty="0">
                <a:latin typeface="Bahnschrift Condensed" panose="020B0502040204020203" pitchFamily="34" charset="0"/>
                <a:cs typeface="Arial"/>
              </a:rPr>
              <a:t>an </a:t>
            </a:r>
            <a:r>
              <a:rPr sz="2700" spc="130" dirty="0">
                <a:latin typeface="Bahnschrift Condensed" panose="020B0502040204020203" pitchFamily="34" charset="0"/>
                <a:cs typeface="Arial"/>
              </a:rPr>
              <a:t>ardent  </a:t>
            </a:r>
            <a:r>
              <a:rPr sz="2700" spc="150" dirty="0">
                <a:latin typeface="Bahnschrift Condensed" panose="020B0502040204020203" pitchFamily="34" charset="0"/>
                <a:cs typeface="Arial"/>
              </a:rPr>
              <a:t>writer, </a:t>
            </a:r>
            <a:r>
              <a:rPr sz="2700" spc="8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700" spc="60" dirty="0">
                <a:latin typeface="Bahnschrift Condensed" panose="020B0502040204020203" pitchFamily="34" charset="0"/>
                <a:cs typeface="Arial"/>
              </a:rPr>
              <a:t>has </a:t>
            </a:r>
            <a:r>
              <a:rPr sz="2700" spc="170" dirty="0">
                <a:latin typeface="Bahnschrift Condensed" panose="020B0502040204020203" pitchFamily="34" charset="0"/>
                <a:cs typeface="Arial"/>
              </a:rPr>
              <a:t>written </a:t>
            </a:r>
            <a:r>
              <a:rPr sz="27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700" spc="170" dirty="0">
                <a:latin typeface="Bahnschrift Condensed" panose="020B0502040204020203" pitchFamily="34" charset="0"/>
                <a:cs typeface="Arial"/>
              </a:rPr>
              <a:t>number </a:t>
            </a:r>
            <a:r>
              <a:rPr sz="2700" spc="195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700" spc="150" dirty="0">
                <a:latin typeface="Bahnschrift Condensed" panose="020B0502040204020203" pitchFamily="34" charset="0"/>
                <a:cs typeface="Arial"/>
              </a:rPr>
              <a:t>books  depicting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90" dirty="0">
                <a:latin typeface="Bahnschrift Condensed" panose="020B0502040204020203" pitchFamily="34" charset="0"/>
                <a:cs typeface="Arial"/>
              </a:rPr>
              <a:t>social </a:t>
            </a:r>
            <a:r>
              <a:rPr sz="2700" spc="150" dirty="0">
                <a:latin typeface="Bahnschrift Condensed" panose="020B0502040204020203" pitchFamily="34" charset="0"/>
                <a:cs typeface="Arial"/>
              </a:rPr>
              <a:t>problems </a:t>
            </a:r>
            <a:r>
              <a:rPr sz="2700" spc="170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700" spc="105" dirty="0">
                <a:latin typeface="Bahnschrift Condensed" panose="020B0502040204020203" pitchFamily="34" charset="0"/>
                <a:cs typeface="Arial"/>
              </a:rPr>
              <a:t>India.</a:t>
            </a:r>
            <a:r>
              <a:rPr sz="2700" spc="-17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50" dirty="0">
                <a:latin typeface="Bahnschrift Condensed" panose="020B0502040204020203" pitchFamily="34" charset="0"/>
                <a:cs typeface="Arial"/>
              </a:rPr>
              <a:t>"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4200" y="152400"/>
            <a:ext cx="20574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1E163-3D9D-4D0C-865E-2C25275EACAB}"/>
              </a:ext>
            </a:extLst>
          </p:cNvPr>
          <p:cNvSpPr txBox="1"/>
          <p:nvPr/>
        </p:nvSpPr>
        <p:spPr>
          <a:xfrm>
            <a:off x="457200" y="709136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 THE  AUTHOR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410" y="1143000"/>
            <a:ext cx="845439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7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story </a:t>
            </a:r>
            <a:r>
              <a:rPr sz="2700" spc="80" dirty="0">
                <a:latin typeface="Bahnschrift Condensed" panose="020B0502040204020203" pitchFamily="34" charset="0"/>
                <a:cs typeface="Arial"/>
              </a:rPr>
              <a:t>gives </a:t>
            </a:r>
            <a:r>
              <a:rPr sz="2700" spc="75" dirty="0">
                <a:latin typeface="Bahnschrift Condensed" panose="020B0502040204020203" pitchFamily="34" charset="0"/>
                <a:cs typeface="Arial"/>
              </a:rPr>
              <a:t>an </a:t>
            </a:r>
            <a:r>
              <a:rPr sz="2700" spc="110" dirty="0">
                <a:latin typeface="Bahnschrift Condensed" panose="020B0502040204020203" pitchFamily="34" charset="0"/>
                <a:cs typeface="Arial"/>
              </a:rPr>
              <a:t>account </a:t>
            </a:r>
            <a:r>
              <a:rPr sz="2700" spc="195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80" dirty="0">
                <a:latin typeface="Bahnschrift Condensed" panose="020B0502040204020203" pitchFamily="34" charset="0"/>
                <a:cs typeface="Arial"/>
              </a:rPr>
              <a:t>storm </a:t>
            </a:r>
            <a:r>
              <a:rPr sz="2700" spc="165" dirty="0">
                <a:latin typeface="Bahnschrift Condensed" panose="020B0502040204020203" pitchFamily="34" charset="0"/>
                <a:cs typeface="Arial"/>
              </a:rPr>
              <a:t>that  </a:t>
            </a:r>
            <a:r>
              <a:rPr sz="2700" spc="204" dirty="0">
                <a:latin typeface="Bahnschrift Condensed" panose="020B0502040204020203" pitchFamily="34" charset="0"/>
                <a:cs typeface="Arial"/>
              </a:rPr>
              <a:t>hit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85" dirty="0">
                <a:latin typeface="Bahnschrift Condensed" panose="020B0502040204020203" pitchFamily="34" charset="0"/>
                <a:cs typeface="Arial"/>
              </a:rPr>
              <a:t>coastal </a:t>
            </a:r>
            <a:r>
              <a:rPr sz="2700" spc="175" dirty="0">
                <a:latin typeface="Bahnschrift Condensed" panose="020B0502040204020203" pitchFamily="34" charset="0"/>
                <a:cs typeface="Arial"/>
              </a:rPr>
              <a:t>town </a:t>
            </a:r>
            <a:r>
              <a:rPr sz="2700" spc="195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700" spc="25" dirty="0">
                <a:latin typeface="Bahnschrift Condensed" panose="020B0502040204020203" pitchFamily="34" charset="0"/>
                <a:cs typeface="Arial"/>
              </a:rPr>
              <a:t>Ersama </a:t>
            </a:r>
            <a:r>
              <a:rPr sz="2700" spc="17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700" spc="95" dirty="0">
                <a:latin typeface="Bahnschrift Condensed" panose="020B0502040204020203" pitchFamily="34" charset="0"/>
                <a:cs typeface="Arial"/>
              </a:rPr>
              <a:t>Odisha</a:t>
            </a:r>
            <a:r>
              <a:rPr sz="2700" spc="-31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05" dirty="0">
                <a:latin typeface="Bahnschrift Condensed" panose="020B0502040204020203" pitchFamily="34" charset="0"/>
                <a:cs typeface="Arial"/>
              </a:rPr>
              <a:t>state  </a:t>
            </a:r>
            <a:r>
              <a:rPr sz="2700" spc="170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60" dirty="0">
                <a:latin typeface="Bahnschrift Condensed" panose="020B0502040204020203" pitchFamily="34" charset="0"/>
                <a:cs typeface="Arial"/>
              </a:rPr>
              <a:t>year</a:t>
            </a:r>
            <a:r>
              <a:rPr sz="2700" spc="-2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80" dirty="0">
                <a:latin typeface="Bahnschrift Condensed" panose="020B0502040204020203" pitchFamily="34" charset="0"/>
                <a:cs typeface="Arial"/>
              </a:rPr>
              <a:t>1999.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FAC00"/>
              </a:buClr>
              <a:buFont typeface="Arial"/>
              <a:buChar char=""/>
            </a:pPr>
            <a:endParaRPr sz="3500" dirty="0">
              <a:latin typeface="Bahnschrift Condensed" panose="020B0502040204020203" pitchFamily="34" charset="0"/>
              <a:cs typeface="Arial"/>
            </a:endParaRPr>
          </a:p>
          <a:p>
            <a:pPr marL="268605" marR="257175" indent="-256540">
              <a:lnSpc>
                <a:spcPct val="100000"/>
              </a:lnSpc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6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700" spc="145" dirty="0">
                <a:latin typeface="Bahnschrift Condensed" panose="020B0502040204020203" pitchFamily="34" charset="0"/>
                <a:cs typeface="Arial"/>
              </a:rPr>
              <a:t>young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boy </a:t>
            </a:r>
            <a:r>
              <a:rPr sz="2700" spc="60" dirty="0">
                <a:latin typeface="Bahnschrift Condensed" panose="020B0502040204020203" pitchFamily="34" charset="0"/>
                <a:cs typeface="Arial"/>
              </a:rPr>
              <a:t>Prashant </a:t>
            </a:r>
            <a:r>
              <a:rPr sz="2700" spc="90" dirty="0">
                <a:latin typeface="Bahnschrift Condensed" panose="020B0502040204020203" pitchFamily="34" charset="0"/>
                <a:cs typeface="Arial"/>
              </a:rPr>
              <a:t>faced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70" dirty="0">
                <a:latin typeface="Bahnschrift Condensed" panose="020B0502040204020203" pitchFamily="34" charset="0"/>
                <a:cs typeface="Arial"/>
              </a:rPr>
              <a:t>fury </a:t>
            </a:r>
            <a:r>
              <a:rPr sz="2700" spc="195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700" spc="180" dirty="0">
                <a:latin typeface="Bahnschrift Condensed" panose="020B0502040204020203" pitchFamily="34" charset="0"/>
                <a:cs typeface="Arial"/>
              </a:rPr>
              <a:t>storm </a:t>
            </a:r>
            <a:r>
              <a:rPr sz="2700" spc="120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700" spc="80" dirty="0">
                <a:latin typeface="Bahnschrift Condensed" panose="020B0502040204020203" pitchFamily="34" charset="0"/>
                <a:cs typeface="Arial"/>
              </a:rPr>
              <a:t>reached </a:t>
            </a:r>
            <a:r>
              <a:rPr sz="2700" spc="125" dirty="0">
                <a:latin typeface="Bahnschrift Condensed" panose="020B0502040204020203" pitchFamily="34" charset="0"/>
                <a:cs typeface="Arial"/>
              </a:rPr>
              <a:t>his </a:t>
            </a:r>
            <a:r>
              <a:rPr sz="2700" spc="105" dirty="0">
                <a:latin typeface="Bahnschrift Condensed" panose="020B0502040204020203" pitchFamily="34" charset="0"/>
                <a:cs typeface="Arial"/>
              </a:rPr>
              <a:t>village. </a:t>
            </a:r>
            <a:r>
              <a:rPr sz="2700" spc="7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details</a:t>
            </a:r>
            <a:r>
              <a:rPr sz="2700" spc="-1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90" dirty="0">
                <a:latin typeface="Bahnschrift Condensed" panose="020B0502040204020203" pitchFamily="34" charset="0"/>
                <a:cs typeface="Arial"/>
              </a:rPr>
              <a:t>of  </a:t>
            </a:r>
            <a:r>
              <a:rPr sz="2700" spc="150" dirty="0">
                <a:latin typeface="Bahnschrift Condensed" panose="020B0502040204020203" pitchFamily="34" charset="0"/>
                <a:cs typeface="Arial"/>
              </a:rPr>
              <a:t>how </a:t>
            </a:r>
            <a:r>
              <a:rPr sz="2700" spc="8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700" spc="150" dirty="0">
                <a:latin typeface="Bahnschrift Condensed" panose="020B0502040204020203" pitchFamily="34" charset="0"/>
                <a:cs typeface="Arial"/>
              </a:rPr>
              <a:t>worked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hard </a:t>
            </a:r>
            <a:r>
              <a:rPr sz="2700" spc="204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help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10" dirty="0">
                <a:latin typeface="Bahnschrift Condensed" panose="020B0502040204020203" pitchFamily="34" charset="0"/>
                <a:cs typeface="Arial"/>
              </a:rPr>
              <a:t>villagers  </a:t>
            </a:r>
            <a:r>
              <a:rPr sz="2700" spc="105" dirty="0">
                <a:latin typeface="Bahnschrift Condensed" panose="020B0502040204020203" pitchFamily="34" charset="0"/>
                <a:cs typeface="Arial"/>
              </a:rPr>
              <a:t>overcome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10" dirty="0">
                <a:latin typeface="Bahnschrift Condensed" panose="020B0502040204020203" pitchFamily="34" charset="0"/>
                <a:cs typeface="Arial"/>
              </a:rPr>
              <a:t>devastation </a:t>
            </a:r>
            <a:r>
              <a:rPr sz="2700" spc="65" dirty="0">
                <a:latin typeface="Bahnschrift Condensed" panose="020B0502040204020203" pitchFamily="34" charset="0"/>
                <a:cs typeface="Arial"/>
              </a:rPr>
              <a:t>caused </a:t>
            </a:r>
            <a:r>
              <a:rPr sz="2700" spc="125" dirty="0">
                <a:latin typeface="Bahnschrift Condensed" panose="020B0502040204020203" pitchFamily="34" charset="0"/>
                <a:cs typeface="Arial"/>
              </a:rPr>
              <a:t>by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700" spc="185" dirty="0">
                <a:latin typeface="Bahnschrift Condensed" panose="020B0502040204020203" pitchFamily="34" charset="0"/>
                <a:cs typeface="Arial"/>
              </a:rPr>
              <a:t>storm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inspire </a:t>
            </a:r>
            <a:r>
              <a:rPr sz="2700" spc="100" dirty="0">
                <a:latin typeface="Bahnschrift Condensed" panose="020B0502040204020203" pitchFamily="34" charset="0"/>
                <a:cs typeface="Arial"/>
              </a:rPr>
              <a:t>us </a:t>
            </a:r>
            <a:r>
              <a:rPr sz="2700" spc="204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700" spc="50" dirty="0">
                <a:latin typeface="Bahnschrift Condensed" panose="020B0502040204020203" pitchFamily="34" charset="0"/>
                <a:cs typeface="Arial"/>
              </a:rPr>
              <a:t>have </a:t>
            </a:r>
            <a:r>
              <a:rPr sz="2700" spc="100" dirty="0">
                <a:latin typeface="Bahnschrift Condensed" panose="020B0502040204020203" pitchFamily="34" charset="0"/>
                <a:cs typeface="Arial"/>
              </a:rPr>
              <a:t>courage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700" spc="-10" dirty="0">
                <a:latin typeface="Bahnschrift Condensed" panose="020B0502040204020203" pitchFamily="34" charset="0"/>
                <a:cs typeface="Arial"/>
              </a:rPr>
              <a:t>a  </a:t>
            </a:r>
            <a:r>
              <a:rPr sz="2700" spc="125" dirty="0">
                <a:latin typeface="Bahnschrift Condensed" panose="020B0502040204020203" pitchFamily="34" charset="0"/>
                <a:cs typeface="Arial"/>
              </a:rPr>
              <a:t>positive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approach </a:t>
            </a:r>
            <a:r>
              <a:rPr sz="2700" spc="130" dirty="0">
                <a:latin typeface="Bahnschrift Condensed" panose="020B0502040204020203" pitchFamily="34" charset="0"/>
                <a:cs typeface="Arial"/>
              </a:rPr>
              <a:t>towards</a:t>
            </a:r>
            <a:r>
              <a:rPr sz="2700" spc="5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life.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81000"/>
            <a:ext cx="3921978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27734"/>
            <a:ext cx="7964932" cy="374833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68605" marR="537845" indent="-256540">
              <a:lnSpc>
                <a:spcPct val="80000"/>
              </a:lnSpc>
              <a:spcBef>
                <a:spcPts val="605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100" spc="50" dirty="0">
                <a:latin typeface="Bahnschrift Condensed" panose="020B0502040204020203" pitchFamily="34" charset="0"/>
                <a:cs typeface="Arial"/>
              </a:rPr>
              <a:t>Prashant </a:t>
            </a:r>
            <a:r>
              <a:rPr sz="2100" spc="35" dirty="0">
                <a:latin typeface="Bahnschrift Condensed" panose="020B0502040204020203" pitchFamily="34" charset="0"/>
                <a:cs typeface="Arial"/>
              </a:rPr>
              <a:t>was </a:t>
            </a:r>
            <a:r>
              <a:rPr sz="2100" spc="-1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young </a:t>
            </a:r>
            <a:r>
              <a:rPr sz="2100" spc="100" dirty="0">
                <a:latin typeface="Bahnschrift Condensed" panose="020B0502040204020203" pitchFamily="34" charset="0"/>
                <a:cs typeface="Arial"/>
              </a:rPr>
              <a:t>boy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100" spc="90" dirty="0">
                <a:latin typeface="Bahnschrift Condensed" panose="020B0502040204020203" pitchFamily="34" charset="0"/>
                <a:cs typeface="Arial"/>
              </a:rPr>
              <a:t>nineteen </a:t>
            </a:r>
            <a:r>
              <a:rPr sz="2100" spc="40" dirty="0">
                <a:latin typeface="Bahnschrift Condensed" panose="020B0502040204020203" pitchFamily="34" charset="0"/>
                <a:cs typeface="Arial"/>
              </a:rPr>
              <a:t>years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100" spc="50" dirty="0">
                <a:latin typeface="Bahnschrift Condensed" panose="020B0502040204020203" pitchFamily="34" charset="0"/>
                <a:cs typeface="Arial"/>
              </a:rPr>
              <a:t>age. </a:t>
            </a:r>
            <a:r>
              <a:rPr sz="2100" spc="10" dirty="0">
                <a:latin typeface="Bahnschrift Condensed" panose="020B0502040204020203" pitchFamily="34" charset="0"/>
                <a:cs typeface="Arial"/>
              </a:rPr>
              <a:t>He  </a:t>
            </a:r>
            <a:r>
              <a:rPr sz="2100" spc="100" dirty="0">
                <a:latin typeface="Bahnschrift Condensed" panose="020B0502040204020203" pitchFamily="34" charset="0"/>
                <a:cs typeface="Arial"/>
              </a:rPr>
              <a:t>belonged </a:t>
            </a:r>
            <a:r>
              <a:rPr sz="2100" spc="160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100" spc="85" dirty="0">
                <a:latin typeface="Bahnschrift Condensed" panose="020B0502040204020203" pitchFamily="34" charset="0"/>
                <a:cs typeface="Arial"/>
              </a:rPr>
              <a:t>Kalikuda, </a:t>
            </a:r>
            <a:r>
              <a:rPr sz="2100" spc="-1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100" spc="85" dirty="0">
                <a:latin typeface="Bahnschrift Condensed" panose="020B0502040204020203" pitchFamily="34" charset="0"/>
                <a:cs typeface="Arial"/>
              </a:rPr>
              <a:t>village </a:t>
            </a:r>
            <a:r>
              <a:rPr sz="2100" spc="13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65" dirty="0">
                <a:latin typeface="Bahnschrift Condensed" panose="020B0502040204020203" pitchFamily="34" charset="0"/>
                <a:cs typeface="Arial"/>
              </a:rPr>
              <a:t>coastal </a:t>
            </a:r>
            <a:r>
              <a:rPr sz="2100" spc="75" dirty="0">
                <a:latin typeface="Bahnschrift Condensed" panose="020B0502040204020203" pitchFamily="34" charset="0"/>
                <a:cs typeface="Arial"/>
              </a:rPr>
              <a:t>state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of  </a:t>
            </a:r>
            <a:r>
              <a:rPr sz="2100" spc="75" dirty="0">
                <a:latin typeface="Bahnschrift Condensed" panose="020B0502040204020203" pitchFamily="34" charset="0"/>
                <a:cs typeface="Arial"/>
              </a:rPr>
              <a:t>Odisha. </a:t>
            </a:r>
            <a:r>
              <a:rPr sz="2100" spc="1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had </a:t>
            </a:r>
            <a:r>
              <a:rPr sz="2100" spc="114" dirty="0">
                <a:latin typeface="Bahnschrift Condensed" panose="020B0502040204020203" pitchFamily="34" charset="0"/>
                <a:cs typeface="Arial"/>
              </a:rPr>
              <a:t>lost </a:t>
            </a:r>
            <a:r>
              <a:rPr sz="2100" spc="100" dirty="0">
                <a:latin typeface="Bahnschrift Condensed" panose="020B0502040204020203" pitchFamily="34" charset="0"/>
                <a:cs typeface="Arial"/>
              </a:rPr>
              <a:t>his </a:t>
            </a:r>
            <a:r>
              <a:rPr sz="2100" spc="135" dirty="0">
                <a:latin typeface="Bahnschrift Condensed" panose="020B0502040204020203" pitchFamily="34" charset="0"/>
                <a:cs typeface="Arial"/>
              </a:rPr>
              <a:t>mother </a:t>
            </a:r>
            <a:r>
              <a:rPr sz="2100" spc="35" dirty="0">
                <a:latin typeface="Bahnschrift Condensed" panose="020B0502040204020203" pitchFamily="34" charset="0"/>
                <a:cs typeface="Arial"/>
              </a:rPr>
              <a:t>seven </a:t>
            </a:r>
            <a:r>
              <a:rPr sz="2100" spc="40" dirty="0">
                <a:latin typeface="Bahnschrift Condensed" panose="020B0502040204020203" pitchFamily="34" charset="0"/>
                <a:cs typeface="Arial"/>
              </a:rPr>
              <a:t>years</a:t>
            </a:r>
            <a:r>
              <a:rPr sz="2100" spc="114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100" spc="80" dirty="0">
                <a:latin typeface="Bahnschrift Condensed" panose="020B0502040204020203" pitchFamily="34" charset="0"/>
                <a:cs typeface="Arial"/>
              </a:rPr>
              <a:t>ago.</a:t>
            </a:r>
            <a:endParaRPr sz="2100" dirty="0">
              <a:latin typeface="Bahnschrift Condensed" panose="020B0502040204020203" pitchFamily="34" charset="0"/>
              <a:cs typeface="Arial"/>
            </a:endParaRPr>
          </a:p>
          <a:p>
            <a:pPr marL="268605" marR="5080">
              <a:lnSpc>
                <a:spcPct val="80000"/>
              </a:lnSpc>
            </a:pPr>
            <a:r>
              <a:rPr sz="2100" spc="65" dirty="0">
                <a:latin typeface="Bahnschrift Condensed" panose="020B0502040204020203" pitchFamily="34" charset="0"/>
                <a:cs typeface="Arial"/>
              </a:rPr>
              <a:t>On </a:t>
            </a:r>
            <a:r>
              <a:rPr sz="2100" spc="155" dirty="0">
                <a:latin typeface="Bahnschrift Condensed" panose="020B0502040204020203" pitchFamily="34" charset="0"/>
                <a:cs typeface="Arial"/>
              </a:rPr>
              <a:t>27 </a:t>
            </a:r>
            <a:r>
              <a:rPr sz="2100" spc="90" dirty="0">
                <a:latin typeface="Bahnschrift Condensed" panose="020B0502040204020203" pitchFamily="34" charset="0"/>
                <a:cs typeface="Arial"/>
              </a:rPr>
              <a:t>October </a:t>
            </a:r>
            <a:r>
              <a:rPr sz="2100" spc="140" dirty="0">
                <a:latin typeface="Bahnschrift Condensed" panose="020B0502040204020203" pitchFamily="34" charset="0"/>
                <a:cs typeface="Arial"/>
              </a:rPr>
              <a:t>1999, </a:t>
            </a:r>
            <a:r>
              <a:rPr sz="2100" spc="90" dirty="0">
                <a:latin typeface="Bahnschrift Condensed" panose="020B0502040204020203" pitchFamily="34" charset="0"/>
                <a:cs typeface="Arial"/>
              </a:rPr>
              <a:t>when </a:t>
            </a:r>
            <a:r>
              <a:rPr sz="2100" spc="70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100" spc="35" dirty="0">
                <a:latin typeface="Bahnschrift Condensed" panose="020B0502040204020203" pitchFamily="34" charset="0"/>
                <a:cs typeface="Arial"/>
              </a:rPr>
              <a:t>was </a:t>
            </a:r>
            <a:r>
              <a:rPr sz="2100" spc="120" dirty="0">
                <a:latin typeface="Bahnschrift Condensed" panose="020B0502040204020203" pitchFamily="34" charset="0"/>
                <a:cs typeface="Arial"/>
              </a:rPr>
              <a:t>visiting </a:t>
            </a:r>
            <a:r>
              <a:rPr sz="2100" spc="-1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100" spc="125" dirty="0">
                <a:latin typeface="Bahnschrift Condensed" panose="020B0502040204020203" pitchFamily="34" charset="0"/>
                <a:cs typeface="Arial"/>
              </a:rPr>
              <a:t>friend </a:t>
            </a:r>
            <a:r>
              <a:rPr sz="2100" spc="130" dirty="0">
                <a:latin typeface="Bahnschrift Condensed" panose="020B0502040204020203" pitchFamily="34" charset="0"/>
                <a:cs typeface="Arial"/>
              </a:rPr>
              <a:t>in  </a:t>
            </a:r>
            <a:r>
              <a:rPr sz="2100" spc="25" dirty="0">
                <a:latin typeface="Bahnschrift Condensed" panose="020B0502040204020203" pitchFamily="34" charset="0"/>
                <a:cs typeface="Arial"/>
              </a:rPr>
              <a:t>Ersama, </a:t>
            </a:r>
            <a:r>
              <a:rPr sz="2100" spc="-1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100" spc="90" dirty="0">
                <a:latin typeface="Bahnschrift Condensed" panose="020B0502040204020203" pitchFamily="34" charset="0"/>
                <a:cs typeface="Arial"/>
              </a:rPr>
              <a:t>super </a:t>
            </a:r>
            <a:r>
              <a:rPr sz="2100" spc="65" dirty="0">
                <a:latin typeface="Bahnschrift Condensed" panose="020B0502040204020203" pitchFamily="34" charset="0"/>
                <a:cs typeface="Arial"/>
              </a:rPr>
              <a:t>cyclone </a:t>
            </a:r>
            <a:r>
              <a:rPr sz="2100" spc="160" dirty="0">
                <a:latin typeface="Bahnschrift Condensed" panose="020B0502040204020203" pitchFamily="34" charset="0"/>
                <a:cs typeface="Arial"/>
              </a:rPr>
              <a:t>hit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40" dirty="0">
                <a:latin typeface="Bahnschrift Condensed" panose="020B0502040204020203" pitchFamily="34" charset="0"/>
                <a:cs typeface="Arial"/>
              </a:rPr>
              <a:t>area. </a:t>
            </a:r>
            <a:r>
              <a:rPr sz="2100" spc="65" dirty="0">
                <a:latin typeface="Bahnschrift Condensed" panose="020B0502040204020203" pitchFamily="34" charset="0"/>
                <a:cs typeface="Arial"/>
              </a:rPr>
              <a:t>There </a:t>
            </a:r>
            <a:r>
              <a:rPr sz="2100" spc="35" dirty="0">
                <a:latin typeface="Bahnschrift Condensed" panose="020B0502040204020203" pitchFamily="34" charset="0"/>
                <a:cs typeface="Arial"/>
              </a:rPr>
              <a:t>was </a:t>
            </a:r>
            <a:r>
              <a:rPr sz="2100" spc="85" dirty="0">
                <a:latin typeface="Bahnschrift Condensed" panose="020B0502040204020203" pitchFamily="34" charset="0"/>
                <a:cs typeface="Arial"/>
              </a:rPr>
              <a:t>large </a:t>
            </a:r>
            <a:r>
              <a:rPr sz="2100" spc="35" dirty="0">
                <a:latin typeface="Bahnschrift Condensed" panose="020B0502040204020203" pitchFamily="34" charset="0"/>
                <a:cs typeface="Arial"/>
              </a:rPr>
              <a:t>scale  </a:t>
            </a:r>
            <a:r>
              <a:rPr sz="2100" spc="85" dirty="0">
                <a:latin typeface="Bahnschrift Condensed" panose="020B0502040204020203" pitchFamily="34" charset="0"/>
                <a:cs typeface="Arial"/>
              </a:rPr>
              <a:t>devastation. </a:t>
            </a:r>
            <a:r>
              <a:rPr sz="2100" spc="6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gushy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winds </a:t>
            </a:r>
            <a:r>
              <a:rPr sz="2100" spc="90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100" spc="85" dirty="0">
                <a:latin typeface="Bahnschrift Condensed" panose="020B0502040204020203" pitchFamily="34" charset="0"/>
                <a:cs typeface="Arial"/>
              </a:rPr>
              <a:t>rains </a:t>
            </a:r>
            <a:r>
              <a:rPr sz="2100" spc="114" dirty="0">
                <a:latin typeface="Bahnschrift Condensed" panose="020B0502040204020203" pitchFamily="34" charset="0"/>
                <a:cs typeface="Arial"/>
              </a:rPr>
              <a:t>continued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for </a:t>
            </a:r>
            <a:r>
              <a:rPr sz="2100" spc="135" dirty="0">
                <a:latin typeface="Bahnschrift Condensed" panose="020B0502040204020203" pitchFamily="34" charset="0"/>
                <a:cs typeface="Arial"/>
              </a:rPr>
              <a:t>two  </a:t>
            </a:r>
            <a:r>
              <a:rPr sz="2100" spc="55" dirty="0">
                <a:latin typeface="Bahnschrift Condensed" panose="020B0502040204020203" pitchFamily="34" charset="0"/>
                <a:cs typeface="Arial"/>
              </a:rPr>
              <a:t>days. They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remained </a:t>
            </a:r>
            <a:r>
              <a:rPr sz="2100" spc="125" dirty="0">
                <a:latin typeface="Bahnschrift Condensed" panose="020B0502040204020203" pitchFamily="34" charset="0"/>
                <a:cs typeface="Arial"/>
              </a:rPr>
              <a:t>on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145" dirty="0">
                <a:latin typeface="Bahnschrift Condensed" panose="020B0502040204020203" pitchFamily="34" charset="0"/>
                <a:cs typeface="Arial"/>
              </a:rPr>
              <a:t>rooftop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80" dirty="0">
                <a:latin typeface="Bahnschrift Condensed" panose="020B0502040204020203" pitchFamily="34" charset="0"/>
                <a:cs typeface="Arial"/>
              </a:rPr>
              <a:t>house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and  </a:t>
            </a:r>
            <a:r>
              <a:rPr sz="2100" spc="85" dirty="0">
                <a:latin typeface="Bahnschrift Condensed" panose="020B0502040204020203" pitchFamily="34" charset="0"/>
                <a:cs typeface="Arial"/>
              </a:rPr>
              <a:t>survived </a:t>
            </a:r>
            <a:r>
              <a:rPr sz="2100" spc="125" dirty="0">
                <a:latin typeface="Bahnschrift Condensed" panose="020B0502040204020203" pitchFamily="34" charset="0"/>
                <a:cs typeface="Arial"/>
              </a:rPr>
              <a:t>on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tender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coconuts </a:t>
            </a:r>
            <a:r>
              <a:rPr sz="2100" spc="170" dirty="0">
                <a:latin typeface="Bahnschrift Condensed" panose="020B0502040204020203" pitchFamily="34" charset="0"/>
                <a:cs typeface="Arial"/>
              </a:rPr>
              <a:t>from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coconut </a:t>
            </a:r>
            <a:r>
              <a:rPr sz="2100" spc="75" dirty="0">
                <a:latin typeface="Bahnschrift Condensed" panose="020B0502040204020203" pitchFamily="34" charset="0"/>
                <a:cs typeface="Arial"/>
              </a:rPr>
              <a:t>trees  </a:t>
            </a:r>
            <a:r>
              <a:rPr sz="2100" spc="130" dirty="0">
                <a:latin typeface="Bahnschrift Condensed" panose="020B0502040204020203" pitchFamily="34" charset="0"/>
                <a:cs typeface="Arial"/>
              </a:rPr>
              <a:t>that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had </a:t>
            </a:r>
            <a:r>
              <a:rPr sz="2100" spc="100" dirty="0">
                <a:latin typeface="Bahnschrift Condensed" panose="020B0502040204020203" pitchFamily="34" charset="0"/>
                <a:cs typeface="Arial"/>
              </a:rPr>
              <a:t>fallen </a:t>
            </a:r>
            <a:r>
              <a:rPr sz="2100" spc="125" dirty="0">
                <a:latin typeface="Bahnschrift Condensed" panose="020B0502040204020203" pitchFamily="34" charset="0"/>
                <a:cs typeface="Arial"/>
              </a:rPr>
              <a:t>on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the</a:t>
            </a:r>
            <a:r>
              <a:rPr sz="2100" spc="-8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100" spc="130" dirty="0">
                <a:latin typeface="Bahnschrift Condensed" panose="020B0502040204020203" pitchFamily="34" charset="0"/>
                <a:cs typeface="Arial"/>
              </a:rPr>
              <a:t>roof.</a:t>
            </a:r>
            <a:endParaRPr sz="2100" dirty="0">
              <a:latin typeface="Bahnschrift Condensed" panose="020B0502040204020203" pitchFamily="34" charset="0"/>
              <a:cs typeface="Arial"/>
            </a:endParaRPr>
          </a:p>
          <a:p>
            <a:pPr marL="268605" marR="44450" indent="-256540">
              <a:lnSpc>
                <a:spcPct val="80000"/>
              </a:lnSpc>
              <a:spcBef>
                <a:spcPts val="409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100" spc="30" dirty="0">
                <a:latin typeface="Bahnschrift Condensed" panose="020B0502040204020203" pitchFamily="34" charset="0"/>
                <a:cs typeface="Arial"/>
              </a:rPr>
              <a:t>As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rain stopped, </a:t>
            </a:r>
            <a:r>
              <a:rPr sz="2100" spc="45" dirty="0">
                <a:latin typeface="Bahnschrift Condensed" panose="020B0502040204020203" pitchFamily="34" charset="0"/>
                <a:cs typeface="Arial"/>
              </a:rPr>
              <a:t>Prashant </a:t>
            </a:r>
            <a:r>
              <a:rPr sz="2100" spc="125" dirty="0">
                <a:latin typeface="Bahnschrift Condensed" panose="020B0502040204020203" pitchFamily="34" charset="0"/>
                <a:cs typeface="Arial"/>
              </a:rPr>
              <a:t>left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for </a:t>
            </a:r>
            <a:r>
              <a:rPr sz="2100" spc="100" dirty="0">
                <a:latin typeface="Bahnschrift Condensed" panose="020B0502040204020203" pitchFamily="34" charset="0"/>
                <a:cs typeface="Arial"/>
              </a:rPr>
              <a:t>his </a:t>
            </a:r>
            <a:r>
              <a:rPr sz="2100" spc="114" dirty="0">
                <a:latin typeface="Bahnschrift Condensed" panose="020B0502040204020203" pitchFamily="34" charset="0"/>
                <a:cs typeface="Arial"/>
              </a:rPr>
              <a:t>home </a:t>
            </a:r>
            <a:r>
              <a:rPr sz="2100" dirty="0">
                <a:latin typeface="Bahnschrift Condensed" panose="020B0502040204020203" pitchFamily="34" charset="0"/>
                <a:cs typeface="Arial"/>
              </a:rPr>
              <a:t>as </a:t>
            </a:r>
            <a:r>
              <a:rPr sz="2100" spc="65" dirty="0">
                <a:latin typeface="Bahnschrift Condensed" panose="020B0502040204020203" pitchFamily="34" charset="0"/>
                <a:cs typeface="Arial"/>
              </a:rPr>
              <a:t>he  </a:t>
            </a:r>
            <a:r>
              <a:rPr sz="2100" spc="75" dirty="0">
                <a:latin typeface="Bahnschrift Condensed" panose="020B0502040204020203" pitchFamily="34" charset="0"/>
                <a:cs typeface="Arial"/>
              </a:rPr>
              <a:t>feared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114" dirty="0">
                <a:latin typeface="Bahnschrift Condensed" panose="020B0502040204020203" pitchFamily="34" charset="0"/>
                <a:cs typeface="Arial"/>
              </a:rPr>
              <a:t>worst </a:t>
            </a:r>
            <a:r>
              <a:rPr sz="2100" spc="155" dirty="0">
                <a:latin typeface="Bahnschrift Condensed" panose="020B0502040204020203" pitchFamily="34" charset="0"/>
                <a:cs typeface="Arial"/>
              </a:rPr>
              <a:t>for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his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family. </a:t>
            </a:r>
            <a:r>
              <a:rPr sz="2100" spc="10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took </a:t>
            </a:r>
            <a:r>
              <a:rPr sz="2100" spc="-1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stick </a:t>
            </a:r>
            <a:r>
              <a:rPr sz="2100" spc="160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help </a:t>
            </a:r>
            <a:r>
              <a:rPr sz="2100" spc="160" dirty="0">
                <a:latin typeface="Bahnschrift Condensed" panose="020B0502040204020203" pitchFamily="34" charset="0"/>
                <a:cs typeface="Arial"/>
              </a:rPr>
              <a:t>him 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find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road. </a:t>
            </a:r>
            <a:r>
              <a:rPr sz="2100" spc="125" dirty="0">
                <a:latin typeface="Bahnschrift Condensed" panose="020B0502040204020203" pitchFamily="34" charset="0"/>
                <a:cs typeface="Arial"/>
              </a:rPr>
              <a:t>At </a:t>
            </a:r>
            <a:r>
              <a:rPr sz="2100" spc="100" dirty="0">
                <a:latin typeface="Bahnschrift Condensed" panose="020B0502040204020203" pitchFamily="34" charset="0"/>
                <a:cs typeface="Arial"/>
              </a:rPr>
              <a:t>times, </a:t>
            </a:r>
            <a:r>
              <a:rPr sz="2100" spc="70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had </a:t>
            </a:r>
            <a:r>
              <a:rPr sz="2100" spc="155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100" spc="114" dirty="0">
                <a:latin typeface="Bahnschrift Condensed" panose="020B0502040204020203" pitchFamily="34" charset="0"/>
                <a:cs typeface="Arial"/>
              </a:rPr>
              <a:t>swim </a:t>
            </a:r>
            <a:r>
              <a:rPr sz="2100" spc="145" dirty="0">
                <a:latin typeface="Bahnschrift Condensed" panose="020B0502040204020203" pitchFamily="34" charset="0"/>
                <a:cs typeface="Arial"/>
              </a:rPr>
              <a:t>through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145" dirty="0">
                <a:latin typeface="Bahnschrift Condensed" panose="020B0502040204020203" pitchFamily="34" charset="0"/>
                <a:cs typeface="Arial"/>
              </a:rPr>
              <a:t>flood  </a:t>
            </a:r>
            <a:r>
              <a:rPr sz="2100" spc="75" dirty="0">
                <a:latin typeface="Bahnschrift Condensed" panose="020B0502040204020203" pitchFamily="34" charset="0"/>
                <a:cs typeface="Arial"/>
              </a:rPr>
              <a:t>waters. </a:t>
            </a:r>
            <a:r>
              <a:rPr sz="2100" spc="65" dirty="0">
                <a:latin typeface="Bahnschrift Condensed" panose="020B0502040204020203" pitchFamily="34" charset="0"/>
                <a:cs typeface="Arial"/>
              </a:rPr>
              <a:t>On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45" dirty="0">
                <a:latin typeface="Bahnschrift Condensed" panose="020B0502040204020203" pitchFamily="34" charset="0"/>
                <a:cs typeface="Arial"/>
              </a:rPr>
              <a:t>way </a:t>
            </a:r>
            <a:r>
              <a:rPr sz="2100" spc="6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100" spc="130" dirty="0">
                <a:latin typeface="Bahnschrift Condensed" panose="020B0502040204020203" pitchFamily="34" charset="0"/>
                <a:cs typeface="Arial"/>
              </a:rPr>
              <a:t>met </a:t>
            </a:r>
            <a:r>
              <a:rPr sz="2100" spc="135" dirty="0">
                <a:latin typeface="Bahnschrift Condensed" panose="020B0502040204020203" pitchFamily="34" charset="0"/>
                <a:cs typeface="Arial"/>
              </a:rPr>
              <a:t>two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friends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100" spc="125" dirty="0">
                <a:latin typeface="Bahnschrift Condensed" panose="020B0502040204020203" pitchFamily="34" charset="0"/>
                <a:cs typeface="Arial"/>
              </a:rPr>
              <a:t>their </a:t>
            </a:r>
            <a:r>
              <a:rPr sz="2100" spc="85" dirty="0">
                <a:latin typeface="Bahnschrift Condensed" panose="020B0502040204020203" pitchFamily="34" charset="0"/>
                <a:cs typeface="Arial"/>
              </a:rPr>
              <a:t>uncle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and 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100" spc="140" dirty="0">
                <a:latin typeface="Bahnschrift Condensed" panose="020B0502040204020203" pitchFamily="34" charset="0"/>
                <a:cs typeface="Arial"/>
              </a:rPr>
              <a:t>group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moved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together. </a:t>
            </a:r>
            <a:r>
              <a:rPr sz="2100" spc="55" dirty="0">
                <a:latin typeface="Bahnschrift Condensed" panose="020B0502040204020203" pitchFamily="34" charset="0"/>
                <a:cs typeface="Arial"/>
              </a:rPr>
              <a:t>They came across </a:t>
            </a:r>
            <a:r>
              <a:rPr sz="2100" spc="70" dirty="0">
                <a:latin typeface="Bahnschrift Condensed" panose="020B0502040204020203" pitchFamily="34" charset="0"/>
                <a:cs typeface="Arial"/>
              </a:rPr>
              <a:t>dead </a:t>
            </a:r>
            <a:r>
              <a:rPr sz="2100" spc="90" dirty="0">
                <a:latin typeface="Bahnschrift Condensed" panose="020B0502040204020203" pitchFamily="34" charset="0"/>
                <a:cs typeface="Arial"/>
              </a:rPr>
              <a:t>bodies 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100" spc="120" dirty="0">
                <a:latin typeface="Bahnschrift Condensed" panose="020B0502040204020203" pitchFamily="34" charset="0"/>
                <a:cs typeface="Arial"/>
              </a:rPr>
              <a:t>human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beings and </a:t>
            </a:r>
            <a:r>
              <a:rPr sz="2100" spc="90" dirty="0">
                <a:latin typeface="Bahnschrift Condensed" panose="020B0502040204020203" pitchFamily="34" charset="0"/>
                <a:cs typeface="Arial"/>
              </a:rPr>
              <a:t>animals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which floated </a:t>
            </a:r>
            <a:r>
              <a:rPr sz="2100" spc="145" dirty="0">
                <a:latin typeface="Bahnschrift Condensed" panose="020B0502040204020203" pitchFamily="34" charset="0"/>
                <a:cs typeface="Arial"/>
              </a:rPr>
              <a:t>with </a:t>
            </a:r>
            <a:r>
              <a:rPr sz="2100" spc="105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current. </a:t>
            </a:r>
            <a:r>
              <a:rPr sz="2100" spc="30" dirty="0">
                <a:latin typeface="Bahnschrift Condensed" panose="020B0502040204020203" pitchFamily="34" charset="0"/>
                <a:cs typeface="Arial"/>
              </a:rPr>
              <a:t>As </a:t>
            </a:r>
            <a:r>
              <a:rPr sz="2100" spc="90" dirty="0">
                <a:latin typeface="Bahnschrift Condensed" panose="020B0502040204020203" pitchFamily="34" charset="0"/>
                <a:cs typeface="Arial"/>
              </a:rPr>
              <a:t>they </a:t>
            </a:r>
            <a:r>
              <a:rPr sz="2100" spc="65" dirty="0">
                <a:latin typeface="Bahnschrift Condensed" panose="020B0502040204020203" pitchFamily="34" charset="0"/>
                <a:cs typeface="Arial"/>
              </a:rPr>
              <a:t>crossed </a:t>
            </a:r>
            <a:r>
              <a:rPr sz="2100" spc="75" dirty="0">
                <a:latin typeface="Bahnschrift Condensed" panose="020B0502040204020203" pitchFamily="34" charset="0"/>
                <a:cs typeface="Arial"/>
              </a:rPr>
              <a:t>villages, </a:t>
            </a:r>
            <a:r>
              <a:rPr sz="2100" spc="150" dirty="0">
                <a:latin typeface="Bahnschrift Condensed" panose="020B0502040204020203" pitchFamily="34" charset="0"/>
                <a:cs typeface="Arial"/>
              </a:rPr>
              <a:t>not </a:t>
            </a:r>
            <a:r>
              <a:rPr sz="2100" spc="40" dirty="0">
                <a:latin typeface="Bahnschrift Condensed" panose="020B0502040204020203" pitchFamily="34" charset="0"/>
                <a:cs typeface="Arial"/>
              </a:rPr>
              <a:t>even </a:t>
            </a:r>
            <a:r>
              <a:rPr sz="2100" spc="-1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100" spc="95" dirty="0">
                <a:latin typeface="Bahnschrift Condensed" panose="020B0502040204020203" pitchFamily="34" charset="0"/>
                <a:cs typeface="Arial"/>
              </a:rPr>
              <a:t>single </a:t>
            </a:r>
            <a:r>
              <a:rPr sz="2100" spc="80" dirty="0">
                <a:latin typeface="Bahnschrift Condensed" panose="020B0502040204020203" pitchFamily="34" charset="0"/>
                <a:cs typeface="Arial"/>
              </a:rPr>
              <a:t>house  </a:t>
            </a:r>
            <a:r>
              <a:rPr sz="2100" spc="110" dirty="0">
                <a:latin typeface="Bahnschrift Condensed" panose="020B0502040204020203" pitchFamily="34" charset="0"/>
                <a:cs typeface="Arial"/>
              </a:rPr>
              <a:t>could </a:t>
            </a:r>
            <a:r>
              <a:rPr sz="2100" spc="75" dirty="0">
                <a:latin typeface="Bahnschrift Condensed" panose="020B0502040204020203" pitchFamily="34" charset="0"/>
                <a:cs typeface="Arial"/>
              </a:rPr>
              <a:t>be</a:t>
            </a:r>
            <a:r>
              <a:rPr sz="2100" spc="3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100" spc="45" dirty="0">
                <a:latin typeface="Bahnschrift Condensed" panose="020B0502040204020203" pitchFamily="34" charset="0"/>
                <a:cs typeface="Arial"/>
              </a:rPr>
              <a:t>seen.</a:t>
            </a:r>
            <a:endParaRPr sz="21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1222" y="583691"/>
            <a:ext cx="5043659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2493"/>
            <a:ext cx="7941945" cy="3166893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8605" marR="5080" indent="-256540">
              <a:lnSpc>
                <a:spcPct val="80000"/>
              </a:lnSpc>
              <a:spcBef>
                <a:spcPts val="6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EFAC00"/>
                </a:solidFill>
                <a:latin typeface="Bahnschrift Condensed" panose="020B0502040204020203" pitchFamily="34" charset="0"/>
                <a:cs typeface="Arial"/>
              </a:rPr>
              <a:t>	</a:t>
            </a:r>
            <a:r>
              <a:rPr sz="2500" spc="70" dirty="0">
                <a:latin typeface="Bahnschrift Condensed" panose="020B0502040204020203" pitchFamily="34" charset="0"/>
                <a:cs typeface="Arial"/>
              </a:rPr>
              <a:t>Prashant’s </a:t>
            </a:r>
            <a:r>
              <a:rPr sz="2500" spc="95" dirty="0">
                <a:latin typeface="Bahnschrift Condensed" panose="020B0502040204020203" pitchFamily="34" charset="0"/>
                <a:cs typeface="Arial"/>
              </a:rPr>
              <a:t>house </a:t>
            </a:r>
            <a:r>
              <a:rPr sz="2500" spc="40" dirty="0">
                <a:latin typeface="Bahnschrift Condensed" panose="020B0502040204020203" pitchFamily="34" charset="0"/>
                <a:cs typeface="Arial"/>
              </a:rPr>
              <a:t>was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shattered </a:t>
            </a:r>
            <a:r>
              <a:rPr sz="2500" spc="170" dirty="0">
                <a:latin typeface="Bahnschrift Condensed" panose="020B0502040204020203" pitchFamily="34" charset="0"/>
                <a:cs typeface="Arial"/>
              </a:rPr>
              <a:t>too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40" dirty="0">
                <a:latin typeface="Bahnschrift Condensed" panose="020B0502040204020203" pitchFamily="34" charset="0"/>
                <a:cs typeface="Arial"/>
              </a:rPr>
              <a:t>saw 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belongings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hanging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on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branches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500" spc="85" dirty="0">
                <a:latin typeface="Bahnschrift Condensed" panose="020B0502040204020203" pitchFamily="34" charset="0"/>
                <a:cs typeface="Arial"/>
              </a:rPr>
              <a:t>trees. </a:t>
            </a:r>
            <a:r>
              <a:rPr sz="2500" spc="10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wept </a:t>
            </a:r>
            <a:r>
              <a:rPr sz="2500" spc="5" dirty="0">
                <a:latin typeface="Bahnschrift Condensed" panose="020B0502040204020203" pitchFamily="34" charset="0"/>
                <a:cs typeface="Arial"/>
              </a:rPr>
              <a:t>as 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felt </a:t>
            </a:r>
            <a:r>
              <a:rPr sz="2500" spc="150" dirty="0">
                <a:latin typeface="Bahnschrift Condensed" panose="020B0502040204020203" pitchFamily="34" charset="0"/>
                <a:cs typeface="Arial"/>
              </a:rPr>
              <a:t>that 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had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lost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his  </a:t>
            </a:r>
            <a:r>
              <a:rPr sz="2500" spc="95" dirty="0">
                <a:latin typeface="Bahnschrift Condensed" panose="020B0502040204020203" pitchFamily="34" charset="0"/>
                <a:cs typeface="Arial"/>
              </a:rPr>
              <a:t>beloved. </a:t>
            </a:r>
            <a:r>
              <a:rPr sz="2500" spc="1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went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-20" dirty="0">
                <a:latin typeface="Bahnschrift Condensed" panose="020B0502040204020203" pitchFamily="34" charset="0"/>
                <a:cs typeface="Arial"/>
              </a:rPr>
              <a:t>Red </a:t>
            </a:r>
            <a:r>
              <a:rPr sz="2500" spc="80" dirty="0">
                <a:latin typeface="Bahnschrift Condensed" panose="020B0502040204020203" pitchFamily="34" charset="0"/>
                <a:cs typeface="Arial"/>
              </a:rPr>
              <a:t>cross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shelter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 </a:t>
            </a:r>
            <a:r>
              <a:rPr sz="2500" spc="65" dirty="0">
                <a:latin typeface="Bahnschrift Condensed" panose="020B0502040204020203" pitchFamily="34" charset="0"/>
                <a:cs typeface="Arial"/>
              </a:rPr>
              <a:t>search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his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family. </a:t>
            </a:r>
            <a:r>
              <a:rPr sz="2500" spc="80" dirty="0">
                <a:latin typeface="Bahnschrift Condensed" panose="020B0502040204020203" pitchFamily="34" charset="0"/>
                <a:cs typeface="Arial"/>
              </a:rPr>
              <a:t>There </a:t>
            </a:r>
            <a:r>
              <a:rPr sz="2500" spc="55" dirty="0">
                <a:latin typeface="Bahnschrift Condensed" panose="020B0502040204020203" pitchFamily="34" charset="0"/>
                <a:cs typeface="Arial"/>
              </a:rPr>
              <a:t>Prashant </a:t>
            </a:r>
            <a:r>
              <a:rPr sz="2500" spc="160" dirty="0">
                <a:latin typeface="Bahnschrift Condensed" panose="020B0502040204020203" pitchFamily="34" charset="0"/>
                <a:cs typeface="Arial"/>
              </a:rPr>
              <a:t>met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his 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maternal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grandmother. </a:t>
            </a:r>
            <a:r>
              <a:rPr sz="2500" spc="-55" dirty="0">
                <a:latin typeface="Bahnschrift Condensed" panose="020B0502040204020203" pitchFamily="34" charset="0"/>
                <a:cs typeface="Arial"/>
              </a:rPr>
              <a:t>She </a:t>
            </a:r>
            <a:r>
              <a:rPr sz="2500" spc="40" dirty="0">
                <a:latin typeface="Bahnschrift Condensed" panose="020B0502040204020203" pitchFamily="34" charset="0"/>
                <a:cs typeface="Arial"/>
              </a:rPr>
              <a:t>was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elated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5" dirty="0">
                <a:latin typeface="Bahnschrift Condensed" panose="020B0502040204020203" pitchFamily="34" charset="0"/>
                <a:cs typeface="Arial"/>
              </a:rPr>
              <a:t>see </a:t>
            </a:r>
            <a:r>
              <a:rPr sz="2500" spc="190" dirty="0">
                <a:latin typeface="Bahnschrift Condensed" panose="020B0502040204020203" pitchFamily="34" charset="0"/>
                <a:cs typeface="Arial"/>
              </a:rPr>
              <a:t>him  </a:t>
            </a:r>
            <a:r>
              <a:rPr sz="2500" spc="65" dirty="0">
                <a:latin typeface="Bahnschrift Condensed" panose="020B0502040204020203" pitchFamily="34" charset="0"/>
                <a:cs typeface="Arial"/>
              </a:rPr>
              <a:t>alive </a:t>
            </a:r>
            <a:r>
              <a:rPr sz="2500" dirty="0">
                <a:latin typeface="Bahnschrift Condensed" panose="020B0502040204020203" pitchFamily="34" charset="0"/>
                <a:cs typeface="Arial"/>
              </a:rPr>
              <a:t>as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they had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not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expected </a:t>
            </a:r>
            <a:r>
              <a:rPr sz="2500" spc="150" dirty="0">
                <a:latin typeface="Bahnschrift Condensed" panose="020B0502040204020203" pitchFamily="34" charset="0"/>
                <a:cs typeface="Arial"/>
              </a:rPr>
              <a:t>that </a:t>
            </a:r>
            <a:r>
              <a:rPr sz="2500" spc="80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150" dirty="0">
                <a:latin typeface="Bahnschrift Condensed" panose="020B0502040204020203" pitchFamily="34" charset="0"/>
                <a:cs typeface="Arial"/>
              </a:rPr>
              <a:t>would  </a:t>
            </a:r>
            <a:r>
              <a:rPr sz="2500" spc="45" dirty="0">
                <a:latin typeface="Bahnschrift Condensed" panose="020B0502040204020203" pitchFamily="34" charset="0"/>
                <a:cs typeface="Arial"/>
              </a:rPr>
              <a:t>have </a:t>
            </a:r>
            <a:r>
              <a:rPr sz="2500" spc="100" dirty="0">
                <a:latin typeface="Bahnschrift Condensed" panose="020B0502040204020203" pitchFamily="34" charset="0"/>
                <a:cs typeface="Arial"/>
              </a:rPr>
              <a:t>survived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storm. </a:t>
            </a:r>
            <a:r>
              <a:rPr sz="2500" spc="55" dirty="0">
                <a:latin typeface="Bahnschrift Condensed" panose="020B0502040204020203" pitchFamily="34" charset="0"/>
                <a:cs typeface="Arial"/>
              </a:rPr>
              <a:t>Prashant </a:t>
            </a:r>
            <a:r>
              <a:rPr sz="2500" spc="40" dirty="0">
                <a:latin typeface="Bahnschrift Condensed" panose="020B0502040204020203" pitchFamily="34" charset="0"/>
                <a:cs typeface="Arial"/>
              </a:rPr>
              <a:t>saw </a:t>
            </a:r>
            <a:r>
              <a:rPr sz="25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crowd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of  </a:t>
            </a:r>
            <a:r>
              <a:rPr sz="2500" spc="190" dirty="0">
                <a:latin typeface="Bahnschrift Condensed" panose="020B0502040204020203" pitchFamily="34" charset="0"/>
                <a:cs typeface="Arial"/>
              </a:rPr>
              <a:t>2500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people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at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shelter. </a:t>
            </a:r>
            <a:r>
              <a:rPr sz="2500" spc="60" dirty="0">
                <a:latin typeface="Bahnschrift Condensed" panose="020B0502040204020203" pitchFamily="34" charset="0"/>
                <a:cs typeface="Arial"/>
              </a:rPr>
              <a:t>Many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had </a:t>
            </a:r>
            <a:r>
              <a:rPr sz="2500" spc="140" dirty="0">
                <a:latin typeface="Bahnschrift Condensed" panose="020B0502040204020203" pitchFamily="34" charset="0"/>
                <a:cs typeface="Arial"/>
              </a:rPr>
              <a:t>lost </a:t>
            </a:r>
            <a:r>
              <a:rPr sz="2500" spc="150" dirty="0">
                <a:latin typeface="Bahnschrift Condensed" panose="020B0502040204020203" pitchFamily="34" charset="0"/>
                <a:cs typeface="Arial"/>
              </a:rPr>
              <a:t>their 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families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95" dirty="0">
                <a:latin typeface="Bahnschrift Condensed" panose="020B0502040204020203" pitchFamily="34" charset="0"/>
                <a:cs typeface="Arial"/>
              </a:rPr>
              <a:t>disaster. </a:t>
            </a:r>
            <a:r>
              <a:rPr sz="2500" spc="65" dirty="0">
                <a:latin typeface="Bahnschrift Condensed" panose="020B0502040204020203" pitchFamily="34" charset="0"/>
                <a:cs typeface="Arial"/>
              </a:rPr>
              <a:t>They 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were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grief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stricken  </a:t>
            </a:r>
            <a:r>
              <a:rPr sz="2500" dirty="0">
                <a:latin typeface="Bahnschrift Condensed" panose="020B0502040204020203" pitchFamily="34" charset="0"/>
                <a:cs typeface="Arial"/>
              </a:rPr>
              <a:t>as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catastrophe had </a:t>
            </a:r>
            <a:r>
              <a:rPr sz="2500" spc="95" dirty="0">
                <a:latin typeface="Bahnschrift Condensed" panose="020B0502040204020203" pitchFamily="34" charset="0"/>
                <a:cs typeface="Arial"/>
              </a:rPr>
              <a:t>snatched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everything. </a:t>
            </a:r>
            <a:r>
              <a:rPr sz="2500" spc="40" dirty="0">
                <a:latin typeface="Bahnschrift Condensed" panose="020B0502040204020203" pitchFamily="34" charset="0"/>
                <a:cs typeface="Arial"/>
              </a:rPr>
              <a:t>For 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00" dirty="0">
                <a:latin typeface="Bahnschrift Condensed" panose="020B0502040204020203" pitchFamily="34" charset="0"/>
                <a:cs typeface="Arial"/>
              </a:rPr>
              <a:t>last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2 </a:t>
            </a:r>
            <a:r>
              <a:rPr sz="2500" spc="60" dirty="0">
                <a:latin typeface="Bahnschrift Condensed" panose="020B0502040204020203" pitchFamily="34" charset="0"/>
                <a:cs typeface="Arial"/>
              </a:rPr>
              <a:t>days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they had </a:t>
            </a:r>
            <a:r>
              <a:rPr sz="2500" spc="100" dirty="0">
                <a:latin typeface="Bahnschrift Condensed" panose="020B0502040204020203" pitchFamily="34" charset="0"/>
                <a:cs typeface="Arial"/>
              </a:rPr>
              <a:t>survived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on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coconuts</a:t>
            </a:r>
            <a:r>
              <a:rPr sz="2500" spc="-6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but 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they 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were </a:t>
            </a:r>
            <a:r>
              <a:rPr sz="2500" spc="160" dirty="0">
                <a:latin typeface="Bahnschrift Condensed" panose="020B0502040204020203" pitchFamily="34" charset="0"/>
                <a:cs typeface="Arial"/>
              </a:rPr>
              <a:t>running </a:t>
            </a:r>
            <a:r>
              <a:rPr sz="2500" spc="175" dirty="0">
                <a:latin typeface="Bahnschrift Condensed" panose="020B0502040204020203" pitchFamily="34" charset="0"/>
                <a:cs typeface="Arial"/>
              </a:rPr>
              <a:t>out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of</a:t>
            </a:r>
            <a:r>
              <a:rPr sz="2500" spc="-2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stock.</a:t>
            </a:r>
            <a:endParaRPr sz="25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1222" y="583691"/>
            <a:ext cx="5043659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12493"/>
            <a:ext cx="8047990" cy="378244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7785" indent="100330">
              <a:lnSpc>
                <a:spcPct val="80000"/>
              </a:lnSpc>
              <a:spcBef>
                <a:spcPts val="695"/>
              </a:spcBef>
            </a:pPr>
            <a:r>
              <a:rPr sz="2500" spc="55" dirty="0">
                <a:latin typeface="Bahnschrift Condensed" panose="020B0502040204020203" pitchFamily="34" charset="0"/>
                <a:cs typeface="Arial"/>
              </a:rPr>
              <a:t>Prashant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took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control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situation. </a:t>
            </a:r>
            <a:r>
              <a:rPr sz="2500" spc="15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160" dirty="0">
                <a:latin typeface="Bahnschrift Condensed" panose="020B0502040204020203" pitchFamily="34" charset="0"/>
                <a:cs typeface="Arial"/>
              </a:rPr>
              <a:t>formed</a:t>
            </a:r>
            <a:r>
              <a:rPr sz="2500" spc="-4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-15" dirty="0">
                <a:latin typeface="Bahnschrift Condensed" panose="020B0502040204020203" pitchFamily="34" charset="0"/>
                <a:cs typeface="Arial"/>
              </a:rPr>
              <a:t>a  </a:t>
            </a:r>
            <a:r>
              <a:rPr sz="2500" spc="165" dirty="0">
                <a:latin typeface="Bahnschrift Condensed" panose="020B0502040204020203" pitchFamily="34" charset="0"/>
                <a:cs typeface="Arial"/>
              </a:rPr>
              <a:t>group with </a:t>
            </a:r>
            <a:r>
              <a:rPr sz="2500" spc="100" dirty="0">
                <a:latin typeface="Bahnschrift Condensed" panose="020B0502040204020203" pitchFamily="34" charset="0"/>
                <a:cs typeface="Arial"/>
              </a:rPr>
              <a:t>some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elders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young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people. </a:t>
            </a:r>
            <a:r>
              <a:rPr sz="2500" spc="65" dirty="0">
                <a:latin typeface="Bahnschrift Condensed" panose="020B0502040204020203" pitchFamily="34" charset="0"/>
                <a:cs typeface="Arial"/>
              </a:rPr>
              <a:t>They 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forced the merchant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give </a:t>
            </a:r>
            <a:r>
              <a:rPr sz="2500" spc="160" dirty="0">
                <a:latin typeface="Bahnschrift Condensed" panose="020B0502040204020203" pitchFamily="34" charset="0"/>
                <a:cs typeface="Arial"/>
              </a:rPr>
              <a:t>them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stock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rice 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were </a:t>
            </a:r>
            <a:r>
              <a:rPr sz="2500" spc="80" dirty="0">
                <a:latin typeface="Bahnschrift Condensed" panose="020B0502040204020203" pitchFamily="34" charset="0"/>
                <a:cs typeface="Arial"/>
              </a:rPr>
              <a:t>successful. </a:t>
            </a:r>
            <a:r>
              <a:rPr sz="2500" spc="140" dirty="0">
                <a:latin typeface="Bahnschrift Condensed" panose="020B0502040204020203" pitchFamily="34" charset="0"/>
                <a:cs typeface="Arial"/>
              </a:rPr>
              <a:t>After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4 </a:t>
            </a:r>
            <a:r>
              <a:rPr sz="2500" spc="55" dirty="0">
                <a:latin typeface="Bahnschrift Condensed" panose="020B0502040204020203" pitchFamily="34" charset="0"/>
                <a:cs typeface="Arial"/>
              </a:rPr>
              <a:t>days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crowd </a:t>
            </a:r>
            <a:r>
              <a:rPr sz="2500" spc="70" dirty="0">
                <a:latin typeface="Bahnschrift Condensed" panose="020B0502040204020203" pitchFamily="34" charset="0"/>
                <a:cs typeface="Arial"/>
              </a:rPr>
              <a:t>ate </a:t>
            </a:r>
            <a:r>
              <a:rPr sz="2500" spc="-15" dirty="0">
                <a:latin typeface="Bahnschrift Condensed" panose="020B0502040204020203" pitchFamily="34" charset="0"/>
                <a:cs typeface="Arial"/>
              </a:rPr>
              <a:t>a  </a:t>
            </a:r>
            <a:r>
              <a:rPr sz="2500" spc="95" dirty="0">
                <a:latin typeface="Bahnschrift Condensed" panose="020B0502040204020203" pitchFamily="34" charset="0"/>
                <a:cs typeface="Arial"/>
              </a:rPr>
              <a:t>meal.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Then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65" dirty="0">
                <a:latin typeface="Bahnschrift Condensed" panose="020B0502040204020203" pitchFamily="34" charset="0"/>
                <a:cs typeface="Arial"/>
              </a:rPr>
              <a:t>group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volunteers </a:t>
            </a:r>
            <a:r>
              <a:rPr sz="2500" spc="70" dirty="0">
                <a:latin typeface="Bahnschrift Condensed" panose="020B0502040204020203" pitchFamily="34" charset="0"/>
                <a:cs typeface="Arial"/>
              </a:rPr>
              <a:t>cleaned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shelter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tended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injured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people. </a:t>
            </a:r>
            <a:r>
              <a:rPr sz="2500" spc="55" dirty="0">
                <a:latin typeface="Bahnschrift Condensed" panose="020B0502040204020203" pitchFamily="34" charset="0"/>
                <a:cs typeface="Arial"/>
              </a:rPr>
              <a:t>Prashant 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engaged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widows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165" dirty="0">
                <a:latin typeface="Bahnschrift Condensed" panose="020B0502040204020203" pitchFamily="34" charset="0"/>
                <a:cs typeface="Arial"/>
              </a:rPr>
              <a:t>work </a:t>
            </a:r>
            <a:r>
              <a:rPr sz="2500" spc="160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-35" dirty="0">
                <a:latin typeface="Bahnschrift Condensed" panose="020B0502040204020203" pitchFamily="34" charset="0"/>
                <a:cs typeface="Arial"/>
              </a:rPr>
              <a:t>NGO</a:t>
            </a:r>
            <a:r>
              <a:rPr sz="2500" spc="-254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named</a:t>
            </a:r>
            <a:endParaRPr sz="2500" dirty="0">
              <a:latin typeface="Bahnschrift Condensed" panose="020B0502040204020203" pitchFamily="34" charset="0"/>
              <a:cs typeface="Arial"/>
            </a:endParaRPr>
          </a:p>
          <a:p>
            <a:pPr marL="12700" marR="5080">
              <a:lnSpc>
                <a:spcPct val="80000"/>
              </a:lnSpc>
            </a:pPr>
            <a:r>
              <a:rPr sz="2500" spc="70" dirty="0">
                <a:latin typeface="Bahnschrift Condensed" panose="020B0502040204020203" pitchFamily="34" charset="0"/>
                <a:cs typeface="Arial"/>
              </a:rPr>
              <a:t>“Food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for </a:t>
            </a:r>
            <a:r>
              <a:rPr sz="2500" spc="80" dirty="0">
                <a:latin typeface="Bahnschrift Condensed" panose="020B0502040204020203" pitchFamily="34" charset="0"/>
                <a:cs typeface="Arial"/>
              </a:rPr>
              <a:t>Work”. </a:t>
            </a:r>
            <a:r>
              <a:rPr sz="2500" spc="10" dirty="0">
                <a:latin typeface="Bahnschrift Condensed" panose="020B0502040204020203" pitchFamily="34" charset="0"/>
                <a:cs typeface="Arial"/>
              </a:rPr>
              <a:t>He </a:t>
            </a:r>
            <a:r>
              <a:rPr sz="2500" spc="85" dirty="0">
                <a:latin typeface="Bahnschrift Condensed" panose="020B0502040204020203" pitchFamily="34" charset="0"/>
                <a:cs typeface="Arial"/>
              </a:rPr>
              <a:t>engaged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children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by 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arranging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sports </a:t>
            </a:r>
            <a:r>
              <a:rPr sz="2500" spc="95" dirty="0">
                <a:latin typeface="Bahnschrift Condensed" panose="020B0502040204020203" pitchFamily="34" charset="0"/>
                <a:cs typeface="Arial"/>
              </a:rPr>
              <a:t>matches </a:t>
            </a:r>
            <a:r>
              <a:rPr sz="2500" spc="175" dirty="0">
                <a:latin typeface="Bahnschrift Condensed" panose="020B0502040204020203" pitchFamily="34" charset="0"/>
                <a:cs typeface="Arial"/>
              </a:rPr>
              <a:t>for </a:t>
            </a:r>
            <a:r>
              <a:rPr sz="2500" spc="140" dirty="0">
                <a:latin typeface="Bahnschrift Condensed" panose="020B0502040204020203" pitchFamily="34" charset="0"/>
                <a:cs typeface="Arial"/>
              </a:rPr>
              <a:t>them. </a:t>
            </a:r>
            <a:r>
              <a:rPr sz="2500" spc="6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volunteers  </a:t>
            </a:r>
            <a:r>
              <a:rPr sz="2500" spc="100" dirty="0">
                <a:latin typeface="Bahnschrift Condensed" panose="020B0502040204020203" pitchFamily="34" charset="0"/>
                <a:cs typeface="Arial"/>
              </a:rPr>
              <a:t>managed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85" dirty="0">
                <a:latin typeface="Bahnschrift Condensed" panose="020B0502040204020203" pitchFamily="34" charset="0"/>
                <a:cs typeface="Arial"/>
              </a:rPr>
              <a:t>set </a:t>
            </a:r>
            <a:r>
              <a:rPr sz="2500" spc="160" dirty="0">
                <a:latin typeface="Bahnschrift Condensed" panose="020B0502040204020203" pitchFamily="34" charset="0"/>
                <a:cs typeface="Arial"/>
              </a:rPr>
              <a:t>up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foster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families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comprising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</a:t>
            </a:r>
            <a:r>
              <a:rPr sz="2500" spc="-8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widows, orphaned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children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lone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men who  </a:t>
            </a:r>
            <a:r>
              <a:rPr sz="2500" spc="150" dirty="0">
                <a:latin typeface="Bahnschrift Condensed" panose="020B0502040204020203" pitchFamily="34" charset="0"/>
                <a:cs typeface="Arial"/>
              </a:rPr>
              <a:t>would </a:t>
            </a:r>
            <a:r>
              <a:rPr sz="2500" spc="200" dirty="0">
                <a:latin typeface="Bahnschrift Condensed" panose="020B0502040204020203" pitchFamily="34" charset="0"/>
                <a:cs typeface="Arial"/>
              </a:rPr>
              <a:t>form </a:t>
            </a:r>
            <a:r>
              <a:rPr sz="25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family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support </a:t>
            </a:r>
            <a:r>
              <a:rPr sz="2500" spc="40" dirty="0">
                <a:latin typeface="Bahnschrift Condensed" panose="020B0502040204020203" pitchFamily="34" charset="0"/>
                <a:cs typeface="Arial"/>
              </a:rPr>
              <a:t>each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other. </a:t>
            </a:r>
            <a:r>
              <a:rPr sz="2500" spc="70" dirty="0">
                <a:latin typeface="Bahnschrift Condensed" panose="020B0502040204020203" pitchFamily="34" charset="0"/>
                <a:cs typeface="Arial"/>
              </a:rPr>
              <a:t>Like  </a:t>
            </a:r>
            <a:r>
              <a:rPr sz="2500" spc="140" dirty="0">
                <a:latin typeface="Bahnschrift Condensed" panose="020B0502040204020203" pitchFamily="34" charset="0"/>
                <a:cs typeface="Arial"/>
              </a:rPr>
              <a:t>this </a:t>
            </a:r>
            <a:r>
              <a:rPr sz="2500" spc="55" dirty="0">
                <a:latin typeface="Bahnschrift Condensed" panose="020B0502040204020203" pitchFamily="34" charset="0"/>
                <a:cs typeface="Arial"/>
              </a:rPr>
              <a:t>Prashant 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overcame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his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grief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learnt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smile  </a:t>
            </a:r>
            <a:r>
              <a:rPr sz="2500" spc="45" dirty="0">
                <a:latin typeface="Bahnschrift Condensed" panose="020B0502040204020203" pitchFamily="34" charset="0"/>
                <a:cs typeface="Arial"/>
              </a:rPr>
              <a:t>even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55" dirty="0">
                <a:latin typeface="Bahnschrift Condensed" panose="020B0502040204020203" pitchFamily="34" charset="0"/>
                <a:cs typeface="Arial"/>
              </a:rPr>
              <a:t>face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85" dirty="0">
                <a:latin typeface="Bahnschrift Condensed" panose="020B0502040204020203" pitchFamily="34" charset="0"/>
                <a:cs typeface="Arial"/>
              </a:rPr>
              <a:t>adversities.</a:t>
            </a:r>
            <a:endParaRPr sz="25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1222" y="583691"/>
            <a:ext cx="5043659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8881"/>
            <a:ext cx="7936230" cy="347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EFAC00"/>
                </a:solidFill>
                <a:latin typeface="Bahnschrift Condensed" panose="020B0502040204020203" pitchFamily="34" charset="0"/>
                <a:cs typeface="Arial"/>
              </a:rPr>
              <a:t>	</a:t>
            </a:r>
            <a:r>
              <a:rPr sz="2500" spc="8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weathering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65" dirty="0">
                <a:latin typeface="Bahnschrift Condensed" panose="020B0502040204020203" pitchFamily="34" charset="0"/>
                <a:cs typeface="Arial"/>
              </a:rPr>
              <a:t>storm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20" dirty="0">
                <a:latin typeface="Bahnschrift Condensed" panose="020B0502040204020203" pitchFamily="34" charset="0"/>
                <a:cs typeface="Arial"/>
              </a:rPr>
              <a:t>Erasma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by 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Harsh 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Mander,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theme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story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is evoked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when 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65" dirty="0">
                <a:latin typeface="Bahnschrift Condensed" panose="020B0502040204020203" pitchFamily="34" charset="0"/>
                <a:cs typeface="Arial"/>
              </a:rPr>
              <a:t>storm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takes </a:t>
            </a:r>
            <a:r>
              <a:rPr sz="2500" spc="70" dirty="0">
                <a:latin typeface="Bahnschrift Condensed" panose="020B0502040204020203" pitchFamily="34" charset="0"/>
                <a:cs typeface="Arial"/>
              </a:rPr>
              <a:t>place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due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which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people  </a:t>
            </a:r>
            <a:r>
              <a:rPr sz="2500" spc="55" dirty="0">
                <a:latin typeface="Bahnschrift Condensed" panose="020B0502040204020203" pitchFamily="34" charset="0"/>
                <a:cs typeface="Arial"/>
              </a:rPr>
              <a:t>are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500" spc="175" dirty="0">
                <a:latin typeface="Bahnschrift Condensed" panose="020B0502040204020203" pitchFamily="34" charset="0"/>
                <a:cs typeface="Arial"/>
              </a:rPr>
              <a:t>lot </a:t>
            </a:r>
            <a:r>
              <a:rPr sz="2500" spc="180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suffering.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It </a:t>
            </a:r>
            <a:r>
              <a:rPr sz="2500" spc="80" dirty="0">
                <a:latin typeface="Bahnschrift Condensed" panose="020B0502040204020203" pitchFamily="34" charset="0"/>
                <a:cs typeface="Arial"/>
              </a:rPr>
              <a:t>states </a:t>
            </a:r>
            <a:r>
              <a:rPr sz="2500" spc="150" dirty="0">
                <a:latin typeface="Bahnschrift Condensed" panose="020B0502040204020203" pitchFamily="34" charset="0"/>
                <a:cs typeface="Arial"/>
              </a:rPr>
              <a:t>that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community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members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should </a:t>
            </a:r>
            <a:r>
              <a:rPr sz="2500" spc="150" dirty="0">
                <a:latin typeface="Bahnschrift Condensed" panose="020B0502040204020203" pitchFamily="34" charset="0"/>
                <a:cs typeface="Arial"/>
              </a:rPr>
              <a:t>mobilize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order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to 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prevent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themselves </a:t>
            </a:r>
            <a:r>
              <a:rPr sz="2500" spc="200" dirty="0">
                <a:latin typeface="Bahnschrift Condensed" panose="020B0502040204020203" pitchFamily="34" charset="0"/>
                <a:cs typeface="Arial"/>
              </a:rPr>
              <a:t>from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suffering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apart </a:t>
            </a:r>
            <a:r>
              <a:rPr sz="2500" spc="200" dirty="0">
                <a:latin typeface="Bahnschrift Condensed" panose="020B0502040204020203" pitchFamily="34" charset="0"/>
                <a:cs typeface="Arial"/>
              </a:rPr>
              <a:t>from</a:t>
            </a:r>
            <a:r>
              <a:rPr sz="2500" spc="-5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aid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provided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by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 government. </a:t>
            </a:r>
            <a:r>
              <a:rPr sz="2500" spc="75" dirty="0">
                <a:latin typeface="Bahnschrift Condensed" panose="020B0502040204020203" pitchFamily="34" charset="0"/>
                <a:cs typeface="Arial"/>
              </a:rPr>
              <a:t>However,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this 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story, </a:t>
            </a:r>
            <a:r>
              <a:rPr sz="25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500" spc="190" dirty="0">
                <a:latin typeface="Bahnschrift Condensed" panose="020B0502040204020203" pitchFamily="34" charset="0"/>
                <a:cs typeface="Arial"/>
              </a:rPr>
              <a:t>19 </a:t>
            </a:r>
            <a:r>
              <a:rPr sz="2500" spc="55" dirty="0">
                <a:latin typeface="Bahnschrift Condensed" panose="020B0502040204020203" pitchFamily="34" charset="0"/>
                <a:cs typeface="Arial"/>
              </a:rPr>
              <a:t>year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old </a:t>
            </a:r>
            <a:r>
              <a:rPr sz="2500" spc="135" dirty="0">
                <a:latin typeface="Bahnschrift Condensed" panose="020B0502040204020203" pitchFamily="34" charset="0"/>
                <a:cs typeface="Arial"/>
              </a:rPr>
              <a:t>young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man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initiates </a:t>
            </a:r>
            <a:r>
              <a:rPr sz="2500" spc="190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help  the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community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members </a:t>
            </a:r>
            <a:r>
              <a:rPr sz="2500" spc="105" dirty="0">
                <a:latin typeface="Bahnschrift Condensed" panose="020B0502040204020203" pitchFamily="34" charset="0"/>
                <a:cs typeface="Arial"/>
              </a:rPr>
              <a:t>and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makes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them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stand  </a:t>
            </a:r>
            <a:r>
              <a:rPr sz="2500" spc="145" dirty="0">
                <a:latin typeface="Bahnschrift Condensed" panose="020B0502040204020203" pitchFamily="34" charset="0"/>
                <a:cs typeface="Arial"/>
              </a:rPr>
              <a:t>on their </a:t>
            </a:r>
            <a:r>
              <a:rPr sz="2500" spc="110" dirty="0">
                <a:latin typeface="Bahnschrift Condensed" panose="020B0502040204020203" pitchFamily="34" charset="0"/>
                <a:cs typeface="Arial"/>
              </a:rPr>
              <a:t>feet. </a:t>
            </a:r>
            <a:r>
              <a:rPr sz="2500" spc="7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500" spc="125" dirty="0">
                <a:latin typeface="Bahnschrift Condensed" panose="020B0502040204020203" pitchFamily="34" charset="0"/>
                <a:cs typeface="Arial"/>
              </a:rPr>
              <a:t>theme </a:t>
            </a:r>
            <a:r>
              <a:rPr sz="2500" spc="185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500" spc="100" dirty="0">
                <a:latin typeface="Bahnschrift Condensed" panose="020B0502040204020203" pitchFamily="34" charset="0"/>
                <a:cs typeface="Arial"/>
              </a:rPr>
              <a:t>leadership </a:t>
            </a:r>
            <a:r>
              <a:rPr sz="2500" spc="114" dirty="0">
                <a:latin typeface="Bahnschrift Condensed" panose="020B0502040204020203" pitchFamily="34" charset="0"/>
                <a:cs typeface="Arial"/>
              </a:rPr>
              <a:t>by </a:t>
            </a:r>
            <a:r>
              <a:rPr sz="2500" spc="140" dirty="0">
                <a:latin typeface="Bahnschrift Condensed" panose="020B0502040204020203" pitchFamily="34" charset="0"/>
                <a:cs typeface="Arial"/>
              </a:rPr>
              <a:t>this  </a:t>
            </a:r>
            <a:r>
              <a:rPr sz="2500" spc="130" dirty="0">
                <a:latin typeface="Bahnschrift Condensed" panose="020B0502040204020203" pitchFamily="34" charset="0"/>
                <a:cs typeface="Arial"/>
              </a:rPr>
              <a:t>young man </a:t>
            </a:r>
            <a:r>
              <a:rPr sz="2500" spc="90" dirty="0">
                <a:latin typeface="Bahnschrift Condensed" panose="020B0502040204020203" pitchFamily="34" charset="0"/>
                <a:cs typeface="Arial"/>
              </a:rPr>
              <a:t>is </a:t>
            </a:r>
            <a:r>
              <a:rPr sz="2500" spc="100" dirty="0">
                <a:latin typeface="Bahnschrift Condensed" panose="020B0502040204020203" pitchFamily="34" charset="0"/>
                <a:cs typeface="Arial"/>
              </a:rPr>
              <a:t>praised </a:t>
            </a:r>
            <a:r>
              <a:rPr sz="2500" spc="155" dirty="0">
                <a:latin typeface="Bahnschrift Condensed" panose="020B0502040204020203" pitchFamily="34" charset="0"/>
                <a:cs typeface="Arial"/>
              </a:rPr>
              <a:t>in </a:t>
            </a:r>
            <a:r>
              <a:rPr sz="2500" spc="140" dirty="0">
                <a:latin typeface="Bahnschrift Condensed" panose="020B0502040204020203" pitchFamily="34" charset="0"/>
                <a:cs typeface="Arial"/>
              </a:rPr>
              <a:t>this</a:t>
            </a:r>
            <a:r>
              <a:rPr sz="2500" spc="-3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500" spc="120" dirty="0">
                <a:latin typeface="Bahnschrift Condensed" panose="020B0502040204020203" pitchFamily="34" charset="0"/>
                <a:cs typeface="Arial"/>
              </a:rPr>
              <a:t>story.</a:t>
            </a:r>
            <a:endParaRPr sz="25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899" y="592836"/>
            <a:ext cx="1747220" cy="417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65834"/>
            <a:ext cx="7903209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spc="70" dirty="0">
                <a:latin typeface="Arial"/>
                <a:cs typeface="Arial"/>
              </a:rPr>
              <a:t>The message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155" dirty="0">
                <a:latin typeface="Arial"/>
                <a:cs typeface="Arial"/>
              </a:rPr>
              <a:t>this </a:t>
            </a:r>
            <a:r>
              <a:rPr sz="2700" spc="150" dirty="0">
                <a:latin typeface="Arial"/>
                <a:cs typeface="Arial"/>
              </a:rPr>
              <a:t>poem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75" dirty="0">
                <a:latin typeface="Arial"/>
                <a:cs typeface="Arial"/>
              </a:rPr>
              <a:t>conveyed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40" dirty="0">
                <a:latin typeface="Arial"/>
                <a:cs typeface="Arial"/>
              </a:rPr>
              <a:t>the  </a:t>
            </a:r>
            <a:r>
              <a:rPr sz="2700" spc="170" dirty="0">
                <a:latin typeface="Arial"/>
                <a:cs typeface="Arial"/>
              </a:rPr>
              <a:t>community </a:t>
            </a:r>
            <a:r>
              <a:rPr sz="2700" spc="135" dirty="0">
                <a:latin typeface="Arial"/>
                <a:cs typeface="Arial"/>
              </a:rPr>
              <a:t>members </a:t>
            </a:r>
            <a:r>
              <a:rPr sz="2700" spc="150" dirty="0">
                <a:latin typeface="Arial"/>
                <a:cs typeface="Arial"/>
              </a:rPr>
              <a:t>should </a:t>
            </a:r>
            <a:r>
              <a:rPr sz="2700" spc="140" dirty="0">
                <a:latin typeface="Arial"/>
                <a:cs typeface="Arial"/>
              </a:rPr>
              <a:t>help </a:t>
            </a:r>
            <a:r>
              <a:rPr sz="2700" spc="95" dirty="0">
                <a:latin typeface="Arial"/>
                <a:cs typeface="Arial"/>
              </a:rPr>
              <a:t>themselves  </a:t>
            </a:r>
            <a:r>
              <a:rPr sz="2700" spc="120" dirty="0">
                <a:latin typeface="Arial"/>
                <a:cs typeface="Arial"/>
              </a:rPr>
              <a:t>when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14" dirty="0">
                <a:latin typeface="Arial"/>
                <a:cs typeface="Arial"/>
              </a:rPr>
              <a:t>calamity </a:t>
            </a:r>
            <a:r>
              <a:rPr sz="2700" spc="125" dirty="0">
                <a:latin typeface="Arial"/>
                <a:cs typeface="Arial"/>
              </a:rPr>
              <a:t>strikes. </a:t>
            </a:r>
            <a:r>
              <a:rPr sz="2700" spc="95" dirty="0">
                <a:latin typeface="Arial"/>
                <a:cs typeface="Arial"/>
              </a:rPr>
              <a:t>In </a:t>
            </a:r>
            <a:r>
              <a:rPr sz="2700" spc="145" dirty="0">
                <a:latin typeface="Arial"/>
                <a:cs typeface="Arial"/>
              </a:rPr>
              <a:t>order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45" dirty="0">
                <a:latin typeface="Arial"/>
                <a:cs typeface="Arial"/>
              </a:rPr>
              <a:t>get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10" dirty="0">
                <a:latin typeface="Arial"/>
                <a:cs typeface="Arial"/>
              </a:rPr>
              <a:t>aid,  </a:t>
            </a:r>
            <a:r>
              <a:rPr sz="2700" spc="120" dirty="0">
                <a:latin typeface="Arial"/>
                <a:cs typeface="Arial"/>
              </a:rPr>
              <a:t>they </a:t>
            </a:r>
            <a:r>
              <a:rPr sz="2700" spc="150" dirty="0">
                <a:latin typeface="Arial"/>
                <a:cs typeface="Arial"/>
              </a:rPr>
              <a:t>should </a:t>
            </a:r>
            <a:r>
              <a:rPr sz="2700" spc="195" dirty="0">
                <a:latin typeface="Arial"/>
                <a:cs typeface="Arial"/>
              </a:rPr>
              <a:t>not </a:t>
            </a:r>
            <a:r>
              <a:rPr sz="2700" spc="95" dirty="0">
                <a:latin typeface="Arial"/>
                <a:cs typeface="Arial"/>
              </a:rPr>
              <a:t>be </a:t>
            </a:r>
            <a:r>
              <a:rPr sz="2700" spc="125" dirty="0">
                <a:latin typeface="Arial"/>
                <a:cs typeface="Arial"/>
              </a:rPr>
              <a:t>completely </a:t>
            </a:r>
            <a:r>
              <a:rPr sz="2700" spc="130" dirty="0">
                <a:latin typeface="Arial"/>
                <a:cs typeface="Arial"/>
              </a:rPr>
              <a:t>dependent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spc="170" dirty="0">
                <a:latin typeface="Arial"/>
                <a:cs typeface="Arial"/>
              </a:rPr>
              <a:t>upon 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35" dirty="0">
                <a:latin typeface="Arial"/>
                <a:cs typeface="Arial"/>
              </a:rPr>
              <a:t>government. </a:t>
            </a:r>
            <a:r>
              <a:rPr sz="2700" spc="105" dirty="0">
                <a:latin typeface="Arial"/>
                <a:cs typeface="Arial"/>
              </a:rPr>
              <a:t>Also,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85" dirty="0">
                <a:latin typeface="Arial"/>
                <a:cs typeface="Arial"/>
              </a:rPr>
              <a:t>important </a:t>
            </a:r>
            <a:r>
              <a:rPr sz="2700" spc="70" dirty="0">
                <a:latin typeface="Arial"/>
                <a:cs typeface="Arial"/>
              </a:rPr>
              <a:t>message  </a:t>
            </a:r>
            <a:r>
              <a:rPr sz="2700" spc="75" dirty="0">
                <a:latin typeface="Arial"/>
                <a:cs typeface="Arial"/>
              </a:rPr>
              <a:t>conveyed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155" dirty="0">
                <a:latin typeface="Arial"/>
                <a:cs typeface="Arial"/>
              </a:rPr>
              <a:t>this </a:t>
            </a:r>
            <a:r>
              <a:rPr sz="2700" spc="114" dirty="0">
                <a:latin typeface="Arial"/>
                <a:cs typeface="Arial"/>
              </a:rPr>
              <a:t>chapter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60" dirty="0">
                <a:latin typeface="Arial"/>
                <a:cs typeface="Arial"/>
              </a:rPr>
              <a:t>youth </a:t>
            </a:r>
            <a:r>
              <a:rPr sz="2700" spc="85" dirty="0">
                <a:latin typeface="Arial"/>
                <a:cs typeface="Arial"/>
              </a:rPr>
              <a:t>plays </a:t>
            </a:r>
            <a:r>
              <a:rPr sz="2700" spc="-15" dirty="0">
                <a:latin typeface="Arial"/>
                <a:cs typeface="Arial"/>
              </a:rPr>
              <a:t>a  </a:t>
            </a:r>
            <a:r>
              <a:rPr sz="2700" spc="125" dirty="0">
                <a:latin typeface="Arial"/>
                <a:cs typeface="Arial"/>
              </a:rPr>
              <a:t>vital </a:t>
            </a:r>
            <a:r>
              <a:rPr sz="2700" spc="130" dirty="0">
                <a:latin typeface="Arial"/>
                <a:cs typeface="Arial"/>
              </a:rPr>
              <a:t>role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200" dirty="0">
                <a:latin typeface="Arial"/>
                <a:cs typeface="Arial"/>
              </a:rPr>
              <a:t>his/her </a:t>
            </a:r>
            <a:r>
              <a:rPr sz="2700" spc="170" dirty="0">
                <a:latin typeface="Arial"/>
                <a:cs typeface="Arial"/>
              </a:rPr>
              <a:t>contribution </a:t>
            </a:r>
            <a:r>
              <a:rPr sz="2700" spc="204" dirty="0">
                <a:latin typeface="Arial"/>
                <a:cs typeface="Arial"/>
              </a:rPr>
              <a:t>to</a:t>
            </a:r>
            <a:r>
              <a:rPr sz="2700" spc="-235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society.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58" y="583691"/>
            <a:ext cx="2288267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5668" y="1415891"/>
            <a:ext cx="7396480" cy="36728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0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25" dirty="0">
                <a:latin typeface="Bahnschrift Condensed" panose="020B0502040204020203" pitchFamily="34" charset="0"/>
                <a:cs typeface="Arial"/>
              </a:rPr>
              <a:t>Prashant- </a:t>
            </a:r>
            <a:r>
              <a:rPr sz="2700" spc="-1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700" spc="145" dirty="0">
                <a:latin typeface="Bahnschrift Condensed" panose="020B0502040204020203" pitchFamily="34" charset="0"/>
                <a:cs typeface="Arial"/>
              </a:rPr>
              <a:t>young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boy </a:t>
            </a:r>
            <a:r>
              <a:rPr sz="2700" spc="150" dirty="0">
                <a:latin typeface="Bahnschrift Condensed" panose="020B0502040204020203" pitchFamily="34" charset="0"/>
                <a:cs typeface="Arial"/>
              </a:rPr>
              <a:t>who </a:t>
            </a:r>
            <a:r>
              <a:rPr sz="2700" spc="100" dirty="0">
                <a:latin typeface="Bahnschrift Condensed" panose="020B0502040204020203" pitchFamily="34" charset="0"/>
                <a:cs typeface="Arial"/>
              </a:rPr>
              <a:t>is </a:t>
            </a:r>
            <a:r>
              <a:rPr sz="2700" spc="200" dirty="0">
                <a:latin typeface="Bahnschrift Condensed" panose="020B0502040204020203" pitchFamily="34" charset="0"/>
                <a:cs typeface="Arial"/>
              </a:rPr>
              <a:t>19 </a:t>
            </a:r>
            <a:r>
              <a:rPr sz="2700" spc="55" dirty="0">
                <a:latin typeface="Bahnschrift Condensed" panose="020B0502040204020203" pitchFamily="34" charset="0"/>
                <a:cs typeface="Arial"/>
              </a:rPr>
              <a:t>years</a:t>
            </a:r>
            <a:r>
              <a:rPr sz="2700" spc="-114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70" dirty="0">
                <a:latin typeface="Bahnschrift Condensed" panose="020B0502040204020203" pitchFamily="34" charset="0"/>
                <a:cs typeface="Arial"/>
              </a:rPr>
              <a:t>old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80" dirty="0">
                <a:latin typeface="Bahnschrift Condensed" panose="020B0502040204020203" pitchFamily="34" charset="0"/>
                <a:cs typeface="Arial"/>
              </a:rPr>
              <a:t>Devastated </a:t>
            </a:r>
            <a:r>
              <a:rPr sz="2700" spc="130" dirty="0">
                <a:latin typeface="Bahnschrift Condensed" panose="020B0502040204020203" pitchFamily="34" charset="0"/>
                <a:cs typeface="Arial"/>
              </a:rPr>
              <a:t>by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50" dirty="0">
                <a:latin typeface="Bahnschrift Condensed" panose="020B0502040204020203" pitchFamily="34" charset="0"/>
                <a:cs typeface="Arial"/>
              </a:rPr>
              <a:t>superstorm </a:t>
            </a:r>
            <a:r>
              <a:rPr sz="2700" spc="175" dirty="0">
                <a:latin typeface="Bahnschrift Condensed" panose="020B0502040204020203" pitchFamily="34" charset="0"/>
                <a:cs typeface="Arial"/>
              </a:rPr>
              <a:t>in</a:t>
            </a:r>
            <a:r>
              <a:rPr sz="2700" spc="-4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70" dirty="0">
                <a:latin typeface="Bahnschrift Condensed" panose="020B0502040204020203" pitchFamily="34" charset="0"/>
                <a:cs typeface="Arial"/>
              </a:rPr>
              <a:t>Orissa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  <a:p>
            <a:pPr marL="268605" marR="1255395" indent="-256540">
              <a:lnSpc>
                <a:spcPct val="100000"/>
              </a:lnSpc>
              <a:spcBef>
                <a:spcPts val="395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55" dirty="0">
                <a:latin typeface="Bahnschrift Condensed" panose="020B0502040204020203" pitchFamily="34" charset="0"/>
                <a:cs typeface="Arial"/>
              </a:rPr>
              <a:t>Takes </a:t>
            </a:r>
            <a:r>
              <a:rPr sz="2700" spc="185" dirty="0">
                <a:latin typeface="Bahnschrift Condensed" panose="020B0502040204020203" pitchFamily="34" charset="0"/>
                <a:cs typeface="Arial"/>
              </a:rPr>
              <a:t>up </a:t>
            </a:r>
            <a:r>
              <a:rPr sz="2700" spc="110" dirty="0">
                <a:latin typeface="Bahnschrift Condensed" panose="020B0502040204020203" pitchFamily="34" charset="0"/>
                <a:cs typeface="Arial"/>
              </a:rPr>
              <a:t>leadership </a:t>
            </a:r>
            <a:r>
              <a:rPr sz="2700" spc="130" dirty="0">
                <a:latin typeface="Bahnschrift Condensed" panose="020B0502040204020203" pitchFamily="34" charset="0"/>
                <a:cs typeface="Arial"/>
              </a:rPr>
              <a:t>role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and</a:t>
            </a:r>
            <a:r>
              <a:rPr sz="2700" spc="-3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25" dirty="0">
                <a:latin typeface="Bahnschrift Condensed" panose="020B0502040204020203" pitchFamily="34" charset="0"/>
                <a:cs typeface="Arial"/>
              </a:rPr>
              <a:t>starts 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organising the</a:t>
            </a:r>
            <a:r>
              <a:rPr sz="2700" spc="3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people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85" dirty="0">
                <a:latin typeface="Bahnschrift Condensed" panose="020B0502040204020203" pitchFamily="34" charset="0"/>
                <a:cs typeface="Arial"/>
              </a:rPr>
              <a:t>Helps </a:t>
            </a:r>
            <a:r>
              <a:rPr sz="2700" spc="120" dirty="0">
                <a:latin typeface="Bahnschrift Condensed" panose="020B0502040204020203" pitchFamily="34" charset="0"/>
                <a:cs typeface="Arial"/>
              </a:rPr>
              <a:t>people </a:t>
            </a:r>
            <a:r>
              <a:rPr sz="2700" spc="165" dirty="0">
                <a:latin typeface="Bahnschrift Condensed" panose="020B0502040204020203" pitchFamily="34" charset="0"/>
                <a:cs typeface="Arial"/>
              </a:rPr>
              <a:t>return </a:t>
            </a:r>
            <a:r>
              <a:rPr sz="2700" spc="204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700" spc="160" dirty="0">
                <a:latin typeface="Bahnschrift Condensed" panose="020B0502040204020203" pitchFamily="34" charset="0"/>
                <a:cs typeface="Arial"/>
              </a:rPr>
              <a:t>their normal</a:t>
            </a:r>
            <a:r>
              <a:rPr sz="2700" spc="-165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80" dirty="0">
                <a:latin typeface="Bahnschrift Condensed" panose="020B0502040204020203" pitchFamily="34" charset="0"/>
                <a:cs typeface="Arial"/>
              </a:rPr>
              <a:t>lives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60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sz="2700" spc="110" dirty="0">
                <a:latin typeface="Bahnschrift Condensed" panose="020B0502040204020203" pitchFamily="34" charset="0"/>
                <a:cs typeface="Arial"/>
              </a:rPr>
              <a:t>saviour </a:t>
            </a:r>
            <a:r>
              <a:rPr sz="2700" spc="195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700" spc="125" dirty="0">
                <a:latin typeface="Bahnschrift Condensed" panose="020B0502040204020203" pitchFamily="34" charset="0"/>
                <a:cs typeface="Arial"/>
              </a:rPr>
              <a:t>orphans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and</a:t>
            </a:r>
            <a:r>
              <a:rPr sz="2700" spc="-3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30" dirty="0">
                <a:latin typeface="Bahnschrift Condensed" panose="020B0502040204020203" pitchFamily="34" charset="0"/>
                <a:cs typeface="Arial"/>
              </a:rPr>
              <a:t>widows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Bahnschrift Condensed" panose="020B0502040204020203" pitchFamily="34" charset="0"/>
                <a:cs typeface="Arial"/>
              </a:rPr>
              <a:t>Ready </a:t>
            </a:r>
            <a:r>
              <a:rPr sz="2700" spc="204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700" spc="180" dirty="0">
                <a:latin typeface="Bahnschrift Condensed" panose="020B0502040204020203" pitchFamily="34" charset="0"/>
                <a:cs typeface="Arial"/>
              </a:rPr>
              <a:t>work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hard </a:t>
            </a:r>
            <a:r>
              <a:rPr sz="2700" spc="204" dirty="0">
                <a:latin typeface="Bahnschrift Condensed" panose="020B0502040204020203" pitchFamily="34" charset="0"/>
                <a:cs typeface="Arial"/>
              </a:rPr>
              <a:t>to </a:t>
            </a:r>
            <a:r>
              <a:rPr sz="2700" spc="135" dirty="0">
                <a:latin typeface="Bahnschrift Condensed" panose="020B0502040204020203" pitchFamily="34" charset="0"/>
                <a:cs typeface="Arial"/>
              </a:rPr>
              <a:t>help</a:t>
            </a:r>
            <a:r>
              <a:rPr sz="2700" spc="-13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14" dirty="0">
                <a:latin typeface="Bahnschrift Condensed" panose="020B0502040204020203" pitchFamily="34" charset="0"/>
                <a:cs typeface="Arial"/>
              </a:rPr>
              <a:t>people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EFAC00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20" dirty="0">
                <a:latin typeface="Bahnschrift Condensed" panose="020B0502040204020203" pitchFamily="34" charset="0"/>
                <a:cs typeface="Arial"/>
              </a:rPr>
              <a:t>Role </a:t>
            </a:r>
            <a:r>
              <a:rPr sz="2700" spc="160" dirty="0">
                <a:latin typeface="Bahnschrift Condensed" panose="020B0502040204020203" pitchFamily="34" charset="0"/>
                <a:cs typeface="Arial"/>
              </a:rPr>
              <a:t>model </a:t>
            </a:r>
            <a:r>
              <a:rPr sz="2700" spc="200" dirty="0">
                <a:latin typeface="Bahnschrift Condensed" panose="020B0502040204020203" pitchFamily="34" charset="0"/>
                <a:cs typeface="Arial"/>
              </a:rPr>
              <a:t>for </a:t>
            </a:r>
            <a:r>
              <a:rPr sz="2700" spc="140" dirty="0">
                <a:latin typeface="Bahnschrift Condensed" panose="020B0502040204020203" pitchFamily="34" charset="0"/>
                <a:cs typeface="Arial"/>
              </a:rPr>
              <a:t>the </a:t>
            </a:r>
            <a:r>
              <a:rPr sz="2700" spc="160" dirty="0">
                <a:latin typeface="Bahnschrift Condensed" panose="020B0502040204020203" pitchFamily="34" charset="0"/>
                <a:cs typeface="Arial"/>
              </a:rPr>
              <a:t>youth </a:t>
            </a:r>
            <a:r>
              <a:rPr sz="2700" spc="195" dirty="0">
                <a:latin typeface="Bahnschrift Condensed" panose="020B0502040204020203" pitchFamily="34" charset="0"/>
                <a:cs typeface="Arial"/>
              </a:rPr>
              <a:t>of </a:t>
            </a:r>
            <a:r>
              <a:rPr sz="2700" spc="175" dirty="0">
                <a:latin typeface="Bahnschrift Condensed" panose="020B0502040204020203" pitchFamily="34" charset="0"/>
                <a:cs typeface="Arial"/>
              </a:rPr>
              <a:t>our</a:t>
            </a:r>
            <a:r>
              <a:rPr sz="2700" spc="-20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2700" spc="145" dirty="0">
                <a:latin typeface="Bahnschrift Condensed" panose="020B0502040204020203" pitchFamily="34" charset="0"/>
                <a:cs typeface="Arial"/>
              </a:rPr>
              <a:t>country</a:t>
            </a:r>
            <a:endParaRPr sz="27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163" y="327659"/>
            <a:ext cx="5498592" cy="956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888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 Condensed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Ishver Kumar Sahu</cp:lastModifiedBy>
  <cp:revision>2</cp:revision>
  <dcterms:created xsi:type="dcterms:W3CDTF">2022-02-14T13:54:15Z</dcterms:created>
  <dcterms:modified xsi:type="dcterms:W3CDTF">2022-02-14T14:19:25Z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2022-02-14T00:00:00Z</vt:filetime>
  </property>
</Properties>
</file>