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Planning and Act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Planning and Acting</a:t>
            </a:r>
          </a:p>
        </p:txBody>
      </p:sp>
      <p:sp>
        <p:nvSpPr>
          <p:cNvPr id="143" name="Chapter 1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 20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kjermbilde 2020-07-04 kl. 15.30.18.png" descr="Skjermbilde 2020-07-04 kl. 15.30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56" y="2540217"/>
            <a:ext cx="5736550" cy="371851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plan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Replanning</a:t>
            </a:r>
          </a:p>
        </p:txBody>
      </p:sp>
      <p:sp>
        <p:nvSpPr>
          <p:cNvPr id="185" name="Simplest: on failure, replan from scratch…"/>
          <p:cNvSpPr txBox="1">
            <a:spLocks noGrp="1"/>
          </p:cNvSpPr>
          <p:nvPr>
            <p:ph type="body" idx="1"/>
          </p:nvPr>
        </p:nvSpPr>
        <p:spPr>
          <a:xfrm>
            <a:off x="290286" y="919116"/>
            <a:ext cx="11611428" cy="481729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Simplest: on failure, replan from scratch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Better: plan to get back on track by reconnecting to best continuation</a:t>
            </a:r>
          </a:p>
          <a:p>
            <a:pPr marL="0" indent="0">
              <a:buClrTx/>
              <a:buSzTx/>
              <a:buFontTx/>
              <a:buNone/>
            </a:pPr>
            <a:r>
              <a:t>Generates "loop until done" behaviour with no explicit loop</a:t>
            </a:r>
          </a:p>
        </p:txBody>
      </p:sp>
      <p:sp>
        <p:nvSpPr>
          <p:cNvPr id="186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The real worl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real world</a:t>
            </a:r>
          </a:p>
          <a:p>
            <a:r>
              <a:t>Conditional planning</a:t>
            </a:r>
          </a:p>
          <a:p>
            <a:r>
              <a:t>Monitoring and replanning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0" name="The real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real world</a:t>
            </a:r>
          </a:p>
        </p:txBody>
      </p:sp>
      <p:pic>
        <p:nvPicPr>
          <p:cNvPr id="151" name="Skjermbilde 2020-07-04 kl. 14.52.03.png" descr="Skjermbilde 2020-07-04 kl. 14.5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29" y="784311"/>
            <a:ext cx="7498942" cy="5289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ings go wro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Things go wrong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Incomplete information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192798"/>
                <a:ext cx="11611428" cy="5758106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u="sng"/>
                  <a:t>Incomplete information</a:t>
                </a:r>
              </a:p>
              <a:p>
                <a:pPr marL="0" lvl="2" indent="45720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t>Unknown preconditions 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𝐼𝑛𝑡𝑎𝑐𝑡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𝑆𝑝𝑎𝑟𝑒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?</a:t>
                </a:r>
                <a:br/>
                <a:r>
                  <a:t>Disjunctive effects, e.g.,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𝐼𝑛𝑓𝑙𝑎𝑡𝑒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causes</a:t>
                </a:r>
              </a:p>
              <a:p>
                <a:pPr marL="0" lvl="4" indent="914400">
                  <a:lnSpc>
                    <a:spcPct val="150000"/>
                  </a:lnSpc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𝐼𝑛𝑓𝑙𝑎𝑡𝑒𝑑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𝑆𝑙𝑜𝑤𝐻𝑖𝑠𝑠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𝐵𝑢𝑟𝑠𝑡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𝐵𝑟𝑜𝑘𝑒𝑛𝑃𝑢𝑚𝑝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∨…</m:t>
                      </m:r>
                    </m:oMath>
                  </m:oMathPara>
                </a14:m>
                <a:endParaRPr/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rPr u="sng"/>
                  <a:t>Incorrect information</a:t>
                </a:r>
              </a:p>
              <a:p>
                <a:pPr marL="0" lvl="2" indent="45720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t>Current state incorrect, e.g., spare NOT intact</a:t>
                </a:r>
                <a:br/>
                <a:r>
                  <a:t>Missing / incorrect postconditions in operators</a:t>
                </a:r>
              </a:p>
              <a:p>
                <a:pPr marL="0" indent="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t>Qualification problem:</a:t>
                </a:r>
              </a:p>
              <a:p>
                <a:pPr marL="0" lvl="2" indent="457200">
                  <a:lnSpc>
                    <a:spcPct val="150000"/>
                  </a:lnSpc>
                  <a:buClrTx/>
                  <a:buSzTx/>
                  <a:buFontTx/>
                  <a:buNone/>
                </a:pPr>
                <a:r>
                  <a:t>Can never finish listing all the required preconditions and possible conditional outcomes of actions</a:t>
                </a:r>
              </a:p>
            </p:txBody>
          </p:sp>
        </mc:Choice>
        <mc:Fallback>
          <p:sp>
            <p:nvSpPr>
              <p:cNvPr id="154" name="Incomplete informatio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192798"/>
                <a:ext cx="11611428" cy="5758106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Conditional planning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355073"/>
                <a:ext cx="11611428" cy="5309160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 u="sng"/>
                </a:pPr>
                <a:r>
                  <a:t>Conditional planning</a:t>
                </a:r>
                <a:endParaRPr u="none"/>
              </a:p>
              <a:p>
                <a:pPr marL="0" lvl="2" indent="457200">
                  <a:buClrTx/>
                  <a:buSzTx/>
                  <a:buFontTx/>
                  <a:buNone/>
                  <a:defRPr u="sng"/>
                </a:pPr>
                <a:r>
                  <a:rPr u="none"/>
                  <a:t>Plan to obtain information (</a:t>
                </a:r>
                <a:r>
                  <a:rPr b="1" u="none"/>
                  <a:t>observation actions</a:t>
                </a:r>
                <a:r>
                  <a:rPr u="none"/>
                  <a:t>)</a:t>
                </a:r>
              </a:p>
              <a:p>
                <a:pPr marL="0" lvl="2" indent="457200">
                  <a:buClrTx/>
                  <a:buSzTx/>
                  <a:buFontTx/>
                  <a:buNone/>
                  <a:defRPr u="sng"/>
                </a:pPr>
                <a:r>
                  <a:rPr u="none"/>
                  <a:t>Subplan for each contingency, e.g.,</a:t>
                </a:r>
              </a:p>
              <a:p>
                <a:pPr marL="0" lvl="2" indent="457200">
                  <a:buClrTx/>
                  <a:buSzTx/>
                  <a:buFontTx/>
                  <a:buNone/>
                  <a:defRPr u="sng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𝐶h𝑒𝑐𝑘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𝑇𝑖𝑟𝑒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1),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𝐼𝐹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𝐼𝑛𝑡𝑎𝑐𝑡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𝑇𝑖𝑟𝑒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1),[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𝐼𝑛𝑓𝑙𝑎𝑡𝑒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𝑇𝑖𝑟𝑒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1)],[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𝐶𝑎𝑙𝑙𝐴𝐴𝐴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])]</m:t>
                      </m:r>
                    </m:oMath>
                  </m:oMathPara>
                </a14:m>
                <a:endParaRPr u="none"/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r>
                  <a:rPr u="none"/>
                  <a:t>Expensive because if plans for many unlikely cases</a:t>
                </a:r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endParaRPr u="none"/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r>
                  <a:t>Monitoring / Replanning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Assume normal states, outcomes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Check progress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𝑑𝑢𝑟𝑖𝑛𝑔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𝑒𝑥𝑒𝑐𝑢𝑡𝑖𝑜𝑛</m:t>
                    </m:r>
                  </m:oMath>
                </a14:m>
                <a:r>
                  <a:t>, replan if necessary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Unanticipated outcomes may lead to failure (e.g., no AAA card)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In general, some monitoring is unavoidable</a:t>
                </a:r>
              </a:p>
            </p:txBody>
          </p:sp>
        </mc:Choice>
        <mc:Fallback>
          <p:sp>
            <p:nvSpPr>
              <p:cNvPr id="158" name="Conditional planning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355073"/>
                <a:ext cx="11611428" cy="5309160"/>
              </a:xfrm>
              <a:prstGeom prst="rect">
                <a:avLst/>
              </a:prstGeom>
              <a:blipFill>
                <a:blip r:embed="rId2"/>
                <a:stretch>
                  <a:fillRect l="-578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onditional plan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planning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Execution: check   against current KB, execute &quot;then&quot; or &quot;else&quot;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[…,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𝑝𝑙𝑎𝑛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],[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𝑝𝑙𝑎𝑛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]),…]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Execution: check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against current KB, execute "then" or "else"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Conditional planning: just like POP except</a:t>
                </a:r>
              </a:p>
              <a:p>
                <a:pPr marL="0" lvl="2" indent="457200">
                  <a:buClrTx/>
                  <a:buSzTx/>
                  <a:buFontTx/>
                  <a:buNone/>
                </a:pPr>
                <a:r>
                  <a:t>If an open condition can be established by </a:t>
                </a:r>
                <a:r>
                  <a:rPr u="sng"/>
                  <a:t>observation</a:t>
                </a:r>
                <a:r>
                  <a:t> action</a:t>
                </a:r>
              </a:p>
              <a:p>
                <a:pPr marL="0" lvl="4" indent="914400">
                  <a:buClrTx/>
                  <a:buSzTx/>
                  <a:buFontTx/>
                  <a:buNone/>
                </a:pPr>
                <a:r>
                  <a:t>Add the action to the plan</a:t>
                </a:r>
              </a:p>
              <a:p>
                <a:pPr marL="0" lvl="4" indent="914400">
                  <a:buClrTx/>
                  <a:buSzTx/>
                  <a:buFontTx/>
                  <a:buNone/>
                </a:pPr>
                <a:r>
                  <a:t>Complete plan for each possible observation outcome</a:t>
                </a:r>
              </a:p>
              <a:p>
                <a:pPr marL="0" lvl="4" indent="914400">
                  <a:buClrTx/>
                  <a:buSzTx/>
                  <a:buFontTx/>
                  <a:buNone/>
                </a:pPr>
                <a:r>
                  <a:t>Insert conditional step with these subplans</a:t>
                </a:r>
              </a:p>
            </p:txBody>
          </p:sp>
        </mc:Choice>
        <mc:Fallback>
          <p:sp>
            <p:nvSpPr>
              <p:cNvPr id="162" name="Execution: check   against current KB, execute &quot;then&quot; or &quot;else&quot;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64" name="Skjermbilde 2020-07-04 kl. 15.19.33.png" descr="Skjermbilde 2020-07-04 kl. 15.19.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932" y="3751211"/>
            <a:ext cx="2931329" cy="1475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ditional plann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planning example</a:t>
            </a:r>
          </a:p>
        </p:txBody>
      </p:sp>
      <p:sp>
        <p:nvSpPr>
          <p:cNvPr id="16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68" name="Skjermbilde 2020-07-04 kl. 15.21.51.png" descr="Skjermbilde 2020-07-04 kl. 15.21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07" y="1008930"/>
            <a:ext cx="10534386" cy="1391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kjermbilde 2020-07-04 kl. 15.22.10.png" descr="Skjermbilde 2020-07-04 kl. 15.22.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2" y="977871"/>
            <a:ext cx="10811876" cy="1724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kjermbilde 2020-07-04 kl. 15.25.18.png" descr="Skjermbilde 2020-07-04 kl. 15.25.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71" y="933537"/>
            <a:ext cx="10381888" cy="2120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kjermbilde 2020-07-04 kl. 15.25.44.png" descr="Skjermbilde 2020-07-04 kl. 15.25.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14" y="1081353"/>
            <a:ext cx="10271403" cy="29804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kjermbilde 2020-07-04 kl. 15.26.05.png" descr="Skjermbilde 2020-07-04 kl. 15.26.0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26" y="948494"/>
            <a:ext cx="10529348" cy="3298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kjermbilde 2020-07-04 kl. 15.26.26.png" descr="Skjermbilde 2020-07-04 kl. 15.26.2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370" y="956949"/>
            <a:ext cx="10498602" cy="3829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  <p:bldP spid="170" grpId="2" animBg="1" advAuto="0"/>
      <p:bldP spid="171" grpId="3" animBg="1" advAuto="0"/>
      <p:bldP spid="172" grpId="4" animBg="1" advAuto="0"/>
      <p:bldP spid="173" grpId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onito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Monitoring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Execution monitoring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t>Execution monitoring</a:t>
                </a:r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 b="0"/>
                  <a:t>"Failure" = preconditions of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𝑟𝑒𝑚𝑎𝑖𝑛𝑖𝑛𝑔</m:t>
                    </m:r>
                  </m:oMath>
                </a14:m>
                <a:r>
                  <a:rPr b="0"/>
                  <a:t>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𝑝𝑙𝑎𝑛</m:t>
                    </m:r>
                  </m:oMath>
                </a14:m>
                <a:r>
                  <a:rPr b="0"/>
                  <a:t> not met</a:t>
                </a:r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rPr b="0"/>
                  <a:t>Preconditions = </a:t>
                </a:r>
                <a:r>
                  <a:rPr b="0" u="sng"/>
                  <a:t>causal links at current time</a:t>
                </a:r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endParaRPr b="0"/>
              </a:p>
              <a:p>
                <a:pPr marL="0" indent="0">
                  <a:buClrTx/>
                  <a:buSzTx/>
                  <a:buFontTx/>
                  <a:buNone/>
                  <a:defRPr b="1"/>
                </a:pPr>
                <a:r>
                  <a:t>Action monitoring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"Failure" = preconditions of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𝑎𝑐𝑡𝑖𝑜𝑛𝑠</m:t>
                    </m:r>
                  </m:oMath>
                </a14:m>
                <a:r>
                  <a:t> not met (or action itself fails, e.g., robot bump sensor)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In both cases, need to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𝑟𝑒𝑝𝑙𝑎𝑛</m:t>
                    </m:r>
                  </m:oMath>
                </a14:m>
                <a:endParaRPr/>
              </a:p>
            </p:txBody>
          </p:sp>
        </mc:Choice>
        <mc:Fallback>
          <p:sp>
            <p:nvSpPr>
              <p:cNvPr id="176" name="Execution monitoring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80" name="Preconditions for remaining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Preconditions for remaining plan</a:t>
            </a:r>
          </a:p>
        </p:txBody>
      </p:sp>
      <p:pic>
        <p:nvPicPr>
          <p:cNvPr id="181" name="Skjermbilde 2020-07-04 kl. 15.29.01.png" descr="Skjermbilde 2020-07-04 kl. 15.29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43" y="923373"/>
            <a:ext cx="5198114" cy="501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Helvetica</vt:lpstr>
      <vt:lpstr>Roboto</vt:lpstr>
      <vt:lpstr>Material</vt:lpstr>
      <vt:lpstr>Planning and Acting</vt:lpstr>
      <vt:lpstr>Outline</vt:lpstr>
      <vt:lpstr>The real world</vt:lpstr>
      <vt:lpstr>Things go wrong</vt:lpstr>
      <vt:lpstr>Solution</vt:lpstr>
      <vt:lpstr>Conditional planning</vt:lpstr>
      <vt:lpstr>Conditional planning example</vt:lpstr>
      <vt:lpstr>Monitoring</vt:lpstr>
      <vt:lpstr>Preconditions for remaining plan</vt:lpstr>
      <vt:lpstr>Replanning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and Acting</dc:title>
  <cp:lastModifiedBy>Marcello Bonsangue</cp:lastModifiedBy>
  <cp:revision>1</cp:revision>
  <dcterms:modified xsi:type="dcterms:W3CDTF">2020-07-14T07:55:04Z</dcterms:modified>
</cp:coreProperties>
</file>