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2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</p:sldIdLst>
  <p:sldSz cx="1219835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Minion" panose="02000503070000020003" pitchFamily="2" charset="0"/>
      <p:regular r:id="rId50"/>
      <p:bold r:id="rId51"/>
      <p:italic r:id="rId52"/>
      <p:boldItalic r:id="rId53"/>
    </p:embeddedFont>
  </p:embeddedFontLst>
  <p:custDataLst>
    <p:tags r:id="rId5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3" autoAdjust="0"/>
    <p:restoredTop sz="86048" autoAdjust="0"/>
  </p:normalViewPr>
  <p:slideViewPr>
    <p:cSldViewPr>
      <p:cViewPr varScale="1">
        <p:scale>
          <a:sx n="93" d="100"/>
          <a:sy n="93" d="100"/>
        </p:scale>
        <p:origin x="1072" y="20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15-07-2020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15-07-2020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47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5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85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112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04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2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41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950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644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5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94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42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17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86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59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13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65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59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collaborators!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35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15-07-2020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n/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cuchile/CC6205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mr.liacs.nl/TM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.gatech.edu/classes/AY2020/cs7650_spring/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mr.liacs.nl/TM.html" TargetMode="External"/><Relationship Id="rId2" Type="http://schemas.openxmlformats.org/officeDocument/2006/relationships/hyperlink" Target="https://github.com/dccuchile/CC6205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.gatech.edu/classes/AY2020/cs7650_spring/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mr.liacs.nl/TM.html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mr.liacs.nl/TM.html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mr.liacs.nl/TM.html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mr.liacs.nl/TM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.gatech.edu/classes/AY2020/cs7650_spring/" TargetMode="External"/><Relationship Id="rId2" Type="http://schemas.openxmlformats.org/officeDocument/2006/relationships/hyperlink" Target="https://github.com/jacobeisenstein/gt-nlp-class/tree/master/not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mr.liacs.nl/TM.html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-114.org/course-schedule/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Lecture 1.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7187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9: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pPr marL="180975" lvl="1" indent="0">
              <a:buNone/>
            </a:pPr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Christopher Manning: </a:t>
            </a:r>
            <a:r>
              <a:rPr lang="en-GB" u="sng">
                <a:hlinkClick r:id="rId3"/>
              </a:rPr>
              <a:t>http://web.stanford.edu/class/cs224n/</a:t>
            </a:r>
            <a:r>
              <a:rPr lang="en-GB"/>
              <a:t>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65015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5. Sequence-to-sequence transformation</a:t>
            </a:r>
            <a:r>
              <a:rPr lang="en-NL">
                <a:effectLst/>
              </a:rPr>
              <a:t>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850894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Slides from:</a:t>
            </a:r>
          </a:p>
          <a:p>
            <a:pPr lvl="1"/>
            <a:r>
              <a:rPr lang="en-GB"/>
              <a:t>Felipe Bravom: </a:t>
            </a:r>
            <a:r>
              <a:rPr lang="en-GB" u="sng">
                <a:hlinkClick r:id="rId2"/>
              </a:rPr>
              <a:t>https://github.com/dccuchile/CC6205/</a:t>
            </a:r>
            <a:r>
              <a:rPr lang="en-GB"/>
              <a:t> </a:t>
            </a:r>
            <a:endParaRPr lang="en-NL"/>
          </a:p>
          <a:p>
            <a:pPr lvl="1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77531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6. Vector space model and classification</a:t>
            </a:r>
            <a:r>
              <a:rPr lang="en-NL">
                <a:effectLst/>
              </a:rPr>
              <a:t>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45316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Slides from:</a:t>
            </a:r>
          </a:p>
          <a:p>
            <a:pPr lvl="1"/>
            <a:r>
              <a:rPr lang="en-GB"/>
              <a:t>Suzan Verberbe: </a:t>
            </a:r>
            <a:r>
              <a:rPr lang="en-GB">
                <a:hlinkClick r:id="rId2"/>
              </a:rPr>
              <a:t>http://tmr.liacs.nl/TM.html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37718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7. Word embeddings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08752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6: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Jurafsky &amp; Martin: </a:t>
            </a:r>
            <a:r>
              <a:rPr lang="en-GB">
                <a:hlinkClick r:id="rId2"/>
              </a:rPr>
              <a:t>https://web.stanford.edu/~jurafsky/slp3/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039072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8. </a:t>
            </a:r>
            <a:r>
              <a:rPr lang="en-GB"/>
              <a:t>Constituent grammar and parsing</a:t>
            </a:r>
            <a:r>
              <a:rPr lang="en-NL">
                <a:effectLst/>
              </a:rPr>
              <a:t>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46034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12, 13: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Diyi Yang: </a:t>
            </a:r>
            <a:r>
              <a:rPr lang="en-GB">
                <a:hlinkClick r:id="rId3"/>
              </a:rPr>
              <a:t>https://www.cc.gatech.edu/classes/AY2020/cs7650_spring/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21478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9. Dependency parsing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0847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Slides from:</a:t>
            </a:r>
          </a:p>
          <a:p>
            <a:pPr lvl="1"/>
            <a:r>
              <a:rPr lang="en-GB"/>
              <a:t>Felipe Bravo-Marquez: </a:t>
            </a:r>
            <a:r>
              <a:rPr lang="en-GB" u="sng">
                <a:hlinkClick r:id="rId2"/>
              </a:rPr>
              <a:t>https://github.com/dccuchile/CC6205/</a:t>
            </a:r>
            <a:endParaRPr lang="en-GB" u="sng"/>
          </a:p>
          <a:p>
            <a:pPr lvl="1"/>
            <a:r>
              <a:rPr lang="en-GB"/>
              <a:t>Suzan Verberbe: </a:t>
            </a:r>
            <a:r>
              <a:rPr lang="en-GB">
                <a:hlinkClick r:id="rId3"/>
              </a:rPr>
              <a:t>http://tmr.liacs.nl/TM.html</a:t>
            </a:r>
            <a:r>
              <a:rPr lang="en-GB"/>
              <a:t> </a:t>
            </a:r>
          </a:p>
          <a:p>
            <a:pPr lvl="1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249884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15: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Diyi Yang: </a:t>
            </a:r>
            <a:r>
              <a:rPr lang="en-GB">
                <a:hlinkClick r:id="rId3"/>
              </a:rPr>
              <a:t>https://www.cc.gatech.edu/classes/AY2020/cs7650_spring/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24937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10. Word sense disambiguation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93358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19: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Jurafsky &amp; Martin: </a:t>
            </a:r>
            <a:r>
              <a:rPr lang="en-GB">
                <a:hlinkClick r:id="rId2"/>
              </a:rPr>
              <a:t>https://web.stanford.edu/~jurafsky/slp3/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918758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11. Semantic role labelling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432624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20: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Jurafsky &amp; Martin: </a:t>
            </a:r>
            <a:r>
              <a:rPr lang="en-GB">
                <a:hlinkClick r:id="rId2"/>
              </a:rPr>
              <a:t>https://web.stanford.edu/~jurafsky/slp3/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96115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12. Naïve Bayes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66104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4: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Suzan Verberbe: </a:t>
            </a:r>
            <a:r>
              <a:rPr lang="en-GB">
                <a:hlinkClick r:id="rId3"/>
              </a:rPr>
              <a:t>http://tmr.liacs.nl/TM.html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81327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13. Feedforward neural networks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000135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7: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Suzan Verberbe: </a:t>
            </a:r>
            <a:r>
              <a:rPr lang="en-GB">
                <a:hlinkClick r:id="rId3"/>
              </a:rPr>
              <a:t>http://tmr.liacs.nl/TM.html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488274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14. Contextual word embeddings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08827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Lecture 2. Text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503811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Slides from:</a:t>
            </a:r>
          </a:p>
          <a:p>
            <a:pPr lvl="1"/>
            <a:r>
              <a:rPr lang="en-GB"/>
              <a:t>Felipe Bravo-Marquez: </a:t>
            </a:r>
            <a:r>
              <a:rPr lang="en-GB" u="sng"/>
              <a:t>https://github.com/dccuchile/CC6205/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779297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15. Information extraction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226134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18: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Suzan Verberbe: </a:t>
            </a:r>
            <a:r>
              <a:rPr lang="en-GB">
                <a:hlinkClick r:id="rId3"/>
              </a:rPr>
              <a:t>http://tmr.liacs.nl/TM.html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340713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16. Sentiment analysis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521401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Slides from:</a:t>
            </a:r>
          </a:p>
          <a:p>
            <a:pPr lvl="1"/>
            <a:r>
              <a:rPr lang="en-GB"/>
              <a:t>Suzan Verberbe: </a:t>
            </a:r>
            <a:r>
              <a:rPr lang="en-GB">
                <a:hlinkClick r:id="rId2"/>
              </a:rPr>
              <a:t>http://tmr.liacs.nl/TM.html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854853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17. Dialogue systems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061520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26: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Jurafsky &amp; Martin: </a:t>
            </a:r>
            <a:r>
              <a:rPr lang="en-GB">
                <a:hlinkClick r:id="rId2"/>
              </a:rPr>
              <a:t>https://web.stanford.edu/~jurafsky/slp3/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557697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US"/>
              <a:t>18. Machine translation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0429384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Eisenstein chapter 18: </a:t>
            </a:r>
            <a:r>
              <a:rPr lang="en-GB" u="sng">
                <a:hlinkClick r:id="rId2"/>
              </a:rPr>
              <a:t>https://github.com/jacobeisenstein/gt-nlp-class/tree/master/notes</a:t>
            </a:r>
            <a:r>
              <a:rPr lang="en-GB"/>
              <a:t> </a:t>
            </a:r>
          </a:p>
          <a:p>
            <a:pPr marL="180975" lvl="1" indent="0">
              <a:buNone/>
            </a:pPr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Diyi Yang: </a:t>
            </a:r>
            <a:r>
              <a:rPr lang="en-GB">
                <a:hlinkClick r:id="rId3"/>
              </a:rPr>
              <a:t>https://www.cc.gatech.edu/classes/AY2020/cs7650_spring/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3383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2.2, 2.3, 2.4.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pPr marL="180975" lvl="1" indent="0">
              <a:buNone/>
            </a:pPr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Jurafsky &amp; Martin: </a:t>
            </a:r>
            <a:r>
              <a:rPr lang="en-GB">
                <a:hlinkClick r:id="rId2"/>
              </a:rPr>
              <a:t>https://web.stanford.edu/~jurafsky/slp3/</a:t>
            </a:r>
            <a:endParaRPr lang="en-GB"/>
          </a:p>
          <a:p>
            <a:pPr lvl="1"/>
            <a:r>
              <a:rPr lang="en-GB"/>
              <a:t>Suzan Verberbe: </a:t>
            </a:r>
            <a:r>
              <a:rPr lang="en-GB">
                <a:hlinkClick r:id="rId3"/>
              </a:rPr>
              <a:t>http://tmr.liacs.nl/TM.html</a:t>
            </a:r>
            <a:r>
              <a:rPr lang="en-GB"/>
              <a:t> </a:t>
            </a:r>
          </a:p>
          <a:p>
            <a:pPr marL="180975" lvl="1" indent="0">
              <a:buNone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27992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Lecture 3. Regular expressions and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213545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2.1, 2.5: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pPr marL="180975" lvl="1" indent="0">
              <a:buNone/>
            </a:pPr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Jurafsky &amp; Martin: </a:t>
            </a:r>
            <a:r>
              <a:rPr lang="en-GB">
                <a:hlinkClick r:id="rId2"/>
              </a:rPr>
              <a:t>https://web.stanford.edu/~jurafsky/slp3/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4682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/>
              <a:t>Lecture 4a. POS tagging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93662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AB9-405A-094A-80F1-500FE44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ACB04-3DFA-8942-9F94-6DAEBAEB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/>
              <a:t>Literature:</a:t>
            </a:r>
          </a:p>
          <a:p>
            <a:pPr lvl="1"/>
            <a:r>
              <a:rPr lang="en-GB"/>
              <a:t>Jurafsky &amp; Martin chapter 8: </a:t>
            </a:r>
            <a:r>
              <a:rPr lang="en-GB">
                <a:hlinkClick r:id="rId2"/>
              </a:rPr>
              <a:t>https://web.stanford.edu/~jurafsky/slp3/</a:t>
            </a:r>
            <a:r>
              <a:rPr lang="en-GB"/>
              <a:t> </a:t>
            </a:r>
          </a:p>
          <a:p>
            <a:pPr marL="180975" lvl="1" indent="0">
              <a:buNone/>
            </a:pPr>
            <a:endParaRPr lang="en-GB"/>
          </a:p>
          <a:p>
            <a:r>
              <a:rPr lang="en-GB"/>
              <a:t>Slides from:</a:t>
            </a:r>
          </a:p>
          <a:p>
            <a:pPr lvl="1"/>
            <a:r>
              <a:rPr lang="en-GB"/>
              <a:t>Nathan Schneider (based on Sharon Goldwater and Philipp Koehn): </a:t>
            </a:r>
            <a:r>
              <a:rPr lang="en-GB">
                <a:hlinkClick r:id="rId3"/>
              </a:rPr>
              <a:t>http://www.cs-114.org/course-schedule/</a:t>
            </a:r>
            <a:r>
              <a:rPr lang="en-GB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06E6-10DC-2148-BFC4-1E912635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90643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C88AA-7B54-1440-BD82-A18E88AE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: </a:t>
            </a:r>
          </a:p>
          <a:p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CCABE1-8657-2142-A3C5-CB75EFA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Computational Linguistics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08C451-058A-E74E-B505-804DC2AB2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8928992" cy="393700"/>
          </a:xfrm>
        </p:spPr>
        <p:txBody>
          <a:bodyPr>
            <a:normAutofit fontScale="92500"/>
          </a:bodyPr>
          <a:lstStyle/>
          <a:p>
            <a:r>
              <a:rPr lang="en-GB"/>
              <a:t>Lecture 4b. Sequence labelling and recurrent neural networks</a:t>
            </a:r>
            <a:r>
              <a:rPr lang="en-NL">
                <a:effectLst/>
              </a:rPr>
              <a:t>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998794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16-9-windows-en-met-slidenr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13332</TotalTime>
  <Words>978</Words>
  <Application>Microsoft Macintosh PowerPoint</Application>
  <PresentationFormat>Custom</PresentationFormat>
  <Paragraphs>234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Arial</vt:lpstr>
      <vt:lpstr>Century Gothic</vt:lpstr>
      <vt:lpstr>Minion</vt:lpstr>
      <vt:lpstr>16-9-windows-en-met-slidenr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  <vt:lpstr>Computational Linguistics</vt:lpstr>
      <vt:lpstr>Sources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in Patient Forums</dc:title>
  <dc:creator>Dirkson, A.R.</dc:creator>
  <cp:lastModifiedBy>Suzan Verberne</cp:lastModifiedBy>
  <cp:revision>565</cp:revision>
  <dcterms:created xsi:type="dcterms:W3CDTF">2018-06-15T07:48:37Z</dcterms:created>
  <dcterms:modified xsi:type="dcterms:W3CDTF">2020-07-15T06:57:13Z</dcterms:modified>
</cp:coreProperties>
</file>