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sldIdLst>
    <p:sldId id="268" r:id="rId5"/>
    <p:sldId id="258" r:id="rId6"/>
    <p:sldId id="3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68" r:id="rId15"/>
    <p:sldId id="269" r:id="rId16"/>
    <p:sldId id="270" r:id="rId17"/>
    <p:sldId id="271" r:id="rId18"/>
    <p:sldId id="272" r:id="rId19"/>
    <p:sldId id="273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297CB-7800-4127-A42B-F1641773DDD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EA922-D8E9-4C8E-A649-14572FA8958C}">
      <dgm:prSet/>
      <dgm:spPr/>
      <dgm:t>
        <a:bodyPr/>
        <a:lstStyle/>
        <a:p>
          <a:r>
            <a:rPr lang="en-US" b="1" dirty="0"/>
            <a:t>Design a relational database schema </a:t>
          </a:r>
          <a:endParaRPr lang="en-US" dirty="0"/>
        </a:p>
      </dgm:t>
    </dgm:pt>
    <dgm:pt modelId="{32B2D3EC-7F42-4891-838B-C6EEF5C098B9}" type="parTrans" cxnId="{0F254211-F84F-40A5-A7FA-9DC6FD901F3F}">
      <dgm:prSet/>
      <dgm:spPr/>
      <dgm:t>
        <a:bodyPr/>
        <a:lstStyle/>
        <a:p>
          <a:endParaRPr lang="en-US"/>
        </a:p>
      </dgm:t>
    </dgm:pt>
    <dgm:pt modelId="{FE270EE7-A475-412A-9FEF-4C90958DE80C}" type="sibTrans" cxnId="{0F254211-F84F-40A5-A7FA-9DC6FD901F3F}">
      <dgm:prSet/>
      <dgm:spPr/>
      <dgm:t>
        <a:bodyPr/>
        <a:lstStyle/>
        <a:p>
          <a:endParaRPr lang="en-US"/>
        </a:p>
      </dgm:t>
    </dgm:pt>
    <dgm:pt modelId="{E94EBDEE-F90B-4082-B897-43556F6C7EB0}">
      <dgm:prSet/>
      <dgm:spPr/>
      <dgm:t>
        <a:bodyPr/>
        <a:lstStyle/>
        <a:p>
          <a:r>
            <a:rPr lang="en-US" dirty="0"/>
            <a:t>Based on a conceptual schema design</a:t>
          </a:r>
        </a:p>
      </dgm:t>
    </dgm:pt>
    <dgm:pt modelId="{A815F095-B88E-413E-B4AC-932E925B6C96}" type="parTrans" cxnId="{8173D841-CCC4-414E-8CB0-DEC4C827A4C7}">
      <dgm:prSet/>
      <dgm:spPr/>
      <dgm:t>
        <a:bodyPr/>
        <a:lstStyle/>
        <a:p>
          <a:endParaRPr lang="en-US"/>
        </a:p>
      </dgm:t>
    </dgm:pt>
    <dgm:pt modelId="{9C37332D-7810-461B-82F8-8533BF506DEC}" type="sibTrans" cxnId="{8173D841-CCC4-414E-8CB0-DEC4C827A4C7}">
      <dgm:prSet/>
      <dgm:spPr/>
      <dgm:t>
        <a:bodyPr/>
        <a:lstStyle/>
        <a:p>
          <a:endParaRPr lang="en-US"/>
        </a:p>
      </dgm:t>
    </dgm:pt>
    <dgm:pt modelId="{BF9122F1-F1F5-4021-A7E1-C1D1D751B9CE}">
      <dgm:prSet/>
      <dgm:spPr/>
      <dgm:t>
        <a:bodyPr/>
        <a:lstStyle/>
        <a:p>
          <a:r>
            <a:rPr lang="en-US"/>
            <a:t>Seven-step algorithm to convert the basic ER model constructs into relations</a:t>
          </a:r>
        </a:p>
      </dgm:t>
    </dgm:pt>
    <dgm:pt modelId="{ED58A03C-5C1C-4DCD-BED0-0921CC0B6624}" type="parTrans" cxnId="{10DE2180-4B00-47F5-A2D7-6329CECC9224}">
      <dgm:prSet/>
      <dgm:spPr/>
      <dgm:t>
        <a:bodyPr/>
        <a:lstStyle/>
        <a:p>
          <a:endParaRPr lang="en-US"/>
        </a:p>
      </dgm:t>
    </dgm:pt>
    <dgm:pt modelId="{B0F1AC65-A12E-4346-9C8E-D788CC0F63D5}" type="sibTrans" cxnId="{10DE2180-4B00-47F5-A2D7-6329CECC9224}">
      <dgm:prSet/>
      <dgm:spPr/>
      <dgm:t>
        <a:bodyPr/>
        <a:lstStyle/>
        <a:p>
          <a:endParaRPr lang="en-US"/>
        </a:p>
      </dgm:t>
    </dgm:pt>
    <dgm:pt modelId="{A69F83EB-755D-4334-B34E-9809663012E4}" type="pres">
      <dgm:prSet presAssocID="{3D3297CB-7800-4127-A42B-F1641773DDD7}" presName="root" presStyleCnt="0">
        <dgm:presLayoutVars>
          <dgm:dir/>
          <dgm:resizeHandles val="exact"/>
        </dgm:presLayoutVars>
      </dgm:prSet>
      <dgm:spPr/>
    </dgm:pt>
    <dgm:pt modelId="{186916C7-D678-4E05-9132-0A172A3F9AA7}" type="pres">
      <dgm:prSet presAssocID="{C47EA922-D8E9-4C8E-A649-14572FA8958C}" presName="compNode" presStyleCnt="0"/>
      <dgm:spPr/>
    </dgm:pt>
    <dgm:pt modelId="{A2379227-EA2C-4B05-9ACB-826B788D82B3}" type="pres">
      <dgm:prSet presAssocID="{C47EA922-D8E9-4C8E-A649-14572FA8958C}" presName="bgRect" presStyleLbl="bgShp" presStyleIdx="0" presStyleCnt="2"/>
      <dgm:spPr/>
    </dgm:pt>
    <dgm:pt modelId="{E141451B-D7A7-40C7-9002-81CB694D553F}" type="pres">
      <dgm:prSet presAssocID="{C47EA922-D8E9-4C8E-A649-14572FA895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63E3B1-FD90-4796-ABB7-731BF2ED964F}" type="pres">
      <dgm:prSet presAssocID="{C47EA922-D8E9-4C8E-A649-14572FA8958C}" presName="spaceRect" presStyleCnt="0"/>
      <dgm:spPr/>
    </dgm:pt>
    <dgm:pt modelId="{5FA10A87-C49F-4963-ABAE-17E9B4CAFF5C}" type="pres">
      <dgm:prSet presAssocID="{C47EA922-D8E9-4C8E-A649-14572FA8958C}" presName="parTx" presStyleLbl="revTx" presStyleIdx="0" presStyleCnt="3" custScaleX="74403">
        <dgm:presLayoutVars>
          <dgm:chMax val="0"/>
          <dgm:chPref val="0"/>
        </dgm:presLayoutVars>
      </dgm:prSet>
      <dgm:spPr/>
    </dgm:pt>
    <dgm:pt modelId="{A6D10B32-212A-47AE-A1E5-3AB319B617B4}" type="pres">
      <dgm:prSet presAssocID="{C47EA922-D8E9-4C8E-A649-14572FA8958C}" presName="desTx" presStyleLbl="revTx" presStyleIdx="1" presStyleCnt="3" custScaleX="153407">
        <dgm:presLayoutVars/>
      </dgm:prSet>
      <dgm:spPr/>
    </dgm:pt>
    <dgm:pt modelId="{846C5FEC-0CFD-41CC-BAA0-3EF29D9A57BF}" type="pres">
      <dgm:prSet presAssocID="{FE270EE7-A475-412A-9FEF-4C90958DE80C}" presName="sibTrans" presStyleCnt="0"/>
      <dgm:spPr/>
    </dgm:pt>
    <dgm:pt modelId="{39555626-771A-49A2-AA06-C0D40F63AAC4}" type="pres">
      <dgm:prSet presAssocID="{BF9122F1-F1F5-4021-A7E1-C1D1D751B9CE}" presName="compNode" presStyleCnt="0"/>
      <dgm:spPr/>
    </dgm:pt>
    <dgm:pt modelId="{BC97EE66-0044-4505-A3D3-DA4100A7518D}" type="pres">
      <dgm:prSet presAssocID="{BF9122F1-F1F5-4021-A7E1-C1D1D751B9CE}" presName="bgRect" presStyleLbl="bgShp" presStyleIdx="1" presStyleCnt="2"/>
      <dgm:spPr/>
    </dgm:pt>
    <dgm:pt modelId="{289B8A9B-6615-4307-9A37-EC412DD7A873}" type="pres">
      <dgm:prSet presAssocID="{BF9122F1-F1F5-4021-A7E1-C1D1D751B9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6F7AE1D-596B-4C7F-9119-2AC5B5338262}" type="pres">
      <dgm:prSet presAssocID="{BF9122F1-F1F5-4021-A7E1-C1D1D751B9CE}" presName="spaceRect" presStyleCnt="0"/>
      <dgm:spPr/>
    </dgm:pt>
    <dgm:pt modelId="{1750B8E4-A92D-4767-AB06-75342F31A1E8}" type="pres">
      <dgm:prSet presAssocID="{BF9122F1-F1F5-4021-A7E1-C1D1D751B9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254211-F84F-40A5-A7FA-9DC6FD901F3F}" srcId="{3D3297CB-7800-4127-A42B-F1641773DDD7}" destId="{C47EA922-D8E9-4C8E-A649-14572FA8958C}" srcOrd="0" destOrd="0" parTransId="{32B2D3EC-7F42-4891-838B-C6EEF5C098B9}" sibTransId="{FE270EE7-A475-412A-9FEF-4C90958DE80C}"/>
    <dgm:cxn modelId="{8173D841-CCC4-414E-8CB0-DEC4C827A4C7}" srcId="{C47EA922-D8E9-4C8E-A649-14572FA8958C}" destId="{E94EBDEE-F90B-4082-B897-43556F6C7EB0}" srcOrd="0" destOrd="0" parTransId="{A815F095-B88E-413E-B4AC-932E925B6C96}" sibTransId="{9C37332D-7810-461B-82F8-8533BF506DEC}"/>
    <dgm:cxn modelId="{EF671E72-DFE4-4691-A9BE-DA0F8803578D}" type="presOf" srcId="{3D3297CB-7800-4127-A42B-F1641773DDD7}" destId="{A69F83EB-755D-4334-B34E-9809663012E4}" srcOrd="0" destOrd="0" presId="urn:microsoft.com/office/officeart/2018/2/layout/IconVerticalSolidList"/>
    <dgm:cxn modelId="{10DE2180-4B00-47F5-A2D7-6329CECC9224}" srcId="{3D3297CB-7800-4127-A42B-F1641773DDD7}" destId="{BF9122F1-F1F5-4021-A7E1-C1D1D751B9CE}" srcOrd="1" destOrd="0" parTransId="{ED58A03C-5C1C-4DCD-BED0-0921CC0B6624}" sibTransId="{B0F1AC65-A12E-4346-9C8E-D788CC0F63D5}"/>
    <dgm:cxn modelId="{BB29D29D-C774-45D3-AEF1-C7304E2EB6E8}" type="presOf" srcId="{E94EBDEE-F90B-4082-B897-43556F6C7EB0}" destId="{A6D10B32-212A-47AE-A1E5-3AB319B617B4}" srcOrd="0" destOrd="0" presId="urn:microsoft.com/office/officeart/2018/2/layout/IconVerticalSolidList"/>
    <dgm:cxn modelId="{0E3B48EC-968B-4B11-89DF-AE5473E8A699}" type="presOf" srcId="{C47EA922-D8E9-4C8E-A649-14572FA8958C}" destId="{5FA10A87-C49F-4963-ABAE-17E9B4CAFF5C}" srcOrd="0" destOrd="0" presId="urn:microsoft.com/office/officeart/2018/2/layout/IconVerticalSolidList"/>
    <dgm:cxn modelId="{207B46F4-69E0-40DE-902D-1C593FEF1BFB}" type="presOf" srcId="{BF9122F1-F1F5-4021-A7E1-C1D1D751B9CE}" destId="{1750B8E4-A92D-4767-AB06-75342F31A1E8}" srcOrd="0" destOrd="0" presId="urn:microsoft.com/office/officeart/2018/2/layout/IconVerticalSolidList"/>
    <dgm:cxn modelId="{0D14AF94-04D7-473A-8913-D5AE96AABC6D}" type="presParOf" srcId="{A69F83EB-755D-4334-B34E-9809663012E4}" destId="{186916C7-D678-4E05-9132-0A172A3F9AA7}" srcOrd="0" destOrd="0" presId="urn:microsoft.com/office/officeart/2018/2/layout/IconVerticalSolidList"/>
    <dgm:cxn modelId="{7113B524-3F93-4956-80F8-BF65B89E9C72}" type="presParOf" srcId="{186916C7-D678-4E05-9132-0A172A3F9AA7}" destId="{A2379227-EA2C-4B05-9ACB-826B788D82B3}" srcOrd="0" destOrd="0" presId="urn:microsoft.com/office/officeart/2018/2/layout/IconVerticalSolidList"/>
    <dgm:cxn modelId="{69653716-8A48-4E7F-9734-4F7CB960FF24}" type="presParOf" srcId="{186916C7-D678-4E05-9132-0A172A3F9AA7}" destId="{E141451B-D7A7-40C7-9002-81CB694D553F}" srcOrd="1" destOrd="0" presId="urn:microsoft.com/office/officeart/2018/2/layout/IconVerticalSolidList"/>
    <dgm:cxn modelId="{98E6C7CF-7489-4930-8F9F-39E5AB90761A}" type="presParOf" srcId="{186916C7-D678-4E05-9132-0A172A3F9AA7}" destId="{6D63E3B1-FD90-4796-ABB7-731BF2ED964F}" srcOrd="2" destOrd="0" presId="urn:microsoft.com/office/officeart/2018/2/layout/IconVerticalSolidList"/>
    <dgm:cxn modelId="{6843C7AB-80AD-4849-B86A-81E0CFFF1131}" type="presParOf" srcId="{186916C7-D678-4E05-9132-0A172A3F9AA7}" destId="{5FA10A87-C49F-4963-ABAE-17E9B4CAFF5C}" srcOrd="3" destOrd="0" presId="urn:microsoft.com/office/officeart/2018/2/layout/IconVerticalSolidList"/>
    <dgm:cxn modelId="{8B4FF7DD-F8AC-4F8F-B24C-307222CD167F}" type="presParOf" srcId="{186916C7-D678-4E05-9132-0A172A3F9AA7}" destId="{A6D10B32-212A-47AE-A1E5-3AB319B617B4}" srcOrd="4" destOrd="0" presId="urn:microsoft.com/office/officeart/2018/2/layout/IconVerticalSolidList"/>
    <dgm:cxn modelId="{568F141C-2BC9-45C7-AEB0-C019EF634118}" type="presParOf" srcId="{A69F83EB-755D-4334-B34E-9809663012E4}" destId="{846C5FEC-0CFD-41CC-BAA0-3EF29D9A57BF}" srcOrd="1" destOrd="0" presId="urn:microsoft.com/office/officeart/2018/2/layout/IconVerticalSolidList"/>
    <dgm:cxn modelId="{118646B7-4B0D-4688-9CC0-F0DC06E772F0}" type="presParOf" srcId="{A69F83EB-755D-4334-B34E-9809663012E4}" destId="{39555626-771A-49A2-AA06-C0D40F63AAC4}" srcOrd="2" destOrd="0" presId="urn:microsoft.com/office/officeart/2018/2/layout/IconVerticalSolidList"/>
    <dgm:cxn modelId="{2D94777E-298C-46EE-87C7-1618C2565A6E}" type="presParOf" srcId="{39555626-771A-49A2-AA06-C0D40F63AAC4}" destId="{BC97EE66-0044-4505-A3D3-DA4100A7518D}" srcOrd="0" destOrd="0" presId="urn:microsoft.com/office/officeart/2018/2/layout/IconVerticalSolidList"/>
    <dgm:cxn modelId="{2F54918B-B058-4719-BC9F-C00FAC67FF28}" type="presParOf" srcId="{39555626-771A-49A2-AA06-C0D40F63AAC4}" destId="{289B8A9B-6615-4307-9A37-EC412DD7A873}" srcOrd="1" destOrd="0" presId="urn:microsoft.com/office/officeart/2018/2/layout/IconVerticalSolidList"/>
    <dgm:cxn modelId="{39C91E8D-A3BF-4AE0-9847-C0690CBFD3F3}" type="presParOf" srcId="{39555626-771A-49A2-AA06-C0D40F63AAC4}" destId="{B6F7AE1D-596B-4C7F-9119-2AC5B5338262}" srcOrd="2" destOrd="0" presId="urn:microsoft.com/office/officeart/2018/2/layout/IconVerticalSolidList"/>
    <dgm:cxn modelId="{FACF4681-9713-4D0F-975C-6AB42D6992EB}" type="presParOf" srcId="{39555626-771A-49A2-AA06-C0D40F63AAC4}" destId="{1750B8E4-A92D-4767-AB06-75342F31A1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5A88-C859-4436-90AB-42A20A5CD01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A2EDF6A-3D46-4A66-95AB-D62C939D9F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Step 1: Mapping of Regular Entity Types</a:t>
          </a:r>
        </a:p>
      </dgm:t>
    </dgm:pt>
    <dgm:pt modelId="{40D7CEF4-5C3D-4ECA-9213-CB54B099512D}" type="parTrans" cxnId="{CAE5D57E-EBEF-489A-A869-3F7D83465E6B}">
      <dgm:prSet/>
      <dgm:spPr/>
      <dgm:t>
        <a:bodyPr/>
        <a:lstStyle/>
        <a:p>
          <a:endParaRPr lang="en-US"/>
        </a:p>
      </dgm:t>
    </dgm:pt>
    <dgm:pt modelId="{28EF4636-800B-4763-A1D3-69C0BAC9F4BA}" type="sibTrans" cxnId="{CAE5D57E-EBEF-489A-A869-3F7D83465E6B}">
      <dgm:prSet/>
      <dgm:spPr/>
      <dgm:t>
        <a:bodyPr/>
        <a:lstStyle/>
        <a:p>
          <a:endParaRPr lang="en-US"/>
        </a:p>
      </dgm:t>
    </dgm:pt>
    <dgm:pt modelId="{CEF92EC0-2970-42BE-986B-C73DECB1C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each regular entity type, create a relation </a:t>
          </a:r>
          <a:r>
            <a:rPr lang="en-US" i="1"/>
            <a:t>R</a:t>
          </a:r>
          <a:r>
            <a:rPr lang="en-US"/>
            <a:t> that includes all the simple attributes of </a:t>
          </a:r>
          <a:r>
            <a:rPr lang="en-US" i="1"/>
            <a:t>E</a:t>
          </a:r>
          <a:endParaRPr lang="en-US"/>
        </a:p>
      </dgm:t>
    </dgm:pt>
    <dgm:pt modelId="{8C3FAE4C-2D08-40D1-AD99-8ABF6E45AE5E}" type="parTrans" cxnId="{02CBE154-7EC8-4BBC-8007-7875C46D731A}">
      <dgm:prSet/>
      <dgm:spPr/>
      <dgm:t>
        <a:bodyPr/>
        <a:lstStyle/>
        <a:p>
          <a:endParaRPr lang="en-US"/>
        </a:p>
      </dgm:t>
    </dgm:pt>
    <dgm:pt modelId="{60EE8E78-B8F3-47BA-8E72-5D5D3927B2EA}" type="sibTrans" cxnId="{02CBE154-7EC8-4BBC-8007-7875C46D731A}">
      <dgm:prSet/>
      <dgm:spPr/>
      <dgm:t>
        <a:bodyPr/>
        <a:lstStyle/>
        <a:p>
          <a:endParaRPr lang="en-US"/>
        </a:p>
      </dgm:t>
    </dgm:pt>
    <dgm:pt modelId="{F81A8686-AB98-4117-AE7E-63D6440E8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Called </a:t>
          </a:r>
          <a:r>
            <a:rPr lang="en-US" b="1"/>
            <a:t>entity relations </a:t>
          </a:r>
          <a:endParaRPr lang="en-US"/>
        </a:p>
      </dgm:t>
    </dgm:pt>
    <dgm:pt modelId="{B1C45BF2-C8F4-401D-8990-8F1094DAB909}" type="parTrans" cxnId="{9284DF2D-274F-48D8-8184-156668E2C5B6}">
      <dgm:prSet/>
      <dgm:spPr/>
      <dgm:t>
        <a:bodyPr/>
        <a:lstStyle/>
        <a:p>
          <a:endParaRPr lang="en-US"/>
        </a:p>
      </dgm:t>
    </dgm:pt>
    <dgm:pt modelId="{43732814-64C1-4EFC-9844-C73B980E100A}" type="sibTrans" cxnId="{9284DF2D-274F-48D8-8184-156668E2C5B6}">
      <dgm:prSet/>
      <dgm:spPr/>
      <dgm:t>
        <a:bodyPr/>
        <a:lstStyle/>
        <a:p>
          <a:endParaRPr lang="en-US"/>
        </a:p>
      </dgm:t>
    </dgm:pt>
    <dgm:pt modelId="{97419D6D-2D9C-4B66-8396-851D3226F35B}">
      <dgm:prSet/>
      <dgm:spPr/>
      <dgm:t>
        <a:bodyPr/>
        <a:lstStyle/>
        <a:p>
          <a:r>
            <a:rPr lang="en-US"/>
            <a:t>Each tuple represents an entity instance</a:t>
          </a:r>
        </a:p>
      </dgm:t>
    </dgm:pt>
    <dgm:pt modelId="{E52F82DD-B2E9-4D1E-912B-2C5B62E660AB}" type="parTrans" cxnId="{E31FBC6C-D0AF-4F2E-9FE2-12042733258F}">
      <dgm:prSet/>
      <dgm:spPr/>
      <dgm:t>
        <a:bodyPr/>
        <a:lstStyle/>
        <a:p>
          <a:endParaRPr lang="en-US"/>
        </a:p>
      </dgm:t>
    </dgm:pt>
    <dgm:pt modelId="{191B9429-2A05-4203-9A0E-F7F363F6DFF1}" type="sibTrans" cxnId="{E31FBC6C-D0AF-4F2E-9FE2-12042733258F}">
      <dgm:prSet/>
      <dgm:spPr/>
      <dgm:t>
        <a:bodyPr/>
        <a:lstStyle/>
        <a:p>
          <a:endParaRPr lang="en-US"/>
        </a:p>
      </dgm:t>
    </dgm:pt>
    <dgm:pt modelId="{7762775D-47FF-4524-A802-D9AC31665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COMPANY database example</a:t>
          </a:r>
        </a:p>
      </dgm:t>
    </dgm:pt>
    <dgm:pt modelId="{C5AFCB31-398E-48A8-BF43-13A15B996636}" type="parTrans" cxnId="{764286B0-5F86-4ACB-A4BC-37B13D985352}">
      <dgm:prSet/>
      <dgm:spPr/>
      <dgm:t>
        <a:bodyPr/>
        <a:lstStyle/>
        <a:p>
          <a:endParaRPr lang="en-US"/>
        </a:p>
      </dgm:t>
    </dgm:pt>
    <dgm:pt modelId="{85A40FCE-FC5E-4AED-9AF5-63CE33307934}" type="sibTrans" cxnId="{764286B0-5F86-4ACB-A4BC-37B13D985352}">
      <dgm:prSet/>
      <dgm:spPr/>
      <dgm:t>
        <a:bodyPr/>
        <a:lstStyle/>
        <a:p>
          <a:endParaRPr lang="en-US"/>
        </a:p>
      </dgm:t>
    </dgm:pt>
    <dgm:pt modelId="{6ED08CF0-21F7-43F0-BF1E-696D33150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Assume that the mapping will create tables with simple single-valued attributes</a:t>
          </a:r>
        </a:p>
      </dgm:t>
    </dgm:pt>
    <dgm:pt modelId="{DB91F302-681F-4E18-8840-1FD23B2F4BA0}" type="parTrans" cxnId="{E296CC2B-FF2B-40AE-B968-CE3802C400DC}">
      <dgm:prSet/>
      <dgm:spPr/>
      <dgm:t>
        <a:bodyPr/>
        <a:lstStyle/>
        <a:p>
          <a:endParaRPr lang="en-US"/>
        </a:p>
      </dgm:t>
    </dgm:pt>
    <dgm:pt modelId="{5CE5EDCB-411C-456B-9D37-832841AF5325}" type="sibTrans" cxnId="{E296CC2B-FF2B-40AE-B968-CE3802C400DC}">
      <dgm:prSet/>
      <dgm:spPr/>
      <dgm:t>
        <a:bodyPr/>
        <a:lstStyle/>
        <a:p>
          <a:endParaRPr lang="en-US"/>
        </a:p>
      </dgm:t>
    </dgm:pt>
    <dgm:pt modelId="{65DAE415-6603-4000-8D05-559A7684FCBC}" type="pres">
      <dgm:prSet presAssocID="{F2045A88-C859-4436-90AB-42A20A5CD017}" presName="root" presStyleCnt="0">
        <dgm:presLayoutVars>
          <dgm:dir/>
          <dgm:resizeHandles val="exact"/>
        </dgm:presLayoutVars>
      </dgm:prSet>
      <dgm:spPr/>
    </dgm:pt>
    <dgm:pt modelId="{CC0E69BE-C391-4101-8F7E-0CE9EF516091}" type="pres">
      <dgm:prSet presAssocID="{4A2EDF6A-3D46-4A66-95AB-D62C939D9F39}" presName="compNode" presStyleCnt="0"/>
      <dgm:spPr/>
    </dgm:pt>
    <dgm:pt modelId="{636D63FE-5CCF-45D7-821E-45B60D7B6ED6}" type="pres">
      <dgm:prSet presAssocID="{4A2EDF6A-3D46-4A66-95AB-D62C939D9F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4323FA5-C05E-4958-9E15-2FA46836EE0B}" type="pres">
      <dgm:prSet presAssocID="{4A2EDF6A-3D46-4A66-95AB-D62C939D9F39}" presName="iconSpace" presStyleCnt="0"/>
      <dgm:spPr/>
    </dgm:pt>
    <dgm:pt modelId="{7D1C395D-6581-476D-8851-0DDE49997ABA}" type="pres">
      <dgm:prSet presAssocID="{4A2EDF6A-3D46-4A66-95AB-D62C939D9F39}" presName="parTx" presStyleLbl="revTx" presStyleIdx="0" presStyleCnt="4">
        <dgm:presLayoutVars>
          <dgm:chMax val="0"/>
          <dgm:chPref val="0"/>
        </dgm:presLayoutVars>
      </dgm:prSet>
      <dgm:spPr/>
    </dgm:pt>
    <dgm:pt modelId="{FA7955BC-AA20-4EFB-B2C2-A677717E9ADC}" type="pres">
      <dgm:prSet presAssocID="{4A2EDF6A-3D46-4A66-95AB-D62C939D9F39}" presName="txSpace" presStyleCnt="0"/>
      <dgm:spPr/>
    </dgm:pt>
    <dgm:pt modelId="{B20AF70F-6AB6-42E4-9020-AE149250C8BE}" type="pres">
      <dgm:prSet presAssocID="{4A2EDF6A-3D46-4A66-95AB-D62C939D9F39}" presName="desTx" presStyleLbl="revTx" presStyleIdx="1" presStyleCnt="4">
        <dgm:presLayoutVars/>
      </dgm:prSet>
      <dgm:spPr/>
    </dgm:pt>
    <dgm:pt modelId="{2DBEDB72-D35D-4173-B2E8-AC603F07CE9C}" type="pres">
      <dgm:prSet presAssocID="{28EF4636-800B-4763-A1D3-69C0BAC9F4BA}" presName="sibTrans" presStyleCnt="0"/>
      <dgm:spPr/>
    </dgm:pt>
    <dgm:pt modelId="{6BC50CC6-5311-4D70-91AC-0640D36A81D8}" type="pres">
      <dgm:prSet presAssocID="{7762775D-47FF-4524-A802-D9AC31665F82}" presName="compNode" presStyleCnt="0"/>
      <dgm:spPr/>
    </dgm:pt>
    <dgm:pt modelId="{5CAB48F6-9B71-4A41-9C43-FFD1090D3AB8}" type="pres">
      <dgm:prSet presAssocID="{7762775D-47FF-4524-A802-D9AC31665F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37F41A-5B24-41D0-A78B-94B4B26EDD70}" type="pres">
      <dgm:prSet presAssocID="{7762775D-47FF-4524-A802-D9AC31665F82}" presName="iconSpace" presStyleCnt="0"/>
      <dgm:spPr/>
    </dgm:pt>
    <dgm:pt modelId="{41E2313D-109A-44A5-BAE8-C445AEB85CBF}" type="pres">
      <dgm:prSet presAssocID="{7762775D-47FF-4524-A802-D9AC31665F82}" presName="parTx" presStyleLbl="revTx" presStyleIdx="2" presStyleCnt="4">
        <dgm:presLayoutVars>
          <dgm:chMax val="0"/>
          <dgm:chPref val="0"/>
        </dgm:presLayoutVars>
      </dgm:prSet>
      <dgm:spPr/>
    </dgm:pt>
    <dgm:pt modelId="{271DCAAB-D8A6-46B2-8F74-6EA344BA8C56}" type="pres">
      <dgm:prSet presAssocID="{7762775D-47FF-4524-A802-D9AC31665F82}" presName="txSpace" presStyleCnt="0"/>
      <dgm:spPr/>
    </dgm:pt>
    <dgm:pt modelId="{6D6F6542-6ABE-46F0-8191-742A71D884AF}" type="pres">
      <dgm:prSet presAssocID="{7762775D-47FF-4524-A802-D9AC31665F82}" presName="desTx" presStyleLbl="revTx" presStyleIdx="3" presStyleCnt="4">
        <dgm:presLayoutVars/>
      </dgm:prSet>
      <dgm:spPr/>
    </dgm:pt>
  </dgm:ptLst>
  <dgm:cxnLst>
    <dgm:cxn modelId="{2B042A04-07E0-425E-BEA8-CED74C7A5106}" type="presOf" srcId="{97419D6D-2D9C-4B66-8396-851D3226F35B}" destId="{B20AF70F-6AB6-42E4-9020-AE149250C8BE}" srcOrd="0" destOrd="2" presId="urn:microsoft.com/office/officeart/2018/5/layout/CenteredIconLabelDescriptionList"/>
    <dgm:cxn modelId="{555CE227-61C2-492A-88CE-A17C2B541753}" type="presOf" srcId="{4A2EDF6A-3D46-4A66-95AB-D62C939D9F39}" destId="{7D1C395D-6581-476D-8851-0DDE49997ABA}" srcOrd="0" destOrd="0" presId="urn:microsoft.com/office/officeart/2018/5/layout/CenteredIconLabelDescriptionList"/>
    <dgm:cxn modelId="{E9176C29-82E1-49CC-85F3-03E9AD30512F}" type="presOf" srcId="{F2045A88-C859-4436-90AB-42A20A5CD017}" destId="{65DAE415-6603-4000-8D05-559A7684FCBC}" srcOrd="0" destOrd="0" presId="urn:microsoft.com/office/officeart/2018/5/layout/CenteredIconLabelDescriptionList"/>
    <dgm:cxn modelId="{E296CC2B-FF2B-40AE-B968-CE3802C400DC}" srcId="{7762775D-47FF-4524-A802-D9AC31665F82}" destId="{6ED08CF0-21F7-43F0-BF1E-696D33150BD2}" srcOrd="0" destOrd="0" parTransId="{DB91F302-681F-4E18-8840-1FD23B2F4BA0}" sibTransId="{5CE5EDCB-411C-456B-9D37-832841AF5325}"/>
    <dgm:cxn modelId="{9284DF2D-274F-48D8-8184-156668E2C5B6}" srcId="{4A2EDF6A-3D46-4A66-95AB-D62C939D9F39}" destId="{F81A8686-AB98-4117-AE7E-63D6440E81B6}" srcOrd="1" destOrd="0" parTransId="{B1C45BF2-C8F4-401D-8990-8F1094DAB909}" sibTransId="{43732814-64C1-4EFC-9844-C73B980E100A}"/>
    <dgm:cxn modelId="{3D8CE839-66E5-4D3F-BF4F-3BF670AAA45E}" type="presOf" srcId="{F81A8686-AB98-4117-AE7E-63D6440E81B6}" destId="{B20AF70F-6AB6-42E4-9020-AE149250C8BE}" srcOrd="0" destOrd="1" presId="urn:microsoft.com/office/officeart/2018/5/layout/CenteredIconLabelDescriptionList"/>
    <dgm:cxn modelId="{E31FBC6C-D0AF-4F2E-9FE2-12042733258F}" srcId="{F81A8686-AB98-4117-AE7E-63D6440E81B6}" destId="{97419D6D-2D9C-4B66-8396-851D3226F35B}" srcOrd="0" destOrd="0" parTransId="{E52F82DD-B2E9-4D1E-912B-2C5B62E660AB}" sibTransId="{191B9429-2A05-4203-9A0E-F7F363F6DFF1}"/>
    <dgm:cxn modelId="{3FCEB46F-A10A-416A-A6B3-B225745149D5}" type="presOf" srcId="{CEF92EC0-2970-42BE-986B-C73DECB1CA86}" destId="{B20AF70F-6AB6-42E4-9020-AE149250C8BE}" srcOrd="0" destOrd="0" presId="urn:microsoft.com/office/officeart/2018/5/layout/CenteredIconLabelDescriptionList"/>
    <dgm:cxn modelId="{6DCEEA53-3A79-4B63-9B53-BDB31346BF6B}" type="presOf" srcId="{7762775D-47FF-4524-A802-D9AC31665F82}" destId="{41E2313D-109A-44A5-BAE8-C445AEB85CBF}" srcOrd="0" destOrd="0" presId="urn:microsoft.com/office/officeart/2018/5/layout/CenteredIconLabelDescriptionList"/>
    <dgm:cxn modelId="{02CBE154-7EC8-4BBC-8007-7875C46D731A}" srcId="{4A2EDF6A-3D46-4A66-95AB-D62C939D9F39}" destId="{CEF92EC0-2970-42BE-986B-C73DECB1CA86}" srcOrd="0" destOrd="0" parTransId="{8C3FAE4C-2D08-40D1-AD99-8ABF6E45AE5E}" sibTransId="{60EE8E78-B8F3-47BA-8E72-5D5D3927B2EA}"/>
    <dgm:cxn modelId="{CAE5D57E-EBEF-489A-A869-3F7D83465E6B}" srcId="{F2045A88-C859-4436-90AB-42A20A5CD017}" destId="{4A2EDF6A-3D46-4A66-95AB-D62C939D9F39}" srcOrd="0" destOrd="0" parTransId="{40D7CEF4-5C3D-4ECA-9213-CB54B099512D}" sibTransId="{28EF4636-800B-4763-A1D3-69C0BAC9F4BA}"/>
    <dgm:cxn modelId="{3AD79492-FA1B-4996-8A90-0EB19B5EF180}" type="presOf" srcId="{6ED08CF0-21F7-43F0-BF1E-696D33150BD2}" destId="{6D6F6542-6ABE-46F0-8191-742A71D884AF}" srcOrd="0" destOrd="0" presId="urn:microsoft.com/office/officeart/2018/5/layout/CenteredIconLabelDescriptionList"/>
    <dgm:cxn modelId="{764286B0-5F86-4ACB-A4BC-37B13D985352}" srcId="{F2045A88-C859-4436-90AB-42A20A5CD017}" destId="{7762775D-47FF-4524-A802-D9AC31665F82}" srcOrd="1" destOrd="0" parTransId="{C5AFCB31-398E-48A8-BF43-13A15B996636}" sibTransId="{85A40FCE-FC5E-4AED-9AF5-63CE33307934}"/>
    <dgm:cxn modelId="{16325685-A630-4E99-A190-B8B1DE5E1104}" type="presParOf" srcId="{65DAE415-6603-4000-8D05-559A7684FCBC}" destId="{CC0E69BE-C391-4101-8F7E-0CE9EF516091}" srcOrd="0" destOrd="0" presId="urn:microsoft.com/office/officeart/2018/5/layout/CenteredIconLabelDescriptionList"/>
    <dgm:cxn modelId="{99946295-5CAB-4233-A06D-45B85F43A2D3}" type="presParOf" srcId="{CC0E69BE-C391-4101-8F7E-0CE9EF516091}" destId="{636D63FE-5CCF-45D7-821E-45B60D7B6ED6}" srcOrd="0" destOrd="0" presId="urn:microsoft.com/office/officeart/2018/5/layout/CenteredIconLabelDescriptionList"/>
    <dgm:cxn modelId="{DFBA2172-7F78-4A3D-89A0-3B490ECA40F3}" type="presParOf" srcId="{CC0E69BE-C391-4101-8F7E-0CE9EF516091}" destId="{94323FA5-C05E-4958-9E15-2FA46836EE0B}" srcOrd="1" destOrd="0" presId="urn:microsoft.com/office/officeart/2018/5/layout/CenteredIconLabelDescriptionList"/>
    <dgm:cxn modelId="{B13835D7-AB23-4A74-AE62-F7ACFCF9B04A}" type="presParOf" srcId="{CC0E69BE-C391-4101-8F7E-0CE9EF516091}" destId="{7D1C395D-6581-476D-8851-0DDE49997ABA}" srcOrd="2" destOrd="0" presId="urn:microsoft.com/office/officeart/2018/5/layout/CenteredIconLabelDescriptionList"/>
    <dgm:cxn modelId="{EC0A8303-4C91-499E-82AC-9C51EC6BAF2D}" type="presParOf" srcId="{CC0E69BE-C391-4101-8F7E-0CE9EF516091}" destId="{FA7955BC-AA20-4EFB-B2C2-A677717E9ADC}" srcOrd="3" destOrd="0" presId="urn:microsoft.com/office/officeart/2018/5/layout/CenteredIconLabelDescriptionList"/>
    <dgm:cxn modelId="{7E45EA20-7BD8-44C6-B8CF-50D5A0DACF41}" type="presParOf" srcId="{CC0E69BE-C391-4101-8F7E-0CE9EF516091}" destId="{B20AF70F-6AB6-42E4-9020-AE149250C8BE}" srcOrd="4" destOrd="0" presId="urn:microsoft.com/office/officeart/2018/5/layout/CenteredIconLabelDescriptionList"/>
    <dgm:cxn modelId="{DDA56561-B369-400A-9D0B-C32516C06EF3}" type="presParOf" srcId="{65DAE415-6603-4000-8D05-559A7684FCBC}" destId="{2DBEDB72-D35D-4173-B2E8-AC603F07CE9C}" srcOrd="1" destOrd="0" presId="urn:microsoft.com/office/officeart/2018/5/layout/CenteredIconLabelDescriptionList"/>
    <dgm:cxn modelId="{D33A81C0-D233-4F81-86C2-E743FF097F57}" type="presParOf" srcId="{65DAE415-6603-4000-8D05-559A7684FCBC}" destId="{6BC50CC6-5311-4D70-91AC-0640D36A81D8}" srcOrd="2" destOrd="0" presId="urn:microsoft.com/office/officeart/2018/5/layout/CenteredIconLabelDescriptionList"/>
    <dgm:cxn modelId="{BCBEDCF2-E035-4917-B9B6-8B1D05403A26}" type="presParOf" srcId="{6BC50CC6-5311-4D70-91AC-0640D36A81D8}" destId="{5CAB48F6-9B71-4A41-9C43-FFD1090D3AB8}" srcOrd="0" destOrd="0" presId="urn:microsoft.com/office/officeart/2018/5/layout/CenteredIconLabelDescriptionList"/>
    <dgm:cxn modelId="{D757BC19-3D18-4395-B71C-E728484889E2}" type="presParOf" srcId="{6BC50CC6-5311-4D70-91AC-0640D36A81D8}" destId="{1437F41A-5B24-41D0-A78B-94B4B26EDD70}" srcOrd="1" destOrd="0" presId="urn:microsoft.com/office/officeart/2018/5/layout/CenteredIconLabelDescriptionList"/>
    <dgm:cxn modelId="{980FBAFD-B6B7-4FA1-9D1C-A97E318619E7}" type="presParOf" srcId="{6BC50CC6-5311-4D70-91AC-0640D36A81D8}" destId="{41E2313D-109A-44A5-BAE8-C445AEB85CBF}" srcOrd="2" destOrd="0" presId="urn:microsoft.com/office/officeart/2018/5/layout/CenteredIconLabelDescriptionList"/>
    <dgm:cxn modelId="{57002233-D869-4AFB-B756-10798EAF456A}" type="presParOf" srcId="{6BC50CC6-5311-4D70-91AC-0640D36A81D8}" destId="{271DCAAB-D8A6-46B2-8F74-6EA344BA8C56}" srcOrd="3" destOrd="0" presId="urn:microsoft.com/office/officeart/2018/5/layout/CenteredIconLabelDescriptionList"/>
    <dgm:cxn modelId="{7F9CAA92-27D4-491D-A333-A82F91326EF6}" type="presParOf" srcId="{6BC50CC6-5311-4D70-91AC-0640D36A81D8}" destId="{6D6F6542-6ABE-46F0-8191-742A71D884A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61B1B6-A827-4913-AA7A-71E67FCC7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10D4C5-34A0-4CDB-8B64-405B58477630}">
      <dgm:prSet/>
      <dgm:spPr/>
      <dgm:t>
        <a:bodyPr/>
        <a:lstStyle/>
        <a:p>
          <a:r>
            <a:rPr lang="en-US"/>
            <a:t>Step 2: Mapping of Weak Entity Types</a:t>
          </a:r>
        </a:p>
      </dgm:t>
    </dgm:pt>
    <dgm:pt modelId="{0B7E3D8B-670F-447A-9735-1D3E06CDADF3}" type="parTrans" cxnId="{9260659C-82A2-4D3D-8E8E-F231F01B62FB}">
      <dgm:prSet/>
      <dgm:spPr/>
      <dgm:t>
        <a:bodyPr/>
        <a:lstStyle/>
        <a:p>
          <a:endParaRPr lang="en-US"/>
        </a:p>
      </dgm:t>
    </dgm:pt>
    <dgm:pt modelId="{4CE683DC-FA34-40BC-BFCD-BD898A731877}" type="sibTrans" cxnId="{9260659C-82A2-4D3D-8E8E-F231F01B62FB}">
      <dgm:prSet/>
      <dgm:spPr/>
      <dgm:t>
        <a:bodyPr/>
        <a:lstStyle/>
        <a:p>
          <a:endParaRPr lang="en-US"/>
        </a:p>
      </dgm:t>
    </dgm:pt>
    <dgm:pt modelId="{FE3C82D1-B35C-45FD-AEA8-1F927032E8C5}">
      <dgm:prSet/>
      <dgm:spPr/>
      <dgm:t>
        <a:bodyPr/>
        <a:lstStyle/>
        <a:p>
          <a:r>
            <a:rPr lang="en-US"/>
            <a:t>For each weak entity type, create a relation </a:t>
          </a:r>
          <a:r>
            <a:rPr lang="en-US" i="1"/>
            <a:t>R</a:t>
          </a:r>
          <a:r>
            <a:rPr lang="en-US"/>
            <a:t> and include all simple attributes of the entity type as attributes of </a:t>
          </a:r>
          <a:r>
            <a:rPr lang="en-US" i="1"/>
            <a:t>R</a:t>
          </a:r>
          <a:endParaRPr lang="en-US"/>
        </a:p>
      </dgm:t>
    </dgm:pt>
    <dgm:pt modelId="{BBA1AB83-27A8-4C49-A44F-9CB0683756E7}" type="parTrans" cxnId="{53269280-9861-4D93-A670-CDFE56A7AE8A}">
      <dgm:prSet/>
      <dgm:spPr/>
      <dgm:t>
        <a:bodyPr/>
        <a:lstStyle/>
        <a:p>
          <a:endParaRPr lang="en-US"/>
        </a:p>
      </dgm:t>
    </dgm:pt>
    <dgm:pt modelId="{F44155A0-051E-4CAB-AA7A-B8634EC3BCF9}" type="sibTrans" cxnId="{53269280-9861-4D93-A670-CDFE56A7AE8A}">
      <dgm:prSet/>
      <dgm:spPr/>
      <dgm:t>
        <a:bodyPr/>
        <a:lstStyle/>
        <a:p>
          <a:endParaRPr lang="en-US"/>
        </a:p>
      </dgm:t>
    </dgm:pt>
    <dgm:pt modelId="{A58DD591-F2F8-436F-A65B-7CBFA36B2B6A}">
      <dgm:prSet/>
      <dgm:spPr/>
      <dgm:t>
        <a:bodyPr/>
        <a:lstStyle/>
        <a:p>
          <a:r>
            <a:rPr lang="en-US"/>
            <a:t>Include primary key attribute of owner as foreign key attributes of </a:t>
          </a:r>
          <a:r>
            <a:rPr lang="en-US" i="1"/>
            <a:t>R</a:t>
          </a:r>
          <a:endParaRPr lang="en-US"/>
        </a:p>
      </dgm:t>
    </dgm:pt>
    <dgm:pt modelId="{7F295D1B-1370-48D4-836A-BC419824E857}" type="parTrans" cxnId="{747FB1A6-B788-482D-9C51-42CEBAA46DC4}">
      <dgm:prSet/>
      <dgm:spPr/>
      <dgm:t>
        <a:bodyPr/>
        <a:lstStyle/>
        <a:p>
          <a:endParaRPr lang="en-US"/>
        </a:p>
      </dgm:t>
    </dgm:pt>
    <dgm:pt modelId="{D10EE179-EE29-4B34-A959-658C215A5704}" type="sibTrans" cxnId="{747FB1A6-B788-482D-9C51-42CEBAA46DC4}">
      <dgm:prSet/>
      <dgm:spPr/>
      <dgm:t>
        <a:bodyPr/>
        <a:lstStyle/>
        <a:p>
          <a:endParaRPr lang="en-US"/>
        </a:p>
      </dgm:t>
    </dgm:pt>
    <dgm:pt modelId="{04E72247-AA3B-4F67-B15D-3DEED4378528}" type="pres">
      <dgm:prSet presAssocID="{D661B1B6-A827-4913-AA7A-71E67FCC7BC3}" presName="linear" presStyleCnt="0">
        <dgm:presLayoutVars>
          <dgm:animLvl val="lvl"/>
          <dgm:resizeHandles val="exact"/>
        </dgm:presLayoutVars>
      </dgm:prSet>
      <dgm:spPr/>
    </dgm:pt>
    <dgm:pt modelId="{254943E3-A940-4CCA-949A-B8B46C77704E}" type="pres">
      <dgm:prSet presAssocID="{BB10D4C5-34A0-4CDB-8B64-405B584776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A16E705-037C-49E3-970F-07F6129F5673}" type="pres">
      <dgm:prSet presAssocID="{BB10D4C5-34A0-4CDB-8B64-405B584776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0A9877-7A3A-426C-B644-4B28F597817C}" type="presOf" srcId="{A58DD591-F2F8-436F-A65B-7CBFA36B2B6A}" destId="{9A16E705-037C-49E3-970F-07F6129F5673}" srcOrd="0" destOrd="1" presId="urn:microsoft.com/office/officeart/2005/8/layout/vList2"/>
    <dgm:cxn modelId="{53269280-9861-4D93-A670-CDFE56A7AE8A}" srcId="{BB10D4C5-34A0-4CDB-8B64-405B58477630}" destId="{FE3C82D1-B35C-45FD-AEA8-1F927032E8C5}" srcOrd="0" destOrd="0" parTransId="{BBA1AB83-27A8-4C49-A44F-9CB0683756E7}" sibTransId="{F44155A0-051E-4CAB-AA7A-B8634EC3BCF9}"/>
    <dgm:cxn modelId="{9260659C-82A2-4D3D-8E8E-F231F01B62FB}" srcId="{D661B1B6-A827-4913-AA7A-71E67FCC7BC3}" destId="{BB10D4C5-34A0-4CDB-8B64-405B58477630}" srcOrd="0" destOrd="0" parTransId="{0B7E3D8B-670F-447A-9735-1D3E06CDADF3}" sibTransId="{4CE683DC-FA34-40BC-BFCD-BD898A731877}"/>
    <dgm:cxn modelId="{1B894FA2-6486-4B5F-8991-B8636C2144DA}" type="presOf" srcId="{FE3C82D1-B35C-45FD-AEA8-1F927032E8C5}" destId="{9A16E705-037C-49E3-970F-07F6129F5673}" srcOrd="0" destOrd="0" presId="urn:microsoft.com/office/officeart/2005/8/layout/vList2"/>
    <dgm:cxn modelId="{747FB1A6-B788-482D-9C51-42CEBAA46DC4}" srcId="{BB10D4C5-34A0-4CDB-8B64-405B58477630}" destId="{A58DD591-F2F8-436F-A65B-7CBFA36B2B6A}" srcOrd="1" destOrd="0" parTransId="{7F295D1B-1370-48D4-836A-BC419824E857}" sibTransId="{D10EE179-EE29-4B34-A959-658C215A5704}"/>
    <dgm:cxn modelId="{CDA149CE-8DD5-40A7-AEE7-3E84B2010012}" type="presOf" srcId="{BB10D4C5-34A0-4CDB-8B64-405B58477630}" destId="{254943E3-A940-4CCA-949A-B8B46C77704E}" srcOrd="0" destOrd="0" presId="urn:microsoft.com/office/officeart/2005/8/layout/vList2"/>
    <dgm:cxn modelId="{DDA383E8-6AEE-47FD-B915-69ACF4AE1A9C}" type="presOf" srcId="{D661B1B6-A827-4913-AA7A-71E67FCC7BC3}" destId="{04E72247-AA3B-4F67-B15D-3DEED4378528}" srcOrd="0" destOrd="0" presId="urn:microsoft.com/office/officeart/2005/8/layout/vList2"/>
    <dgm:cxn modelId="{39A34D56-32CF-4DD1-9366-F9A1ED93A136}" type="presParOf" srcId="{04E72247-AA3B-4F67-B15D-3DEED4378528}" destId="{254943E3-A940-4CCA-949A-B8B46C77704E}" srcOrd="0" destOrd="0" presId="urn:microsoft.com/office/officeart/2005/8/layout/vList2"/>
    <dgm:cxn modelId="{BCEC3124-D0B9-4BCC-BB8D-666189428EF7}" type="presParOf" srcId="{04E72247-AA3B-4F67-B15D-3DEED4378528}" destId="{9A16E705-037C-49E3-970F-07F6129F56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E3387-736E-4EA0-95CC-6AB76AF233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185FE3-9775-4F6D-BCEE-DF772C7063E4}">
      <dgm:prSet/>
      <dgm:spPr/>
      <dgm:t>
        <a:bodyPr/>
        <a:lstStyle/>
        <a:p>
          <a:r>
            <a:rPr lang="en-US"/>
            <a:t>Step 3: Mapping of Binary 1:1 Relationship Types</a:t>
          </a:r>
        </a:p>
      </dgm:t>
    </dgm:pt>
    <dgm:pt modelId="{5031954F-FCFC-4334-92C8-306F17CBB977}" type="parTrans" cxnId="{ACE75A74-8FB5-4A97-80B4-B8832711A545}">
      <dgm:prSet/>
      <dgm:spPr/>
      <dgm:t>
        <a:bodyPr/>
        <a:lstStyle/>
        <a:p>
          <a:endParaRPr lang="en-US"/>
        </a:p>
      </dgm:t>
    </dgm:pt>
    <dgm:pt modelId="{DBBA9352-29AF-4546-8827-F6F7C4FA9B55}" type="sibTrans" cxnId="{ACE75A74-8FB5-4A97-80B4-B8832711A545}">
      <dgm:prSet/>
      <dgm:spPr/>
      <dgm:t>
        <a:bodyPr/>
        <a:lstStyle/>
        <a:p>
          <a:endParaRPr lang="en-US"/>
        </a:p>
      </dgm:t>
    </dgm:pt>
    <dgm:pt modelId="{2CF91784-F296-4DDF-8E6A-65826E0D5E1E}">
      <dgm:prSet/>
      <dgm:spPr/>
      <dgm:t>
        <a:bodyPr/>
        <a:lstStyle/>
        <a:p>
          <a:r>
            <a:rPr lang="en-US"/>
            <a:t>For each binary 1:1 relationship type </a:t>
          </a:r>
        </a:p>
      </dgm:t>
    </dgm:pt>
    <dgm:pt modelId="{644C029F-6097-4476-B759-3C126FFDC3C3}" type="parTrans" cxnId="{4679AEE4-9509-4B94-A333-0454955235FF}">
      <dgm:prSet/>
      <dgm:spPr/>
      <dgm:t>
        <a:bodyPr/>
        <a:lstStyle/>
        <a:p>
          <a:endParaRPr lang="en-US"/>
        </a:p>
      </dgm:t>
    </dgm:pt>
    <dgm:pt modelId="{A1DAEC49-C28B-4E7F-AC20-0D8B79986002}" type="sibTrans" cxnId="{4679AEE4-9509-4B94-A333-0454955235FF}">
      <dgm:prSet/>
      <dgm:spPr/>
      <dgm:t>
        <a:bodyPr/>
        <a:lstStyle/>
        <a:p>
          <a:endParaRPr lang="en-US"/>
        </a:p>
      </dgm:t>
    </dgm:pt>
    <dgm:pt modelId="{25C79110-42EF-4814-B8F1-E26C20F4D6B2}">
      <dgm:prSet/>
      <dgm:spPr/>
      <dgm:t>
        <a:bodyPr/>
        <a:lstStyle/>
        <a:p>
          <a:r>
            <a:rPr lang="en-US"/>
            <a:t>Identify relations that correspond to entity types participating in </a:t>
          </a:r>
          <a:r>
            <a:rPr lang="en-US" i="1"/>
            <a:t>R</a:t>
          </a:r>
          <a:endParaRPr lang="en-US"/>
        </a:p>
      </dgm:t>
    </dgm:pt>
    <dgm:pt modelId="{D1C4E9D2-A0F7-47D5-A5B5-0F44E4C76B58}" type="parTrans" cxnId="{113A0D25-79D5-4BF0-813B-87704F5E854F}">
      <dgm:prSet/>
      <dgm:spPr/>
      <dgm:t>
        <a:bodyPr/>
        <a:lstStyle/>
        <a:p>
          <a:endParaRPr lang="en-US"/>
        </a:p>
      </dgm:t>
    </dgm:pt>
    <dgm:pt modelId="{628DA969-8EBC-43E3-9D27-DE1D7460CD14}" type="sibTrans" cxnId="{113A0D25-79D5-4BF0-813B-87704F5E854F}">
      <dgm:prSet/>
      <dgm:spPr/>
      <dgm:t>
        <a:bodyPr/>
        <a:lstStyle/>
        <a:p>
          <a:endParaRPr lang="en-US"/>
        </a:p>
      </dgm:t>
    </dgm:pt>
    <dgm:pt modelId="{82821248-1631-4F27-A6DB-1A30915B9A0D}">
      <dgm:prSet/>
      <dgm:spPr/>
      <dgm:t>
        <a:bodyPr/>
        <a:lstStyle/>
        <a:p>
          <a:r>
            <a:rPr lang="en-US"/>
            <a:t>Possible approaches: </a:t>
          </a:r>
        </a:p>
      </dgm:t>
    </dgm:pt>
    <dgm:pt modelId="{589431D4-3A1C-40C3-8ADE-649E4A83F452}" type="parTrans" cxnId="{F09F1A22-4BFE-4B94-BE96-65A6D5847C8C}">
      <dgm:prSet/>
      <dgm:spPr/>
      <dgm:t>
        <a:bodyPr/>
        <a:lstStyle/>
        <a:p>
          <a:endParaRPr lang="en-US"/>
        </a:p>
      </dgm:t>
    </dgm:pt>
    <dgm:pt modelId="{64CC5B49-6609-4657-8D0A-23C0934390C5}" type="sibTrans" cxnId="{F09F1A22-4BFE-4B94-BE96-65A6D5847C8C}">
      <dgm:prSet/>
      <dgm:spPr/>
      <dgm:t>
        <a:bodyPr/>
        <a:lstStyle/>
        <a:p>
          <a:endParaRPr lang="en-US"/>
        </a:p>
      </dgm:t>
    </dgm:pt>
    <dgm:pt modelId="{CDF27C7C-FD6A-4F49-ABF0-A51BAA3ADE79}">
      <dgm:prSet/>
      <dgm:spPr/>
      <dgm:t>
        <a:bodyPr/>
        <a:lstStyle/>
        <a:p>
          <a:r>
            <a:rPr lang="en-US" b="1"/>
            <a:t>Foreign key approach</a:t>
          </a:r>
          <a:endParaRPr lang="en-US"/>
        </a:p>
      </dgm:t>
    </dgm:pt>
    <dgm:pt modelId="{B8A64AE3-D948-454C-950E-9D48F76CEF27}" type="parTrans" cxnId="{D8663F36-E924-4382-9E58-DC2F8889D471}">
      <dgm:prSet/>
      <dgm:spPr/>
      <dgm:t>
        <a:bodyPr/>
        <a:lstStyle/>
        <a:p>
          <a:endParaRPr lang="en-US"/>
        </a:p>
      </dgm:t>
    </dgm:pt>
    <dgm:pt modelId="{0BBB26BE-BB1A-4892-B040-3029FC169C85}" type="sibTrans" cxnId="{D8663F36-E924-4382-9E58-DC2F8889D471}">
      <dgm:prSet/>
      <dgm:spPr/>
      <dgm:t>
        <a:bodyPr/>
        <a:lstStyle/>
        <a:p>
          <a:endParaRPr lang="en-US"/>
        </a:p>
      </dgm:t>
    </dgm:pt>
    <dgm:pt modelId="{CCA07CF3-7721-4351-914B-700F4D057D3A}">
      <dgm:prSet/>
      <dgm:spPr/>
      <dgm:t>
        <a:bodyPr/>
        <a:lstStyle/>
        <a:p>
          <a:r>
            <a:rPr lang="en-US" b="1"/>
            <a:t>Merged relationship approach</a:t>
          </a:r>
          <a:endParaRPr lang="en-US"/>
        </a:p>
      </dgm:t>
    </dgm:pt>
    <dgm:pt modelId="{3E7D05C5-3757-45FE-BFDD-8792B0B11948}" type="parTrans" cxnId="{85935FDA-4CD8-47EC-8F81-33C715CAF665}">
      <dgm:prSet/>
      <dgm:spPr/>
      <dgm:t>
        <a:bodyPr/>
        <a:lstStyle/>
        <a:p>
          <a:endParaRPr lang="en-US"/>
        </a:p>
      </dgm:t>
    </dgm:pt>
    <dgm:pt modelId="{8CAF116E-F955-4B17-B067-91A2ABFB5CB0}" type="sibTrans" cxnId="{85935FDA-4CD8-47EC-8F81-33C715CAF665}">
      <dgm:prSet/>
      <dgm:spPr/>
      <dgm:t>
        <a:bodyPr/>
        <a:lstStyle/>
        <a:p>
          <a:endParaRPr lang="en-US"/>
        </a:p>
      </dgm:t>
    </dgm:pt>
    <dgm:pt modelId="{041DDAD3-1F60-44DA-80F0-5A189EFB7A19}">
      <dgm:prSet/>
      <dgm:spPr/>
      <dgm:t>
        <a:bodyPr/>
        <a:lstStyle/>
        <a:p>
          <a:r>
            <a:rPr lang="en-US" b="1"/>
            <a:t>Crossreference or relationship relation approach</a:t>
          </a:r>
          <a:endParaRPr lang="en-US"/>
        </a:p>
      </dgm:t>
    </dgm:pt>
    <dgm:pt modelId="{277FB83F-1F92-4611-8EA6-62EAEF7CA4A8}" type="parTrans" cxnId="{C3178500-EB34-41A4-AB76-3C4D32FF0251}">
      <dgm:prSet/>
      <dgm:spPr/>
      <dgm:t>
        <a:bodyPr/>
        <a:lstStyle/>
        <a:p>
          <a:endParaRPr lang="en-US"/>
        </a:p>
      </dgm:t>
    </dgm:pt>
    <dgm:pt modelId="{0E642247-F3BB-4229-986F-4A4103CC7180}" type="sibTrans" cxnId="{C3178500-EB34-41A4-AB76-3C4D32FF0251}">
      <dgm:prSet/>
      <dgm:spPr/>
      <dgm:t>
        <a:bodyPr/>
        <a:lstStyle/>
        <a:p>
          <a:endParaRPr lang="en-US"/>
        </a:p>
      </dgm:t>
    </dgm:pt>
    <dgm:pt modelId="{3DC1DFEF-CBBB-4BF7-8D50-A36CCDF18304}" type="pres">
      <dgm:prSet presAssocID="{5D2E3387-736E-4EA0-95CC-6AB76AF2339A}" presName="linear" presStyleCnt="0">
        <dgm:presLayoutVars>
          <dgm:animLvl val="lvl"/>
          <dgm:resizeHandles val="exact"/>
        </dgm:presLayoutVars>
      </dgm:prSet>
      <dgm:spPr/>
    </dgm:pt>
    <dgm:pt modelId="{90315A3D-C588-42C2-A1A0-0BD17D917E0E}" type="pres">
      <dgm:prSet presAssocID="{6E185FE3-9775-4F6D-BCEE-DF772C7063E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121064E-C85B-4BCC-BFDD-9B9D19C1EF5E}" type="pres">
      <dgm:prSet presAssocID="{6E185FE3-9775-4F6D-BCEE-DF772C7063E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178500-EB34-41A4-AB76-3C4D32FF0251}" srcId="{82821248-1631-4F27-A6DB-1A30915B9A0D}" destId="{041DDAD3-1F60-44DA-80F0-5A189EFB7A19}" srcOrd="2" destOrd="0" parTransId="{277FB83F-1F92-4611-8EA6-62EAEF7CA4A8}" sibTransId="{0E642247-F3BB-4229-986F-4A4103CC7180}"/>
    <dgm:cxn modelId="{940E8913-FB7A-4A7F-8F8B-1A2FCFF42BFF}" type="presOf" srcId="{5D2E3387-736E-4EA0-95CC-6AB76AF2339A}" destId="{3DC1DFEF-CBBB-4BF7-8D50-A36CCDF18304}" srcOrd="0" destOrd="0" presId="urn:microsoft.com/office/officeart/2005/8/layout/vList2"/>
    <dgm:cxn modelId="{E2D0AE13-93AE-4016-876B-E8C50E832DA3}" type="presOf" srcId="{6E185FE3-9775-4F6D-BCEE-DF772C7063E4}" destId="{90315A3D-C588-42C2-A1A0-0BD17D917E0E}" srcOrd="0" destOrd="0" presId="urn:microsoft.com/office/officeart/2005/8/layout/vList2"/>
    <dgm:cxn modelId="{F09F1A22-4BFE-4B94-BE96-65A6D5847C8C}" srcId="{6E185FE3-9775-4F6D-BCEE-DF772C7063E4}" destId="{82821248-1631-4F27-A6DB-1A30915B9A0D}" srcOrd="1" destOrd="0" parTransId="{589431D4-3A1C-40C3-8ADE-649E4A83F452}" sibTransId="{64CC5B49-6609-4657-8D0A-23C0934390C5}"/>
    <dgm:cxn modelId="{113A0D25-79D5-4BF0-813B-87704F5E854F}" srcId="{2CF91784-F296-4DDF-8E6A-65826E0D5E1E}" destId="{25C79110-42EF-4814-B8F1-E26C20F4D6B2}" srcOrd="0" destOrd="0" parTransId="{D1C4E9D2-A0F7-47D5-A5B5-0F44E4C76B58}" sibTransId="{628DA969-8EBC-43E3-9D27-DE1D7460CD14}"/>
    <dgm:cxn modelId="{D8663F36-E924-4382-9E58-DC2F8889D471}" srcId="{82821248-1631-4F27-A6DB-1A30915B9A0D}" destId="{CDF27C7C-FD6A-4F49-ABF0-A51BAA3ADE79}" srcOrd="0" destOrd="0" parTransId="{B8A64AE3-D948-454C-950E-9D48F76CEF27}" sibTransId="{0BBB26BE-BB1A-4892-B040-3029FC169C85}"/>
    <dgm:cxn modelId="{ACE75A74-8FB5-4A97-80B4-B8832711A545}" srcId="{5D2E3387-736E-4EA0-95CC-6AB76AF2339A}" destId="{6E185FE3-9775-4F6D-BCEE-DF772C7063E4}" srcOrd="0" destOrd="0" parTransId="{5031954F-FCFC-4334-92C8-306F17CBB977}" sibTransId="{DBBA9352-29AF-4546-8827-F6F7C4FA9B55}"/>
    <dgm:cxn modelId="{B5F63791-5F25-4BEC-9A62-753C613DE651}" type="presOf" srcId="{041DDAD3-1F60-44DA-80F0-5A189EFB7A19}" destId="{6121064E-C85B-4BCC-BFDD-9B9D19C1EF5E}" srcOrd="0" destOrd="5" presId="urn:microsoft.com/office/officeart/2005/8/layout/vList2"/>
    <dgm:cxn modelId="{4FDF4691-862A-4480-9A40-870E1C5E51A6}" type="presOf" srcId="{CDF27C7C-FD6A-4F49-ABF0-A51BAA3ADE79}" destId="{6121064E-C85B-4BCC-BFDD-9B9D19C1EF5E}" srcOrd="0" destOrd="3" presId="urn:microsoft.com/office/officeart/2005/8/layout/vList2"/>
    <dgm:cxn modelId="{132B1C9B-7B13-46C0-8A81-D84EDD94E2DA}" type="presOf" srcId="{82821248-1631-4F27-A6DB-1A30915B9A0D}" destId="{6121064E-C85B-4BCC-BFDD-9B9D19C1EF5E}" srcOrd="0" destOrd="2" presId="urn:microsoft.com/office/officeart/2005/8/layout/vList2"/>
    <dgm:cxn modelId="{017FE2A7-EEE9-40E7-B0C5-83649C352D16}" type="presOf" srcId="{25C79110-42EF-4814-B8F1-E26C20F4D6B2}" destId="{6121064E-C85B-4BCC-BFDD-9B9D19C1EF5E}" srcOrd="0" destOrd="1" presId="urn:microsoft.com/office/officeart/2005/8/layout/vList2"/>
    <dgm:cxn modelId="{5C1DE8B1-763E-4839-8F35-E1CD279E170D}" type="presOf" srcId="{2CF91784-F296-4DDF-8E6A-65826E0D5E1E}" destId="{6121064E-C85B-4BCC-BFDD-9B9D19C1EF5E}" srcOrd="0" destOrd="0" presId="urn:microsoft.com/office/officeart/2005/8/layout/vList2"/>
    <dgm:cxn modelId="{85935FDA-4CD8-47EC-8F81-33C715CAF665}" srcId="{82821248-1631-4F27-A6DB-1A30915B9A0D}" destId="{CCA07CF3-7721-4351-914B-700F4D057D3A}" srcOrd="1" destOrd="0" parTransId="{3E7D05C5-3757-45FE-BFDD-8792B0B11948}" sibTransId="{8CAF116E-F955-4B17-B067-91A2ABFB5CB0}"/>
    <dgm:cxn modelId="{4679AEE4-9509-4B94-A333-0454955235FF}" srcId="{6E185FE3-9775-4F6D-BCEE-DF772C7063E4}" destId="{2CF91784-F296-4DDF-8E6A-65826E0D5E1E}" srcOrd="0" destOrd="0" parTransId="{644C029F-6097-4476-B759-3C126FFDC3C3}" sibTransId="{A1DAEC49-C28B-4E7F-AC20-0D8B79986002}"/>
    <dgm:cxn modelId="{2C5576ED-7F10-4693-9851-9BC1E33E5D41}" type="presOf" srcId="{CCA07CF3-7721-4351-914B-700F4D057D3A}" destId="{6121064E-C85B-4BCC-BFDD-9B9D19C1EF5E}" srcOrd="0" destOrd="4" presId="urn:microsoft.com/office/officeart/2005/8/layout/vList2"/>
    <dgm:cxn modelId="{DBDABBCA-8A33-4DBE-B8B2-6A3EC90E3BD2}" type="presParOf" srcId="{3DC1DFEF-CBBB-4BF7-8D50-A36CCDF18304}" destId="{90315A3D-C588-42C2-A1A0-0BD17D917E0E}" srcOrd="0" destOrd="0" presId="urn:microsoft.com/office/officeart/2005/8/layout/vList2"/>
    <dgm:cxn modelId="{2E279399-E20D-4D91-93BB-95D2459D2B05}" type="presParOf" srcId="{3DC1DFEF-CBBB-4BF7-8D50-A36CCDF18304}" destId="{6121064E-C85B-4BCC-BFDD-9B9D19C1EF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530A35-D6E4-4552-BBC6-86407843F8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4138E-F719-4AC1-8C3B-826A5E6FB142}">
      <dgm:prSet/>
      <dgm:spPr/>
      <dgm:t>
        <a:bodyPr/>
        <a:lstStyle/>
        <a:p>
          <a:r>
            <a:rPr lang="en-US"/>
            <a:t>Step 4: Mapping of Binary 1:</a:t>
          </a:r>
          <a:r>
            <a:rPr lang="en-US" i="1"/>
            <a:t>N</a:t>
          </a:r>
          <a:r>
            <a:rPr lang="en-US"/>
            <a:t> Relationship Types</a:t>
          </a:r>
        </a:p>
      </dgm:t>
    </dgm:pt>
    <dgm:pt modelId="{4D387A94-2127-4752-B7D4-E05696E76736}" type="parTrans" cxnId="{E8F91BB4-8AC0-418E-B3E6-1F6908CA39FE}">
      <dgm:prSet/>
      <dgm:spPr/>
      <dgm:t>
        <a:bodyPr/>
        <a:lstStyle/>
        <a:p>
          <a:endParaRPr lang="en-US"/>
        </a:p>
      </dgm:t>
    </dgm:pt>
    <dgm:pt modelId="{CDDF1186-DCDD-4578-B21D-F24A24D31BF9}" type="sibTrans" cxnId="{E8F91BB4-8AC0-418E-B3E6-1F6908CA39FE}">
      <dgm:prSet/>
      <dgm:spPr/>
      <dgm:t>
        <a:bodyPr/>
        <a:lstStyle/>
        <a:p>
          <a:endParaRPr lang="en-US"/>
        </a:p>
      </dgm:t>
    </dgm:pt>
    <dgm:pt modelId="{5D623571-93BE-48CA-BCE7-15AABAA73AC3}">
      <dgm:prSet/>
      <dgm:spPr/>
      <dgm:t>
        <a:bodyPr/>
        <a:lstStyle/>
        <a:p>
          <a:r>
            <a:rPr lang="en-US"/>
            <a:t>For each regular binary 1:</a:t>
          </a:r>
          <a:r>
            <a:rPr lang="en-US" i="1"/>
            <a:t>N</a:t>
          </a:r>
          <a:r>
            <a:rPr lang="en-US"/>
            <a:t> relationship type </a:t>
          </a:r>
        </a:p>
      </dgm:t>
    </dgm:pt>
    <dgm:pt modelId="{1F87205A-E41B-4A28-8A82-CD17ED157FEB}" type="parTrans" cxnId="{EBADFD34-0D42-496F-B05E-E368F40CB062}">
      <dgm:prSet/>
      <dgm:spPr/>
      <dgm:t>
        <a:bodyPr/>
        <a:lstStyle/>
        <a:p>
          <a:endParaRPr lang="en-US"/>
        </a:p>
      </dgm:t>
    </dgm:pt>
    <dgm:pt modelId="{64056A49-D92A-4BF5-A2E1-48257F279D12}" type="sibTrans" cxnId="{EBADFD34-0D42-496F-B05E-E368F40CB062}">
      <dgm:prSet/>
      <dgm:spPr/>
      <dgm:t>
        <a:bodyPr/>
        <a:lstStyle/>
        <a:p>
          <a:endParaRPr lang="en-US"/>
        </a:p>
      </dgm:t>
    </dgm:pt>
    <dgm:pt modelId="{669DD044-BC4D-4A77-B47C-7B5957F4A3EC}">
      <dgm:prSet/>
      <dgm:spPr/>
      <dgm:t>
        <a:bodyPr/>
        <a:lstStyle/>
        <a:p>
          <a:r>
            <a:rPr lang="en-US"/>
            <a:t>Identify relation that represents participating entity type at </a:t>
          </a:r>
          <a:r>
            <a:rPr lang="en-US" i="1"/>
            <a:t>N</a:t>
          </a:r>
          <a:r>
            <a:rPr lang="en-US"/>
            <a:t>-side of relationship type</a:t>
          </a:r>
        </a:p>
      </dgm:t>
    </dgm:pt>
    <dgm:pt modelId="{EC9BC704-D794-4A97-A35B-94D07F6A1DDF}" type="parTrans" cxnId="{93D141F1-9361-4C4A-85BD-FDFE42271E96}">
      <dgm:prSet/>
      <dgm:spPr/>
      <dgm:t>
        <a:bodyPr/>
        <a:lstStyle/>
        <a:p>
          <a:endParaRPr lang="en-US"/>
        </a:p>
      </dgm:t>
    </dgm:pt>
    <dgm:pt modelId="{C2E5EE94-E961-41CF-9AB9-A965293A62A6}" type="sibTrans" cxnId="{93D141F1-9361-4C4A-85BD-FDFE42271E96}">
      <dgm:prSet/>
      <dgm:spPr/>
      <dgm:t>
        <a:bodyPr/>
        <a:lstStyle/>
        <a:p>
          <a:endParaRPr lang="en-US"/>
        </a:p>
      </dgm:t>
    </dgm:pt>
    <dgm:pt modelId="{32D85940-4948-49FB-BE27-8C68C9923C97}">
      <dgm:prSet/>
      <dgm:spPr/>
      <dgm:t>
        <a:bodyPr/>
        <a:lstStyle/>
        <a:p>
          <a:r>
            <a:rPr lang="en-US" dirty="0"/>
            <a:t>Include primary key of other entity type as foreign key in </a:t>
          </a:r>
          <a:r>
            <a:rPr lang="en-US" i="1" dirty="0"/>
            <a:t>S </a:t>
          </a:r>
          <a:endParaRPr lang="en-US" dirty="0"/>
        </a:p>
      </dgm:t>
    </dgm:pt>
    <dgm:pt modelId="{5AA303A6-F4DA-4D08-8147-25F3D16F418D}" type="parTrans" cxnId="{761BE224-8A55-4CBD-9370-FD40C973D185}">
      <dgm:prSet/>
      <dgm:spPr/>
      <dgm:t>
        <a:bodyPr/>
        <a:lstStyle/>
        <a:p>
          <a:endParaRPr lang="en-US"/>
        </a:p>
      </dgm:t>
    </dgm:pt>
    <dgm:pt modelId="{80335965-7520-40B3-9CF5-823E71F142EE}" type="sibTrans" cxnId="{761BE224-8A55-4CBD-9370-FD40C973D185}">
      <dgm:prSet/>
      <dgm:spPr/>
      <dgm:t>
        <a:bodyPr/>
        <a:lstStyle/>
        <a:p>
          <a:endParaRPr lang="en-US"/>
        </a:p>
      </dgm:t>
    </dgm:pt>
    <dgm:pt modelId="{F5768E47-134F-4C35-8AB8-4085F785F513}">
      <dgm:prSet/>
      <dgm:spPr/>
      <dgm:t>
        <a:bodyPr/>
        <a:lstStyle/>
        <a:p>
          <a:r>
            <a:rPr lang="en-US" dirty="0"/>
            <a:t>Include simple attributes of 1:</a:t>
          </a:r>
          <a:r>
            <a:rPr lang="en-US" i="1" dirty="0"/>
            <a:t>N</a:t>
          </a:r>
          <a:r>
            <a:rPr lang="en-US" dirty="0"/>
            <a:t> relationship type as attributes of </a:t>
          </a:r>
          <a:r>
            <a:rPr lang="en-US" i="1" dirty="0"/>
            <a:t>S</a:t>
          </a:r>
          <a:endParaRPr lang="en-US" dirty="0"/>
        </a:p>
      </dgm:t>
    </dgm:pt>
    <dgm:pt modelId="{239760E7-770E-48DB-8960-CD9374CA9A41}" type="parTrans" cxnId="{26CFC402-6A29-450E-BC77-87C931E551A1}">
      <dgm:prSet/>
      <dgm:spPr/>
      <dgm:t>
        <a:bodyPr/>
        <a:lstStyle/>
        <a:p>
          <a:endParaRPr lang="en-US"/>
        </a:p>
      </dgm:t>
    </dgm:pt>
    <dgm:pt modelId="{508C3F28-44CA-48A4-AFE3-2F50FAB2EC44}" type="sibTrans" cxnId="{26CFC402-6A29-450E-BC77-87C931E551A1}">
      <dgm:prSet/>
      <dgm:spPr/>
      <dgm:t>
        <a:bodyPr/>
        <a:lstStyle/>
        <a:p>
          <a:endParaRPr lang="en-US"/>
        </a:p>
      </dgm:t>
    </dgm:pt>
    <dgm:pt modelId="{1D865B0E-CFDD-47F6-8284-4DA184447A34}">
      <dgm:prSet/>
      <dgm:spPr/>
      <dgm:t>
        <a:bodyPr/>
        <a:lstStyle/>
        <a:p>
          <a:r>
            <a:rPr lang="en-US"/>
            <a:t>Alternative approach </a:t>
          </a:r>
          <a:endParaRPr lang="en-US" dirty="0"/>
        </a:p>
      </dgm:t>
    </dgm:pt>
    <dgm:pt modelId="{158C6453-32B5-4814-A8F3-7329F1D9BB5B}" type="parTrans" cxnId="{7515C8C7-5EEA-483F-9151-DDF05C57A8DF}">
      <dgm:prSet/>
      <dgm:spPr/>
      <dgm:t>
        <a:bodyPr/>
        <a:lstStyle/>
        <a:p>
          <a:endParaRPr lang="en-US"/>
        </a:p>
      </dgm:t>
    </dgm:pt>
    <dgm:pt modelId="{67DE7BA9-591B-41D4-80B8-CB885EEE17B3}" type="sibTrans" cxnId="{7515C8C7-5EEA-483F-9151-DDF05C57A8DF}">
      <dgm:prSet/>
      <dgm:spPr/>
      <dgm:t>
        <a:bodyPr/>
        <a:lstStyle/>
        <a:p>
          <a:endParaRPr lang="en-US"/>
        </a:p>
      </dgm:t>
    </dgm:pt>
    <dgm:pt modelId="{E60286E0-1B02-4C8C-B722-38C1A1FDC53E}">
      <dgm:prSet/>
      <dgm:spPr/>
      <dgm:t>
        <a:bodyPr/>
        <a:lstStyle/>
        <a:p>
          <a:r>
            <a:rPr lang="en-US" dirty="0"/>
            <a:t>Use the </a:t>
          </a:r>
          <a:r>
            <a:rPr lang="en-US" b="1" dirty="0"/>
            <a:t>relationship relation </a:t>
          </a:r>
          <a:r>
            <a:rPr lang="en-US" dirty="0"/>
            <a:t>(cross-reference) option as in the third option for binary 1:1 relationships</a:t>
          </a:r>
        </a:p>
      </dgm:t>
    </dgm:pt>
    <dgm:pt modelId="{7FD18002-80BD-42B0-B0AA-C8234DA11961}" type="parTrans" cxnId="{F0A5FC08-5DDF-4148-8536-7AF546ED417D}">
      <dgm:prSet/>
      <dgm:spPr/>
      <dgm:t>
        <a:bodyPr/>
        <a:lstStyle/>
        <a:p>
          <a:endParaRPr lang="en-US"/>
        </a:p>
      </dgm:t>
    </dgm:pt>
    <dgm:pt modelId="{95A5AC7B-5240-4DF7-B3F3-59793DA2B870}" type="sibTrans" cxnId="{F0A5FC08-5DDF-4148-8536-7AF546ED417D}">
      <dgm:prSet/>
      <dgm:spPr/>
      <dgm:t>
        <a:bodyPr/>
        <a:lstStyle/>
        <a:p>
          <a:endParaRPr lang="en-US"/>
        </a:p>
      </dgm:t>
    </dgm:pt>
    <dgm:pt modelId="{E460917E-4AA5-4D3B-B36A-53ED202351BF}" type="pres">
      <dgm:prSet presAssocID="{C8530A35-D6E4-4552-BBC6-86407843F8C8}" presName="linear" presStyleCnt="0">
        <dgm:presLayoutVars>
          <dgm:animLvl val="lvl"/>
          <dgm:resizeHandles val="exact"/>
        </dgm:presLayoutVars>
      </dgm:prSet>
      <dgm:spPr/>
    </dgm:pt>
    <dgm:pt modelId="{40FB536D-42BE-43E8-BB72-712C78FE8191}" type="pres">
      <dgm:prSet presAssocID="{2904138E-F719-4AC1-8C3B-826A5E6FB1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9EFB0AF-DF7A-4DD2-8141-347CD30C1D03}" type="pres">
      <dgm:prSet presAssocID="{2904138E-F719-4AC1-8C3B-826A5E6FB1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6CFC402-6A29-450E-BC77-87C931E551A1}" srcId="{5D623571-93BE-48CA-BCE7-15AABAA73AC3}" destId="{F5768E47-134F-4C35-8AB8-4085F785F513}" srcOrd="2" destOrd="0" parTransId="{239760E7-770E-48DB-8960-CD9374CA9A41}" sibTransId="{508C3F28-44CA-48A4-AFE3-2F50FAB2EC44}"/>
    <dgm:cxn modelId="{4248E404-714C-4DBF-BE2F-FCC5860FC546}" type="presOf" srcId="{5D623571-93BE-48CA-BCE7-15AABAA73AC3}" destId="{59EFB0AF-DF7A-4DD2-8141-347CD30C1D03}" srcOrd="0" destOrd="0" presId="urn:microsoft.com/office/officeart/2005/8/layout/vList2"/>
    <dgm:cxn modelId="{F0A5FC08-5DDF-4148-8536-7AF546ED417D}" srcId="{1D865B0E-CFDD-47F6-8284-4DA184447A34}" destId="{E60286E0-1B02-4C8C-B722-38C1A1FDC53E}" srcOrd="0" destOrd="0" parTransId="{7FD18002-80BD-42B0-B0AA-C8234DA11961}" sibTransId="{95A5AC7B-5240-4DF7-B3F3-59793DA2B870}"/>
    <dgm:cxn modelId="{761BE224-8A55-4CBD-9370-FD40C973D185}" srcId="{5D623571-93BE-48CA-BCE7-15AABAA73AC3}" destId="{32D85940-4948-49FB-BE27-8C68C9923C97}" srcOrd="1" destOrd="0" parTransId="{5AA303A6-F4DA-4D08-8147-25F3D16F418D}" sibTransId="{80335965-7520-40B3-9CF5-823E71F142EE}"/>
    <dgm:cxn modelId="{33111E28-AF31-4EF7-A45D-64126155C943}" type="presOf" srcId="{F5768E47-134F-4C35-8AB8-4085F785F513}" destId="{59EFB0AF-DF7A-4DD2-8141-347CD30C1D03}" srcOrd="0" destOrd="3" presId="urn:microsoft.com/office/officeart/2005/8/layout/vList2"/>
    <dgm:cxn modelId="{EBADFD34-0D42-496F-B05E-E368F40CB062}" srcId="{2904138E-F719-4AC1-8C3B-826A5E6FB142}" destId="{5D623571-93BE-48CA-BCE7-15AABAA73AC3}" srcOrd="0" destOrd="0" parTransId="{1F87205A-E41B-4A28-8A82-CD17ED157FEB}" sibTransId="{64056A49-D92A-4BF5-A2E1-48257F279D12}"/>
    <dgm:cxn modelId="{DF2B5764-1D4E-438E-8D6A-93C446D3D58C}" type="presOf" srcId="{2904138E-F719-4AC1-8C3B-826A5E6FB142}" destId="{40FB536D-42BE-43E8-BB72-712C78FE8191}" srcOrd="0" destOrd="0" presId="urn:microsoft.com/office/officeart/2005/8/layout/vList2"/>
    <dgm:cxn modelId="{601BD347-0231-4353-9B54-E5C4BE38D829}" type="presOf" srcId="{32D85940-4948-49FB-BE27-8C68C9923C97}" destId="{59EFB0AF-DF7A-4DD2-8141-347CD30C1D03}" srcOrd="0" destOrd="2" presId="urn:microsoft.com/office/officeart/2005/8/layout/vList2"/>
    <dgm:cxn modelId="{BB316248-DF1C-4683-B203-DBBD509B4473}" type="presOf" srcId="{669DD044-BC4D-4A77-B47C-7B5957F4A3EC}" destId="{59EFB0AF-DF7A-4DD2-8141-347CD30C1D03}" srcOrd="0" destOrd="1" presId="urn:microsoft.com/office/officeart/2005/8/layout/vList2"/>
    <dgm:cxn modelId="{02647084-917D-4932-9579-A03B3848282E}" type="presOf" srcId="{1D865B0E-CFDD-47F6-8284-4DA184447A34}" destId="{59EFB0AF-DF7A-4DD2-8141-347CD30C1D03}" srcOrd="0" destOrd="4" presId="urn:microsoft.com/office/officeart/2005/8/layout/vList2"/>
    <dgm:cxn modelId="{FA3536A5-416C-4FD5-A159-EE2180F2569D}" type="presOf" srcId="{E60286E0-1B02-4C8C-B722-38C1A1FDC53E}" destId="{59EFB0AF-DF7A-4DD2-8141-347CD30C1D03}" srcOrd="0" destOrd="5" presId="urn:microsoft.com/office/officeart/2005/8/layout/vList2"/>
    <dgm:cxn modelId="{E8F91BB4-8AC0-418E-B3E6-1F6908CA39FE}" srcId="{C8530A35-D6E4-4552-BBC6-86407843F8C8}" destId="{2904138E-F719-4AC1-8C3B-826A5E6FB142}" srcOrd="0" destOrd="0" parTransId="{4D387A94-2127-4752-B7D4-E05696E76736}" sibTransId="{CDDF1186-DCDD-4578-B21D-F24A24D31BF9}"/>
    <dgm:cxn modelId="{7515C8C7-5EEA-483F-9151-DDF05C57A8DF}" srcId="{2904138E-F719-4AC1-8C3B-826A5E6FB142}" destId="{1D865B0E-CFDD-47F6-8284-4DA184447A34}" srcOrd="1" destOrd="0" parTransId="{158C6453-32B5-4814-A8F3-7329F1D9BB5B}" sibTransId="{67DE7BA9-591B-41D4-80B8-CB885EEE17B3}"/>
    <dgm:cxn modelId="{A73C6BD8-ADA9-4791-BEBA-9EA69EC49959}" type="presOf" srcId="{C8530A35-D6E4-4552-BBC6-86407843F8C8}" destId="{E460917E-4AA5-4D3B-B36A-53ED202351BF}" srcOrd="0" destOrd="0" presId="urn:microsoft.com/office/officeart/2005/8/layout/vList2"/>
    <dgm:cxn modelId="{93D141F1-9361-4C4A-85BD-FDFE42271E96}" srcId="{5D623571-93BE-48CA-BCE7-15AABAA73AC3}" destId="{669DD044-BC4D-4A77-B47C-7B5957F4A3EC}" srcOrd="0" destOrd="0" parTransId="{EC9BC704-D794-4A97-A35B-94D07F6A1DDF}" sibTransId="{C2E5EE94-E961-41CF-9AB9-A965293A62A6}"/>
    <dgm:cxn modelId="{FCEC4C04-9F46-4CD0-B4BB-C156E7529F06}" type="presParOf" srcId="{E460917E-4AA5-4D3B-B36A-53ED202351BF}" destId="{40FB536D-42BE-43E8-BB72-712C78FE8191}" srcOrd="0" destOrd="0" presId="urn:microsoft.com/office/officeart/2005/8/layout/vList2"/>
    <dgm:cxn modelId="{3CB9B7DE-849F-4748-866E-AC5FB7ECA0A0}" type="presParOf" srcId="{E460917E-4AA5-4D3B-B36A-53ED202351BF}" destId="{59EFB0AF-DF7A-4DD2-8141-347CD30C1D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3C6758-61CF-4534-87A4-2E05A74985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0F5AC9-4EA8-4172-92A2-58123DA50D3D}">
      <dgm:prSet/>
      <dgm:spPr/>
      <dgm:t>
        <a:bodyPr/>
        <a:lstStyle/>
        <a:p>
          <a:r>
            <a:rPr lang="en-US"/>
            <a:t>Step 5: Mapping of Binary </a:t>
          </a:r>
          <a:r>
            <a:rPr lang="en-US" i="1"/>
            <a:t>M</a:t>
          </a:r>
          <a:r>
            <a:rPr lang="en-US"/>
            <a:t>:</a:t>
          </a:r>
          <a:r>
            <a:rPr lang="en-US" i="1"/>
            <a:t>N</a:t>
          </a:r>
          <a:r>
            <a:rPr lang="en-US"/>
            <a:t> Relationship Types</a:t>
          </a:r>
        </a:p>
      </dgm:t>
    </dgm:pt>
    <dgm:pt modelId="{61DA4842-282E-4EAC-9568-2534ACF4E6B1}" type="parTrans" cxnId="{6EF6971C-874C-4A1B-BB9B-36F507D024DE}">
      <dgm:prSet/>
      <dgm:spPr/>
      <dgm:t>
        <a:bodyPr/>
        <a:lstStyle/>
        <a:p>
          <a:endParaRPr lang="en-US"/>
        </a:p>
      </dgm:t>
    </dgm:pt>
    <dgm:pt modelId="{353C5968-F65F-4ABE-A373-6BCD64A041B1}" type="sibTrans" cxnId="{6EF6971C-874C-4A1B-BB9B-36F507D024DE}">
      <dgm:prSet/>
      <dgm:spPr/>
      <dgm:t>
        <a:bodyPr/>
        <a:lstStyle/>
        <a:p>
          <a:endParaRPr lang="en-US"/>
        </a:p>
      </dgm:t>
    </dgm:pt>
    <dgm:pt modelId="{FF70D19A-5A13-4A43-AD2B-55F657289904}">
      <dgm:prSet/>
      <dgm:spPr/>
      <dgm:t>
        <a:bodyPr/>
        <a:lstStyle/>
        <a:p>
          <a:r>
            <a:rPr lang="en-US"/>
            <a:t>For each binary </a:t>
          </a:r>
          <a:r>
            <a:rPr lang="en-US" i="1"/>
            <a:t>M</a:t>
          </a:r>
          <a:r>
            <a:rPr lang="en-US"/>
            <a:t>:</a:t>
          </a:r>
          <a:r>
            <a:rPr lang="en-US" i="1"/>
            <a:t>N</a:t>
          </a:r>
          <a:r>
            <a:rPr lang="en-US"/>
            <a:t> relationship type</a:t>
          </a:r>
        </a:p>
      </dgm:t>
    </dgm:pt>
    <dgm:pt modelId="{B7104A8A-017F-4639-B5A3-B3DFD2F410E2}" type="parTrans" cxnId="{DDFA83D6-7E45-4FD0-A417-E7D8E40714BB}">
      <dgm:prSet/>
      <dgm:spPr/>
      <dgm:t>
        <a:bodyPr/>
        <a:lstStyle/>
        <a:p>
          <a:endParaRPr lang="en-US"/>
        </a:p>
      </dgm:t>
    </dgm:pt>
    <dgm:pt modelId="{03ED1A36-1ED8-4BF0-B5A4-C31B09681805}" type="sibTrans" cxnId="{DDFA83D6-7E45-4FD0-A417-E7D8E40714BB}">
      <dgm:prSet/>
      <dgm:spPr/>
      <dgm:t>
        <a:bodyPr/>
        <a:lstStyle/>
        <a:p>
          <a:endParaRPr lang="en-US"/>
        </a:p>
      </dgm:t>
    </dgm:pt>
    <dgm:pt modelId="{018A8FD2-1C7D-4322-BC04-6C66C00F4775}">
      <dgm:prSet/>
      <dgm:spPr/>
      <dgm:t>
        <a:bodyPr/>
        <a:lstStyle/>
        <a:p>
          <a:r>
            <a:rPr lang="en-US"/>
            <a:t>Create a new relation </a:t>
          </a:r>
          <a:r>
            <a:rPr lang="en-US" i="1"/>
            <a:t>S </a:t>
          </a:r>
          <a:endParaRPr lang="en-US"/>
        </a:p>
      </dgm:t>
    </dgm:pt>
    <dgm:pt modelId="{18AEA0A5-6135-465F-BF8D-145D4B33910A}" type="parTrans" cxnId="{38496CE4-EEA5-4EF4-AD5F-C36F0D8E99EF}">
      <dgm:prSet/>
      <dgm:spPr/>
      <dgm:t>
        <a:bodyPr/>
        <a:lstStyle/>
        <a:p>
          <a:endParaRPr lang="en-US"/>
        </a:p>
      </dgm:t>
    </dgm:pt>
    <dgm:pt modelId="{997AB39E-5DFF-4A39-A9AD-B46D6935D5D4}" type="sibTrans" cxnId="{38496CE4-EEA5-4EF4-AD5F-C36F0D8E99EF}">
      <dgm:prSet/>
      <dgm:spPr/>
      <dgm:t>
        <a:bodyPr/>
        <a:lstStyle/>
        <a:p>
          <a:endParaRPr lang="en-US"/>
        </a:p>
      </dgm:t>
    </dgm:pt>
    <dgm:pt modelId="{078AD0F8-3E72-413D-8716-38BE6129A526}">
      <dgm:prSet/>
      <dgm:spPr/>
      <dgm:t>
        <a:bodyPr/>
        <a:lstStyle/>
        <a:p>
          <a:r>
            <a:rPr lang="en-US"/>
            <a:t>Include primary key of participating entity types as foreign key attributes in </a:t>
          </a:r>
          <a:r>
            <a:rPr lang="en-US" i="1"/>
            <a:t>S</a:t>
          </a:r>
          <a:r>
            <a:rPr lang="en-US"/>
            <a:t> </a:t>
          </a:r>
        </a:p>
      </dgm:t>
    </dgm:pt>
    <dgm:pt modelId="{A27F899E-554F-4E40-8734-B44E4D333561}" type="parTrans" cxnId="{BEE74DE5-55E1-4FCA-B23D-4A227F7E4D91}">
      <dgm:prSet/>
      <dgm:spPr/>
      <dgm:t>
        <a:bodyPr/>
        <a:lstStyle/>
        <a:p>
          <a:endParaRPr lang="en-US"/>
        </a:p>
      </dgm:t>
    </dgm:pt>
    <dgm:pt modelId="{6580425C-84BB-4A37-BD0B-0EA7C5F26876}" type="sibTrans" cxnId="{BEE74DE5-55E1-4FCA-B23D-4A227F7E4D91}">
      <dgm:prSet/>
      <dgm:spPr/>
      <dgm:t>
        <a:bodyPr/>
        <a:lstStyle/>
        <a:p>
          <a:endParaRPr lang="en-US"/>
        </a:p>
      </dgm:t>
    </dgm:pt>
    <dgm:pt modelId="{35019A3B-7ED8-4247-B131-DC618F55BC87}">
      <dgm:prSet/>
      <dgm:spPr/>
      <dgm:t>
        <a:bodyPr/>
        <a:lstStyle/>
        <a:p>
          <a:r>
            <a:rPr lang="en-US"/>
            <a:t>Include any simple attributes of </a:t>
          </a:r>
          <a:r>
            <a:rPr lang="en-US" i="1"/>
            <a:t>M</a:t>
          </a:r>
          <a:r>
            <a:rPr lang="en-US"/>
            <a:t>:</a:t>
          </a:r>
          <a:r>
            <a:rPr lang="en-US" i="1"/>
            <a:t>N</a:t>
          </a:r>
          <a:r>
            <a:rPr lang="en-US"/>
            <a:t> relationship type</a:t>
          </a:r>
        </a:p>
      </dgm:t>
    </dgm:pt>
    <dgm:pt modelId="{74341FF1-8670-4D59-A3FD-F6BA4EE3A920}" type="parTrans" cxnId="{FE6896D1-F8AC-47DF-B8D3-4F1B22C350AB}">
      <dgm:prSet/>
      <dgm:spPr/>
      <dgm:t>
        <a:bodyPr/>
        <a:lstStyle/>
        <a:p>
          <a:endParaRPr lang="en-US"/>
        </a:p>
      </dgm:t>
    </dgm:pt>
    <dgm:pt modelId="{B2C8EBBF-2A5D-4984-959D-11E1C81D174A}" type="sibTrans" cxnId="{FE6896D1-F8AC-47DF-B8D3-4F1B22C350AB}">
      <dgm:prSet/>
      <dgm:spPr/>
      <dgm:t>
        <a:bodyPr/>
        <a:lstStyle/>
        <a:p>
          <a:endParaRPr lang="en-US"/>
        </a:p>
      </dgm:t>
    </dgm:pt>
    <dgm:pt modelId="{96F7AF57-15AB-402B-962A-CC970D7C74B3}" type="pres">
      <dgm:prSet presAssocID="{813C6758-61CF-4534-87A4-2E05A749853D}" presName="linear" presStyleCnt="0">
        <dgm:presLayoutVars>
          <dgm:animLvl val="lvl"/>
          <dgm:resizeHandles val="exact"/>
        </dgm:presLayoutVars>
      </dgm:prSet>
      <dgm:spPr/>
    </dgm:pt>
    <dgm:pt modelId="{108E2F2C-E3F4-4145-B3AA-1DA6C417D2E1}" type="pres">
      <dgm:prSet presAssocID="{C90F5AC9-4EA8-4172-92A2-58123DA50D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F8FFF1-8C63-479B-BD23-C88C879263C7}" type="pres">
      <dgm:prSet presAssocID="{C90F5AC9-4EA8-4172-92A2-58123DA50D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F6971C-874C-4A1B-BB9B-36F507D024DE}" srcId="{813C6758-61CF-4534-87A4-2E05A749853D}" destId="{C90F5AC9-4EA8-4172-92A2-58123DA50D3D}" srcOrd="0" destOrd="0" parTransId="{61DA4842-282E-4EAC-9568-2534ACF4E6B1}" sibTransId="{353C5968-F65F-4ABE-A373-6BCD64A041B1}"/>
    <dgm:cxn modelId="{423B1F3B-AD0F-47A6-8046-4DADBF1E2377}" type="presOf" srcId="{078AD0F8-3E72-413D-8716-38BE6129A526}" destId="{76F8FFF1-8C63-479B-BD23-C88C879263C7}" srcOrd="0" destOrd="2" presId="urn:microsoft.com/office/officeart/2005/8/layout/vList2"/>
    <dgm:cxn modelId="{442F9A63-63D6-4989-B7BD-DF2C98BEDA20}" type="presOf" srcId="{FF70D19A-5A13-4A43-AD2B-55F657289904}" destId="{76F8FFF1-8C63-479B-BD23-C88C879263C7}" srcOrd="0" destOrd="0" presId="urn:microsoft.com/office/officeart/2005/8/layout/vList2"/>
    <dgm:cxn modelId="{24FEAE72-C41F-4E59-B8C5-514C5502804B}" type="presOf" srcId="{018A8FD2-1C7D-4322-BC04-6C66C00F4775}" destId="{76F8FFF1-8C63-479B-BD23-C88C879263C7}" srcOrd="0" destOrd="1" presId="urn:microsoft.com/office/officeart/2005/8/layout/vList2"/>
    <dgm:cxn modelId="{50D12453-8E28-4D53-B53E-01D0748EEFD8}" type="presOf" srcId="{35019A3B-7ED8-4247-B131-DC618F55BC87}" destId="{76F8FFF1-8C63-479B-BD23-C88C879263C7}" srcOrd="0" destOrd="3" presId="urn:microsoft.com/office/officeart/2005/8/layout/vList2"/>
    <dgm:cxn modelId="{518EB4C9-5AA6-4E41-A36B-6A1C12E82357}" type="presOf" srcId="{813C6758-61CF-4534-87A4-2E05A749853D}" destId="{96F7AF57-15AB-402B-962A-CC970D7C74B3}" srcOrd="0" destOrd="0" presId="urn:microsoft.com/office/officeart/2005/8/layout/vList2"/>
    <dgm:cxn modelId="{FE6896D1-F8AC-47DF-B8D3-4F1B22C350AB}" srcId="{FF70D19A-5A13-4A43-AD2B-55F657289904}" destId="{35019A3B-7ED8-4247-B131-DC618F55BC87}" srcOrd="2" destOrd="0" parTransId="{74341FF1-8670-4D59-A3FD-F6BA4EE3A920}" sibTransId="{B2C8EBBF-2A5D-4984-959D-11E1C81D174A}"/>
    <dgm:cxn modelId="{DDFA83D6-7E45-4FD0-A417-E7D8E40714BB}" srcId="{C90F5AC9-4EA8-4172-92A2-58123DA50D3D}" destId="{FF70D19A-5A13-4A43-AD2B-55F657289904}" srcOrd="0" destOrd="0" parTransId="{B7104A8A-017F-4639-B5A3-B3DFD2F410E2}" sibTransId="{03ED1A36-1ED8-4BF0-B5A4-C31B09681805}"/>
    <dgm:cxn modelId="{809362E1-2580-4C36-886C-2D4F24920482}" type="presOf" srcId="{C90F5AC9-4EA8-4172-92A2-58123DA50D3D}" destId="{108E2F2C-E3F4-4145-B3AA-1DA6C417D2E1}" srcOrd="0" destOrd="0" presId="urn:microsoft.com/office/officeart/2005/8/layout/vList2"/>
    <dgm:cxn modelId="{38496CE4-EEA5-4EF4-AD5F-C36F0D8E99EF}" srcId="{FF70D19A-5A13-4A43-AD2B-55F657289904}" destId="{018A8FD2-1C7D-4322-BC04-6C66C00F4775}" srcOrd="0" destOrd="0" parTransId="{18AEA0A5-6135-465F-BF8D-145D4B33910A}" sibTransId="{997AB39E-5DFF-4A39-A9AD-B46D6935D5D4}"/>
    <dgm:cxn modelId="{BEE74DE5-55E1-4FCA-B23D-4A227F7E4D91}" srcId="{FF70D19A-5A13-4A43-AD2B-55F657289904}" destId="{078AD0F8-3E72-413D-8716-38BE6129A526}" srcOrd="1" destOrd="0" parTransId="{A27F899E-554F-4E40-8734-B44E4D333561}" sibTransId="{6580425C-84BB-4A37-BD0B-0EA7C5F26876}"/>
    <dgm:cxn modelId="{87C90E8F-FDE9-4040-A339-235E3ECEC0CF}" type="presParOf" srcId="{96F7AF57-15AB-402B-962A-CC970D7C74B3}" destId="{108E2F2C-E3F4-4145-B3AA-1DA6C417D2E1}" srcOrd="0" destOrd="0" presId="urn:microsoft.com/office/officeart/2005/8/layout/vList2"/>
    <dgm:cxn modelId="{8FCEB720-6DB7-41C6-9B68-FF48A4874525}" type="presParOf" srcId="{96F7AF57-15AB-402B-962A-CC970D7C74B3}" destId="{76F8FFF1-8C63-479B-BD23-C88C879263C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6CE1FA-0D7D-4F54-B7D1-79F0BE7EF0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24A145-8BB2-4A0C-B69E-2728C3199293}">
      <dgm:prSet/>
      <dgm:spPr/>
      <dgm:t>
        <a:bodyPr/>
        <a:lstStyle/>
        <a:p>
          <a:r>
            <a:rPr lang="en-US"/>
            <a:t>Step 6: Mapping of Multivalued Attributes</a:t>
          </a:r>
        </a:p>
      </dgm:t>
    </dgm:pt>
    <dgm:pt modelId="{733CB80B-19D1-4B2F-AC10-A13BCAFA6846}" type="parTrans" cxnId="{69349668-8F9D-4097-9E15-36B15C816B66}">
      <dgm:prSet/>
      <dgm:spPr/>
      <dgm:t>
        <a:bodyPr/>
        <a:lstStyle/>
        <a:p>
          <a:endParaRPr lang="en-US"/>
        </a:p>
      </dgm:t>
    </dgm:pt>
    <dgm:pt modelId="{E100592B-195E-4CA1-B637-918CF78969F4}" type="sibTrans" cxnId="{69349668-8F9D-4097-9E15-36B15C816B66}">
      <dgm:prSet/>
      <dgm:spPr/>
      <dgm:t>
        <a:bodyPr/>
        <a:lstStyle/>
        <a:p>
          <a:endParaRPr lang="en-US"/>
        </a:p>
      </dgm:t>
    </dgm:pt>
    <dgm:pt modelId="{44E067DB-2AE2-45B6-ACEB-61FCEFECABF2}">
      <dgm:prSet/>
      <dgm:spPr/>
      <dgm:t>
        <a:bodyPr/>
        <a:lstStyle/>
        <a:p>
          <a:r>
            <a:rPr lang="en-US"/>
            <a:t>For each multivalued attribute</a:t>
          </a:r>
        </a:p>
      </dgm:t>
    </dgm:pt>
    <dgm:pt modelId="{E22E33E3-1356-4C12-BDCB-9927090E444C}" type="parTrans" cxnId="{92CB4586-BA91-45E2-B4DC-6EA1F1AE0983}">
      <dgm:prSet/>
      <dgm:spPr/>
      <dgm:t>
        <a:bodyPr/>
        <a:lstStyle/>
        <a:p>
          <a:endParaRPr lang="en-US"/>
        </a:p>
      </dgm:t>
    </dgm:pt>
    <dgm:pt modelId="{53179627-D3C6-47FD-B682-35387AE0CCC8}" type="sibTrans" cxnId="{92CB4586-BA91-45E2-B4DC-6EA1F1AE0983}">
      <dgm:prSet/>
      <dgm:spPr/>
      <dgm:t>
        <a:bodyPr/>
        <a:lstStyle/>
        <a:p>
          <a:endParaRPr lang="en-US"/>
        </a:p>
      </dgm:t>
    </dgm:pt>
    <dgm:pt modelId="{6FB3D03F-4853-4C12-BE5A-476451F845F7}">
      <dgm:prSet/>
      <dgm:spPr/>
      <dgm:t>
        <a:bodyPr/>
        <a:lstStyle/>
        <a:p>
          <a:r>
            <a:rPr lang="en-US"/>
            <a:t>Create a new relation</a:t>
          </a:r>
        </a:p>
      </dgm:t>
    </dgm:pt>
    <dgm:pt modelId="{D4CCCCF8-44FF-4307-99F8-FFC17BFB7C97}" type="parTrans" cxnId="{51B0ADC4-1AB7-4841-B817-10F7D9A8BF0E}">
      <dgm:prSet/>
      <dgm:spPr/>
      <dgm:t>
        <a:bodyPr/>
        <a:lstStyle/>
        <a:p>
          <a:endParaRPr lang="en-US"/>
        </a:p>
      </dgm:t>
    </dgm:pt>
    <dgm:pt modelId="{DCA8F075-4FD9-4F66-BD0A-2291D2FD064D}" type="sibTrans" cxnId="{51B0ADC4-1AB7-4841-B817-10F7D9A8BF0E}">
      <dgm:prSet/>
      <dgm:spPr/>
      <dgm:t>
        <a:bodyPr/>
        <a:lstStyle/>
        <a:p>
          <a:endParaRPr lang="en-US"/>
        </a:p>
      </dgm:t>
    </dgm:pt>
    <dgm:pt modelId="{4EE89E7C-47E4-4889-95DB-AD8E4DCEDB4A}">
      <dgm:prSet/>
      <dgm:spPr/>
      <dgm:t>
        <a:bodyPr/>
        <a:lstStyle/>
        <a:p>
          <a:r>
            <a:rPr lang="en-US"/>
            <a:t>Primary key of </a:t>
          </a:r>
          <a:r>
            <a:rPr lang="en-US" i="1"/>
            <a:t>R</a:t>
          </a:r>
          <a:r>
            <a:rPr lang="en-US"/>
            <a:t> is the combination of </a:t>
          </a:r>
          <a:r>
            <a:rPr lang="en-US" i="1"/>
            <a:t>A</a:t>
          </a:r>
          <a:r>
            <a:rPr lang="en-US"/>
            <a:t> and </a:t>
          </a:r>
          <a:r>
            <a:rPr lang="en-US" i="1"/>
            <a:t>K</a:t>
          </a:r>
          <a:endParaRPr lang="en-US"/>
        </a:p>
      </dgm:t>
    </dgm:pt>
    <dgm:pt modelId="{6E1C0EDF-4AE2-411F-86F1-35DA488C3319}" type="parTrans" cxnId="{FDDA3610-BE60-4E1F-842E-BC0944AA9898}">
      <dgm:prSet/>
      <dgm:spPr/>
      <dgm:t>
        <a:bodyPr/>
        <a:lstStyle/>
        <a:p>
          <a:endParaRPr lang="en-US"/>
        </a:p>
      </dgm:t>
    </dgm:pt>
    <dgm:pt modelId="{F63439D6-E112-4575-8989-ED59691EF9F1}" type="sibTrans" cxnId="{FDDA3610-BE60-4E1F-842E-BC0944AA9898}">
      <dgm:prSet/>
      <dgm:spPr/>
      <dgm:t>
        <a:bodyPr/>
        <a:lstStyle/>
        <a:p>
          <a:endParaRPr lang="en-US"/>
        </a:p>
      </dgm:t>
    </dgm:pt>
    <dgm:pt modelId="{BF0ABEB6-037C-4E64-84D4-FC617CD33840}">
      <dgm:prSet/>
      <dgm:spPr/>
      <dgm:t>
        <a:bodyPr/>
        <a:lstStyle/>
        <a:p>
          <a:r>
            <a:rPr lang="en-US"/>
            <a:t>If the multivalued attribute is composite, include its simple components</a:t>
          </a:r>
        </a:p>
      </dgm:t>
    </dgm:pt>
    <dgm:pt modelId="{23B11EC5-C9C0-49B0-8485-5834F149BFCD}" type="parTrans" cxnId="{A8C62BA6-2251-4319-B890-BB952ECF1D9B}">
      <dgm:prSet/>
      <dgm:spPr/>
      <dgm:t>
        <a:bodyPr/>
        <a:lstStyle/>
        <a:p>
          <a:endParaRPr lang="en-US"/>
        </a:p>
      </dgm:t>
    </dgm:pt>
    <dgm:pt modelId="{AAA405D2-1818-4BF6-A3D4-2AD8FFB90532}" type="sibTrans" cxnId="{A8C62BA6-2251-4319-B890-BB952ECF1D9B}">
      <dgm:prSet/>
      <dgm:spPr/>
      <dgm:t>
        <a:bodyPr/>
        <a:lstStyle/>
        <a:p>
          <a:endParaRPr lang="en-US"/>
        </a:p>
      </dgm:t>
    </dgm:pt>
    <dgm:pt modelId="{BACA863D-1D73-40B3-9BE2-DBF695AE35B1}" type="pres">
      <dgm:prSet presAssocID="{3B6CE1FA-0D7D-4F54-B7D1-79F0BE7EF05A}" presName="linear" presStyleCnt="0">
        <dgm:presLayoutVars>
          <dgm:animLvl val="lvl"/>
          <dgm:resizeHandles val="exact"/>
        </dgm:presLayoutVars>
      </dgm:prSet>
      <dgm:spPr/>
    </dgm:pt>
    <dgm:pt modelId="{306F3677-6403-4D66-91BF-E9FA0E9D9966}" type="pres">
      <dgm:prSet presAssocID="{D724A145-8BB2-4A0C-B69E-2728C31992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0EE4D3-02BA-4E55-BF52-3E866942EF08}" type="pres">
      <dgm:prSet presAssocID="{D724A145-8BB2-4A0C-B69E-2728C319929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DA3610-BE60-4E1F-842E-BC0944AA9898}" srcId="{44E067DB-2AE2-45B6-ACEB-61FCEFECABF2}" destId="{4EE89E7C-47E4-4889-95DB-AD8E4DCEDB4A}" srcOrd="1" destOrd="0" parTransId="{6E1C0EDF-4AE2-411F-86F1-35DA488C3319}" sibTransId="{F63439D6-E112-4575-8989-ED59691EF9F1}"/>
    <dgm:cxn modelId="{151BBC23-3083-48A2-BF65-5C7055DBC2F1}" type="presOf" srcId="{D724A145-8BB2-4A0C-B69E-2728C3199293}" destId="{306F3677-6403-4D66-91BF-E9FA0E9D9966}" srcOrd="0" destOrd="0" presId="urn:microsoft.com/office/officeart/2005/8/layout/vList2"/>
    <dgm:cxn modelId="{69349668-8F9D-4097-9E15-36B15C816B66}" srcId="{3B6CE1FA-0D7D-4F54-B7D1-79F0BE7EF05A}" destId="{D724A145-8BB2-4A0C-B69E-2728C3199293}" srcOrd="0" destOrd="0" parTransId="{733CB80B-19D1-4B2F-AC10-A13BCAFA6846}" sibTransId="{E100592B-195E-4CA1-B637-918CF78969F4}"/>
    <dgm:cxn modelId="{AF71584D-8C45-48AD-8B41-7FB68A3BC1BA}" type="presOf" srcId="{BF0ABEB6-037C-4E64-84D4-FC617CD33840}" destId="{2D0EE4D3-02BA-4E55-BF52-3E866942EF08}" srcOrd="0" destOrd="3" presId="urn:microsoft.com/office/officeart/2005/8/layout/vList2"/>
    <dgm:cxn modelId="{BCEF367C-09CB-43F0-91A6-3E2D35F1BEF3}" type="presOf" srcId="{6FB3D03F-4853-4C12-BE5A-476451F845F7}" destId="{2D0EE4D3-02BA-4E55-BF52-3E866942EF08}" srcOrd="0" destOrd="1" presId="urn:microsoft.com/office/officeart/2005/8/layout/vList2"/>
    <dgm:cxn modelId="{92CB4586-BA91-45E2-B4DC-6EA1F1AE0983}" srcId="{D724A145-8BB2-4A0C-B69E-2728C3199293}" destId="{44E067DB-2AE2-45B6-ACEB-61FCEFECABF2}" srcOrd="0" destOrd="0" parTransId="{E22E33E3-1356-4C12-BDCB-9927090E444C}" sibTransId="{53179627-D3C6-47FD-B682-35387AE0CCC8}"/>
    <dgm:cxn modelId="{BE9E8E8A-B6A3-45A6-8472-DB11413D71AA}" type="presOf" srcId="{3B6CE1FA-0D7D-4F54-B7D1-79F0BE7EF05A}" destId="{BACA863D-1D73-40B3-9BE2-DBF695AE35B1}" srcOrd="0" destOrd="0" presId="urn:microsoft.com/office/officeart/2005/8/layout/vList2"/>
    <dgm:cxn modelId="{A8C62BA6-2251-4319-B890-BB952ECF1D9B}" srcId="{44E067DB-2AE2-45B6-ACEB-61FCEFECABF2}" destId="{BF0ABEB6-037C-4E64-84D4-FC617CD33840}" srcOrd="2" destOrd="0" parTransId="{23B11EC5-C9C0-49B0-8485-5834F149BFCD}" sibTransId="{AAA405D2-1818-4BF6-A3D4-2AD8FFB90532}"/>
    <dgm:cxn modelId="{0F01E8B1-AD3D-48F6-9DBA-D11A9204836A}" type="presOf" srcId="{44E067DB-2AE2-45B6-ACEB-61FCEFECABF2}" destId="{2D0EE4D3-02BA-4E55-BF52-3E866942EF08}" srcOrd="0" destOrd="0" presId="urn:microsoft.com/office/officeart/2005/8/layout/vList2"/>
    <dgm:cxn modelId="{51B0ADC4-1AB7-4841-B817-10F7D9A8BF0E}" srcId="{44E067DB-2AE2-45B6-ACEB-61FCEFECABF2}" destId="{6FB3D03F-4853-4C12-BE5A-476451F845F7}" srcOrd="0" destOrd="0" parTransId="{D4CCCCF8-44FF-4307-99F8-FFC17BFB7C97}" sibTransId="{DCA8F075-4FD9-4F66-BD0A-2291D2FD064D}"/>
    <dgm:cxn modelId="{A1C3C2DA-9C4C-4337-9954-A47035C10BBA}" type="presOf" srcId="{4EE89E7C-47E4-4889-95DB-AD8E4DCEDB4A}" destId="{2D0EE4D3-02BA-4E55-BF52-3E866942EF08}" srcOrd="0" destOrd="2" presId="urn:microsoft.com/office/officeart/2005/8/layout/vList2"/>
    <dgm:cxn modelId="{498AE1EE-9FC1-4E73-B9F2-CB9EB4E5228D}" type="presParOf" srcId="{BACA863D-1D73-40B3-9BE2-DBF695AE35B1}" destId="{306F3677-6403-4D66-91BF-E9FA0E9D9966}" srcOrd="0" destOrd="0" presId="urn:microsoft.com/office/officeart/2005/8/layout/vList2"/>
    <dgm:cxn modelId="{A397E64C-ADB6-40D2-B257-BF5C10E72418}" type="presParOf" srcId="{BACA863D-1D73-40B3-9BE2-DBF695AE35B1}" destId="{2D0EE4D3-02BA-4E55-BF52-3E866942EF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4E9920-32B7-45FF-94B1-5605819521D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01825A-F80A-4922-9D38-6434E869CDE1}">
      <dgm:prSet/>
      <dgm:spPr/>
      <dgm:t>
        <a:bodyPr/>
        <a:lstStyle/>
        <a:p>
          <a:r>
            <a:rPr lang="en-US"/>
            <a:t>Step 7: Mapping of </a:t>
          </a:r>
          <a:r>
            <a:rPr lang="en-US" i="1"/>
            <a:t>N</a:t>
          </a:r>
          <a:r>
            <a:rPr lang="en-US"/>
            <a:t>-ary Relationship Types</a:t>
          </a:r>
        </a:p>
      </dgm:t>
    </dgm:pt>
    <dgm:pt modelId="{8298B615-BB28-462B-985D-E5F43AF6EC4B}" type="parTrans" cxnId="{2C86CE08-FE13-4ACB-BB5C-CE223CB70AFD}">
      <dgm:prSet/>
      <dgm:spPr/>
      <dgm:t>
        <a:bodyPr/>
        <a:lstStyle/>
        <a:p>
          <a:endParaRPr lang="en-US"/>
        </a:p>
      </dgm:t>
    </dgm:pt>
    <dgm:pt modelId="{E3C9B10A-0B03-4307-B5CA-B6055CAC180F}" type="sibTrans" cxnId="{2C86CE08-FE13-4ACB-BB5C-CE223CB70AFD}">
      <dgm:prSet/>
      <dgm:spPr/>
      <dgm:t>
        <a:bodyPr/>
        <a:lstStyle/>
        <a:p>
          <a:endParaRPr lang="en-US"/>
        </a:p>
      </dgm:t>
    </dgm:pt>
    <dgm:pt modelId="{65F5B9AF-E56F-40B1-A568-896D6ABCE6B8}">
      <dgm:prSet/>
      <dgm:spPr/>
      <dgm:t>
        <a:bodyPr/>
        <a:lstStyle/>
        <a:p>
          <a:r>
            <a:rPr lang="en-US"/>
            <a:t>For each </a:t>
          </a:r>
          <a:r>
            <a:rPr lang="en-US" i="1"/>
            <a:t>n</a:t>
          </a:r>
          <a:r>
            <a:rPr lang="en-US"/>
            <a:t>-ary relationship type </a:t>
          </a:r>
          <a:r>
            <a:rPr lang="en-US" i="1"/>
            <a:t>R</a:t>
          </a:r>
          <a:endParaRPr lang="en-US"/>
        </a:p>
      </dgm:t>
    </dgm:pt>
    <dgm:pt modelId="{AFC56401-2866-4664-92D8-C3C787DC9C69}" type="parTrans" cxnId="{9B1AAC48-001B-473A-979E-72D0FDC2B5B5}">
      <dgm:prSet/>
      <dgm:spPr/>
      <dgm:t>
        <a:bodyPr/>
        <a:lstStyle/>
        <a:p>
          <a:endParaRPr lang="en-US"/>
        </a:p>
      </dgm:t>
    </dgm:pt>
    <dgm:pt modelId="{2366CC38-13AC-476D-B3DA-1111D1CFB1F5}" type="sibTrans" cxnId="{9B1AAC48-001B-473A-979E-72D0FDC2B5B5}">
      <dgm:prSet/>
      <dgm:spPr/>
      <dgm:t>
        <a:bodyPr/>
        <a:lstStyle/>
        <a:p>
          <a:endParaRPr lang="en-US"/>
        </a:p>
      </dgm:t>
    </dgm:pt>
    <dgm:pt modelId="{4EFAA7FF-383E-4B33-BC51-24FACA7E3192}">
      <dgm:prSet/>
      <dgm:spPr/>
      <dgm:t>
        <a:bodyPr/>
        <a:lstStyle/>
        <a:p>
          <a:r>
            <a:rPr lang="en-US" dirty="0"/>
            <a:t>Create a new relation </a:t>
          </a:r>
          <a:r>
            <a:rPr lang="en-US" i="1" dirty="0"/>
            <a:t>S</a:t>
          </a:r>
          <a:r>
            <a:rPr lang="en-US" dirty="0"/>
            <a:t> to represent </a:t>
          </a:r>
          <a:r>
            <a:rPr lang="en-US" i="1" dirty="0"/>
            <a:t>R</a:t>
          </a:r>
          <a:endParaRPr lang="en-US" dirty="0"/>
        </a:p>
      </dgm:t>
    </dgm:pt>
    <dgm:pt modelId="{8B5899EE-09C8-45CD-BBE3-4B05EF2B6784}" type="parTrans" cxnId="{99B17D23-D6E0-45A3-A418-BB3EE473CF5C}">
      <dgm:prSet/>
      <dgm:spPr/>
      <dgm:t>
        <a:bodyPr/>
        <a:lstStyle/>
        <a:p>
          <a:endParaRPr lang="en-US"/>
        </a:p>
      </dgm:t>
    </dgm:pt>
    <dgm:pt modelId="{DF5DFAFA-BB55-429B-8F4C-6001ED3B4AFC}" type="sibTrans" cxnId="{99B17D23-D6E0-45A3-A418-BB3EE473CF5C}">
      <dgm:prSet/>
      <dgm:spPr/>
      <dgm:t>
        <a:bodyPr/>
        <a:lstStyle/>
        <a:p>
          <a:endParaRPr lang="en-US"/>
        </a:p>
      </dgm:t>
    </dgm:pt>
    <dgm:pt modelId="{8D351E40-30BD-4476-B561-4A1D4D162F3E}">
      <dgm:prSet/>
      <dgm:spPr/>
      <dgm:t>
        <a:bodyPr/>
        <a:lstStyle/>
        <a:p>
          <a:r>
            <a:rPr lang="en-US"/>
            <a:t>Include primary keys of participating entity types as foreign keys</a:t>
          </a:r>
        </a:p>
      </dgm:t>
    </dgm:pt>
    <dgm:pt modelId="{12D00019-D447-4F82-82E8-11E240BC2895}" type="parTrans" cxnId="{6CA85761-1716-4316-B0AA-644C36DBF924}">
      <dgm:prSet/>
      <dgm:spPr/>
      <dgm:t>
        <a:bodyPr/>
        <a:lstStyle/>
        <a:p>
          <a:endParaRPr lang="en-US"/>
        </a:p>
      </dgm:t>
    </dgm:pt>
    <dgm:pt modelId="{D3E29D35-F8B5-453F-9D1D-E982B9EB83D4}" type="sibTrans" cxnId="{6CA85761-1716-4316-B0AA-644C36DBF924}">
      <dgm:prSet/>
      <dgm:spPr/>
      <dgm:t>
        <a:bodyPr/>
        <a:lstStyle/>
        <a:p>
          <a:endParaRPr lang="en-US"/>
        </a:p>
      </dgm:t>
    </dgm:pt>
    <dgm:pt modelId="{0FF3258A-1436-4DAB-BE58-8406F1CDF56B}">
      <dgm:prSet/>
      <dgm:spPr/>
      <dgm:t>
        <a:bodyPr/>
        <a:lstStyle/>
        <a:p>
          <a:r>
            <a:rPr lang="en-US"/>
            <a:t>Include any simple attributes as attributes </a:t>
          </a:r>
        </a:p>
      </dgm:t>
    </dgm:pt>
    <dgm:pt modelId="{78FEF99A-CE2F-4A9B-93D0-872D62CAE9FE}" type="parTrans" cxnId="{A4E793BE-E867-4FBF-872B-6AA1C4D592A5}">
      <dgm:prSet/>
      <dgm:spPr/>
      <dgm:t>
        <a:bodyPr/>
        <a:lstStyle/>
        <a:p>
          <a:endParaRPr lang="en-US"/>
        </a:p>
      </dgm:t>
    </dgm:pt>
    <dgm:pt modelId="{3DB94655-DE32-4109-A46E-E238564C2D54}" type="sibTrans" cxnId="{A4E793BE-E867-4FBF-872B-6AA1C4D592A5}">
      <dgm:prSet/>
      <dgm:spPr/>
      <dgm:t>
        <a:bodyPr/>
        <a:lstStyle/>
        <a:p>
          <a:endParaRPr lang="en-US"/>
        </a:p>
      </dgm:t>
    </dgm:pt>
    <dgm:pt modelId="{B7F44A15-12E5-4C98-8C4D-9E8AB0829936}" type="pres">
      <dgm:prSet presAssocID="{2A4E9920-32B7-45FF-94B1-5605819521D2}" presName="linear" presStyleCnt="0">
        <dgm:presLayoutVars>
          <dgm:animLvl val="lvl"/>
          <dgm:resizeHandles val="exact"/>
        </dgm:presLayoutVars>
      </dgm:prSet>
      <dgm:spPr/>
    </dgm:pt>
    <dgm:pt modelId="{89AE0851-343A-4184-A9E0-23731CACDDBD}" type="pres">
      <dgm:prSet presAssocID="{9701825A-F80A-4922-9D38-6434E869C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50A2CB-DF59-4A1B-AD94-2BB76A4E4A58}" type="pres">
      <dgm:prSet presAssocID="{9701825A-F80A-4922-9D38-6434E869CD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86CE08-FE13-4ACB-BB5C-CE223CB70AFD}" srcId="{2A4E9920-32B7-45FF-94B1-5605819521D2}" destId="{9701825A-F80A-4922-9D38-6434E869CDE1}" srcOrd="0" destOrd="0" parTransId="{8298B615-BB28-462B-985D-E5F43AF6EC4B}" sibTransId="{E3C9B10A-0B03-4307-B5CA-B6055CAC180F}"/>
    <dgm:cxn modelId="{22C88E17-AD73-420B-9C0F-68AF67E358C2}" type="presOf" srcId="{9701825A-F80A-4922-9D38-6434E869CDE1}" destId="{89AE0851-343A-4184-A9E0-23731CACDDBD}" srcOrd="0" destOrd="0" presId="urn:microsoft.com/office/officeart/2005/8/layout/vList2"/>
    <dgm:cxn modelId="{99B17D23-D6E0-45A3-A418-BB3EE473CF5C}" srcId="{65F5B9AF-E56F-40B1-A568-896D6ABCE6B8}" destId="{4EFAA7FF-383E-4B33-BC51-24FACA7E3192}" srcOrd="0" destOrd="0" parTransId="{8B5899EE-09C8-45CD-BBE3-4B05EF2B6784}" sibTransId="{DF5DFAFA-BB55-429B-8F4C-6001ED3B4AFC}"/>
    <dgm:cxn modelId="{5A153E3B-248E-453B-B353-350AA31D077D}" type="presOf" srcId="{4EFAA7FF-383E-4B33-BC51-24FACA7E3192}" destId="{FC50A2CB-DF59-4A1B-AD94-2BB76A4E4A58}" srcOrd="0" destOrd="1" presId="urn:microsoft.com/office/officeart/2005/8/layout/vList2"/>
    <dgm:cxn modelId="{6CA85761-1716-4316-B0AA-644C36DBF924}" srcId="{65F5B9AF-E56F-40B1-A568-896D6ABCE6B8}" destId="{8D351E40-30BD-4476-B561-4A1D4D162F3E}" srcOrd="1" destOrd="0" parTransId="{12D00019-D447-4F82-82E8-11E240BC2895}" sibTransId="{D3E29D35-F8B5-453F-9D1D-E982B9EB83D4}"/>
    <dgm:cxn modelId="{A0B5C646-5CFB-47C0-8C41-4624BF11D013}" type="presOf" srcId="{2A4E9920-32B7-45FF-94B1-5605819521D2}" destId="{B7F44A15-12E5-4C98-8C4D-9E8AB0829936}" srcOrd="0" destOrd="0" presId="urn:microsoft.com/office/officeart/2005/8/layout/vList2"/>
    <dgm:cxn modelId="{C1732B47-5650-4F37-9152-C1C5FD7F4CE1}" type="presOf" srcId="{0FF3258A-1436-4DAB-BE58-8406F1CDF56B}" destId="{FC50A2CB-DF59-4A1B-AD94-2BB76A4E4A58}" srcOrd="0" destOrd="3" presId="urn:microsoft.com/office/officeart/2005/8/layout/vList2"/>
    <dgm:cxn modelId="{9B1AAC48-001B-473A-979E-72D0FDC2B5B5}" srcId="{9701825A-F80A-4922-9D38-6434E869CDE1}" destId="{65F5B9AF-E56F-40B1-A568-896D6ABCE6B8}" srcOrd="0" destOrd="0" parTransId="{AFC56401-2866-4664-92D8-C3C787DC9C69}" sibTransId="{2366CC38-13AC-476D-B3DA-1111D1CFB1F5}"/>
    <dgm:cxn modelId="{3CA60474-1CCF-45C3-8D21-CD4262A19FFC}" type="presOf" srcId="{8D351E40-30BD-4476-B561-4A1D4D162F3E}" destId="{FC50A2CB-DF59-4A1B-AD94-2BB76A4E4A58}" srcOrd="0" destOrd="2" presId="urn:microsoft.com/office/officeart/2005/8/layout/vList2"/>
    <dgm:cxn modelId="{A4E793BE-E867-4FBF-872B-6AA1C4D592A5}" srcId="{65F5B9AF-E56F-40B1-A568-896D6ABCE6B8}" destId="{0FF3258A-1436-4DAB-BE58-8406F1CDF56B}" srcOrd="2" destOrd="0" parTransId="{78FEF99A-CE2F-4A9B-93D0-872D62CAE9FE}" sibTransId="{3DB94655-DE32-4109-A46E-E238564C2D54}"/>
    <dgm:cxn modelId="{A54206D1-C384-470D-A234-81B6AA40CD1D}" type="presOf" srcId="{65F5B9AF-E56F-40B1-A568-896D6ABCE6B8}" destId="{FC50A2CB-DF59-4A1B-AD94-2BB76A4E4A58}" srcOrd="0" destOrd="0" presId="urn:microsoft.com/office/officeart/2005/8/layout/vList2"/>
    <dgm:cxn modelId="{D945ABC4-FE4E-40FB-98EE-DED1487BB6A4}" type="presParOf" srcId="{B7F44A15-12E5-4C98-8C4D-9E8AB0829936}" destId="{89AE0851-343A-4184-A9E0-23731CACDDBD}" srcOrd="0" destOrd="0" presId="urn:microsoft.com/office/officeart/2005/8/layout/vList2"/>
    <dgm:cxn modelId="{7ABD4207-B404-4D36-A2C6-F9134FB59BFA}" type="presParOf" srcId="{B7F44A15-12E5-4C98-8C4D-9E8AB0829936}" destId="{FC50A2CB-DF59-4A1B-AD94-2BB76A4E4A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79227-EA2C-4B05-9ACB-826B788D82B3}">
      <dsp:nvSpPr>
        <dsp:cNvPr id="0" name=""/>
        <dsp:cNvSpPr/>
      </dsp:nvSpPr>
      <dsp:spPr>
        <a:xfrm>
          <a:off x="0" y="865628"/>
          <a:ext cx="5928344" cy="1583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1451B-D7A7-40C7-9002-81CB694D553F}">
      <dsp:nvSpPr>
        <dsp:cNvPr id="0" name=""/>
        <dsp:cNvSpPr/>
      </dsp:nvSpPr>
      <dsp:spPr>
        <a:xfrm>
          <a:off x="479092" y="1221978"/>
          <a:ext cx="871077" cy="8710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10A87-C49F-4963-ABAE-17E9B4CAFF5C}">
      <dsp:nvSpPr>
        <dsp:cNvPr id="0" name=""/>
        <dsp:cNvSpPr/>
      </dsp:nvSpPr>
      <dsp:spPr>
        <a:xfrm>
          <a:off x="2083299" y="865628"/>
          <a:ext cx="1476817" cy="158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17" tIns="167617" rIns="167617" bIns="1676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Design a relational database schema </a:t>
          </a:r>
          <a:endParaRPr lang="en-US" sz="2200" kern="1200" dirty="0"/>
        </a:p>
      </dsp:txBody>
      <dsp:txXfrm>
        <a:off x="2083299" y="865628"/>
        <a:ext cx="1476817" cy="1583778"/>
      </dsp:txXfrm>
    </dsp:sp>
    <dsp:sp modelId="{A6D10B32-212A-47AE-A1E5-3AB319B617B4}">
      <dsp:nvSpPr>
        <dsp:cNvPr id="0" name=""/>
        <dsp:cNvSpPr/>
      </dsp:nvSpPr>
      <dsp:spPr>
        <a:xfrm>
          <a:off x="3432416" y="865628"/>
          <a:ext cx="2193010" cy="158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17" tIns="167617" rIns="167617" bIns="1676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Based on a conceptual schema design</a:t>
          </a:r>
        </a:p>
      </dsp:txBody>
      <dsp:txXfrm>
        <a:off x="3432416" y="865628"/>
        <a:ext cx="2193010" cy="1583778"/>
      </dsp:txXfrm>
    </dsp:sp>
    <dsp:sp modelId="{BC97EE66-0044-4505-A3D3-DA4100A7518D}">
      <dsp:nvSpPr>
        <dsp:cNvPr id="0" name=""/>
        <dsp:cNvSpPr/>
      </dsp:nvSpPr>
      <dsp:spPr>
        <a:xfrm>
          <a:off x="0" y="2845350"/>
          <a:ext cx="5928344" cy="15837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B8A9B-6615-4307-9A37-EC412DD7A873}">
      <dsp:nvSpPr>
        <dsp:cNvPr id="0" name=""/>
        <dsp:cNvSpPr/>
      </dsp:nvSpPr>
      <dsp:spPr>
        <a:xfrm>
          <a:off x="479092" y="3201700"/>
          <a:ext cx="871077" cy="8710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0B8E4-A92D-4767-AB06-75342F31A1E8}">
      <dsp:nvSpPr>
        <dsp:cNvPr id="0" name=""/>
        <dsp:cNvSpPr/>
      </dsp:nvSpPr>
      <dsp:spPr>
        <a:xfrm>
          <a:off x="1829263" y="2845350"/>
          <a:ext cx="4097292" cy="158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17" tIns="167617" rIns="167617" bIns="1676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Seven-step algorithm to convert the basic ER model constructs into relations</a:t>
          </a:r>
        </a:p>
      </dsp:txBody>
      <dsp:txXfrm>
        <a:off x="1829263" y="2845350"/>
        <a:ext cx="4097292" cy="1583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63FE-5CCF-45D7-821E-45B60D7B6ED6}">
      <dsp:nvSpPr>
        <dsp:cNvPr id="0" name=""/>
        <dsp:cNvSpPr/>
      </dsp:nvSpPr>
      <dsp:spPr>
        <a:xfrm>
          <a:off x="1735199" y="1235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C395D-6581-476D-8851-0DDE49997ABA}">
      <dsp:nvSpPr>
        <dsp:cNvPr id="0" name=""/>
        <dsp:cNvSpPr/>
      </dsp:nvSpPr>
      <dsp:spPr>
        <a:xfrm>
          <a:off x="331199" y="178667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Step 1: Mapping of Regular Entity Types</a:t>
          </a:r>
        </a:p>
      </dsp:txBody>
      <dsp:txXfrm>
        <a:off x="331199" y="1786677"/>
        <a:ext cx="4320000" cy="648000"/>
      </dsp:txXfrm>
    </dsp:sp>
    <dsp:sp modelId="{B20AF70F-6AB6-42E4-9020-AE149250C8BE}">
      <dsp:nvSpPr>
        <dsp:cNvPr id="0" name=""/>
        <dsp:cNvSpPr/>
      </dsp:nvSpPr>
      <dsp:spPr>
        <a:xfrm>
          <a:off x="331199" y="2504951"/>
          <a:ext cx="4320000" cy="1132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each regular entity type, create a relation </a:t>
          </a:r>
          <a:r>
            <a:rPr lang="en-US" sz="1700" i="1" kern="1200"/>
            <a:t>R</a:t>
          </a:r>
          <a:r>
            <a:rPr lang="en-US" sz="1700" kern="1200"/>
            <a:t> that includes all the simple attributes of </a:t>
          </a:r>
          <a:r>
            <a:rPr lang="en-US" sz="1700" i="1" kern="1200"/>
            <a:t>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Called </a:t>
          </a:r>
          <a:r>
            <a:rPr lang="en-US" sz="1700" b="1" kern="1200"/>
            <a:t>entity relations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Each tuple represents an entity instance</a:t>
          </a:r>
        </a:p>
      </dsp:txBody>
      <dsp:txXfrm>
        <a:off x="331199" y="2504951"/>
        <a:ext cx="4320000" cy="1132351"/>
      </dsp:txXfrm>
    </dsp:sp>
    <dsp:sp modelId="{5CAB48F6-9B71-4A41-9C43-FFD1090D3AB8}">
      <dsp:nvSpPr>
        <dsp:cNvPr id="0" name=""/>
        <dsp:cNvSpPr/>
      </dsp:nvSpPr>
      <dsp:spPr>
        <a:xfrm>
          <a:off x="6811200" y="1235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2313D-109A-44A5-BAE8-C445AEB85CBF}">
      <dsp:nvSpPr>
        <dsp:cNvPr id="0" name=""/>
        <dsp:cNvSpPr/>
      </dsp:nvSpPr>
      <dsp:spPr>
        <a:xfrm>
          <a:off x="5407199" y="178667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COMPANY database example</a:t>
          </a:r>
        </a:p>
      </dsp:txBody>
      <dsp:txXfrm>
        <a:off x="5407199" y="1786677"/>
        <a:ext cx="4320000" cy="648000"/>
      </dsp:txXfrm>
    </dsp:sp>
    <dsp:sp modelId="{6D6F6542-6ABE-46F0-8191-742A71D884AF}">
      <dsp:nvSpPr>
        <dsp:cNvPr id="0" name=""/>
        <dsp:cNvSpPr/>
      </dsp:nvSpPr>
      <dsp:spPr>
        <a:xfrm>
          <a:off x="5407199" y="2504951"/>
          <a:ext cx="4320000" cy="1132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Assume that the mapping will create tables with simple single-valued attributes</a:t>
          </a:r>
        </a:p>
      </dsp:txBody>
      <dsp:txXfrm>
        <a:off x="5407199" y="2504951"/>
        <a:ext cx="4320000" cy="1132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943E3-A940-4CCA-949A-B8B46C77704E}">
      <dsp:nvSpPr>
        <dsp:cNvPr id="0" name=""/>
        <dsp:cNvSpPr/>
      </dsp:nvSpPr>
      <dsp:spPr>
        <a:xfrm>
          <a:off x="0" y="201621"/>
          <a:ext cx="1005839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Step 2: Mapping of Weak Entity Types</a:t>
          </a:r>
        </a:p>
      </dsp:txBody>
      <dsp:txXfrm>
        <a:off x="35640" y="237261"/>
        <a:ext cx="9987119" cy="658799"/>
      </dsp:txXfrm>
    </dsp:sp>
    <dsp:sp modelId="{9A16E705-037C-49E3-970F-07F6129F5673}">
      <dsp:nvSpPr>
        <dsp:cNvPr id="0" name=""/>
        <dsp:cNvSpPr/>
      </dsp:nvSpPr>
      <dsp:spPr>
        <a:xfrm>
          <a:off x="0" y="931701"/>
          <a:ext cx="10058399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For each weak entity type, create a relation </a:t>
          </a:r>
          <a:r>
            <a:rPr lang="en-US" sz="2500" i="1" kern="1200"/>
            <a:t>R</a:t>
          </a:r>
          <a:r>
            <a:rPr lang="en-US" sz="2500" kern="1200"/>
            <a:t> and include all simple attributes of the entity type as attributes of </a:t>
          </a:r>
          <a:r>
            <a:rPr lang="en-US" sz="2500" i="1" kern="1200"/>
            <a:t>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Include primary key attribute of owner as foreign key attributes of </a:t>
          </a:r>
          <a:r>
            <a:rPr lang="en-US" sz="2500" i="1" kern="1200"/>
            <a:t>R</a:t>
          </a:r>
          <a:endParaRPr lang="en-US" sz="2500" kern="1200"/>
        </a:p>
      </dsp:txBody>
      <dsp:txXfrm>
        <a:off x="0" y="931701"/>
        <a:ext cx="10058399" cy="1126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15A3D-C588-42C2-A1A0-0BD17D917E0E}">
      <dsp:nvSpPr>
        <dsp:cNvPr id="0" name=""/>
        <dsp:cNvSpPr/>
      </dsp:nvSpPr>
      <dsp:spPr>
        <a:xfrm>
          <a:off x="0" y="14610"/>
          <a:ext cx="10058399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Step 3: Mapping of Binary 1:1 Relationship Types</a:t>
          </a:r>
        </a:p>
      </dsp:txBody>
      <dsp:txXfrm>
        <a:off x="37867" y="52477"/>
        <a:ext cx="9982665" cy="699976"/>
      </dsp:txXfrm>
    </dsp:sp>
    <dsp:sp modelId="{6121064E-C85B-4BCC-BFDD-9B9D19C1EF5E}">
      <dsp:nvSpPr>
        <dsp:cNvPr id="0" name=""/>
        <dsp:cNvSpPr/>
      </dsp:nvSpPr>
      <dsp:spPr>
        <a:xfrm>
          <a:off x="0" y="790320"/>
          <a:ext cx="10058399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For each binary 1:1 relationship type 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Identify relations that correspond to entity types participating in </a:t>
          </a:r>
          <a:r>
            <a:rPr lang="en-US" sz="2700" i="1" kern="1200"/>
            <a:t>R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Possible approaches: 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Foreign key approach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Merged relationship approach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Crossreference or relationship relation approach</a:t>
          </a:r>
          <a:endParaRPr lang="en-US" sz="2700" kern="1200"/>
        </a:p>
      </dsp:txBody>
      <dsp:txXfrm>
        <a:off x="0" y="790320"/>
        <a:ext cx="10058399" cy="2955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B536D-42BE-43E8-BB72-712C78FE8191}">
      <dsp:nvSpPr>
        <dsp:cNvPr id="0" name=""/>
        <dsp:cNvSpPr/>
      </dsp:nvSpPr>
      <dsp:spPr>
        <a:xfrm>
          <a:off x="0" y="50903"/>
          <a:ext cx="10058399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4: Mapping of Binary 1:</a:t>
          </a:r>
          <a:r>
            <a:rPr lang="en-US" sz="3100" i="1" kern="1200"/>
            <a:t>N</a:t>
          </a:r>
          <a:r>
            <a:rPr lang="en-US" sz="3100" kern="1200"/>
            <a:t> Relationship Types</a:t>
          </a:r>
        </a:p>
      </dsp:txBody>
      <dsp:txXfrm>
        <a:off x="34526" y="85429"/>
        <a:ext cx="9989347" cy="638212"/>
      </dsp:txXfrm>
    </dsp:sp>
    <dsp:sp modelId="{59EFB0AF-DF7A-4DD2-8141-347CD30C1D03}">
      <dsp:nvSpPr>
        <dsp:cNvPr id="0" name=""/>
        <dsp:cNvSpPr/>
      </dsp:nvSpPr>
      <dsp:spPr>
        <a:xfrm>
          <a:off x="0" y="758168"/>
          <a:ext cx="10058399" cy="295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each regular binary 1:</a:t>
          </a:r>
          <a:r>
            <a:rPr lang="en-US" sz="2400" i="1" kern="1200"/>
            <a:t>N</a:t>
          </a:r>
          <a:r>
            <a:rPr lang="en-US" sz="2400" kern="1200"/>
            <a:t> relationship type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Identify relation that represents participating entity type at </a:t>
          </a:r>
          <a:r>
            <a:rPr lang="en-US" sz="2400" i="1" kern="1200"/>
            <a:t>N</a:t>
          </a:r>
          <a:r>
            <a:rPr lang="en-US" sz="2400" kern="1200"/>
            <a:t>-side of relationship type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Include primary key of other entity type as foreign key in </a:t>
          </a:r>
          <a:r>
            <a:rPr lang="en-US" sz="2400" i="1" kern="1200" dirty="0"/>
            <a:t>S 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Include simple attributes of 1:</a:t>
          </a:r>
          <a:r>
            <a:rPr lang="en-US" sz="2400" i="1" kern="1200" dirty="0"/>
            <a:t>N</a:t>
          </a:r>
          <a:r>
            <a:rPr lang="en-US" sz="2400" kern="1200" dirty="0"/>
            <a:t> relationship type as attributes of </a:t>
          </a:r>
          <a:r>
            <a:rPr lang="en-US" sz="2400" i="1" kern="1200" dirty="0"/>
            <a:t>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Alternative approach 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the </a:t>
          </a:r>
          <a:r>
            <a:rPr lang="en-US" sz="2400" b="1" kern="1200" dirty="0"/>
            <a:t>relationship relation </a:t>
          </a:r>
          <a:r>
            <a:rPr lang="en-US" sz="2400" kern="1200" dirty="0"/>
            <a:t>(cross-reference) option as in the third option for binary 1:1 relationships</a:t>
          </a:r>
        </a:p>
      </dsp:txBody>
      <dsp:txXfrm>
        <a:off x="0" y="758168"/>
        <a:ext cx="10058399" cy="2951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E2F2C-E3F4-4145-B3AA-1DA6C417D2E1}">
      <dsp:nvSpPr>
        <dsp:cNvPr id="0" name=""/>
        <dsp:cNvSpPr/>
      </dsp:nvSpPr>
      <dsp:spPr>
        <a:xfrm>
          <a:off x="0" y="8850"/>
          <a:ext cx="10058399" cy="142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Step 5: Mapping of Binary </a:t>
          </a:r>
          <a:r>
            <a:rPr lang="en-US" sz="3800" i="1" kern="1200"/>
            <a:t>M</a:t>
          </a:r>
          <a:r>
            <a:rPr lang="en-US" sz="3800" kern="1200"/>
            <a:t>:</a:t>
          </a:r>
          <a:r>
            <a:rPr lang="en-US" sz="3800" i="1" kern="1200"/>
            <a:t>N</a:t>
          </a:r>
          <a:r>
            <a:rPr lang="en-US" sz="3800" kern="1200"/>
            <a:t> Relationship Types</a:t>
          </a:r>
        </a:p>
      </dsp:txBody>
      <dsp:txXfrm>
        <a:off x="69451" y="78301"/>
        <a:ext cx="9919497" cy="1283818"/>
      </dsp:txXfrm>
    </dsp:sp>
    <dsp:sp modelId="{76F8FFF1-8C63-479B-BD23-C88C879263C7}">
      <dsp:nvSpPr>
        <dsp:cNvPr id="0" name=""/>
        <dsp:cNvSpPr/>
      </dsp:nvSpPr>
      <dsp:spPr>
        <a:xfrm>
          <a:off x="0" y="1431570"/>
          <a:ext cx="10058399" cy="232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For each binary </a:t>
          </a:r>
          <a:r>
            <a:rPr lang="en-US" sz="3000" i="1" kern="1200"/>
            <a:t>M</a:t>
          </a:r>
          <a:r>
            <a:rPr lang="en-US" sz="3000" kern="1200"/>
            <a:t>:</a:t>
          </a:r>
          <a:r>
            <a:rPr lang="en-US" sz="3000" i="1" kern="1200"/>
            <a:t>N</a:t>
          </a:r>
          <a:r>
            <a:rPr lang="en-US" sz="3000" kern="1200"/>
            <a:t> relationship type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Create a new relation </a:t>
          </a:r>
          <a:r>
            <a:rPr lang="en-US" sz="3000" i="1" kern="1200"/>
            <a:t>S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Include primary key of participating entity types as foreign key attributes in </a:t>
          </a:r>
          <a:r>
            <a:rPr lang="en-US" sz="3000" i="1" kern="1200"/>
            <a:t>S</a:t>
          </a:r>
          <a:r>
            <a:rPr lang="en-US" sz="3000" kern="1200"/>
            <a:t> 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Include any simple attributes of </a:t>
          </a:r>
          <a:r>
            <a:rPr lang="en-US" sz="3000" i="1" kern="1200"/>
            <a:t>M</a:t>
          </a:r>
          <a:r>
            <a:rPr lang="en-US" sz="3000" kern="1200"/>
            <a:t>:</a:t>
          </a:r>
          <a:r>
            <a:rPr lang="en-US" sz="3000" i="1" kern="1200"/>
            <a:t>N</a:t>
          </a:r>
          <a:r>
            <a:rPr lang="en-US" sz="3000" kern="1200"/>
            <a:t> relationship type</a:t>
          </a:r>
        </a:p>
      </dsp:txBody>
      <dsp:txXfrm>
        <a:off x="0" y="1431570"/>
        <a:ext cx="10058399" cy="2320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F3677-6403-4D66-91BF-E9FA0E9D9966}">
      <dsp:nvSpPr>
        <dsp:cNvPr id="0" name=""/>
        <dsp:cNvSpPr/>
      </dsp:nvSpPr>
      <dsp:spPr>
        <a:xfrm>
          <a:off x="0" y="14622"/>
          <a:ext cx="10058399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Step 6: Mapping of Multivalued Attributes</a:t>
          </a:r>
        </a:p>
      </dsp:txBody>
      <dsp:txXfrm>
        <a:off x="36753" y="51375"/>
        <a:ext cx="9984893" cy="679389"/>
      </dsp:txXfrm>
    </dsp:sp>
    <dsp:sp modelId="{2D0EE4D3-02BA-4E55-BF52-3E866942EF08}">
      <dsp:nvSpPr>
        <dsp:cNvPr id="0" name=""/>
        <dsp:cNvSpPr/>
      </dsp:nvSpPr>
      <dsp:spPr>
        <a:xfrm>
          <a:off x="0" y="767517"/>
          <a:ext cx="10058399" cy="201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For each multivalued attribute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Create a new relation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Primary key of </a:t>
          </a:r>
          <a:r>
            <a:rPr lang="en-US" sz="2600" i="1" kern="1200"/>
            <a:t>R</a:t>
          </a:r>
          <a:r>
            <a:rPr lang="en-US" sz="2600" kern="1200"/>
            <a:t> is the combination of </a:t>
          </a:r>
          <a:r>
            <a:rPr lang="en-US" sz="2600" i="1" kern="1200"/>
            <a:t>A</a:t>
          </a:r>
          <a:r>
            <a:rPr lang="en-US" sz="2600" kern="1200"/>
            <a:t> and </a:t>
          </a:r>
          <a:r>
            <a:rPr lang="en-US" sz="2600" i="1" kern="1200"/>
            <a:t>K</a:t>
          </a:r>
          <a:endParaRPr lang="en-US" sz="2600" kern="120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If the multivalued attribute is composite, include its simple components</a:t>
          </a:r>
        </a:p>
      </dsp:txBody>
      <dsp:txXfrm>
        <a:off x="0" y="767517"/>
        <a:ext cx="10058399" cy="2015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E0851-343A-4184-A9E0-23731CACDDBD}">
      <dsp:nvSpPr>
        <dsp:cNvPr id="0" name=""/>
        <dsp:cNvSpPr/>
      </dsp:nvSpPr>
      <dsp:spPr>
        <a:xfrm>
          <a:off x="0" y="5305"/>
          <a:ext cx="10058399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Step 7: Mapping of </a:t>
          </a:r>
          <a:r>
            <a:rPr lang="en-US" sz="4000" i="1" kern="1200"/>
            <a:t>N</a:t>
          </a:r>
          <a:r>
            <a:rPr lang="en-US" sz="4000" kern="1200"/>
            <a:t>-ary Relationship Types</a:t>
          </a:r>
        </a:p>
      </dsp:txBody>
      <dsp:txXfrm>
        <a:off x="44549" y="49854"/>
        <a:ext cx="9969301" cy="823502"/>
      </dsp:txXfrm>
    </dsp:sp>
    <dsp:sp modelId="{FC50A2CB-DF59-4A1B-AD94-2BB76A4E4A58}">
      <dsp:nvSpPr>
        <dsp:cNvPr id="0" name=""/>
        <dsp:cNvSpPr/>
      </dsp:nvSpPr>
      <dsp:spPr>
        <a:xfrm>
          <a:off x="0" y="917905"/>
          <a:ext cx="10058399" cy="240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For each </a:t>
          </a:r>
          <a:r>
            <a:rPr lang="en-US" sz="3100" i="1" kern="1200"/>
            <a:t>n</a:t>
          </a:r>
          <a:r>
            <a:rPr lang="en-US" sz="3100" kern="1200"/>
            <a:t>-ary relationship type </a:t>
          </a:r>
          <a:r>
            <a:rPr lang="en-US" sz="3100" i="1" kern="1200"/>
            <a:t>R</a:t>
          </a:r>
          <a:endParaRPr lang="en-US" sz="3100" kern="120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Create a new relation </a:t>
          </a:r>
          <a:r>
            <a:rPr lang="en-US" sz="3100" i="1" kern="1200" dirty="0"/>
            <a:t>S</a:t>
          </a:r>
          <a:r>
            <a:rPr lang="en-US" sz="3100" kern="1200" dirty="0"/>
            <a:t> to represent </a:t>
          </a:r>
          <a:r>
            <a:rPr lang="en-US" sz="3100" i="1" kern="1200" dirty="0"/>
            <a:t>R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Include primary keys of participating entity types as foreign keys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Include any simple attributes as attributes </a:t>
          </a:r>
        </a:p>
      </dsp:txBody>
      <dsp:txXfrm>
        <a:off x="0" y="917905"/>
        <a:ext cx="10058399" cy="240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400801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19200"/>
            <a:ext cx="121920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092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81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67" y="4162617"/>
            <a:ext cx="6470692" cy="15565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1-5: Relational DB Design using ER to Relational Mapping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Algorithm: Step 4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3EF2D1E-62FA-4B62-8D16-1D171381A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881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0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Algorithm: Step 5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7648948-2532-4AD1-96FB-28B228F2F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1469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DB after Step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b="22530"/>
          <a:stretch>
            <a:fillRect/>
          </a:stretch>
        </p:blipFill>
        <p:spPr bwMode="auto">
          <a:xfrm>
            <a:off x="1815153" y="1909649"/>
            <a:ext cx="9460982" cy="43683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951016" y="4268339"/>
            <a:ext cx="2057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823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Mapping Algorithm: Step 6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9307947-08E5-4DAE-969C-120654939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016380"/>
              </p:ext>
            </p:extLst>
          </p:nvPr>
        </p:nvGraphicFramePr>
        <p:xfrm>
          <a:off x="1097280" y="2108202"/>
          <a:ext cx="10058400" cy="2797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COMPANY DB after Step 6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9240"/>
          <a:stretch/>
        </p:blipFill>
        <p:spPr bwMode="auto">
          <a:xfrm>
            <a:off x="1965277" y="1905958"/>
            <a:ext cx="7817979" cy="4221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ER-to-Relational Mapping Algorithm: Step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9F462DD-EF3C-42E4-9D74-C7783B9F1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67413"/>
              </p:ext>
            </p:extLst>
          </p:nvPr>
        </p:nvGraphicFramePr>
        <p:xfrm>
          <a:off x="1097280" y="2108201"/>
          <a:ext cx="10058400" cy="332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17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Summary of Mapping for ER Model Constructs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58434" y="1545608"/>
            <a:ext cx="7533566" cy="376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3B6C4CF6-0F80-4801-A994-54265733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BB0B-86BC-4872-8BE6-EA929F80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BF17-F6BB-463A-ADC1-CDDD3A99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Elmasri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Navathe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Fundamentals of Database Systems, 7/E, Addison-Wesley, 2015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62D44-389F-4DEA-9DC1-1A148BAB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800"/>
              <a:t>Relational Database</a:t>
            </a:r>
            <a:br>
              <a:rPr lang="en-US" sz="2800"/>
            </a:br>
            <a:r>
              <a:rPr lang="en-US" sz="2800"/>
              <a:t>Design by ER-to-Relational Mapping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009E57-9195-4E0A-862B-C3138D0D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graphicFrame>
        <p:nvGraphicFramePr>
          <p:cNvPr id="7173" name="Content Placeholder 2">
            <a:extLst>
              <a:ext uri="{FF2B5EF4-FFF2-40B4-BE49-F238E27FC236}">
                <a16:creationId xmlns:a16="http://schemas.microsoft.com/office/drawing/2014/main" id="{D011F0E1-BAD4-485C-95C2-0184F734E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57583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6CA56B70-5E06-4CAA-B7CC-E5EBA1F50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464" y="2880358"/>
            <a:ext cx="3517567" cy="3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800"/>
              <a:t>Relational Database Design Using ER-to-Relational Mapping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665470" y="812799"/>
            <a:ext cx="5515371" cy="529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4F09ED4A-BFEB-4A5F-953C-38097F3C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85801"/>
            <a:ext cx="80295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0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Mapping Algorithm: Step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graphicFrame>
        <p:nvGraphicFramePr>
          <p:cNvPr id="10245" name="Content Placeholder 2">
            <a:extLst>
              <a:ext uri="{FF2B5EF4-FFF2-40B4-BE49-F238E27FC236}">
                <a16:creationId xmlns:a16="http://schemas.microsoft.com/office/drawing/2014/main" id="{82FF14AF-65EC-49D9-A82D-B700D56D4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53254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16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DB after Step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6079" y="1844674"/>
            <a:ext cx="10997513" cy="4168047"/>
            <a:chOff x="304800" y="1524000"/>
            <a:chExt cx="8186738" cy="234641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1807"/>
            <a:stretch>
              <a:fillRect/>
            </a:stretch>
          </p:blipFill>
          <p:spPr bwMode="auto">
            <a:xfrm>
              <a:off x="533400" y="1524000"/>
              <a:ext cx="7958138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04800" y="2743200"/>
              <a:ext cx="2133600" cy="1127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Mapping Algorithm: Step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A355B7B-00DC-4A5C-92F3-4BA715AD3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216142"/>
              </p:ext>
            </p:extLst>
          </p:nvPr>
        </p:nvGraphicFramePr>
        <p:xfrm>
          <a:off x="1097280" y="2861237"/>
          <a:ext cx="10058400" cy="225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A2596B0-D9F4-4334-881B-D80A6BB4DD0F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DB after Step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A59475-188A-4DE7-8B67-73CE6103ACF0}"/>
              </a:ext>
            </a:extLst>
          </p:cNvPr>
          <p:cNvGrpSpPr/>
          <p:nvPr/>
        </p:nvGrpSpPr>
        <p:grpSpPr>
          <a:xfrm>
            <a:off x="1734671" y="2427642"/>
            <a:ext cx="7958138" cy="2971800"/>
            <a:chOff x="2057400" y="1524000"/>
            <a:chExt cx="7958138" cy="2971800"/>
          </a:xfrm>
        </p:grpSpPr>
        <p:pic>
          <p:nvPicPr>
            <p:cNvPr id="1229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958" b="37349"/>
            <a:stretch>
              <a:fillRect/>
            </a:stretch>
          </p:blipFill>
          <p:spPr bwMode="auto">
            <a:xfrm>
              <a:off x="2133600" y="1524000"/>
              <a:ext cx="7881938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2057400" y="3124200"/>
              <a:ext cx="1905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2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Algorithm: Step 3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58C7594-4071-4330-8D97-3C846DF3E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5990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96B0-D9F4-4334-881B-D80A6BB4DD0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939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1_RetrospectVTI</vt:lpstr>
      <vt:lpstr>AT82.02</vt:lpstr>
      <vt:lpstr>Relational Database Design by ER-to-Relational Mapping</vt:lpstr>
      <vt:lpstr>Relational Database Design Using ER-to-Relational Mapping</vt:lpstr>
      <vt:lpstr>PowerPoint Presentation</vt:lpstr>
      <vt:lpstr>Mapping Algorithm: Step 1</vt:lpstr>
      <vt:lpstr>COMPANY DB after Step 1</vt:lpstr>
      <vt:lpstr>Mapping Algorithm: Step 2</vt:lpstr>
      <vt:lpstr>COMPANY DB after Step 2</vt:lpstr>
      <vt:lpstr>Mapping Algorithm: Step 3</vt:lpstr>
      <vt:lpstr>Mapping Algorithm: Step 4</vt:lpstr>
      <vt:lpstr>Mapping Algorithm: Step 5</vt:lpstr>
      <vt:lpstr>COMPANY DB after Step 5</vt:lpstr>
      <vt:lpstr>Mapping Algorithm: Step 6</vt:lpstr>
      <vt:lpstr>COMPANY DB after Step 6</vt:lpstr>
      <vt:lpstr>ER-to-Relational Mapping Algorithm: Step 7</vt:lpstr>
      <vt:lpstr>Summary of Mapping for ER Model Constructs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2020-08-21T04:27:59Z</dcterms:created>
  <dcterms:modified xsi:type="dcterms:W3CDTF">2020-08-21T04:29:36Z</dcterms:modified>
</cp:coreProperties>
</file>