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682" r:id="rId5"/>
  </p:sldMasterIdLst>
  <p:notesMasterIdLst>
    <p:notesMasterId r:id="rId41"/>
  </p:notesMasterIdLst>
  <p:sldIdLst>
    <p:sldId id="268" r:id="rId6"/>
    <p:sldId id="458" r:id="rId7"/>
    <p:sldId id="459" r:id="rId8"/>
    <p:sldId id="460" r:id="rId9"/>
    <p:sldId id="462" r:id="rId10"/>
    <p:sldId id="461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6" r:id="rId21"/>
    <p:sldId id="472" r:id="rId22"/>
    <p:sldId id="485" r:id="rId23"/>
    <p:sldId id="474" r:id="rId24"/>
    <p:sldId id="477" r:id="rId25"/>
    <p:sldId id="475" r:id="rId26"/>
    <p:sldId id="478" r:id="rId27"/>
    <p:sldId id="484" r:id="rId28"/>
    <p:sldId id="479" r:id="rId29"/>
    <p:sldId id="481" r:id="rId30"/>
    <p:sldId id="482" r:id="rId31"/>
    <p:sldId id="483" r:id="rId32"/>
    <p:sldId id="403" r:id="rId33"/>
    <p:sldId id="457" r:id="rId34"/>
    <p:sldId id="374" r:id="rId35"/>
    <p:sldId id="375" r:id="rId36"/>
    <p:sldId id="377" r:id="rId37"/>
    <p:sldId id="451" r:id="rId38"/>
    <p:sldId id="452" r:id="rId39"/>
    <p:sldId id="3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4A12D-6DE3-41A1-AC65-8DA1CF5E8DB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2A6678-6F97-4EEB-9C59-AFBB942267F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From existing data</a:t>
          </a:r>
        </a:p>
      </dgm:t>
    </dgm:pt>
    <dgm:pt modelId="{C4E925FA-5065-438D-8E93-72303E74EDFC}" type="parTrans" cxnId="{F68AA060-4D2F-4976-A279-B33ED90504A3}">
      <dgm:prSet/>
      <dgm:spPr/>
      <dgm:t>
        <a:bodyPr/>
        <a:lstStyle/>
        <a:p>
          <a:endParaRPr lang="en-US"/>
        </a:p>
      </dgm:t>
    </dgm:pt>
    <dgm:pt modelId="{1DD65E74-4128-4470-A7D2-EC90139DB203}" type="sibTrans" cxnId="{F68AA060-4D2F-4976-A279-B33ED90504A3}">
      <dgm:prSet/>
      <dgm:spPr/>
      <dgm:t>
        <a:bodyPr/>
        <a:lstStyle/>
        <a:p>
          <a:endParaRPr lang="en-US"/>
        </a:p>
      </dgm:t>
    </dgm:pt>
    <dgm:pt modelId="{76865BA3-5B04-4601-94AE-BCB9497DB6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New systems development</a:t>
          </a:r>
        </a:p>
      </dgm:t>
    </dgm:pt>
    <dgm:pt modelId="{F90CCF0A-7A3F-499F-85BC-928C1950E73F}" type="parTrans" cxnId="{4006EF86-24B0-49D6-A630-847B0F5640AF}">
      <dgm:prSet/>
      <dgm:spPr/>
      <dgm:t>
        <a:bodyPr/>
        <a:lstStyle/>
        <a:p>
          <a:endParaRPr lang="en-US"/>
        </a:p>
      </dgm:t>
    </dgm:pt>
    <dgm:pt modelId="{22E43689-7042-4A98-9B15-BA656D8E60A0}" type="sibTrans" cxnId="{4006EF86-24B0-49D6-A630-847B0F5640AF}">
      <dgm:prSet/>
      <dgm:spPr/>
      <dgm:t>
        <a:bodyPr/>
        <a:lstStyle/>
        <a:p>
          <a:endParaRPr lang="en-US"/>
        </a:p>
      </dgm:t>
    </dgm:pt>
    <dgm:pt modelId="{BB9AB516-04B5-4474-A6D4-6BAD4DEB02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redesign</a:t>
          </a:r>
        </a:p>
      </dgm:t>
    </dgm:pt>
    <dgm:pt modelId="{3B9D28E5-E330-45D8-B60A-041A940E66DB}" type="parTrans" cxnId="{56C16028-F3C3-46CA-A18D-33B1160CC47E}">
      <dgm:prSet/>
      <dgm:spPr/>
      <dgm:t>
        <a:bodyPr/>
        <a:lstStyle/>
        <a:p>
          <a:endParaRPr lang="en-US"/>
        </a:p>
      </dgm:t>
    </dgm:pt>
    <dgm:pt modelId="{975F4402-BC42-4C0F-BF3A-DC511494952D}" type="sibTrans" cxnId="{56C16028-F3C3-46CA-A18D-33B1160CC47E}">
      <dgm:prSet/>
      <dgm:spPr/>
      <dgm:t>
        <a:bodyPr/>
        <a:lstStyle/>
        <a:p>
          <a:endParaRPr lang="en-US"/>
        </a:p>
      </dgm:t>
    </dgm:pt>
    <dgm:pt modelId="{C901E944-6364-4088-92B6-88B5D2197A28}" type="pres">
      <dgm:prSet presAssocID="{DCB4A12D-6DE3-41A1-AC65-8DA1CF5E8DBB}" presName="root" presStyleCnt="0">
        <dgm:presLayoutVars>
          <dgm:dir/>
          <dgm:resizeHandles val="exact"/>
        </dgm:presLayoutVars>
      </dgm:prSet>
      <dgm:spPr/>
    </dgm:pt>
    <dgm:pt modelId="{9D1B7571-54B5-45EC-8363-0CF56DF40294}" type="pres">
      <dgm:prSet presAssocID="{E62A6678-6F97-4EEB-9C59-AFBB942267F9}" presName="compNode" presStyleCnt="0"/>
      <dgm:spPr/>
    </dgm:pt>
    <dgm:pt modelId="{9B0E7CE1-79CD-4185-B816-BE7493B2AE2E}" type="pres">
      <dgm:prSet presAssocID="{E62A6678-6F97-4EEB-9C59-AFBB942267F9}" presName="iconBgRect" presStyleLbl="bgShp" presStyleIdx="0" presStyleCnt="3"/>
      <dgm:spPr/>
    </dgm:pt>
    <dgm:pt modelId="{52F7D9CE-7A24-4B34-A3A3-B68A711805CE}" type="pres">
      <dgm:prSet presAssocID="{E62A6678-6F97-4EEB-9C59-AFBB942267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BCE65B-59A4-4DB3-890C-CE604C1D0803}" type="pres">
      <dgm:prSet presAssocID="{E62A6678-6F97-4EEB-9C59-AFBB942267F9}" presName="spaceRect" presStyleCnt="0"/>
      <dgm:spPr/>
    </dgm:pt>
    <dgm:pt modelId="{4A99026A-4B15-4A87-B508-5B298A76E769}" type="pres">
      <dgm:prSet presAssocID="{E62A6678-6F97-4EEB-9C59-AFBB942267F9}" presName="textRect" presStyleLbl="revTx" presStyleIdx="0" presStyleCnt="3">
        <dgm:presLayoutVars>
          <dgm:chMax val="1"/>
          <dgm:chPref val="1"/>
        </dgm:presLayoutVars>
      </dgm:prSet>
      <dgm:spPr/>
    </dgm:pt>
    <dgm:pt modelId="{2E4F5937-018E-48DD-AC5B-A61B5BA256A3}" type="pres">
      <dgm:prSet presAssocID="{1DD65E74-4128-4470-A7D2-EC90139DB203}" presName="sibTrans" presStyleCnt="0"/>
      <dgm:spPr/>
    </dgm:pt>
    <dgm:pt modelId="{BADE5696-B7F9-4647-B99E-10780DE5AE0C}" type="pres">
      <dgm:prSet presAssocID="{76865BA3-5B04-4601-94AE-BCB9497DB665}" presName="compNode" presStyleCnt="0"/>
      <dgm:spPr/>
    </dgm:pt>
    <dgm:pt modelId="{B73C9254-7357-421B-AE9F-5354E4A456BF}" type="pres">
      <dgm:prSet presAssocID="{76865BA3-5B04-4601-94AE-BCB9497DB665}" presName="iconBgRect" presStyleLbl="bgShp" presStyleIdx="1" presStyleCnt="3"/>
      <dgm:spPr/>
    </dgm:pt>
    <dgm:pt modelId="{8F7641D6-3FA6-4C61-85C3-1E965F9029F0}" type="pres">
      <dgm:prSet presAssocID="{76865BA3-5B04-4601-94AE-BCB9497DB6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4E7C6F2-8FB5-4754-8D1F-4C2A0D873614}" type="pres">
      <dgm:prSet presAssocID="{76865BA3-5B04-4601-94AE-BCB9497DB665}" presName="spaceRect" presStyleCnt="0"/>
      <dgm:spPr/>
    </dgm:pt>
    <dgm:pt modelId="{DC3EA8F9-E80A-492C-B66F-414D41F8B82C}" type="pres">
      <dgm:prSet presAssocID="{76865BA3-5B04-4601-94AE-BCB9497DB665}" presName="textRect" presStyleLbl="revTx" presStyleIdx="1" presStyleCnt="3">
        <dgm:presLayoutVars>
          <dgm:chMax val="1"/>
          <dgm:chPref val="1"/>
        </dgm:presLayoutVars>
      </dgm:prSet>
      <dgm:spPr/>
    </dgm:pt>
    <dgm:pt modelId="{5BDE73BF-64D7-465A-B332-67196B0FD943}" type="pres">
      <dgm:prSet presAssocID="{22E43689-7042-4A98-9B15-BA656D8E60A0}" presName="sibTrans" presStyleCnt="0"/>
      <dgm:spPr/>
    </dgm:pt>
    <dgm:pt modelId="{E7027688-C2C6-495A-A06E-26EF222EB1EB}" type="pres">
      <dgm:prSet presAssocID="{BB9AB516-04B5-4474-A6D4-6BAD4DEB02EE}" presName="compNode" presStyleCnt="0"/>
      <dgm:spPr/>
    </dgm:pt>
    <dgm:pt modelId="{22E193F8-7F6D-4244-9FA4-6770600ABD7B}" type="pres">
      <dgm:prSet presAssocID="{BB9AB516-04B5-4474-A6D4-6BAD4DEB02EE}" presName="iconBgRect" presStyleLbl="bgShp" presStyleIdx="2" presStyleCnt="3"/>
      <dgm:spPr/>
    </dgm:pt>
    <dgm:pt modelId="{5E1B4E0F-3A10-4FC0-BDEA-F2167D50DA95}" type="pres">
      <dgm:prSet presAssocID="{BB9AB516-04B5-4474-A6D4-6BAD4DEB02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8BFE2B-BFB3-4C7F-A299-D228B1D42176}" type="pres">
      <dgm:prSet presAssocID="{BB9AB516-04B5-4474-A6D4-6BAD4DEB02EE}" presName="spaceRect" presStyleCnt="0"/>
      <dgm:spPr/>
    </dgm:pt>
    <dgm:pt modelId="{4D45872E-97EA-47DD-BC72-F4F099A688AA}" type="pres">
      <dgm:prSet presAssocID="{BB9AB516-04B5-4474-A6D4-6BAD4DEB02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A5141B-C062-4B98-8CA3-8A3EE978431E}" type="presOf" srcId="{E62A6678-6F97-4EEB-9C59-AFBB942267F9}" destId="{4A99026A-4B15-4A87-B508-5B298A76E769}" srcOrd="0" destOrd="0" presId="urn:microsoft.com/office/officeart/2018/5/layout/IconCircleLabelList"/>
    <dgm:cxn modelId="{56C16028-F3C3-46CA-A18D-33B1160CC47E}" srcId="{DCB4A12D-6DE3-41A1-AC65-8DA1CF5E8DBB}" destId="{BB9AB516-04B5-4474-A6D4-6BAD4DEB02EE}" srcOrd="2" destOrd="0" parTransId="{3B9D28E5-E330-45D8-B60A-041A940E66DB}" sibTransId="{975F4402-BC42-4C0F-BF3A-DC511494952D}"/>
    <dgm:cxn modelId="{F68AA060-4D2F-4976-A279-B33ED90504A3}" srcId="{DCB4A12D-6DE3-41A1-AC65-8DA1CF5E8DBB}" destId="{E62A6678-6F97-4EEB-9C59-AFBB942267F9}" srcOrd="0" destOrd="0" parTransId="{C4E925FA-5065-438D-8E93-72303E74EDFC}" sibTransId="{1DD65E74-4128-4470-A7D2-EC90139DB203}"/>
    <dgm:cxn modelId="{E9DC5181-5B0B-4CB3-AD01-CC6FA3E5E53B}" type="presOf" srcId="{BB9AB516-04B5-4474-A6D4-6BAD4DEB02EE}" destId="{4D45872E-97EA-47DD-BC72-F4F099A688AA}" srcOrd="0" destOrd="0" presId="urn:microsoft.com/office/officeart/2018/5/layout/IconCircleLabelList"/>
    <dgm:cxn modelId="{4006EF86-24B0-49D6-A630-847B0F5640AF}" srcId="{DCB4A12D-6DE3-41A1-AC65-8DA1CF5E8DBB}" destId="{76865BA3-5B04-4601-94AE-BCB9497DB665}" srcOrd="1" destOrd="0" parTransId="{F90CCF0A-7A3F-499F-85BC-928C1950E73F}" sibTransId="{22E43689-7042-4A98-9B15-BA656D8E60A0}"/>
    <dgm:cxn modelId="{9A9A1CB4-59B9-4A95-9CE9-BA293F6A4ADF}" type="presOf" srcId="{DCB4A12D-6DE3-41A1-AC65-8DA1CF5E8DBB}" destId="{C901E944-6364-4088-92B6-88B5D2197A28}" srcOrd="0" destOrd="0" presId="urn:microsoft.com/office/officeart/2018/5/layout/IconCircleLabelList"/>
    <dgm:cxn modelId="{3B57F1D5-B7BD-42D1-85CB-70424D6474B0}" type="presOf" srcId="{76865BA3-5B04-4601-94AE-BCB9497DB665}" destId="{DC3EA8F9-E80A-492C-B66F-414D41F8B82C}" srcOrd="0" destOrd="0" presId="urn:microsoft.com/office/officeart/2018/5/layout/IconCircleLabelList"/>
    <dgm:cxn modelId="{F463C040-FDDD-4357-B71A-56394141A918}" type="presParOf" srcId="{C901E944-6364-4088-92B6-88B5D2197A28}" destId="{9D1B7571-54B5-45EC-8363-0CF56DF40294}" srcOrd="0" destOrd="0" presId="urn:microsoft.com/office/officeart/2018/5/layout/IconCircleLabelList"/>
    <dgm:cxn modelId="{298F1DCB-7B17-4961-A79C-4145E9F12C55}" type="presParOf" srcId="{9D1B7571-54B5-45EC-8363-0CF56DF40294}" destId="{9B0E7CE1-79CD-4185-B816-BE7493B2AE2E}" srcOrd="0" destOrd="0" presId="urn:microsoft.com/office/officeart/2018/5/layout/IconCircleLabelList"/>
    <dgm:cxn modelId="{4492CA09-2724-4033-B6CA-9996A9156A8D}" type="presParOf" srcId="{9D1B7571-54B5-45EC-8363-0CF56DF40294}" destId="{52F7D9CE-7A24-4B34-A3A3-B68A711805CE}" srcOrd="1" destOrd="0" presId="urn:microsoft.com/office/officeart/2018/5/layout/IconCircleLabelList"/>
    <dgm:cxn modelId="{F3FEB337-5FD4-4B29-B170-7C73F24B1A6B}" type="presParOf" srcId="{9D1B7571-54B5-45EC-8363-0CF56DF40294}" destId="{20BCE65B-59A4-4DB3-890C-CE604C1D0803}" srcOrd="2" destOrd="0" presId="urn:microsoft.com/office/officeart/2018/5/layout/IconCircleLabelList"/>
    <dgm:cxn modelId="{61E05767-EB14-4E61-BA69-EC6B256110B8}" type="presParOf" srcId="{9D1B7571-54B5-45EC-8363-0CF56DF40294}" destId="{4A99026A-4B15-4A87-B508-5B298A76E769}" srcOrd="3" destOrd="0" presId="urn:microsoft.com/office/officeart/2018/5/layout/IconCircleLabelList"/>
    <dgm:cxn modelId="{9566F95B-6787-4F54-8909-F5FFEE67EF92}" type="presParOf" srcId="{C901E944-6364-4088-92B6-88B5D2197A28}" destId="{2E4F5937-018E-48DD-AC5B-A61B5BA256A3}" srcOrd="1" destOrd="0" presId="urn:microsoft.com/office/officeart/2018/5/layout/IconCircleLabelList"/>
    <dgm:cxn modelId="{160F9ECF-A35E-4DE3-AB07-A6B11C29F085}" type="presParOf" srcId="{C901E944-6364-4088-92B6-88B5D2197A28}" destId="{BADE5696-B7F9-4647-B99E-10780DE5AE0C}" srcOrd="2" destOrd="0" presId="urn:microsoft.com/office/officeart/2018/5/layout/IconCircleLabelList"/>
    <dgm:cxn modelId="{5D1C3896-DE14-478E-BCF4-9B59C819B0BC}" type="presParOf" srcId="{BADE5696-B7F9-4647-B99E-10780DE5AE0C}" destId="{B73C9254-7357-421B-AE9F-5354E4A456BF}" srcOrd="0" destOrd="0" presId="urn:microsoft.com/office/officeart/2018/5/layout/IconCircleLabelList"/>
    <dgm:cxn modelId="{A1A7CD3C-FB12-4B87-984E-06FC6BE2D1C3}" type="presParOf" srcId="{BADE5696-B7F9-4647-B99E-10780DE5AE0C}" destId="{8F7641D6-3FA6-4C61-85C3-1E965F9029F0}" srcOrd="1" destOrd="0" presId="urn:microsoft.com/office/officeart/2018/5/layout/IconCircleLabelList"/>
    <dgm:cxn modelId="{16D0EB11-4451-477C-BF41-ACC675ED1D5F}" type="presParOf" srcId="{BADE5696-B7F9-4647-B99E-10780DE5AE0C}" destId="{64E7C6F2-8FB5-4754-8D1F-4C2A0D873614}" srcOrd="2" destOrd="0" presId="urn:microsoft.com/office/officeart/2018/5/layout/IconCircleLabelList"/>
    <dgm:cxn modelId="{F9672587-FE91-4937-A4D3-CD4F0D2EE64A}" type="presParOf" srcId="{BADE5696-B7F9-4647-B99E-10780DE5AE0C}" destId="{DC3EA8F9-E80A-492C-B66F-414D41F8B82C}" srcOrd="3" destOrd="0" presId="urn:microsoft.com/office/officeart/2018/5/layout/IconCircleLabelList"/>
    <dgm:cxn modelId="{48306B70-02D2-4604-8F70-89FEA4F05CEA}" type="presParOf" srcId="{C901E944-6364-4088-92B6-88B5D2197A28}" destId="{5BDE73BF-64D7-465A-B332-67196B0FD943}" srcOrd="3" destOrd="0" presId="urn:microsoft.com/office/officeart/2018/5/layout/IconCircleLabelList"/>
    <dgm:cxn modelId="{290830A4-CAE1-4DDD-9968-6078FD93C22C}" type="presParOf" srcId="{C901E944-6364-4088-92B6-88B5D2197A28}" destId="{E7027688-C2C6-495A-A06E-26EF222EB1EB}" srcOrd="4" destOrd="0" presId="urn:microsoft.com/office/officeart/2018/5/layout/IconCircleLabelList"/>
    <dgm:cxn modelId="{0982A207-9444-4BA8-B66E-26904D51CE06}" type="presParOf" srcId="{E7027688-C2C6-495A-A06E-26EF222EB1EB}" destId="{22E193F8-7F6D-4244-9FA4-6770600ABD7B}" srcOrd="0" destOrd="0" presId="urn:microsoft.com/office/officeart/2018/5/layout/IconCircleLabelList"/>
    <dgm:cxn modelId="{FCB4FFEE-AE2D-452A-AFC1-AF9C2F6D6AA9}" type="presParOf" srcId="{E7027688-C2C6-495A-A06E-26EF222EB1EB}" destId="{5E1B4E0F-3A10-4FC0-BDEA-F2167D50DA95}" srcOrd="1" destOrd="0" presId="urn:microsoft.com/office/officeart/2018/5/layout/IconCircleLabelList"/>
    <dgm:cxn modelId="{7D6980FA-F8E9-4507-8D1D-121509DAC502}" type="presParOf" srcId="{E7027688-C2C6-495A-A06E-26EF222EB1EB}" destId="{6A8BFE2B-BFB3-4C7F-A299-D228B1D42176}" srcOrd="2" destOrd="0" presId="urn:microsoft.com/office/officeart/2018/5/layout/IconCircleLabelList"/>
    <dgm:cxn modelId="{EE37C8A7-919E-4CF9-A580-FD119DC8A8F8}" type="presParOf" srcId="{E7027688-C2C6-495A-A06E-26EF222EB1EB}" destId="{4D45872E-97EA-47DD-BC72-F4F099A688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CEBBEA-DEE4-4322-923F-0FDFF4EAB9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552FEE-4EA3-4B0F-9E30-F309D680A2E7}">
      <dgm:prSet/>
      <dgm:spPr/>
      <dgm:t>
        <a:bodyPr/>
        <a:lstStyle/>
        <a:p>
          <a:r>
            <a:rPr lang="en-US" dirty="0"/>
            <a:t>Design base relation schemas so that no data anomalies are present in the relations</a:t>
          </a:r>
        </a:p>
      </dgm:t>
    </dgm:pt>
    <dgm:pt modelId="{CEB65440-731B-4449-B87F-99662CD680CE}" type="parTrans" cxnId="{B8551B32-FB16-457F-B27C-C115ACE7B95D}">
      <dgm:prSet/>
      <dgm:spPr/>
      <dgm:t>
        <a:bodyPr/>
        <a:lstStyle/>
        <a:p>
          <a:endParaRPr lang="en-US"/>
        </a:p>
      </dgm:t>
    </dgm:pt>
    <dgm:pt modelId="{76349D6D-BCCC-4B5A-8608-519ACBD323EB}" type="sibTrans" cxnId="{B8551B32-FB16-457F-B27C-C115ACE7B95D}">
      <dgm:prSet/>
      <dgm:spPr/>
      <dgm:t>
        <a:bodyPr/>
        <a:lstStyle/>
        <a:p>
          <a:endParaRPr lang="en-US"/>
        </a:p>
      </dgm:t>
    </dgm:pt>
    <dgm:pt modelId="{30C81C98-357F-44B2-BA9C-2181F9FE273A}">
      <dgm:prSet/>
      <dgm:spPr/>
      <dgm:t>
        <a:bodyPr/>
        <a:lstStyle/>
        <a:p>
          <a:r>
            <a:rPr lang="en-US"/>
            <a:t>If any anomalies are present:</a:t>
          </a:r>
        </a:p>
      </dgm:t>
    </dgm:pt>
    <dgm:pt modelId="{1C369EBA-D383-4F9D-BA10-3C6454D7A0A0}" type="parTrans" cxnId="{4187BF50-A728-4A9B-ADB9-9544CE854B2A}">
      <dgm:prSet/>
      <dgm:spPr/>
      <dgm:t>
        <a:bodyPr/>
        <a:lstStyle/>
        <a:p>
          <a:endParaRPr lang="en-US"/>
        </a:p>
      </dgm:t>
    </dgm:pt>
    <dgm:pt modelId="{C14972B9-3288-420D-9924-633FDEAE7F2E}" type="sibTrans" cxnId="{4187BF50-A728-4A9B-ADB9-9544CE854B2A}">
      <dgm:prSet/>
      <dgm:spPr/>
      <dgm:t>
        <a:bodyPr/>
        <a:lstStyle/>
        <a:p>
          <a:endParaRPr lang="en-US"/>
        </a:p>
      </dgm:t>
    </dgm:pt>
    <dgm:pt modelId="{F61B8FEC-0C93-47D2-9E3D-B21A78120107}">
      <dgm:prSet/>
      <dgm:spPr/>
      <dgm:t>
        <a:bodyPr/>
        <a:lstStyle/>
        <a:p>
          <a:r>
            <a:rPr lang="en-US"/>
            <a:t>Note them clearly</a:t>
          </a:r>
        </a:p>
      </dgm:t>
    </dgm:pt>
    <dgm:pt modelId="{2D40686E-B2AA-4B07-85AF-7DDB98DCE7FB}" type="parTrans" cxnId="{5D9AE081-BD91-49C8-BA90-2A90C7C94DB0}">
      <dgm:prSet/>
      <dgm:spPr/>
      <dgm:t>
        <a:bodyPr/>
        <a:lstStyle/>
        <a:p>
          <a:endParaRPr lang="en-US"/>
        </a:p>
      </dgm:t>
    </dgm:pt>
    <dgm:pt modelId="{92A37869-DE90-4EEC-B0EB-9117C23AAA78}" type="sibTrans" cxnId="{5D9AE081-BD91-49C8-BA90-2A90C7C94DB0}">
      <dgm:prSet/>
      <dgm:spPr/>
      <dgm:t>
        <a:bodyPr/>
        <a:lstStyle/>
        <a:p>
          <a:endParaRPr lang="en-US"/>
        </a:p>
      </dgm:t>
    </dgm:pt>
    <dgm:pt modelId="{A8E9A2EA-214B-43A3-B6DE-56CF0733C66C}">
      <dgm:prSet/>
      <dgm:spPr/>
      <dgm:t>
        <a:bodyPr/>
        <a:lstStyle/>
        <a:p>
          <a:r>
            <a:rPr lang="en-US"/>
            <a:t>Make sure that the programs that update the database will operate correctly</a:t>
          </a:r>
        </a:p>
      </dgm:t>
    </dgm:pt>
    <dgm:pt modelId="{8346ED80-13A9-4903-BDEB-75ED41342F60}" type="parTrans" cxnId="{9CAB84C3-2731-4179-947D-D7EEB7824BC2}">
      <dgm:prSet/>
      <dgm:spPr/>
      <dgm:t>
        <a:bodyPr/>
        <a:lstStyle/>
        <a:p>
          <a:endParaRPr lang="en-US"/>
        </a:p>
      </dgm:t>
    </dgm:pt>
    <dgm:pt modelId="{4525889B-7C6B-4151-B9BC-BDDFA0D53EFA}" type="sibTrans" cxnId="{9CAB84C3-2731-4179-947D-D7EEB7824BC2}">
      <dgm:prSet/>
      <dgm:spPr/>
      <dgm:t>
        <a:bodyPr/>
        <a:lstStyle/>
        <a:p>
          <a:endParaRPr lang="en-US"/>
        </a:p>
      </dgm:t>
    </dgm:pt>
    <dgm:pt modelId="{32DFD752-F899-43C6-8B6E-48F313323FD7}" type="pres">
      <dgm:prSet presAssocID="{9ECEBBEA-DEE4-4322-923F-0FDFF4EAB95C}" presName="root" presStyleCnt="0">
        <dgm:presLayoutVars>
          <dgm:dir/>
          <dgm:resizeHandles val="exact"/>
        </dgm:presLayoutVars>
      </dgm:prSet>
      <dgm:spPr/>
    </dgm:pt>
    <dgm:pt modelId="{1CBD0AAF-B6E1-47AD-A7C7-1432B095CE72}" type="pres">
      <dgm:prSet presAssocID="{A4552FEE-4EA3-4B0F-9E30-F309D680A2E7}" presName="compNode" presStyleCnt="0"/>
      <dgm:spPr/>
    </dgm:pt>
    <dgm:pt modelId="{1E65E299-C027-4663-BE3F-2D6ADA58A825}" type="pres">
      <dgm:prSet presAssocID="{A4552FEE-4EA3-4B0F-9E30-F309D680A2E7}" presName="bgRect" presStyleLbl="bgShp" presStyleIdx="0" presStyleCnt="2"/>
      <dgm:spPr/>
    </dgm:pt>
    <dgm:pt modelId="{06EB6287-343F-4803-AF7A-49C74D37778F}" type="pres">
      <dgm:prSet presAssocID="{A4552FEE-4EA3-4B0F-9E30-F309D680A2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715CF8C-6FAA-4B40-A3ED-3CF2E3EFE53E}" type="pres">
      <dgm:prSet presAssocID="{A4552FEE-4EA3-4B0F-9E30-F309D680A2E7}" presName="spaceRect" presStyleCnt="0"/>
      <dgm:spPr/>
    </dgm:pt>
    <dgm:pt modelId="{CF7BEA04-3826-438F-8255-7F15CABE8A77}" type="pres">
      <dgm:prSet presAssocID="{A4552FEE-4EA3-4B0F-9E30-F309D680A2E7}" presName="parTx" presStyleLbl="revTx" presStyleIdx="0" presStyleCnt="3">
        <dgm:presLayoutVars>
          <dgm:chMax val="0"/>
          <dgm:chPref val="0"/>
        </dgm:presLayoutVars>
      </dgm:prSet>
      <dgm:spPr/>
    </dgm:pt>
    <dgm:pt modelId="{E81302E6-DB77-4328-B5A9-796096B10FE8}" type="pres">
      <dgm:prSet presAssocID="{76349D6D-BCCC-4B5A-8608-519ACBD323EB}" presName="sibTrans" presStyleCnt="0"/>
      <dgm:spPr/>
    </dgm:pt>
    <dgm:pt modelId="{E721D309-08A0-461C-96DA-92FE2ED3DBD8}" type="pres">
      <dgm:prSet presAssocID="{30C81C98-357F-44B2-BA9C-2181F9FE273A}" presName="compNode" presStyleCnt="0"/>
      <dgm:spPr/>
    </dgm:pt>
    <dgm:pt modelId="{5EE2AFD3-78B7-481A-B327-425D3555A03A}" type="pres">
      <dgm:prSet presAssocID="{30C81C98-357F-44B2-BA9C-2181F9FE273A}" presName="bgRect" presStyleLbl="bgShp" presStyleIdx="1" presStyleCnt="2"/>
      <dgm:spPr/>
    </dgm:pt>
    <dgm:pt modelId="{0BFE67E2-55BC-4213-B860-70E02B2CC45A}" type="pres">
      <dgm:prSet presAssocID="{30C81C98-357F-44B2-BA9C-2181F9FE27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6B8E9E7-1E0D-4AEB-9361-DD8898517614}" type="pres">
      <dgm:prSet presAssocID="{30C81C98-357F-44B2-BA9C-2181F9FE273A}" presName="spaceRect" presStyleCnt="0"/>
      <dgm:spPr/>
    </dgm:pt>
    <dgm:pt modelId="{74D4A93C-1845-4DF2-AAD6-C18C94FAF28A}" type="pres">
      <dgm:prSet presAssocID="{30C81C98-357F-44B2-BA9C-2181F9FE273A}" presName="parTx" presStyleLbl="revTx" presStyleIdx="1" presStyleCnt="3">
        <dgm:presLayoutVars>
          <dgm:chMax val="0"/>
          <dgm:chPref val="0"/>
        </dgm:presLayoutVars>
      </dgm:prSet>
      <dgm:spPr/>
    </dgm:pt>
    <dgm:pt modelId="{28ED4D8A-92A6-446B-A505-2A8F77805602}" type="pres">
      <dgm:prSet presAssocID="{30C81C98-357F-44B2-BA9C-2181F9FE273A}" presName="desTx" presStyleLbl="revTx" presStyleIdx="2" presStyleCnt="3">
        <dgm:presLayoutVars/>
      </dgm:prSet>
      <dgm:spPr/>
    </dgm:pt>
  </dgm:ptLst>
  <dgm:cxnLst>
    <dgm:cxn modelId="{B8551B32-FB16-457F-B27C-C115ACE7B95D}" srcId="{9ECEBBEA-DEE4-4322-923F-0FDFF4EAB95C}" destId="{A4552FEE-4EA3-4B0F-9E30-F309D680A2E7}" srcOrd="0" destOrd="0" parTransId="{CEB65440-731B-4449-B87F-99662CD680CE}" sibTransId="{76349D6D-BCCC-4B5A-8608-519ACBD323EB}"/>
    <dgm:cxn modelId="{6412705E-FF06-4C35-A3B8-98737307FC8D}" type="presOf" srcId="{F61B8FEC-0C93-47D2-9E3D-B21A78120107}" destId="{28ED4D8A-92A6-446B-A505-2A8F77805602}" srcOrd="0" destOrd="0" presId="urn:microsoft.com/office/officeart/2018/2/layout/IconVerticalSolidList"/>
    <dgm:cxn modelId="{ED072747-D606-4F15-9F5D-DCD87EF4FA0A}" type="presOf" srcId="{9ECEBBEA-DEE4-4322-923F-0FDFF4EAB95C}" destId="{32DFD752-F899-43C6-8B6E-48F313323FD7}" srcOrd="0" destOrd="0" presId="urn:microsoft.com/office/officeart/2018/2/layout/IconVerticalSolidList"/>
    <dgm:cxn modelId="{4187BF50-A728-4A9B-ADB9-9544CE854B2A}" srcId="{9ECEBBEA-DEE4-4322-923F-0FDFF4EAB95C}" destId="{30C81C98-357F-44B2-BA9C-2181F9FE273A}" srcOrd="1" destOrd="0" parTransId="{1C369EBA-D383-4F9D-BA10-3C6454D7A0A0}" sibTransId="{C14972B9-3288-420D-9924-633FDEAE7F2E}"/>
    <dgm:cxn modelId="{3DCDD953-4691-43C9-9AC8-140EDEF4AF8E}" type="presOf" srcId="{30C81C98-357F-44B2-BA9C-2181F9FE273A}" destId="{74D4A93C-1845-4DF2-AAD6-C18C94FAF28A}" srcOrd="0" destOrd="0" presId="urn:microsoft.com/office/officeart/2018/2/layout/IconVerticalSolidList"/>
    <dgm:cxn modelId="{3A65E278-3985-4C1A-8F90-066B3FDEE8BF}" type="presOf" srcId="{A8E9A2EA-214B-43A3-B6DE-56CF0733C66C}" destId="{28ED4D8A-92A6-446B-A505-2A8F77805602}" srcOrd="0" destOrd="1" presId="urn:microsoft.com/office/officeart/2018/2/layout/IconVerticalSolidList"/>
    <dgm:cxn modelId="{5D9AE081-BD91-49C8-BA90-2A90C7C94DB0}" srcId="{30C81C98-357F-44B2-BA9C-2181F9FE273A}" destId="{F61B8FEC-0C93-47D2-9E3D-B21A78120107}" srcOrd="0" destOrd="0" parTransId="{2D40686E-B2AA-4B07-85AF-7DDB98DCE7FB}" sibTransId="{92A37869-DE90-4EEC-B0EB-9117C23AAA78}"/>
    <dgm:cxn modelId="{9CAB84C3-2731-4179-947D-D7EEB7824BC2}" srcId="{30C81C98-357F-44B2-BA9C-2181F9FE273A}" destId="{A8E9A2EA-214B-43A3-B6DE-56CF0733C66C}" srcOrd="1" destOrd="0" parTransId="{8346ED80-13A9-4903-BDEB-75ED41342F60}" sibTransId="{4525889B-7C6B-4151-B9BC-BDDFA0D53EFA}"/>
    <dgm:cxn modelId="{E0FA7ED2-1795-4FC0-A276-76B20F148DC3}" type="presOf" srcId="{A4552FEE-4EA3-4B0F-9E30-F309D680A2E7}" destId="{CF7BEA04-3826-438F-8255-7F15CABE8A77}" srcOrd="0" destOrd="0" presId="urn:microsoft.com/office/officeart/2018/2/layout/IconVerticalSolidList"/>
    <dgm:cxn modelId="{4D4F3A63-33FA-401C-898A-BE132F588F97}" type="presParOf" srcId="{32DFD752-F899-43C6-8B6E-48F313323FD7}" destId="{1CBD0AAF-B6E1-47AD-A7C7-1432B095CE72}" srcOrd="0" destOrd="0" presId="urn:microsoft.com/office/officeart/2018/2/layout/IconVerticalSolidList"/>
    <dgm:cxn modelId="{B88ADB69-104F-41BC-96F6-467B9D7B7673}" type="presParOf" srcId="{1CBD0AAF-B6E1-47AD-A7C7-1432B095CE72}" destId="{1E65E299-C027-4663-BE3F-2D6ADA58A825}" srcOrd="0" destOrd="0" presId="urn:microsoft.com/office/officeart/2018/2/layout/IconVerticalSolidList"/>
    <dgm:cxn modelId="{887B9F69-1525-4E4F-91E7-F992058A159D}" type="presParOf" srcId="{1CBD0AAF-B6E1-47AD-A7C7-1432B095CE72}" destId="{06EB6287-343F-4803-AF7A-49C74D37778F}" srcOrd="1" destOrd="0" presId="urn:microsoft.com/office/officeart/2018/2/layout/IconVerticalSolidList"/>
    <dgm:cxn modelId="{0ACD88E1-7D3A-48ED-84B5-47EB794A05A3}" type="presParOf" srcId="{1CBD0AAF-B6E1-47AD-A7C7-1432B095CE72}" destId="{B715CF8C-6FAA-4B40-A3ED-3CF2E3EFE53E}" srcOrd="2" destOrd="0" presId="urn:microsoft.com/office/officeart/2018/2/layout/IconVerticalSolidList"/>
    <dgm:cxn modelId="{A902926E-DF2E-491D-978A-84DCFFDCC675}" type="presParOf" srcId="{1CBD0AAF-B6E1-47AD-A7C7-1432B095CE72}" destId="{CF7BEA04-3826-438F-8255-7F15CABE8A77}" srcOrd="3" destOrd="0" presId="urn:microsoft.com/office/officeart/2018/2/layout/IconVerticalSolidList"/>
    <dgm:cxn modelId="{01277D42-8E93-483D-8A12-96195D52C73B}" type="presParOf" srcId="{32DFD752-F899-43C6-8B6E-48F313323FD7}" destId="{E81302E6-DB77-4328-B5A9-796096B10FE8}" srcOrd="1" destOrd="0" presId="urn:microsoft.com/office/officeart/2018/2/layout/IconVerticalSolidList"/>
    <dgm:cxn modelId="{1029D024-BD54-4EBB-B533-065E78DE964C}" type="presParOf" srcId="{32DFD752-F899-43C6-8B6E-48F313323FD7}" destId="{E721D309-08A0-461C-96DA-92FE2ED3DBD8}" srcOrd="2" destOrd="0" presId="urn:microsoft.com/office/officeart/2018/2/layout/IconVerticalSolidList"/>
    <dgm:cxn modelId="{55C43132-968E-4D88-95F4-D0D519E2BBDC}" type="presParOf" srcId="{E721D309-08A0-461C-96DA-92FE2ED3DBD8}" destId="{5EE2AFD3-78B7-481A-B327-425D3555A03A}" srcOrd="0" destOrd="0" presId="urn:microsoft.com/office/officeart/2018/2/layout/IconVerticalSolidList"/>
    <dgm:cxn modelId="{05070B0E-90A8-46D1-9400-8C6E2D4A1EAA}" type="presParOf" srcId="{E721D309-08A0-461C-96DA-92FE2ED3DBD8}" destId="{0BFE67E2-55BC-4213-B860-70E02B2CC45A}" srcOrd="1" destOrd="0" presId="urn:microsoft.com/office/officeart/2018/2/layout/IconVerticalSolidList"/>
    <dgm:cxn modelId="{0E7210E0-4D6D-4FCD-9D25-81D900D7ECE4}" type="presParOf" srcId="{E721D309-08A0-461C-96DA-92FE2ED3DBD8}" destId="{16B8E9E7-1E0D-4AEB-9361-DD8898517614}" srcOrd="2" destOrd="0" presId="urn:microsoft.com/office/officeart/2018/2/layout/IconVerticalSolidList"/>
    <dgm:cxn modelId="{2AC11924-B9FC-4968-BA0A-C2FE4EC972ED}" type="presParOf" srcId="{E721D309-08A0-461C-96DA-92FE2ED3DBD8}" destId="{74D4A93C-1845-4DF2-AAD6-C18C94FAF28A}" srcOrd="3" destOrd="0" presId="urn:microsoft.com/office/officeart/2018/2/layout/IconVerticalSolidList"/>
    <dgm:cxn modelId="{E132EDF0-3E0E-4B63-850D-C78777BF8DAD}" type="presParOf" srcId="{E721D309-08A0-461C-96DA-92FE2ED3DBD8}" destId="{28ED4D8A-92A6-446B-A505-2A8F7780560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F709C9-3923-45BF-B14B-3FD4B1CFF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857682-9E15-4E85-9E90-4B3CEA54BF3E}">
      <dgm:prSet/>
      <dgm:spPr/>
      <dgm:t>
        <a:bodyPr/>
        <a:lstStyle/>
        <a:p>
          <a:r>
            <a:rPr lang="en-US"/>
            <a:t>Measures of quality</a:t>
          </a:r>
        </a:p>
      </dgm:t>
    </dgm:pt>
    <dgm:pt modelId="{FB2B88D6-180F-4C75-92A6-E33B50031C02}" type="parTrans" cxnId="{3E8561AE-2673-4083-9A5E-3279A08DA23F}">
      <dgm:prSet/>
      <dgm:spPr/>
      <dgm:t>
        <a:bodyPr/>
        <a:lstStyle/>
        <a:p>
          <a:endParaRPr lang="en-US"/>
        </a:p>
      </dgm:t>
    </dgm:pt>
    <dgm:pt modelId="{10D7B7F2-EF4C-4456-AF3E-5209A0D7C2D5}" type="sibTrans" cxnId="{3E8561AE-2673-4083-9A5E-3279A08DA23F}">
      <dgm:prSet/>
      <dgm:spPr/>
      <dgm:t>
        <a:bodyPr/>
        <a:lstStyle/>
        <a:p>
          <a:endParaRPr lang="en-US"/>
        </a:p>
      </dgm:t>
    </dgm:pt>
    <dgm:pt modelId="{6F65C59E-D2B0-46CD-8889-735EF46FA26F}">
      <dgm:prSet/>
      <dgm:spPr/>
      <dgm:t>
        <a:bodyPr/>
        <a:lstStyle/>
        <a:p>
          <a:r>
            <a:rPr lang="en-US" dirty="0"/>
            <a:t>Making sure attribute semantics are clear</a:t>
          </a:r>
        </a:p>
      </dgm:t>
    </dgm:pt>
    <dgm:pt modelId="{97B43D39-583F-4D40-8A3F-59A643D4FA5F}" type="parTrans" cxnId="{7AA05BCF-D342-448F-BB5E-3E10B0043C8F}">
      <dgm:prSet/>
      <dgm:spPr/>
      <dgm:t>
        <a:bodyPr/>
        <a:lstStyle/>
        <a:p>
          <a:endParaRPr lang="en-US"/>
        </a:p>
      </dgm:t>
    </dgm:pt>
    <dgm:pt modelId="{25E497EA-0879-4EDA-86A8-682ED8ED657F}" type="sibTrans" cxnId="{7AA05BCF-D342-448F-BB5E-3E10B0043C8F}">
      <dgm:prSet/>
      <dgm:spPr/>
      <dgm:t>
        <a:bodyPr/>
        <a:lstStyle/>
        <a:p>
          <a:endParaRPr lang="en-US"/>
        </a:p>
      </dgm:t>
    </dgm:pt>
    <dgm:pt modelId="{103EB40C-A05A-4BA7-9CD5-F7405425ED7F}">
      <dgm:prSet/>
      <dgm:spPr/>
      <dgm:t>
        <a:bodyPr/>
        <a:lstStyle/>
        <a:p>
          <a:r>
            <a:rPr lang="en-US"/>
            <a:t>Reducing redundant information in tuples</a:t>
          </a:r>
        </a:p>
      </dgm:t>
    </dgm:pt>
    <dgm:pt modelId="{E66FD054-C945-42C3-8FC6-781E4BAEDD22}" type="parTrans" cxnId="{1D281A86-B79E-4EB8-8451-3A1BA26BC5A0}">
      <dgm:prSet/>
      <dgm:spPr/>
      <dgm:t>
        <a:bodyPr/>
        <a:lstStyle/>
        <a:p>
          <a:endParaRPr lang="en-US"/>
        </a:p>
      </dgm:t>
    </dgm:pt>
    <dgm:pt modelId="{EA1DF7A9-5F4E-43D4-A623-34CCF8155F08}" type="sibTrans" cxnId="{1D281A86-B79E-4EB8-8451-3A1BA26BC5A0}">
      <dgm:prSet/>
      <dgm:spPr/>
      <dgm:t>
        <a:bodyPr/>
        <a:lstStyle/>
        <a:p>
          <a:endParaRPr lang="en-US"/>
        </a:p>
      </dgm:t>
    </dgm:pt>
    <dgm:pt modelId="{3640F014-2DFC-473D-898C-5123E501DF1D}">
      <dgm:prSet/>
      <dgm:spPr/>
      <dgm:t>
        <a:bodyPr/>
        <a:lstStyle/>
        <a:p>
          <a:r>
            <a:rPr lang="en-US"/>
            <a:t>Reducing NULL values in tuples</a:t>
          </a:r>
        </a:p>
      </dgm:t>
    </dgm:pt>
    <dgm:pt modelId="{BACC42F8-3B31-4482-ACA6-1B429AEC1C79}" type="parTrans" cxnId="{13A7A95D-0F5E-4E80-BE65-293267DD70FC}">
      <dgm:prSet/>
      <dgm:spPr/>
      <dgm:t>
        <a:bodyPr/>
        <a:lstStyle/>
        <a:p>
          <a:endParaRPr lang="en-US"/>
        </a:p>
      </dgm:t>
    </dgm:pt>
    <dgm:pt modelId="{F11428A7-BB18-4A5D-8911-93EF37220E34}" type="sibTrans" cxnId="{13A7A95D-0F5E-4E80-BE65-293267DD70FC}">
      <dgm:prSet/>
      <dgm:spPr/>
      <dgm:t>
        <a:bodyPr/>
        <a:lstStyle/>
        <a:p>
          <a:endParaRPr lang="en-US"/>
        </a:p>
      </dgm:t>
    </dgm:pt>
    <dgm:pt modelId="{5648F14F-64A0-4C43-B463-75F8E9B3914F}">
      <dgm:prSet/>
      <dgm:spPr/>
      <dgm:t>
        <a:bodyPr/>
        <a:lstStyle/>
        <a:p>
          <a:r>
            <a:rPr lang="en-US"/>
            <a:t>Disallowing possibility of generating spurious tuples</a:t>
          </a:r>
        </a:p>
      </dgm:t>
    </dgm:pt>
    <dgm:pt modelId="{D256AA7B-E87A-44D6-B9FA-A15FAA90D314}" type="parTrans" cxnId="{574522D3-FC4A-43F5-A958-6053864A9E57}">
      <dgm:prSet/>
      <dgm:spPr/>
      <dgm:t>
        <a:bodyPr/>
        <a:lstStyle/>
        <a:p>
          <a:endParaRPr lang="en-US"/>
        </a:p>
      </dgm:t>
    </dgm:pt>
    <dgm:pt modelId="{DC63007C-2C1C-429C-9864-5A966EDA7200}" type="sibTrans" cxnId="{574522D3-FC4A-43F5-A958-6053864A9E57}">
      <dgm:prSet/>
      <dgm:spPr/>
      <dgm:t>
        <a:bodyPr/>
        <a:lstStyle/>
        <a:p>
          <a:endParaRPr lang="en-US"/>
        </a:p>
      </dgm:t>
    </dgm:pt>
    <dgm:pt modelId="{54F3229C-13D7-4675-89D7-8CD362934DDD}" type="pres">
      <dgm:prSet presAssocID="{90F709C9-3923-45BF-B14B-3FD4B1CFFB9A}" presName="linear" presStyleCnt="0">
        <dgm:presLayoutVars>
          <dgm:animLvl val="lvl"/>
          <dgm:resizeHandles val="exact"/>
        </dgm:presLayoutVars>
      </dgm:prSet>
      <dgm:spPr/>
    </dgm:pt>
    <dgm:pt modelId="{69FFBBC1-90FB-44F5-BADF-F92D4808637E}" type="pres">
      <dgm:prSet presAssocID="{0D857682-9E15-4E85-9E90-4B3CEA54BF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04ABC53-960E-4B60-974E-BC9A528ED1BA}" type="pres">
      <dgm:prSet presAssocID="{0D857682-9E15-4E85-9E90-4B3CEA54BF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A46220-C10C-47FF-961F-94E6A3688B36}" type="presOf" srcId="{3640F014-2DFC-473D-898C-5123E501DF1D}" destId="{304ABC53-960E-4B60-974E-BC9A528ED1BA}" srcOrd="0" destOrd="2" presId="urn:microsoft.com/office/officeart/2005/8/layout/vList2"/>
    <dgm:cxn modelId="{DADCA340-27DA-48F7-A3DD-361A80167105}" type="presOf" srcId="{5648F14F-64A0-4C43-B463-75F8E9B3914F}" destId="{304ABC53-960E-4B60-974E-BC9A528ED1BA}" srcOrd="0" destOrd="3" presId="urn:microsoft.com/office/officeart/2005/8/layout/vList2"/>
    <dgm:cxn modelId="{13A7A95D-0F5E-4E80-BE65-293267DD70FC}" srcId="{0D857682-9E15-4E85-9E90-4B3CEA54BF3E}" destId="{3640F014-2DFC-473D-898C-5123E501DF1D}" srcOrd="2" destOrd="0" parTransId="{BACC42F8-3B31-4482-ACA6-1B429AEC1C79}" sibTransId="{F11428A7-BB18-4A5D-8911-93EF37220E34}"/>
    <dgm:cxn modelId="{1DFC4C4A-A649-4AEB-8F6B-F6B0FE4BD84D}" type="presOf" srcId="{0D857682-9E15-4E85-9E90-4B3CEA54BF3E}" destId="{69FFBBC1-90FB-44F5-BADF-F92D4808637E}" srcOrd="0" destOrd="0" presId="urn:microsoft.com/office/officeart/2005/8/layout/vList2"/>
    <dgm:cxn modelId="{03546C7A-55EA-4D82-A03B-4190033C5E0E}" type="presOf" srcId="{90F709C9-3923-45BF-B14B-3FD4B1CFFB9A}" destId="{54F3229C-13D7-4675-89D7-8CD362934DDD}" srcOrd="0" destOrd="0" presId="urn:microsoft.com/office/officeart/2005/8/layout/vList2"/>
    <dgm:cxn modelId="{0317CD5A-9090-4A79-BBA8-44BFC81A915D}" type="presOf" srcId="{6F65C59E-D2B0-46CD-8889-735EF46FA26F}" destId="{304ABC53-960E-4B60-974E-BC9A528ED1BA}" srcOrd="0" destOrd="0" presId="urn:microsoft.com/office/officeart/2005/8/layout/vList2"/>
    <dgm:cxn modelId="{1D281A86-B79E-4EB8-8451-3A1BA26BC5A0}" srcId="{0D857682-9E15-4E85-9E90-4B3CEA54BF3E}" destId="{103EB40C-A05A-4BA7-9CD5-F7405425ED7F}" srcOrd="1" destOrd="0" parTransId="{E66FD054-C945-42C3-8FC6-781E4BAEDD22}" sibTransId="{EA1DF7A9-5F4E-43D4-A623-34CCF8155F08}"/>
    <dgm:cxn modelId="{3E8561AE-2673-4083-9A5E-3279A08DA23F}" srcId="{90F709C9-3923-45BF-B14B-3FD4B1CFFB9A}" destId="{0D857682-9E15-4E85-9E90-4B3CEA54BF3E}" srcOrd="0" destOrd="0" parTransId="{FB2B88D6-180F-4C75-92A6-E33B50031C02}" sibTransId="{10D7B7F2-EF4C-4456-AF3E-5209A0D7C2D5}"/>
    <dgm:cxn modelId="{FCF781B3-DED7-4348-8B48-E7FFCF656668}" type="presOf" srcId="{103EB40C-A05A-4BA7-9CD5-F7405425ED7F}" destId="{304ABC53-960E-4B60-974E-BC9A528ED1BA}" srcOrd="0" destOrd="1" presId="urn:microsoft.com/office/officeart/2005/8/layout/vList2"/>
    <dgm:cxn modelId="{7AA05BCF-D342-448F-BB5E-3E10B0043C8F}" srcId="{0D857682-9E15-4E85-9E90-4B3CEA54BF3E}" destId="{6F65C59E-D2B0-46CD-8889-735EF46FA26F}" srcOrd="0" destOrd="0" parTransId="{97B43D39-583F-4D40-8A3F-59A643D4FA5F}" sibTransId="{25E497EA-0879-4EDA-86A8-682ED8ED657F}"/>
    <dgm:cxn modelId="{574522D3-FC4A-43F5-A958-6053864A9E57}" srcId="{0D857682-9E15-4E85-9E90-4B3CEA54BF3E}" destId="{5648F14F-64A0-4C43-B463-75F8E9B3914F}" srcOrd="3" destOrd="0" parTransId="{D256AA7B-E87A-44D6-B9FA-A15FAA90D314}" sibTransId="{DC63007C-2C1C-429C-9864-5A966EDA7200}"/>
    <dgm:cxn modelId="{C850B071-71BF-447B-99E5-9DA27AE6BF4B}" type="presParOf" srcId="{54F3229C-13D7-4675-89D7-8CD362934DDD}" destId="{69FFBBC1-90FB-44F5-BADF-F92D4808637E}" srcOrd="0" destOrd="0" presId="urn:microsoft.com/office/officeart/2005/8/layout/vList2"/>
    <dgm:cxn modelId="{8FBA61D0-C6B0-4C82-8BBA-A67D84DCB084}" type="presParOf" srcId="{54F3229C-13D7-4675-89D7-8CD362934DDD}" destId="{304ABC53-960E-4B60-974E-BC9A528ED1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E4E25C-1F9A-4C5E-BA80-2899ADA12F6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CAEAFD-7E1A-4A1F-A89F-8747E5F0B179}">
      <dgm:prSet/>
      <dgm:spPr/>
      <dgm:t>
        <a:bodyPr/>
        <a:lstStyle/>
        <a:p>
          <a:r>
            <a:rPr lang="en-US"/>
            <a:t>May group many attributes together into a “fat” relation</a:t>
          </a:r>
        </a:p>
      </dgm:t>
    </dgm:pt>
    <dgm:pt modelId="{E23B0539-62A8-46B8-8504-97D16ADDC7BD}" type="parTrans" cxnId="{483AB082-21B9-4EE1-8C2A-BF735860C586}">
      <dgm:prSet/>
      <dgm:spPr/>
      <dgm:t>
        <a:bodyPr/>
        <a:lstStyle/>
        <a:p>
          <a:endParaRPr lang="en-US"/>
        </a:p>
      </dgm:t>
    </dgm:pt>
    <dgm:pt modelId="{F36151EB-2A3C-419D-A4B0-497A4884375F}" type="sibTrans" cxnId="{483AB082-21B9-4EE1-8C2A-BF735860C586}">
      <dgm:prSet/>
      <dgm:spPr/>
      <dgm:t>
        <a:bodyPr/>
        <a:lstStyle/>
        <a:p>
          <a:endParaRPr lang="en-US"/>
        </a:p>
      </dgm:t>
    </dgm:pt>
    <dgm:pt modelId="{891EBEE6-E41E-4B6C-B7C8-C65D713FEB4D}">
      <dgm:prSet/>
      <dgm:spPr/>
      <dgm:t>
        <a:bodyPr/>
        <a:lstStyle/>
        <a:p>
          <a:r>
            <a:rPr lang="en-US"/>
            <a:t>Can end up with many NULLs</a:t>
          </a:r>
        </a:p>
      </dgm:t>
    </dgm:pt>
    <dgm:pt modelId="{05D6FDBB-8BE4-4BE7-85BE-9DAC4E1F9A7C}" type="parTrans" cxnId="{07F1947B-807A-43DA-8ABB-D1834C450FAB}">
      <dgm:prSet/>
      <dgm:spPr/>
      <dgm:t>
        <a:bodyPr/>
        <a:lstStyle/>
        <a:p>
          <a:endParaRPr lang="en-US"/>
        </a:p>
      </dgm:t>
    </dgm:pt>
    <dgm:pt modelId="{5C75372A-317D-4539-BAF4-B9F7C283E6C3}" type="sibTrans" cxnId="{07F1947B-807A-43DA-8ABB-D1834C450FAB}">
      <dgm:prSet/>
      <dgm:spPr/>
      <dgm:t>
        <a:bodyPr/>
        <a:lstStyle/>
        <a:p>
          <a:endParaRPr lang="en-US"/>
        </a:p>
      </dgm:t>
    </dgm:pt>
    <dgm:pt modelId="{40F50EE5-4A64-431D-8373-3EE396A8F635}">
      <dgm:prSet/>
      <dgm:spPr/>
      <dgm:t>
        <a:bodyPr/>
        <a:lstStyle/>
        <a:p>
          <a:r>
            <a:rPr lang="en-US"/>
            <a:t>Problems with NULLs</a:t>
          </a:r>
        </a:p>
      </dgm:t>
    </dgm:pt>
    <dgm:pt modelId="{76AAACC4-A4E1-4A9C-BAEC-196BA0475B50}" type="parTrans" cxnId="{1A3E6803-3F5D-4041-B393-308E699124C6}">
      <dgm:prSet/>
      <dgm:spPr/>
      <dgm:t>
        <a:bodyPr/>
        <a:lstStyle/>
        <a:p>
          <a:endParaRPr lang="en-US"/>
        </a:p>
      </dgm:t>
    </dgm:pt>
    <dgm:pt modelId="{0A45AF75-9206-48C5-B88C-EF4CCA67253E}" type="sibTrans" cxnId="{1A3E6803-3F5D-4041-B393-308E699124C6}">
      <dgm:prSet/>
      <dgm:spPr/>
      <dgm:t>
        <a:bodyPr/>
        <a:lstStyle/>
        <a:p>
          <a:endParaRPr lang="en-US"/>
        </a:p>
      </dgm:t>
    </dgm:pt>
    <dgm:pt modelId="{2A6E4315-B034-40F1-B9DA-55CDCA1E3C79}">
      <dgm:prSet/>
      <dgm:spPr/>
      <dgm:t>
        <a:bodyPr/>
        <a:lstStyle/>
        <a:p>
          <a:r>
            <a:rPr lang="en-US"/>
            <a:t>Wasted storage space</a:t>
          </a:r>
        </a:p>
      </dgm:t>
    </dgm:pt>
    <dgm:pt modelId="{4DAB9A8D-809D-4542-958F-EC4742F5A431}" type="parTrans" cxnId="{743837B6-FCFF-4678-B2EB-49B1D896796A}">
      <dgm:prSet/>
      <dgm:spPr/>
      <dgm:t>
        <a:bodyPr/>
        <a:lstStyle/>
        <a:p>
          <a:endParaRPr lang="en-US"/>
        </a:p>
      </dgm:t>
    </dgm:pt>
    <dgm:pt modelId="{062480CC-BE46-4555-914A-4B74050CAAB1}" type="sibTrans" cxnId="{743837B6-FCFF-4678-B2EB-49B1D896796A}">
      <dgm:prSet/>
      <dgm:spPr/>
      <dgm:t>
        <a:bodyPr/>
        <a:lstStyle/>
        <a:p>
          <a:endParaRPr lang="en-US"/>
        </a:p>
      </dgm:t>
    </dgm:pt>
    <dgm:pt modelId="{68A7E572-3F3D-4DFB-9485-BADEC2891D3A}">
      <dgm:prSet/>
      <dgm:spPr/>
      <dgm:t>
        <a:bodyPr/>
        <a:lstStyle/>
        <a:p>
          <a:r>
            <a:rPr lang="en-US"/>
            <a:t>Problems understanding meaning</a:t>
          </a:r>
        </a:p>
      </dgm:t>
    </dgm:pt>
    <dgm:pt modelId="{40CF21E6-A369-4733-A937-6E7F9AC60261}" type="parTrans" cxnId="{5B2C1584-3F1F-4941-A83A-A9D01D377E64}">
      <dgm:prSet/>
      <dgm:spPr/>
      <dgm:t>
        <a:bodyPr/>
        <a:lstStyle/>
        <a:p>
          <a:endParaRPr lang="en-US"/>
        </a:p>
      </dgm:t>
    </dgm:pt>
    <dgm:pt modelId="{136C88A5-CE56-4943-AE49-5DBDF400C1B3}" type="sibTrans" cxnId="{5B2C1584-3F1F-4941-A83A-A9D01D377E64}">
      <dgm:prSet/>
      <dgm:spPr/>
      <dgm:t>
        <a:bodyPr/>
        <a:lstStyle/>
        <a:p>
          <a:endParaRPr lang="en-US"/>
        </a:p>
      </dgm:t>
    </dgm:pt>
    <dgm:pt modelId="{D4238622-839D-4E13-86B0-628D9EAE3F3C}" type="pres">
      <dgm:prSet presAssocID="{30E4E25C-1F9A-4C5E-BA80-2899ADA12F6C}" presName="Name0" presStyleCnt="0">
        <dgm:presLayoutVars>
          <dgm:dir/>
          <dgm:animLvl val="lvl"/>
          <dgm:resizeHandles val="exact"/>
        </dgm:presLayoutVars>
      </dgm:prSet>
      <dgm:spPr/>
    </dgm:pt>
    <dgm:pt modelId="{C2B5AD1F-C59B-4BD9-854F-DC199682F4A0}" type="pres">
      <dgm:prSet presAssocID="{FECAEAFD-7E1A-4A1F-A89F-8747E5F0B179}" presName="linNode" presStyleCnt="0"/>
      <dgm:spPr/>
    </dgm:pt>
    <dgm:pt modelId="{9684B169-2FD8-4BA8-B0F4-1E43812395BF}" type="pres">
      <dgm:prSet presAssocID="{FECAEAFD-7E1A-4A1F-A89F-8747E5F0B17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55D2B83-DB7F-4014-B27B-699EE9E06CB7}" type="pres">
      <dgm:prSet presAssocID="{FECAEAFD-7E1A-4A1F-A89F-8747E5F0B179}" presName="descendantText" presStyleLbl="alignAccFollowNode1" presStyleIdx="0" presStyleCnt="2">
        <dgm:presLayoutVars>
          <dgm:bulletEnabled val="1"/>
        </dgm:presLayoutVars>
      </dgm:prSet>
      <dgm:spPr/>
    </dgm:pt>
    <dgm:pt modelId="{8FAEAC38-28DD-4DC0-85B4-F4BDD3916C76}" type="pres">
      <dgm:prSet presAssocID="{F36151EB-2A3C-419D-A4B0-497A4884375F}" presName="sp" presStyleCnt="0"/>
      <dgm:spPr/>
    </dgm:pt>
    <dgm:pt modelId="{23C35527-8805-4ADC-84D1-7F5102A4EA27}" type="pres">
      <dgm:prSet presAssocID="{40F50EE5-4A64-431D-8373-3EE396A8F635}" presName="linNode" presStyleCnt="0"/>
      <dgm:spPr/>
    </dgm:pt>
    <dgm:pt modelId="{4CC0593F-C07E-4A38-A39B-01DD4E8D56D1}" type="pres">
      <dgm:prSet presAssocID="{40F50EE5-4A64-431D-8373-3EE396A8F63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6C9821A-8083-43F0-AD06-BE67EE2D4B27}" type="pres">
      <dgm:prSet presAssocID="{40F50EE5-4A64-431D-8373-3EE396A8F63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A3E6803-3F5D-4041-B393-308E699124C6}" srcId="{30E4E25C-1F9A-4C5E-BA80-2899ADA12F6C}" destId="{40F50EE5-4A64-431D-8373-3EE396A8F635}" srcOrd="1" destOrd="0" parTransId="{76AAACC4-A4E1-4A9C-BAEC-196BA0475B50}" sibTransId="{0A45AF75-9206-48C5-B88C-EF4CCA67253E}"/>
    <dgm:cxn modelId="{5A4F3D1F-37FF-4D54-ABBF-01EEF970002D}" type="presOf" srcId="{891EBEE6-E41E-4B6C-B7C8-C65D713FEB4D}" destId="{255D2B83-DB7F-4014-B27B-699EE9E06CB7}" srcOrd="0" destOrd="0" presId="urn:microsoft.com/office/officeart/2005/8/layout/vList5"/>
    <dgm:cxn modelId="{51B1F34D-E115-48D5-935D-78A4CD4E1D9F}" type="presOf" srcId="{30E4E25C-1F9A-4C5E-BA80-2899ADA12F6C}" destId="{D4238622-839D-4E13-86B0-628D9EAE3F3C}" srcOrd="0" destOrd="0" presId="urn:microsoft.com/office/officeart/2005/8/layout/vList5"/>
    <dgm:cxn modelId="{07F1947B-807A-43DA-8ABB-D1834C450FAB}" srcId="{FECAEAFD-7E1A-4A1F-A89F-8747E5F0B179}" destId="{891EBEE6-E41E-4B6C-B7C8-C65D713FEB4D}" srcOrd="0" destOrd="0" parTransId="{05D6FDBB-8BE4-4BE7-85BE-9DAC4E1F9A7C}" sibTransId="{5C75372A-317D-4539-BAF4-B9F7C283E6C3}"/>
    <dgm:cxn modelId="{483AB082-21B9-4EE1-8C2A-BF735860C586}" srcId="{30E4E25C-1F9A-4C5E-BA80-2899ADA12F6C}" destId="{FECAEAFD-7E1A-4A1F-A89F-8747E5F0B179}" srcOrd="0" destOrd="0" parTransId="{E23B0539-62A8-46B8-8504-97D16ADDC7BD}" sibTransId="{F36151EB-2A3C-419D-A4B0-497A4884375F}"/>
    <dgm:cxn modelId="{5B2C1584-3F1F-4941-A83A-A9D01D377E64}" srcId="{40F50EE5-4A64-431D-8373-3EE396A8F635}" destId="{68A7E572-3F3D-4DFB-9485-BADEC2891D3A}" srcOrd="1" destOrd="0" parTransId="{40CF21E6-A369-4733-A937-6E7F9AC60261}" sibTransId="{136C88A5-CE56-4943-AE49-5DBDF400C1B3}"/>
    <dgm:cxn modelId="{9B49B18F-9DDA-4719-99DE-84494EFD1CC5}" type="presOf" srcId="{2A6E4315-B034-40F1-B9DA-55CDCA1E3C79}" destId="{A6C9821A-8083-43F0-AD06-BE67EE2D4B27}" srcOrd="0" destOrd="0" presId="urn:microsoft.com/office/officeart/2005/8/layout/vList5"/>
    <dgm:cxn modelId="{8B35C796-85AE-4752-8E55-AC1D5070A1D3}" type="presOf" srcId="{68A7E572-3F3D-4DFB-9485-BADEC2891D3A}" destId="{A6C9821A-8083-43F0-AD06-BE67EE2D4B27}" srcOrd="0" destOrd="1" presId="urn:microsoft.com/office/officeart/2005/8/layout/vList5"/>
    <dgm:cxn modelId="{743837B6-FCFF-4678-B2EB-49B1D896796A}" srcId="{40F50EE5-4A64-431D-8373-3EE396A8F635}" destId="{2A6E4315-B034-40F1-B9DA-55CDCA1E3C79}" srcOrd="0" destOrd="0" parTransId="{4DAB9A8D-809D-4542-958F-EC4742F5A431}" sibTransId="{062480CC-BE46-4555-914A-4B74050CAAB1}"/>
    <dgm:cxn modelId="{16D7A0BB-2A6C-42D5-B00C-4CE1D4C3F777}" type="presOf" srcId="{40F50EE5-4A64-431D-8373-3EE396A8F635}" destId="{4CC0593F-C07E-4A38-A39B-01DD4E8D56D1}" srcOrd="0" destOrd="0" presId="urn:microsoft.com/office/officeart/2005/8/layout/vList5"/>
    <dgm:cxn modelId="{836633C4-BFE5-4F6E-86DB-23E42D61B7B6}" type="presOf" srcId="{FECAEAFD-7E1A-4A1F-A89F-8747E5F0B179}" destId="{9684B169-2FD8-4BA8-B0F4-1E43812395BF}" srcOrd="0" destOrd="0" presId="urn:microsoft.com/office/officeart/2005/8/layout/vList5"/>
    <dgm:cxn modelId="{C2E8BA19-01B4-4BD9-9330-F4BEF3F66CD4}" type="presParOf" srcId="{D4238622-839D-4E13-86B0-628D9EAE3F3C}" destId="{C2B5AD1F-C59B-4BD9-854F-DC199682F4A0}" srcOrd="0" destOrd="0" presId="urn:microsoft.com/office/officeart/2005/8/layout/vList5"/>
    <dgm:cxn modelId="{931AF9C8-5AE1-4447-BD0C-8EAA99F4321F}" type="presParOf" srcId="{C2B5AD1F-C59B-4BD9-854F-DC199682F4A0}" destId="{9684B169-2FD8-4BA8-B0F4-1E43812395BF}" srcOrd="0" destOrd="0" presId="urn:microsoft.com/office/officeart/2005/8/layout/vList5"/>
    <dgm:cxn modelId="{9424E5C2-70A3-4CA5-9568-D59D07447FF0}" type="presParOf" srcId="{C2B5AD1F-C59B-4BD9-854F-DC199682F4A0}" destId="{255D2B83-DB7F-4014-B27B-699EE9E06CB7}" srcOrd="1" destOrd="0" presId="urn:microsoft.com/office/officeart/2005/8/layout/vList5"/>
    <dgm:cxn modelId="{DF5B5D6E-6DEA-4845-8717-00DCEEB22080}" type="presParOf" srcId="{D4238622-839D-4E13-86B0-628D9EAE3F3C}" destId="{8FAEAC38-28DD-4DC0-85B4-F4BDD3916C76}" srcOrd="1" destOrd="0" presId="urn:microsoft.com/office/officeart/2005/8/layout/vList5"/>
    <dgm:cxn modelId="{26E7D604-21BF-42C6-AF9C-D12635745B9F}" type="presParOf" srcId="{D4238622-839D-4E13-86B0-628D9EAE3F3C}" destId="{23C35527-8805-4ADC-84D1-7F5102A4EA27}" srcOrd="2" destOrd="0" presId="urn:microsoft.com/office/officeart/2005/8/layout/vList5"/>
    <dgm:cxn modelId="{1B507D49-DEEE-44FD-8197-534803410298}" type="presParOf" srcId="{23C35527-8805-4ADC-84D1-7F5102A4EA27}" destId="{4CC0593F-C07E-4A38-A39B-01DD4E8D56D1}" srcOrd="0" destOrd="0" presId="urn:microsoft.com/office/officeart/2005/8/layout/vList5"/>
    <dgm:cxn modelId="{0D9DFFCA-B9B7-499D-A99F-D906EC9EB546}" type="presParOf" srcId="{23C35527-8805-4ADC-84D1-7F5102A4EA27}" destId="{A6C9821A-8083-43F0-AD06-BE67EE2D4B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44D7EB2-FF1E-4F99-BA0D-D9D1F31F49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6AD117C-F533-4348-9678-84D9E0AB4686}">
      <dgm:prSet/>
      <dgm:spPr/>
      <dgm:t>
        <a:bodyPr/>
        <a:lstStyle/>
        <a:p>
          <a:r>
            <a:rPr lang="en-US"/>
            <a:t>Avoid placing attributes in a base relation whose values may frequently be NULL</a:t>
          </a:r>
        </a:p>
      </dgm:t>
    </dgm:pt>
    <dgm:pt modelId="{7AFDA16E-5E58-4205-8D9E-EBEB29CC12C3}" type="parTrans" cxnId="{A02FEBF2-3F64-47BB-A10F-B1B4EB0E16C5}">
      <dgm:prSet/>
      <dgm:spPr/>
      <dgm:t>
        <a:bodyPr/>
        <a:lstStyle/>
        <a:p>
          <a:endParaRPr lang="en-US"/>
        </a:p>
      </dgm:t>
    </dgm:pt>
    <dgm:pt modelId="{9502F97F-18AB-4FC7-9758-6141AA74D66D}" type="sibTrans" cxnId="{A02FEBF2-3F64-47BB-A10F-B1B4EB0E16C5}">
      <dgm:prSet/>
      <dgm:spPr/>
      <dgm:t>
        <a:bodyPr/>
        <a:lstStyle/>
        <a:p>
          <a:endParaRPr lang="en-US"/>
        </a:p>
      </dgm:t>
    </dgm:pt>
    <dgm:pt modelId="{802B7DF6-1210-4D65-8579-96F21775401D}">
      <dgm:prSet/>
      <dgm:spPr/>
      <dgm:t>
        <a:bodyPr/>
        <a:lstStyle/>
        <a:p>
          <a:r>
            <a:rPr lang="en-US"/>
            <a:t>If NULLs are unavoidable:</a:t>
          </a:r>
        </a:p>
      </dgm:t>
    </dgm:pt>
    <dgm:pt modelId="{ADBDC8C1-32F8-4458-BA54-3EB4BF877F43}" type="parTrans" cxnId="{677AD4F7-A08E-4882-865F-D2522FE23AD9}">
      <dgm:prSet/>
      <dgm:spPr/>
      <dgm:t>
        <a:bodyPr/>
        <a:lstStyle/>
        <a:p>
          <a:endParaRPr lang="en-US"/>
        </a:p>
      </dgm:t>
    </dgm:pt>
    <dgm:pt modelId="{0710ECB2-F388-4813-8E83-89E396847842}" type="sibTrans" cxnId="{677AD4F7-A08E-4882-865F-D2522FE23AD9}">
      <dgm:prSet/>
      <dgm:spPr/>
      <dgm:t>
        <a:bodyPr/>
        <a:lstStyle/>
        <a:p>
          <a:endParaRPr lang="en-US"/>
        </a:p>
      </dgm:t>
    </dgm:pt>
    <dgm:pt modelId="{6BDEE46C-3981-4F4E-96FA-799BDF9C928D}">
      <dgm:prSet/>
      <dgm:spPr/>
      <dgm:t>
        <a:bodyPr/>
        <a:lstStyle/>
        <a:p>
          <a:r>
            <a:rPr lang="en-US"/>
            <a:t>Make sure that they apply in exceptional cases only, not to a majority of tuples</a:t>
          </a:r>
        </a:p>
      </dgm:t>
    </dgm:pt>
    <dgm:pt modelId="{CCBCE258-3DF3-4A81-BFAA-4594842AEE6B}" type="parTrans" cxnId="{F7EBF5D0-4AD1-4A19-96C1-072482D6FB4D}">
      <dgm:prSet/>
      <dgm:spPr/>
      <dgm:t>
        <a:bodyPr/>
        <a:lstStyle/>
        <a:p>
          <a:endParaRPr lang="en-US"/>
        </a:p>
      </dgm:t>
    </dgm:pt>
    <dgm:pt modelId="{164AB4AE-97E0-464F-8060-613D3D8EB902}" type="sibTrans" cxnId="{F7EBF5D0-4AD1-4A19-96C1-072482D6FB4D}">
      <dgm:prSet/>
      <dgm:spPr/>
      <dgm:t>
        <a:bodyPr/>
        <a:lstStyle/>
        <a:p>
          <a:endParaRPr lang="en-US"/>
        </a:p>
      </dgm:t>
    </dgm:pt>
    <dgm:pt modelId="{7C48027D-9259-41CE-9DD0-EA1EE7C06C02}" type="pres">
      <dgm:prSet presAssocID="{444D7EB2-FF1E-4F99-BA0D-D9D1F31F4994}" presName="root" presStyleCnt="0">
        <dgm:presLayoutVars>
          <dgm:dir/>
          <dgm:resizeHandles val="exact"/>
        </dgm:presLayoutVars>
      </dgm:prSet>
      <dgm:spPr/>
    </dgm:pt>
    <dgm:pt modelId="{0490F7EE-2246-4711-8691-45CA897AB880}" type="pres">
      <dgm:prSet presAssocID="{46AD117C-F533-4348-9678-84D9E0AB4686}" presName="compNode" presStyleCnt="0"/>
      <dgm:spPr/>
    </dgm:pt>
    <dgm:pt modelId="{2D7A080F-ABD4-4969-8184-77CD00943D67}" type="pres">
      <dgm:prSet presAssocID="{46AD117C-F533-4348-9678-84D9E0AB4686}" presName="bgRect" presStyleLbl="bgShp" presStyleIdx="0" presStyleCnt="2"/>
      <dgm:spPr/>
    </dgm:pt>
    <dgm:pt modelId="{917A34F0-0C47-450B-B3AA-8813B9F8B4F4}" type="pres">
      <dgm:prSet presAssocID="{46AD117C-F533-4348-9678-84D9E0AB46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C9791E0-D0E4-43EC-A85F-226471F7C8C3}" type="pres">
      <dgm:prSet presAssocID="{46AD117C-F533-4348-9678-84D9E0AB4686}" presName="spaceRect" presStyleCnt="0"/>
      <dgm:spPr/>
    </dgm:pt>
    <dgm:pt modelId="{15AAAAD6-72CC-4F18-A03B-11558474E15F}" type="pres">
      <dgm:prSet presAssocID="{46AD117C-F533-4348-9678-84D9E0AB4686}" presName="parTx" presStyleLbl="revTx" presStyleIdx="0" presStyleCnt="3">
        <dgm:presLayoutVars>
          <dgm:chMax val="0"/>
          <dgm:chPref val="0"/>
        </dgm:presLayoutVars>
      </dgm:prSet>
      <dgm:spPr/>
    </dgm:pt>
    <dgm:pt modelId="{991BAA2A-2FF8-4452-AC28-F32F5C187954}" type="pres">
      <dgm:prSet presAssocID="{9502F97F-18AB-4FC7-9758-6141AA74D66D}" presName="sibTrans" presStyleCnt="0"/>
      <dgm:spPr/>
    </dgm:pt>
    <dgm:pt modelId="{85B85B62-255E-40D1-82D2-84F2EC7E5068}" type="pres">
      <dgm:prSet presAssocID="{802B7DF6-1210-4D65-8579-96F21775401D}" presName="compNode" presStyleCnt="0"/>
      <dgm:spPr/>
    </dgm:pt>
    <dgm:pt modelId="{E81223DA-9C6F-48B3-A7DB-9864B879A042}" type="pres">
      <dgm:prSet presAssocID="{802B7DF6-1210-4D65-8579-96F21775401D}" presName="bgRect" presStyleLbl="bgShp" presStyleIdx="1" presStyleCnt="2"/>
      <dgm:spPr/>
    </dgm:pt>
    <dgm:pt modelId="{FCEBF48A-6794-41C7-8244-56121D107026}" type="pres">
      <dgm:prSet presAssocID="{802B7DF6-1210-4D65-8579-96F2177540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3270346-BF2C-4AFD-834D-2D65CD447A9F}" type="pres">
      <dgm:prSet presAssocID="{802B7DF6-1210-4D65-8579-96F21775401D}" presName="spaceRect" presStyleCnt="0"/>
      <dgm:spPr/>
    </dgm:pt>
    <dgm:pt modelId="{14A8C5CC-E13E-4199-95B3-2C0BAAE915F5}" type="pres">
      <dgm:prSet presAssocID="{802B7DF6-1210-4D65-8579-96F21775401D}" presName="parTx" presStyleLbl="revTx" presStyleIdx="1" presStyleCnt="3">
        <dgm:presLayoutVars>
          <dgm:chMax val="0"/>
          <dgm:chPref val="0"/>
        </dgm:presLayoutVars>
      </dgm:prSet>
      <dgm:spPr/>
    </dgm:pt>
    <dgm:pt modelId="{F9D3CE3B-6805-4F48-A53F-A720667645D8}" type="pres">
      <dgm:prSet presAssocID="{802B7DF6-1210-4D65-8579-96F21775401D}" presName="desTx" presStyleLbl="revTx" presStyleIdx="2" presStyleCnt="3">
        <dgm:presLayoutVars/>
      </dgm:prSet>
      <dgm:spPr/>
    </dgm:pt>
  </dgm:ptLst>
  <dgm:cxnLst>
    <dgm:cxn modelId="{96CF0DBA-C0CC-4D9D-837F-915C5B6870B4}" type="presOf" srcId="{46AD117C-F533-4348-9678-84D9E0AB4686}" destId="{15AAAAD6-72CC-4F18-A03B-11558474E15F}" srcOrd="0" destOrd="0" presId="urn:microsoft.com/office/officeart/2018/2/layout/IconVerticalSolidList"/>
    <dgm:cxn modelId="{890756C2-5825-41AB-BF48-6158A293E5B7}" type="presOf" srcId="{444D7EB2-FF1E-4F99-BA0D-D9D1F31F4994}" destId="{7C48027D-9259-41CE-9DD0-EA1EE7C06C02}" srcOrd="0" destOrd="0" presId="urn:microsoft.com/office/officeart/2018/2/layout/IconVerticalSolidList"/>
    <dgm:cxn modelId="{F7EBF5D0-4AD1-4A19-96C1-072482D6FB4D}" srcId="{802B7DF6-1210-4D65-8579-96F21775401D}" destId="{6BDEE46C-3981-4F4E-96FA-799BDF9C928D}" srcOrd="0" destOrd="0" parTransId="{CCBCE258-3DF3-4A81-BFAA-4594842AEE6B}" sibTransId="{164AB4AE-97E0-464F-8060-613D3D8EB902}"/>
    <dgm:cxn modelId="{14199AD9-1E7A-4F02-9214-A761C3F43136}" type="presOf" srcId="{6BDEE46C-3981-4F4E-96FA-799BDF9C928D}" destId="{F9D3CE3B-6805-4F48-A53F-A720667645D8}" srcOrd="0" destOrd="0" presId="urn:microsoft.com/office/officeart/2018/2/layout/IconVerticalSolidList"/>
    <dgm:cxn modelId="{A02FEBF2-3F64-47BB-A10F-B1B4EB0E16C5}" srcId="{444D7EB2-FF1E-4F99-BA0D-D9D1F31F4994}" destId="{46AD117C-F533-4348-9678-84D9E0AB4686}" srcOrd="0" destOrd="0" parTransId="{7AFDA16E-5E58-4205-8D9E-EBEB29CC12C3}" sibTransId="{9502F97F-18AB-4FC7-9758-6141AA74D66D}"/>
    <dgm:cxn modelId="{677AD4F7-A08E-4882-865F-D2522FE23AD9}" srcId="{444D7EB2-FF1E-4F99-BA0D-D9D1F31F4994}" destId="{802B7DF6-1210-4D65-8579-96F21775401D}" srcOrd="1" destOrd="0" parTransId="{ADBDC8C1-32F8-4458-BA54-3EB4BF877F43}" sibTransId="{0710ECB2-F388-4813-8E83-89E396847842}"/>
    <dgm:cxn modelId="{902C35FA-6335-45BA-AD0A-98D26F41E41E}" type="presOf" srcId="{802B7DF6-1210-4D65-8579-96F21775401D}" destId="{14A8C5CC-E13E-4199-95B3-2C0BAAE915F5}" srcOrd="0" destOrd="0" presId="urn:microsoft.com/office/officeart/2018/2/layout/IconVerticalSolidList"/>
    <dgm:cxn modelId="{0B3870FF-9A5D-42A8-94FB-1692E09FBA46}" type="presParOf" srcId="{7C48027D-9259-41CE-9DD0-EA1EE7C06C02}" destId="{0490F7EE-2246-4711-8691-45CA897AB880}" srcOrd="0" destOrd="0" presId="urn:microsoft.com/office/officeart/2018/2/layout/IconVerticalSolidList"/>
    <dgm:cxn modelId="{37F04438-52B2-4E67-841B-4438686CEB5F}" type="presParOf" srcId="{0490F7EE-2246-4711-8691-45CA897AB880}" destId="{2D7A080F-ABD4-4969-8184-77CD00943D67}" srcOrd="0" destOrd="0" presId="urn:microsoft.com/office/officeart/2018/2/layout/IconVerticalSolidList"/>
    <dgm:cxn modelId="{322F0AFF-36C2-471C-A8E6-E239DD98698E}" type="presParOf" srcId="{0490F7EE-2246-4711-8691-45CA897AB880}" destId="{917A34F0-0C47-450B-B3AA-8813B9F8B4F4}" srcOrd="1" destOrd="0" presId="urn:microsoft.com/office/officeart/2018/2/layout/IconVerticalSolidList"/>
    <dgm:cxn modelId="{F9CEE571-EA7B-4697-A0A7-0BD347F167A8}" type="presParOf" srcId="{0490F7EE-2246-4711-8691-45CA897AB880}" destId="{2C9791E0-D0E4-43EC-A85F-226471F7C8C3}" srcOrd="2" destOrd="0" presId="urn:microsoft.com/office/officeart/2018/2/layout/IconVerticalSolidList"/>
    <dgm:cxn modelId="{888FC287-DB93-4B6F-8A7F-2C3736D942F7}" type="presParOf" srcId="{0490F7EE-2246-4711-8691-45CA897AB880}" destId="{15AAAAD6-72CC-4F18-A03B-11558474E15F}" srcOrd="3" destOrd="0" presId="urn:microsoft.com/office/officeart/2018/2/layout/IconVerticalSolidList"/>
    <dgm:cxn modelId="{1098B82F-857F-4D77-B2CB-D824D0E34939}" type="presParOf" srcId="{7C48027D-9259-41CE-9DD0-EA1EE7C06C02}" destId="{991BAA2A-2FF8-4452-AC28-F32F5C187954}" srcOrd="1" destOrd="0" presId="urn:microsoft.com/office/officeart/2018/2/layout/IconVerticalSolidList"/>
    <dgm:cxn modelId="{532F2D9B-B403-4538-8723-E09FE780EF7E}" type="presParOf" srcId="{7C48027D-9259-41CE-9DD0-EA1EE7C06C02}" destId="{85B85B62-255E-40D1-82D2-84F2EC7E5068}" srcOrd="2" destOrd="0" presId="urn:microsoft.com/office/officeart/2018/2/layout/IconVerticalSolidList"/>
    <dgm:cxn modelId="{CCFD198D-02FA-4FB6-B186-30DC67D8F086}" type="presParOf" srcId="{85B85B62-255E-40D1-82D2-84F2EC7E5068}" destId="{E81223DA-9C6F-48B3-A7DB-9864B879A042}" srcOrd="0" destOrd="0" presId="urn:microsoft.com/office/officeart/2018/2/layout/IconVerticalSolidList"/>
    <dgm:cxn modelId="{24BE248C-B9B4-4D27-885F-7F212C6843D6}" type="presParOf" srcId="{85B85B62-255E-40D1-82D2-84F2EC7E5068}" destId="{FCEBF48A-6794-41C7-8244-56121D107026}" srcOrd="1" destOrd="0" presId="urn:microsoft.com/office/officeart/2018/2/layout/IconVerticalSolidList"/>
    <dgm:cxn modelId="{7AFC8D97-2DD4-483E-A910-0230FB7014EC}" type="presParOf" srcId="{85B85B62-255E-40D1-82D2-84F2EC7E5068}" destId="{63270346-BF2C-4AFD-834D-2D65CD447A9F}" srcOrd="2" destOrd="0" presId="urn:microsoft.com/office/officeart/2018/2/layout/IconVerticalSolidList"/>
    <dgm:cxn modelId="{03F9DF7A-A23F-46A6-8AC2-DEF97ED4BB7F}" type="presParOf" srcId="{85B85B62-255E-40D1-82D2-84F2EC7E5068}" destId="{14A8C5CC-E13E-4199-95B3-2C0BAAE915F5}" srcOrd="3" destOrd="0" presId="urn:microsoft.com/office/officeart/2018/2/layout/IconVerticalSolidList"/>
    <dgm:cxn modelId="{D8EF5056-8A30-421A-809F-F42899A607C3}" type="presParOf" srcId="{85B85B62-255E-40D1-82D2-84F2EC7E5068}" destId="{F9D3CE3B-6805-4F48-A53F-A720667645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F709C9-3923-45BF-B14B-3FD4B1CFF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857682-9E15-4E85-9E90-4B3CEA54BF3E}">
      <dgm:prSet/>
      <dgm:spPr/>
      <dgm:t>
        <a:bodyPr/>
        <a:lstStyle/>
        <a:p>
          <a:r>
            <a:rPr lang="en-US"/>
            <a:t>Measures of quality</a:t>
          </a:r>
        </a:p>
      </dgm:t>
    </dgm:pt>
    <dgm:pt modelId="{FB2B88D6-180F-4C75-92A6-E33B50031C02}" type="parTrans" cxnId="{3E8561AE-2673-4083-9A5E-3279A08DA23F}">
      <dgm:prSet/>
      <dgm:spPr/>
      <dgm:t>
        <a:bodyPr/>
        <a:lstStyle/>
        <a:p>
          <a:endParaRPr lang="en-US"/>
        </a:p>
      </dgm:t>
    </dgm:pt>
    <dgm:pt modelId="{10D7B7F2-EF4C-4456-AF3E-5209A0D7C2D5}" type="sibTrans" cxnId="{3E8561AE-2673-4083-9A5E-3279A08DA23F}">
      <dgm:prSet/>
      <dgm:spPr/>
      <dgm:t>
        <a:bodyPr/>
        <a:lstStyle/>
        <a:p>
          <a:endParaRPr lang="en-US"/>
        </a:p>
      </dgm:t>
    </dgm:pt>
    <dgm:pt modelId="{6F65C59E-D2B0-46CD-8889-735EF46FA26F}">
      <dgm:prSet/>
      <dgm:spPr/>
      <dgm:t>
        <a:bodyPr/>
        <a:lstStyle/>
        <a:p>
          <a:r>
            <a:rPr lang="en-US" dirty="0"/>
            <a:t>Making sure attribute semantics are clear</a:t>
          </a:r>
        </a:p>
      </dgm:t>
    </dgm:pt>
    <dgm:pt modelId="{97B43D39-583F-4D40-8A3F-59A643D4FA5F}" type="parTrans" cxnId="{7AA05BCF-D342-448F-BB5E-3E10B0043C8F}">
      <dgm:prSet/>
      <dgm:spPr/>
      <dgm:t>
        <a:bodyPr/>
        <a:lstStyle/>
        <a:p>
          <a:endParaRPr lang="en-US"/>
        </a:p>
      </dgm:t>
    </dgm:pt>
    <dgm:pt modelId="{25E497EA-0879-4EDA-86A8-682ED8ED657F}" type="sibTrans" cxnId="{7AA05BCF-D342-448F-BB5E-3E10B0043C8F}">
      <dgm:prSet/>
      <dgm:spPr/>
      <dgm:t>
        <a:bodyPr/>
        <a:lstStyle/>
        <a:p>
          <a:endParaRPr lang="en-US"/>
        </a:p>
      </dgm:t>
    </dgm:pt>
    <dgm:pt modelId="{103EB40C-A05A-4BA7-9CD5-F7405425ED7F}">
      <dgm:prSet/>
      <dgm:spPr/>
      <dgm:t>
        <a:bodyPr/>
        <a:lstStyle/>
        <a:p>
          <a:r>
            <a:rPr lang="en-US"/>
            <a:t>Reducing redundant information in tuples</a:t>
          </a:r>
        </a:p>
      </dgm:t>
    </dgm:pt>
    <dgm:pt modelId="{E66FD054-C945-42C3-8FC6-781E4BAEDD22}" type="parTrans" cxnId="{1D281A86-B79E-4EB8-8451-3A1BA26BC5A0}">
      <dgm:prSet/>
      <dgm:spPr/>
      <dgm:t>
        <a:bodyPr/>
        <a:lstStyle/>
        <a:p>
          <a:endParaRPr lang="en-US"/>
        </a:p>
      </dgm:t>
    </dgm:pt>
    <dgm:pt modelId="{EA1DF7A9-5F4E-43D4-A623-34CCF8155F08}" type="sibTrans" cxnId="{1D281A86-B79E-4EB8-8451-3A1BA26BC5A0}">
      <dgm:prSet/>
      <dgm:spPr/>
      <dgm:t>
        <a:bodyPr/>
        <a:lstStyle/>
        <a:p>
          <a:endParaRPr lang="en-US"/>
        </a:p>
      </dgm:t>
    </dgm:pt>
    <dgm:pt modelId="{3640F014-2DFC-473D-898C-5123E501DF1D}">
      <dgm:prSet/>
      <dgm:spPr/>
      <dgm:t>
        <a:bodyPr/>
        <a:lstStyle/>
        <a:p>
          <a:r>
            <a:rPr lang="en-US"/>
            <a:t>Reducing NULL values in tuples</a:t>
          </a:r>
        </a:p>
      </dgm:t>
    </dgm:pt>
    <dgm:pt modelId="{BACC42F8-3B31-4482-ACA6-1B429AEC1C79}" type="parTrans" cxnId="{13A7A95D-0F5E-4E80-BE65-293267DD70FC}">
      <dgm:prSet/>
      <dgm:spPr/>
      <dgm:t>
        <a:bodyPr/>
        <a:lstStyle/>
        <a:p>
          <a:endParaRPr lang="en-US"/>
        </a:p>
      </dgm:t>
    </dgm:pt>
    <dgm:pt modelId="{F11428A7-BB18-4A5D-8911-93EF37220E34}" type="sibTrans" cxnId="{13A7A95D-0F5E-4E80-BE65-293267DD70FC}">
      <dgm:prSet/>
      <dgm:spPr/>
      <dgm:t>
        <a:bodyPr/>
        <a:lstStyle/>
        <a:p>
          <a:endParaRPr lang="en-US"/>
        </a:p>
      </dgm:t>
    </dgm:pt>
    <dgm:pt modelId="{5648F14F-64A0-4C43-B463-75F8E9B3914F}">
      <dgm:prSet/>
      <dgm:spPr/>
      <dgm:t>
        <a:bodyPr/>
        <a:lstStyle/>
        <a:p>
          <a:r>
            <a:rPr lang="en-US"/>
            <a:t>Disallowing possibility of generating spurious tuples</a:t>
          </a:r>
        </a:p>
      </dgm:t>
    </dgm:pt>
    <dgm:pt modelId="{D256AA7B-E87A-44D6-B9FA-A15FAA90D314}" type="parTrans" cxnId="{574522D3-FC4A-43F5-A958-6053864A9E57}">
      <dgm:prSet/>
      <dgm:spPr/>
      <dgm:t>
        <a:bodyPr/>
        <a:lstStyle/>
        <a:p>
          <a:endParaRPr lang="en-US"/>
        </a:p>
      </dgm:t>
    </dgm:pt>
    <dgm:pt modelId="{DC63007C-2C1C-429C-9864-5A966EDA7200}" type="sibTrans" cxnId="{574522D3-FC4A-43F5-A958-6053864A9E57}">
      <dgm:prSet/>
      <dgm:spPr/>
      <dgm:t>
        <a:bodyPr/>
        <a:lstStyle/>
        <a:p>
          <a:endParaRPr lang="en-US"/>
        </a:p>
      </dgm:t>
    </dgm:pt>
    <dgm:pt modelId="{54F3229C-13D7-4675-89D7-8CD362934DDD}" type="pres">
      <dgm:prSet presAssocID="{90F709C9-3923-45BF-B14B-3FD4B1CFFB9A}" presName="linear" presStyleCnt="0">
        <dgm:presLayoutVars>
          <dgm:animLvl val="lvl"/>
          <dgm:resizeHandles val="exact"/>
        </dgm:presLayoutVars>
      </dgm:prSet>
      <dgm:spPr/>
    </dgm:pt>
    <dgm:pt modelId="{69FFBBC1-90FB-44F5-BADF-F92D4808637E}" type="pres">
      <dgm:prSet presAssocID="{0D857682-9E15-4E85-9E90-4B3CEA54BF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04ABC53-960E-4B60-974E-BC9A528ED1BA}" type="pres">
      <dgm:prSet presAssocID="{0D857682-9E15-4E85-9E90-4B3CEA54BF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A46220-C10C-47FF-961F-94E6A3688B36}" type="presOf" srcId="{3640F014-2DFC-473D-898C-5123E501DF1D}" destId="{304ABC53-960E-4B60-974E-BC9A528ED1BA}" srcOrd="0" destOrd="2" presId="urn:microsoft.com/office/officeart/2005/8/layout/vList2"/>
    <dgm:cxn modelId="{DADCA340-27DA-48F7-A3DD-361A80167105}" type="presOf" srcId="{5648F14F-64A0-4C43-B463-75F8E9B3914F}" destId="{304ABC53-960E-4B60-974E-BC9A528ED1BA}" srcOrd="0" destOrd="3" presId="urn:microsoft.com/office/officeart/2005/8/layout/vList2"/>
    <dgm:cxn modelId="{13A7A95D-0F5E-4E80-BE65-293267DD70FC}" srcId="{0D857682-9E15-4E85-9E90-4B3CEA54BF3E}" destId="{3640F014-2DFC-473D-898C-5123E501DF1D}" srcOrd="2" destOrd="0" parTransId="{BACC42F8-3B31-4482-ACA6-1B429AEC1C79}" sibTransId="{F11428A7-BB18-4A5D-8911-93EF37220E34}"/>
    <dgm:cxn modelId="{1DFC4C4A-A649-4AEB-8F6B-F6B0FE4BD84D}" type="presOf" srcId="{0D857682-9E15-4E85-9E90-4B3CEA54BF3E}" destId="{69FFBBC1-90FB-44F5-BADF-F92D4808637E}" srcOrd="0" destOrd="0" presId="urn:microsoft.com/office/officeart/2005/8/layout/vList2"/>
    <dgm:cxn modelId="{03546C7A-55EA-4D82-A03B-4190033C5E0E}" type="presOf" srcId="{90F709C9-3923-45BF-B14B-3FD4B1CFFB9A}" destId="{54F3229C-13D7-4675-89D7-8CD362934DDD}" srcOrd="0" destOrd="0" presId="urn:microsoft.com/office/officeart/2005/8/layout/vList2"/>
    <dgm:cxn modelId="{0317CD5A-9090-4A79-BBA8-44BFC81A915D}" type="presOf" srcId="{6F65C59E-D2B0-46CD-8889-735EF46FA26F}" destId="{304ABC53-960E-4B60-974E-BC9A528ED1BA}" srcOrd="0" destOrd="0" presId="urn:microsoft.com/office/officeart/2005/8/layout/vList2"/>
    <dgm:cxn modelId="{1D281A86-B79E-4EB8-8451-3A1BA26BC5A0}" srcId="{0D857682-9E15-4E85-9E90-4B3CEA54BF3E}" destId="{103EB40C-A05A-4BA7-9CD5-F7405425ED7F}" srcOrd="1" destOrd="0" parTransId="{E66FD054-C945-42C3-8FC6-781E4BAEDD22}" sibTransId="{EA1DF7A9-5F4E-43D4-A623-34CCF8155F08}"/>
    <dgm:cxn modelId="{3E8561AE-2673-4083-9A5E-3279A08DA23F}" srcId="{90F709C9-3923-45BF-B14B-3FD4B1CFFB9A}" destId="{0D857682-9E15-4E85-9E90-4B3CEA54BF3E}" srcOrd="0" destOrd="0" parTransId="{FB2B88D6-180F-4C75-92A6-E33B50031C02}" sibTransId="{10D7B7F2-EF4C-4456-AF3E-5209A0D7C2D5}"/>
    <dgm:cxn modelId="{FCF781B3-DED7-4348-8B48-E7FFCF656668}" type="presOf" srcId="{103EB40C-A05A-4BA7-9CD5-F7405425ED7F}" destId="{304ABC53-960E-4B60-974E-BC9A528ED1BA}" srcOrd="0" destOrd="1" presId="urn:microsoft.com/office/officeart/2005/8/layout/vList2"/>
    <dgm:cxn modelId="{7AA05BCF-D342-448F-BB5E-3E10B0043C8F}" srcId="{0D857682-9E15-4E85-9E90-4B3CEA54BF3E}" destId="{6F65C59E-D2B0-46CD-8889-735EF46FA26F}" srcOrd="0" destOrd="0" parTransId="{97B43D39-583F-4D40-8A3F-59A643D4FA5F}" sibTransId="{25E497EA-0879-4EDA-86A8-682ED8ED657F}"/>
    <dgm:cxn modelId="{574522D3-FC4A-43F5-A958-6053864A9E57}" srcId="{0D857682-9E15-4E85-9E90-4B3CEA54BF3E}" destId="{5648F14F-64A0-4C43-B463-75F8E9B3914F}" srcOrd="3" destOrd="0" parTransId="{D256AA7B-E87A-44D6-B9FA-A15FAA90D314}" sibTransId="{DC63007C-2C1C-429C-9864-5A966EDA7200}"/>
    <dgm:cxn modelId="{C850B071-71BF-447B-99E5-9DA27AE6BF4B}" type="presParOf" srcId="{54F3229C-13D7-4675-89D7-8CD362934DDD}" destId="{69FFBBC1-90FB-44F5-BADF-F92D4808637E}" srcOrd="0" destOrd="0" presId="urn:microsoft.com/office/officeart/2005/8/layout/vList2"/>
    <dgm:cxn modelId="{8FBA61D0-C6B0-4C82-8BBA-A67D84DCB084}" type="presParOf" srcId="{54F3229C-13D7-4675-89D7-8CD362934DDD}" destId="{304ABC53-960E-4B60-974E-BC9A528ED1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BF5B1D2-FCD9-40A7-857B-CEADC10E41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1839AA-D7F0-4543-8890-147E52396CB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Figure 15.5(a)</a:t>
          </a:r>
        </a:p>
      </dgm:t>
    </dgm:pt>
    <dgm:pt modelId="{C610639F-3D8D-4DCE-891E-7F17A78F0934}" type="parTrans" cxnId="{B0C47B4D-0563-4930-89BE-C468568FBD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25A4CA-8266-418E-AFA8-E631BBAC5EAE}" type="sibTrans" cxnId="{B0C47B4D-0563-4930-89BE-C468568FBD9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C1C8C3-64B3-48AF-9DE5-0A29FE5CD75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Relation schemas EMP_LOCS and EMP_PROJ1</a:t>
          </a:r>
        </a:p>
      </dgm:t>
    </dgm:pt>
    <dgm:pt modelId="{50F0FCDE-E8B5-44BC-9875-FF69EF0D7246}" type="parTrans" cxnId="{7684AF0C-C43C-4EF4-8D47-253888812B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C43E02-E929-4BAC-9FC2-1993B3E93836}" type="sibTrans" cxnId="{7684AF0C-C43C-4EF4-8D47-253888812B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F4D909-95C7-41F8-97B4-E530C3953D96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NATURAL JOIN </a:t>
          </a:r>
        </a:p>
      </dgm:t>
    </dgm:pt>
    <dgm:pt modelId="{11363F6E-4C33-499B-9EF2-8ED2A666752B}" type="parTrans" cxnId="{85C90057-6510-426A-8BF4-6302483E4BC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A8A3CC-743F-41C1-8C59-90A7AC6DDA59}" type="sibTrans" cxnId="{85C90057-6510-426A-8BF4-6302483E4BC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F254A6-0E4E-4CC7-BC84-E7D4327C022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Result produces many more tuples than the original set of tuples in EMP_PROJ</a:t>
          </a:r>
        </a:p>
      </dgm:t>
    </dgm:pt>
    <dgm:pt modelId="{503B1E49-3A4E-4FDE-9BC1-56700C3D4CFD}" type="parTrans" cxnId="{19C3C1B7-A602-4123-AA0E-978D62569E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DA25CEC-1189-4515-A81A-6F9E5B7E7F0E}" type="sibTrans" cxnId="{19C3C1B7-A602-4123-AA0E-978D62569E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2842C76-B884-47B3-B145-89D26A04775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Called </a:t>
          </a:r>
          <a:r>
            <a:rPr lang="en-US" b="1">
              <a:solidFill>
                <a:schemeClr val="bg1"/>
              </a:solidFill>
            </a:rPr>
            <a:t>spurious tuples</a:t>
          </a:r>
          <a:endParaRPr lang="en-US">
            <a:solidFill>
              <a:schemeClr val="bg1"/>
            </a:solidFill>
          </a:endParaRPr>
        </a:p>
      </dgm:t>
    </dgm:pt>
    <dgm:pt modelId="{CC0EE861-99E9-405A-A352-08C2B41A6B91}" type="parTrans" cxnId="{793950C2-277A-49DB-946E-59C1FA1B91E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918529-3E00-4DC9-BED1-31B85BF16A49}" type="sibTrans" cxnId="{793950C2-277A-49DB-946E-59C1FA1B91E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0858EA-4E42-424F-BD43-B7DF4B723D5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Represent spurious information that is not valid</a:t>
          </a:r>
        </a:p>
      </dgm:t>
    </dgm:pt>
    <dgm:pt modelId="{F93686B0-5B8D-4639-A0F5-ADA5BC39F2C3}" type="parTrans" cxnId="{0ED77598-48C1-422A-A456-AC3131F22E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BA4172-9B5B-47BD-BC79-683D7C96CD23}" type="sibTrans" cxnId="{0ED77598-48C1-422A-A456-AC3131F22E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DD5108-0A53-4CF2-ADF8-6055839B0EC5}" type="pres">
      <dgm:prSet presAssocID="{2BF5B1D2-FCD9-40A7-857B-CEADC10E419F}" presName="linear" presStyleCnt="0">
        <dgm:presLayoutVars>
          <dgm:animLvl val="lvl"/>
          <dgm:resizeHandles val="exact"/>
        </dgm:presLayoutVars>
      </dgm:prSet>
      <dgm:spPr/>
    </dgm:pt>
    <dgm:pt modelId="{7B2BC833-B143-48FC-AAAD-B0FF82F4A759}" type="pres">
      <dgm:prSet presAssocID="{031839AA-D7F0-4543-8890-147E52396C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147C3C-A834-4CE7-8D56-D45C863B6B59}" type="pres">
      <dgm:prSet presAssocID="{031839AA-D7F0-4543-8890-147E52396CB4}" presName="childText" presStyleLbl="revTx" presStyleIdx="0" presStyleCnt="2">
        <dgm:presLayoutVars>
          <dgm:bulletEnabled val="1"/>
        </dgm:presLayoutVars>
      </dgm:prSet>
      <dgm:spPr/>
    </dgm:pt>
    <dgm:pt modelId="{A451E743-1436-4013-9FCD-515DC5530460}" type="pres">
      <dgm:prSet presAssocID="{5DF4D909-95C7-41F8-97B4-E530C3953D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07F240-C958-44DA-921F-DEA5D01CEB26}" type="pres">
      <dgm:prSet presAssocID="{5DF4D909-95C7-41F8-97B4-E530C3953D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684AF0C-C43C-4EF4-8D47-253888812B1F}" srcId="{031839AA-D7F0-4543-8890-147E52396CB4}" destId="{DDC1C8C3-64B3-48AF-9DE5-0A29FE5CD75E}" srcOrd="0" destOrd="0" parTransId="{50F0FCDE-E8B5-44BC-9875-FF69EF0D7246}" sibTransId="{2AC43E02-E929-4BAC-9FC2-1993B3E93836}"/>
    <dgm:cxn modelId="{6031EB35-266E-4ECE-BAA5-CCF3316D9EAD}" type="presOf" srcId="{42842C76-B884-47B3-B145-89D26A04775A}" destId="{BA07F240-C958-44DA-921F-DEA5D01CEB26}" srcOrd="0" destOrd="1" presId="urn:microsoft.com/office/officeart/2005/8/layout/vList2"/>
    <dgm:cxn modelId="{4ADD1F5D-96A4-4B95-BC08-964214B558BD}" type="presOf" srcId="{2BF5B1D2-FCD9-40A7-857B-CEADC10E419F}" destId="{F6DD5108-0A53-4CF2-ADF8-6055839B0EC5}" srcOrd="0" destOrd="0" presId="urn:microsoft.com/office/officeart/2005/8/layout/vList2"/>
    <dgm:cxn modelId="{B0C47B4D-0563-4930-89BE-C468568FBD9F}" srcId="{2BF5B1D2-FCD9-40A7-857B-CEADC10E419F}" destId="{031839AA-D7F0-4543-8890-147E52396CB4}" srcOrd="0" destOrd="0" parTransId="{C610639F-3D8D-4DCE-891E-7F17A78F0934}" sibTransId="{1625A4CA-8266-418E-AFA8-E631BBAC5EAE}"/>
    <dgm:cxn modelId="{F256E476-B964-462C-BB65-A309C58F407D}" type="presOf" srcId="{5DF4D909-95C7-41F8-97B4-E530C3953D96}" destId="{A451E743-1436-4013-9FCD-515DC5530460}" srcOrd="0" destOrd="0" presId="urn:microsoft.com/office/officeart/2005/8/layout/vList2"/>
    <dgm:cxn modelId="{85C90057-6510-426A-8BF4-6302483E4BC7}" srcId="{2BF5B1D2-FCD9-40A7-857B-CEADC10E419F}" destId="{5DF4D909-95C7-41F8-97B4-E530C3953D96}" srcOrd="1" destOrd="0" parTransId="{11363F6E-4C33-499B-9EF2-8ED2A666752B}" sibTransId="{AAA8A3CC-743F-41C1-8C59-90A7AC6DDA59}"/>
    <dgm:cxn modelId="{F420C097-3A32-4B6B-8230-B30BA53A6A09}" type="presOf" srcId="{F60858EA-4E42-424F-BD43-B7DF4B723D50}" destId="{BA07F240-C958-44DA-921F-DEA5D01CEB26}" srcOrd="0" destOrd="2" presId="urn:microsoft.com/office/officeart/2005/8/layout/vList2"/>
    <dgm:cxn modelId="{0ED77598-48C1-422A-A456-AC3131F22EEB}" srcId="{5DF4D909-95C7-41F8-97B4-E530C3953D96}" destId="{F60858EA-4E42-424F-BD43-B7DF4B723D50}" srcOrd="2" destOrd="0" parTransId="{F93686B0-5B8D-4639-A0F5-ADA5BC39F2C3}" sibTransId="{2DBA4172-9B5B-47BD-BC79-683D7C96CD23}"/>
    <dgm:cxn modelId="{622E96A8-853F-4838-AC6C-BA86790694EC}" type="presOf" srcId="{031839AA-D7F0-4543-8890-147E52396CB4}" destId="{7B2BC833-B143-48FC-AAAD-B0FF82F4A759}" srcOrd="0" destOrd="0" presId="urn:microsoft.com/office/officeart/2005/8/layout/vList2"/>
    <dgm:cxn modelId="{E9DE6CB0-A5EF-48EE-9D03-FD44EB1CED23}" type="presOf" srcId="{8CF254A6-0E4E-4CC7-BC84-E7D4327C022E}" destId="{BA07F240-C958-44DA-921F-DEA5D01CEB26}" srcOrd="0" destOrd="0" presId="urn:microsoft.com/office/officeart/2005/8/layout/vList2"/>
    <dgm:cxn modelId="{19C3C1B7-A602-4123-AA0E-978D62569E19}" srcId="{5DF4D909-95C7-41F8-97B4-E530C3953D96}" destId="{8CF254A6-0E4E-4CC7-BC84-E7D4327C022E}" srcOrd="0" destOrd="0" parTransId="{503B1E49-3A4E-4FDE-9BC1-56700C3D4CFD}" sibTransId="{0DA25CEC-1189-4515-A81A-6F9E5B7E7F0E}"/>
    <dgm:cxn modelId="{793950C2-277A-49DB-946E-59C1FA1B91E3}" srcId="{5DF4D909-95C7-41F8-97B4-E530C3953D96}" destId="{42842C76-B884-47B3-B145-89D26A04775A}" srcOrd="1" destOrd="0" parTransId="{CC0EE861-99E9-405A-A352-08C2B41A6B91}" sibTransId="{DD918529-3E00-4DC9-BED1-31B85BF16A49}"/>
    <dgm:cxn modelId="{4C5451E3-C3AD-472C-A6B4-C7DAF9E0B7AA}" type="presOf" srcId="{DDC1C8C3-64B3-48AF-9DE5-0A29FE5CD75E}" destId="{13147C3C-A834-4CE7-8D56-D45C863B6B59}" srcOrd="0" destOrd="0" presId="urn:microsoft.com/office/officeart/2005/8/layout/vList2"/>
    <dgm:cxn modelId="{C76933B8-13BB-4DD8-8BC7-013D9750311E}" type="presParOf" srcId="{F6DD5108-0A53-4CF2-ADF8-6055839B0EC5}" destId="{7B2BC833-B143-48FC-AAAD-B0FF82F4A759}" srcOrd="0" destOrd="0" presId="urn:microsoft.com/office/officeart/2005/8/layout/vList2"/>
    <dgm:cxn modelId="{E4619E54-85F0-47F6-9A1D-3500A81C9C9D}" type="presParOf" srcId="{F6DD5108-0A53-4CF2-ADF8-6055839B0EC5}" destId="{13147C3C-A834-4CE7-8D56-D45C863B6B59}" srcOrd="1" destOrd="0" presId="urn:microsoft.com/office/officeart/2005/8/layout/vList2"/>
    <dgm:cxn modelId="{071A4CDB-BF0A-4B86-B68D-F9F07E606AD0}" type="presParOf" srcId="{F6DD5108-0A53-4CF2-ADF8-6055839B0EC5}" destId="{A451E743-1436-4013-9FCD-515DC5530460}" srcOrd="2" destOrd="0" presId="urn:microsoft.com/office/officeart/2005/8/layout/vList2"/>
    <dgm:cxn modelId="{4C7AE77B-25FE-4DB6-9263-B58027B66F00}" type="presParOf" srcId="{F6DD5108-0A53-4CF2-ADF8-6055839B0EC5}" destId="{BA07F240-C958-44DA-921F-DEA5D01CEB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36E622F-2E84-4A82-9BC3-63D8B52F83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B2D92F-907C-4578-8B9E-5B409DE58CC8}">
      <dgm:prSet/>
      <dgm:spPr/>
      <dgm:t>
        <a:bodyPr/>
        <a:lstStyle/>
        <a:p>
          <a:r>
            <a:rPr lang="en-US"/>
            <a:t>Design relation schemas to be joined with equality conditions on attributes that are appropriately related </a:t>
          </a:r>
        </a:p>
      </dgm:t>
    </dgm:pt>
    <dgm:pt modelId="{894E87C6-8B15-474B-BB11-63252C11FC27}" type="parTrans" cxnId="{7B6BBD6D-7BC6-4232-824A-E6CE2AA9D221}">
      <dgm:prSet/>
      <dgm:spPr/>
      <dgm:t>
        <a:bodyPr/>
        <a:lstStyle/>
        <a:p>
          <a:endParaRPr lang="en-US"/>
        </a:p>
      </dgm:t>
    </dgm:pt>
    <dgm:pt modelId="{631D1BD7-0C3F-4C74-9A6D-A7408B71C09D}" type="sibTrans" cxnId="{7B6BBD6D-7BC6-4232-824A-E6CE2AA9D221}">
      <dgm:prSet/>
      <dgm:spPr/>
      <dgm:t>
        <a:bodyPr/>
        <a:lstStyle/>
        <a:p>
          <a:endParaRPr lang="en-US"/>
        </a:p>
      </dgm:t>
    </dgm:pt>
    <dgm:pt modelId="{753210D9-EDC9-4E69-AE3A-47B11C2F6311}">
      <dgm:prSet/>
      <dgm:spPr/>
      <dgm:t>
        <a:bodyPr/>
        <a:lstStyle/>
        <a:p>
          <a:r>
            <a:rPr lang="en-US"/>
            <a:t>Guarantees that no spurious tuples are generated</a:t>
          </a:r>
        </a:p>
      </dgm:t>
    </dgm:pt>
    <dgm:pt modelId="{5985C55F-BC23-4839-8EDF-84B37667D61E}" type="parTrans" cxnId="{D809406F-8D34-4653-AAD6-5F98B85B8B37}">
      <dgm:prSet/>
      <dgm:spPr/>
      <dgm:t>
        <a:bodyPr/>
        <a:lstStyle/>
        <a:p>
          <a:endParaRPr lang="en-US"/>
        </a:p>
      </dgm:t>
    </dgm:pt>
    <dgm:pt modelId="{ADCD4091-CCD4-4D9E-944A-49CF83EB9169}" type="sibTrans" cxnId="{D809406F-8D34-4653-AAD6-5F98B85B8B37}">
      <dgm:prSet/>
      <dgm:spPr/>
      <dgm:t>
        <a:bodyPr/>
        <a:lstStyle/>
        <a:p>
          <a:endParaRPr lang="en-US"/>
        </a:p>
      </dgm:t>
    </dgm:pt>
    <dgm:pt modelId="{86EC3D0B-9B21-4F1D-9E29-64D951C9E785}">
      <dgm:prSet/>
      <dgm:spPr/>
      <dgm:t>
        <a:bodyPr/>
        <a:lstStyle/>
        <a:p>
          <a:r>
            <a:rPr lang="en-US"/>
            <a:t>Avoid relations that contain matching attributes that are not (foreign key, primary key) combinations</a:t>
          </a:r>
        </a:p>
      </dgm:t>
    </dgm:pt>
    <dgm:pt modelId="{4267E175-5D12-4AA6-AB55-B153A36544E9}" type="parTrans" cxnId="{66F5358E-AA19-46D7-BD90-12AE2089DB7C}">
      <dgm:prSet/>
      <dgm:spPr/>
      <dgm:t>
        <a:bodyPr/>
        <a:lstStyle/>
        <a:p>
          <a:endParaRPr lang="en-US"/>
        </a:p>
      </dgm:t>
    </dgm:pt>
    <dgm:pt modelId="{4CAF5C81-7B35-4FCE-B5A4-FA4500D94C89}" type="sibTrans" cxnId="{66F5358E-AA19-46D7-BD90-12AE2089DB7C}">
      <dgm:prSet/>
      <dgm:spPr/>
      <dgm:t>
        <a:bodyPr/>
        <a:lstStyle/>
        <a:p>
          <a:endParaRPr lang="en-US"/>
        </a:p>
      </dgm:t>
    </dgm:pt>
    <dgm:pt modelId="{00C26E20-EBB8-4677-8022-A9FD4B1619FB}" type="pres">
      <dgm:prSet presAssocID="{A36E622F-2E84-4A82-9BC3-63D8B52F836A}" presName="linear" presStyleCnt="0">
        <dgm:presLayoutVars>
          <dgm:animLvl val="lvl"/>
          <dgm:resizeHandles val="exact"/>
        </dgm:presLayoutVars>
      </dgm:prSet>
      <dgm:spPr/>
    </dgm:pt>
    <dgm:pt modelId="{698EC3A0-4E8B-4715-AD27-CECBF31AAC21}" type="pres">
      <dgm:prSet presAssocID="{BCB2D92F-907C-4578-8B9E-5B409DE58C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91C9A5-59F4-4CAC-8517-F5A69EEE3DE8}" type="pres">
      <dgm:prSet presAssocID="{BCB2D92F-907C-4578-8B9E-5B409DE58CC8}" presName="childText" presStyleLbl="revTx" presStyleIdx="0" presStyleCnt="1">
        <dgm:presLayoutVars>
          <dgm:bulletEnabled val="1"/>
        </dgm:presLayoutVars>
      </dgm:prSet>
      <dgm:spPr/>
    </dgm:pt>
    <dgm:pt modelId="{B16BBD6B-ABF8-4D8C-A15D-ED4397DFD665}" type="pres">
      <dgm:prSet presAssocID="{86EC3D0B-9B21-4F1D-9E29-64D951C9E7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889860D-C6A4-4A41-ACB3-A196D8B9FDDB}" type="presOf" srcId="{BCB2D92F-907C-4578-8B9E-5B409DE58CC8}" destId="{698EC3A0-4E8B-4715-AD27-CECBF31AAC21}" srcOrd="0" destOrd="0" presId="urn:microsoft.com/office/officeart/2005/8/layout/vList2"/>
    <dgm:cxn modelId="{F817D740-DC81-43B1-87CD-8A4C84399F52}" type="presOf" srcId="{753210D9-EDC9-4E69-AE3A-47B11C2F6311}" destId="{5091C9A5-59F4-4CAC-8517-F5A69EEE3DE8}" srcOrd="0" destOrd="0" presId="urn:microsoft.com/office/officeart/2005/8/layout/vList2"/>
    <dgm:cxn modelId="{7B6BBD6D-7BC6-4232-824A-E6CE2AA9D221}" srcId="{A36E622F-2E84-4A82-9BC3-63D8B52F836A}" destId="{BCB2D92F-907C-4578-8B9E-5B409DE58CC8}" srcOrd="0" destOrd="0" parTransId="{894E87C6-8B15-474B-BB11-63252C11FC27}" sibTransId="{631D1BD7-0C3F-4C74-9A6D-A7408B71C09D}"/>
    <dgm:cxn modelId="{D809406F-8D34-4653-AAD6-5F98B85B8B37}" srcId="{BCB2D92F-907C-4578-8B9E-5B409DE58CC8}" destId="{753210D9-EDC9-4E69-AE3A-47B11C2F6311}" srcOrd="0" destOrd="0" parTransId="{5985C55F-BC23-4839-8EDF-84B37667D61E}" sibTransId="{ADCD4091-CCD4-4D9E-944A-49CF83EB9169}"/>
    <dgm:cxn modelId="{66F5358E-AA19-46D7-BD90-12AE2089DB7C}" srcId="{A36E622F-2E84-4A82-9BC3-63D8B52F836A}" destId="{86EC3D0B-9B21-4F1D-9E29-64D951C9E785}" srcOrd="1" destOrd="0" parTransId="{4267E175-5D12-4AA6-AB55-B153A36544E9}" sibTransId="{4CAF5C81-7B35-4FCE-B5A4-FA4500D94C89}"/>
    <dgm:cxn modelId="{6B5C52D4-BDDB-4E9F-BDBD-A4C79C1415BE}" type="presOf" srcId="{86EC3D0B-9B21-4F1D-9E29-64D951C9E785}" destId="{B16BBD6B-ABF8-4D8C-A15D-ED4397DFD665}" srcOrd="0" destOrd="0" presId="urn:microsoft.com/office/officeart/2005/8/layout/vList2"/>
    <dgm:cxn modelId="{5DA0AADA-A83D-49B5-A4BF-D99D012446EF}" type="presOf" srcId="{A36E622F-2E84-4A82-9BC3-63D8B52F836A}" destId="{00C26E20-EBB8-4677-8022-A9FD4B1619FB}" srcOrd="0" destOrd="0" presId="urn:microsoft.com/office/officeart/2005/8/layout/vList2"/>
    <dgm:cxn modelId="{5818C482-42A4-4D5E-AB3C-7B01A164481A}" type="presParOf" srcId="{00C26E20-EBB8-4677-8022-A9FD4B1619FB}" destId="{698EC3A0-4E8B-4715-AD27-CECBF31AAC21}" srcOrd="0" destOrd="0" presId="urn:microsoft.com/office/officeart/2005/8/layout/vList2"/>
    <dgm:cxn modelId="{EEA0E3A9-1471-40EE-87F5-AC195619F9B4}" type="presParOf" srcId="{00C26E20-EBB8-4677-8022-A9FD4B1619FB}" destId="{5091C9A5-59F4-4CAC-8517-F5A69EEE3DE8}" srcOrd="1" destOrd="0" presId="urn:microsoft.com/office/officeart/2005/8/layout/vList2"/>
    <dgm:cxn modelId="{135461A8-A04A-42FB-948C-1E2C90805BD4}" type="presParOf" srcId="{00C26E20-EBB8-4677-8022-A9FD4B1619FB}" destId="{B16BBD6B-ABF8-4D8C-A15D-ED4397DFD66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FFDEAE3-BB23-489C-BADB-C912EC119DB9}" type="doc">
      <dgm:prSet loTypeId="urn:microsoft.com/office/officeart/2005/8/layout/matrix3" loCatId="matri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40E656B-46C5-4DCB-8BCE-609A171489FA}">
      <dgm:prSet/>
      <dgm:spPr/>
      <dgm:t>
        <a:bodyPr/>
        <a:lstStyle/>
        <a:p>
          <a:r>
            <a:rPr lang="en-US"/>
            <a:t>Anomalies cause redundant work to be done</a:t>
          </a:r>
        </a:p>
      </dgm:t>
    </dgm:pt>
    <dgm:pt modelId="{F8E36079-82AD-4808-BF1F-66862F98131D}" type="parTrans" cxnId="{32D7D114-F8C8-41E2-A700-39D761033B10}">
      <dgm:prSet/>
      <dgm:spPr/>
      <dgm:t>
        <a:bodyPr/>
        <a:lstStyle/>
        <a:p>
          <a:endParaRPr lang="en-US"/>
        </a:p>
      </dgm:t>
    </dgm:pt>
    <dgm:pt modelId="{9EB6565B-A4D0-4E84-B154-81CCEF938207}" type="sibTrans" cxnId="{32D7D114-F8C8-41E2-A700-39D761033B10}">
      <dgm:prSet/>
      <dgm:spPr/>
      <dgm:t>
        <a:bodyPr/>
        <a:lstStyle/>
        <a:p>
          <a:endParaRPr lang="en-US"/>
        </a:p>
      </dgm:t>
    </dgm:pt>
    <dgm:pt modelId="{B693C4F2-E614-4374-876F-8B8D7FEE5BC9}">
      <dgm:prSet/>
      <dgm:spPr/>
      <dgm:t>
        <a:bodyPr/>
        <a:lstStyle/>
        <a:p>
          <a:r>
            <a:rPr lang="en-US"/>
            <a:t>Waste of storage space due to NULLs </a:t>
          </a:r>
        </a:p>
      </dgm:t>
    </dgm:pt>
    <dgm:pt modelId="{863990A0-C029-4EAB-B5ED-D57C5ECB0A1F}" type="parTrans" cxnId="{6A7A84F0-A042-4AAE-91CD-DF3D92E5488B}">
      <dgm:prSet/>
      <dgm:spPr/>
      <dgm:t>
        <a:bodyPr/>
        <a:lstStyle/>
        <a:p>
          <a:endParaRPr lang="en-US"/>
        </a:p>
      </dgm:t>
    </dgm:pt>
    <dgm:pt modelId="{A4355C09-C57F-44FB-9D59-D0C09253F4E1}" type="sibTrans" cxnId="{6A7A84F0-A042-4AAE-91CD-DF3D92E5488B}">
      <dgm:prSet/>
      <dgm:spPr/>
      <dgm:t>
        <a:bodyPr/>
        <a:lstStyle/>
        <a:p>
          <a:endParaRPr lang="en-US"/>
        </a:p>
      </dgm:t>
    </dgm:pt>
    <dgm:pt modelId="{071A6D47-A55D-431B-8991-2F2ED3746FFA}">
      <dgm:prSet/>
      <dgm:spPr/>
      <dgm:t>
        <a:bodyPr/>
        <a:lstStyle/>
        <a:p>
          <a:r>
            <a:rPr lang="en-US"/>
            <a:t>Difficulty of performing operations and joins due to NULL values</a:t>
          </a:r>
        </a:p>
      </dgm:t>
    </dgm:pt>
    <dgm:pt modelId="{3C84B905-AA1A-4C1D-BE7D-D77B43C6CEFA}" type="parTrans" cxnId="{3E74DC7E-27D7-4B57-AEB2-DCBAEE415618}">
      <dgm:prSet/>
      <dgm:spPr/>
      <dgm:t>
        <a:bodyPr/>
        <a:lstStyle/>
        <a:p>
          <a:endParaRPr lang="en-US"/>
        </a:p>
      </dgm:t>
    </dgm:pt>
    <dgm:pt modelId="{EAC36BE5-A38C-4739-A2C7-D283DD1BC5D7}" type="sibTrans" cxnId="{3E74DC7E-27D7-4B57-AEB2-DCBAEE415618}">
      <dgm:prSet/>
      <dgm:spPr/>
      <dgm:t>
        <a:bodyPr/>
        <a:lstStyle/>
        <a:p>
          <a:endParaRPr lang="en-US"/>
        </a:p>
      </dgm:t>
    </dgm:pt>
    <dgm:pt modelId="{2FA9C719-3129-4F73-846D-A0D1475813F7}">
      <dgm:prSet/>
      <dgm:spPr/>
      <dgm:t>
        <a:bodyPr/>
        <a:lstStyle/>
        <a:p>
          <a:r>
            <a:rPr lang="en-US"/>
            <a:t>Generation of invalid and spurious data during joins</a:t>
          </a:r>
        </a:p>
      </dgm:t>
    </dgm:pt>
    <dgm:pt modelId="{FB605637-2D49-467D-B045-4656F9AE33E8}" type="parTrans" cxnId="{F66FF48A-A18D-4BA2-B741-DE096E007F0D}">
      <dgm:prSet/>
      <dgm:spPr/>
      <dgm:t>
        <a:bodyPr/>
        <a:lstStyle/>
        <a:p>
          <a:endParaRPr lang="en-US"/>
        </a:p>
      </dgm:t>
    </dgm:pt>
    <dgm:pt modelId="{6EA1E0E1-7266-4C0B-A764-A72D6D40D3CD}" type="sibTrans" cxnId="{F66FF48A-A18D-4BA2-B741-DE096E007F0D}">
      <dgm:prSet/>
      <dgm:spPr/>
      <dgm:t>
        <a:bodyPr/>
        <a:lstStyle/>
        <a:p>
          <a:endParaRPr lang="en-US"/>
        </a:p>
      </dgm:t>
    </dgm:pt>
    <dgm:pt modelId="{BE95FCE1-3B97-41EB-8DB4-949FB646A7EC}" type="pres">
      <dgm:prSet presAssocID="{7FFDEAE3-BB23-489C-BADB-C912EC119DB9}" presName="matrix" presStyleCnt="0">
        <dgm:presLayoutVars>
          <dgm:chMax val="1"/>
          <dgm:dir/>
          <dgm:resizeHandles val="exact"/>
        </dgm:presLayoutVars>
      </dgm:prSet>
      <dgm:spPr/>
    </dgm:pt>
    <dgm:pt modelId="{271BA94E-D495-4945-9880-A8BC4B97A230}" type="pres">
      <dgm:prSet presAssocID="{7FFDEAE3-BB23-489C-BADB-C912EC119DB9}" presName="diamond" presStyleLbl="bgShp" presStyleIdx="0" presStyleCnt="1"/>
      <dgm:spPr/>
    </dgm:pt>
    <dgm:pt modelId="{F0909F73-6347-4642-801D-F5896C52DF3D}" type="pres">
      <dgm:prSet presAssocID="{7FFDEAE3-BB23-489C-BADB-C912EC119D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B48832-95AC-491A-814E-1B3FEF5A1AA7}" type="pres">
      <dgm:prSet presAssocID="{7FFDEAE3-BB23-489C-BADB-C912EC119D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67E64D-D9DD-491E-9783-8B60FD20EE41}" type="pres">
      <dgm:prSet presAssocID="{7FFDEAE3-BB23-489C-BADB-C912EC119D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160D82-025D-4806-BE57-553D677D616D}" type="pres">
      <dgm:prSet presAssocID="{7FFDEAE3-BB23-489C-BADB-C912EC119D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D7D114-F8C8-41E2-A700-39D761033B10}" srcId="{7FFDEAE3-BB23-489C-BADB-C912EC119DB9}" destId="{040E656B-46C5-4DCB-8BCE-609A171489FA}" srcOrd="0" destOrd="0" parTransId="{F8E36079-82AD-4808-BF1F-66862F98131D}" sibTransId="{9EB6565B-A4D0-4E84-B154-81CCEF938207}"/>
    <dgm:cxn modelId="{3E74DC7E-27D7-4B57-AEB2-DCBAEE415618}" srcId="{7FFDEAE3-BB23-489C-BADB-C912EC119DB9}" destId="{071A6D47-A55D-431B-8991-2F2ED3746FFA}" srcOrd="2" destOrd="0" parTransId="{3C84B905-AA1A-4C1D-BE7D-D77B43C6CEFA}" sibTransId="{EAC36BE5-A38C-4739-A2C7-D283DD1BC5D7}"/>
    <dgm:cxn modelId="{F66FF48A-A18D-4BA2-B741-DE096E007F0D}" srcId="{7FFDEAE3-BB23-489C-BADB-C912EC119DB9}" destId="{2FA9C719-3129-4F73-846D-A0D1475813F7}" srcOrd="3" destOrd="0" parTransId="{FB605637-2D49-467D-B045-4656F9AE33E8}" sibTransId="{6EA1E0E1-7266-4C0B-A764-A72D6D40D3CD}"/>
    <dgm:cxn modelId="{4FD44A8B-343A-426C-85F7-F0629BA5A3D6}" type="presOf" srcId="{071A6D47-A55D-431B-8991-2F2ED3746FFA}" destId="{3867E64D-D9DD-491E-9783-8B60FD20EE41}" srcOrd="0" destOrd="0" presId="urn:microsoft.com/office/officeart/2005/8/layout/matrix3"/>
    <dgm:cxn modelId="{40B619B5-CE2D-4551-8EBC-DAD4952B4D51}" type="presOf" srcId="{B693C4F2-E614-4374-876F-8B8D7FEE5BC9}" destId="{26B48832-95AC-491A-814E-1B3FEF5A1AA7}" srcOrd="0" destOrd="0" presId="urn:microsoft.com/office/officeart/2005/8/layout/matrix3"/>
    <dgm:cxn modelId="{047E8BBE-7981-4E04-862B-8A5A8F2EB1C2}" type="presOf" srcId="{7FFDEAE3-BB23-489C-BADB-C912EC119DB9}" destId="{BE95FCE1-3B97-41EB-8DB4-949FB646A7EC}" srcOrd="0" destOrd="0" presId="urn:microsoft.com/office/officeart/2005/8/layout/matrix3"/>
    <dgm:cxn modelId="{6A7A84F0-A042-4AAE-91CD-DF3D92E5488B}" srcId="{7FFDEAE3-BB23-489C-BADB-C912EC119DB9}" destId="{B693C4F2-E614-4374-876F-8B8D7FEE5BC9}" srcOrd="1" destOrd="0" parTransId="{863990A0-C029-4EAB-B5ED-D57C5ECB0A1F}" sibTransId="{A4355C09-C57F-44FB-9D59-D0C09253F4E1}"/>
    <dgm:cxn modelId="{691D44FB-491E-454E-BCE2-DD97F44FA554}" type="presOf" srcId="{2FA9C719-3129-4F73-846D-A0D1475813F7}" destId="{B9160D82-025D-4806-BE57-553D677D616D}" srcOrd="0" destOrd="0" presId="urn:microsoft.com/office/officeart/2005/8/layout/matrix3"/>
    <dgm:cxn modelId="{833FDFFE-CB59-4A52-B0DC-C907ABEEFB35}" type="presOf" srcId="{040E656B-46C5-4DCB-8BCE-609A171489FA}" destId="{F0909F73-6347-4642-801D-F5896C52DF3D}" srcOrd="0" destOrd="0" presId="urn:microsoft.com/office/officeart/2005/8/layout/matrix3"/>
    <dgm:cxn modelId="{580A63EE-AD0B-49FF-ABCA-BFED8663CADC}" type="presParOf" srcId="{BE95FCE1-3B97-41EB-8DB4-949FB646A7EC}" destId="{271BA94E-D495-4945-9880-A8BC4B97A230}" srcOrd="0" destOrd="0" presId="urn:microsoft.com/office/officeart/2005/8/layout/matrix3"/>
    <dgm:cxn modelId="{6CC488EB-C561-4715-B8F3-A2D7AC54F2A8}" type="presParOf" srcId="{BE95FCE1-3B97-41EB-8DB4-949FB646A7EC}" destId="{F0909F73-6347-4642-801D-F5896C52DF3D}" srcOrd="1" destOrd="0" presId="urn:microsoft.com/office/officeart/2005/8/layout/matrix3"/>
    <dgm:cxn modelId="{1667A8FD-29C0-4899-9690-82D44E7DAB3E}" type="presParOf" srcId="{BE95FCE1-3B97-41EB-8DB4-949FB646A7EC}" destId="{26B48832-95AC-491A-814E-1B3FEF5A1AA7}" srcOrd="2" destOrd="0" presId="urn:microsoft.com/office/officeart/2005/8/layout/matrix3"/>
    <dgm:cxn modelId="{C321BD3E-2927-4866-8971-7CAB356B4DCD}" type="presParOf" srcId="{BE95FCE1-3B97-41EB-8DB4-949FB646A7EC}" destId="{3867E64D-D9DD-491E-9783-8B60FD20EE41}" srcOrd="3" destOrd="0" presId="urn:microsoft.com/office/officeart/2005/8/layout/matrix3"/>
    <dgm:cxn modelId="{15B33803-D7D6-4DF6-BA86-5AB6C9060F0B}" type="presParOf" srcId="{BE95FCE1-3B97-41EB-8DB4-949FB646A7EC}" destId="{B9160D82-025D-4806-BE57-553D677D616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CFAB30-8150-49D7-9BB4-F1C9851160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634C52-02AD-4DEB-974B-9FD26A4CE2C1}">
      <dgm:prSet/>
      <dgm:spPr/>
      <dgm:t>
        <a:bodyPr/>
        <a:lstStyle/>
        <a:p>
          <a:r>
            <a:rPr lang="en-US"/>
            <a:t>Discuss insertion, deletion and modification anomalies. Why are they considered bad? Illustrate with examples.</a:t>
          </a:r>
        </a:p>
      </dgm:t>
    </dgm:pt>
    <dgm:pt modelId="{D5744F6F-1859-47E3-A41C-4A40F71575F9}" type="parTrans" cxnId="{014D22F0-71B9-4B04-AB90-95C7A12E7C42}">
      <dgm:prSet/>
      <dgm:spPr/>
      <dgm:t>
        <a:bodyPr/>
        <a:lstStyle/>
        <a:p>
          <a:endParaRPr lang="en-US"/>
        </a:p>
      </dgm:t>
    </dgm:pt>
    <dgm:pt modelId="{CF5DB492-DD61-4337-8544-CC2059483C0D}" type="sibTrans" cxnId="{014D22F0-71B9-4B04-AB90-95C7A12E7C42}">
      <dgm:prSet/>
      <dgm:spPr/>
      <dgm:t>
        <a:bodyPr/>
        <a:lstStyle/>
        <a:p>
          <a:endParaRPr lang="en-US"/>
        </a:p>
      </dgm:t>
    </dgm:pt>
    <dgm:pt modelId="{C0F3E0CF-3348-4FA5-9E9F-96AAC4A64C8A}">
      <dgm:prSet/>
      <dgm:spPr/>
      <dgm:t>
        <a:bodyPr/>
        <a:lstStyle/>
        <a:p>
          <a:r>
            <a:rPr lang="en-US"/>
            <a:t>State the informal guidelines for relation schema design that we discussed. Illustrate how violation of these guidelines may be harmful.</a:t>
          </a:r>
        </a:p>
      </dgm:t>
    </dgm:pt>
    <dgm:pt modelId="{72DC03FE-C873-44C0-91A3-51FFF9BA735D}" type="parTrans" cxnId="{A62327D5-79E1-4626-A017-57753793DCF8}">
      <dgm:prSet/>
      <dgm:spPr/>
      <dgm:t>
        <a:bodyPr/>
        <a:lstStyle/>
        <a:p>
          <a:endParaRPr lang="en-US"/>
        </a:p>
      </dgm:t>
    </dgm:pt>
    <dgm:pt modelId="{8A9014D1-E317-4F14-9596-00908EB4B770}" type="sibTrans" cxnId="{A62327D5-79E1-4626-A017-57753793DCF8}">
      <dgm:prSet/>
      <dgm:spPr/>
      <dgm:t>
        <a:bodyPr/>
        <a:lstStyle/>
        <a:p>
          <a:endParaRPr lang="en-US"/>
        </a:p>
      </dgm:t>
    </dgm:pt>
    <dgm:pt modelId="{F13AC152-9B80-401B-BDEB-BD4649F7E377}" type="pres">
      <dgm:prSet presAssocID="{47CFAB30-8150-49D7-9BB4-F1C98511602C}" presName="linear" presStyleCnt="0">
        <dgm:presLayoutVars>
          <dgm:animLvl val="lvl"/>
          <dgm:resizeHandles val="exact"/>
        </dgm:presLayoutVars>
      </dgm:prSet>
      <dgm:spPr/>
    </dgm:pt>
    <dgm:pt modelId="{EF69CF87-C0F6-42D3-95CF-825100FF7150}" type="pres">
      <dgm:prSet presAssocID="{3C634C52-02AD-4DEB-974B-9FD26A4CE2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F98987-5BCC-4157-B04F-6A5C2F5D48FE}" type="pres">
      <dgm:prSet presAssocID="{CF5DB492-DD61-4337-8544-CC2059483C0D}" presName="spacer" presStyleCnt="0"/>
      <dgm:spPr/>
    </dgm:pt>
    <dgm:pt modelId="{66FE069E-3251-4C95-87C8-5D8772C2ED7A}" type="pres">
      <dgm:prSet presAssocID="{C0F3E0CF-3348-4FA5-9E9F-96AAC4A64C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D8A134-8CF7-4EDB-9C25-F2A3C99B133A}" type="presOf" srcId="{47CFAB30-8150-49D7-9BB4-F1C98511602C}" destId="{F13AC152-9B80-401B-BDEB-BD4649F7E377}" srcOrd="0" destOrd="0" presId="urn:microsoft.com/office/officeart/2005/8/layout/vList2"/>
    <dgm:cxn modelId="{CF58F094-0548-47E8-8BE3-45100D803611}" type="presOf" srcId="{C0F3E0CF-3348-4FA5-9E9F-96AAC4A64C8A}" destId="{66FE069E-3251-4C95-87C8-5D8772C2ED7A}" srcOrd="0" destOrd="0" presId="urn:microsoft.com/office/officeart/2005/8/layout/vList2"/>
    <dgm:cxn modelId="{9A6934B2-B1CD-4632-A5D1-C44350E7D525}" type="presOf" srcId="{3C634C52-02AD-4DEB-974B-9FD26A4CE2C1}" destId="{EF69CF87-C0F6-42D3-95CF-825100FF7150}" srcOrd="0" destOrd="0" presId="urn:microsoft.com/office/officeart/2005/8/layout/vList2"/>
    <dgm:cxn modelId="{A62327D5-79E1-4626-A017-57753793DCF8}" srcId="{47CFAB30-8150-49D7-9BB4-F1C98511602C}" destId="{C0F3E0CF-3348-4FA5-9E9F-96AAC4A64C8A}" srcOrd="1" destOrd="0" parTransId="{72DC03FE-C873-44C0-91A3-51FFF9BA735D}" sibTransId="{8A9014D1-E317-4F14-9596-00908EB4B770}"/>
    <dgm:cxn modelId="{014D22F0-71B9-4B04-AB90-95C7A12E7C42}" srcId="{47CFAB30-8150-49D7-9BB4-F1C98511602C}" destId="{3C634C52-02AD-4DEB-974B-9FD26A4CE2C1}" srcOrd="0" destOrd="0" parTransId="{D5744F6F-1859-47E3-A41C-4A40F71575F9}" sibTransId="{CF5DB492-DD61-4337-8544-CC2059483C0D}"/>
    <dgm:cxn modelId="{359D5AB2-2001-4D95-93D2-D81BDC73CEB5}" type="presParOf" srcId="{F13AC152-9B80-401B-BDEB-BD4649F7E377}" destId="{EF69CF87-C0F6-42D3-95CF-825100FF7150}" srcOrd="0" destOrd="0" presId="urn:microsoft.com/office/officeart/2005/8/layout/vList2"/>
    <dgm:cxn modelId="{0BC585D7-E0FC-4136-BEBE-A4AAC00A34D3}" type="presParOf" srcId="{F13AC152-9B80-401B-BDEB-BD4649F7E377}" destId="{56F98987-5BCC-4157-B04F-6A5C2F5D48FE}" srcOrd="1" destOrd="0" presId="urn:microsoft.com/office/officeart/2005/8/layout/vList2"/>
    <dgm:cxn modelId="{AAAB08AA-769F-4EFD-AFD2-BA8D0AEDC2B9}" type="presParOf" srcId="{F13AC152-9B80-401B-BDEB-BD4649F7E377}" destId="{66FE069E-3251-4C95-87C8-5D8772C2ED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D41830F-543E-4648-8C06-7DC32B018E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F8486D-7987-4DBF-8831-24C86F7FDE75}">
      <dgm:prSet/>
      <dgm:spPr/>
      <dgm:t>
        <a:bodyPr/>
        <a:lstStyle/>
        <a:p>
          <a:r>
            <a:rPr lang="en-US"/>
            <a:t>Process for evaluating and correcting table structures to minimize data redundancies</a:t>
          </a:r>
        </a:p>
      </dgm:t>
    </dgm:pt>
    <dgm:pt modelId="{AA6E089E-8297-431A-AA2D-ECE8510FE6D8}" type="parTrans" cxnId="{91A346B3-15C4-437F-8B59-3FE8E311E8E7}">
      <dgm:prSet/>
      <dgm:spPr/>
      <dgm:t>
        <a:bodyPr/>
        <a:lstStyle/>
        <a:p>
          <a:endParaRPr lang="en-US"/>
        </a:p>
      </dgm:t>
    </dgm:pt>
    <dgm:pt modelId="{B76FE9D3-B840-4A03-8097-83E93C643212}" type="sibTrans" cxnId="{91A346B3-15C4-437F-8B59-3FE8E311E8E7}">
      <dgm:prSet/>
      <dgm:spPr/>
      <dgm:t>
        <a:bodyPr/>
        <a:lstStyle/>
        <a:p>
          <a:endParaRPr lang="en-US"/>
        </a:p>
      </dgm:t>
    </dgm:pt>
    <dgm:pt modelId="{358DF656-DE77-4953-B9C6-9834700BCD6D}">
      <dgm:prSet/>
      <dgm:spPr/>
      <dgm:t>
        <a:bodyPr/>
        <a:lstStyle/>
        <a:p>
          <a:r>
            <a:rPr lang="en-US"/>
            <a:t>helps eliminate data anomalies</a:t>
          </a:r>
        </a:p>
      </dgm:t>
    </dgm:pt>
    <dgm:pt modelId="{78446AFC-BA28-4A3A-BE38-03734F532163}" type="parTrans" cxnId="{546C6527-737E-4DF8-9FF5-D644403DA4EC}">
      <dgm:prSet/>
      <dgm:spPr/>
      <dgm:t>
        <a:bodyPr/>
        <a:lstStyle/>
        <a:p>
          <a:endParaRPr lang="en-US"/>
        </a:p>
      </dgm:t>
    </dgm:pt>
    <dgm:pt modelId="{670836A8-6411-47B8-8E30-656F10583703}" type="sibTrans" cxnId="{546C6527-737E-4DF8-9FF5-D644403DA4EC}">
      <dgm:prSet/>
      <dgm:spPr/>
      <dgm:t>
        <a:bodyPr/>
        <a:lstStyle/>
        <a:p>
          <a:endParaRPr lang="en-US"/>
        </a:p>
      </dgm:t>
    </dgm:pt>
    <dgm:pt modelId="{196779E9-4AAB-46DE-84B4-A4FB0CC52587}">
      <dgm:prSet/>
      <dgm:spPr/>
      <dgm:t>
        <a:bodyPr/>
        <a:lstStyle/>
        <a:p>
          <a:r>
            <a:rPr lang="en-US"/>
            <a:t>Works through a series of stages called normal forms: </a:t>
          </a:r>
        </a:p>
      </dgm:t>
    </dgm:pt>
    <dgm:pt modelId="{F59A0284-CDF2-402F-BD12-8EE6076B2397}" type="parTrans" cxnId="{2DEF6F1E-B1B0-44A0-9544-732E4B40AD7C}">
      <dgm:prSet/>
      <dgm:spPr/>
      <dgm:t>
        <a:bodyPr/>
        <a:lstStyle/>
        <a:p>
          <a:endParaRPr lang="en-US"/>
        </a:p>
      </dgm:t>
    </dgm:pt>
    <dgm:pt modelId="{B3FB4756-E391-4648-822C-3704CDFF1A77}" type="sibTrans" cxnId="{2DEF6F1E-B1B0-44A0-9544-732E4B40AD7C}">
      <dgm:prSet/>
      <dgm:spPr/>
      <dgm:t>
        <a:bodyPr/>
        <a:lstStyle/>
        <a:p>
          <a:endParaRPr lang="en-US"/>
        </a:p>
      </dgm:t>
    </dgm:pt>
    <dgm:pt modelId="{68649EB7-2277-4E72-94CF-8BE1861EE0E8}">
      <dgm:prSet/>
      <dgm:spPr/>
      <dgm:t>
        <a:bodyPr/>
        <a:lstStyle/>
        <a:p>
          <a:r>
            <a:rPr lang="en-US"/>
            <a:t>Normal form (1NF)</a:t>
          </a:r>
        </a:p>
      </dgm:t>
    </dgm:pt>
    <dgm:pt modelId="{2830A644-84C4-485F-A6BD-36B3BF203CEC}" type="parTrans" cxnId="{A105FA75-8447-4873-B590-003E985BBF76}">
      <dgm:prSet/>
      <dgm:spPr/>
      <dgm:t>
        <a:bodyPr/>
        <a:lstStyle/>
        <a:p>
          <a:endParaRPr lang="en-US"/>
        </a:p>
      </dgm:t>
    </dgm:pt>
    <dgm:pt modelId="{8D4C3011-F50E-4171-9CAE-DF248F065629}" type="sibTrans" cxnId="{A105FA75-8447-4873-B590-003E985BBF76}">
      <dgm:prSet/>
      <dgm:spPr/>
      <dgm:t>
        <a:bodyPr/>
        <a:lstStyle/>
        <a:p>
          <a:endParaRPr lang="en-US"/>
        </a:p>
      </dgm:t>
    </dgm:pt>
    <dgm:pt modelId="{190261F6-EDAC-48C9-A9D7-E338B15D72C1}">
      <dgm:prSet/>
      <dgm:spPr/>
      <dgm:t>
        <a:bodyPr/>
        <a:lstStyle/>
        <a:p>
          <a:r>
            <a:rPr lang="en-US"/>
            <a:t>Second normal form (2NF)</a:t>
          </a:r>
        </a:p>
      </dgm:t>
    </dgm:pt>
    <dgm:pt modelId="{226E6C5D-D2D9-4CC3-8205-C39166CDA2A5}" type="parTrans" cxnId="{1FC5AB2D-121E-44AC-AD00-6E3F6F31879A}">
      <dgm:prSet/>
      <dgm:spPr/>
      <dgm:t>
        <a:bodyPr/>
        <a:lstStyle/>
        <a:p>
          <a:endParaRPr lang="en-US"/>
        </a:p>
      </dgm:t>
    </dgm:pt>
    <dgm:pt modelId="{DAA9C097-ED8A-4431-B88A-2997950516FB}" type="sibTrans" cxnId="{1FC5AB2D-121E-44AC-AD00-6E3F6F31879A}">
      <dgm:prSet/>
      <dgm:spPr/>
      <dgm:t>
        <a:bodyPr/>
        <a:lstStyle/>
        <a:p>
          <a:endParaRPr lang="en-US"/>
        </a:p>
      </dgm:t>
    </dgm:pt>
    <dgm:pt modelId="{E6B11994-CD73-4814-B276-44B79A981859}">
      <dgm:prSet/>
      <dgm:spPr/>
      <dgm:t>
        <a:bodyPr/>
        <a:lstStyle/>
        <a:p>
          <a:r>
            <a:rPr lang="en-US"/>
            <a:t>Third normal form (3NF)</a:t>
          </a:r>
        </a:p>
      </dgm:t>
    </dgm:pt>
    <dgm:pt modelId="{A04FADF8-AA35-45A7-B4D2-E2E4CA1E7BAD}" type="parTrans" cxnId="{300E53D9-5F6B-4C5D-BD19-C6F0245262E6}">
      <dgm:prSet/>
      <dgm:spPr/>
      <dgm:t>
        <a:bodyPr/>
        <a:lstStyle/>
        <a:p>
          <a:endParaRPr lang="en-US"/>
        </a:p>
      </dgm:t>
    </dgm:pt>
    <dgm:pt modelId="{16B3AB78-D6AF-453D-A753-8CE4BFBD64F0}" type="sibTrans" cxnId="{300E53D9-5F6B-4C5D-BD19-C6F0245262E6}">
      <dgm:prSet/>
      <dgm:spPr/>
      <dgm:t>
        <a:bodyPr/>
        <a:lstStyle/>
        <a:p>
          <a:endParaRPr lang="en-US"/>
        </a:p>
      </dgm:t>
    </dgm:pt>
    <dgm:pt modelId="{A58B1BD6-469D-4DA8-816E-D07C9EF07F06}">
      <dgm:prSet/>
      <dgm:spPr/>
      <dgm:t>
        <a:bodyPr/>
        <a:lstStyle/>
        <a:p>
          <a:r>
            <a:rPr lang="en-US"/>
            <a:t>Boyce-Codd Normal Form</a:t>
          </a:r>
        </a:p>
      </dgm:t>
    </dgm:pt>
    <dgm:pt modelId="{C43C6600-3635-4F96-97FA-1571EFF812E1}" type="parTrans" cxnId="{8D5BC7F3-3224-432D-82A4-87349CEC8A53}">
      <dgm:prSet/>
      <dgm:spPr/>
      <dgm:t>
        <a:bodyPr/>
        <a:lstStyle/>
        <a:p>
          <a:endParaRPr lang="en-US"/>
        </a:p>
      </dgm:t>
    </dgm:pt>
    <dgm:pt modelId="{2C0BD90C-E99D-4FDE-BC43-3A3B3E6DB5DA}" type="sibTrans" cxnId="{8D5BC7F3-3224-432D-82A4-87349CEC8A53}">
      <dgm:prSet/>
      <dgm:spPr/>
      <dgm:t>
        <a:bodyPr/>
        <a:lstStyle/>
        <a:p>
          <a:endParaRPr lang="en-US"/>
        </a:p>
      </dgm:t>
    </dgm:pt>
    <dgm:pt modelId="{535429A2-9111-4888-AD60-367B13323AEE}">
      <dgm:prSet/>
      <dgm:spPr/>
      <dgm:t>
        <a:bodyPr/>
        <a:lstStyle/>
        <a:p>
          <a:r>
            <a:rPr lang="en-US"/>
            <a:t>2NF is better than 1NF; 3NF is better than 2NF</a:t>
          </a:r>
        </a:p>
      </dgm:t>
    </dgm:pt>
    <dgm:pt modelId="{F8B77FB9-19A4-4173-ABC9-55D36B8EAFDA}" type="parTrans" cxnId="{719C0047-F301-45B9-A230-51115B9BBC1D}">
      <dgm:prSet/>
      <dgm:spPr/>
      <dgm:t>
        <a:bodyPr/>
        <a:lstStyle/>
        <a:p>
          <a:endParaRPr lang="en-US"/>
        </a:p>
      </dgm:t>
    </dgm:pt>
    <dgm:pt modelId="{AE77483B-7B72-4FCC-9DEC-E0E4EE30264E}" type="sibTrans" cxnId="{719C0047-F301-45B9-A230-51115B9BBC1D}">
      <dgm:prSet/>
      <dgm:spPr/>
      <dgm:t>
        <a:bodyPr/>
        <a:lstStyle/>
        <a:p>
          <a:endParaRPr lang="en-US"/>
        </a:p>
      </dgm:t>
    </dgm:pt>
    <dgm:pt modelId="{7D178DAA-65CB-4775-994C-EE1288DBF77B}">
      <dgm:prSet/>
      <dgm:spPr/>
      <dgm:t>
        <a:bodyPr/>
        <a:lstStyle/>
        <a:p>
          <a:r>
            <a:rPr lang="en-US"/>
            <a:t>For most business database design purposes, BCNF is highest we need to go in the normalization process</a:t>
          </a:r>
        </a:p>
      </dgm:t>
    </dgm:pt>
    <dgm:pt modelId="{0102B7AA-50B6-4071-A568-5AA801462C0E}" type="parTrans" cxnId="{48178E74-5220-423A-8DFC-BE2C97DD226F}">
      <dgm:prSet/>
      <dgm:spPr/>
      <dgm:t>
        <a:bodyPr/>
        <a:lstStyle/>
        <a:p>
          <a:endParaRPr lang="en-US"/>
        </a:p>
      </dgm:t>
    </dgm:pt>
    <dgm:pt modelId="{0D30723B-D538-4E54-9DEC-CBBF4B492A97}" type="sibTrans" cxnId="{48178E74-5220-423A-8DFC-BE2C97DD226F}">
      <dgm:prSet/>
      <dgm:spPr/>
      <dgm:t>
        <a:bodyPr/>
        <a:lstStyle/>
        <a:p>
          <a:endParaRPr lang="en-US"/>
        </a:p>
      </dgm:t>
    </dgm:pt>
    <dgm:pt modelId="{5A742E75-562D-4889-9F0E-FD98D1894A78}">
      <dgm:prSet/>
      <dgm:spPr/>
      <dgm:t>
        <a:bodyPr/>
        <a:lstStyle/>
        <a:p>
          <a:r>
            <a:rPr lang="en-US"/>
            <a:t>Highest level of normalization is not always most desirable</a:t>
          </a:r>
        </a:p>
      </dgm:t>
    </dgm:pt>
    <dgm:pt modelId="{4AD10D24-39E6-4F6E-BF4D-C2979E91E499}" type="parTrans" cxnId="{666DD716-60B0-43DB-A132-010C33FC3FDA}">
      <dgm:prSet/>
      <dgm:spPr/>
      <dgm:t>
        <a:bodyPr/>
        <a:lstStyle/>
        <a:p>
          <a:endParaRPr lang="en-US"/>
        </a:p>
      </dgm:t>
    </dgm:pt>
    <dgm:pt modelId="{EE5F518F-5A03-4B0C-ABA3-0E5521A3AB33}" type="sibTrans" cxnId="{666DD716-60B0-43DB-A132-010C33FC3FDA}">
      <dgm:prSet/>
      <dgm:spPr/>
      <dgm:t>
        <a:bodyPr/>
        <a:lstStyle/>
        <a:p>
          <a:endParaRPr lang="en-US"/>
        </a:p>
      </dgm:t>
    </dgm:pt>
    <dgm:pt modelId="{DD120643-F2F1-414D-A2A1-9D53E626B0E0}" type="pres">
      <dgm:prSet presAssocID="{8D41830F-543E-4648-8C06-7DC32B018E45}" presName="linear" presStyleCnt="0">
        <dgm:presLayoutVars>
          <dgm:animLvl val="lvl"/>
          <dgm:resizeHandles val="exact"/>
        </dgm:presLayoutVars>
      </dgm:prSet>
      <dgm:spPr/>
    </dgm:pt>
    <dgm:pt modelId="{26446197-DCA6-48C8-B590-AD73D47C0B1B}" type="pres">
      <dgm:prSet presAssocID="{BAF8486D-7987-4DBF-8831-24C86F7FDE7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5B227A-75B0-48A1-96A6-5523BB23C3CB}" type="pres">
      <dgm:prSet presAssocID="{BAF8486D-7987-4DBF-8831-24C86F7FDE75}" presName="childText" presStyleLbl="revTx" presStyleIdx="0" presStyleCnt="2">
        <dgm:presLayoutVars>
          <dgm:bulletEnabled val="1"/>
        </dgm:presLayoutVars>
      </dgm:prSet>
      <dgm:spPr/>
    </dgm:pt>
    <dgm:pt modelId="{9F44F65D-C632-4B7D-9595-765E7162A77B}" type="pres">
      <dgm:prSet presAssocID="{196779E9-4AAB-46DE-84B4-A4FB0CC525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E451CF3-159E-4CB8-93D7-C4C9042DD5D0}" type="pres">
      <dgm:prSet presAssocID="{196779E9-4AAB-46DE-84B4-A4FB0CC52587}" presName="childText" presStyleLbl="revTx" presStyleIdx="1" presStyleCnt="2">
        <dgm:presLayoutVars>
          <dgm:bulletEnabled val="1"/>
        </dgm:presLayoutVars>
      </dgm:prSet>
      <dgm:spPr/>
    </dgm:pt>
    <dgm:pt modelId="{F5E5B0B2-C3FB-40D8-A0BC-155229430311}" type="pres">
      <dgm:prSet presAssocID="{535429A2-9111-4888-AD60-367B13323A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0A2809-53AB-49AE-BC20-E7BFFE0467DF}" type="pres">
      <dgm:prSet presAssocID="{AE77483B-7B72-4FCC-9DEC-E0E4EE30264E}" presName="spacer" presStyleCnt="0"/>
      <dgm:spPr/>
    </dgm:pt>
    <dgm:pt modelId="{73B6BD21-8F70-4542-9558-6A905E98C148}" type="pres">
      <dgm:prSet presAssocID="{7D178DAA-65CB-4775-994C-EE1288DBF7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DE9D06-0367-488B-B668-7AE3CABC76BB}" type="pres">
      <dgm:prSet presAssocID="{0D30723B-D538-4E54-9DEC-CBBF4B492A97}" presName="spacer" presStyleCnt="0"/>
      <dgm:spPr/>
    </dgm:pt>
    <dgm:pt modelId="{B89FDF6B-1DF4-4E16-94D1-4858380A5F84}" type="pres">
      <dgm:prSet presAssocID="{5A742E75-562D-4889-9F0E-FD98D1894A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841212-2F39-403E-B632-2A75F5729BA7}" type="presOf" srcId="{BAF8486D-7987-4DBF-8831-24C86F7FDE75}" destId="{26446197-DCA6-48C8-B590-AD73D47C0B1B}" srcOrd="0" destOrd="0" presId="urn:microsoft.com/office/officeart/2005/8/layout/vList2"/>
    <dgm:cxn modelId="{666DD716-60B0-43DB-A132-010C33FC3FDA}" srcId="{8D41830F-543E-4648-8C06-7DC32B018E45}" destId="{5A742E75-562D-4889-9F0E-FD98D1894A78}" srcOrd="4" destOrd="0" parTransId="{4AD10D24-39E6-4F6E-BF4D-C2979E91E499}" sibTransId="{EE5F518F-5A03-4B0C-ABA3-0E5521A3AB33}"/>
    <dgm:cxn modelId="{EB591D1E-8ED3-4580-AEF7-BE5C60039AF5}" type="presOf" srcId="{E6B11994-CD73-4814-B276-44B79A981859}" destId="{2E451CF3-159E-4CB8-93D7-C4C9042DD5D0}" srcOrd="0" destOrd="2" presId="urn:microsoft.com/office/officeart/2005/8/layout/vList2"/>
    <dgm:cxn modelId="{9C26481E-CDBF-4427-AA84-B99E32E68091}" type="presOf" srcId="{535429A2-9111-4888-AD60-367B13323AEE}" destId="{F5E5B0B2-C3FB-40D8-A0BC-155229430311}" srcOrd="0" destOrd="0" presId="urn:microsoft.com/office/officeart/2005/8/layout/vList2"/>
    <dgm:cxn modelId="{2DEF6F1E-B1B0-44A0-9544-732E4B40AD7C}" srcId="{8D41830F-543E-4648-8C06-7DC32B018E45}" destId="{196779E9-4AAB-46DE-84B4-A4FB0CC52587}" srcOrd="1" destOrd="0" parTransId="{F59A0284-CDF2-402F-BD12-8EE6076B2397}" sibTransId="{B3FB4756-E391-4648-822C-3704CDFF1A77}"/>
    <dgm:cxn modelId="{15530923-4B46-4032-A67F-1F504F2F90C5}" type="presOf" srcId="{68649EB7-2277-4E72-94CF-8BE1861EE0E8}" destId="{2E451CF3-159E-4CB8-93D7-C4C9042DD5D0}" srcOrd="0" destOrd="0" presId="urn:microsoft.com/office/officeart/2005/8/layout/vList2"/>
    <dgm:cxn modelId="{546C6527-737E-4DF8-9FF5-D644403DA4EC}" srcId="{BAF8486D-7987-4DBF-8831-24C86F7FDE75}" destId="{358DF656-DE77-4953-B9C6-9834700BCD6D}" srcOrd="0" destOrd="0" parTransId="{78446AFC-BA28-4A3A-BE38-03734F532163}" sibTransId="{670836A8-6411-47B8-8E30-656F10583703}"/>
    <dgm:cxn modelId="{E4858B2C-59A1-4860-A424-C552EA6911AE}" type="presOf" srcId="{358DF656-DE77-4953-B9C6-9834700BCD6D}" destId="{DD5B227A-75B0-48A1-96A6-5523BB23C3CB}" srcOrd="0" destOrd="0" presId="urn:microsoft.com/office/officeart/2005/8/layout/vList2"/>
    <dgm:cxn modelId="{1FC5AB2D-121E-44AC-AD00-6E3F6F31879A}" srcId="{196779E9-4AAB-46DE-84B4-A4FB0CC52587}" destId="{190261F6-EDAC-48C9-A9D7-E338B15D72C1}" srcOrd="1" destOrd="0" parTransId="{226E6C5D-D2D9-4CC3-8205-C39166CDA2A5}" sibTransId="{DAA9C097-ED8A-4431-B88A-2997950516FB}"/>
    <dgm:cxn modelId="{719C0047-F301-45B9-A230-51115B9BBC1D}" srcId="{8D41830F-543E-4648-8C06-7DC32B018E45}" destId="{535429A2-9111-4888-AD60-367B13323AEE}" srcOrd="2" destOrd="0" parTransId="{F8B77FB9-19A4-4173-ABC9-55D36B8EAFDA}" sibTransId="{AE77483B-7B72-4FCC-9DEC-E0E4EE30264E}"/>
    <dgm:cxn modelId="{15A0016E-F13F-43E8-ACA4-54C178B1A910}" type="presOf" srcId="{5A742E75-562D-4889-9F0E-FD98D1894A78}" destId="{B89FDF6B-1DF4-4E16-94D1-4858380A5F84}" srcOrd="0" destOrd="0" presId="urn:microsoft.com/office/officeart/2005/8/layout/vList2"/>
    <dgm:cxn modelId="{48178E74-5220-423A-8DFC-BE2C97DD226F}" srcId="{8D41830F-543E-4648-8C06-7DC32B018E45}" destId="{7D178DAA-65CB-4775-994C-EE1288DBF77B}" srcOrd="3" destOrd="0" parTransId="{0102B7AA-50B6-4071-A568-5AA801462C0E}" sibTransId="{0D30723B-D538-4E54-9DEC-CBBF4B492A97}"/>
    <dgm:cxn modelId="{A105FA75-8447-4873-B590-003E985BBF76}" srcId="{196779E9-4AAB-46DE-84B4-A4FB0CC52587}" destId="{68649EB7-2277-4E72-94CF-8BE1861EE0E8}" srcOrd="0" destOrd="0" parTransId="{2830A644-84C4-485F-A6BD-36B3BF203CEC}" sibTransId="{8D4C3011-F50E-4171-9CAE-DF248F065629}"/>
    <dgm:cxn modelId="{F9561095-6BEF-49D3-9F7F-7FD4595C175A}" type="presOf" srcId="{8D41830F-543E-4648-8C06-7DC32B018E45}" destId="{DD120643-F2F1-414D-A2A1-9D53E626B0E0}" srcOrd="0" destOrd="0" presId="urn:microsoft.com/office/officeart/2005/8/layout/vList2"/>
    <dgm:cxn modelId="{84BBA498-0503-48BC-965C-AF5EFC7F7F85}" type="presOf" srcId="{196779E9-4AAB-46DE-84B4-A4FB0CC52587}" destId="{9F44F65D-C632-4B7D-9595-765E7162A77B}" srcOrd="0" destOrd="0" presId="urn:microsoft.com/office/officeart/2005/8/layout/vList2"/>
    <dgm:cxn modelId="{0C833BAE-FD81-40E1-871E-28AFEC2F9E93}" type="presOf" srcId="{7D178DAA-65CB-4775-994C-EE1288DBF77B}" destId="{73B6BD21-8F70-4542-9558-6A905E98C148}" srcOrd="0" destOrd="0" presId="urn:microsoft.com/office/officeart/2005/8/layout/vList2"/>
    <dgm:cxn modelId="{91A346B3-15C4-437F-8B59-3FE8E311E8E7}" srcId="{8D41830F-543E-4648-8C06-7DC32B018E45}" destId="{BAF8486D-7987-4DBF-8831-24C86F7FDE75}" srcOrd="0" destOrd="0" parTransId="{AA6E089E-8297-431A-AA2D-ECE8510FE6D8}" sibTransId="{B76FE9D3-B840-4A03-8097-83E93C643212}"/>
    <dgm:cxn modelId="{2CF04FC1-419C-41E9-99A0-17B13E29B162}" type="presOf" srcId="{190261F6-EDAC-48C9-A9D7-E338B15D72C1}" destId="{2E451CF3-159E-4CB8-93D7-C4C9042DD5D0}" srcOrd="0" destOrd="1" presId="urn:microsoft.com/office/officeart/2005/8/layout/vList2"/>
    <dgm:cxn modelId="{300E53D9-5F6B-4C5D-BD19-C6F0245262E6}" srcId="{196779E9-4AAB-46DE-84B4-A4FB0CC52587}" destId="{E6B11994-CD73-4814-B276-44B79A981859}" srcOrd="2" destOrd="0" parTransId="{A04FADF8-AA35-45A7-B4D2-E2E4CA1E7BAD}" sibTransId="{16B3AB78-D6AF-453D-A753-8CE4BFBD64F0}"/>
    <dgm:cxn modelId="{8D5BC7F3-3224-432D-82A4-87349CEC8A53}" srcId="{196779E9-4AAB-46DE-84B4-A4FB0CC52587}" destId="{A58B1BD6-469D-4DA8-816E-D07C9EF07F06}" srcOrd="3" destOrd="0" parTransId="{C43C6600-3635-4F96-97FA-1571EFF812E1}" sibTransId="{2C0BD90C-E99D-4FDE-BC43-3A3B3E6DB5DA}"/>
    <dgm:cxn modelId="{445AE5FC-CD2D-4A3B-9D05-3EB84B6551FA}" type="presOf" srcId="{A58B1BD6-469D-4DA8-816E-D07C9EF07F06}" destId="{2E451CF3-159E-4CB8-93D7-C4C9042DD5D0}" srcOrd="0" destOrd="3" presId="urn:microsoft.com/office/officeart/2005/8/layout/vList2"/>
    <dgm:cxn modelId="{50AAFCF0-344E-453F-AD7C-145980DF3C0D}" type="presParOf" srcId="{DD120643-F2F1-414D-A2A1-9D53E626B0E0}" destId="{26446197-DCA6-48C8-B590-AD73D47C0B1B}" srcOrd="0" destOrd="0" presId="urn:microsoft.com/office/officeart/2005/8/layout/vList2"/>
    <dgm:cxn modelId="{C648BBB8-CB30-413D-9330-6E5C1DFEA49B}" type="presParOf" srcId="{DD120643-F2F1-414D-A2A1-9D53E626B0E0}" destId="{DD5B227A-75B0-48A1-96A6-5523BB23C3CB}" srcOrd="1" destOrd="0" presId="urn:microsoft.com/office/officeart/2005/8/layout/vList2"/>
    <dgm:cxn modelId="{41DAE3C5-8D3E-4C99-B482-432483EA4333}" type="presParOf" srcId="{DD120643-F2F1-414D-A2A1-9D53E626B0E0}" destId="{9F44F65D-C632-4B7D-9595-765E7162A77B}" srcOrd="2" destOrd="0" presId="urn:microsoft.com/office/officeart/2005/8/layout/vList2"/>
    <dgm:cxn modelId="{CE3D128B-1C4A-46C0-86D9-8E829C9EA3E3}" type="presParOf" srcId="{DD120643-F2F1-414D-A2A1-9D53E626B0E0}" destId="{2E451CF3-159E-4CB8-93D7-C4C9042DD5D0}" srcOrd="3" destOrd="0" presId="urn:microsoft.com/office/officeart/2005/8/layout/vList2"/>
    <dgm:cxn modelId="{3E8D17B7-99FF-4875-B120-DFC4F4F73513}" type="presParOf" srcId="{DD120643-F2F1-414D-A2A1-9D53E626B0E0}" destId="{F5E5B0B2-C3FB-40D8-A0BC-155229430311}" srcOrd="4" destOrd="0" presId="urn:microsoft.com/office/officeart/2005/8/layout/vList2"/>
    <dgm:cxn modelId="{EEB92767-A6A9-4B23-B9F8-E7BE8C42BE74}" type="presParOf" srcId="{DD120643-F2F1-414D-A2A1-9D53E626B0E0}" destId="{EC0A2809-53AB-49AE-BC20-E7BFFE0467DF}" srcOrd="5" destOrd="0" presId="urn:microsoft.com/office/officeart/2005/8/layout/vList2"/>
    <dgm:cxn modelId="{640260DB-33AE-401C-ACE7-6EC2DBEA09D1}" type="presParOf" srcId="{DD120643-F2F1-414D-A2A1-9D53E626B0E0}" destId="{73B6BD21-8F70-4542-9558-6A905E98C148}" srcOrd="6" destOrd="0" presId="urn:microsoft.com/office/officeart/2005/8/layout/vList2"/>
    <dgm:cxn modelId="{DE1D9495-5889-42C9-8261-75DF87A7CD7C}" type="presParOf" srcId="{DD120643-F2F1-414D-A2A1-9D53E626B0E0}" destId="{22DE9D06-0367-488B-B668-7AE3CABC76BB}" srcOrd="7" destOrd="0" presId="urn:microsoft.com/office/officeart/2005/8/layout/vList2"/>
    <dgm:cxn modelId="{BF2A7C79-F148-409D-99AB-92D57FCEC020}" type="presParOf" srcId="{DD120643-F2F1-414D-A2A1-9D53E626B0E0}" destId="{B89FDF6B-1DF4-4E16-94D1-4858380A5F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4A12D-6DE3-41A1-AC65-8DA1CF5E8DB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A6678-6F97-4EEB-9C59-AFBB942267F9}">
      <dgm:prSet phldrT="[Text]"/>
      <dgm:spPr/>
      <dgm:t>
        <a:bodyPr/>
        <a:lstStyle/>
        <a:p>
          <a:r>
            <a:rPr lang="en-US" dirty="0"/>
            <a:t>From existing data</a:t>
          </a:r>
        </a:p>
      </dgm:t>
    </dgm:pt>
    <dgm:pt modelId="{C4E925FA-5065-438D-8E93-72303E74EDFC}" type="parTrans" cxnId="{F68AA060-4D2F-4976-A279-B33ED90504A3}">
      <dgm:prSet/>
      <dgm:spPr/>
      <dgm:t>
        <a:bodyPr/>
        <a:lstStyle/>
        <a:p>
          <a:endParaRPr lang="en-US"/>
        </a:p>
      </dgm:t>
    </dgm:pt>
    <dgm:pt modelId="{1DD65E74-4128-4470-A7D2-EC90139DB203}" type="sibTrans" cxnId="{F68AA060-4D2F-4976-A279-B33ED90504A3}">
      <dgm:prSet/>
      <dgm:spPr/>
      <dgm:t>
        <a:bodyPr/>
        <a:lstStyle/>
        <a:p>
          <a:endParaRPr lang="en-US"/>
        </a:p>
      </dgm:t>
    </dgm:pt>
    <dgm:pt modelId="{8C3868A3-CC12-4FA3-B03A-C1FA166E0F97}">
      <dgm:prSet/>
      <dgm:spPr/>
      <dgm:t>
        <a:bodyPr/>
        <a:lstStyle/>
        <a:p>
          <a:r>
            <a:rPr lang="en-US" dirty="0"/>
            <a:t>Analyze spreadsheets and other data tables</a:t>
          </a:r>
        </a:p>
      </dgm:t>
    </dgm:pt>
    <dgm:pt modelId="{BFC0B718-6BEC-44B2-AA2C-A1185EFCA1CA}" type="parTrans" cxnId="{03ACE231-5976-4852-A696-767C96453907}">
      <dgm:prSet/>
      <dgm:spPr/>
      <dgm:t>
        <a:bodyPr/>
        <a:lstStyle/>
        <a:p>
          <a:endParaRPr lang="en-US"/>
        </a:p>
      </dgm:t>
    </dgm:pt>
    <dgm:pt modelId="{AA0B55F7-111F-4061-8B9A-02D68456C2E5}" type="sibTrans" cxnId="{03ACE231-5976-4852-A696-767C96453907}">
      <dgm:prSet/>
      <dgm:spPr/>
      <dgm:t>
        <a:bodyPr/>
        <a:lstStyle/>
        <a:p>
          <a:endParaRPr lang="en-US"/>
        </a:p>
      </dgm:t>
    </dgm:pt>
    <dgm:pt modelId="{BF04446A-35CC-421F-96CD-6E1FC3E18B3E}">
      <dgm:prSet/>
      <dgm:spPr/>
      <dgm:t>
        <a:bodyPr/>
        <a:lstStyle/>
        <a:p>
          <a:r>
            <a:rPr lang="en-US"/>
            <a:t>Extract data from other databases</a:t>
          </a:r>
          <a:endParaRPr lang="en-US" dirty="0"/>
        </a:p>
      </dgm:t>
    </dgm:pt>
    <dgm:pt modelId="{85F86D1A-FE89-4792-864D-829969816C21}" type="parTrans" cxnId="{7FF04A67-79E6-4CC7-B34F-A939D4943F1C}">
      <dgm:prSet/>
      <dgm:spPr/>
      <dgm:t>
        <a:bodyPr/>
        <a:lstStyle/>
        <a:p>
          <a:endParaRPr lang="en-US"/>
        </a:p>
      </dgm:t>
    </dgm:pt>
    <dgm:pt modelId="{0C302E6F-2902-4DB5-BFFF-C5392BCF8CC3}" type="sibTrans" cxnId="{7FF04A67-79E6-4CC7-B34F-A939D4943F1C}">
      <dgm:prSet/>
      <dgm:spPr/>
      <dgm:t>
        <a:bodyPr/>
        <a:lstStyle/>
        <a:p>
          <a:endParaRPr lang="en-US"/>
        </a:p>
      </dgm:t>
    </dgm:pt>
    <dgm:pt modelId="{F175BAA4-6200-425B-8D6D-32637FDCA256}">
      <dgm:prSet/>
      <dgm:spPr/>
      <dgm:t>
        <a:bodyPr/>
        <a:lstStyle/>
        <a:p>
          <a:r>
            <a:rPr lang="en-US"/>
            <a:t>Design using normalization principles</a:t>
          </a:r>
          <a:endParaRPr lang="en-US" b="1" dirty="0"/>
        </a:p>
      </dgm:t>
    </dgm:pt>
    <dgm:pt modelId="{1CC811AF-19F9-495B-91A6-A9484A8875F2}" type="parTrans" cxnId="{D39860AB-A003-4303-AB28-CF12C58CDFBD}">
      <dgm:prSet/>
      <dgm:spPr/>
      <dgm:t>
        <a:bodyPr/>
        <a:lstStyle/>
        <a:p>
          <a:endParaRPr lang="en-US"/>
        </a:p>
      </dgm:t>
    </dgm:pt>
    <dgm:pt modelId="{70FB6903-AC7B-45AE-A7A5-65B115C61201}" type="sibTrans" cxnId="{D39860AB-A003-4303-AB28-CF12C58CDFBD}">
      <dgm:prSet/>
      <dgm:spPr/>
      <dgm:t>
        <a:bodyPr/>
        <a:lstStyle/>
        <a:p>
          <a:endParaRPr lang="en-US"/>
        </a:p>
      </dgm:t>
    </dgm:pt>
    <dgm:pt modelId="{76865BA3-5B04-4601-94AE-BCB9497DB665}">
      <dgm:prSet/>
      <dgm:spPr/>
      <dgm:t>
        <a:bodyPr/>
        <a:lstStyle/>
        <a:p>
          <a:r>
            <a:rPr lang="en-US"/>
            <a:t>New systems development</a:t>
          </a:r>
          <a:endParaRPr lang="en-US" dirty="0"/>
        </a:p>
      </dgm:t>
    </dgm:pt>
    <dgm:pt modelId="{F90CCF0A-7A3F-499F-85BC-928C1950E73F}" type="parTrans" cxnId="{4006EF86-24B0-49D6-A630-847B0F5640AF}">
      <dgm:prSet/>
      <dgm:spPr/>
      <dgm:t>
        <a:bodyPr/>
        <a:lstStyle/>
        <a:p>
          <a:endParaRPr lang="en-US"/>
        </a:p>
      </dgm:t>
    </dgm:pt>
    <dgm:pt modelId="{22E43689-7042-4A98-9B15-BA656D8E60A0}" type="sibTrans" cxnId="{4006EF86-24B0-49D6-A630-847B0F5640AF}">
      <dgm:prSet/>
      <dgm:spPr/>
      <dgm:t>
        <a:bodyPr/>
        <a:lstStyle/>
        <a:p>
          <a:endParaRPr lang="en-US"/>
        </a:p>
      </dgm:t>
    </dgm:pt>
    <dgm:pt modelId="{AA8CAF27-B2AF-4137-AB66-AE7407FD191A}">
      <dgm:prSet/>
      <dgm:spPr/>
      <dgm:t>
        <a:bodyPr/>
        <a:lstStyle/>
        <a:p>
          <a:r>
            <a:rPr lang="en-US"/>
            <a:t>Create data model from application requirements</a:t>
          </a:r>
          <a:endParaRPr lang="en-US" dirty="0"/>
        </a:p>
      </dgm:t>
    </dgm:pt>
    <dgm:pt modelId="{967EF3F5-877A-4516-B86D-B26C4D3215F4}" type="parTrans" cxnId="{64430071-2327-4EBB-8E97-DC32EF089F1E}">
      <dgm:prSet/>
      <dgm:spPr/>
      <dgm:t>
        <a:bodyPr/>
        <a:lstStyle/>
        <a:p>
          <a:endParaRPr lang="en-US"/>
        </a:p>
      </dgm:t>
    </dgm:pt>
    <dgm:pt modelId="{016ED413-D2F3-4EFB-BB98-18820093D4D2}" type="sibTrans" cxnId="{64430071-2327-4EBB-8E97-DC32EF089F1E}">
      <dgm:prSet/>
      <dgm:spPr/>
      <dgm:t>
        <a:bodyPr/>
        <a:lstStyle/>
        <a:p>
          <a:endParaRPr lang="en-US"/>
        </a:p>
      </dgm:t>
    </dgm:pt>
    <dgm:pt modelId="{7099FC18-980E-492B-B922-A33D31D23299}">
      <dgm:prSet/>
      <dgm:spPr/>
      <dgm:t>
        <a:bodyPr/>
        <a:lstStyle/>
        <a:p>
          <a:r>
            <a:rPr lang="en-US"/>
            <a:t>Transform data model into database design</a:t>
          </a:r>
          <a:endParaRPr lang="en-US" dirty="0"/>
        </a:p>
      </dgm:t>
    </dgm:pt>
    <dgm:pt modelId="{B6D03CAA-DDD2-4A05-85F8-736AE7B0121E}" type="parTrans" cxnId="{90B02524-F301-482A-8275-7294F5E396DB}">
      <dgm:prSet/>
      <dgm:spPr/>
      <dgm:t>
        <a:bodyPr/>
        <a:lstStyle/>
        <a:p>
          <a:endParaRPr lang="en-US"/>
        </a:p>
      </dgm:t>
    </dgm:pt>
    <dgm:pt modelId="{165907D9-B96F-44C8-9805-7A88ECEAFA06}" type="sibTrans" cxnId="{90B02524-F301-482A-8275-7294F5E396DB}">
      <dgm:prSet/>
      <dgm:spPr/>
      <dgm:t>
        <a:bodyPr/>
        <a:lstStyle/>
        <a:p>
          <a:endParaRPr lang="en-US"/>
        </a:p>
      </dgm:t>
    </dgm:pt>
    <dgm:pt modelId="{BB9AB516-04B5-4474-A6D4-6BAD4DEB02EE}">
      <dgm:prSet/>
      <dgm:spPr/>
      <dgm:t>
        <a:bodyPr/>
        <a:lstStyle/>
        <a:p>
          <a:r>
            <a:rPr lang="en-US"/>
            <a:t>Database redesign</a:t>
          </a:r>
          <a:endParaRPr lang="en-US" dirty="0"/>
        </a:p>
      </dgm:t>
    </dgm:pt>
    <dgm:pt modelId="{3B9D28E5-E330-45D8-B60A-041A940E66DB}" type="parTrans" cxnId="{56C16028-F3C3-46CA-A18D-33B1160CC47E}">
      <dgm:prSet/>
      <dgm:spPr/>
      <dgm:t>
        <a:bodyPr/>
        <a:lstStyle/>
        <a:p>
          <a:endParaRPr lang="en-US"/>
        </a:p>
      </dgm:t>
    </dgm:pt>
    <dgm:pt modelId="{975F4402-BC42-4C0F-BF3A-DC511494952D}" type="sibTrans" cxnId="{56C16028-F3C3-46CA-A18D-33B1160CC47E}">
      <dgm:prSet/>
      <dgm:spPr/>
      <dgm:t>
        <a:bodyPr/>
        <a:lstStyle/>
        <a:p>
          <a:endParaRPr lang="en-US"/>
        </a:p>
      </dgm:t>
    </dgm:pt>
    <dgm:pt modelId="{DA762AE2-0C4E-4692-B4AD-034B64E9934C}">
      <dgm:prSet/>
      <dgm:spPr/>
      <dgm:t>
        <a:bodyPr/>
        <a:lstStyle/>
        <a:p>
          <a:r>
            <a:rPr lang="en-US"/>
            <a:t>Migrate databases to newer databases</a:t>
          </a:r>
          <a:endParaRPr lang="en-US" dirty="0"/>
        </a:p>
      </dgm:t>
    </dgm:pt>
    <dgm:pt modelId="{0E5EAAE4-37F2-4084-93F1-6D01C81507B3}" type="parTrans" cxnId="{88245331-90B6-4C6B-9EA9-96C5A825C9B2}">
      <dgm:prSet/>
      <dgm:spPr/>
      <dgm:t>
        <a:bodyPr/>
        <a:lstStyle/>
        <a:p>
          <a:endParaRPr lang="en-US"/>
        </a:p>
      </dgm:t>
    </dgm:pt>
    <dgm:pt modelId="{28756B3A-9FAD-437A-ADEC-521C7FE2DEAA}" type="sibTrans" cxnId="{88245331-90B6-4C6B-9EA9-96C5A825C9B2}">
      <dgm:prSet/>
      <dgm:spPr/>
      <dgm:t>
        <a:bodyPr/>
        <a:lstStyle/>
        <a:p>
          <a:endParaRPr lang="en-US"/>
        </a:p>
      </dgm:t>
    </dgm:pt>
    <dgm:pt modelId="{99CB9F80-1461-403F-85E8-0215AA54A747}">
      <dgm:prSet/>
      <dgm:spPr/>
      <dgm:t>
        <a:bodyPr/>
        <a:lstStyle/>
        <a:p>
          <a:r>
            <a:rPr lang="en-US" dirty="0"/>
            <a:t>Integrate two or more databases</a:t>
          </a:r>
        </a:p>
      </dgm:t>
    </dgm:pt>
    <dgm:pt modelId="{90FD8881-DD74-47E2-BB2F-92C667678F29}" type="parTrans" cxnId="{7FAEBB7D-4B51-475C-980E-A125D0A130CD}">
      <dgm:prSet/>
      <dgm:spPr/>
      <dgm:t>
        <a:bodyPr/>
        <a:lstStyle/>
        <a:p>
          <a:endParaRPr lang="en-US"/>
        </a:p>
      </dgm:t>
    </dgm:pt>
    <dgm:pt modelId="{24C79080-35DC-4388-9792-72A742C09802}" type="sibTrans" cxnId="{7FAEBB7D-4B51-475C-980E-A125D0A130CD}">
      <dgm:prSet/>
      <dgm:spPr/>
      <dgm:t>
        <a:bodyPr/>
        <a:lstStyle/>
        <a:p>
          <a:endParaRPr lang="en-US"/>
        </a:p>
      </dgm:t>
    </dgm:pt>
    <dgm:pt modelId="{EF8F75AA-DBC8-48A5-A1B1-683BAAC0B3F2}">
      <dgm:prSet/>
      <dgm:spPr/>
      <dgm:t>
        <a:bodyPr/>
        <a:lstStyle/>
        <a:p>
          <a:r>
            <a:rPr lang="en-US"/>
            <a:t>Reverse engineer and design new databases using normalization principles and data model transformation</a:t>
          </a:r>
          <a:endParaRPr lang="en-US" dirty="0"/>
        </a:p>
      </dgm:t>
    </dgm:pt>
    <dgm:pt modelId="{E50AE30D-0CDC-4AF2-828F-CDA1B1666C58}" type="parTrans" cxnId="{5475ABF3-75D3-4A54-AB60-C10DCF70C62C}">
      <dgm:prSet/>
      <dgm:spPr/>
      <dgm:t>
        <a:bodyPr/>
        <a:lstStyle/>
        <a:p>
          <a:endParaRPr lang="en-US"/>
        </a:p>
      </dgm:t>
    </dgm:pt>
    <dgm:pt modelId="{8D7B3C98-BCDA-4724-B40E-BAB1A2B89E85}" type="sibTrans" cxnId="{5475ABF3-75D3-4A54-AB60-C10DCF70C62C}">
      <dgm:prSet/>
      <dgm:spPr/>
      <dgm:t>
        <a:bodyPr/>
        <a:lstStyle/>
        <a:p>
          <a:endParaRPr lang="en-US"/>
        </a:p>
      </dgm:t>
    </dgm:pt>
    <dgm:pt modelId="{6EFEA184-CB95-4082-B8BF-EF3C49F24197}" type="pres">
      <dgm:prSet presAssocID="{DCB4A12D-6DE3-41A1-AC65-8DA1CF5E8DBB}" presName="linear" presStyleCnt="0">
        <dgm:presLayoutVars>
          <dgm:dir/>
          <dgm:animLvl val="lvl"/>
          <dgm:resizeHandles val="exact"/>
        </dgm:presLayoutVars>
      </dgm:prSet>
      <dgm:spPr/>
    </dgm:pt>
    <dgm:pt modelId="{F614DD57-7F3E-4649-8308-E3586524629D}" type="pres">
      <dgm:prSet presAssocID="{E62A6678-6F97-4EEB-9C59-AFBB942267F9}" presName="parentLin" presStyleCnt="0"/>
      <dgm:spPr/>
    </dgm:pt>
    <dgm:pt modelId="{7B838786-7D69-4301-B1B4-FB2D2E4B95D6}" type="pres">
      <dgm:prSet presAssocID="{E62A6678-6F97-4EEB-9C59-AFBB942267F9}" presName="parentLeftMargin" presStyleLbl="node1" presStyleIdx="0" presStyleCnt="3"/>
      <dgm:spPr/>
    </dgm:pt>
    <dgm:pt modelId="{C52B6DE3-B6DF-4EAF-A364-85D6651FF108}" type="pres">
      <dgm:prSet presAssocID="{E62A6678-6F97-4EEB-9C59-AFBB942267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B88522-A8E9-4DCE-9EE1-7F9B16B648D2}" type="pres">
      <dgm:prSet presAssocID="{E62A6678-6F97-4EEB-9C59-AFBB942267F9}" presName="negativeSpace" presStyleCnt="0"/>
      <dgm:spPr/>
    </dgm:pt>
    <dgm:pt modelId="{55023C9F-2DE8-4979-AD68-FD88604200AC}" type="pres">
      <dgm:prSet presAssocID="{E62A6678-6F97-4EEB-9C59-AFBB942267F9}" presName="childText" presStyleLbl="conFgAcc1" presStyleIdx="0" presStyleCnt="3">
        <dgm:presLayoutVars>
          <dgm:bulletEnabled val="1"/>
        </dgm:presLayoutVars>
      </dgm:prSet>
      <dgm:spPr/>
    </dgm:pt>
    <dgm:pt modelId="{A715B7BF-BACE-4D80-B2D4-13FB894EA3AB}" type="pres">
      <dgm:prSet presAssocID="{1DD65E74-4128-4470-A7D2-EC90139DB203}" presName="spaceBetweenRectangles" presStyleCnt="0"/>
      <dgm:spPr/>
    </dgm:pt>
    <dgm:pt modelId="{2095FF86-C8B5-4290-B74A-E5383DD1314D}" type="pres">
      <dgm:prSet presAssocID="{76865BA3-5B04-4601-94AE-BCB9497DB665}" presName="parentLin" presStyleCnt="0"/>
      <dgm:spPr/>
    </dgm:pt>
    <dgm:pt modelId="{19E4C23C-436B-4636-8D70-F189A6563D3A}" type="pres">
      <dgm:prSet presAssocID="{76865BA3-5B04-4601-94AE-BCB9497DB665}" presName="parentLeftMargin" presStyleLbl="node1" presStyleIdx="0" presStyleCnt="3"/>
      <dgm:spPr/>
    </dgm:pt>
    <dgm:pt modelId="{E2C05EB7-09D4-4FB4-9A3C-3F99A5115FC2}" type="pres">
      <dgm:prSet presAssocID="{76865BA3-5B04-4601-94AE-BCB9497DB6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24CFE3-0A88-4BB3-BDF1-3A3273DB3170}" type="pres">
      <dgm:prSet presAssocID="{76865BA3-5B04-4601-94AE-BCB9497DB665}" presName="negativeSpace" presStyleCnt="0"/>
      <dgm:spPr/>
    </dgm:pt>
    <dgm:pt modelId="{41833F73-F8BC-4809-8FFB-44F60FBDF693}" type="pres">
      <dgm:prSet presAssocID="{76865BA3-5B04-4601-94AE-BCB9497DB665}" presName="childText" presStyleLbl="conFgAcc1" presStyleIdx="1" presStyleCnt="3">
        <dgm:presLayoutVars>
          <dgm:bulletEnabled val="1"/>
        </dgm:presLayoutVars>
      </dgm:prSet>
      <dgm:spPr/>
    </dgm:pt>
    <dgm:pt modelId="{586B9759-DBA0-4323-971D-C2160CB02E0E}" type="pres">
      <dgm:prSet presAssocID="{22E43689-7042-4A98-9B15-BA656D8E60A0}" presName="spaceBetweenRectangles" presStyleCnt="0"/>
      <dgm:spPr/>
    </dgm:pt>
    <dgm:pt modelId="{E4BDC10C-0A26-4D22-83AE-00A03E63A094}" type="pres">
      <dgm:prSet presAssocID="{BB9AB516-04B5-4474-A6D4-6BAD4DEB02EE}" presName="parentLin" presStyleCnt="0"/>
      <dgm:spPr/>
    </dgm:pt>
    <dgm:pt modelId="{0645EF29-92C5-4F59-8BCB-3F30E9D7091F}" type="pres">
      <dgm:prSet presAssocID="{BB9AB516-04B5-4474-A6D4-6BAD4DEB02EE}" presName="parentLeftMargin" presStyleLbl="node1" presStyleIdx="1" presStyleCnt="3"/>
      <dgm:spPr/>
    </dgm:pt>
    <dgm:pt modelId="{8E679615-5437-4AF7-B74B-CF235FA9ABAC}" type="pres">
      <dgm:prSet presAssocID="{BB9AB516-04B5-4474-A6D4-6BAD4DEB02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EC581B-2016-411F-8251-156D8F7E3334}" type="pres">
      <dgm:prSet presAssocID="{BB9AB516-04B5-4474-A6D4-6BAD4DEB02EE}" presName="negativeSpace" presStyleCnt="0"/>
      <dgm:spPr/>
    </dgm:pt>
    <dgm:pt modelId="{CCCD56FA-FB01-4AE4-B1A1-38D03E6E3937}" type="pres">
      <dgm:prSet presAssocID="{BB9AB516-04B5-4474-A6D4-6BAD4DEB02E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B8A30F-EB90-401F-A9CB-EB9C1114DFF1}" type="presOf" srcId="{99CB9F80-1461-403F-85E8-0215AA54A747}" destId="{CCCD56FA-FB01-4AE4-B1A1-38D03E6E3937}" srcOrd="0" destOrd="1" presId="urn:microsoft.com/office/officeart/2005/8/layout/list1"/>
    <dgm:cxn modelId="{AAFBF510-7FB0-48A5-AE30-1BB7F9487EEB}" type="presOf" srcId="{E62A6678-6F97-4EEB-9C59-AFBB942267F9}" destId="{C52B6DE3-B6DF-4EAF-A364-85D6651FF108}" srcOrd="1" destOrd="0" presId="urn:microsoft.com/office/officeart/2005/8/layout/list1"/>
    <dgm:cxn modelId="{643BFF20-3ABB-4BFF-8305-ED595C6E5BF9}" type="presOf" srcId="{76865BA3-5B04-4601-94AE-BCB9497DB665}" destId="{E2C05EB7-09D4-4FB4-9A3C-3F99A5115FC2}" srcOrd="1" destOrd="0" presId="urn:microsoft.com/office/officeart/2005/8/layout/list1"/>
    <dgm:cxn modelId="{30315B22-C2A1-4BD6-9E37-91C363E1ABE9}" type="presOf" srcId="{7099FC18-980E-492B-B922-A33D31D23299}" destId="{41833F73-F8BC-4809-8FFB-44F60FBDF693}" srcOrd="0" destOrd="1" presId="urn:microsoft.com/office/officeart/2005/8/layout/list1"/>
    <dgm:cxn modelId="{90B02524-F301-482A-8275-7294F5E396DB}" srcId="{76865BA3-5B04-4601-94AE-BCB9497DB665}" destId="{7099FC18-980E-492B-B922-A33D31D23299}" srcOrd="1" destOrd="0" parTransId="{B6D03CAA-DDD2-4A05-85F8-736AE7B0121E}" sibTransId="{165907D9-B96F-44C8-9805-7A88ECEAFA06}"/>
    <dgm:cxn modelId="{56C16028-F3C3-46CA-A18D-33B1160CC47E}" srcId="{DCB4A12D-6DE3-41A1-AC65-8DA1CF5E8DBB}" destId="{BB9AB516-04B5-4474-A6D4-6BAD4DEB02EE}" srcOrd="2" destOrd="0" parTransId="{3B9D28E5-E330-45D8-B60A-041A940E66DB}" sibTransId="{975F4402-BC42-4C0F-BF3A-DC511494952D}"/>
    <dgm:cxn modelId="{F06B682F-4EDD-4601-B423-62198DE6C91F}" type="presOf" srcId="{BF04446A-35CC-421F-96CD-6E1FC3E18B3E}" destId="{55023C9F-2DE8-4979-AD68-FD88604200AC}" srcOrd="0" destOrd="1" presId="urn:microsoft.com/office/officeart/2005/8/layout/list1"/>
    <dgm:cxn modelId="{88245331-90B6-4C6B-9EA9-96C5A825C9B2}" srcId="{BB9AB516-04B5-4474-A6D4-6BAD4DEB02EE}" destId="{DA762AE2-0C4E-4692-B4AD-034B64E9934C}" srcOrd="0" destOrd="0" parTransId="{0E5EAAE4-37F2-4084-93F1-6D01C81507B3}" sibTransId="{28756B3A-9FAD-437A-ADEC-521C7FE2DEAA}"/>
    <dgm:cxn modelId="{03ACE231-5976-4852-A696-767C96453907}" srcId="{E62A6678-6F97-4EEB-9C59-AFBB942267F9}" destId="{8C3868A3-CC12-4FA3-B03A-C1FA166E0F97}" srcOrd="0" destOrd="0" parTransId="{BFC0B718-6BEC-44B2-AA2C-A1185EFCA1CA}" sibTransId="{AA0B55F7-111F-4061-8B9A-02D68456C2E5}"/>
    <dgm:cxn modelId="{F68AA060-4D2F-4976-A279-B33ED90504A3}" srcId="{DCB4A12D-6DE3-41A1-AC65-8DA1CF5E8DBB}" destId="{E62A6678-6F97-4EEB-9C59-AFBB942267F9}" srcOrd="0" destOrd="0" parTransId="{C4E925FA-5065-438D-8E93-72303E74EDFC}" sibTransId="{1DD65E74-4128-4470-A7D2-EC90139DB203}"/>
    <dgm:cxn modelId="{7FF04A67-79E6-4CC7-B34F-A939D4943F1C}" srcId="{E62A6678-6F97-4EEB-9C59-AFBB942267F9}" destId="{BF04446A-35CC-421F-96CD-6E1FC3E18B3E}" srcOrd="1" destOrd="0" parTransId="{85F86D1A-FE89-4792-864D-829969816C21}" sibTransId="{0C302E6F-2902-4DB5-BFFF-C5392BCF8CC3}"/>
    <dgm:cxn modelId="{06295367-258B-4E8B-8FC7-CD88A64A1491}" type="presOf" srcId="{8C3868A3-CC12-4FA3-B03A-C1FA166E0F97}" destId="{55023C9F-2DE8-4979-AD68-FD88604200AC}" srcOrd="0" destOrd="0" presId="urn:microsoft.com/office/officeart/2005/8/layout/list1"/>
    <dgm:cxn modelId="{752DAE4C-7199-4BDC-A9D5-0A13399E6899}" type="presOf" srcId="{BB9AB516-04B5-4474-A6D4-6BAD4DEB02EE}" destId="{8E679615-5437-4AF7-B74B-CF235FA9ABAC}" srcOrd="1" destOrd="0" presId="urn:microsoft.com/office/officeart/2005/8/layout/list1"/>
    <dgm:cxn modelId="{61DFE44E-F1A8-4652-AE99-AE2A33537FD0}" type="presOf" srcId="{DCB4A12D-6DE3-41A1-AC65-8DA1CF5E8DBB}" destId="{6EFEA184-CB95-4082-B8BF-EF3C49F24197}" srcOrd="0" destOrd="0" presId="urn:microsoft.com/office/officeart/2005/8/layout/list1"/>
    <dgm:cxn modelId="{64430071-2327-4EBB-8E97-DC32EF089F1E}" srcId="{76865BA3-5B04-4601-94AE-BCB9497DB665}" destId="{AA8CAF27-B2AF-4137-AB66-AE7407FD191A}" srcOrd="0" destOrd="0" parTransId="{967EF3F5-877A-4516-B86D-B26C4D3215F4}" sibTransId="{016ED413-D2F3-4EFB-BB98-18820093D4D2}"/>
    <dgm:cxn modelId="{7FAEBB7D-4B51-475C-980E-A125D0A130CD}" srcId="{BB9AB516-04B5-4474-A6D4-6BAD4DEB02EE}" destId="{99CB9F80-1461-403F-85E8-0215AA54A747}" srcOrd="1" destOrd="0" parTransId="{90FD8881-DD74-47E2-BB2F-92C667678F29}" sibTransId="{24C79080-35DC-4388-9792-72A742C09802}"/>
    <dgm:cxn modelId="{4006EF86-24B0-49D6-A630-847B0F5640AF}" srcId="{DCB4A12D-6DE3-41A1-AC65-8DA1CF5E8DBB}" destId="{76865BA3-5B04-4601-94AE-BCB9497DB665}" srcOrd="1" destOrd="0" parTransId="{F90CCF0A-7A3F-499F-85BC-928C1950E73F}" sibTransId="{22E43689-7042-4A98-9B15-BA656D8E60A0}"/>
    <dgm:cxn modelId="{19733C8E-71E6-4511-B136-0623B7AD1A54}" type="presOf" srcId="{E62A6678-6F97-4EEB-9C59-AFBB942267F9}" destId="{7B838786-7D69-4301-B1B4-FB2D2E4B95D6}" srcOrd="0" destOrd="0" presId="urn:microsoft.com/office/officeart/2005/8/layout/list1"/>
    <dgm:cxn modelId="{8ABCB1A3-A7E8-40C6-BB2E-844FB6ABB28C}" type="presOf" srcId="{BB9AB516-04B5-4474-A6D4-6BAD4DEB02EE}" destId="{0645EF29-92C5-4F59-8BCB-3F30E9D7091F}" srcOrd="0" destOrd="0" presId="urn:microsoft.com/office/officeart/2005/8/layout/list1"/>
    <dgm:cxn modelId="{D39860AB-A003-4303-AB28-CF12C58CDFBD}" srcId="{E62A6678-6F97-4EEB-9C59-AFBB942267F9}" destId="{F175BAA4-6200-425B-8D6D-32637FDCA256}" srcOrd="2" destOrd="0" parTransId="{1CC811AF-19F9-495B-91A6-A9484A8875F2}" sibTransId="{70FB6903-AC7B-45AE-A7A5-65B115C61201}"/>
    <dgm:cxn modelId="{DB945DC8-7A5C-4B13-AF26-9B26E3B40101}" type="presOf" srcId="{DA762AE2-0C4E-4692-B4AD-034B64E9934C}" destId="{CCCD56FA-FB01-4AE4-B1A1-38D03E6E3937}" srcOrd="0" destOrd="0" presId="urn:microsoft.com/office/officeart/2005/8/layout/list1"/>
    <dgm:cxn modelId="{925289D6-3AC9-487B-B4EC-760DC0C4716A}" type="presOf" srcId="{76865BA3-5B04-4601-94AE-BCB9497DB665}" destId="{19E4C23C-436B-4636-8D70-F189A6563D3A}" srcOrd="0" destOrd="0" presId="urn:microsoft.com/office/officeart/2005/8/layout/list1"/>
    <dgm:cxn modelId="{ADB117DE-6B18-4BB2-B2DC-E911D1D62105}" type="presOf" srcId="{EF8F75AA-DBC8-48A5-A1B1-683BAAC0B3F2}" destId="{CCCD56FA-FB01-4AE4-B1A1-38D03E6E3937}" srcOrd="0" destOrd="2" presId="urn:microsoft.com/office/officeart/2005/8/layout/list1"/>
    <dgm:cxn modelId="{1CEBD4E8-EF83-4E7A-B324-D07709EB3BB9}" type="presOf" srcId="{AA8CAF27-B2AF-4137-AB66-AE7407FD191A}" destId="{41833F73-F8BC-4809-8FFB-44F60FBDF693}" srcOrd="0" destOrd="0" presId="urn:microsoft.com/office/officeart/2005/8/layout/list1"/>
    <dgm:cxn modelId="{5475ABF3-75D3-4A54-AB60-C10DCF70C62C}" srcId="{BB9AB516-04B5-4474-A6D4-6BAD4DEB02EE}" destId="{EF8F75AA-DBC8-48A5-A1B1-683BAAC0B3F2}" srcOrd="2" destOrd="0" parTransId="{E50AE30D-0CDC-4AF2-828F-CDA1B1666C58}" sibTransId="{8D7B3C98-BCDA-4724-B40E-BAB1A2B89E85}"/>
    <dgm:cxn modelId="{3FD67DFC-DA57-48EB-A041-BF001DDAFA1E}" type="presOf" srcId="{F175BAA4-6200-425B-8D6D-32637FDCA256}" destId="{55023C9F-2DE8-4979-AD68-FD88604200AC}" srcOrd="0" destOrd="2" presId="urn:microsoft.com/office/officeart/2005/8/layout/list1"/>
    <dgm:cxn modelId="{616DF460-4877-4651-8F5A-7B35F5C3394D}" type="presParOf" srcId="{6EFEA184-CB95-4082-B8BF-EF3C49F24197}" destId="{F614DD57-7F3E-4649-8308-E3586524629D}" srcOrd="0" destOrd="0" presId="urn:microsoft.com/office/officeart/2005/8/layout/list1"/>
    <dgm:cxn modelId="{8101391B-BC43-483A-9B44-8D2D94C62240}" type="presParOf" srcId="{F614DD57-7F3E-4649-8308-E3586524629D}" destId="{7B838786-7D69-4301-B1B4-FB2D2E4B95D6}" srcOrd="0" destOrd="0" presId="urn:microsoft.com/office/officeart/2005/8/layout/list1"/>
    <dgm:cxn modelId="{543B2332-03FD-44C1-B49D-FBA1302F35ED}" type="presParOf" srcId="{F614DD57-7F3E-4649-8308-E3586524629D}" destId="{C52B6DE3-B6DF-4EAF-A364-85D6651FF108}" srcOrd="1" destOrd="0" presId="urn:microsoft.com/office/officeart/2005/8/layout/list1"/>
    <dgm:cxn modelId="{409ADEBA-45E6-474B-A887-B456EF4F37AB}" type="presParOf" srcId="{6EFEA184-CB95-4082-B8BF-EF3C49F24197}" destId="{C0B88522-A8E9-4DCE-9EE1-7F9B16B648D2}" srcOrd="1" destOrd="0" presId="urn:microsoft.com/office/officeart/2005/8/layout/list1"/>
    <dgm:cxn modelId="{4F23DC31-1791-4E02-AAD4-9EA1533B2EB6}" type="presParOf" srcId="{6EFEA184-CB95-4082-B8BF-EF3C49F24197}" destId="{55023C9F-2DE8-4979-AD68-FD88604200AC}" srcOrd="2" destOrd="0" presId="urn:microsoft.com/office/officeart/2005/8/layout/list1"/>
    <dgm:cxn modelId="{C4EA7AD5-F840-49CB-9114-704A28CA4AA1}" type="presParOf" srcId="{6EFEA184-CB95-4082-B8BF-EF3C49F24197}" destId="{A715B7BF-BACE-4D80-B2D4-13FB894EA3AB}" srcOrd="3" destOrd="0" presId="urn:microsoft.com/office/officeart/2005/8/layout/list1"/>
    <dgm:cxn modelId="{1065420A-5AEA-44C0-A3C8-2F5DC79AE198}" type="presParOf" srcId="{6EFEA184-CB95-4082-B8BF-EF3C49F24197}" destId="{2095FF86-C8B5-4290-B74A-E5383DD1314D}" srcOrd="4" destOrd="0" presId="urn:microsoft.com/office/officeart/2005/8/layout/list1"/>
    <dgm:cxn modelId="{9FEFCE75-9415-4F05-AD0D-67ABF33208D6}" type="presParOf" srcId="{2095FF86-C8B5-4290-B74A-E5383DD1314D}" destId="{19E4C23C-436B-4636-8D70-F189A6563D3A}" srcOrd="0" destOrd="0" presId="urn:microsoft.com/office/officeart/2005/8/layout/list1"/>
    <dgm:cxn modelId="{1B3E29F6-2841-473A-B67C-39E2455D3074}" type="presParOf" srcId="{2095FF86-C8B5-4290-B74A-E5383DD1314D}" destId="{E2C05EB7-09D4-4FB4-9A3C-3F99A5115FC2}" srcOrd="1" destOrd="0" presId="urn:microsoft.com/office/officeart/2005/8/layout/list1"/>
    <dgm:cxn modelId="{0247DC39-C2B8-410F-8DC5-B772968B071D}" type="presParOf" srcId="{6EFEA184-CB95-4082-B8BF-EF3C49F24197}" destId="{3424CFE3-0A88-4BB3-BDF1-3A3273DB3170}" srcOrd="5" destOrd="0" presId="urn:microsoft.com/office/officeart/2005/8/layout/list1"/>
    <dgm:cxn modelId="{1661D548-5070-4E53-9068-B24F9D03A466}" type="presParOf" srcId="{6EFEA184-CB95-4082-B8BF-EF3C49F24197}" destId="{41833F73-F8BC-4809-8FFB-44F60FBDF693}" srcOrd="6" destOrd="0" presId="urn:microsoft.com/office/officeart/2005/8/layout/list1"/>
    <dgm:cxn modelId="{154191A2-7112-470E-932D-0F5C4756E00C}" type="presParOf" srcId="{6EFEA184-CB95-4082-B8BF-EF3C49F24197}" destId="{586B9759-DBA0-4323-971D-C2160CB02E0E}" srcOrd="7" destOrd="0" presId="urn:microsoft.com/office/officeart/2005/8/layout/list1"/>
    <dgm:cxn modelId="{C1172E56-6DA0-4FB9-92DE-C1048597F400}" type="presParOf" srcId="{6EFEA184-CB95-4082-B8BF-EF3C49F24197}" destId="{E4BDC10C-0A26-4D22-83AE-00A03E63A094}" srcOrd="8" destOrd="0" presId="urn:microsoft.com/office/officeart/2005/8/layout/list1"/>
    <dgm:cxn modelId="{39240469-7A7F-4C16-A997-16CE60FEAEAC}" type="presParOf" srcId="{E4BDC10C-0A26-4D22-83AE-00A03E63A094}" destId="{0645EF29-92C5-4F59-8BCB-3F30E9D7091F}" srcOrd="0" destOrd="0" presId="urn:microsoft.com/office/officeart/2005/8/layout/list1"/>
    <dgm:cxn modelId="{53ED04E8-85DB-4E89-A0C2-76E2E4960483}" type="presParOf" srcId="{E4BDC10C-0A26-4D22-83AE-00A03E63A094}" destId="{8E679615-5437-4AF7-B74B-CF235FA9ABAC}" srcOrd="1" destOrd="0" presId="urn:microsoft.com/office/officeart/2005/8/layout/list1"/>
    <dgm:cxn modelId="{BE8ED442-56C0-466A-A26C-754990BCD4F7}" type="presParOf" srcId="{6EFEA184-CB95-4082-B8BF-EF3C49F24197}" destId="{43EC581B-2016-411F-8251-156D8F7E3334}" srcOrd="9" destOrd="0" presId="urn:microsoft.com/office/officeart/2005/8/layout/list1"/>
    <dgm:cxn modelId="{C710E26A-EF11-4AFE-8C72-54F820F0CB52}" type="presParOf" srcId="{6EFEA184-CB95-4082-B8BF-EF3C49F24197}" destId="{CCCD56FA-FB01-4AE4-B1A1-38D03E6E39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ACD79BF-E1C8-4D4E-BAC5-252648C19C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E1148-28E8-4031-84D9-8DCD19B3ADA2}">
      <dgm:prSet/>
      <dgm:spPr/>
      <dgm:t>
        <a:bodyPr/>
        <a:lstStyle/>
        <a:p>
          <a:r>
            <a:rPr lang="en-US" i="1" dirty="0"/>
            <a:t>Redundancy</a:t>
          </a:r>
          <a:r>
            <a:rPr lang="en-US" dirty="0"/>
            <a:t> is at the root of several problems associated with relational schemas:</a:t>
          </a:r>
        </a:p>
      </dgm:t>
    </dgm:pt>
    <dgm:pt modelId="{5A29878B-42F8-4967-A164-17A545D29138}" type="parTrans" cxnId="{B369736A-A412-4945-B6A4-33B2E80DB6BA}">
      <dgm:prSet/>
      <dgm:spPr/>
      <dgm:t>
        <a:bodyPr/>
        <a:lstStyle/>
        <a:p>
          <a:endParaRPr lang="en-US"/>
        </a:p>
      </dgm:t>
    </dgm:pt>
    <dgm:pt modelId="{70AC3C0C-3BE5-4CD8-B2D8-6773800975FC}" type="sibTrans" cxnId="{B369736A-A412-4945-B6A4-33B2E80DB6BA}">
      <dgm:prSet/>
      <dgm:spPr/>
      <dgm:t>
        <a:bodyPr/>
        <a:lstStyle/>
        <a:p>
          <a:endParaRPr lang="en-US"/>
        </a:p>
      </dgm:t>
    </dgm:pt>
    <dgm:pt modelId="{EB1E9671-5E1D-4B00-85ED-68199A0B9F41}">
      <dgm:prSet/>
      <dgm:spPr/>
      <dgm:t>
        <a:bodyPr/>
        <a:lstStyle/>
        <a:p>
          <a:r>
            <a:rPr lang="en-US"/>
            <a:t>redundant storage, insert/delete/update anomalies</a:t>
          </a:r>
        </a:p>
      </dgm:t>
    </dgm:pt>
    <dgm:pt modelId="{9ABC6353-4A3B-49AE-8E6D-1454CB4E564F}" type="parTrans" cxnId="{1C735113-C7D3-4012-A34C-BBDDB8A45BFF}">
      <dgm:prSet/>
      <dgm:spPr/>
      <dgm:t>
        <a:bodyPr/>
        <a:lstStyle/>
        <a:p>
          <a:endParaRPr lang="en-US"/>
        </a:p>
      </dgm:t>
    </dgm:pt>
    <dgm:pt modelId="{2DBE280D-2456-4161-9FEC-E9D232DB75B7}" type="sibTrans" cxnId="{1C735113-C7D3-4012-A34C-BBDDB8A45BFF}">
      <dgm:prSet/>
      <dgm:spPr/>
      <dgm:t>
        <a:bodyPr/>
        <a:lstStyle/>
        <a:p>
          <a:endParaRPr lang="en-US"/>
        </a:p>
      </dgm:t>
    </dgm:pt>
    <dgm:pt modelId="{06EE3F53-442A-4591-8D87-17BC8506C66A}">
      <dgm:prSet/>
      <dgm:spPr/>
      <dgm:t>
        <a:bodyPr/>
        <a:lstStyle/>
        <a:p>
          <a:r>
            <a:rPr lang="en-US" i="1"/>
            <a:t>Integrity constraints</a:t>
          </a:r>
          <a:r>
            <a:rPr lang="en-US"/>
            <a:t>, in particular </a:t>
          </a:r>
          <a:r>
            <a:rPr lang="en-US" i="1"/>
            <a:t>functional dependencies</a:t>
          </a:r>
          <a:r>
            <a:rPr lang="en-US"/>
            <a:t>, can be used to identify schemas with such problems and to suggest refinements.</a:t>
          </a:r>
        </a:p>
      </dgm:t>
    </dgm:pt>
    <dgm:pt modelId="{CE252DA1-2DA9-4A46-927A-254F1B5AC99D}" type="parTrans" cxnId="{9E6F1655-4366-4167-B70F-CB7F08FEBDAC}">
      <dgm:prSet/>
      <dgm:spPr/>
      <dgm:t>
        <a:bodyPr/>
        <a:lstStyle/>
        <a:p>
          <a:endParaRPr lang="en-US"/>
        </a:p>
      </dgm:t>
    </dgm:pt>
    <dgm:pt modelId="{57906D82-244B-4CF5-B701-5585852529FC}" type="sibTrans" cxnId="{9E6F1655-4366-4167-B70F-CB7F08FEBDAC}">
      <dgm:prSet/>
      <dgm:spPr/>
      <dgm:t>
        <a:bodyPr/>
        <a:lstStyle/>
        <a:p>
          <a:endParaRPr lang="en-US"/>
        </a:p>
      </dgm:t>
    </dgm:pt>
    <dgm:pt modelId="{A521B25E-1C00-499A-A8B9-0D892F903949}">
      <dgm:prSet/>
      <dgm:spPr/>
      <dgm:t>
        <a:bodyPr/>
        <a:lstStyle/>
        <a:p>
          <a:r>
            <a:rPr lang="en-US"/>
            <a:t>Main refinement technique:  </a:t>
          </a:r>
          <a:r>
            <a:rPr lang="en-US" i="1"/>
            <a:t>decomposition</a:t>
          </a:r>
          <a:r>
            <a:rPr lang="en-US"/>
            <a:t> </a:t>
          </a:r>
        </a:p>
      </dgm:t>
    </dgm:pt>
    <dgm:pt modelId="{46452CB1-24EE-45D8-B7E1-2B4CED4DE537}" type="parTrans" cxnId="{19C05D7E-261B-4294-B712-FFE9F6CF3704}">
      <dgm:prSet/>
      <dgm:spPr/>
      <dgm:t>
        <a:bodyPr/>
        <a:lstStyle/>
        <a:p>
          <a:endParaRPr lang="en-US"/>
        </a:p>
      </dgm:t>
    </dgm:pt>
    <dgm:pt modelId="{E87BABDE-007B-4050-86E1-7572AEC595EA}" type="sibTrans" cxnId="{19C05D7E-261B-4294-B712-FFE9F6CF3704}">
      <dgm:prSet/>
      <dgm:spPr/>
      <dgm:t>
        <a:bodyPr/>
        <a:lstStyle/>
        <a:p>
          <a:endParaRPr lang="en-US"/>
        </a:p>
      </dgm:t>
    </dgm:pt>
    <dgm:pt modelId="{17AE986C-3BC3-4D1C-AAA2-F0C43B116FFC}">
      <dgm:prSet/>
      <dgm:spPr/>
      <dgm:t>
        <a:bodyPr/>
        <a:lstStyle/>
        <a:p>
          <a:r>
            <a:rPr lang="en-US" dirty="0"/>
            <a:t>replacing ABCD with, say, AB and BCD, or ACD and ABD.</a:t>
          </a:r>
        </a:p>
      </dgm:t>
    </dgm:pt>
    <dgm:pt modelId="{58F92A21-8E06-42DE-937B-2EC058744EAA}" type="parTrans" cxnId="{C483C698-C236-47A6-87DE-B18ECDDD09BA}">
      <dgm:prSet/>
      <dgm:spPr/>
      <dgm:t>
        <a:bodyPr/>
        <a:lstStyle/>
        <a:p>
          <a:endParaRPr lang="en-US"/>
        </a:p>
      </dgm:t>
    </dgm:pt>
    <dgm:pt modelId="{E60AC336-A637-4C55-AA6F-DAE8AA64BE72}" type="sibTrans" cxnId="{C483C698-C236-47A6-87DE-B18ECDDD09BA}">
      <dgm:prSet/>
      <dgm:spPr/>
      <dgm:t>
        <a:bodyPr/>
        <a:lstStyle/>
        <a:p>
          <a:endParaRPr lang="en-US"/>
        </a:p>
      </dgm:t>
    </dgm:pt>
    <dgm:pt modelId="{5EF60D39-D74C-4544-8403-8E585E97AC62}">
      <dgm:prSet/>
      <dgm:spPr/>
      <dgm:t>
        <a:bodyPr/>
        <a:lstStyle/>
        <a:p>
          <a:r>
            <a:rPr lang="en-US"/>
            <a:t>Decomposition should be used judiciously</a:t>
          </a:r>
        </a:p>
      </dgm:t>
    </dgm:pt>
    <dgm:pt modelId="{5A90DE24-B4F3-4890-AA21-27B9F35138DB}" type="parTrans" cxnId="{76BBF700-CCB6-4F43-9F0A-599ADF9226D7}">
      <dgm:prSet/>
      <dgm:spPr/>
      <dgm:t>
        <a:bodyPr/>
        <a:lstStyle/>
        <a:p>
          <a:endParaRPr lang="en-US"/>
        </a:p>
      </dgm:t>
    </dgm:pt>
    <dgm:pt modelId="{B1BF9F83-348A-4638-B73C-82AF9FCAC64D}" type="sibTrans" cxnId="{76BBF700-CCB6-4F43-9F0A-599ADF9226D7}">
      <dgm:prSet/>
      <dgm:spPr/>
      <dgm:t>
        <a:bodyPr/>
        <a:lstStyle/>
        <a:p>
          <a:endParaRPr lang="en-US"/>
        </a:p>
      </dgm:t>
    </dgm:pt>
    <dgm:pt modelId="{669DEB36-3724-4A51-9879-91BF66FE3547}" type="pres">
      <dgm:prSet presAssocID="{EACD79BF-E1C8-4D4E-BAC5-252648C19C2B}" presName="linear" presStyleCnt="0">
        <dgm:presLayoutVars>
          <dgm:animLvl val="lvl"/>
          <dgm:resizeHandles val="exact"/>
        </dgm:presLayoutVars>
      </dgm:prSet>
      <dgm:spPr/>
    </dgm:pt>
    <dgm:pt modelId="{5ECEDBF0-F843-4990-98E2-1F6EFDBB6F19}" type="pres">
      <dgm:prSet presAssocID="{846E1148-28E8-4031-84D9-8DCD19B3AD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001FEC-D8BC-45FE-8A07-131CE28996B1}" type="pres">
      <dgm:prSet presAssocID="{846E1148-28E8-4031-84D9-8DCD19B3ADA2}" presName="childText" presStyleLbl="revTx" presStyleIdx="0" presStyleCnt="2">
        <dgm:presLayoutVars>
          <dgm:bulletEnabled val="1"/>
        </dgm:presLayoutVars>
      </dgm:prSet>
      <dgm:spPr/>
    </dgm:pt>
    <dgm:pt modelId="{7E838A32-1DB1-48B7-AFED-8ECB3A1EE20F}" type="pres">
      <dgm:prSet presAssocID="{06EE3F53-442A-4591-8D87-17BC8506C6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CB6086-1714-4063-AC60-D425535C9FD3}" type="pres">
      <dgm:prSet presAssocID="{57906D82-244B-4CF5-B701-5585852529FC}" presName="spacer" presStyleCnt="0"/>
      <dgm:spPr/>
    </dgm:pt>
    <dgm:pt modelId="{967EECAB-6CBE-4B70-B428-B8A1B25D5F59}" type="pres">
      <dgm:prSet presAssocID="{A521B25E-1C00-499A-A8B9-0D892F9039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861516-8446-4C3C-B872-EAA94A780C0B}" type="pres">
      <dgm:prSet presAssocID="{A521B25E-1C00-499A-A8B9-0D892F903949}" presName="childText" presStyleLbl="revTx" presStyleIdx="1" presStyleCnt="2">
        <dgm:presLayoutVars>
          <dgm:bulletEnabled val="1"/>
        </dgm:presLayoutVars>
      </dgm:prSet>
      <dgm:spPr/>
    </dgm:pt>
    <dgm:pt modelId="{32C32641-005E-48D6-B707-1ABF020A5D97}" type="pres">
      <dgm:prSet presAssocID="{5EF60D39-D74C-4544-8403-8E585E97AC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BBF700-CCB6-4F43-9F0A-599ADF9226D7}" srcId="{EACD79BF-E1C8-4D4E-BAC5-252648C19C2B}" destId="{5EF60D39-D74C-4544-8403-8E585E97AC62}" srcOrd="3" destOrd="0" parTransId="{5A90DE24-B4F3-4890-AA21-27B9F35138DB}" sibTransId="{B1BF9F83-348A-4638-B73C-82AF9FCAC64D}"/>
    <dgm:cxn modelId="{7C69A203-9F9F-4816-9B19-E5AD8DDB3E56}" type="presOf" srcId="{5EF60D39-D74C-4544-8403-8E585E97AC62}" destId="{32C32641-005E-48D6-B707-1ABF020A5D97}" srcOrd="0" destOrd="0" presId="urn:microsoft.com/office/officeart/2005/8/layout/vList2"/>
    <dgm:cxn modelId="{A6C3900B-80C2-48DB-AD5F-C7EFC24C2BE1}" type="presOf" srcId="{EACD79BF-E1C8-4D4E-BAC5-252648C19C2B}" destId="{669DEB36-3724-4A51-9879-91BF66FE3547}" srcOrd="0" destOrd="0" presId="urn:microsoft.com/office/officeart/2005/8/layout/vList2"/>
    <dgm:cxn modelId="{055BCE10-8436-4912-9DDC-3D750F917170}" type="presOf" srcId="{06EE3F53-442A-4591-8D87-17BC8506C66A}" destId="{7E838A32-1DB1-48B7-AFED-8ECB3A1EE20F}" srcOrd="0" destOrd="0" presId="urn:microsoft.com/office/officeart/2005/8/layout/vList2"/>
    <dgm:cxn modelId="{1C735113-C7D3-4012-A34C-BBDDB8A45BFF}" srcId="{846E1148-28E8-4031-84D9-8DCD19B3ADA2}" destId="{EB1E9671-5E1D-4B00-85ED-68199A0B9F41}" srcOrd="0" destOrd="0" parTransId="{9ABC6353-4A3B-49AE-8E6D-1454CB4E564F}" sibTransId="{2DBE280D-2456-4161-9FEC-E9D232DB75B7}"/>
    <dgm:cxn modelId="{49FC1427-77C2-462F-8CEA-CA2D68E79652}" type="presOf" srcId="{EB1E9671-5E1D-4B00-85ED-68199A0B9F41}" destId="{DE001FEC-D8BC-45FE-8A07-131CE28996B1}" srcOrd="0" destOrd="0" presId="urn:microsoft.com/office/officeart/2005/8/layout/vList2"/>
    <dgm:cxn modelId="{16AD1835-C6D2-48B3-A825-58EBB343620E}" type="presOf" srcId="{17AE986C-3BC3-4D1C-AAA2-F0C43B116FFC}" destId="{2C861516-8446-4C3C-B872-EAA94A780C0B}" srcOrd="0" destOrd="0" presId="urn:microsoft.com/office/officeart/2005/8/layout/vList2"/>
    <dgm:cxn modelId="{B369736A-A412-4945-B6A4-33B2E80DB6BA}" srcId="{EACD79BF-E1C8-4D4E-BAC5-252648C19C2B}" destId="{846E1148-28E8-4031-84D9-8DCD19B3ADA2}" srcOrd="0" destOrd="0" parTransId="{5A29878B-42F8-4967-A164-17A545D29138}" sibTransId="{70AC3C0C-3BE5-4CD8-B2D8-6773800975FC}"/>
    <dgm:cxn modelId="{9E6F1655-4366-4167-B70F-CB7F08FEBDAC}" srcId="{EACD79BF-E1C8-4D4E-BAC5-252648C19C2B}" destId="{06EE3F53-442A-4591-8D87-17BC8506C66A}" srcOrd="1" destOrd="0" parTransId="{CE252DA1-2DA9-4A46-927A-254F1B5AC99D}" sibTransId="{57906D82-244B-4CF5-B701-5585852529FC}"/>
    <dgm:cxn modelId="{19C05D7E-261B-4294-B712-FFE9F6CF3704}" srcId="{EACD79BF-E1C8-4D4E-BAC5-252648C19C2B}" destId="{A521B25E-1C00-499A-A8B9-0D892F903949}" srcOrd="2" destOrd="0" parTransId="{46452CB1-24EE-45D8-B7E1-2B4CED4DE537}" sibTransId="{E87BABDE-007B-4050-86E1-7572AEC595EA}"/>
    <dgm:cxn modelId="{8F558C80-7146-4331-8D23-48F6D9A4F3E7}" type="presOf" srcId="{846E1148-28E8-4031-84D9-8DCD19B3ADA2}" destId="{5ECEDBF0-F843-4990-98E2-1F6EFDBB6F19}" srcOrd="0" destOrd="0" presId="urn:microsoft.com/office/officeart/2005/8/layout/vList2"/>
    <dgm:cxn modelId="{46704689-4816-4275-B20E-26EEDFD7D66C}" type="presOf" srcId="{A521B25E-1C00-499A-A8B9-0D892F903949}" destId="{967EECAB-6CBE-4B70-B428-B8A1B25D5F59}" srcOrd="0" destOrd="0" presId="urn:microsoft.com/office/officeart/2005/8/layout/vList2"/>
    <dgm:cxn modelId="{C483C698-C236-47A6-87DE-B18ECDDD09BA}" srcId="{A521B25E-1C00-499A-A8B9-0D892F903949}" destId="{17AE986C-3BC3-4D1C-AAA2-F0C43B116FFC}" srcOrd="0" destOrd="0" parTransId="{58F92A21-8E06-42DE-937B-2EC058744EAA}" sibTransId="{E60AC336-A637-4C55-AA6F-DAE8AA64BE72}"/>
    <dgm:cxn modelId="{27CBF3AA-9C26-4135-A894-E47DE9080E66}" type="presParOf" srcId="{669DEB36-3724-4A51-9879-91BF66FE3547}" destId="{5ECEDBF0-F843-4990-98E2-1F6EFDBB6F19}" srcOrd="0" destOrd="0" presId="urn:microsoft.com/office/officeart/2005/8/layout/vList2"/>
    <dgm:cxn modelId="{7BCB9C44-B1BE-42EC-A32C-494229C807E1}" type="presParOf" srcId="{669DEB36-3724-4A51-9879-91BF66FE3547}" destId="{DE001FEC-D8BC-45FE-8A07-131CE28996B1}" srcOrd="1" destOrd="0" presId="urn:microsoft.com/office/officeart/2005/8/layout/vList2"/>
    <dgm:cxn modelId="{C02AB600-B179-49E2-889A-66FB3BC605B7}" type="presParOf" srcId="{669DEB36-3724-4A51-9879-91BF66FE3547}" destId="{7E838A32-1DB1-48B7-AFED-8ECB3A1EE20F}" srcOrd="2" destOrd="0" presId="urn:microsoft.com/office/officeart/2005/8/layout/vList2"/>
    <dgm:cxn modelId="{7E732513-B96D-4E5F-92D5-A959CEB166A0}" type="presParOf" srcId="{669DEB36-3724-4A51-9879-91BF66FE3547}" destId="{4DCB6086-1714-4063-AC60-D425535C9FD3}" srcOrd="3" destOrd="0" presId="urn:microsoft.com/office/officeart/2005/8/layout/vList2"/>
    <dgm:cxn modelId="{59C17614-8662-4F76-9FF7-BD9576144340}" type="presParOf" srcId="{669DEB36-3724-4A51-9879-91BF66FE3547}" destId="{967EECAB-6CBE-4B70-B428-B8A1B25D5F59}" srcOrd="4" destOrd="0" presId="urn:microsoft.com/office/officeart/2005/8/layout/vList2"/>
    <dgm:cxn modelId="{26DA0A94-64B5-40BE-9522-1757132B66A5}" type="presParOf" srcId="{669DEB36-3724-4A51-9879-91BF66FE3547}" destId="{2C861516-8446-4C3C-B872-EAA94A780C0B}" srcOrd="5" destOrd="0" presId="urn:microsoft.com/office/officeart/2005/8/layout/vList2"/>
    <dgm:cxn modelId="{BCF81581-4170-43DF-B803-27C147060910}" type="presParOf" srcId="{669DEB36-3724-4A51-9879-91BF66FE3547}" destId="{32C32641-005E-48D6-B707-1ABF020A5D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8982C56-B045-4615-BB96-3487D35C85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2DBCBF-F77F-4426-8138-512FCF7D60DF}">
      <dgm:prSet/>
      <dgm:spPr/>
      <dgm:t>
        <a:bodyPr/>
        <a:lstStyle/>
        <a:p>
          <a:r>
            <a:rPr lang="en-US"/>
            <a:t>X </a:t>
          </a:r>
          <a:r>
            <a:rPr lang="en-US">
              <a:sym typeface="Symbol" panose="05050102010706020507" pitchFamily="18" charset="2"/>
            </a:rPr>
            <a:t></a:t>
          </a:r>
          <a:r>
            <a:rPr lang="en-US"/>
            <a:t> Y means</a:t>
          </a:r>
        </a:p>
      </dgm:t>
    </dgm:pt>
    <dgm:pt modelId="{C389B79E-B115-4B11-9B8F-B4FF6E968425}" type="parTrans" cxnId="{FA7C13AD-6818-4658-BA80-006BC83A5574}">
      <dgm:prSet/>
      <dgm:spPr/>
      <dgm:t>
        <a:bodyPr/>
        <a:lstStyle/>
        <a:p>
          <a:endParaRPr lang="en-US"/>
        </a:p>
      </dgm:t>
    </dgm:pt>
    <dgm:pt modelId="{1715B498-94E6-4663-A63D-3A86E901BD52}" type="sibTrans" cxnId="{FA7C13AD-6818-4658-BA80-006BC83A5574}">
      <dgm:prSet/>
      <dgm:spPr/>
      <dgm:t>
        <a:bodyPr/>
        <a:lstStyle/>
        <a:p>
          <a:endParaRPr lang="en-US"/>
        </a:p>
      </dgm:t>
    </dgm:pt>
    <dgm:pt modelId="{DDE402E3-B880-4C60-AFBA-4BC60BB3A93F}">
      <dgm:prSet/>
      <dgm:spPr/>
      <dgm:t>
        <a:bodyPr/>
        <a:lstStyle/>
        <a:p>
          <a:r>
            <a:rPr lang="en-US"/>
            <a:t>Given any two tuples in </a:t>
          </a:r>
          <a:r>
            <a:rPr lang="en-US" i="1"/>
            <a:t>r</a:t>
          </a:r>
          <a:r>
            <a:rPr lang="en-US"/>
            <a:t>, if the X values are the same, then the Y values must also be the same. (but not vice versa)</a:t>
          </a:r>
        </a:p>
      </dgm:t>
    </dgm:pt>
    <dgm:pt modelId="{650D84C5-764C-42BF-B2C7-34714F4AF67B}" type="parTrans" cxnId="{171F505B-D037-422B-97DB-14DA219F2796}">
      <dgm:prSet/>
      <dgm:spPr/>
      <dgm:t>
        <a:bodyPr/>
        <a:lstStyle/>
        <a:p>
          <a:endParaRPr lang="en-US"/>
        </a:p>
      </dgm:t>
    </dgm:pt>
    <dgm:pt modelId="{205E2786-9842-424C-AAD8-373EC13E782C}" type="sibTrans" cxnId="{171F505B-D037-422B-97DB-14DA219F2796}">
      <dgm:prSet/>
      <dgm:spPr/>
      <dgm:t>
        <a:bodyPr/>
        <a:lstStyle/>
        <a:p>
          <a:endParaRPr lang="en-US"/>
        </a:p>
      </dgm:t>
    </dgm:pt>
    <dgm:pt modelId="{F0A67920-47E9-4155-8252-F511181F2728}">
      <dgm:prSet/>
      <dgm:spPr/>
      <dgm:t>
        <a:bodyPr/>
        <a:lstStyle/>
        <a:p>
          <a:r>
            <a:rPr lang="en-US"/>
            <a:t>That is, we cannot have two tuples with the same X value but different Y values.</a:t>
          </a:r>
        </a:p>
      </dgm:t>
    </dgm:pt>
    <dgm:pt modelId="{EB0B3A51-5B05-4CA3-8E73-3DEAB5B5DACE}" type="parTrans" cxnId="{E750B6E8-DD68-4D17-96D2-22B927901D14}">
      <dgm:prSet/>
      <dgm:spPr/>
      <dgm:t>
        <a:bodyPr/>
        <a:lstStyle/>
        <a:p>
          <a:endParaRPr lang="en-US"/>
        </a:p>
      </dgm:t>
    </dgm:pt>
    <dgm:pt modelId="{151E2781-010E-4D1E-AD48-BD1622934918}" type="sibTrans" cxnId="{E750B6E8-DD68-4D17-96D2-22B927901D14}">
      <dgm:prSet/>
      <dgm:spPr/>
      <dgm:t>
        <a:bodyPr/>
        <a:lstStyle/>
        <a:p>
          <a:endParaRPr lang="en-US"/>
        </a:p>
      </dgm:t>
    </dgm:pt>
    <dgm:pt modelId="{C57D5458-8D07-47B9-A190-1966A4D7525B}">
      <dgm:prSet/>
      <dgm:spPr/>
      <dgm:t>
        <a:bodyPr/>
        <a:lstStyle/>
        <a:p>
          <a:r>
            <a:rPr lang="en-US"/>
            <a:t>Can read “</a:t>
          </a:r>
          <a:r>
            <a:rPr lang="en-US">
              <a:sym typeface="Symbol" panose="05050102010706020507" pitchFamily="18" charset="2"/>
            </a:rPr>
            <a:t></a:t>
          </a:r>
          <a:r>
            <a:rPr lang="en-US"/>
            <a:t>” as “determines”</a:t>
          </a:r>
        </a:p>
      </dgm:t>
    </dgm:pt>
    <dgm:pt modelId="{02368117-0421-4047-A61D-9085D88E6B59}" type="parTrans" cxnId="{A3AB5F31-5E68-4E9E-8F8E-0797C9487C4F}">
      <dgm:prSet/>
      <dgm:spPr/>
      <dgm:t>
        <a:bodyPr/>
        <a:lstStyle/>
        <a:p>
          <a:endParaRPr lang="en-US"/>
        </a:p>
      </dgm:t>
    </dgm:pt>
    <dgm:pt modelId="{E3B24D13-06F4-4D7C-B3A0-9A18FFC5A4EC}" type="sibTrans" cxnId="{A3AB5F31-5E68-4E9E-8F8E-0797C9487C4F}">
      <dgm:prSet/>
      <dgm:spPr/>
      <dgm:t>
        <a:bodyPr/>
        <a:lstStyle/>
        <a:p>
          <a:endParaRPr lang="en-US"/>
        </a:p>
      </dgm:t>
    </dgm:pt>
    <dgm:pt modelId="{4BB5B1DA-DC7E-4302-8158-1E3177893DF6}">
      <dgm:prSet/>
      <dgm:spPr/>
      <dgm:t>
        <a:bodyPr/>
        <a:lstStyle/>
        <a:p>
          <a:r>
            <a:rPr lang="en-US"/>
            <a:t>note that this symbol (and its meaning) is </a:t>
          </a:r>
          <a:r>
            <a:rPr lang="en-US" i="1"/>
            <a:t>different </a:t>
          </a:r>
          <a:r>
            <a:rPr lang="en-US"/>
            <a:t>than the one for logical implication!!!</a:t>
          </a:r>
        </a:p>
      </dgm:t>
    </dgm:pt>
    <dgm:pt modelId="{2657AAA1-C32A-408F-A568-0F19DE5CB96E}" type="parTrans" cxnId="{A318F240-9549-479C-BE91-BADD9E17BC6F}">
      <dgm:prSet/>
      <dgm:spPr/>
      <dgm:t>
        <a:bodyPr/>
        <a:lstStyle/>
        <a:p>
          <a:endParaRPr lang="en-US"/>
        </a:p>
      </dgm:t>
    </dgm:pt>
    <dgm:pt modelId="{608AADC1-0EEE-413B-ABBE-9E47DC0510FF}" type="sibTrans" cxnId="{A318F240-9549-479C-BE91-BADD9E17BC6F}">
      <dgm:prSet/>
      <dgm:spPr/>
      <dgm:t>
        <a:bodyPr/>
        <a:lstStyle/>
        <a:p>
          <a:endParaRPr lang="en-US"/>
        </a:p>
      </dgm:t>
    </dgm:pt>
    <dgm:pt modelId="{AFE179A9-4676-436A-860C-1F26E2B63F79}">
      <dgm:prSet/>
      <dgm:spPr/>
      <dgm:t>
        <a:bodyPr/>
        <a:lstStyle/>
        <a:p>
          <a:r>
            <a:rPr lang="en-US"/>
            <a:t>Constraints on the set of legal relations.</a:t>
          </a:r>
        </a:p>
      </dgm:t>
    </dgm:pt>
    <dgm:pt modelId="{7E76C573-6548-4A05-8742-555EBED94902}" type="parTrans" cxnId="{00FC786A-8C01-4F3B-A85E-DE7F88B26A5A}">
      <dgm:prSet/>
      <dgm:spPr/>
      <dgm:t>
        <a:bodyPr/>
        <a:lstStyle/>
        <a:p>
          <a:endParaRPr lang="en-US"/>
        </a:p>
      </dgm:t>
    </dgm:pt>
    <dgm:pt modelId="{A7DC1FB2-FA72-4F16-B06C-9EA7E343EE56}" type="sibTrans" cxnId="{00FC786A-8C01-4F3B-A85E-DE7F88B26A5A}">
      <dgm:prSet/>
      <dgm:spPr/>
      <dgm:t>
        <a:bodyPr/>
        <a:lstStyle/>
        <a:p>
          <a:endParaRPr lang="en-US"/>
        </a:p>
      </dgm:t>
    </dgm:pt>
    <dgm:pt modelId="{1CD5C0CB-EFB3-459C-BA27-820170D17893}">
      <dgm:prSet/>
      <dgm:spPr/>
      <dgm:t>
        <a:bodyPr/>
        <a:lstStyle/>
        <a:p>
          <a:r>
            <a:rPr lang="en-US" dirty="0"/>
            <a:t>Require that the value for a certain set of attributes determines uniquely the value for another set of attributes.</a:t>
          </a:r>
        </a:p>
      </dgm:t>
    </dgm:pt>
    <dgm:pt modelId="{925FCFB5-E3A7-40E7-BF3B-0D1D224833F5}" type="parTrans" cxnId="{12D9DC9A-C778-448E-AE26-A42A88B5225F}">
      <dgm:prSet/>
      <dgm:spPr/>
      <dgm:t>
        <a:bodyPr/>
        <a:lstStyle/>
        <a:p>
          <a:endParaRPr lang="en-US"/>
        </a:p>
      </dgm:t>
    </dgm:pt>
    <dgm:pt modelId="{841B1C7A-A110-4253-A969-EE00F6AC3852}" type="sibTrans" cxnId="{12D9DC9A-C778-448E-AE26-A42A88B5225F}">
      <dgm:prSet/>
      <dgm:spPr/>
      <dgm:t>
        <a:bodyPr/>
        <a:lstStyle/>
        <a:p>
          <a:endParaRPr lang="en-US"/>
        </a:p>
      </dgm:t>
    </dgm:pt>
    <dgm:pt modelId="{88B31D0A-F380-44A6-9D0B-DC0480F65AF7}">
      <dgm:prSet/>
      <dgm:spPr/>
      <dgm:t>
        <a:bodyPr/>
        <a:lstStyle/>
        <a:p>
          <a:r>
            <a:rPr lang="en-US"/>
            <a:t>A functional dependency is a generalization of the notion of a </a:t>
          </a:r>
          <a:r>
            <a:rPr lang="en-US" i="1"/>
            <a:t>key.</a:t>
          </a:r>
          <a:endParaRPr lang="en-US"/>
        </a:p>
      </dgm:t>
    </dgm:pt>
    <dgm:pt modelId="{015E3331-8E99-433D-8E80-B4A30012A529}" type="parTrans" cxnId="{6C6F6572-E20C-4181-86DE-5D53081863EF}">
      <dgm:prSet/>
      <dgm:spPr/>
      <dgm:t>
        <a:bodyPr/>
        <a:lstStyle/>
        <a:p>
          <a:endParaRPr lang="en-US"/>
        </a:p>
      </dgm:t>
    </dgm:pt>
    <dgm:pt modelId="{6C2A57FF-B1C5-4228-A765-AD228E65CCCA}" type="sibTrans" cxnId="{6C6F6572-E20C-4181-86DE-5D53081863EF}">
      <dgm:prSet/>
      <dgm:spPr/>
      <dgm:t>
        <a:bodyPr/>
        <a:lstStyle/>
        <a:p>
          <a:endParaRPr lang="en-US"/>
        </a:p>
      </dgm:t>
    </dgm:pt>
    <dgm:pt modelId="{825E89B1-F195-49C8-AA94-F79B90370417}" type="pres">
      <dgm:prSet presAssocID="{38982C56-B045-4615-BB96-3487D35C854D}" presName="linear" presStyleCnt="0">
        <dgm:presLayoutVars>
          <dgm:animLvl val="lvl"/>
          <dgm:resizeHandles val="exact"/>
        </dgm:presLayoutVars>
      </dgm:prSet>
      <dgm:spPr/>
    </dgm:pt>
    <dgm:pt modelId="{1FBEAE78-728A-417F-81DA-5D8C0BA3FA86}" type="pres">
      <dgm:prSet presAssocID="{592DBCBF-F77F-4426-8138-512FCF7D60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130445-EDCB-4384-A2BF-A63F061BB9AA}" type="pres">
      <dgm:prSet presAssocID="{592DBCBF-F77F-4426-8138-512FCF7D60DF}" presName="childText" presStyleLbl="revTx" presStyleIdx="0" presStyleCnt="2">
        <dgm:presLayoutVars>
          <dgm:bulletEnabled val="1"/>
        </dgm:presLayoutVars>
      </dgm:prSet>
      <dgm:spPr/>
    </dgm:pt>
    <dgm:pt modelId="{44C46ED7-BDE3-452F-A151-DD7B807A9B20}" type="pres">
      <dgm:prSet presAssocID="{C57D5458-8D07-47B9-A190-1966A4D752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D187C7-DA78-41A5-BE5B-928BD61D6D81}" type="pres">
      <dgm:prSet presAssocID="{C57D5458-8D07-47B9-A190-1966A4D7525B}" presName="childText" presStyleLbl="revTx" presStyleIdx="1" presStyleCnt="2">
        <dgm:presLayoutVars>
          <dgm:bulletEnabled val="1"/>
        </dgm:presLayoutVars>
      </dgm:prSet>
      <dgm:spPr/>
    </dgm:pt>
    <dgm:pt modelId="{1133362A-D809-42B4-920C-FCA35C5179B3}" type="pres">
      <dgm:prSet presAssocID="{AFE179A9-4676-436A-860C-1F26E2B63F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FE2C48-F9C7-409A-8427-6A1D34810FF9}" type="pres">
      <dgm:prSet presAssocID="{A7DC1FB2-FA72-4F16-B06C-9EA7E343EE56}" presName="spacer" presStyleCnt="0"/>
      <dgm:spPr/>
    </dgm:pt>
    <dgm:pt modelId="{2A757407-349D-4987-BB8B-4E51960D14BB}" type="pres">
      <dgm:prSet presAssocID="{1CD5C0CB-EFB3-459C-BA27-820170D178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D9746D-1C32-4CD1-9CCE-C17AD4A2E435}" type="pres">
      <dgm:prSet presAssocID="{841B1C7A-A110-4253-A969-EE00F6AC3852}" presName="spacer" presStyleCnt="0"/>
      <dgm:spPr/>
    </dgm:pt>
    <dgm:pt modelId="{F387B0D2-ACB2-4C4B-A64E-35408CCE22B8}" type="pres">
      <dgm:prSet presAssocID="{88B31D0A-F380-44A6-9D0B-DC0480F65A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249F11-28DC-435E-962A-FBEB77AAF094}" type="presOf" srcId="{88B31D0A-F380-44A6-9D0B-DC0480F65AF7}" destId="{F387B0D2-ACB2-4C4B-A64E-35408CCE22B8}" srcOrd="0" destOrd="0" presId="urn:microsoft.com/office/officeart/2005/8/layout/vList2"/>
    <dgm:cxn modelId="{DD2AE211-B0AB-418E-A4FC-ECC10BF03646}" type="presOf" srcId="{4BB5B1DA-DC7E-4302-8158-1E3177893DF6}" destId="{CBD187C7-DA78-41A5-BE5B-928BD61D6D81}" srcOrd="0" destOrd="0" presId="urn:microsoft.com/office/officeart/2005/8/layout/vList2"/>
    <dgm:cxn modelId="{A3AB5F31-5E68-4E9E-8F8E-0797C9487C4F}" srcId="{38982C56-B045-4615-BB96-3487D35C854D}" destId="{C57D5458-8D07-47B9-A190-1966A4D7525B}" srcOrd="1" destOrd="0" parTransId="{02368117-0421-4047-A61D-9085D88E6B59}" sibTransId="{E3B24D13-06F4-4D7C-B3A0-9A18FFC5A4EC}"/>
    <dgm:cxn modelId="{A318F240-9549-479C-BE91-BADD9E17BC6F}" srcId="{C57D5458-8D07-47B9-A190-1966A4D7525B}" destId="{4BB5B1DA-DC7E-4302-8158-1E3177893DF6}" srcOrd="0" destOrd="0" parTransId="{2657AAA1-C32A-408F-A568-0F19DE5CB96E}" sibTransId="{608AADC1-0EEE-413B-ABBE-9E47DC0510FF}"/>
    <dgm:cxn modelId="{171F505B-D037-422B-97DB-14DA219F2796}" srcId="{592DBCBF-F77F-4426-8138-512FCF7D60DF}" destId="{DDE402E3-B880-4C60-AFBA-4BC60BB3A93F}" srcOrd="0" destOrd="0" parTransId="{650D84C5-764C-42BF-B2C7-34714F4AF67B}" sibTransId="{205E2786-9842-424C-AAD8-373EC13E782C}"/>
    <dgm:cxn modelId="{053E3E46-027D-484B-BC43-0D6D012CC864}" type="presOf" srcId="{AFE179A9-4676-436A-860C-1F26E2B63F79}" destId="{1133362A-D809-42B4-920C-FCA35C5179B3}" srcOrd="0" destOrd="0" presId="urn:microsoft.com/office/officeart/2005/8/layout/vList2"/>
    <dgm:cxn modelId="{00FC786A-8C01-4F3B-A85E-DE7F88B26A5A}" srcId="{38982C56-B045-4615-BB96-3487D35C854D}" destId="{AFE179A9-4676-436A-860C-1F26E2B63F79}" srcOrd="2" destOrd="0" parTransId="{7E76C573-6548-4A05-8742-555EBED94902}" sibTransId="{A7DC1FB2-FA72-4F16-B06C-9EA7E343EE56}"/>
    <dgm:cxn modelId="{36CBE851-C402-42CD-9128-5EEBD16D7F7E}" type="presOf" srcId="{1CD5C0CB-EFB3-459C-BA27-820170D17893}" destId="{2A757407-349D-4987-BB8B-4E51960D14BB}" srcOrd="0" destOrd="0" presId="urn:microsoft.com/office/officeart/2005/8/layout/vList2"/>
    <dgm:cxn modelId="{6C6F6572-E20C-4181-86DE-5D53081863EF}" srcId="{38982C56-B045-4615-BB96-3487D35C854D}" destId="{88B31D0A-F380-44A6-9D0B-DC0480F65AF7}" srcOrd="4" destOrd="0" parTransId="{015E3331-8E99-433D-8E80-B4A30012A529}" sibTransId="{6C2A57FF-B1C5-4228-A765-AD228E65CCCA}"/>
    <dgm:cxn modelId="{2BAF338A-7BF3-450C-9A32-5BFE309418E3}" type="presOf" srcId="{F0A67920-47E9-4155-8252-F511181F2728}" destId="{6B130445-EDCB-4384-A2BF-A63F061BB9AA}" srcOrd="0" destOrd="1" presId="urn:microsoft.com/office/officeart/2005/8/layout/vList2"/>
    <dgm:cxn modelId="{12D9DC9A-C778-448E-AE26-A42A88B5225F}" srcId="{38982C56-B045-4615-BB96-3487D35C854D}" destId="{1CD5C0CB-EFB3-459C-BA27-820170D17893}" srcOrd="3" destOrd="0" parTransId="{925FCFB5-E3A7-40E7-BF3B-0D1D224833F5}" sibTransId="{841B1C7A-A110-4253-A969-EE00F6AC3852}"/>
    <dgm:cxn modelId="{FA7C13AD-6818-4658-BA80-006BC83A5574}" srcId="{38982C56-B045-4615-BB96-3487D35C854D}" destId="{592DBCBF-F77F-4426-8138-512FCF7D60DF}" srcOrd="0" destOrd="0" parTransId="{C389B79E-B115-4B11-9B8F-B4FF6E968425}" sibTransId="{1715B498-94E6-4663-A63D-3A86E901BD52}"/>
    <dgm:cxn modelId="{29148CAF-14E0-42D0-8B35-650E44DF7252}" type="presOf" srcId="{C57D5458-8D07-47B9-A190-1966A4D7525B}" destId="{44C46ED7-BDE3-452F-A151-DD7B807A9B20}" srcOrd="0" destOrd="0" presId="urn:microsoft.com/office/officeart/2005/8/layout/vList2"/>
    <dgm:cxn modelId="{ED9844BA-A315-4880-BA36-9F3D7D2EF1A3}" type="presOf" srcId="{38982C56-B045-4615-BB96-3487D35C854D}" destId="{825E89B1-F195-49C8-AA94-F79B90370417}" srcOrd="0" destOrd="0" presId="urn:microsoft.com/office/officeart/2005/8/layout/vList2"/>
    <dgm:cxn modelId="{B2E830C8-7AA4-450E-BC53-8AC2024E66F8}" type="presOf" srcId="{DDE402E3-B880-4C60-AFBA-4BC60BB3A93F}" destId="{6B130445-EDCB-4384-A2BF-A63F061BB9AA}" srcOrd="0" destOrd="0" presId="urn:microsoft.com/office/officeart/2005/8/layout/vList2"/>
    <dgm:cxn modelId="{E750B6E8-DD68-4D17-96D2-22B927901D14}" srcId="{592DBCBF-F77F-4426-8138-512FCF7D60DF}" destId="{F0A67920-47E9-4155-8252-F511181F2728}" srcOrd="1" destOrd="0" parTransId="{EB0B3A51-5B05-4CA3-8E73-3DEAB5B5DACE}" sibTransId="{151E2781-010E-4D1E-AD48-BD1622934918}"/>
    <dgm:cxn modelId="{06CD03F0-0137-4B72-8618-4894DD8D98E7}" type="presOf" srcId="{592DBCBF-F77F-4426-8138-512FCF7D60DF}" destId="{1FBEAE78-728A-417F-81DA-5D8C0BA3FA86}" srcOrd="0" destOrd="0" presId="urn:microsoft.com/office/officeart/2005/8/layout/vList2"/>
    <dgm:cxn modelId="{1563E23B-8739-45C8-9BF8-4217D16ED3B6}" type="presParOf" srcId="{825E89B1-F195-49C8-AA94-F79B90370417}" destId="{1FBEAE78-728A-417F-81DA-5D8C0BA3FA86}" srcOrd="0" destOrd="0" presId="urn:microsoft.com/office/officeart/2005/8/layout/vList2"/>
    <dgm:cxn modelId="{3BB0E0C7-87F6-4F07-95CF-1C2E500F11C8}" type="presParOf" srcId="{825E89B1-F195-49C8-AA94-F79B90370417}" destId="{6B130445-EDCB-4384-A2BF-A63F061BB9AA}" srcOrd="1" destOrd="0" presId="urn:microsoft.com/office/officeart/2005/8/layout/vList2"/>
    <dgm:cxn modelId="{A5FE15E9-2297-46C1-8FB4-11A7A31C60B9}" type="presParOf" srcId="{825E89B1-F195-49C8-AA94-F79B90370417}" destId="{44C46ED7-BDE3-452F-A151-DD7B807A9B20}" srcOrd="2" destOrd="0" presId="urn:microsoft.com/office/officeart/2005/8/layout/vList2"/>
    <dgm:cxn modelId="{A55AC0BD-78B6-45E4-90AF-3BD66BF5D470}" type="presParOf" srcId="{825E89B1-F195-49C8-AA94-F79B90370417}" destId="{CBD187C7-DA78-41A5-BE5B-928BD61D6D81}" srcOrd="3" destOrd="0" presId="urn:microsoft.com/office/officeart/2005/8/layout/vList2"/>
    <dgm:cxn modelId="{A45409F0-A0A1-44AC-8EE0-772F45602065}" type="presParOf" srcId="{825E89B1-F195-49C8-AA94-F79B90370417}" destId="{1133362A-D809-42B4-920C-FCA35C5179B3}" srcOrd="4" destOrd="0" presId="urn:microsoft.com/office/officeart/2005/8/layout/vList2"/>
    <dgm:cxn modelId="{0F73FA28-03F7-421E-92A3-407F1A62B083}" type="presParOf" srcId="{825E89B1-F195-49C8-AA94-F79B90370417}" destId="{9BFE2C48-F9C7-409A-8427-6A1D34810FF9}" srcOrd="5" destOrd="0" presId="urn:microsoft.com/office/officeart/2005/8/layout/vList2"/>
    <dgm:cxn modelId="{7A9B78C6-7995-493C-9D08-4818FEFFD410}" type="presParOf" srcId="{825E89B1-F195-49C8-AA94-F79B90370417}" destId="{2A757407-349D-4987-BB8B-4E51960D14BB}" srcOrd="6" destOrd="0" presId="urn:microsoft.com/office/officeart/2005/8/layout/vList2"/>
    <dgm:cxn modelId="{CD5D0A24-86D0-447D-8170-24D416F8F63F}" type="presParOf" srcId="{825E89B1-F195-49C8-AA94-F79B90370417}" destId="{45D9746D-1C32-4CD1-9CCE-C17AD4A2E435}" srcOrd="7" destOrd="0" presId="urn:microsoft.com/office/officeart/2005/8/layout/vList2"/>
    <dgm:cxn modelId="{45B549E3-39BA-49F3-AC62-FD6CFC21AA1F}" type="presParOf" srcId="{825E89B1-F195-49C8-AA94-F79B90370417}" destId="{F387B0D2-ACB2-4C4B-A64E-35408CCE22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EE52F6-0066-4790-9638-05AFCEE08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5927A3-ED83-401C-9023-11B11982DA18}">
      <dgm:prSet/>
      <dgm:spPr/>
      <dgm:t>
        <a:bodyPr/>
        <a:lstStyle/>
        <a:p>
          <a:r>
            <a:rPr lang="en-US"/>
            <a:t>When an E-R diagram is carefully designed, identifying all entities correctly, the tables generated from the E-R diagram should not need further normalization.</a:t>
          </a:r>
        </a:p>
      </dgm:t>
    </dgm:pt>
    <dgm:pt modelId="{22971A1C-BFB2-48FA-A52E-49EEFE8D76A6}" type="parTrans" cxnId="{C6A30280-6F89-4657-9971-7438CE6CE968}">
      <dgm:prSet/>
      <dgm:spPr/>
      <dgm:t>
        <a:bodyPr/>
        <a:lstStyle/>
        <a:p>
          <a:endParaRPr lang="en-US"/>
        </a:p>
      </dgm:t>
    </dgm:pt>
    <dgm:pt modelId="{32DC285A-C126-4FE5-8326-45C61BA1E985}" type="sibTrans" cxnId="{C6A30280-6F89-4657-9971-7438CE6CE968}">
      <dgm:prSet/>
      <dgm:spPr/>
      <dgm:t>
        <a:bodyPr/>
        <a:lstStyle/>
        <a:p>
          <a:endParaRPr lang="en-US"/>
        </a:p>
      </dgm:t>
    </dgm:pt>
    <dgm:pt modelId="{20CA853C-5470-4A27-93C4-F9CD70013318}">
      <dgm:prSet/>
      <dgm:spPr/>
      <dgm:t>
        <a:bodyPr/>
        <a:lstStyle/>
        <a:p>
          <a:r>
            <a:rPr lang="en-US"/>
            <a:t>However, in a real (imperfect) design, there can be functional dependencies from non-key attributes of an entity to other attributes of the entity</a:t>
          </a:r>
        </a:p>
      </dgm:t>
    </dgm:pt>
    <dgm:pt modelId="{BAF4F713-BACB-4EAD-B573-69AEE7786A8C}" type="parTrans" cxnId="{234A8AA0-755C-4309-87D2-76C341D79A2C}">
      <dgm:prSet/>
      <dgm:spPr/>
      <dgm:t>
        <a:bodyPr/>
        <a:lstStyle/>
        <a:p>
          <a:endParaRPr lang="en-US"/>
        </a:p>
      </dgm:t>
    </dgm:pt>
    <dgm:pt modelId="{76291008-5338-45CF-A157-0AB4913D0988}" type="sibTrans" cxnId="{234A8AA0-755C-4309-87D2-76C341D79A2C}">
      <dgm:prSet/>
      <dgm:spPr/>
      <dgm:t>
        <a:bodyPr/>
        <a:lstStyle/>
        <a:p>
          <a:endParaRPr lang="en-US"/>
        </a:p>
      </dgm:t>
    </dgm:pt>
    <dgm:pt modelId="{B49ABC01-63B7-417F-BCEC-709DE69D6CCB}">
      <dgm:prSet/>
      <dgm:spPr/>
      <dgm:t>
        <a:bodyPr/>
        <a:lstStyle/>
        <a:p>
          <a:r>
            <a:rPr lang="en-US" dirty="0"/>
            <a:t>Example: an </a:t>
          </a:r>
          <a:r>
            <a:rPr lang="en-US" i="1" dirty="0"/>
            <a:t>employee</a:t>
          </a:r>
          <a:r>
            <a:rPr lang="en-US" dirty="0"/>
            <a:t> entity with attributes </a:t>
          </a:r>
          <a:br>
            <a:rPr lang="en-US" dirty="0"/>
          </a:br>
          <a:r>
            <a:rPr lang="en-US" dirty="0"/>
            <a:t>   </a:t>
          </a:r>
          <a:r>
            <a:rPr lang="en-US" i="1" dirty="0" err="1"/>
            <a:t>department_name</a:t>
          </a:r>
          <a:r>
            <a:rPr lang="en-US" i="1" dirty="0"/>
            <a:t> </a:t>
          </a:r>
          <a:r>
            <a:rPr lang="en-US" dirty="0"/>
            <a:t>and </a:t>
          </a:r>
          <a:r>
            <a:rPr lang="en-US" i="1" dirty="0"/>
            <a:t>building</a:t>
          </a:r>
          <a:r>
            <a:rPr lang="en-US" dirty="0"/>
            <a:t>, </a:t>
          </a:r>
          <a:br>
            <a:rPr lang="en-US" dirty="0"/>
          </a:br>
          <a:r>
            <a:rPr lang="en-US" dirty="0"/>
            <a:t>and  a functional dependency </a:t>
          </a:r>
          <a:br>
            <a:rPr lang="en-US" dirty="0"/>
          </a:br>
          <a:r>
            <a:rPr lang="en-US" dirty="0"/>
            <a:t>   </a:t>
          </a:r>
          <a:r>
            <a:rPr lang="en-US" i="1" dirty="0" err="1"/>
            <a:t>department_name</a:t>
          </a:r>
          <a:r>
            <a:rPr lang="en-US" i="1" dirty="0">
              <a:sym typeface="Symbol" panose="05050102010706020507" pitchFamily="18" charset="2"/>
            </a:rPr>
            <a:t></a:t>
          </a:r>
          <a:r>
            <a:rPr lang="en-US" i="1" dirty="0"/>
            <a:t> building</a:t>
          </a:r>
          <a:endParaRPr lang="en-US" dirty="0"/>
        </a:p>
      </dgm:t>
    </dgm:pt>
    <dgm:pt modelId="{FFB60DC4-A130-4B8D-9438-1C5059272B12}" type="parTrans" cxnId="{9E2ECC79-4BF5-4E1A-A9CC-BA434BA63A43}">
      <dgm:prSet/>
      <dgm:spPr/>
      <dgm:t>
        <a:bodyPr/>
        <a:lstStyle/>
        <a:p>
          <a:endParaRPr lang="en-US"/>
        </a:p>
      </dgm:t>
    </dgm:pt>
    <dgm:pt modelId="{B1E7D429-1C9B-464A-AE01-05D55A0E89DC}" type="sibTrans" cxnId="{9E2ECC79-4BF5-4E1A-A9CC-BA434BA63A43}">
      <dgm:prSet/>
      <dgm:spPr/>
      <dgm:t>
        <a:bodyPr/>
        <a:lstStyle/>
        <a:p>
          <a:endParaRPr lang="en-US"/>
        </a:p>
      </dgm:t>
    </dgm:pt>
    <dgm:pt modelId="{544F6EDA-5F03-4189-B7BA-2F427EED58DC}">
      <dgm:prSet/>
      <dgm:spPr/>
      <dgm:t>
        <a:bodyPr/>
        <a:lstStyle/>
        <a:p>
          <a:r>
            <a:rPr lang="en-US"/>
            <a:t>Good design would have made department an entity</a:t>
          </a:r>
        </a:p>
      </dgm:t>
    </dgm:pt>
    <dgm:pt modelId="{349CA90F-948F-4BE9-9779-3C3644876CB3}" type="parTrans" cxnId="{70669AF4-D20E-4B78-A5E7-9D231E8AA2A6}">
      <dgm:prSet/>
      <dgm:spPr/>
      <dgm:t>
        <a:bodyPr/>
        <a:lstStyle/>
        <a:p>
          <a:endParaRPr lang="en-US"/>
        </a:p>
      </dgm:t>
    </dgm:pt>
    <dgm:pt modelId="{DBC5BF26-A20F-4AE9-8353-B369D1F1CE66}" type="sibTrans" cxnId="{70669AF4-D20E-4B78-A5E7-9D231E8AA2A6}">
      <dgm:prSet/>
      <dgm:spPr/>
      <dgm:t>
        <a:bodyPr/>
        <a:lstStyle/>
        <a:p>
          <a:endParaRPr lang="en-US"/>
        </a:p>
      </dgm:t>
    </dgm:pt>
    <dgm:pt modelId="{1C58E1A2-908B-4CBB-B17E-4D5F7020C3FB}" type="pres">
      <dgm:prSet presAssocID="{D9EE52F6-0066-4790-9638-05AFCEE08D31}" presName="linear" presStyleCnt="0">
        <dgm:presLayoutVars>
          <dgm:animLvl val="lvl"/>
          <dgm:resizeHandles val="exact"/>
        </dgm:presLayoutVars>
      </dgm:prSet>
      <dgm:spPr/>
    </dgm:pt>
    <dgm:pt modelId="{FDFD493C-BFBF-4172-9F33-2044CE62A0F5}" type="pres">
      <dgm:prSet presAssocID="{F65927A3-ED83-401C-9023-11B11982DA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BC0DD0-E989-4296-8F82-51470BECBF8C}" type="pres">
      <dgm:prSet presAssocID="{32DC285A-C126-4FE5-8326-45C61BA1E985}" presName="spacer" presStyleCnt="0"/>
      <dgm:spPr/>
    </dgm:pt>
    <dgm:pt modelId="{C6A028D9-B6CB-4B71-9F9E-0C120B36C6AF}" type="pres">
      <dgm:prSet presAssocID="{20CA853C-5470-4A27-93C4-F9CD700133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821707-FBDE-4A0A-BE5F-4C1FBE91E089}" type="pres">
      <dgm:prSet presAssocID="{20CA853C-5470-4A27-93C4-F9CD700133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4CFA0B-C394-4281-A523-391BF9023309}" type="presOf" srcId="{20CA853C-5470-4A27-93C4-F9CD70013318}" destId="{C6A028D9-B6CB-4B71-9F9E-0C120B36C6AF}" srcOrd="0" destOrd="0" presId="urn:microsoft.com/office/officeart/2005/8/layout/vList2"/>
    <dgm:cxn modelId="{CF874D17-BE40-48EF-9A5F-E74F6052BF07}" type="presOf" srcId="{B49ABC01-63B7-417F-BCEC-709DE69D6CCB}" destId="{63821707-FBDE-4A0A-BE5F-4C1FBE91E089}" srcOrd="0" destOrd="0" presId="urn:microsoft.com/office/officeart/2005/8/layout/vList2"/>
    <dgm:cxn modelId="{9E2ECC79-4BF5-4E1A-A9CC-BA434BA63A43}" srcId="{20CA853C-5470-4A27-93C4-F9CD70013318}" destId="{B49ABC01-63B7-417F-BCEC-709DE69D6CCB}" srcOrd="0" destOrd="0" parTransId="{FFB60DC4-A130-4B8D-9438-1C5059272B12}" sibTransId="{B1E7D429-1C9B-464A-AE01-05D55A0E89DC}"/>
    <dgm:cxn modelId="{C6A30280-6F89-4657-9971-7438CE6CE968}" srcId="{D9EE52F6-0066-4790-9638-05AFCEE08D31}" destId="{F65927A3-ED83-401C-9023-11B11982DA18}" srcOrd="0" destOrd="0" parTransId="{22971A1C-BFB2-48FA-A52E-49EEFE8D76A6}" sibTransId="{32DC285A-C126-4FE5-8326-45C61BA1E985}"/>
    <dgm:cxn modelId="{420F8493-6B1E-4484-AA14-F012CF1AEB35}" type="presOf" srcId="{F65927A3-ED83-401C-9023-11B11982DA18}" destId="{FDFD493C-BFBF-4172-9F33-2044CE62A0F5}" srcOrd="0" destOrd="0" presId="urn:microsoft.com/office/officeart/2005/8/layout/vList2"/>
    <dgm:cxn modelId="{6EC6EC9D-1EFA-40E8-A844-11F106BA0D7F}" type="presOf" srcId="{D9EE52F6-0066-4790-9638-05AFCEE08D31}" destId="{1C58E1A2-908B-4CBB-B17E-4D5F7020C3FB}" srcOrd="0" destOrd="0" presId="urn:microsoft.com/office/officeart/2005/8/layout/vList2"/>
    <dgm:cxn modelId="{234A8AA0-755C-4309-87D2-76C341D79A2C}" srcId="{D9EE52F6-0066-4790-9638-05AFCEE08D31}" destId="{20CA853C-5470-4A27-93C4-F9CD70013318}" srcOrd="1" destOrd="0" parTransId="{BAF4F713-BACB-4EAD-B573-69AEE7786A8C}" sibTransId="{76291008-5338-45CF-A157-0AB4913D0988}"/>
    <dgm:cxn modelId="{9728E6C1-316B-4D64-B77F-41E3622D531C}" type="presOf" srcId="{544F6EDA-5F03-4189-B7BA-2F427EED58DC}" destId="{63821707-FBDE-4A0A-BE5F-4C1FBE91E089}" srcOrd="0" destOrd="1" presId="urn:microsoft.com/office/officeart/2005/8/layout/vList2"/>
    <dgm:cxn modelId="{70669AF4-D20E-4B78-A5E7-9D231E8AA2A6}" srcId="{20CA853C-5470-4A27-93C4-F9CD70013318}" destId="{544F6EDA-5F03-4189-B7BA-2F427EED58DC}" srcOrd="1" destOrd="0" parTransId="{349CA90F-948F-4BE9-9779-3C3644876CB3}" sibTransId="{DBC5BF26-A20F-4AE9-8353-B369D1F1CE66}"/>
    <dgm:cxn modelId="{AE8DD20B-5E82-41A6-91CF-6D21D0BC54FF}" type="presParOf" srcId="{1C58E1A2-908B-4CBB-B17E-4D5F7020C3FB}" destId="{FDFD493C-BFBF-4172-9F33-2044CE62A0F5}" srcOrd="0" destOrd="0" presId="urn:microsoft.com/office/officeart/2005/8/layout/vList2"/>
    <dgm:cxn modelId="{C21FF008-82D7-4140-8A0C-DDA78B562009}" type="presParOf" srcId="{1C58E1A2-908B-4CBB-B17E-4D5F7020C3FB}" destId="{1FBC0DD0-E989-4296-8F82-51470BECBF8C}" srcOrd="1" destOrd="0" presId="urn:microsoft.com/office/officeart/2005/8/layout/vList2"/>
    <dgm:cxn modelId="{9AB03F23-73C5-4737-B9AD-9A4EC371AC07}" type="presParOf" srcId="{1C58E1A2-908B-4CBB-B17E-4D5F7020C3FB}" destId="{C6A028D9-B6CB-4B71-9F9E-0C120B36C6AF}" srcOrd="2" destOrd="0" presId="urn:microsoft.com/office/officeart/2005/8/layout/vList2"/>
    <dgm:cxn modelId="{BF5D8FA6-A6BF-4354-B40D-3B697EB47A34}" type="presParOf" srcId="{1C58E1A2-908B-4CBB-B17E-4D5F7020C3FB}" destId="{63821707-FBDE-4A0A-BE5F-4C1FBE91E0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A5E4E79-3BB0-49A9-8A80-4954CF1AA4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1C385-02D4-40C8-89AE-78A9A4E81C4C}">
      <dgm:prSet/>
      <dgm:spPr/>
      <dgm:t>
        <a:bodyPr/>
        <a:lstStyle/>
        <a:p>
          <a:r>
            <a:rPr lang="en-US"/>
            <a:t>May want to use non-normalized schema for performance.</a:t>
          </a:r>
        </a:p>
      </dgm:t>
    </dgm:pt>
    <dgm:pt modelId="{4FB5EC21-885F-40F4-B36E-5309BF93A2D4}" type="parTrans" cxnId="{563CED1C-B8DD-4FE2-8FCC-D905917309AE}">
      <dgm:prSet/>
      <dgm:spPr/>
      <dgm:t>
        <a:bodyPr/>
        <a:lstStyle/>
        <a:p>
          <a:endParaRPr lang="en-US"/>
        </a:p>
      </dgm:t>
    </dgm:pt>
    <dgm:pt modelId="{82BF0DE0-D15C-4AA6-8E9D-5F12631C1424}" type="sibTrans" cxnId="{563CED1C-B8DD-4FE2-8FCC-D905917309AE}">
      <dgm:prSet/>
      <dgm:spPr/>
      <dgm:t>
        <a:bodyPr/>
        <a:lstStyle/>
        <a:p>
          <a:endParaRPr lang="en-US"/>
        </a:p>
      </dgm:t>
    </dgm:pt>
    <dgm:pt modelId="{324E414F-ED43-441B-87B9-1482A5CDC492}">
      <dgm:prSet/>
      <dgm:spPr/>
      <dgm:t>
        <a:bodyPr/>
        <a:lstStyle/>
        <a:p>
          <a:r>
            <a:rPr lang="en-US"/>
            <a:t>Pros and Cons?</a:t>
          </a:r>
        </a:p>
      </dgm:t>
    </dgm:pt>
    <dgm:pt modelId="{41E9515F-650B-4822-9856-7EBD5DF6B455}" type="parTrans" cxnId="{3A4681C7-3553-43DE-8AA9-B2BBC6D4FA37}">
      <dgm:prSet/>
      <dgm:spPr/>
      <dgm:t>
        <a:bodyPr/>
        <a:lstStyle/>
        <a:p>
          <a:endParaRPr lang="en-US"/>
        </a:p>
      </dgm:t>
    </dgm:pt>
    <dgm:pt modelId="{E09E2E3F-8A4F-486D-B7E0-B75E66D7F3A3}" type="sibTrans" cxnId="{3A4681C7-3553-43DE-8AA9-B2BBC6D4FA37}">
      <dgm:prSet/>
      <dgm:spPr/>
      <dgm:t>
        <a:bodyPr/>
        <a:lstStyle/>
        <a:p>
          <a:endParaRPr lang="en-US"/>
        </a:p>
      </dgm:t>
    </dgm:pt>
    <dgm:pt modelId="{FFCF5125-768F-4426-ABC4-95F5481B5C51}">
      <dgm:prSet/>
      <dgm:spPr/>
      <dgm:t>
        <a:bodyPr/>
        <a:lstStyle/>
        <a:p>
          <a:r>
            <a:rPr lang="en-US"/>
            <a:t>Faster lookup</a:t>
          </a:r>
        </a:p>
      </dgm:t>
    </dgm:pt>
    <dgm:pt modelId="{3632AA09-E991-43D5-A59F-E3B7F9C948E7}" type="parTrans" cxnId="{AB2EA69A-9E10-4654-9B88-BDFE8F9B05F4}">
      <dgm:prSet/>
      <dgm:spPr/>
      <dgm:t>
        <a:bodyPr/>
        <a:lstStyle/>
        <a:p>
          <a:endParaRPr lang="en-US"/>
        </a:p>
      </dgm:t>
    </dgm:pt>
    <dgm:pt modelId="{2AA77297-A2D3-499D-AC62-E61340171E91}" type="sibTrans" cxnId="{AB2EA69A-9E10-4654-9B88-BDFE8F9B05F4}">
      <dgm:prSet/>
      <dgm:spPr/>
      <dgm:t>
        <a:bodyPr/>
        <a:lstStyle/>
        <a:p>
          <a:endParaRPr lang="en-US"/>
        </a:p>
      </dgm:t>
    </dgm:pt>
    <dgm:pt modelId="{62E4EA15-C520-4209-B864-FC2DD4B04035}">
      <dgm:prSet/>
      <dgm:spPr/>
      <dgm:t>
        <a:bodyPr/>
        <a:lstStyle/>
        <a:p>
          <a:r>
            <a:rPr lang="en-US"/>
            <a:t>Data anamalies</a:t>
          </a:r>
        </a:p>
      </dgm:t>
    </dgm:pt>
    <dgm:pt modelId="{2A21024C-2C3B-45DB-80AC-6C07AF533E68}" type="parTrans" cxnId="{4E25A785-1B8A-4147-8A2E-C08BC978C178}">
      <dgm:prSet/>
      <dgm:spPr/>
      <dgm:t>
        <a:bodyPr/>
        <a:lstStyle/>
        <a:p>
          <a:endParaRPr lang="en-US"/>
        </a:p>
      </dgm:t>
    </dgm:pt>
    <dgm:pt modelId="{B286D59F-2225-4D81-B529-852A1F9ED826}" type="sibTrans" cxnId="{4E25A785-1B8A-4147-8A2E-C08BC978C178}">
      <dgm:prSet/>
      <dgm:spPr/>
      <dgm:t>
        <a:bodyPr/>
        <a:lstStyle/>
        <a:p>
          <a:endParaRPr lang="en-US"/>
        </a:p>
      </dgm:t>
    </dgm:pt>
    <dgm:pt modelId="{A2865194-0F2F-43CF-9056-09D995F4F7F7}">
      <dgm:prSet/>
      <dgm:spPr/>
      <dgm:t>
        <a:bodyPr/>
        <a:lstStyle/>
        <a:p>
          <a:r>
            <a:rPr lang="en-US"/>
            <a:t>Extra space and extra execution time for updates</a:t>
          </a:r>
        </a:p>
      </dgm:t>
    </dgm:pt>
    <dgm:pt modelId="{53375225-6C05-422B-8674-19C272DBC4B3}" type="parTrans" cxnId="{92AEB507-2C48-42F3-99BD-0D1F80FFFC86}">
      <dgm:prSet/>
      <dgm:spPr/>
      <dgm:t>
        <a:bodyPr/>
        <a:lstStyle/>
        <a:p>
          <a:endParaRPr lang="en-US"/>
        </a:p>
      </dgm:t>
    </dgm:pt>
    <dgm:pt modelId="{CD3FD366-695B-439A-B9D7-4095D63EBDFB}" type="sibTrans" cxnId="{92AEB507-2C48-42F3-99BD-0D1F80FFFC86}">
      <dgm:prSet/>
      <dgm:spPr/>
      <dgm:t>
        <a:bodyPr/>
        <a:lstStyle/>
        <a:p>
          <a:endParaRPr lang="en-US"/>
        </a:p>
      </dgm:t>
    </dgm:pt>
    <dgm:pt modelId="{3C668BAA-B2E9-4308-AF55-13DC342F8DE7}">
      <dgm:prSet/>
      <dgm:spPr/>
      <dgm:t>
        <a:bodyPr/>
        <a:lstStyle/>
        <a:p>
          <a:r>
            <a:rPr lang="en-US"/>
            <a:t>Extra coding work for programmer and possibility of error in extra code</a:t>
          </a:r>
        </a:p>
      </dgm:t>
    </dgm:pt>
    <dgm:pt modelId="{0677E509-3C36-4A87-8004-96D73D12E9A3}" type="parTrans" cxnId="{4677D29F-02D5-4D92-9821-760F051D7F44}">
      <dgm:prSet/>
      <dgm:spPr/>
      <dgm:t>
        <a:bodyPr/>
        <a:lstStyle/>
        <a:p>
          <a:endParaRPr lang="en-US"/>
        </a:p>
      </dgm:t>
    </dgm:pt>
    <dgm:pt modelId="{678E6E87-00F5-427D-AF67-41A05A233505}" type="sibTrans" cxnId="{4677D29F-02D5-4D92-9821-760F051D7F44}">
      <dgm:prSet/>
      <dgm:spPr/>
      <dgm:t>
        <a:bodyPr/>
        <a:lstStyle/>
        <a:p>
          <a:endParaRPr lang="en-US"/>
        </a:p>
      </dgm:t>
    </dgm:pt>
    <dgm:pt modelId="{8C0CEF13-0415-442D-952E-74D6566476E0}" type="pres">
      <dgm:prSet presAssocID="{1A5E4E79-3BB0-49A9-8A80-4954CF1AA477}" presName="linear" presStyleCnt="0">
        <dgm:presLayoutVars>
          <dgm:animLvl val="lvl"/>
          <dgm:resizeHandles val="exact"/>
        </dgm:presLayoutVars>
      </dgm:prSet>
      <dgm:spPr/>
    </dgm:pt>
    <dgm:pt modelId="{F8AB597E-C46F-481B-8383-6AC8C56465D3}" type="pres">
      <dgm:prSet presAssocID="{67E1C385-02D4-40C8-89AE-78A9A4E81C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0C81D4-74F9-4787-B2A8-44A209DA1F9B}" type="pres">
      <dgm:prSet presAssocID="{82BF0DE0-D15C-4AA6-8E9D-5F12631C1424}" presName="spacer" presStyleCnt="0"/>
      <dgm:spPr/>
    </dgm:pt>
    <dgm:pt modelId="{96C37366-A573-448F-9687-94ECA591D5CF}" type="pres">
      <dgm:prSet presAssocID="{324E414F-ED43-441B-87B9-1482A5CDC4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A91BD1-2FBD-4D44-97C3-BB5727357447}" type="pres">
      <dgm:prSet presAssocID="{324E414F-ED43-441B-87B9-1482A5CDC4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2AEB507-2C48-42F3-99BD-0D1F80FFFC86}" srcId="{324E414F-ED43-441B-87B9-1482A5CDC492}" destId="{A2865194-0F2F-43CF-9056-09D995F4F7F7}" srcOrd="2" destOrd="0" parTransId="{53375225-6C05-422B-8674-19C272DBC4B3}" sibTransId="{CD3FD366-695B-439A-B9D7-4095D63EBDFB}"/>
    <dgm:cxn modelId="{20117512-9B4F-466B-9661-C3DE5CD0E40D}" type="presOf" srcId="{67E1C385-02D4-40C8-89AE-78A9A4E81C4C}" destId="{F8AB597E-C46F-481B-8383-6AC8C56465D3}" srcOrd="0" destOrd="0" presId="urn:microsoft.com/office/officeart/2005/8/layout/vList2"/>
    <dgm:cxn modelId="{83304F1A-687C-4731-9CC2-99B634569D53}" type="presOf" srcId="{324E414F-ED43-441B-87B9-1482A5CDC492}" destId="{96C37366-A573-448F-9687-94ECA591D5CF}" srcOrd="0" destOrd="0" presId="urn:microsoft.com/office/officeart/2005/8/layout/vList2"/>
    <dgm:cxn modelId="{563CED1C-B8DD-4FE2-8FCC-D905917309AE}" srcId="{1A5E4E79-3BB0-49A9-8A80-4954CF1AA477}" destId="{67E1C385-02D4-40C8-89AE-78A9A4E81C4C}" srcOrd="0" destOrd="0" parTransId="{4FB5EC21-885F-40F4-B36E-5309BF93A2D4}" sibTransId="{82BF0DE0-D15C-4AA6-8E9D-5F12631C1424}"/>
    <dgm:cxn modelId="{4E25A785-1B8A-4147-8A2E-C08BC978C178}" srcId="{324E414F-ED43-441B-87B9-1482A5CDC492}" destId="{62E4EA15-C520-4209-B864-FC2DD4B04035}" srcOrd="1" destOrd="0" parTransId="{2A21024C-2C3B-45DB-80AC-6C07AF533E68}" sibTransId="{B286D59F-2225-4D81-B529-852A1F9ED826}"/>
    <dgm:cxn modelId="{AB2EA69A-9E10-4654-9B88-BDFE8F9B05F4}" srcId="{324E414F-ED43-441B-87B9-1482A5CDC492}" destId="{FFCF5125-768F-4426-ABC4-95F5481B5C51}" srcOrd="0" destOrd="0" parTransId="{3632AA09-E991-43D5-A59F-E3B7F9C948E7}" sibTransId="{2AA77297-A2D3-499D-AC62-E61340171E91}"/>
    <dgm:cxn modelId="{4677D29F-02D5-4D92-9821-760F051D7F44}" srcId="{324E414F-ED43-441B-87B9-1482A5CDC492}" destId="{3C668BAA-B2E9-4308-AF55-13DC342F8DE7}" srcOrd="3" destOrd="0" parTransId="{0677E509-3C36-4A87-8004-96D73D12E9A3}" sibTransId="{678E6E87-00F5-427D-AF67-41A05A233505}"/>
    <dgm:cxn modelId="{30C6FFA0-FE4B-440C-9A69-2893DE90B1D9}" type="presOf" srcId="{1A5E4E79-3BB0-49A9-8A80-4954CF1AA477}" destId="{8C0CEF13-0415-442D-952E-74D6566476E0}" srcOrd="0" destOrd="0" presId="urn:microsoft.com/office/officeart/2005/8/layout/vList2"/>
    <dgm:cxn modelId="{4144BDBB-CB26-4821-A635-B18D75E760BE}" type="presOf" srcId="{62E4EA15-C520-4209-B864-FC2DD4B04035}" destId="{FDA91BD1-2FBD-4D44-97C3-BB5727357447}" srcOrd="0" destOrd="1" presId="urn:microsoft.com/office/officeart/2005/8/layout/vList2"/>
    <dgm:cxn modelId="{3A4681C7-3553-43DE-8AA9-B2BBC6D4FA37}" srcId="{1A5E4E79-3BB0-49A9-8A80-4954CF1AA477}" destId="{324E414F-ED43-441B-87B9-1482A5CDC492}" srcOrd="1" destOrd="0" parTransId="{41E9515F-650B-4822-9856-7EBD5DF6B455}" sibTransId="{E09E2E3F-8A4F-486D-B7E0-B75E66D7F3A3}"/>
    <dgm:cxn modelId="{2489D9CA-2898-46A2-A08C-F4E7DE37F5FD}" type="presOf" srcId="{3C668BAA-B2E9-4308-AF55-13DC342F8DE7}" destId="{FDA91BD1-2FBD-4D44-97C3-BB5727357447}" srcOrd="0" destOrd="3" presId="urn:microsoft.com/office/officeart/2005/8/layout/vList2"/>
    <dgm:cxn modelId="{EA72CBCC-836A-43FB-8BB3-3B8315852AB7}" type="presOf" srcId="{FFCF5125-768F-4426-ABC4-95F5481B5C51}" destId="{FDA91BD1-2FBD-4D44-97C3-BB5727357447}" srcOrd="0" destOrd="0" presId="urn:microsoft.com/office/officeart/2005/8/layout/vList2"/>
    <dgm:cxn modelId="{5229EED6-6739-44C9-8FB5-55CEDCD54462}" type="presOf" srcId="{A2865194-0F2F-43CF-9056-09D995F4F7F7}" destId="{FDA91BD1-2FBD-4D44-97C3-BB5727357447}" srcOrd="0" destOrd="2" presId="urn:microsoft.com/office/officeart/2005/8/layout/vList2"/>
    <dgm:cxn modelId="{0F66CF94-666C-49B3-83EF-BBBCDD65EE55}" type="presParOf" srcId="{8C0CEF13-0415-442D-952E-74D6566476E0}" destId="{F8AB597E-C46F-481B-8383-6AC8C56465D3}" srcOrd="0" destOrd="0" presId="urn:microsoft.com/office/officeart/2005/8/layout/vList2"/>
    <dgm:cxn modelId="{BCD8FABD-4297-46EE-A7CA-EDCF1416A070}" type="presParOf" srcId="{8C0CEF13-0415-442D-952E-74D6566476E0}" destId="{EB0C81D4-74F9-4787-B2A8-44A209DA1F9B}" srcOrd="1" destOrd="0" presId="urn:microsoft.com/office/officeart/2005/8/layout/vList2"/>
    <dgm:cxn modelId="{BE6DA4F8-53D4-4A11-8DA3-7864D62CB6E8}" type="presParOf" srcId="{8C0CEF13-0415-442D-952E-74D6566476E0}" destId="{96C37366-A573-448F-9687-94ECA591D5CF}" srcOrd="2" destOrd="0" presId="urn:microsoft.com/office/officeart/2005/8/layout/vList2"/>
    <dgm:cxn modelId="{BCEACE20-8FA3-4EDC-A9A7-05A3EAF84BB3}" type="presParOf" srcId="{8C0CEF13-0415-442D-952E-74D6566476E0}" destId="{FDA91BD1-2FBD-4D44-97C3-BB57273574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97870-2388-4294-9D29-5244F6AD5E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877704-1AA4-472C-889C-1527E7A24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Levels at which we can discuss </a:t>
          </a:r>
          <a:r>
            <a:rPr lang="en-US" i="1"/>
            <a:t>goodness</a:t>
          </a:r>
          <a:r>
            <a:rPr lang="en-US"/>
            <a:t> of relation schemas</a:t>
          </a:r>
        </a:p>
      </dgm:t>
    </dgm:pt>
    <dgm:pt modelId="{415D8369-27B5-449F-BB1D-7F239EE42D8D}" type="parTrans" cxnId="{053267AB-203B-495B-8AA9-9ED103737882}">
      <dgm:prSet/>
      <dgm:spPr/>
      <dgm:t>
        <a:bodyPr/>
        <a:lstStyle/>
        <a:p>
          <a:endParaRPr lang="en-US"/>
        </a:p>
      </dgm:t>
    </dgm:pt>
    <dgm:pt modelId="{7DA7DB3E-5645-4614-8EF8-38968075A39B}" type="sibTrans" cxnId="{053267AB-203B-495B-8AA9-9ED103737882}">
      <dgm:prSet/>
      <dgm:spPr/>
      <dgm:t>
        <a:bodyPr/>
        <a:lstStyle/>
        <a:p>
          <a:endParaRPr lang="en-US"/>
        </a:p>
      </dgm:t>
    </dgm:pt>
    <dgm:pt modelId="{998B78F6-D713-4A5B-9B6C-FC691D9A7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Logical (or conceptual) level</a:t>
          </a:r>
        </a:p>
      </dgm:t>
    </dgm:pt>
    <dgm:pt modelId="{C02035D7-DF46-4ADF-AEF9-F25EC2CCA00E}" type="parTrans" cxnId="{6374788C-519F-4DB9-B388-C5781BE94A69}">
      <dgm:prSet/>
      <dgm:spPr/>
      <dgm:t>
        <a:bodyPr/>
        <a:lstStyle/>
        <a:p>
          <a:endParaRPr lang="en-US"/>
        </a:p>
      </dgm:t>
    </dgm:pt>
    <dgm:pt modelId="{D3F5B224-1B22-44A3-A0FE-AE6D6A2C5AFF}" type="sibTrans" cxnId="{6374788C-519F-4DB9-B388-C5781BE94A69}">
      <dgm:prSet/>
      <dgm:spPr/>
      <dgm:t>
        <a:bodyPr/>
        <a:lstStyle/>
        <a:p>
          <a:endParaRPr lang="en-US"/>
        </a:p>
      </dgm:t>
    </dgm:pt>
    <dgm:pt modelId="{4CC8F00E-589E-4CB9-880C-BB43295C0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Implementation (or physical storage) level</a:t>
          </a:r>
        </a:p>
      </dgm:t>
    </dgm:pt>
    <dgm:pt modelId="{FF8AB4FA-CA3B-40C5-8A27-5C84056D9619}" type="parTrans" cxnId="{E5E16BC8-A3FA-4CAA-BFAA-44222B4F5A70}">
      <dgm:prSet/>
      <dgm:spPr/>
      <dgm:t>
        <a:bodyPr/>
        <a:lstStyle/>
        <a:p>
          <a:endParaRPr lang="en-US"/>
        </a:p>
      </dgm:t>
    </dgm:pt>
    <dgm:pt modelId="{8C2E7348-C8BD-40FB-8B54-126938E3A42C}" type="sibTrans" cxnId="{E5E16BC8-A3FA-4CAA-BFAA-44222B4F5A70}">
      <dgm:prSet/>
      <dgm:spPr/>
      <dgm:t>
        <a:bodyPr/>
        <a:lstStyle/>
        <a:p>
          <a:endParaRPr lang="en-US"/>
        </a:p>
      </dgm:t>
    </dgm:pt>
    <dgm:pt modelId="{8D259AEC-9478-4269-94B5-191EF21B7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Approaches to database design: </a:t>
          </a:r>
        </a:p>
      </dgm:t>
    </dgm:pt>
    <dgm:pt modelId="{87D57E54-357A-4BDD-B1CC-9E94B46E6505}" type="parTrans" cxnId="{972B5C85-1CDD-4A2C-838D-82FD1FE89CB8}">
      <dgm:prSet/>
      <dgm:spPr/>
      <dgm:t>
        <a:bodyPr/>
        <a:lstStyle/>
        <a:p>
          <a:endParaRPr lang="en-US"/>
        </a:p>
      </dgm:t>
    </dgm:pt>
    <dgm:pt modelId="{9DF71091-2CE1-42C7-A160-5BBE754E9FCD}" type="sibTrans" cxnId="{972B5C85-1CDD-4A2C-838D-82FD1FE89CB8}">
      <dgm:prSet/>
      <dgm:spPr/>
      <dgm:t>
        <a:bodyPr/>
        <a:lstStyle/>
        <a:p>
          <a:endParaRPr lang="en-US"/>
        </a:p>
      </dgm:t>
    </dgm:pt>
    <dgm:pt modelId="{A6B07C2A-C224-4C81-B42E-1B1A52B7DA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Bottom-up or</a:t>
          </a:r>
        </a:p>
      </dgm:t>
    </dgm:pt>
    <dgm:pt modelId="{606205DC-CBC2-4A16-A2EC-832EB16B083F}" type="parTrans" cxnId="{B47821BF-204B-4300-B804-362368FEA4BA}">
      <dgm:prSet/>
      <dgm:spPr/>
      <dgm:t>
        <a:bodyPr/>
        <a:lstStyle/>
        <a:p>
          <a:endParaRPr lang="en-US"/>
        </a:p>
      </dgm:t>
    </dgm:pt>
    <dgm:pt modelId="{F8D5C2D2-A399-4864-8B6C-080A5E92EF35}" type="sibTrans" cxnId="{B47821BF-204B-4300-B804-362368FEA4BA}">
      <dgm:prSet/>
      <dgm:spPr/>
      <dgm:t>
        <a:bodyPr/>
        <a:lstStyle/>
        <a:p>
          <a:endParaRPr lang="en-US"/>
        </a:p>
      </dgm:t>
    </dgm:pt>
    <dgm:pt modelId="{E543884B-B9FB-47E3-A129-1CB244DC1C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Top-down</a:t>
          </a:r>
        </a:p>
      </dgm:t>
    </dgm:pt>
    <dgm:pt modelId="{3C745DA2-330E-4BB3-ACAE-405CF5C7456F}" type="parTrans" cxnId="{8EBD4D61-C77B-44C2-ACAA-70839A578195}">
      <dgm:prSet/>
      <dgm:spPr/>
      <dgm:t>
        <a:bodyPr/>
        <a:lstStyle/>
        <a:p>
          <a:endParaRPr lang="en-US"/>
        </a:p>
      </dgm:t>
    </dgm:pt>
    <dgm:pt modelId="{34FD7AB1-320F-41A5-BBC0-D1AE4AC29614}" type="sibTrans" cxnId="{8EBD4D61-C77B-44C2-ACAA-70839A578195}">
      <dgm:prSet/>
      <dgm:spPr/>
      <dgm:t>
        <a:bodyPr/>
        <a:lstStyle/>
        <a:p>
          <a:endParaRPr lang="en-US"/>
        </a:p>
      </dgm:t>
    </dgm:pt>
    <dgm:pt modelId="{E93CADC0-42BF-4505-BA16-82833F7856FA}" type="pres">
      <dgm:prSet presAssocID="{10C97870-2388-4294-9D29-5244F6AD5EBC}" presName="root" presStyleCnt="0">
        <dgm:presLayoutVars>
          <dgm:dir/>
          <dgm:resizeHandles val="exact"/>
        </dgm:presLayoutVars>
      </dgm:prSet>
      <dgm:spPr/>
    </dgm:pt>
    <dgm:pt modelId="{9B42F916-3ED3-4F07-9469-27230F5FB7B7}" type="pres">
      <dgm:prSet presAssocID="{95877704-1AA4-472C-889C-1527E7A24C10}" presName="compNode" presStyleCnt="0"/>
      <dgm:spPr/>
    </dgm:pt>
    <dgm:pt modelId="{41944487-D7F0-4446-9054-88CA8E53655C}" type="pres">
      <dgm:prSet presAssocID="{95877704-1AA4-472C-889C-1527E7A24C10}" presName="bgRect" presStyleLbl="bgShp" presStyleIdx="0" presStyleCnt="2"/>
      <dgm:spPr/>
    </dgm:pt>
    <dgm:pt modelId="{2679F21D-5449-4CFE-ADC7-C21798F95CB2}" type="pres">
      <dgm:prSet presAssocID="{95877704-1AA4-472C-889C-1527E7A24C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6EEBB09-5A2B-4784-AC7A-FD4470E9567B}" type="pres">
      <dgm:prSet presAssocID="{95877704-1AA4-472C-889C-1527E7A24C10}" presName="spaceRect" presStyleCnt="0"/>
      <dgm:spPr/>
    </dgm:pt>
    <dgm:pt modelId="{CC19FB3B-FFCA-46E1-8D9B-C895E77CC633}" type="pres">
      <dgm:prSet presAssocID="{95877704-1AA4-472C-889C-1527E7A24C10}" presName="parTx" presStyleLbl="revTx" presStyleIdx="0" presStyleCnt="4">
        <dgm:presLayoutVars>
          <dgm:chMax val="0"/>
          <dgm:chPref val="0"/>
        </dgm:presLayoutVars>
      </dgm:prSet>
      <dgm:spPr/>
    </dgm:pt>
    <dgm:pt modelId="{C3B63B4E-0C9E-4568-A1AE-8757030BE024}" type="pres">
      <dgm:prSet presAssocID="{95877704-1AA4-472C-889C-1527E7A24C10}" presName="desTx" presStyleLbl="revTx" presStyleIdx="1" presStyleCnt="4">
        <dgm:presLayoutVars/>
      </dgm:prSet>
      <dgm:spPr/>
    </dgm:pt>
    <dgm:pt modelId="{C13A0A8A-DB70-4922-8686-AC6FDA4D5760}" type="pres">
      <dgm:prSet presAssocID="{7DA7DB3E-5645-4614-8EF8-38968075A39B}" presName="sibTrans" presStyleCnt="0"/>
      <dgm:spPr/>
    </dgm:pt>
    <dgm:pt modelId="{2F0B43EE-B0BB-46B6-B004-7A6EA051EF7E}" type="pres">
      <dgm:prSet presAssocID="{8D259AEC-9478-4269-94B5-191EF21B7A2B}" presName="compNode" presStyleCnt="0"/>
      <dgm:spPr/>
    </dgm:pt>
    <dgm:pt modelId="{F08C5C4D-4A21-4767-9A9E-192D2D08BC70}" type="pres">
      <dgm:prSet presAssocID="{8D259AEC-9478-4269-94B5-191EF21B7A2B}" presName="bgRect" presStyleLbl="bgShp" presStyleIdx="1" presStyleCnt="2"/>
      <dgm:spPr/>
    </dgm:pt>
    <dgm:pt modelId="{43BAB30D-1632-43B7-A743-4F99D6C7EF4A}" type="pres">
      <dgm:prSet presAssocID="{8D259AEC-9478-4269-94B5-191EF21B7A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4A9681-7811-4D28-AFD5-BF0F818E0907}" type="pres">
      <dgm:prSet presAssocID="{8D259AEC-9478-4269-94B5-191EF21B7A2B}" presName="spaceRect" presStyleCnt="0"/>
      <dgm:spPr/>
    </dgm:pt>
    <dgm:pt modelId="{A3FB291D-C06C-4B5F-881D-3DFD5E7C74EA}" type="pres">
      <dgm:prSet presAssocID="{8D259AEC-9478-4269-94B5-191EF21B7A2B}" presName="parTx" presStyleLbl="revTx" presStyleIdx="2" presStyleCnt="4">
        <dgm:presLayoutVars>
          <dgm:chMax val="0"/>
          <dgm:chPref val="0"/>
        </dgm:presLayoutVars>
      </dgm:prSet>
      <dgm:spPr/>
    </dgm:pt>
    <dgm:pt modelId="{38BD3908-AB20-48E7-8DCB-57A07D46748B}" type="pres">
      <dgm:prSet presAssocID="{8D259AEC-9478-4269-94B5-191EF21B7A2B}" presName="desTx" presStyleLbl="revTx" presStyleIdx="3" presStyleCnt="4">
        <dgm:presLayoutVars/>
      </dgm:prSet>
      <dgm:spPr/>
    </dgm:pt>
  </dgm:ptLst>
  <dgm:cxnLst>
    <dgm:cxn modelId="{B0476B09-FCBE-4958-829F-30E5116E7D2A}" type="presOf" srcId="{4CC8F00E-589E-4CB9-880C-BB43295C089C}" destId="{C3B63B4E-0C9E-4568-A1AE-8757030BE024}" srcOrd="0" destOrd="1" presId="urn:microsoft.com/office/officeart/2018/2/layout/IconVerticalSolidList"/>
    <dgm:cxn modelId="{E113380C-B413-4AB1-B2D6-06B4434A564A}" type="presOf" srcId="{E543884B-B9FB-47E3-A129-1CB244DC1C70}" destId="{38BD3908-AB20-48E7-8DCB-57A07D46748B}" srcOrd="0" destOrd="1" presId="urn:microsoft.com/office/officeart/2018/2/layout/IconVerticalSolidList"/>
    <dgm:cxn modelId="{A34FAC3F-1AB8-49C5-8496-F4BCBC9DBD10}" type="presOf" srcId="{10C97870-2388-4294-9D29-5244F6AD5EBC}" destId="{E93CADC0-42BF-4505-BA16-82833F7856FA}" srcOrd="0" destOrd="0" presId="urn:microsoft.com/office/officeart/2018/2/layout/IconVerticalSolidList"/>
    <dgm:cxn modelId="{39714A40-222B-42FE-90CF-473D430313C6}" type="presOf" srcId="{95877704-1AA4-472C-889C-1527E7A24C10}" destId="{CC19FB3B-FFCA-46E1-8D9B-C895E77CC633}" srcOrd="0" destOrd="0" presId="urn:microsoft.com/office/officeart/2018/2/layout/IconVerticalSolidList"/>
    <dgm:cxn modelId="{8EBD4D61-C77B-44C2-ACAA-70839A578195}" srcId="{8D259AEC-9478-4269-94B5-191EF21B7A2B}" destId="{E543884B-B9FB-47E3-A129-1CB244DC1C70}" srcOrd="1" destOrd="0" parTransId="{3C745DA2-330E-4BB3-ACAE-405CF5C7456F}" sibTransId="{34FD7AB1-320F-41A5-BBC0-D1AE4AC29614}"/>
    <dgm:cxn modelId="{8B673480-79B1-4310-B7BD-32F0343675F2}" type="presOf" srcId="{998B78F6-D713-4A5B-9B6C-FC691D9A7E41}" destId="{C3B63B4E-0C9E-4568-A1AE-8757030BE024}" srcOrd="0" destOrd="0" presId="urn:microsoft.com/office/officeart/2018/2/layout/IconVerticalSolidList"/>
    <dgm:cxn modelId="{972B5C85-1CDD-4A2C-838D-82FD1FE89CB8}" srcId="{10C97870-2388-4294-9D29-5244F6AD5EBC}" destId="{8D259AEC-9478-4269-94B5-191EF21B7A2B}" srcOrd="1" destOrd="0" parTransId="{87D57E54-357A-4BDD-B1CC-9E94B46E6505}" sibTransId="{9DF71091-2CE1-42C7-A160-5BBE754E9FCD}"/>
    <dgm:cxn modelId="{6374788C-519F-4DB9-B388-C5781BE94A69}" srcId="{95877704-1AA4-472C-889C-1527E7A24C10}" destId="{998B78F6-D713-4A5B-9B6C-FC691D9A7E41}" srcOrd="0" destOrd="0" parTransId="{C02035D7-DF46-4ADF-AEF9-F25EC2CCA00E}" sibTransId="{D3F5B224-1B22-44A3-A0FE-AE6D6A2C5AFF}"/>
    <dgm:cxn modelId="{053267AB-203B-495B-8AA9-9ED103737882}" srcId="{10C97870-2388-4294-9D29-5244F6AD5EBC}" destId="{95877704-1AA4-472C-889C-1527E7A24C10}" srcOrd="0" destOrd="0" parTransId="{415D8369-27B5-449F-BB1D-7F239EE42D8D}" sibTransId="{7DA7DB3E-5645-4614-8EF8-38968075A39B}"/>
    <dgm:cxn modelId="{7A716DB2-FDD2-4377-8E5A-8A76D04C0223}" type="presOf" srcId="{8D259AEC-9478-4269-94B5-191EF21B7A2B}" destId="{A3FB291D-C06C-4B5F-881D-3DFD5E7C74EA}" srcOrd="0" destOrd="0" presId="urn:microsoft.com/office/officeart/2018/2/layout/IconVerticalSolidList"/>
    <dgm:cxn modelId="{B47821BF-204B-4300-B804-362368FEA4BA}" srcId="{8D259AEC-9478-4269-94B5-191EF21B7A2B}" destId="{A6B07C2A-C224-4C81-B42E-1B1A52B7DAC3}" srcOrd="0" destOrd="0" parTransId="{606205DC-CBC2-4A16-A2EC-832EB16B083F}" sibTransId="{F8D5C2D2-A399-4864-8B6C-080A5E92EF35}"/>
    <dgm:cxn modelId="{E5E16BC8-A3FA-4CAA-BFAA-44222B4F5A70}" srcId="{95877704-1AA4-472C-889C-1527E7A24C10}" destId="{4CC8F00E-589E-4CB9-880C-BB43295C089C}" srcOrd="1" destOrd="0" parTransId="{FF8AB4FA-CA3B-40C5-8A27-5C84056D9619}" sibTransId="{8C2E7348-C8BD-40FB-8B54-126938E3A42C}"/>
    <dgm:cxn modelId="{D28D23CC-21FF-48DE-94FD-4D91B0EC4CAF}" type="presOf" srcId="{A6B07C2A-C224-4C81-B42E-1B1A52B7DAC3}" destId="{38BD3908-AB20-48E7-8DCB-57A07D46748B}" srcOrd="0" destOrd="0" presId="urn:microsoft.com/office/officeart/2018/2/layout/IconVerticalSolidList"/>
    <dgm:cxn modelId="{2376DE4F-2BB6-45DC-B3F8-CEDAAD6F3005}" type="presParOf" srcId="{E93CADC0-42BF-4505-BA16-82833F7856FA}" destId="{9B42F916-3ED3-4F07-9469-27230F5FB7B7}" srcOrd="0" destOrd="0" presId="urn:microsoft.com/office/officeart/2018/2/layout/IconVerticalSolidList"/>
    <dgm:cxn modelId="{79F688C5-DC1B-44D4-945A-EB9520B89A5E}" type="presParOf" srcId="{9B42F916-3ED3-4F07-9469-27230F5FB7B7}" destId="{41944487-D7F0-4446-9054-88CA8E53655C}" srcOrd="0" destOrd="0" presId="urn:microsoft.com/office/officeart/2018/2/layout/IconVerticalSolidList"/>
    <dgm:cxn modelId="{226A4F00-E5CF-44A7-85A7-4240C348369F}" type="presParOf" srcId="{9B42F916-3ED3-4F07-9469-27230F5FB7B7}" destId="{2679F21D-5449-4CFE-ADC7-C21798F95CB2}" srcOrd="1" destOrd="0" presId="urn:microsoft.com/office/officeart/2018/2/layout/IconVerticalSolidList"/>
    <dgm:cxn modelId="{1D01EFC6-8364-4FA9-84E5-C64906F46A15}" type="presParOf" srcId="{9B42F916-3ED3-4F07-9469-27230F5FB7B7}" destId="{E6EEBB09-5A2B-4784-AC7A-FD4470E9567B}" srcOrd="2" destOrd="0" presId="urn:microsoft.com/office/officeart/2018/2/layout/IconVerticalSolidList"/>
    <dgm:cxn modelId="{774A2F37-06E9-4B38-A521-60256258ED3E}" type="presParOf" srcId="{9B42F916-3ED3-4F07-9469-27230F5FB7B7}" destId="{CC19FB3B-FFCA-46E1-8D9B-C895E77CC633}" srcOrd="3" destOrd="0" presId="urn:microsoft.com/office/officeart/2018/2/layout/IconVerticalSolidList"/>
    <dgm:cxn modelId="{F026317B-418F-43AD-98F2-8EAC3B6C5974}" type="presParOf" srcId="{9B42F916-3ED3-4F07-9469-27230F5FB7B7}" destId="{C3B63B4E-0C9E-4568-A1AE-8757030BE024}" srcOrd="4" destOrd="0" presId="urn:microsoft.com/office/officeart/2018/2/layout/IconVerticalSolidList"/>
    <dgm:cxn modelId="{2AFEEE90-678D-4292-BB66-C319FA447738}" type="presParOf" srcId="{E93CADC0-42BF-4505-BA16-82833F7856FA}" destId="{C13A0A8A-DB70-4922-8686-AC6FDA4D5760}" srcOrd="1" destOrd="0" presId="urn:microsoft.com/office/officeart/2018/2/layout/IconVerticalSolidList"/>
    <dgm:cxn modelId="{249FA82C-8452-41F4-B497-703BE07C42A5}" type="presParOf" srcId="{E93CADC0-42BF-4505-BA16-82833F7856FA}" destId="{2F0B43EE-B0BB-46B6-B004-7A6EA051EF7E}" srcOrd="2" destOrd="0" presId="urn:microsoft.com/office/officeart/2018/2/layout/IconVerticalSolidList"/>
    <dgm:cxn modelId="{1EC7237F-CE88-4778-B15C-CC3A75F8E8A8}" type="presParOf" srcId="{2F0B43EE-B0BB-46B6-B004-7A6EA051EF7E}" destId="{F08C5C4D-4A21-4767-9A9E-192D2D08BC70}" srcOrd="0" destOrd="0" presId="urn:microsoft.com/office/officeart/2018/2/layout/IconVerticalSolidList"/>
    <dgm:cxn modelId="{F404207E-F9F4-4CA9-8AB6-08A9C40AB226}" type="presParOf" srcId="{2F0B43EE-B0BB-46B6-B004-7A6EA051EF7E}" destId="{43BAB30D-1632-43B7-A743-4F99D6C7EF4A}" srcOrd="1" destOrd="0" presId="urn:microsoft.com/office/officeart/2018/2/layout/IconVerticalSolidList"/>
    <dgm:cxn modelId="{3486C6E3-416F-4B82-B52A-F29892EFD517}" type="presParOf" srcId="{2F0B43EE-B0BB-46B6-B004-7A6EA051EF7E}" destId="{BA4A9681-7811-4D28-AFD5-BF0F818E0907}" srcOrd="2" destOrd="0" presId="urn:microsoft.com/office/officeart/2018/2/layout/IconVerticalSolidList"/>
    <dgm:cxn modelId="{156F1B29-1893-4199-B4C0-BFB253BA745D}" type="presParOf" srcId="{2F0B43EE-B0BB-46B6-B004-7A6EA051EF7E}" destId="{A3FB291D-C06C-4B5F-881D-3DFD5E7C74EA}" srcOrd="3" destOrd="0" presId="urn:microsoft.com/office/officeart/2018/2/layout/IconVerticalSolidList"/>
    <dgm:cxn modelId="{3CEC05E1-14E3-49D5-84B9-84BCE4DD9AB4}" type="presParOf" srcId="{2F0B43EE-B0BB-46B6-B004-7A6EA051EF7E}" destId="{38BD3908-AB20-48E7-8DCB-57A07D46748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709C9-3923-45BF-B14B-3FD4B1CFF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857682-9E15-4E85-9E90-4B3CEA54BF3E}">
      <dgm:prSet/>
      <dgm:spPr/>
      <dgm:t>
        <a:bodyPr/>
        <a:lstStyle/>
        <a:p>
          <a:r>
            <a:rPr lang="en-US"/>
            <a:t>Measures of quality</a:t>
          </a:r>
        </a:p>
      </dgm:t>
    </dgm:pt>
    <dgm:pt modelId="{FB2B88D6-180F-4C75-92A6-E33B50031C02}" type="parTrans" cxnId="{3E8561AE-2673-4083-9A5E-3279A08DA23F}">
      <dgm:prSet/>
      <dgm:spPr/>
      <dgm:t>
        <a:bodyPr/>
        <a:lstStyle/>
        <a:p>
          <a:endParaRPr lang="en-US"/>
        </a:p>
      </dgm:t>
    </dgm:pt>
    <dgm:pt modelId="{10D7B7F2-EF4C-4456-AF3E-5209A0D7C2D5}" type="sibTrans" cxnId="{3E8561AE-2673-4083-9A5E-3279A08DA23F}">
      <dgm:prSet/>
      <dgm:spPr/>
      <dgm:t>
        <a:bodyPr/>
        <a:lstStyle/>
        <a:p>
          <a:endParaRPr lang="en-US"/>
        </a:p>
      </dgm:t>
    </dgm:pt>
    <dgm:pt modelId="{6F65C59E-D2B0-46CD-8889-735EF46FA26F}">
      <dgm:prSet/>
      <dgm:spPr/>
      <dgm:t>
        <a:bodyPr/>
        <a:lstStyle/>
        <a:p>
          <a:r>
            <a:rPr lang="en-US" dirty="0"/>
            <a:t>Making sure attribute semantics are clear</a:t>
          </a:r>
        </a:p>
      </dgm:t>
    </dgm:pt>
    <dgm:pt modelId="{97B43D39-583F-4D40-8A3F-59A643D4FA5F}" type="parTrans" cxnId="{7AA05BCF-D342-448F-BB5E-3E10B0043C8F}">
      <dgm:prSet/>
      <dgm:spPr/>
      <dgm:t>
        <a:bodyPr/>
        <a:lstStyle/>
        <a:p>
          <a:endParaRPr lang="en-US"/>
        </a:p>
      </dgm:t>
    </dgm:pt>
    <dgm:pt modelId="{25E497EA-0879-4EDA-86A8-682ED8ED657F}" type="sibTrans" cxnId="{7AA05BCF-D342-448F-BB5E-3E10B0043C8F}">
      <dgm:prSet/>
      <dgm:spPr/>
      <dgm:t>
        <a:bodyPr/>
        <a:lstStyle/>
        <a:p>
          <a:endParaRPr lang="en-US"/>
        </a:p>
      </dgm:t>
    </dgm:pt>
    <dgm:pt modelId="{103EB40C-A05A-4BA7-9CD5-F7405425ED7F}">
      <dgm:prSet/>
      <dgm:spPr/>
      <dgm:t>
        <a:bodyPr/>
        <a:lstStyle/>
        <a:p>
          <a:r>
            <a:rPr lang="en-US"/>
            <a:t>Reducing redundant information in tuples</a:t>
          </a:r>
        </a:p>
      </dgm:t>
    </dgm:pt>
    <dgm:pt modelId="{E66FD054-C945-42C3-8FC6-781E4BAEDD22}" type="parTrans" cxnId="{1D281A86-B79E-4EB8-8451-3A1BA26BC5A0}">
      <dgm:prSet/>
      <dgm:spPr/>
      <dgm:t>
        <a:bodyPr/>
        <a:lstStyle/>
        <a:p>
          <a:endParaRPr lang="en-US"/>
        </a:p>
      </dgm:t>
    </dgm:pt>
    <dgm:pt modelId="{EA1DF7A9-5F4E-43D4-A623-34CCF8155F08}" type="sibTrans" cxnId="{1D281A86-B79E-4EB8-8451-3A1BA26BC5A0}">
      <dgm:prSet/>
      <dgm:spPr/>
      <dgm:t>
        <a:bodyPr/>
        <a:lstStyle/>
        <a:p>
          <a:endParaRPr lang="en-US"/>
        </a:p>
      </dgm:t>
    </dgm:pt>
    <dgm:pt modelId="{3640F014-2DFC-473D-898C-5123E501DF1D}">
      <dgm:prSet/>
      <dgm:spPr/>
      <dgm:t>
        <a:bodyPr/>
        <a:lstStyle/>
        <a:p>
          <a:r>
            <a:rPr lang="en-US"/>
            <a:t>Reducing NULL values in tuples</a:t>
          </a:r>
        </a:p>
      </dgm:t>
    </dgm:pt>
    <dgm:pt modelId="{BACC42F8-3B31-4482-ACA6-1B429AEC1C79}" type="parTrans" cxnId="{13A7A95D-0F5E-4E80-BE65-293267DD70FC}">
      <dgm:prSet/>
      <dgm:spPr/>
      <dgm:t>
        <a:bodyPr/>
        <a:lstStyle/>
        <a:p>
          <a:endParaRPr lang="en-US"/>
        </a:p>
      </dgm:t>
    </dgm:pt>
    <dgm:pt modelId="{F11428A7-BB18-4A5D-8911-93EF37220E34}" type="sibTrans" cxnId="{13A7A95D-0F5E-4E80-BE65-293267DD70FC}">
      <dgm:prSet/>
      <dgm:spPr/>
      <dgm:t>
        <a:bodyPr/>
        <a:lstStyle/>
        <a:p>
          <a:endParaRPr lang="en-US"/>
        </a:p>
      </dgm:t>
    </dgm:pt>
    <dgm:pt modelId="{5648F14F-64A0-4C43-B463-75F8E9B3914F}">
      <dgm:prSet/>
      <dgm:spPr/>
      <dgm:t>
        <a:bodyPr/>
        <a:lstStyle/>
        <a:p>
          <a:r>
            <a:rPr lang="en-US"/>
            <a:t>Disallowing possibility of generating spurious tuples</a:t>
          </a:r>
        </a:p>
      </dgm:t>
    </dgm:pt>
    <dgm:pt modelId="{D256AA7B-E87A-44D6-B9FA-A15FAA90D314}" type="parTrans" cxnId="{574522D3-FC4A-43F5-A958-6053864A9E57}">
      <dgm:prSet/>
      <dgm:spPr/>
      <dgm:t>
        <a:bodyPr/>
        <a:lstStyle/>
        <a:p>
          <a:endParaRPr lang="en-US"/>
        </a:p>
      </dgm:t>
    </dgm:pt>
    <dgm:pt modelId="{DC63007C-2C1C-429C-9864-5A966EDA7200}" type="sibTrans" cxnId="{574522D3-FC4A-43F5-A958-6053864A9E57}">
      <dgm:prSet/>
      <dgm:spPr/>
      <dgm:t>
        <a:bodyPr/>
        <a:lstStyle/>
        <a:p>
          <a:endParaRPr lang="en-US"/>
        </a:p>
      </dgm:t>
    </dgm:pt>
    <dgm:pt modelId="{54F3229C-13D7-4675-89D7-8CD362934DDD}" type="pres">
      <dgm:prSet presAssocID="{90F709C9-3923-45BF-B14B-3FD4B1CFFB9A}" presName="linear" presStyleCnt="0">
        <dgm:presLayoutVars>
          <dgm:animLvl val="lvl"/>
          <dgm:resizeHandles val="exact"/>
        </dgm:presLayoutVars>
      </dgm:prSet>
      <dgm:spPr/>
    </dgm:pt>
    <dgm:pt modelId="{69FFBBC1-90FB-44F5-BADF-F92D4808637E}" type="pres">
      <dgm:prSet presAssocID="{0D857682-9E15-4E85-9E90-4B3CEA54BF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04ABC53-960E-4B60-974E-BC9A528ED1BA}" type="pres">
      <dgm:prSet presAssocID="{0D857682-9E15-4E85-9E90-4B3CEA54BF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A46220-C10C-47FF-961F-94E6A3688B36}" type="presOf" srcId="{3640F014-2DFC-473D-898C-5123E501DF1D}" destId="{304ABC53-960E-4B60-974E-BC9A528ED1BA}" srcOrd="0" destOrd="2" presId="urn:microsoft.com/office/officeart/2005/8/layout/vList2"/>
    <dgm:cxn modelId="{DADCA340-27DA-48F7-A3DD-361A80167105}" type="presOf" srcId="{5648F14F-64A0-4C43-B463-75F8E9B3914F}" destId="{304ABC53-960E-4B60-974E-BC9A528ED1BA}" srcOrd="0" destOrd="3" presId="urn:microsoft.com/office/officeart/2005/8/layout/vList2"/>
    <dgm:cxn modelId="{13A7A95D-0F5E-4E80-BE65-293267DD70FC}" srcId="{0D857682-9E15-4E85-9E90-4B3CEA54BF3E}" destId="{3640F014-2DFC-473D-898C-5123E501DF1D}" srcOrd="2" destOrd="0" parTransId="{BACC42F8-3B31-4482-ACA6-1B429AEC1C79}" sibTransId="{F11428A7-BB18-4A5D-8911-93EF37220E34}"/>
    <dgm:cxn modelId="{1DFC4C4A-A649-4AEB-8F6B-F6B0FE4BD84D}" type="presOf" srcId="{0D857682-9E15-4E85-9E90-4B3CEA54BF3E}" destId="{69FFBBC1-90FB-44F5-BADF-F92D4808637E}" srcOrd="0" destOrd="0" presId="urn:microsoft.com/office/officeart/2005/8/layout/vList2"/>
    <dgm:cxn modelId="{03546C7A-55EA-4D82-A03B-4190033C5E0E}" type="presOf" srcId="{90F709C9-3923-45BF-B14B-3FD4B1CFFB9A}" destId="{54F3229C-13D7-4675-89D7-8CD362934DDD}" srcOrd="0" destOrd="0" presId="urn:microsoft.com/office/officeart/2005/8/layout/vList2"/>
    <dgm:cxn modelId="{0317CD5A-9090-4A79-BBA8-44BFC81A915D}" type="presOf" srcId="{6F65C59E-D2B0-46CD-8889-735EF46FA26F}" destId="{304ABC53-960E-4B60-974E-BC9A528ED1BA}" srcOrd="0" destOrd="0" presId="urn:microsoft.com/office/officeart/2005/8/layout/vList2"/>
    <dgm:cxn modelId="{1D281A86-B79E-4EB8-8451-3A1BA26BC5A0}" srcId="{0D857682-9E15-4E85-9E90-4B3CEA54BF3E}" destId="{103EB40C-A05A-4BA7-9CD5-F7405425ED7F}" srcOrd="1" destOrd="0" parTransId="{E66FD054-C945-42C3-8FC6-781E4BAEDD22}" sibTransId="{EA1DF7A9-5F4E-43D4-A623-34CCF8155F08}"/>
    <dgm:cxn modelId="{3E8561AE-2673-4083-9A5E-3279A08DA23F}" srcId="{90F709C9-3923-45BF-B14B-3FD4B1CFFB9A}" destId="{0D857682-9E15-4E85-9E90-4B3CEA54BF3E}" srcOrd="0" destOrd="0" parTransId="{FB2B88D6-180F-4C75-92A6-E33B50031C02}" sibTransId="{10D7B7F2-EF4C-4456-AF3E-5209A0D7C2D5}"/>
    <dgm:cxn modelId="{FCF781B3-DED7-4348-8B48-E7FFCF656668}" type="presOf" srcId="{103EB40C-A05A-4BA7-9CD5-F7405425ED7F}" destId="{304ABC53-960E-4B60-974E-BC9A528ED1BA}" srcOrd="0" destOrd="1" presId="urn:microsoft.com/office/officeart/2005/8/layout/vList2"/>
    <dgm:cxn modelId="{7AA05BCF-D342-448F-BB5E-3E10B0043C8F}" srcId="{0D857682-9E15-4E85-9E90-4B3CEA54BF3E}" destId="{6F65C59E-D2B0-46CD-8889-735EF46FA26F}" srcOrd="0" destOrd="0" parTransId="{97B43D39-583F-4D40-8A3F-59A643D4FA5F}" sibTransId="{25E497EA-0879-4EDA-86A8-682ED8ED657F}"/>
    <dgm:cxn modelId="{574522D3-FC4A-43F5-A958-6053864A9E57}" srcId="{0D857682-9E15-4E85-9E90-4B3CEA54BF3E}" destId="{5648F14F-64A0-4C43-B463-75F8E9B3914F}" srcOrd="3" destOrd="0" parTransId="{D256AA7B-E87A-44D6-B9FA-A15FAA90D314}" sibTransId="{DC63007C-2C1C-429C-9864-5A966EDA7200}"/>
    <dgm:cxn modelId="{C850B071-71BF-447B-99E5-9DA27AE6BF4B}" type="presParOf" srcId="{54F3229C-13D7-4675-89D7-8CD362934DDD}" destId="{69FFBBC1-90FB-44F5-BADF-F92D4808637E}" srcOrd="0" destOrd="0" presId="urn:microsoft.com/office/officeart/2005/8/layout/vList2"/>
    <dgm:cxn modelId="{8FBA61D0-C6B0-4C82-8BBA-A67D84DCB084}" type="presParOf" srcId="{54F3229C-13D7-4675-89D7-8CD362934DDD}" destId="{304ABC53-960E-4B60-974E-BC9A528ED1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44BAFE-02B6-4904-8828-ED567FE85DB6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3980A-F759-45FC-B49A-E39B2B26DBB6}">
      <dgm:prSet/>
      <dgm:spPr/>
      <dgm:t>
        <a:bodyPr/>
        <a:lstStyle/>
        <a:p>
          <a:r>
            <a:rPr lang="en-US"/>
            <a:t>Semantics of a relation </a:t>
          </a:r>
        </a:p>
      </dgm:t>
    </dgm:pt>
    <dgm:pt modelId="{DB8B1DB8-E6A8-4283-B555-594D774DE4DC}" type="parTrans" cxnId="{B2BE4B94-9048-4554-BE24-C2389E24F05C}">
      <dgm:prSet/>
      <dgm:spPr/>
      <dgm:t>
        <a:bodyPr/>
        <a:lstStyle/>
        <a:p>
          <a:endParaRPr lang="en-US"/>
        </a:p>
      </dgm:t>
    </dgm:pt>
    <dgm:pt modelId="{1CFB66D4-0741-42F7-8D95-CDDCAFF0DEB9}" type="sibTrans" cxnId="{B2BE4B94-9048-4554-BE24-C2389E24F05C}">
      <dgm:prSet/>
      <dgm:spPr/>
      <dgm:t>
        <a:bodyPr/>
        <a:lstStyle/>
        <a:p>
          <a:endParaRPr lang="en-US"/>
        </a:p>
      </dgm:t>
    </dgm:pt>
    <dgm:pt modelId="{948C6DF4-75F5-4C66-8DFB-08A939E58538}">
      <dgm:prSet/>
      <dgm:spPr/>
      <dgm:t>
        <a:bodyPr/>
        <a:lstStyle/>
        <a:p>
          <a:r>
            <a:rPr lang="en-US"/>
            <a:t>Meaning resulting from interpretation of attribute values in a tuple</a:t>
          </a:r>
        </a:p>
      </dgm:t>
    </dgm:pt>
    <dgm:pt modelId="{F2B4402C-921D-4129-BED1-B6C830AEEE64}" type="parTrans" cxnId="{78840AFC-3462-43FA-A93B-59E0EEC96113}">
      <dgm:prSet/>
      <dgm:spPr/>
      <dgm:t>
        <a:bodyPr/>
        <a:lstStyle/>
        <a:p>
          <a:endParaRPr lang="en-US"/>
        </a:p>
      </dgm:t>
    </dgm:pt>
    <dgm:pt modelId="{2778AA0E-C8B1-45EC-A584-81F2C88E450D}" type="sibTrans" cxnId="{78840AFC-3462-43FA-A93B-59E0EEC96113}">
      <dgm:prSet/>
      <dgm:spPr/>
      <dgm:t>
        <a:bodyPr/>
        <a:lstStyle/>
        <a:p>
          <a:endParaRPr lang="en-US"/>
        </a:p>
      </dgm:t>
    </dgm:pt>
    <dgm:pt modelId="{803D2D5F-2329-4B47-AAC3-AED0F812F311}">
      <dgm:prSet/>
      <dgm:spPr/>
      <dgm:t>
        <a:bodyPr/>
        <a:lstStyle/>
        <a:p>
          <a:r>
            <a:rPr lang="en-US"/>
            <a:t>Easier to explain semantics of relation</a:t>
          </a:r>
        </a:p>
      </dgm:t>
    </dgm:pt>
    <dgm:pt modelId="{2FF81BF6-C37F-41C6-BF09-A09CF1E926D3}" type="parTrans" cxnId="{8F93AEEF-74DA-4B2A-B231-30161B440AB5}">
      <dgm:prSet/>
      <dgm:spPr/>
      <dgm:t>
        <a:bodyPr/>
        <a:lstStyle/>
        <a:p>
          <a:endParaRPr lang="en-US"/>
        </a:p>
      </dgm:t>
    </dgm:pt>
    <dgm:pt modelId="{BF95B092-3188-43E1-B3BB-754D60F5D8FB}" type="sibTrans" cxnId="{8F93AEEF-74DA-4B2A-B231-30161B440AB5}">
      <dgm:prSet/>
      <dgm:spPr/>
      <dgm:t>
        <a:bodyPr/>
        <a:lstStyle/>
        <a:p>
          <a:endParaRPr lang="en-US"/>
        </a:p>
      </dgm:t>
    </dgm:pt>
    <dgm:pt modelId="{D7D8C514-FD9B-4AAF-B00E-0DBB822D4377}">
      <dgm:prSet/>
      <dgm:spPr/>
      <dgm:t>
        <a:bodyPr/>
        <a:lstStyle/>
        <a:p>
          <a:r>
            <a:rPr lang="en-US"/>
            <a:t>Indicates better schema design</a:t>
          </a:r>
        </a:p>
      </dgm:t>
    </dgm:pt>
    <dgm:pt modelId="{3C2C0606-082A-49BD-885D-46127A88D163}" type="parTrans" cxnId="{9A6DC9CC-4C50-4E5C-BAC1-9E931583DB43}">
      <dgm:prSet/>
      <dgm:spPr/>
      <dgm:t>
        <a:bodyPr/>
        <a:lstStyle/>
        <a:p>
          <a:endParaRPr lang="en-US"/>
        </a:p>
      </dgm:t>
    </dgm:pt>
    <dgm:pt modelId="{F453FB55-8A4D-4209-B248-D0A9D11E17BA}" type="sibTrans" cxnId="{9A6DC9CC-4C50-4E5C-BAC1-9E931583DB43}">
      <dgm:prSet/>
      <dgm:spPr/>
      <dgm:t>
        <a:bodyPr/>
        <a:lstStyle/>
        <a:p>
          <a:endParaRPr lang="en-US"/>
        </a:p>
      </dgm:t>
    </dgm:pt>
    <dgm:pt modelId="{A2EAC597-906F-4768-8B30-3239995B0EB9}" type="pres">
      <dgm:prSet presAssocID="{F244BAFE-02B6-4904-8828-ED567FE85DB6}" presName="Name0" presStyleCnt="0">
        <dgm:presLayoutVars>
          <dgm:dir/>
          <dgm:animLvl val="lvl"/>
          <dgm:resizeHandles val="exact"/>
        </dgm:presLayoutVars>
      </dgm:prSet>
      <dgm:spPr/>
    </dgm:pt>
    <dgm:pt modelId="{DF058349-8EA3-4C27-9658-C7E1C7E1121A}" type="pres">
      <dgm:prSet presAssocID="{9F93980A-F759-45FC-B49A-E39B2B26DBB6}" presName="linNode" presStyleCnt="0"/>
      <dgm:spPr/>
    </dgm:pt>
    <dgm:pt modelId="{4BE63E32-A040-47E0-8991-BE2EDFF6DCD9}" type="pres">
      <dgm:prSet presAssocID="{9F93980A-F759-45FC-B49A-E39B2B26DBB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6BE776C-5298-4D6D-BABA-D60E907A8A33}" type="pres">
      <dgm:prSet presAssocID="{9F93980A-F759-45FC-B49A-E39B2B26DBB6}" presName="descendantText" presStyleLbl="alignAccFollowNode1" presStyleIdx="0" presStyleCnt="2">
        <dgm:presLayoutVars>
          <dgm:bulletEnabled val="1"/>
        </dgm:presLayoutVars>
      </dgm:prSet>
      <dgm:spPr/>
    </dgm:pt>
    <dgm:pt modelId="{2728C419-F803-4EA4-B634-2C935C8DA1F1}" type="pres">
      <dgm:prSet presAssocID="{1CFB66D4-0741-42F7-8D95-CDDCAFF0DEB9}" presName="sp" presStyleCnt="0"/>
      <dgm:spPr/>
    </dgm:pt>
    <dgm:pt modelId="{DD794EEE-B3AF-4E5E-A081-476EE8F685A7}" type="pres">
      <dgm:prSet presAssocID="{803D2D5F-2329-4B47-AAC3-AED0F812F311}" presName="linNode" presStyleCnt="0"/>
      <dgm:spPr/>
    </dgm:pt>
    <dgm:pt modelId="{743227BE-1104-4366-A061-4157889B5B6E}" type="pres">
      <dgm:prSet presAssocID="{803D2D5F-2329-4B47-AAC3-AED0F812F31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C0B21D2-0EED-45BC-8A4D-D84FB59C739F}" type="pres">
      <dgm:prSet presAssocID="{803D2D5F-2329-4B47-AAC3-AED0F812F31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030C005-D8C1-4CC7-960D-7DDE1D9ED539}" type="presOf" srcId="{F244BAFE-02B6-4904-8828-ED567FE85DB6}" destId="{A2EAC597-906F-4768-8B30-3239995B0EB9}" srcOrd="0" destOrd="0" presId="urn:microsoft.com/office/officeart/2005/8/layout/vList5"/>
    <dgm:cxn modelId="{B3358207-BDE9-469B-A669-903FB344DE17}" type="presOf" srcId="{D7D8C514-FD9B-4AAF-B00E-0DBB822D4377}" destId="{1C0B21D2-0EED-45BC-8A4D-D84FB59C739F}" srcOrd="0" destOrd="0" presId="urn:microsoft.com/office/officeart/2005/8/layout/vList5"/>
    <dgm:cxn modelId="{BD59CD4E-0282-41FD-8E9B-A1D268579DF5}" type="presOf" srcId="{9F93980A-F759-45FC-B49A-E39B2B26DBB6}" destId="{4BE63E32-A040-47E0-8991-BE2EDFF6DCD9}" srcOrd="0" destOrd="0" presId="urn:microsoft.com/office/officeart/2005/8/layout/vList5"/>
    <dgm:cxn modelId="{B2BE4B94-9048-4554-BE24-C2389E24F05C}" srcId="{F244BAFE-02B6-4904-8828-ED567FE85DB6}" destId="{9F93980A-F759-45FC-B49A-E39B2B26DBB6}" srcOrd="0" destOrd="0" parTransId="{DB8B1DB8-E6A8-4283-B555-594D774DE4DC}" sibTransId="{1CFB66D4-0741-42F7-8D95-CDDCAFF0DEB9}"/>
    <dgm:cxn modelId="{D9CD05C1-8DF4-40AF-AC01-718234B4DD02}" type="presOf" srcId="{948C6DF4-75F5-4C66-8DFB-08A939E58538}" destId="{86BE776C-5298-4D6D-BABA-D60E907A8A33}" srcOrd="0" destOrd="0" presId="urn:microsoft.com/office/officeart/2005/8/layout/vList5"/>
    <dgm:cxn modelId="{9A6DC9CC-4C50-4E5C-BAC1-9E931583DB43}" srcId="{803D2D5F-2329-4B47-AAC3-AED0F812F311}" destId="{D7D8C514-FD9B-4AAF-B00E-0DBB822D4377}" srcOrd="0" destOrd="0" parTransId="{3C2C0606-082A-49BD-885D-46127A88D163}" sibTransId="{F453FB55-8A4D-4209-B248-D0A9D11E17BA}"/>
    <dgm:cxn modelId="{8F93AEEF-74DA-4B2A-B231-30161B440AB5}" srcId="{F244BAFE-02B6-4904-8828-ED567FE85DB6}" destId="{803D2D5F-2329-4B47-AAC3-AED0F812F311}" srcOrd="1" destOrd="0" parTransId="{2FF81BF6-C37F-41C6-BF09-A09CF1E926D3}" sibTransId="{BF95B092-3188-43E1-B3BB-754D60F5D8FB}"/>
    <dgm:cxn modelId="{7DBBE3FB-BB74-4931-9535-F579EEC542CB}" type="presOf" srcId="{803D2D5F-2329-4B47-AAC3-AED0F812F311}" destId="{743227BE-1104-4366-A061-4157889B5B6E}" srcOrd="0" destOrd="0" presId="urn:microsoft.com/office/officeart/2005/8/layout/vList5"/>
    <dgm:cxn modelId="{78840AFC-3462-43FA-A93B-59E0EEC96113}" srcId="{9F93980A-F759-45FC-B49A-E39B2B26DBB6}" destId="{948C6DF4-75F5-4C66-8DFB-08A939E58538}" srcOrd="0" destOrd="0" parTransId="{F2B4402C-921D-4129-BED1-B6C830AEEE64}" sibTransId="{2778AA0E-C8B1-45EC-A584-81F2C88E450D}"/>
    <dgm:cxn modelId="{E18AFE8C-153E-4BE4-96B1-C1830E916C33}" type="presParOf" srcId="{A2EAC597-906F-4768-8B30-3239995B0EB9}" destId="{DF058349-8EA3-4C27-9658-C7E1C7E1121A}" srcOrd="0" destOrd="0" presId="urn:microsoft.com/office/officeart/2005/8/layout/vList5"/>
    <dgm:cxn modelId="{12DE7A37-375E-4975-B766-4EE5DC05506A}" type="presParOf" srcId="{DF058349-8EA3-4C27-9658-C7E1C7E1121A}" destId="{4BE63E32-A040-47E0-8991-BE2EDFF6DCD9}" srcOrd="0" destOrd="0" presId="urn:microsoft.com/office/officeart/2005/8/layout/vList5"/>
    <dgm:cxn modelId="{6B18ED4B-1753-4686-B6E5-D05C83066959}" type="presParOf" srcId="{DF058349-8EA3-4C27-9658-C7E1C7E1121A}" destId="{86BE776C-5298-4D6D-BABA-D60E907A8A33}" srcOrd="1" destOrd="0" presId="urn:microsoft.com/office/officeart/2005/8/layout/vList5"/>
    <dgm:cxn modelId="{F384FB3E-F6AF-47FE-B465-837B1E95C844}" type="presParOf" srcId="{A2EAC597-906F-4768-8B30-3239995B0EB9}" destId="{2728C419-F803-4EA4-B634-2C935C8DA1F1}" srcOrd="1" destOrd="0" presId="urn:microsoft.com/office/officeart/2005/8/layout/vList5"/>
    <dgm:cxn modelId="{69AA8AA0-66CE-40C4-85F0-83A11EC5A79D}" type="presParOf" srcId="{A2EAC597-906F-4768-8B30-3239995B0EB9}" destId="{DD794EEE-B3AF-4E5E-A081-476EE8F685A7}" srcOrd="2" destOrd="0" presId="urn:microsoft.com/office/officeart/2005/8/layout/vList5"/>
    <dgm:cxn modelId="{8C1C31F4-D10F-42CA-AB5C-7022D60D792B}" type="presParOf" srcId="{DD794EEE-B3AF-4E5E-A081-476EE8F685A7}" destId="{743227BE-1104-4366-A061-4157889B5B6E}" srcOrd="0" destOrd="0" presId="urn:microsoft.com/office/officeart/2005/8/layout/vList5"/>
    <dgm:cxn modelId="{69BB2A27-879F-4D93-A402-CDE6F07A812F}" type="presParOf" srcId="{DD794EEE-B3AF-4E5E-A081-476EE8F685A7}" destId="{1C0B21D2-0EED-45BC-8A4D-D84FB59C73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F70F80-6F86-4C60-AEB3-893D3F363BF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162138-E129-4ADE-9D4E-D44D55366BB0}">
      <dgm:prSet/>
      <dgm:spPr/>
      <dgm:t>
        <a:bodyPr/>
        <a:lstStyle/>
        <a:p>
          <a:r>
            <a:rPr lang="en-US"/>
            <a:t>Design</a:t>
          </a:r>
        </a:p>
      </dgm:t>
    </dgm:pt>
    <dgm:pt modelId="{CE3A8CB5-84B7-4216-80BD-42BBDB613617}" type="parTrans" cxnId="{986C0AC2-267A-486A-9241-1A12E0019853}">
      <dgm:prSet/>
      <dgm:spPr/>
      <dgm:t>
        <a:bodyPr/>
        <a:lstStyle/>
        <a:p>
          <a:endParaRPr lang="en-US"/>
        </a:p>
      </dgm:t>
    </dgm:pt>
    <dgm:pt modelId="{EF65D050-4829-4DEA-939D-9EEEA256346B}" type="sibTrans" cxnId="{986C0AC2-267A-486A-9241-1A12E0019853}">
      <dgm:prSet/>
      <dgm:spPr/>
      <dgm:t>
        <a:bodyPr/>
        <a:lstStyle/>
        <a:p>
          <a:endParaRPr lang="en-US"/>
        </a:p>
      </dgm:t>
    </dgm:pt>
    <dgm:pt modelId="{660C7905-A96E-4FC5-8529-7042BDFBC1F3}">
      <dgm:prSet/>
      <dgm:spPr/>
      <dgm:t>
        <a:bodyPr/>
        <a:lstStyle/>
        <a:p>
          <a:r>
            <a:rPr lang="en-US"/>
            <a:t>Design relation schema so that it is easy to explain its meaning</a:t>
          </a:r>
        </a:p>
      </dgm:t>
    </dgm:pt>
    <dgm:pt modelId="{C3C80FAF-A321-4ECA-ACF1-BB49CFC5A2AE}" type="parTrans" cxnId="{835E2151-7DE1-4D21-AF77-BAD861C61D66}">
      <dgm:prSet/>
      <dgm:spPr/>
      <dgm:t>
        <a:bodyPr/>
        <a:lstStyle/>
        <a:p>
          <a:endParaRPr lang="en-US"/>
        </a:p>
      </dgm:t>
    </dgm:pt>
    <dgm:pt modelId="{06AFEF0D-2C4A-478C-8EE5-8ECA06E005E9}" type="sibTrans" cxnId="{835E2151-7DE1-4D21-AF77-BAD861C61D66}">
      <dgm:prSet/>
      <dgm:spPr/>
      <dgm:t>
        <a:bodyPr/>
        <a:lstStyle/>
        <a:p>
          <a:endParaRPr lang="en-US"/>
        </a:p>
      </dgm:t>
    </dgm:pt>
    <dgm:pt modelId="{2C05416C-680E-480F-B5D1-8B46F2F362B9}">
      <dgm:prSet/>
      <dgm:spPr/>
      <dgm:t>
        <a:bodyPr/>
        <a:lstStyle/>
        <a:p>
          <a:r>
            <a:rPr lang="en-US"/>
            <a:t>Do not combine</a:t>
          </a:r>
        </a:p>
      </dgm:t>
    </dgm:pt>
    <dgm:pt modelId="{C86E2833-CA12-4891-BA05-03957FCD2BB4}" type="parTrans" cxnId="{48E32006-BE4C-4B2D-AD2F-1A82B5124A90}">
      <dgm:prSet/>
      <dgm:spPr/>
      <dgm:t>
        <a:bodyPr/>
        <a:lstStyle/>
        <a:p>
          <a:endParaRPr lang="en-US"/>
        </a:p>
      </dgm:t>
    </dgm:pt>
    <dgm:pt modelId="{DF930579-B652-47F6-8DE0-BF46D0FFC7A8}" type="sibTrans" cxnId="{48E32006-BE4C-4B2D-AD2F-1A82B5124A90}">
      <dgm:prSet/>
      <dgm:spPr/>
      <dgm:t>
        <a:bodyPr/>
        <a:lstStyle/>
        <a:p>
          <a:endParaRPr lang="en-US"/>
        </a:p>
      </dgm:t>
    </dgm:pt>
    <dgm:pt modelId="{E833AA56-9EB7-4133-AAD5-9BF5C2178B72}">
      <dgm:prSet/>
      <dgm:spPr/>
      <dgm:t>
        <a:bodyPr/>
        <a:lstStyle/>
        <a:p>
          <a:r>
            <a:rPr lang="en-US"/>
            <a:t>Do not combine attributes from multiple entity types and relationship types into a single relation</a:t>
          </a:r>
        </a:p>
      </dgm:t>
    </dgm:pt>
    <dgm:pt modelId="{B5D40E59-ACB6-4187-9A0B-6289D3155BFF}" type="parTrans" cxnId="{699A4E83-BD34-42EB-8790-6BAE9882E7EE}">
      <dgm:prSet/>
      <dgm:spPr/>
      <dgm:t>
        <a:bodyPr/>
        <a:lstStyle/>
        <a:p>
          <a:endParaRPr lang="en-US"/>
        </a:p>
      </dgm:t>
    </dgm:pt>
    <dgm:pt modelId="{C6FB1BB7-CB97-4545-945A-1F375EB358D8}" type="sibTrans" cxnId="{699A4E83-BD34-42EB-8790-6BAE9882E7EE}">
      <dgm:prSet/>
      <dgm:spPr/>
      <dgm:t>
        <a:bodyPr/>
        <a:lstStyle/>
        <a:p>
          <a:endParaRPr lang="en-US"/>
        </a:p>
      </dgm:t>
    </dgm:pt>
    <dgm:pt modelId="{4ABCFCE8-049F-449D-BE79-DEBA66F5A456}" type="pres">
      <dgm:prSet presAssocID="{7CF70F80-6F86-4C60-AEB3-893D3F363BF3}" presName="Name0" presStyleCnt="0">
        <dgm:presLayoutVars>
          <dgm:dir/>
          <dgm:animLvl val="lvl"/>
          <dgm:resizeHandles val="exact"/>
        </dgm:presLayoutVars>
      </dgm:prSet>
      <dgm:spPr/>
    </dgm:pt>
    <dgm:pt modelId="{6453A67E-F5CD-4DF3-AE54-A1ECB4B30352}" type="pres">
      <dgm:prSet presAssocID="{8D162138-E129-4ADE-9D4E-D44D55366BB0}" presName="linNode" presStyleCnt="0"/>
      <dgm:spPr/>
    </dgm:pt>
    <dgm:pt modelId="{85956A80-D8FC-4647-BF14-73B1842ECADB}" type="pres">
      <dgm:prSet presAssocID="{8D162138-E129-4ADE-9D4E-D44D55366BB0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641BE5B1-86FD-4373-9491-196A432C9931}" type="pres">
      <dgm:prSet presAssocID="{8D162138-E129-4ADE-9D4E-D44D55366BB0}" presName="descendantText" presStyleLbl="alignAccFollowNode1" presStyleIdx="0" presStyleCnt="2">
        <dgm:presLayoutVars>
          <dgm:bulletEnabled/>
        </dgm:presLayoutVars>
      </dgm:prSet>
      <dgm:spPr/>
    </dgm:pt>
    <dgm:pt modelId="{F8520FA0-9CD0-4AD0-B72F-93DF455A5A50}" type="pres">
      <dgm:prSet presAssocID="{EF65D050-4829-4DEA-939D-9EEEA256346B}" presName="sp" presStyleCnt="0"/>
      <dgm:spPr/>
    </dgm:pt>
    <dgm:pt modelId="{3E8E34E5-4307-45C1-9B88-51F1D89EE8C0}" type="pres">
      <dgm:prSet presAssocID="{2C05416C-680E-480F-B5D1-8B46F2F362B9}" presName="linNode" presStyleCnt="0"/>
      <dgm:spPr/>
    </dgm:pt>
    <dgm:pt modelId="{93864887-A1BC-4651-9564-C7AD28E2C7E0}" type="pres">
      <dgm:prSet presAssocID="{2C05416C-680E-480F-B5D1-8B46F2F362B9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47C025A9-31DC-4546-B970-C1859D0F8084}" type="pres">
      <dgm:prSet presAssocID="{2C05416C-680E-480F-B5D1-8B46F2F362B9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48E32006-BE4C-4B2D-AD2F-1A82B5124A90}" srcId="{7CF70F80-6F86-4C60-AEB3-893D3F363BF3}" destId="{2C05416C-680E-480F-B5D1-8B46F2F362B9}" srcOrd="1" destOrd="0" parTransId="{C86E2833-CA12-4891-BA05-03957FCD2BB4}" sibTransId="{DF930579-B652-47F6-8DE0-BF46D0FFC7A8}"/>
    <dgm:cxn modelId="{457BB927-C54B-43F4-AC22-824AEDE53780}" type="presOf" srcId="{2C05416C-680E-480F-B5D1-8B46F2F362B9}" destId="{93864887-A1BC-4651-9564-C7AD28E2C7E0}" srcOrd="0" destOrd="0" presId="urn:microsoft.com/office/officeart/2016/7/layout/VerticalSolidActionList"/>
    <dgm:cxn modelId="{835E2151-7DE1-4D21-AF77-BAD861C61D66}" srcId="{8D162138-E129-4ADE-9D4E-D44D55366BB0}" destId="{660C7905-A96E-4FC5-8529-7042BDFBC1F3}" srcOrd="0" destOrd="0" parTransId="{C3C80FAF-A321-4ECA-ACF1-BB49CFC5A2AE}" sibTransId="{06AFEF0D-2C4A-478C-8EE5-8ECA06E005E9}"/>
    <dgm:cxn modelId="{308BCA51-4426-4AD9-85EB-081C957972CE}" type="presOf" srcId="{E833AA56-9EB7-4133-AAD5-9BF5C2178B72}" destId="{47C025A9-31DC-4546-B970-C1859D0F8084}" srcOrd="0" destOrd="0" presId="urn:microsoft.com/office/officeart/2016/7/layout/VerticalSolidActionList"/>
    <dgm:cxn modelId="{4659C582-66B2-428D-B420-6D44A4577779}" type="presOf" srcId="{660C7905-A96E-4FC5-8529-7042BDFBC1F3}" destId="{641BE5B1-86FD-4373-9491-196A432C9931}" srcOrd="0" destOrd="0" presId="urn:microsoft.com/office/officeart/2016/7/layout/VerticalSolidActionList"/>
    <dgm:cxn modelId="{699A4E83-BD34-42EB-8790-6BAE9882E7EE}" srcId="{2C05416C-680E-480F-B5D1-8B46F2F362B9}" destId="{E833AA56-9EB7-4133-AAD5-9BF5C2178B72}" srcOrd="0" destOrd="0" parTransId="{B5D40E59-ACB6-4187-9A0B-6289D3155BFF}" sibTransId="{C6FB1BB7-CB97-4545-945A-1F375EB358D8}"/>
    <dgm:cxn modelId="{DB086892-FDDE-4260-A0AC-FA121133553C}" type="presOf" srcId="{7CF70F80-6F86-4C60-AEB3-893D3F363BF3}" destId="{4ABCFCE8-049F-449D-BE79-DEBA66F5A456}" srcOrd="0" destOrd="0" presId="urn:microsoft.com/office/officeart/2016/7/layout/VerticalSolidActionList"/>
    <dgm:cxn modelId="{EF2753AF-52CF-47AE-BEC6-22FB758C1D81}" type="presOf" srcId="{8D162138-E129-4ADE-9D4E-D44D55366BB0}" destId="{85956A80-D8FC-4647-BF14-73B1842ECADB}" srcOrd="0" destOrd="0" presId="urn:microsoft.com/office/officeart/2016/7/layout/VerticalSolidActionList"/>
    <dgm:cxn modelId="{986C0AC2-267A-486A-9241-1A12E0019853}" srcId="{7CF70F80-6F86-4C60-AEB3-893D3F363BF3}" destId="{8D162138-E129-4ADE-9D4E-D44D55366BB0}" srcOrd="0" destOrd="0" parTransId="{CE3A8CB5-84B7-4216-80BD-42BBDB613617}" sibTransId="{EF65D050-4829-4DEA-939D-9EEEA256346B}"/>
    <dgm:cxn modelId="{FBFF18C7-8EFD-4102-8E9D-E7CB6842678E}" type="presParOf" srcId="{4ABCFCE8-049F-449D-BE79-DEBA66F5A456}" destId="{6453A67E-F5CD-4DF3-AE54-A1ECB4B30352}" srcOrd="0" destOrd="0" presId="urn:microsoft.com/office/officeart/2016/7/layout/VerticalSolidActionList"/>
    <dgm:cxn modelId="{F8F80DD5-A82E-4A5C-A3B6-52E97435D058}" type="presParOf" srcId="{6453A67E-F5CD-4DF3-AE54-A1ECB4B30352}" destId="{85956A80-D8FC-4647-BF14-73B1842ECADB}" srcOrd="0" destOrd="0" presId="urn:microsoft.com/office/officeart/2016/7/layout/VerticalSolidActionList"/>
    <dgm:cxn modelId="{8D9C8E57-EF80-4114-83A0-A3D9873A0E86}" type="presParOf" srcId="{6453A67E-F5CD-4DF3-AE54-A1ECB4B30352}" destId="{641BE5B1-86FD-4373-9491-196A432C9931}" srcOrd="1" destOrd="0" presId="urn:microsoft.com/office/officeart/2016/7/layout/VerticalSolidActionList"/>
    <dgm:cxn modelId="{C8F6DF43-9A73-43E3-BB1F-C4B808678D34}" type="presParOf" srcId="{4ABCFCE8-049F-449D-BE79-DEBA66F5A456}" destId="{F8520FA0-9CD0-4AD0-B72F-93DF455A5A50}" srcOrd="1" destOrd="0" presId="urn:microsoft.com/office/officeart/2016/7/layout/VerticalSolidActionList"/>
    <dgm:cxn modelId="{D32B1416-2B0B-4653-A332-541C93374CA5}" type="presParOf" srcId="{4ABCFCE8-049F-449D-BE79-DEBA66F5A456}" destId="{3E8E34E5-4307-45C1-9B88-51F1D89EE8C0}" srcOrd="2" destOrd="0" presId="urn:microsoft.com/office/officeart/2016/7/layout/VerticalSolidActionList"/>
    <dgm:cxn modelId="{7062E62B-8CB3-4B12-AF8D-1A1CDD0E0662}" type="presParOf" srcId="{3E8E34E5-4307-45C1-9B88-51F1D89EE8C0}" destId="{93864887-A1BC-4651-9564-C7AD28E2C7E0}" srcOrd="0" destOrd="0" presId="urn:microsoft.com/office/officeart/2016/7/layout/VerticalSolidActionList"/>
    <dgm:cxn modelId="{DEDB0D1F-D6A0-4362-A96D-EFCC05FDD7E3}" type="presParOf" srcId="{3E8E34E5-4307-45C1-9B88-51F1D89EE8C0}" destId="{47C025A9-31DC-4546-B970-C1859D0F808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709C9-3923-45BF-B14B-3FD4B1CFF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857682-9E15-4E85-9E90-4B3CEA54BF3E}">
      <dgm:prSet/>
      <dgm:spPr/>
      <dgm:t>
        <a:bodyPr/>
        <a:lstStyle/>
        <a:p>
          <a:r>
            <a:rPr lang="en-US"/>
            <a:t>Measures of quality</a:t>
          </a:r>
        </a:p>
      </dgm:t>
    </dgm:pt>
    <dgm:pt modelId="{FB2B88D6-180F-4C75-92A6-E33B50031C02}" type="parTrans" cxnId="{3E8561AE-2673-4083-9A5E-3279A08DA23F}">
      <dgm:prSet/>
      <dgm:spPr/>
      <dgm:t>
        <a:bodyPr/>
        <a:lstStyle/>
        <a:p>
          <a:endParaRPr lang="en-US"/>
        </a:p>
      </dgm:t>
    </dgm:pt>
    <dgm:pt modelId="{10D7B7F2-EF4C-4456-AF3E-5209A0D7C2D5}" type="sibTrans" cxnId="{3E8561AE-2673-4083-9A5E-3279A08DA23F}">
      <dgm:prSet/>
      <dgm:spPr/>
      <dgm:t>
        <a:bodyPr/>
        <a:lstStyle/>
        <a:p>
          <a:endParaRPr lang="en-US"/>
        </a:p>
      </dgm:t>
    </dgm:pt>
    <dgm:pt modelId="{6F65C59E-D2B0-46CD-8889-735EF46FA26F}">
      <dgm:prSet/>
      <dgm:spPr/>
      <dgm:t>
        <a:bodyPr/>
        <a:lstStyle/>
        <a:p>
          <a:r>
            <a:rPr lang="en-US" dirty="0"/>
            <a:t>Making sure attribute semantics are clear</a:t>
          </a:r>
        </a:p>
      </dgm:t>
    </dgm:pt>
    <dgm:pt modelId="{97B43D39-583F-4D40-8A3F-59A643D4FA5F}" type="parTrans" cxnId="{7AA05BCF-D342-448F-BB5E-3E10B0043C8F}">
      <dgm:prSet/>
      <dgm:spPr/>
      <dgm:t>
        <a:bodyPr/>
        <a:lstStyle/>
        <a:p>
          <a:endParaRPr lang="en-US"/>
        </a:p>
      </dgm:t>
    </dgm:pt>
    <dgm:pt modelId="{25E497EA-0879-4EDA-86A8-682ED8ED657F}" type="sibTrans" cxnId="{7AA05BCF-D342-448F-BB5E-3E10B0043C8F}">
      <dgm:prSet/>
      <dgm:spPr/>
      <dgm:t>
        <a:bodyPr/>
        <a:lstStyle/>
        <a:p>
          <a:endParaRPr lang="en-US"/>
        </a:p>
      </dgm:t>
    </dgm:pt>
    <dgm:pt modelId="{103EB40C-A05A-4BA7-9CD5-F7405425ED7F}">
      <dgm:prSet/>
      <dgm:spPr/>
      <dgm:t>
        <a:bodyPr/>
        <a:lstStyle/>
        <a:p>
          <a:r>
            <a:rPr lang="en-US"/>
            <a:t>Reducing redundant information in tuples</a:t>
          </a:r>
        </a:p>
      </dgm:t>
    </dgm:pt>
    <dgm:pt modelId="{E66FD054-C945-42C3-8FC6-781E4BAEDD22}" type="parTrans" cxnId="{1D281A86-B79E-4EB8-8451-3A1BA26BC5A0}">
      <dgm:prSet/>
      <dgm:spPr/>
      <dgm:t>
        <a:bodyPr/>
        <a:lstStyle/>
        <a:p>
          <a:endParaRPr lang="en-US"/>
        </a:p>
      </dgm:t>
    </dgm:pt>
    <dgm:pt modelId="{EA1DF7A9-5F4E-43D4-A623-34CCF8155F08}" type="sibTrans" cxnId="{1D281A86-B79E-4EB8-8451-3A1BA26BC5A0}">
      <dgm:prSet/>
      <dgm:spPr/>
      <dgm:t>
        <a:bodyPr/>
        <a:lstStyle/>
        <a:p>
          <a:endParaRPr lang="en-US"/>
        </a:p>
      </dgm:t>
    </dgm:pt>
    <dgm:pt modelId="{3640F014-2DFC-473D-898C-5123E501DF1D}">
      <dgm:prSet/>
      <dgm:spPr/>
      <dgm:t>
        <a:bodyPr/>
        <a:lstStyle/>
        <a:p>
          <a:r>
            <a:rPr lang="en-US"/>
            <a:t>Reducing NULL values in tuples</a:t>
          </a:r>
        </a:p>
      </dgm:t>
    </dgm:pt>
    <dgm:pt modelId="{BACC42F8-3B31-4482-ACA6-1B429AEC1C79}" type="parTrans" cxnId="{13A7A95D-0F5E-4E80-BE65-293267DD70FC}">
      <dgm:prSet/>
      <dgm:spPr/>
      <dgm:t>
        <a:bodyPr/>
        <a:lstStyle/>
        <a:p>
          <a:endParaRPr lang="en-US"/>
        </a:p>
      </dgm:t>
    </dgm:pt>
    <dgm:pt modelId="{F11428A7-BB18-4A5D-8911-93EF37220E34}" type="sibTrans" cxnId="{13A7A95D-0F5E-4E80-BE65-293267DD70FC}">
      <dgm:prSet/>
      <dgm:spPr/>
      <dgm:t>
        <a:bodyPr/>
        <a:lstStyle/>
        <a:p>
          <a:endParaRPr lang="en-US"/>
        </a:p>
      </dgm:t>
    </dgm:pt>
    <dgm:pt modelId="{5648F14F-64A0-4C43-B463-75F8E9B3914F}">
      <dgm:prSet/>
      <dgm:spPr/>
      <dgm:t>
        <a:bodyPr/>
        <a:lstStyle/>
        <a:p>
          <a:r>
            <a:rPr lang="en-US"/>
            <a:t>Disallowing possibility of generating spurious tuples</a:t>
          </a:r>
        </a:p>
      </dgm:t>
    </dgm:pt>
    <dgm:pt modelId="{D256AA7B-E87A-44D6-B9FA-A15FAA90D314}" type="parTrans" cxnId="{574522D3-FC4A-43F5-A958-6053864A9E57}">
      <dgm:prSet/>
      <dgm:spPr/>
      <dgm:t>
        <a:bodyPr/>
        <a:lstStyle/>
        <a:p>
          <a:endParaRPr lang="en-US"/>
        </a:p>
      </dgm:t>
    </dgm:pt>
    <dgm:pt modelId="{DC63007C-2C1C-429C-9864-5A966EDA7200}" type="sibTrans" cxnId="{574522D3-FC4A-43F5-A958-6053864A9E57}">
      <dgm:prSet/>
      <dgm:spPr/>
      <dgm:t>
        <a:bodyPr/>
        <a:lstStyle/>
        <a:p>
          <a:endParaRPr lang="en-US"/>
        </a:p>
      </dgm:t>
    </dgm:pt>
    <dgm:pt modelId="{54F3229C-13D7-4675-89D7-8CD362934DDD}" type="pres">
      <dgm:prSet presAssocID="{90F709C9-3923-45BF-B14B-3FD4B1CFFB9A}" presName="linear" presStyleCnt="0">
        <dgm:presLayoutVars>
          <dgm:animLvl val="lvl"/>
          <dgm:resizeHandles val="exact"/>
        </dgm:presLayoutVars>
      </dgm:prSet>
      <dgm:spPr/>
    </dgm:pt>
    <dgm:pt modelId="{69FFBBC1-90FB-44F5-BADF-F92D4808637E}" type="pres">
      <dgm:prSet presAssocID="{0D857682-9E15-4E85-9E90-4B3CEA54BF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04ABC53-960E-4B60-974E-BC9A528ED1BA}" type="pres">
      <dgm:prSet presAssocID="{0D857682-9E15-4E85-9E90-4B3CEA54BF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A46220-C10C-47FF-961F-94E6A3688B36}" type="presOf" srcId="{3640F014-2DFC-473D-898C-5123E501DF1D}" destId="{304ABC53-960E-4B60-974E-BC9A528ED1BA}" srcOrd="0" destOrd="2" presId="urn:microsoft.com/office/officeart/2005/8/layout/vList2"/>
    <dgm:cxn modelId="{DADCA340-27DA-48F7-A3DD-361A80167105}" type="presOf" srcId="{5648F14F-64A0-4C43-B463-75F8E9B3914F}" destId="{304ABC53-960E-4B60-974E-BC9A528ED1BA}" srcOrd="0" destOrd="3" presId="urn:microsoft.com/office/officeart/2005/8/layout/vList2"/>
    <dgm:cxn modelId="{13A7A95D-0F5E-4E80-BE65-293267DD70FC}" srcId="{0D857682-9E15-4E85-9E90-4B3CEA54BF3E}" destId="{3640F014-2DFC-473D-898C-5123E501DF1D}" srcOrd="2" destOrd="0" parTransId="{BACC42F8-3B31-4482-ACA6-1B429AEC1C79}" sibTransId="{F11428A7-BB18-4A5D-8911-93EF37220E34}"/>
    <dgm:cxn modelId="{1DFC4C4A-A649-4AEB-8F6B-F6B0FE4BD84D}" type="presOf" srcId="{0D857682-9E15-4E85-9E90-4B3CEA54BF3E}" destId="{69FFBBC1-90FB-44F5-BADF-F92D4808637E}" srcOrd="0" destOrd="0" presId="urn:microsoft.com/office/officeart/2005/8/layout/vList2"/>
    <dgm:cxn modelId="{03546C7A-55EA-4D82-A03B-4190033C5E0E}" type="presOf" srcId="{90F709C9-3923-45BF-B14B-3FD4B1CFFB9A}" destId="{54F3229C-13D7-4675-89D7-8CD362934DDD}" srcOrd="0" destOrd="0" presId="urn:microsoft.com/office/officeart/2005/8/layout/vList2"/>
    <dgm:cxn modelId="{0317CD5A-9090-4A79-BBA8-44BFC81A915D}" type="presOf" srcId="{6F65C59E-D2B0-46CD-8889-735EF46FA26F}" destId="{304ABC53-960E-4B60-974E-BC9A528ED1BA}" srcOrd="0" destOrd="0" presId="urn:microsoft.com/office/officeart/2005/8/layout/vList2"/>
    <dgm:cxn modelId="{1D281A86-B79E-4EB8-8451-3A1BA26BC5A0}" srcId="{0D857682-9E15-4E85-9E90-4B3CEA54BF3E}" destId="{103EB40C-A05A-4BA7-9CD5-F7405425ED7F}" srcOrd="1" destOrd="0" parTransId="{E66FD054-C945-42C3-8FC6-781E4BAEDD22}" sibTransId="{EA1DF7A9-5F4E-43D4-A623-34CCF8155F08}"/>
    <dgm:cxn modelId="{3E8561AE-2673-4083-9A5E-3279A08DA23F}" srcId="{90F709C9-3923-45BF-B14B-3FD4B1CFFB9A}" destId="{0D857682-9E15-4E85-9E90-4B3CEA54BF3E}" srcOrd="0" destOrd="0" parTransId="{FB2B88D6-180F-4C75-92A6-E33B50031C02}" sibTransId="{10D7B7F2-EF4C-4456-AF3E-5209A0D7C2D5}"/>
    <dgm:cxn modelId="{FCF781B3-DED7-4348-8B48-E7FFCF656668}" type="presOf" srcId="{103EB40C-A05A-4BA7-9CD5-F7405425ED7F}" destId="{304ABC53-960E-4B60-974E-BC9A528ED1BA}" srcOrd="0" destOrd="1" presId="urn:microsoft.com/office/officeart/2005/8/layout/vList2"/>
    <dgm:cxn modelId="{7AA05BCF-D342-448F-BB5E-3E10B0043C8F}" srcId="{0D857682-9E15-4E85-9E90-4B3CEA54BF3E}" destId="{6F65C59E-D2B0-46CD-8889-735EF46FA26F}" srcOrd="0" destOrd="0" parTransId="{97B43D39-583F-4D40-8A3F-59A643D4FA5F}" sibTransId="{25E497EA-0879-4EDA-86A8-682ED8ED657F}"/>
    <dgm:cxn modelId="{574522D3-FC4A-43F5-A958-6053864A9E57}" srcId="{0D857682-9E15-4E85-9E90-4B3CEA54BF3E}" destId="{5648F14F-64A0-4C43-B463-75F8E9B3914F}" srcOrd="3" destOrd="0" parTransId="{D256AA7B-E87A-44D6-B9FA-A15FAA90D314}" sibTransId="{DC63007C-2C1C-429C-9864-5A966EDA7200}"/>
    <dgm:cxn modelId="{C850B071-71BF-447B-99E5-9DA27AE6BF4B}" type="presParOf" srcId="{54F3229C-13D7-4675-89D7-8CD362934DDD}" destId="{69FFBBC1-90FB-44F5-BADF-F92D4808637E}" srcOrd="0" destOrd="0" presId="urn:microsoft.com/office/officeart/2005/8/layout/vList2"/>
    <dgm:cxn modelId="{8FBA61D0-C6B0-4C82-8BBA-A67D84DCB084}" type="presParOf" srcId="{54F3229C-13D7-4675-89D7-8CD362934DDD}" destId="{304ABC53-960E-4B60-974E-BC9A528ED1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34157D-71D1-41EA-9423-B07F7E169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40EE-2860-4AB6-A970-6AD7585DB11F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Grouping attributes into relation schemas</a:t>
          </a:r>
        </a:p>
      </dgm:t>
    </dgm:pt>
    <dgm:pt modelId="{A2368007-6E39-49B7-A512-44CB99FA6A65}" type="parTrans" cxnId="{7259ABD6-B441-45D8-9631-3B7F6FCE77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D31780-0A78-48A4-9C4B-77B981BC245F}" type="sibTrans" cxnId="{7259ABD6-B441-45D8-9631-3B7F6FCE77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FFB7798-409A-4A46-809B-E197CA41B75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Significant effect on storage space</a:t>
          </a:r>
        </a:p>
      </dgm:t>
    </dgm:pt>
    <dgm:pt modelId="{790C8F4D-B31C-4E51-B91D-7183B513FE3D}" type="parTrans" cxnId="{1C611D6D-529E-4B47-BC7C-307F87F7E2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741C4F8-0E4B-4C65-9AB9-DFBB28360B5E}" type="sibTrans" cxnId="{1C611D6D-529E-4B47-BC7C-307F87F7E2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32EC07-C282-4B5D-98BB-ABD2FBA9928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Storing natural joins of base relations leads to </a:t>
          </a:r>
          <a:r>
            <a:rPr lang="en-US" b="1" dirty="0">
              <a:solidFill>
                <a:schemeClr val="bg1"/>
              </a:solidFill>
            </a:rPr>
            <a:t>data anomalies</a:t>
          </a:r>
          <a:endParaRPr lang="en-US" dirty="0">
            <a:solidFill>
              <a:schemeClr val="bg1"/>
            </a:solidFill>
          </a:endParaRPr>
        </a:p>
      </dgm:t>
    </dgm:pt>
    <dgm:pt modelId="{6E3BE88E-79BF-48E6-BA24-89ACCAE3E916}" type="parTrans" cxnId="{CF43C954-684A-429F-BD8C-08C0AF8C11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F5FB8E5-BC07-483D-A82F-0656450D61EB}" type="sibTrans" cxnId="{CF43C954-684A-429F-BD8C-08C0AF8C11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4A5B27-BFF2-4F72-8E39-D9921F6F144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Types of data anomalies:</a:t>
          </a:r>
        </a:p>
      </dgm:t>
    </dgm:pt>
    <dgm:pt modelId="{EF81D98B-A41E-4473-A914-CE6067396D21}" type="parTrans" cxnId="{3DD5F848-54B6-4875-8BBC-CF0D345A766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6030D84-5C50-4E55-A5AA-3C5D1C7B586E}" type="sibTrans" cxnId="{3DD5F848-54B6-4875-8BBC-CF0D345A766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A20F7A-F52E-4FC1-90C9-6AF24345EC6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Insertion</a:t>
          </a:r>
        </a:p>
      </dgm:t>
    </dgm:pt>
    <dgm:pt modelId="{5652ED9C-E8C1-4089-AD43-43C6D7C33069}" type="parTrans" cxnId="{0E857BB0-CE31-492E-8C63-8E5BDB6CA88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87BEC4-2418-401C-87CF-77C2C52C5FAA}" type="sibTrans" cxnId="{0E857BB0-CE31-492E-8C63-8E5BDB6CA88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44A8B45-15E8-4E90-A5B9-008EA966E033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Deletion</a:t>
          </a:r>
        </a:p>
      </dgm:t>
    </dgm:pt>
    <dgm:pt modelId="{0FED82C9-6D65-423B-8FEA-FE29A7C2A112}" type="parTrans" cxnId="{12B1B693-A594-4552-9DBE-4B17B56719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94F0752-72EF-4BAD-8103-54596CA4EA2A}" type="sibTrans" cxnId="{12B1B693-A594-4552-9DBE-4B17B56719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5BBB049-2708-4BFF-9106-E4319A99427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Update</a:t>
          </a:r>
        </a:p>
      </dgm:t>
    </dgm:pt>
    <dgm:pt modelId="{1D0EFD49-0E10-4EFF-BEC1-2A22F4D6C867}" type="parTrans" cxnId="{3A1E3563-960E-4872-882E-DAE8409E115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68C56A-1BB7-42A8-BC5A-9ADB62D6D6AB}" type="sibTrans" cxnId="{3A1E3563-960E-4872-882E-DAE8409E115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90E0FA-A061-4859-ACA1-FE0424B2FA3F}" type="pres">
      <dgm:prSet presAssocID="{B834157D-71D1-41EA-9423-B07F7E169C83}" presName="linear" presStyleCnt="0">
        <dgm:presLayoutVars>
          <dgm:animLvl val="lvl"/>
          <dgm:resizeHandles val="exact"/>
        </dgm:presLayoutVars>
      </dgm:prSet>
      <dgm:spPr/>
    </dgm:pt>
    <dgm:pt modelId="{FD0F8B02-ADF6-4117-843B-576EE9A2725D}" type="pres">
      <dgm:prSet presAssocID="{369240EE-2860-4AB6-A970-6AD7585DB1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32E27F-55A7-4324-A658-AC4981F3A504}" type="pres">
      <dgm:prSet presAssocID="{369240EE-2860-4AB6-A970-6AD7585DB11F}" presName="childText" presStyleLbl="revTx" presStyleIdx="0" presStyleCnt="2">
        <dgm:presLayoutVars>
          <dgm:bulletEnabled val="1"/>
        </dgm:presLayoutVars>
      </dgm:prSet>
      <dgm:spPr/>
    </dgm:pt>
    <dgm:pt modelId="{8DE31C75-E56C-4FD7-921E-3A97F667AAEF}" type="pres">
      <dgm:prSet presAssocID="{B632EC07-C282-4B5D-98BB-ABD2FBA992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08235E-0347-4A96-9BE2-45C0DFC30EBD}" type="pres">
      <dgm:prSet presAssocID="{AF5FB8E5-BC07-483D-A82F-0656450D61EB}" presName="spacer" presStyleCnt="0"/>
      <dgm:spPr/>
    </dgm:pt>
    <dgm:pt modelId="{21274A79-871D-4AC3-8FF8-13A6F07E2EDD}" type="pres">
      <dgm:prSet presAssocID="{4B4A5B27-BFF2-4F72-8E39-D9921F6F14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17698E-C195-4CBB-AF4C-9E969AE621DD}" type="pres">
      <dgm:prSet presAssocID="{4B4A5B27-BFF2-4F72-8E39-D9921F6F14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A7221D-AE89-4522-BBFD-CA57398F874C}" type="presOf" srcId="{B834157D-71D1-41EA-9423-B07F7E169C83}" destId="{D990E0FA-A061-4859-ACA1-FE0424B2FA3F}" srcOrd="0" destOrd="0" presId="urn:microsoft.com/office/officeart/2005/8/layout/vList2"/>
    <dgm:cxn modelId="{1827CB20-1CC8-4BAE-85A8-0F76F404761A}" type="presOf" srcId="{4B4A5B27-BFF2-4F72-8E39-D9921F6F1440}" destId="{21274A79-871D-4AC3-8FF8-13A6F07E2EDD}" srcOrd="0" destOrd="0" presId="urn:microsoft.com/office/officeart/2005/8/layout/vList2"/>
    <dgm:cxn modelId="{FCF17731-692F-4B91-A792-586D9BFC0593}" type="presOf" srcId="{95BBB049-2708-4BFF-9106-E4319A99427C}" destId="{7A17698E-C195-4CBB-AF4C-9E969AE621DD}" srcOrd="0" destOrd="2" presId="urn:microsoft.com/office/officeart/2005/8/layout/vList2"/>
    <dgm:cxn modelId="{0F3FA83C-95F1-43D0-8348-06D88BA97B11}" type="presOf" srcId="{B632EC07-C282-4B5D-98BB-ABD2FBA99281}" destId="{8DE31C75-E56C-4FD7-921E-3A97F667AAEF}" srcOrd="0" destOrd="0" presId="urn:microsoft.com/office/officeart/2005/8/layout/vList2"/>
    <dgm:cxn modelId="{F9FF885C-DDE9-470F-BFB4-4FE99CEEC496}" type="presOf" srcId="{4FA20F7A-F52E-4FC1-90C9-6AF24345EC6A}" destId="{7A17698E-C195-4CBB-AF4C-9E969AE621DD}" srcOrd="0" destOrd="0" presId="urn:microsoft.com/office/officeart/2005/8/layout/vList2"/>
    <dgm:cxn modelId="{3A1E3563-960E-4872-882E-DAE8409E1150}" srcId="{4B4A5B27-BFF2-4F72-8E39-D9921F6F1440}" destId="{95BBB049-2708-4BFF-9106-E4319A99427C}" srcOrd="2" destOrd="0" parTransId="{1D0EFD49-0E10-4EFF-BEC1-2A22F4D6C867}" sibTransId="{6D68C56A-1BB7-42A8-BC5A-9ADB62D6D6AB}"/>
    <dgm:cxn modelId="{3DD5F848-54B6-4875-8BBC-CF0D345A7664}" srcId="{B834157D-71D1-41EA-9423-B07F7E169C83}" destId="{4B4A5B27-BFF2-4F72-8E39-D9921F6F1440}" srcOrd="2" destOrd="0" parTransId="{EF81D98B-A41E-4473-A914-CE6067396D21}" sibTransId="{C6030D84-5C50-4E55-A5AA-3C5D1C7B586E}"/>
    <dgm:cxn modelId="{1C611D6D-529E-4B47-BC7C-307F87F7E21F}" srcId="{369240EE-2860-4AB6-A970-6AD7585DB11F}" destId="{FFFB7798-409A-4A46-809B-E197CA41B75E}" srcOrd="0" destOrd="0" parTransId="{790C8F4D-B31C-4E51-B91D-7183B513FE3D}" sibTransId="{6741C4F8-0E4B-4C65-9AB9-DFBB28360B5E}"/>
    <dgm:cxn modelId="{2B38E671-365C-4B6A-9460-82444E054D29}" type="presOf" srcId="{369240EE-2860-4AB6-A970-6AD7585DB11F}" destId="{FD0F8B02-ADF6-4117-843B-576EE9A2725D}" srcOrd="0" destOrd="0" presId="urn:microsoft.com/office/officeart/2005/8/layout/vList2"/>
    <dgm:cxn modelId="{CF43C954-684A-429F-BD8C-08C0AF8C111B}" srcId="{B834157D-71D1-41EA-9423-B07F7E169C83}" destId="{B632EC07-C282-4B5D-98BB-ABD2FBA99281}" srcOrd="1" destOrd="0" parTransId="{6E3BE88E-79BF-48E6-BA24-89ACCAE3E916}" sibTransId="{AF5FB8E5-BC07-483D-A82F-0656450D61EB}"/>
    <dgm:cxn modelId="{289C148D-642D-4182-9C46-C65C7A2323E3}" type="presOf" srcId="{FFFB7798-409A-4A46-809B-E197CA41B75E}" destId="{FE32E27F-55A7-4324-A658-AC4981F3A504}" srcOrd="0" destOrd="0" presId="urn:microsoft.com/office/officeart/2005/8/layout/vList2"/>
    <dgm:cxn modelId="{12B1B693-A594-4552-9DBE-4B17B56719D3}" srcId="{4B4A5B27-BFF2-4F72-8E39-D9921F6F1440}" destId="{544A8B45-15E8-4E90-A5B9-008EA966E033}" srcOrd="1" destOrd="0" parTransId="{0FED82C9-6D65-423B-8FEA-FE29A7C2A112}" sibTransId="{594F0752-72EF-4BAD-8103-54596CA4EA2A}"/>
    <dgm:cxn modelId="{EBA66C9D-6516-4408-B815-934A34CA2C1B}" type="presOf" srcId="{544A8B45-15E8-4E90-A5B9-008EA966E033}" destId="{7A17698E-C195-4CBB-AF4C-9E969AE621DD}" srcOrd="0" destOrd="1" presId="urn:microsoft.com/office/officeart/2005/8/layout/vList2"/>
    <dgm:cxn modelId="{0E857BB0-CE31-492E-8C63-8E5BDB6CA885}" srcId="{4B4A5B27-BFF2-4F72-8E39-D9921F6F1440}" destId="{4FA20F7A-F52E-4FC1-90C9-6AF24345EC6A}" srcOrd="0" destOrd="0" parTransId="{5652ED9C-E8C1-4089-AD43-43C6D7C33069}" sibTransId="{2787BEC4-2418-401C-87CF-77C2C52C5FAA}"/>
    <dgm:cxn modelId="{7259ABD6-B441-45D8-9631-3B7F6FCE7710}" srcId="{B834157D-71D1-41EA-9423-B07F7E169C83}" destId="{369240EE-2860-4AB6-A970-6AD7585DB11F}" srcOrd="0" destOrd="0" parTransId="{A2368007-6E39-49B7-A512-44CB99FA6A65}" sibTransId="{5BD31780-0A78-48A4-9C4B-77B981BC245F}"/>
    <dgm:cxn modelId="{DF7B2A13-BD11-4CA2-AA84-E297D74ECE1C}" type="presParOf" srcId="{D990E0FA-A061-4859-ACA1-FE0424B2FA3F}" destId="{FD0F8B02-ADF6-4117-843B-576EE9A2725D}" srcOrd="0" destOrd="0" presId="urn:microsoft.com/office/officeart/2005/8/layout/vList2"/>
    <dgm:cxn modelId="{0BA861B2-6800-47EE-9D19-DD8596062625}" type="presParOf" srcId="{D990E0FA-A061-4859-ACA1-FE0424B2FA3F}" destId="{FE32E27F-55A7-4324-A658-AC4981F3A504}" srcOrd="1" destOrd="0" presId="urn:microsoft.com/office/officeart/2005/8/layout/vList2"/>
    <dgm:cxn modelId="{9F1A6AB8-A937-4C09-A6C3-497846F6203F}" type="presParOf" srcId="{D990E0FA-A061-4859-ACA1-FE0424B2FA3F}" destId="{8DE31C75-E56C-4FD7-921E-3A97F667AAEF}" srcOrd="2" destOrd="0" presId="urn:microsoft.com/office/officeart/2005/8/layout/vList2"/>
    <dgm:cxn modelId="{2574E6F1-0A85-46DF-8355-D281FE7531C8}" type="presParOf" srcId="{D990E0FA-A061-4859-ACA1-FE0424B2FA3F}" destId="{F708235E-0347-4A96-9BE2-45C0DFC30EBD}" srcOrd="3" destOrd="0" presId="urn:microsoft.com/office/officeart/2005/8/layout/vList2"/>
    <dgm:cxn modelId="{C64AA24E-3F51-48FF-BBDF-ADB297377206}" type="presParOf" srcId="{D990E0FA-A061-4859-ACA1-FE0424B2FA3F}" destId="{21274A79-871D-4AC3-8FF8-13A6F07E2EDD}" srcOrd="4" destOrd="0" presId="urn:microsoft.com/office/officeart/2005/8/layout/vList2"/>
    <dgm:cxn modelId="{F85B810A-AE0D-4547-A2E5-CBE896720225}" type="presParOf" srcId="{D990E0FA-A061-4859-ACA1-FE0424B2FA3F}" destId="{7A17698E-C195-4CBB-AF4C-9E969AE621D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C21469-4BA1-4E81-BA54-5A23E2AC88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0AD468-697A-4686-955B-5BEF411E4B7F}">
      <dgm:prSet/>
      <dgm:spPr/>
      <dgm:t>
        <a:bodyPr/>
        <a:lstStyle/>
        <a:p>
          <a:r>
            <a:rPr lang="en-US" i="1" u="sng" dirty="0">
              <a:solidFill>
                <a:schemeClr val="bg1"/>
              </a:solidFill>
            </a:rPr>
            <a:t>Update anomaly</a:t>
          </a:r>
          <a:endParaRPr lang="en-US" dirty="0">
            <a:solidFill>
              <a:schemeClr val="bg1"/>
            </a:solidFill>
          </a:endParaRPr>
        </a:p>
      </dgm:t>
    </dgm:pt>
    <dgm:pt modelId="{EDD7395D-44AC-4AA9-9E72-FAFA386BCAD7}" type="parTrans" cxnId="{0282AEA5-C485-4929-BBFF-3F92C49AC2A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E8B131-6538-4574-BF35-17626F7E37EA}" type="sibTrans" cxnId="{0282AEA5-C485-4929-BBFF-3F92C49AC2A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B2A0BE7-38EB-4BE3-BA31-B5BA989207A5}">
      <dgm:prSet/>
      <dgm:spPr/>
      <dgm:t>
        <a:bodyPr/>
        <a:lstStyle/>
        <a:p>
          <a:r>
            <a:rPr lang="en-US" i="1" u="sng" dirty="0">
              <a:solidFill>
                <a:schemeClr val="bg1"/>
              </a:solidFill>
            </a:rPr>
            <a:t>Insertion anomaly</a:t>
          </a:r>
          <a:endParaRPr lang="en-US" dirty="0">
            <a:solidFill>
              <a:schemeClr val="bg1"/>
            </a:solidFill>
          </a:endParaRPr>
        </a:p>
      </dgm:t>
    </dgm:pt>
    <dgm:pt modelId="{3A2F5E97-EECF-445A-BBBF-4DD0ED3EF073}" type="parTrans" cxnId="{5D6F7BA6-9BD6-4E01-9412-D290584759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CA7B590-A1DB-4E19-9408-DE57DC7DE641}" type="sibTrans" cxnId="{5D6F7BA6-9BD6-4E01-9412-D290584759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8314D2-A65E-40B5-A063-4BEBFFF3549C}">
      <dgm:prSet/>
      <dgm:spPr/>
      <dgm:t>
        <a:bodyPr/>
        <a:lstStyle/>
        <a:p>
          <a:r>
            <a:rPr lang="en-US" i="1" u="sng" dirty="0">
              <a:solidFill>
                <a:schemeClr val="bg1"/>
              </a:solidFill>
            </a:rPr>
            <a:t>Deletion anomaly</a:t>
          </a:r>
          <a:endParaRPr lang="en-US" dirty="0">
            <a:solidFill>
              <a:schemeClr val="bg1"/>
            </a:solidFill>
          </a:endParaRPr>
        </a:p>
      </dgm:t>
    </dgm:pt>
    <dgm:pt modelId="{0357ED56-E96E-4EF5-993E-A6749D31D89B}" type="parTrans" cxnId="{3951554F-D959-43EE-A89F-AD3EE62B7EC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3CCA43-A37B-49EC-BFD0-8481F2EDEFF4}" type="sibTrans" cxnId="{3951554F-D959-43EE-A89F-AD3EE62B7EC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F9811-CAF7-4AE4-B6A2-07DA0FA4C6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Can we modify the </a:t>
          </a:r>
          <a:r>
            <a:rPr lang="en-US" dirty="0" err="1">
              <a:solidFill>
                <a:schemeClr val="bg1"/>
              </a:solidFill>
            </a:rPr>
            <a:t>Dname</a:t>
          </a:r>
          <a:r>
            <a:rPr lang="en-US" dirty="0">
              <a:solidFill>
                <a:schemeClr val="bg1"/>
              </a:solidFill>
            </a:rPr>
            <a:t> of the 1st tuple of EMP_DEPT?</a:t>
          </a:r>
        </a:p>
      </dgm:t>
    </dgm:pt>
    <dgm:pt modelId="{F25A3D78-05FE-445E-8838-2A6732DB2695}" type="parTrans" cxnId="{5F36D911-B20F-45F3-B292-8C88C4E073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73B2B6-CE26-44F2-B1CD-30D8BA511905}" type="sibTrans" cxnId="{5F36D911-B20F-45F3-B292-8C88C4E073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41F527-D90C-4B70-A379-B2E1FD4EE71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What if we want to insert a new department but does not have an employee in the department yet.</a:t>
          </a:r>
        </a:p>
      </dgm:t>
    </dgm:pt>
    <dgm:pt modelId="{9F2385F0-D9FC-45BA-A588-8EA94146956C}" type="parTrans" cxnId="{2F8282EB-0082-4A92-813C-A22E81D027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CB9C98-4FC2-4617-B196-F93ACAF00B20}" type="sibTrans" cxnId="{2F8282EB-0082-4A92-813C-A22E81D027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2B30B8-71FB-4E3F-9100-6684E36895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If we delete the employee Borg, James E., we lose information about the department 5!</a:t>
          </a:r>
        </a:p>
      </dgm:t>
    </dgm:pt>
    <dgm:pt modelId="{4152BE27-C20B-404D-9465-A6E89BBAEB05}" type="parTrans" cxnId="{58C353B6-A0F8-40BC-ACC5-EF0D4A64065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E38813-FB8A-47C3-9DDB-93634D6DBAA3}" type="sibTrans" cxnId="{58C353B6-A0F8-40BC-ACC5-EF0D4A64065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161D04-2971-4F68-B2C0-B763CC2F5627}" type="pres">
      <dgm:prSet presAssocID="{91C21469-4BA1-4E81-BA54-5A23E2AC8805}" presName="linear" presStyleCnt="0">
        <dgm:presLayoutVars>
          <dgm:animLvl val="lvl"/>
          <dgm:resizeHandles val="exact"/>
        </dgm:presLayoutVars>
      </dgm:prSet>
      <dgm:spPr/>
    </dgm:pt>
    <dgm:pt modelId="{68684302-FE4D-4D63-A16A-C37DD36A9FFE}" type="pres">
      <dgm:prSet presAssocID="{BD0AD468-697A-4686-955B-5BEF411E4B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893B5D-09FD-4825-8E90-AB80DAD57799}" type="pres">
      <dgm:prSet presAssocID="{BD0AD468-697A-4686-955B-5BEF411E4B7F}" presName="childText" presStyleLbl="revTx" presStyleIdx="0" presStyleCnt="3">
        <dgm:presLayoutVars>
          <dgm:bulletEnabled val="1"/>
        </dgm:presLayoutVars>
      </dgm:prSet>
      <dgm:spPr/>
    </dgm:pt>
    <dgm:pt modelId="{9316ADBD-A783-43AB-8919-F1D037EECF0E}" type="pres">
      <dgm:prSet presAssocID="{FB2A0BE7-38EB-4BE3-BA31-B5BA989207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5B7273-77BA-46E2-9E50-F01B9C864127}" type="pres">
      <dgm:prSet presAssocID="{FB2A0BE7-38EB-4BE3-BA31-B5BA989207A5}" presName="childText" presStyleLbl="revTx" presStyleIdx="1" presStyleCnt="3">
        <dgm:presLayoutVars>
          <dgm:bulletEnabled val="1"/>
        </dgm:presLayoutVars>
      </dgm:prSet>
      <dgm:spPr/>
    </dgm:pt>
    <dgm:pt modelId="{955C6DCA-84CB-489A-A812-457D9C11848C}" type="pres">
      <dgm:prSet presAssocID="{6B8314D2-A65E-40B5-A063-4BEBFFF354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46C86C-9F36-4F82-AB4B-DCF2A88CA8B5}" type="pres">
      <dgm:prSet presAssocID="{6B8314D2-A65E-40B5-A063-4BEBFFF354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F36D911-B20F-45F3-B292-8C88C4E073F3}" srcId="{BD0AD468-697A-4686-955B-5BEF411E4B7F}" destId="{B7FF9811-CAF7-4AE4-B6A2-07DA0FA4C613}" srcOrd="0" destOrd="0" parTransId="{F25A3D78-05FE-445E-8838-2A6732DB2695}" sibTransId="{1A73B2B6-CE26-44F2-B1CD-30D8BA511905}"/>
    <dgm:cxn modelId="{1E648B1D-914A-4DFA-886F-C58B36602C4A}" type="presOf" srcId="{B7FF9811-CAF7-4AE4-B6A2-07DA0FA4C613}" destId="{E8893B5D-09FD-4825-8E90-AB80DAD57799}" srcOrd="0" destOrd="0" presId="urn:microsoft.com/office/officeart/2005/8/layout/vList2"/>
    <dgm:cxn modelId="{4C6D9945-6429-4801-BA24-072647989C04}" type="presOf" srcId="{BF2B30B8-71FB-4E3F-9100-6684E368959A}" destId="{3B46C86C-9F36-4F82-AB4B-DCF2A88CA8B5}" srcOrd="0" destOrd="0" presId="urn:microsoft.com/office/officeart/2005/8/layout/vList2"/>
    <dgm:cxn modelId="{E8B7F26B-A8F5-40D9-B39E-EC89E8C504CF}" type="presOf" srcId="{FB2A0BE7-38EB-4BE3-BA31-B5BA989207A5}" destId="{9316ADBD-A783-43AB-8919-F1D037EECF0E}" srcOrd="0" destOrd="0" presId="urn:microsoft.com/office/officeart/2005/8/layout/vList2"/>
    <dgm:cxn modelId="{D264086F-A5DB-455B-82DB-BDC1FB3CF858}" type="presOf" srcId="{CD41F527-D90C-4B70-A379-B2E1FD4EE714}" destId="{EA5B7273-77BA-46E2-9E50-F01B9C864127}" srcOrd="0" destOrd="0" presId="urn:microsoft.com/office/officeart/2005/8/layout/vList2"/>
    <dgm:cxn modelId="{3951554F-D959-43EE-A89F-AD3EE62B7ECD}" srcId="{91C21469-4BA1-4E81-BA54-5A23E2AC8805}" destId="{6B8314D2-A65E-40B5-A063-4BEBFFF3549C}" srcOrd="2" destOrd="0" parTransId="{0357ED56-E96E-4EF5-993E-A6749D31D89B}" sibTransId="{A23CCA43-A37B-49EC-BFD0-8481F2EDEFF4}"/>
    <dgm:cxn modelId="{F9879C8C-9F52-4229-99CB-58AF9E7D7948}" type="presOf" srcId="{BD0AD468-697A-4686-955B-5BEF411E4B7F}" destId="{68684302-FE4D-4D63-A16A-C37DD36A9FFE}" srcOrd="0" destOrd="0" presId="urn:microsoft.com/office/officeart/2005/8/layout/vList2"/>
    <dgm:cxn modelId="{84031B90-977C-4F3A-B2C4-4A2CE40F085B}" type="presOf" srcId="{6B8314D2-A65E-40B5-A063-4BEBFFF3549C}" destId="{955C6DCA-84CB-489A-A812-457D9C11848C}" srcOrd="0" destOrd="0" presId="urn:microsoft.com/office/officeart/2005/8/layout/vList2"/>
    <dgm:cxn modelId="{A6EA33A5-10CB-41AF-A945-CA808CE72BA6}" type="presOf" srcId="{91C21469-4BA1-4E81-BA54-5A23E2AC8805}" destId="{EA161D04-2971-4F68-B2C0-B763CC2F5627}" srcOrd="0" destOrd="0" presId="urn:microsoft.com/office/officeart/2005/8/layout/vList2"/>
    <dgm:cxn modelId="{0282AEA5-C485-4929-BBFF-3F92C49AC2A4}" srcId="{91C21469-4BA1-4E81-BA54-5A23E2AC8805}" destId="{BD0AD468-697A-4686-955B-5BEF411E4B7F}" srcOrd="0" destOrd="0" parTransId="{EDD7395D-44AC-4AA9-9E72-FAFA386BCAD7}" sibTransId="{2DE8B131-6538-4574-BF35-17626F7E37EA}"/>
    <dgm:cxn modelId="{5D6F7BA6-9BD6-4E01-9412-D290584759E6}" srcId="{91C21469-4BA1-4E81-BA54-5A23E2AC8805}" destId="{FB2A0BE7-38EB-4BE3-BA31-B5BA989207A5}" srcOrd="1" destOrd="0" parTransId="{3A2F5E97-EECF-445A-BBBF-4DD0ED3EF073}" sibTransId="{ACA7B590-A1DB-4E19-9408-DE57DC7DE641}"/>
    <dgm:cxn modelId="{58C353B6-A0F8-40BC-ACC5-EF0D4A640656}" srcId="{6B8314D2-A65E-40B5-A063-4BEBFFF3549C}" destId="{BF2B30B8-71FB-4E3F-9100-6684E368959A}" srcOrd="0" destOrd="0" parTransId="{4152BE27-C20B-404D-9465-A6E89BBAEB05}" sibTransId="{BFE38813-FB8A-47C3-9DDB-93634D6DBAA3}"/>
    <dgm:cxn modelId="{2F8282EB-0082-4A92-813C-A22E81D027BB}" srcId="{FB2A0BE7-38EB-4BE3-BA31-B5BA989207A5}" destId="{CD41F527-D90C-4B70-A379-B2E1FD4EE714}" srcOrd="0" destOrd="0" parTransId="{9F2385F0-D9FC-45BA-A588-8EA94146956C}" sibTransId="{FCCB9C98-4FC2-4617-B196-F93ACAF00B20}"/>
    <dgm:cxn modelId="{C41B21BD-5636-4DF2-82B4-CDFF3FEBDC9E}" type="presParOf" srcId="{EA161D04-2971-4F68-B2C0-B763CC2F5627}" destId="{68684302-FE4D-4D63-A16A-C37DD36A9FFE}" srcOrd="0" destOrd="0" presId="urn:microsoft.com/office/officeart/2005/8/layout/vList2"/>
    <dgm:cxn modelId="{6A7B72D1-1527-4BCA-A9F2-FBF9E9605DC4}" type="presParOf" srcId="{EA161D04-2971-4F68-B2C0-B763CC2F5627}" destId="{E8893B5D-09FD-4825-8E90-AB80DAD57799}" srcOrd="1" destOrd="0" presId="urn:microsoft.com/office/officeart/2005/8/layout/vList2"/>
    <dgm:cxn modelId="{19B4583E-9E38-43EC-A6DD-E53471F1A8EB}" type="presParOf" srcId="{EA161D04-2971-4F68-B2C0-B763CC2F5627}" destId="{9316ADBD-A783-43AB-8919-F1D037EECF0E}" srcOrd="2" destOrd="0" presId="urn:microsoft.com/office/officeart/2005/8/layout/vList2"/>
    <dgm:cxn modelId="{4183E585-E3FF-4235-8821-BB0BB4DEE807}" type="presParOf" srcId="{EA161D04-2971-4F68-B2C0-B763CC2F5627}" destId="{EA5B7273-77BA-46E2-9E50-F01B9C864127}" srcOrd="3" destOrd="0" presId="urn:microsoft.com/office/officeart/2005/8/layout/vList2"/>
    <dgm:cxn modelId="{223DB841-EAA7-4A38-9F89-3C3D77FD534D}" type="presParOf" srcId="{EA161D04-2971-4F68-B2C0-B763CC2F5627}" destId="{955C6DCA-84CB-489A-A812-457D9C11848C}" srcOrd="4" destOrd="0" presId="urn:microsoft.com/office/officeart/2005/8/layout/vList2"/>
    <dgm:cxn modelId="{F13EFCED-E0A2-43B3-9341-8F8A0B5F53E4}" type="presParOf" srcId="{EA161D04-2971-4F68-B2C0-B763CC2F5627}" destId="{3B46C86C-9F36-4F82-AB4B-DCF2A88CA8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E7CE1-79CD-4185-B816-BE7493B2AE2E}">
      <dsp:nvSpPr>
        <dsp:cNvPr id="0" name=""/>
        <dsp:cNvSpPr/>
      </dsp:nvSpPr>
      <dsp:spPr>
        <a:xfrm>
          <a:off x="616949" y="327945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7D9CE-7A24-4B34-A3A3-B68A711805CE}">
      <dsp:nvSpPr>
        <dsp:cNvPr id="0" name=""/>
        <dsp:cNvSpPr/>
      </dsp:nvSpPr>
      <dsp:spPr>
        <a:xfrm>
          <a:off x="1004512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9026A-4B15-4A87-B508-5B298A76E769}">
      <dsp:nvSpPr>
        <dsp:cNvPr id="0" name=""/>
        <dsp:cNvSpPr/>
      </dsp:nvSpPr>
      <dsp:spPr>
        <a:xfrm>
          <a:off x="35606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From existing data</a:t>
          </a:r>
        </a:p>
      </dsp:txBody>
      <dsp:txXfrm>
        <a:off x="35606" y="2712945"/>
        <a:ext cx="2981250" cy="720000"/>
      </dsp:txXfrm>
    </dsp:sp>
    <dsp:sp modelId="{B73C9254-7357-421B-AE9F-5354E4A456BF}">
      <dsp:nvSpPr>
        <dsp:cNvPr id="0" name=""/>
        <dsp:cNvSpPr/>
      </dsp:nvSpPr>
      <dsp:spPr>
        <a:xfrm>
          <a:off x="4119918" y="327945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641D6-3FA6-4C61-85C3-1E965F9029F0}">
      <dsp:nvSpPr>
        <dsp:cNvPr id="0" name=""/>
        <dsp:cNvSpPr/>
      </dsp:nvSpPr>
      <dsp:spPr>
        <a:xfrm>
          <a:off x="4507481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EA8F9-E80A-492C-B66F-414D41F8B82C}">
      <dsp:nvSpPr>
        <dsp:cNvPr id="0" name=""/>
        <dsp:cNvSpPr/>
      </dsp:nvSpPr>
      <dsp:spPr>
        <a:xfrm>
          <a:off x="3538574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New systems development</a:t>
          </a:r>
        </a:p>
      </dsp:txBody>
      <dsp:txXfrm>
        <a:off x="3538574" y="2712945"/>
        <a:ext cx="2981250" cy="720000"/>
      </dsp:txXfrm>
    </dsp:sp>
    <dsp:sp modelId="{22E193F8-7F6D-4244-9FA4-6770600ABD7B}">
      <dsp:nvSpPr>
        <dsp:cNvPr id="0" name=""/>
        <dsp:cNvSpPr/>
      </dsp:nvSpPr>
      <dsp:spPr>
        <a:xfrm>
          <a:off x="7622887" y="327945"/>
          <a:ext cx="1818562" cy="18185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B4E0F-3A10-4FC0-BDEA-F2167D50DA95}">
      <dsp:nvSpPr>
        <dsp:cNvPr id="0" name=""/>
        <dsp:cNvSpPr/>
      </dsp:nvSpPr>
      <dsp:spPr>
        <a:xfrm>
          <a:off x="8010450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5872E-97EA-47DD-BC72-F4F099A688AA}">
      <dsp:nvSpPr>
        <dsp:cNvPr id="0" name=""/>
        <dsp:cNvSpPr/>
      </dsp:nvSpPr>
      <dsp:spPr>
        <a:xfrm>
          <a:off x="7041543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Database redesign</a:t>
          </a:r>
        </a:p>
      </dsp:txBody>
      <dsp:txXfrm>
        <a:off x="7041543" y="2712945"/>
        <a:ext cx="2981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5E299-C027-4663-BE3F-2D6ADA58A825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B6287-343F-4803-AF7A-49C74D37778F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EA04-3826-438F-8255-7F15CABE8A77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 base relation schemas so that no data anomalies are present in the relations</a:t>
          </a:r>
        </a:p>
      </dsp:txBody>
      <dsp:txXfrm>
        <a:off x="1303148" y="611144"/>
        <a:ext cx="8755251" cy="1128267"/>
      </dsp:txXfrm>
    </dsp:sp>
    <dsp:sp modelId="{5EE2AFD3-78B7-481A-B327-425D3555A03A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E67E2-55BC-4213-B860-70E02B2CC45A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4A93C-1845-4DF2-AAD6-C18C94FAF28A}">
      <dsp:nvSpPr>
        <dsp:cNvPr id="0" name=""/>
        <dsp:cNvSpPr/>
      </dsp:nvSpPr>
      <dsp:spPr>
        <a:xfrm>
          <a:off x="1303148" y="2021478"/>
          <a:ext cx="4526280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any anomalies are present:</a:t>
          </a:r>
        </a:p>
      </dsp:txBody>
      <dsp:txXfrm>
        <a:off x="1303148" y="2021478"/>
        <a:ext cx="4526280" cy="1128267"/>
      </dsp:txXfrm>
    </dsp:sp>
    <dsp:sp modelId="{28ED4D8A-92A6-446B-A505-2A8F77805602}">
      <dsp:nvSpPr>
        <dsp:cNvPr id="0" name=""/>
        <dsp:cNvSpPr/>
      </dsp:nvSpPr>
      <dsp:spPr>
        <a:xfrm>
          <a:off x="5829428" y="2021478"/>
          <a:ext cx="422897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Note them clearly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that the programs that update the database will operate correctly</a:t>
          </a:r>
        </a:p>
      </dsp:txBody>
      <dsp:txXfrm>
        <a:off x="5829428" y="2021478"/>
        <a:ext cx="4228971" cy="11282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BBC1-90FB-44F5-BADF-F92D4808637E}">
      <dsp:nvSpPr>
        <dsp:cNvPr id="0" name=""/>
        <dsp:cNvSpPr/>
      </dsp:nvSpPr>
      <dsp:spPr>
        <a:xfrm>
          <a:off x="0" y="16433"/>
          <a:ext cx="10058399" cy="1026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Measures of quality</a:t>
          </a:r>
        </a:p>
      </dsp:txBody>
      <dsp:txXfrm>
        <a:off x="50118" y="66551"/>
        <a:ext cx="9958163" cy="926438"/>
      </dsp:txXfrm>
    </dsp:sp>
    <dsp:sp modelId="{304ABC53-960E-4B60-974E-BC9A528ED1BA}">
      <dsp:nvSpPr>
        <dsp:cNvPr id="0" name=""/>
        <dsp:cNvSpPr/>
      </dsp:nvSpPr>
      <dsp:spPr>
        <a:xfrm>
          <a:off x="0" y="1043108"/>
          <a:ext cx="10058399" cy="2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Making sure attribute semantics are clear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redundant information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NULL values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Disallowing possibility of generating spurious tuples</a:t>
          </a:r>
        </a:p>
      </dsp:txBody>
      <dsp:txXfrm>
        <a:off x="0" y="1043108"/>
        <a:ext cx="10058399" cy="27013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D2B83-DB7F-4014-B27B-699EE9E06CB7}">
      <dsp:nvSpPr>
        <dsp:cNvPr id="0" name=""/>
        <dsp:cNvSpPr/>
      </dsp:nvSpPr>
      <dsp:spPr>
        <a:xfrm rot="5400000">
          <a:off x="6105897" y="-2301373"/>
          <a:ext cx="146762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Can end up with many NULLs</a:t>
          </a:r>
        </a:p>
      </dsp:txBody>
      <dsp:txXfrm rot="-5400000">
        <a:off x="3621023" y="255145"/>
        <a:ext cx="6365732" cy="1324340"/>
      </dsp:txXfrm>
    </dsp:sp>
    <dsp:sp modelId="{9684B169-2FD8-4BA8-B0F4-1E43812395BF}">
      <dsp:nvSpPr>
        <dsp:cNvPr id="0" name=""/>
        <dsp:cNvSpPr/>
      </dsp:nvSpPr>
      <dsp:spPr>
        <a:xfrm>
          <a:off x="0" y="45"/>
          <a:ext cx="3621024" cy="183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May group many attributes together into a “fat” relation</a:t>
          </a:r>
        </a:p>
      </dsp:txBody>
      <dsp:txXfrm>
        <a:off x="89555" y="89600"/>
        <a:ext cx="3441914" cy="1655426"/>
      </dsp:txXfrm>
    </dsp:sp>
    <dsp:sp modelId="{A6C9821A-8083-43F0-AD06-BE67EE2D4B27}">
      <dsp:nvSpPr>
        <dsp:cNvPr id="0" name=""/>
        <dsp:cNvSpPr/>
      </dsp:nvSpPr>
      <dsp:spPr>
        <a:xfrm rot="5400000">
          <a:off x="6105897" y="-375111"/>
          <a:ext cx="146762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Wasted storage space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Problems understanding meaning</a:t>
          </a:r>
        </a:p>
      </dsp:txBody>
      <dsp:txXfrm rot="-5400000">
        <a:off x="3621023" y="2181407"/>
        <a:ext cx="6365732" cy="1324340"/>
      </dsp:txXfrm>
    </dsp:sp>
    <dsp:sp modelId="{4CC0593F-C07E-4A38-A39B-01DD4E8D56D1}">
      <dsp:nvSpPr>
        <dsp:cNvPr id="0" name=""/>
        <dsp:cNvSpPr/>
      </dsp:nvSpPr>
      <dsp:spPr>
        <a:xfrm>
          <a:off x="0" y="1926308"/>
          <a:ext cx="3621024" cy="183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Problems with NULLs</a:t>
          </a:r>
        </a:p>
      </dsp:txBody>
      <dsp:txXfrm>
        <a:off x="89555" y="2015863"/>
        <a:ext cx="3441914" cy="16554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A080F-ABD4-4969-8184-77CD00943D67}">
      <dsp:nvSpPr>
        <dsp:cNvPr id="0" name=""/>
        <dsp:cNvSpPr/>
      </dsp:nvSpPr>
      <dsp:spPr>
        <a:xfrm>
          <a:off x="0" y="611128"/>
          <a:ext cx="10058399" cy="11282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A34F0-0C47-450B-B3AA-8813B9F8B4F4}">
      <dsp:nvSpPr>
        <dsp:cNvPr id="0" name=""/>
        <dsp:cNvSpPr/>
      </dsp:nvSpPr>
      <dsp:spPr>
        <a:xfrm>
          <a:off x="341291" y="864981"/>
          <a:ext cx="620530" cy="620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AAAD6-72CC-4F18-A03B-11558474E15F}">
      <dsp:nvSpPr>
        <dsp:cNvPr id="0" name=""/>
        <dsp:cNvSpPr/>
      </dsp:nvSpPr>
      <dsp:spPr>
        <a:xfrm>
          <a:off x="1303113" y="611128"/>
          <a:ext cx="8755286" cy="112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5" tIns="119405" rIns="119405" bIns="1194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 placing attributes in a base relation whose values may frequently be NULL</a:t>
          </a:r>
        </a:p>
      </dsp:txBody>
      <dsp:txXfrm>
        <a:off x="1303113" y="611128"/>
        <a:ext cx="8755286" cy="1128236"/>
      </dsp:txXfrm>
    </dsp:sp>
    <dsp:sp modelId="{E81223DA-9C6F-48B3-A7DB-9864B879A042}">
      <dsp:nvSpPr>
        <dsp:cNvPr id="0" name=""/>
        <dsp:cNvSpPr/>
      </dsp:nvSpPr>
      <dsp:spPr>
        <a:xfrm>
          <a:off x="0" y="2021423"/>
          <a:ext cx="10058399" cy="11282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BF48A-6794-41C7-8244-56121D107026}">
      <dsp:nvSpPr>
        <dsp:cNvPr id="0" name=""/>
        <dsp:cNvSpPr/>
      </dsp:nvSpPr>
      <dsp:spPr>
        <a:xfrm>
          <a:off x="341291" y="2275276"/>
          <a:ext cx="620530" cy="620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C5CC-E13E-4199-95B3-2C0BAAE915F5}">
      <dsp:nvSpPr>
        <dsp:cNvPr id="0" name=""/>
        <dsp:cNvSpPr/>
      </dsp:nvSpPr>
      <dsp:spPr>
        <a:xfrm>
          <a:off x="1303113" y="2021423"/>
          <a:ext cx="4526280" cy="112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5" tIns="119405" rIns="119405" bIns="1194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NULLs are unavoidable:</a:t>
          </a:r>
        </a:p>
      </dsp:txBody>
      <dsp:txXfrm>
        <a:off x="1303113" y="2021423"/>
        <a:ext cx="4526280" cy="1128236"/>
      </dsp:txXfrm>
    </dsp:sp>
    <dsp:sp modelId="{F9D3CE3B-6805-4F48-A53F-A720667645D8}">
      <dsp:nvSpPr>
        <dsp:cNvPr id="0" name=""/>
        <dsp:cNvSpPr/>
      </dsp:nvSpPr>
      <dsp:spPr>
        <a:xfrm>
          <a:off x="5829393" y="2021423"/>
          <a:ext cx="4229006" cy="112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5" tIns="119405" rIns="119405" bIns="1194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that they apply in exceptional cases only, not to a majority of tuples</a:t>
          </a:r>
        </a:p>
      </dsp:txBody>
      <dsp:txXfrm>
        <a:off x="5829393" y="2021423"/>
        <a:ext cx="4229006" cy="11282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BBC1-90FB-44F5-BADF-F92D4808637E}">
      <dsp:nvSpPr>
        <dsp:cNvPr id="0" name=""/>
        <dsp:cNvSpPr/>
      </dsp:nvSpPr>
      <dsp:spPr>
        <a:xfrm>
          <a:off x="0" y="16433"/>
          <a:ext cx="10058399" cy="1026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Measures of quality</a:t>
          </a:r>
        </a:p>
      </dsp:txBody>
      <dsp:txXfrm>
        <a:off x="50118" y="66551"/>
        <a:ext cx="9958163" cy="926438"/>
      </dsp:txXfrm>
    </dsp:sp>
    <dsp:sp modelId="{304ABC53-960E-4B60-974E-BC9A528ED1BA}">
      <dsp:nvSpPr>
        <dsp:cNvPr id="0" name=""/>
        <dsp:cNvSpPr/>
      </dsp:nvSpPr>
      <dsp:spPr>
        <a:xfrm>
          <a:off x="0" y="1043108"/>
          <a:ext cx="10058399" cy="2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Making sure attribute semantics are clear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redundant information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NULL values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Disallowing possibility of generating spurious tuples</a:t>
          </a:r>
        </a:p>
      </dsp:txBody>
      <dsp:txXfrm>
        <a:off x="0" y="1043108"/>
        <a:ext cx="10058399" cy="27013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BC833-B143-48FC-AAAD-B0FF82F4A759}">
      <dsp:nvSpPr>
        <dsp:cNvPr id="0" name=""/>
        <dsp:cNvSpPr/>
      </dsp:nvSpPr>
      <dsp:spPr>
        <a:xfrm>
          <a:off x="0" y="30323"/>
          <a:ext cx="445997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Figure 15.5(a)</a:t>
          </a:r>
        </a:p>
      </dsp:txBody>
      <dsp:txXfrm>
        <a:off x="26730" y="57053"/>
        <a:ext cx="4406519" cy="494099"/>
      </dsp:txXfrm>
    </dsp:sp>
    <dsp:sp modelId="{13147C3C-A834-4CE7-8D56-D45C863B6B59}">
      <dsp:nvSpPr>
        <dsp:cNvPr id="0" name=""/>
        <dsp:cNvSpPr/>
      </dsp:nvSpPr>
      <dsp:spPr>
        <a:xfrm>
          <a:off x="0" y="577883"/>
          <a:ext cx="4459979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0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Relation schemas EMP_LOCS and EMP_PROJ1</a:t>
          </a:r>
        </a:p>
      </dsp:txBody>
      <dsp:txXfrm>
        <a:off x="0" y="577883"/>
        <a:ext cx="4459979" cy="558900"/>
      </dsp:txXfrm>
    </dsp:sp>
    <dsp:sp modelId="{A451E743-1436-4013-9FCD-515DC5530460}">
      <dsp:nvSpPr>
        <dsp:cNvPr id="0" name=""/>
        <dsp:cNvSpPr/>
      </dsp:nvSpPr>
      <dsp:spPr>
        <a:xfrm>
          <a:off x="0" y="1136783"/>
          <a:ext cx="445997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NATURAL JOIN </a:t>
          </a:r>
        </a:p>
      </dsp:txBody>
      <dsp:txXfrm>
        <a:off x="26730" y="1163513"/>
        <a:ext cx="4406519" cy="494099"/>
      </dsp:txXfrm>
    </dsp:sp>
    <dsp:sp modelId="{BA07F240-C958-44DA-921F-DEA5D01CEB26}">
      <dsp:nvSpPr>
        <dsp:cNvPr id="0" name=""/>
        <dsp:cNvSpPr/>
      </dsp:nvSpPr>
      <dsp:spPr>
        <a:xfrm>
          <a:off x="0" y="1684343"/>
          <a:ext cx="4459979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0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Result produces many more tuples than the original set of tuples in EMP_PROJ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bg1"/>
              </a:solidFill>
            </a:rPr>
            <a:t>Called </a:t>
          </a:r>
          <a:r>
            <a:rPr lang="en-US" sz="1900" b="1" kern="1200">
              <a:solidFill>
                <a:schemeClr val="bg1"/>
              </a:solidFill>
            </a:rPr>
            <a:t>spurious tuples</a:t>
          </a:r>
          <a:endParaRPr lang="en-US" sz="1900" kern="1200">
            <a:solidFill>
              <a:schemeClr val="bg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Represent spurious information that is not valid</a:t>
          </a:r>
        </a:p>
      </dsp:txBody>
      <dsp:txXfrm>
        <a:off x="0" y="1684343"/>
        <a:ext cx="4459979" cy="1689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EC3A0-4E8B-4715-AD27-CECBF31AAC21}">
      <dsp:nvSpPr>
        <dsp:cNvPr id="0" name=""/>
        <dsp:cNvSpPr/>
      </dsp:nvSpPr>
      <dsp:spPr>
        <a:xfrm>
          <a:off x="0" y="371685"/>
          <a:ext cx="10058399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Design relation schemas to be joined with equality conditions on attributes that are appropriately related </a:t>
          </a:r>
        </a:p>
      </dsp:txBody>
      <dsp:txXfrm>
        <a:off x="60313" y="431998"/>
        <a:ext cx="9937773" cy="1114894"/>
      </dsp:txXfrm>
    </dsp:sp>
    <dsp:sp modelId="{5091C9A5-59F4-4CAC-8517-F5A69EEE3DE8}">
      <dsp:nvSpPr>
        <dsp:cNvPr id="0" name=""/>
        <dsp:cNvSpPr/>
      </dsp:nvSpPr>
      <dsp:spPr>
        <a:xfrm>
          <a:off x="0" y="1607205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Guarantees that no spurious tuples are generated</a:t>
          </a:r>
        </a:p>
      </dsp:txBody>
      <dsp:txXfrm>
        <a:off x="0" y="1607205"/>
        <a:ext cx="10058399" cy="546480"/>
      </dsp:txXfrm>
    </dsp:sp>
    <dsp:sp modelId="{B16BBD6B-ABF8-4D8C-A15D-ED4397DFD665}">
      <dsp:nvSpPr>
        <dsp:cNvPr id="0" name=""/>
        <dsp:cNvSpPr/>
      </dsp:nvSpPr>
      <dsp:spPr>
        <a:xfrm>
          <a:off x="0" y="2153685"/>
          <a:ext cx="10058399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Avoid relations that contain matching attributes that are not (foreign key, primary key) combinations</a:t>
          </a:r>
        </a:p>
      </dsp:txBody>
      <dsp:txXfrm>
        <a:off x="60313" y="2213998"/>
        <a:ext cx="9937773" cy="111489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A94E-D495-4945-9880-A8BC4B97A230}">
      <dsp:nvSpPr>
        <dsp:cNvPr id="0" name=""/>
        <dsp:cNvSpPr/>
      </dsp:nvSpPr>
      <dsp:spPr>
        <a:xfrm>
          <a:off x="409074" y="0"/>
          <a:ext cx="6288504" cy="628850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909F73-6347-4642-801D-F5896C52DF3D}">
      <dsp:nvSpPr>
        <dsp:cNvPr id="0" name=""/>
        <dsp:cNvSpPr/>
      </dsp:nvSpPr>
      <dsp:spPr>
        <a:xfrm>
          <a:off x="1006481" y="597407"/>
          <a:ext cx="2452516" cy="24525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Anomalies cause redundant work to be done</a:t>
          </a:r>
        </a:p>
      </dsp:txBody>
      <dsp:txXfrm>
        <a:off x="1126203" y="717129"/>
        <a:ext cx="2213072" cy="2213072"/>
      </dsp:txXfrm>
    </dsp:sp>
    <dsp:sp modelId="{26B48832-95AC-491A-814E-1B3FEF5A1AA7}">
      <dsp:nvSpPr>
        <dsp:cNvPr id="0" name=""/>
        <dsp:cNvSpPr/>
      </dsp:nvSpPr>
      <dsp:spPr>
        <a:xfrm>
          <a:off x="3647653" y="597407"/>
          <a:ext cx="2452516" cy="24525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Waste of storage space due to NULLs </a:t>
          </a:r>
        </a:p>
      </dsp:txBody>
      <dsp:txXfrm>
        <a:off x="3767375" y="717129"/>
        <a:ext cx="2213072" cy="2213072"/>
      </dsp:txXfrm>
    </dsp:sp>
    <dsp:sp modelId="{3867E64D-D9DD-491E-9783-8B60FD20EE41}">
      <dsp:nvSpPr>
        <dsp:cNvPr id="0" name=""/>
        <dsp:cNvSpPr/>
      </dsp:nvSpPr>
      <dsp:spPr>
        <a:xfrm>
          <a:off x="1006481" y="3238579"/>
          <a:ext cx="2452516" cy="24525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Difficulty of performing operations and joins due to NULL values</a:t>
          </a:r>
        </a:p>
      </dsp:txBody>
      <dsp:txXfrm>
        <a:off x="1126203" y="3358301"/>
        <a:ext cx="2213072" cy="2213072"/>
      </dsp:txXfrm>
    </dsp:sp>
    <dsp:sp modelId="{B9160D82-025D-4806-BE57-553D677D616D}">
      <dsp:nvSpPr>
        <dsp:cNvPr id="0" name=""/>
        <dsp:cNvSpPr/>
      </dsp:nvSpPr>
      <dsp:spPr>
        <a:xfrm>
          <a:off x="3647653" y="3238579"/>
          <a:ext cx="2452516" cy="24525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Generation of invalid and spurious data during joins</a:t>
          </a:r>
        </a:p>
      </dsp:txBody>
      <dsp:txXfrm>
        <a:off x="3767375" y="3358301"/>
        <a:ext cx="2213072" cy="22130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9CF87-C0F6-42D3-95CF-825100FF7150}">
      <dsp:nvSpPr>
        <dsp:cNvPr id="0" name=""/>
        <dsp:cNvSpPr/>
      </dsp:nvSpPr>
      <dsp:spPr>
        <a:xfrm>
          <a:off x="0" y="41385"/>
          <a:ext cx="1005839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Discuss insertion, deletion and modification anomalies. Why are they considered bad? Illustrate with examples.</a:t>
          </a:r>
        </a:p>
      </dsp:txBody>
      <dsp:txXfrm>
        <a:off x="87385" y="128770"/>
        <a:ext cx="9883629" cy="1615330"/>
      </dsp:txXfrm>
    </dsp:sp>
    <dsp:sp modelId="{66FE069E-3251-4C95-87C8-5D8772C2ED7A}">
      <dsp:nvSpPr>
        <dsp:cNvPr id="0" name=""/>
        <dsp:cNvSpPr/>
      </dsp:nvSpPr>
      <dsp:spPr>
        <a:xfrm>
          <a:off x="0" y="1929405"/>
          <a:ext cx="1005839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State the informal guidelines for relation schema design that we discussed. Illustrate how violation of these guidelines may be harmful.</a:t>
          </a:r>
        </a:p>
      </dsp:txBody>
      <dsp:txXfrm>
        <a:off x="87385" y="2016790"/>
        <a:ext cx="9883629" cy="16153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6197-DCA6-48C8-B590-AD73D47C0B1B}">
      <dsp:nvSpPr>
        <dsp:cNvPr id="0" name=""/>
        <dsp:cNvSpPr/>
      </dsp:nvSpPr>
      <dsp:spPr>
        <a:xfrm>
          <a:off x="0" y="34678"/>
          <a:ext cx="592834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 for evaluating and correcting table structures to minimize data redundancies</a:t>
          </a:r>
        </a:p>
      </dsp:txBody>
      <dsp:txXfrm>
        <a:off x="36553" y="71231"/>
        <a:ext cx="5855238" cy="675694"/>
      </dsp:txXfrm>
    </dsp:sp>
    <dsp:sp modelId="{DD5B227A-75B0-48A1-96A6-5523BB23C3CB}">
      <dsp:nvSpPr>
        <dsp:cNvPr id="0" name=""/>
        <dsp:cNvSpPr/>
      </dsp:nvSpPr>
      <dsp:spPr>
        <a:xfrm>
          <a:off x="0" y="783478"/>
          <a:ext cx="592834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helps eliminate data anomalies</a:t>
          </a:r>
        </a:p>
      </dsp:txBody>
      <dsp:txXfrm>
        <a:off x="0" y="783478"/>
        <a:ext cx="5928344" cy="331200"/>
      </dsp:txXfrm>
    </dsp:sp>
    <dsp:sp modelId="{9F44F65D-C632-4B7D-9595-765E7162A77B}">
      <dsp:nvSpPr>
        <dsp:cNvPr id="0" name=""/>
        <dsp:cNvSpPr/>
      </dsp:nvSpPr>
      <dsp:spPr>
        <a:xfrm>
          <a:off x="0" y="1114678"/>
          <a:ext cx="592834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Works through a series of stages called normal forms: </a:t>
          </a:r>
        </a:p>
      </dsp:txBody>
      <dsp:txXfrm>
        <a:off x="36553" y="1151231"/>
        <a:ext cx="5855238" cy="675694"/>
      </dsp:txXfrm>
    </dsp:sp>
    <dsp:sp modelId="{2E451CF3-159E-4CB8-93D7-C4C9042DD5D0}">
      <dsp:nvSpPr>
        <dsp:cNvPr id="0" name=""/>
        <dsp:cNvSpPr/>
      </dsp:nvSpPr>
      <dsp:spPr>
        <a:xfrm>
          <a:off x="0" y="1863478"/>
          <a:ext cx="5928344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Normal form (1NF)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Second normal form (2NF)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Third normal form (3NF)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Boyce-Codd Normal Form</a:t>
          </a:r>
        </a:p>
      </dsp:txBody>
      <dsp:txXfrm>
        <a:off x="0" y="1863478"/>
        <a:ext cx="5928344" cy="1035000"/>
      </dsp:txXfrm>
    </dsp:sp>
    <dsp:sp modelId="{F5E5B0B2-C3FB-40D8-A0BC-155229430311}">
      <dsp:nvSpPr>
        <dsp:cNvPr id="0" name=""/>
        <dsp:cNvSpPr/>
      </dsp:nvSpPr>
      <dsp:spPr>
        <a:xfrm>
          <a:off x="0" y="2898478"/>
          <a:ext cx="592834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2NF is better than 1NF; 3NF is better than 2NF</a:t>
          </a:r>
        </a:p>
      </dsp:txBody>
      <dsp:txXfrm>
        <a:off x="36553" y="2935031"/>
        <a:ext cx="5855238" cy="675694"/>
      </dsp:txXfrm>
    </dsp:sp>
    <dsp:sp modelId="{73B6BD21-8F70-4542-9558-6A905E98C148}">
      <dsp:nvSpPr>
        <dsp:cNvPr id="0" name=""/>
        <dsp:cNvSpPr/>
      </dsp:nvSpPr>
      <dsp:spPr>
        <a:xfrm>
          <a:off x="0" y="3704878"/>
          <a:ext cx="592834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most business database design purposes, BCNF is highest we need to go in the normalization process</a:t>
          </a:r>
        </a:p>
      </dsp:txBody>
      <dsp:txXfrm>
        <a:off x="36553" y="3741431"/>
        <a:ext cx="5855238" cy="675694"/>
      </dsp:txXfrm>
    </dsp:sp>
    <dsp:sp modelId="{B89FDF6B-1DF4-4E16-94D1-4858380A5F84}">
      <dsp:nvSpPr>
        <dsp:cNvPr id="0" name=""/>
        <dsp:cNvSpPr/>
      </dsp:nvSpPr>
      <dsp:spPr>
        <a:xfrm>
          <a:off x="0" y="4511278"/>
          <a:ext cx="5928344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Highest level of normalization is not always most desirable</a:t>
          </a:r>
        </a:p>
      </dsp:txBody>
      <dsp:txXfrm>
        <a:off x="36553" y="4547831"/>
        <a:ext cx="5855238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23C9F-2DE8-4979-AD68-FD88604200AC}">
      <dsp:nvSpPr>
        <dsp:cNvPr id="0" name=""/>
        <dsp:cNvSpPr/>
      </dsp:nvSpPr>
      <dsp:spPr>
        <a:xfrm>
          <a:off x="0" y="396062"/>
          <a:ext cx="6962273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50" tIns="416560" rIns="5403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spreadsheets and other data tables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Extract data from other databases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Design using normalization principles</a:t>
          </a:r>
          <a:endParaRPr lang="en-US" sz="2000" b="1" kern="1200" dirty="0"/>
        </a:p>
      </dsp:txBody>
      <dsp:txXfrm>
        <a:off x="0" y="396062"/>
        <a:ext cx="6962273" cy="1449000"/>
      </dsp:txXfrm>
    </dsp:sp>
    <dsp:sp modelId="{C52B6DE3-B6DF-4EAF-A364-85D6651FF108}">
      <dsp:nvSpPr>
        <dsp:cNvPr id="0" name=""/>
        <dsp:cNvSpPr/>
      </dsp:nvSpPr>
      <dsp:spPr>
        <a:xfrm>
          <a:off x="348113" y="100862"/>
          <a:ext cx="4873591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210" tIns="0" rIns="1842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From existing data</a:t>
          </a:r>
        </a:p>
      </dsp:txBody>
      <dsp:txXfrm>
        <a:off x="376934" y="129683"/>
        <a:ext cx="4815949" cy="532758"/>
      </dsp:txXfrm>
    </dsp:sp>
    <dsp:sp modelId="{41833F73-F8BC-4809-8FFB-44F60FBDF693}">
      <dsp:nvSpPr>
        <dsp:cNvPr id="0" name=""/>
        <dsp:cNvSpPr/>
      </dsp:nvSpPr>
      <dsp:spPr>
        <a:xfrm>
          <a:off x="0" y="2248262"/>
          <a:ext cx="696227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50" tIns="416560" rIns="5403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Create data model from application requirements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Transform data model into database design</a:t>
          </a:r>
          <a:endParaRPr lang="en-US" sz="2000" kern="1200" dirty="0"/>
        </a:p>
      </dsp:txBody>
      <dsp:txXfrm>
        <a:off x="0" y="2248262"/>
        <a:ext cx="6962273" cy="1134000"/>
      </dsp:txXfrm>
    </dsp:sp>
    <dsp:sp modelId="{E2C05EB7-09D4-4FB4-9A3C-3F99A5115FC2}">
      <dsp:nvSpPr>
        <dsp:cNvPr id="0" name=""/>
        <dsp:cNvSpPr/>
      </dsp:nvSpPr>
      <dsp:spPr>
        <a:xfrm>
          <a:off x="348113" y="1953062"/>
          <a:ext cx="4873591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210" tIns="0" rIns="1842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New systems development</a:t>
          </a:r>
          <a:endParaRPr lang="en-US" sz="2000" kern="1200" dirty="0"/>
        </a:p>
      </dsp:txBody>
      <dsp:txXfrm>
        <a:off x="376934" y="1981883"/>
        <a:ext cx="4815949" cy="532758"/>
      </dsp:txXfrm>
    </dsp:sp>
    <dsp:sp modelId="{CCCD56FA-FB01-4AE4-B1A1-38D03E6E3937}">
      <dsp:nvSpPr>
        <dsp:cNvPr id="0" name=""/>
        <dsp:cNvSpPr/>
      </dsp:nvSpPr>
      <dsp:spPr>
        <a:xfrm>
          <a:off x="0" y="3785463"/>
          <a:ext cx="6962273" cy="195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50" tIns="416560" rIns="5403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Migrate databases to newer databases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Integrate two or more databases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Reverse engineer and design new databases using normalization principles and data model transformation</a:t>
          </a:r>
          <a:endParaRPr lang="en-US" sz="2000" kern="1200" dirty="0"/>
        </a:p>
      </dsp:txBody>
      <dsp:txXfrm>
        <a:off x="0" y="3785463"/>
        <a:ext cx="6962273" cy="1953000"/>
      </dsp:txXfrm>
    </dsp:sp>
    <dsp:sp modelId="{8E679615-5437-4AF7-B74B-CF235FA9ABAC}">
      <dsp:nvSpPr>
        <dsp:cNvPr id="0" name=""/>
        <dsp:cNvSpPr/>
      </dsp:nvSpPr>
      <dsp:spPr>
        <a:xfrm>
          <a:off x="348113" y="3490263"/>
          <a:ext cx="4873591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210" tIns="0" rIns="1842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redesign</a:t>
          </a:r>
          <a:endParaRPr lang="en-US" sz="2000" kern="1200" dirty="0"/>
        </a:p>
      </dsp:txBody>
      <dsp:txXfrm>
        <a:off x="376934" y="3519084"/>
        <a:ext cx="4815949" cy="5327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EDBF0-F843-4990-98E2-1F6EFDBB6F19}">
      <dsp:nvSpPr>
        <dsp:cNvPr id="0" name=""/>
        <dsp:cNvSpPr/>
      </dsp:nvSpPr>
      <dsp:spPr>
        <a:xfrm>
          <a:off x="0" y="115938"/>
          <a:ext cx="7216346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Redundancy</a:t>
          </a:r>
          <a:r>
            <a:rPr lang="en-US" sz="2400" kern="1200" dirty="0"/>
            <a:t> is at the root of several problems associated with relational schemas:</a:t>
          </a:r>
        </a:p>
      </dsp:txBody>
      <dsp:txXfrm>
        <a:off x="61684" y="177622"/>
        <a:ext cx="7092978" cy="1140231"/>
      </dsp:txXfrm>
    </dsp:sp>
    <dsp:sp modelId="{DE001FEC-D8BC-45FE-8A07-131CE28996B1}">
      <dsp:nvSpPr>
        <dsp:cNvPr id="0" name=""/>
        <dsp:cNvSpPr/>
      </dsp:nvSpPr>
      <dsp:spPr>
        <a:xfrm>
          <a:off x="0" y="1379538"/>
          <a:ext cx="721634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1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redundant storage, insert/delete/update anomalies</a:t>
          </a:r>
        </a:p>
      </dsp:txBody>
      <dsp:txXfrm>
        <a:off x="0" y="1379538"/>
        <a:ext cx="7216346" cy="397440"/>
      </dsp:txXfrm>
    </dsp:sp>
    <dsp:sp modelId="{7E838A32-1DB1-48B7-AFED-8ECB3A1EE20F}">
      <dsp:nvSpPr>
        <dsp:cNvPr id="0" name=""/>
        <dsp:cNvSpPr/>
      </dsp:nvSpPr>
      <dsp:spPr>
        <a:xfrm>
          <a:off x="0" y="1776978"/>
          <a:ext cx="7216346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Integrity constraints</a:t>
          </a:r>
          <a:r>
            <a:rPr lang="en-US" sz="2400" kern="1200"/>
            <a:t>, in particular </a:t>
          </a:r>
          <a:r>
            <a:rPr lang="en-US" sz="2400" i="1" kern="1200"/>
            <a:t>functional dependencies</a:t>
          </a:r>
          <a:r>
            <a:rPr lang="en-US" sz="2400" kern="1200"/>
            <a:t>, can be used to identify schemas with such problems and to suggest refinements.</a:t>
          </a:r>
        </a:p>
      </dsp:txBody>
      <dsp:txXfrm>
        <a:off x="61684" y="1838662"/>
        <a:ext cx="7092978" cy="1140231"/>
      </dsp:txXfrm>
    </dsp:sp>
    <dsp:sp modelId="{967EECAB-6CBE-4B70-B428-B8A1B25D5F59}">
      <dsp:nvSpPr>
        <dsp:cNvPr id="0" name=""/>
        <dsp:cNvSpPr/>
      </dsp:nvSpPr>
      <dsp:spPr>
        <a:xfrm>
          <a:off x="0" y="3109698"/>
          <a:ext cx="7216346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Main refinement technique:  </a:t>
          </a:r>
          <a:r>
            <a:rPr lang="en-US" sz="2400" i="1" kern="1200"/>
            <a:t>decomposition</a:t>
          </a:r>
          <a:r>
            <a:rPr lang="en-US" sz="2400" kern="1200"/>
            <a:t> </a:t>
          </a:r>
        </a:p>
      </dsp:txBody>
      <dsp:txXfrm>
        <a:off x="61684" y="3171382"/>
        <a:ext cx="7092978" cy="1140231"/>
      </dsp:txXfrm>
    </dsp:sp>
    <dsp:sp modelId="{2C861516-8446-4C3C-B872-EAA94A780C0B}">
      <dsp:nvSpPr>
        <dsp:cNvPr id="0" name=""/>
        <dsp:cNvSpPr/>
      </dsp:nvSpPr>
      <dsp:spPr>
        <a:xfrm>
          <a:off x="0" y="4373298"/>
          <a:ext cx="721634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1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replacing ABCD with, say, AB and BCD, or ACD and ABD.</a:t>
          </a:r>
        </a:p>
      </dsp:txBody>
      <dsp:txXfrm>
        <a:off x="0" y="4373298"/>
        <a:ext cx="7216346" cy="397440"/>
      </dsp:txXfrm>
    </dsp:sp>
    <dsp:sp modelId="{32C32641-005E-48D6-B707-1ABF020A5D97}">
      <dsp:nvSpPr>
        <dsp:cNvPr id="0" name=""/>
        <dsp:cNvSpPr/>
      </dsp:nvSpPr>
      <dsp:spPr>
        <a:xfrm>
          <a:off x="0" y="4770738"/>
          <a:ext cx="7216346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Decomposition should be used judiciously</a:t>
          </a:r>
        </a:p>
      </dsp:txBody>
      <dsp:txXfrm>
        <a:off x="61684" y="4832422"/>
        <a:ext cx="7092978" cy="114023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EAE78-728A-417F-81DA-5D8C0BA3FA86}">
      <dsp:nvSpPr>
        <dsp:cNvPr id="0" name=""/>
        <dsp:cNvSpPr/>
      </dsp:nvSpPr>
      <dsp:spPr>
        <a:xfrm>
          <a:off x="0" y="482054"/>
          <a:ext cx="7058525" cy="787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X </a:t>
          </a:r>
          <a:r>
            <a:rPr lang="en-US" sz="2100" kern="1200">
              <a:sym typeface="Symbol" panose="05050102010706020507" pitchFamily="18" charset="2"/>
            </a:rPr>
            <a:t></a:t>
          </a:r>
          <a:r>
            <a:rPr lang="en-US" sz="2100" kern="1200"/>
            <a:t> Y means</a:t>
          </a:r>
        </a:p>
      </dsp:txBody>
      <dsp:txXfrm>
        <a:off x="38419" y="520473"/>
        <a:ext cx="6981687" cy="710169"/>
      </dsp:txXfrm>
    </dsp:sp>
    <dsp:sp modelId="{6B130445-EDCB-4384-A2BF-A63F061BB9AA}">
      <dsp:nvSpPr>
        <dsp:cNvPr id="0" name=""/>
        <dsp:cNvSpPr/>
      </dsp:nvSpPr>
      <dsp:spPr>
        <a:xfrm>
          <a:off x="0" y="1269062"/>
          <a:ext cx="7058525" cy="93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10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Given any two tuples in </a:t>
          </a:r>
          <a:r>
            <a:rPr lang="en-US" sz="1600" i="1" kern="1200"/>
            <a:t>r</a:t>
          </a:r>
          <a:r>
            <a:rPr lang="en-US" sz="1600" kern="1200"/>
            <a:t>, if the X values are the same, then the Y values must also be the same. (but not vice versa)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That is, we cannot have two tuples with the same X value but different Y values.</a:t>
          </a:r>
        </a:p>
      </dsp:txBody>
      <dsp:txXfrm>
        <a:off x="0" y="1269062"/>
        <a:ext cx="7058525" cy="934605"/>
      </dsp:txXfrm>
    </dsp:sp>
    <dsp:sp modelId="{44C46ED7-BDE3-452F-A151-DD7B807A9B20}">
      <dsp:nvSpPr>
        <dsp:cNvPr id="0" name=""/>
        <dsp:cNvSpPr/>
      </dsp:nvSpPr>
      <dsp:spPr>
        <a:xfrm>
          <a:off x="0" y="2203667"/>
          <a:ext cx="7058525" cy="787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read “</a:t>
          </a:r>
          <a:r>
            <a:rPr lang="en-US" sz="2100" kern="1200">
              <a:sym typeface="Symbol" panose="05050102010706020507" pitchFamily="18" charset="2"/>
            </a:rPr>
            <a:t></a:t>
          </a:r>
          <a:r>
            <a:rPr lang="en-US" sz="2100" kern="1200"/>
            <a:t>” as “determines”</a:t>
          </a:r>
        </a:p>
      </dsp:txBody>
      <dsp:txXfrm>
        <a:off x="38419" y="2242086"/>
        <a:ext cx="6981687" cy="710169"/>
      </dsp:txXfrm>
    </dsp:sp>
    <dsp:sp modelId="{CBD187C7-DA78-41A5-BE5B-928BD61D6D81}">
      <dsp:nvSpPr>
        <dsp:cNvPr id="0" name=""/>
        <dsp:cNvSpPr/>
      </dsp:nvSpPr>
      <dsp:spPr>
        <a:xfrm>
          <a:off x="0" y="2990675"/>
          <a:ext cx="7058525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10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note that this symbol (and its meaning) is </a:t>
          </a:r>
          <a:r>
            <a:rPr lang="en-US" sz="1600" i="1" kern="1200"/>
            <a:t>different </a:t>
          </a:r>
          <a:r>
            <a:rPr lang="en-US" sz="1600" kern="1200"/>
            <a:t>than the one for logical implication!!!</a:t>
          </a:r>
        </a:p>
      </dsp:txBody>
      <dsp:txXfrm>
        <a:off x="0" y="2990675"/>
        <a:ext cx="7058525" cy="478170"/>
      </dsp:txXfrm>
    </dsp:sp>
    <dsp:sp modelId="{1133362A-D809-42B4-920C-FCA35C5179B3}">
      <dsp:nvSpPr>
        <dsp:cNvPr id="0" name=""/>
        <dsp:cNvSpPr/>
      </dsp:nvSpPr>
      <dsp:spPr>
        <a:xfrm>
          <a:off x="0" y="3468845"/>
          <a:ext cx="7058525" cy="787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Constraints on the set of legal relations.</a:t>
          </a:r>
        </a:p>
      </dsp:txBody>
      <dsp:txXfrm>
        <a:off x="38419" y="3507264"/>
        <a:ext cx="6981687" cy="710169"/>
      </dsp:txXfrm>
    </dsp:sp>
    <dsp:sp modelId="{2A757407-349D-4987-BB8B-4E51960D14BB}">
      <dsp:nvSpPr>
        <dsp:cNvPr id="0" name=""/>
        <dsp:cNvSpPr/>
      </dsp:nvSpPr>
      <dsp:spPr>
        <a:xfrm>
          <a:off x="0" y="4316333"/>
          <a:ext cx="7058525" cy="787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Require that the value for a certain set of attributes determines uniquely the value for another set of attributes.</a:t>
          </a:r>
        </a:p>
      </dsp:txBody>
      <dsp:txXfrm>
        <a:off x="38419" y="4354752"/>
        <a:ext cx="6981687" cy="710169"/>
      </dsp:txXfrm>
    </dsp:sp>
    <dsp:sp modelId="{F387B0D2-ACB2-4C4B-A64E-35408CCE22B8}">
      <dsp:nvSpPr>
        <dsp:cNvPr id="0" name=""/>
        <dsp:cNvSpPr/>
      </dsp:nvSpPr>
      <dsp:spPr>
        <a:xfrm>
          <a:off x="0" y="5163821"/>
          <a:ext cx="7058525" cy="787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functional dependency is a generalization of the notion of a </a:t>
          </a:r>
          <a:r>
            <a:rPr lang="en-US" sz="2100" i="1" kern="1200"/>
            <a:t>key.</a:t>
          </a:r>
          <a:endParaRPr lang="en-US" sz="2100" kern="1200"/>
        </a:p>
      </dsp:txBody>
      <dsp:txXfrm>
        <a:off x="38419" y="5202240"/>
        <a:ext cx="6981687" cy="71016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D493C-BFBF-4172-9F33-2044CE62A0F5}">
      <dsp:nvSpPr>
        <dsp:cNvPr id="0" name=""/>
        <dsp:cNvSpPr/>
      </dsp:nvSpPr>
      <dsp:spPr>
        <a:xfrm>
          <a:off x="0" y="384210"/>
          <a:ext cx="7106652" cy="1934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an E-R diagram is carefully designed, identifying all entities correctly, the tables generated from the E-R diagram should not need further normalization.</a:t>
          </a:r>
        </a:p>
      </dsp:txBody>
      <dsp:txXfrm>
        <a:off x="94411" y="478621"/>
        <a:ext cx="6917830" cy="1745188"/>
      </dsp:txXfrm>
    </dsp:sp>
    <dsp:sp modelId="{C6A028D9-B6CB-4B71-9F9E-0C120B36C6AF}">
      <dsp:nvSpPr>
        <dsp:cNvPr id="0" name=""/>
        <dsp:cNvSpPr/>
      </dsp:nvSpPr>
      <dsp:spPr>
        <a:xfrm>
          <a:off x="0" y="2401740"/>
          <a:ext cx="7106652" cy="1934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However, in a real (imperfect) design, there can be functional dependencies from non-key attributes of an entity to other attributes of the entity</a:t>
          </a:r>
        </a:p>
      </dsp:txBody>
      <dsp:txXfrm>
        <a:off x="94411" y="2496151"/>
        <a:ext cx="6917830" cy="1745188"/>
      </dsp:txXfrm>
    </dsp:sp>
    <dsp:sp modelId="{63821707-FBDE-4A0A-BE5F-4C1FBE91E089}">
      <dsp:nvSpPr>
        <dsp:cNvPr id="0" name=""/>
        <dsp:cNvSpPr/>
      </dsp:nvSpPr>
      <dsp:spPr>
        <a:xfrm>
          <a:off x="0" y="4335750"/>
          <a:ext cx="7106652" cy="1680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3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Example: an </a:t>
          </a:r>
          <a:r>
            <a:rPr lang="en-US" sz="2300" i="1" kern="1200" dirty="0"/>
            <a:t>employee</a:t>
          </a:r>
          <a:r>
            <a:rPr lang="en-US" sz="2300" kern="1200" dirty="0"/>
            <a:t> entity with attributes </a:t>
          </a:r>
          <a:br>
            <a:rPr lang="en-US" sz="2300" kern="1200" dirty="0"/>
          </a:br>
          <a:r>
            <a:rPr lang="en-US" sz="2300" kern="1200" dirty="0"/>
            <a:t>   </a:t>
          </a:r>
          <a:r>
            <a:rPr lang="en-US" sz="2300" i="1" kern="1200" dirty="0" err="1"/>
            <a:t>department_name</a:t>
          </a:r>
          <a:r>
            <a:rPr lang="en-US" sz="2300" i="1" kern="1200" dirty="0"/>
            <a:t> </a:t>
          </a:r>
          <a:r>
            <a:rPr lang="en-US" sz="2300" kern="1200" dirty="0"/>
            <a:t>and </a:t>
          </a:r>
          <a:r>
            <a:rPr lang="en-US" sz="2300" i="1" kern="1200" dirty="0"/>
            <a:t>building</a:t>
          </a:r>
          <a:r>
            <a:rPr lang="en-US" sz="2300" kern="1200" dirty="0"/>
            <a:t>, </a:t>
          </a:r>
          <a:br>
            <a:rPr lang="en-US" sz="2300" kern="1200" dirty="0"/>
          </a:br>
          <a:r>
            <a:rPr lang="en-US" sz="2300" kern="1200" dirty="0"/>
            <a:t>and  a functional dependency </a:t>
          </a:r>
          <a:br>
            <a:rPr lang="en-US" sz="2300" kern="1200" dirty="0"/>
          </a:br>
          <a:r>
            <a:rPr lang="en-US" sz="2300" kern="1200" dirty="0"/>
            <a:t>   </a:t>
          </a:r>
          <a:r>
            <a:rPr lang="en-US" sz="2300" i="1" kern="1200" dirty="0" err="1"/>
            <a:t>department_name</a:t>
          </a:r>
          <a:r>
            <a:rPr lang="en-US" sz="2300" i="1" kern="1200" dirty="0">
              <a:sym typeface="Symbol" panose="05050102010706020507" pitchFamily="18" charset="2"/>
            </a:rPr>
            <a:t></a:t>
          </a:r>
          <a:r>
            <a:rPr lang="en-US" sz="2300" i="1" kern="1200" dirty="0"/>
            <a:t> building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Good design would have made department an entity</a:t>
          </a:r>
        </a:p>
      </dsp:txBody>
      <dsp:txXfrm>
        <a:off x="0" y="4335750"/>
        <a:ext cx="7106652" cy="168084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B597E-C46F-481B-8383-6AC8C56465D3}">
      <dsp:nvSpPr>
        <dsp:cNvPr id="0" name=""/>
        <dsp:cNvSpPr/>
      </dsp:nvSpPr>
      <dsp:spPr>
        <a:xfrm>
          <a:off x="0" y="277138"/>
          <a:ext cx="5928344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May want to use non-normalized schema for performance.</a:t>
          </a:r>
        </a:p>
      </dsp:txBody>
      <dsp:txXfrm>
        <a:off x="58485" y="335623"/>
        <a:ext cx="5811374" cy="1081110"/>
      </dsp:txXfrm>
    </dsp:sp>
    <dsp:sp modelId="{96C37366-A573-448F-9687-94ECA591D5CF}">
      <dsp:nvSpPr>
        <dsp:cNvPr id="0" name=""/>
        <dsp:cNvSpPr/>
      </dsp:nvSpPr>
      <dsp:spPr>
        <a:xfrm>
          <a:off x="0" y="1567378"/>
          <a:ext cx="5928344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Pros and Cons?</a:t>
          </a:r>
        </a:p>
      </dsp:txBody>
      <dsp:txXfrm>
        <a:off x="58485" y="1625863"/>
        <a:ext cx="5811374" cy="1081110"/>
      </dsp:txXfrm>
    </dsp:sp>
    <dsp:sp modelId="{FDA91BD1-2FBD-4D44-97C3-BB5727357447}">
      <dsp:nvSpPr>
        <dsp:cNvPr id="0" name=""/>
        <dsp:cNvSpPr/>
      </dsp:nvSpPr>
      <dsp:spPr>
        <a:xfrm>
          <a:off x="0" y="2765458"/>
          <a:ext cx="5928344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Faster lookup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Data anamalies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Extra space and extra execution time for updates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Extra coding work for programmer and possibility of error in extra code</a:t>
          </a:r>
        </a:p>
      </dsp:txBody>
      <dsp:txXfrm>
        <a:off x="0" y="2765458"/>
        <a:ext cx="5928344" cy="225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44487-D7F0-4446-9054-88CA8E53655C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9F21D-5449-4CFE-ADC7-C21798F95CB2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9FB3B-FFCA-46E1-8D9B-C895E77CC633}">
      <dsp:nvSpPr>
        <dsp:cNvPr id="0" name=""/>
        <dsp:cNvSpPr/>
      </dsp:nvSpPr>
      <dsp:spPr>
        <a:xfrm>
          <a:off x="1303148" y="611144"/>
          <a:ext cx="4526280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Levels at which we can discuss </a:t>
          </a:r>
          <a:r>
            <a:rPr lang="en-US" sz="2500" i="1" kern="1200"/>
            <a:t>goodness</a:t>
          </a:r>
          <a:r>
            <a:rPr lang="en-US" sz="2500" kern="1200"/>
            <a:t> of relation schemas</a:t>
          </a:r>
        </a:p>
      </dsp:txBody>
      <dsp:txXfrm>
        <a:off x="1303148" y="611144"/>
        <a:ext cx="4526280" cy="1128267"/>
      </dsp:txXfrm>
    </dsp:sp>
    <dsp:sp modelId="{C3B63B4E-0C9E-4568-A1AE-8757030BE024}">
      <dsp:nvSpPr>
        <dsp:cNvPr id="0" name=""/>
        <dsp:cNvSpPr/>
      </dsp:nvSpPr>
      <dsp:spPr>
        <a:xfrm>
          <a:off x="5829428" y="611144"/>
          <a:ext cx="422897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Logical (or conceptual) level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Implementation (or physical storage) level</a:t>
          </a:r>
        </a:p>
      </dsp:txBody>
      <dsp:txXfrm>
        <a:off x="5829428" y="611144"/>
        <a:ext cx="4228971" cy="1128267"/>
      </dsp:txXfrm>
    </dsp:sp>
    <dsp:sp modelId="{F08C5C4D-4A21-4767-9A9E-192D2D08BC70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AB30D-1632-43B7-A743-4F99D6C7EF4A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B291D-C06C-4B5F-881D-3DFD5E7C74EA}">
      <dsp:nvSpPr>
        <dsp:cNvPr id="0" name=""/>
        <dsp:cNvSpPr/>
      </dsp:nvSpPr>
      <dsp:spPr>
        <a:xfrm>
          <a:off x="1303148" y="2021478"/>
          <a:ext cx="4526280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Approaches to database design: </a:t>
          </a:r>
        </a:p>
      </dsp:txBody>
      <dsp:txXfrm>
        <a:off x="1303148" y="2021478"/>
        <a:ext cx="4526280" cy="1128267"/>
      </dsp:txXfrm>
    </dsp:sp>
    <dsp:sp modelId="{38BD3908-AB20-48E7-8DCB-57A07D46748B}">
      <dsp:nvSpPr>
        <dsp:cNvPr id="0" name=""/>
        <dsp:cNvSpPr/>
      </dsp:nvSpPr>
      <dsp:spPr>
        <a:xfrm>
          <a:off x="5829428" y="2021478"/>
          <a:ext cx="422897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Bottom-up or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Top-down</a:t>
          </a:r>
        </a:p>
      </dsp:txBody>
      <dsp:txXfrm>
        <a:off x="5829428" y="2021478"/>
        <a:ext cx="422897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BBC1-90FB-44F5-BADF-F92D4808637E}">
      <dsp:nvSpPr>
        <dsp:cNvPr id="0" name=""/>
        <dsp:cNvSpPr/>
      </dsp:nvSpPr>
      <dsp:spPr>
        <a:xfrm>
          <a:off x="0" y="16433"/>
          <a:ext cx="10058399" cy="1026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Measures of quality</a:t>
          </a:r>
        </a:p>
      </dsp:txBody>
      <dsp:txXfrm>
        <a:off x="50118" y="66551"/>
        <a:ext cx="9958163" cy="926438"/>
      </dsp:txXfrm>
    </dsp:sp>
    <dsp:sp modelId="{304ABC53-960E-4B60-974E-BC9A528ED1BA}">
      <dsp:nvSpPr>
        <dsp:cNvPr id="0" name=""/>
        <dsp:cNvSpPr/>
      </dsp:nvSpPr>
      <dsp:spPr>
        <a:xfrm>
          <a:off x="0" y="1043108"/>
          <a:ext cx="10058399" cy="2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Making sure attribute semantics are clear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redundant information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NULL values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Disallowing possibility of generating spurious tuples</a:t>
          </a:r>
        </a:p>
      </dsp:txBody>
      <dsp:txXfrm>
        <a:off x="0" y="1043108"/>
        <a:ext cx="10058399" cy="2701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E776C-5298-4D6D-BABA-D60E907A8A33}">
      <dsp:nvSpPr>
        <dsp:cNvPr id="0" name=""/>
        <dsp:cNvSpPr/>
      </dsp:nvSpPr>
      <dsp:spPr>
        <a:xfrm rot="5400000">
          <a:off x="6105897" y="-2301373"/>
          <a:ext cx="146762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Meaning resulting from interpretation of attribute values in a tuple</a:t>
          </a:r>
        </a:p>
      </dsp:txBody>
      <dsp:txXfrm rot="-5400000">
        <a:off x="3621023" y="255145"/>
        <a:ext cx="6365732" cy="1324340"/>
      </dsp:txXfrm>
    </dsp:sp>
    <dsp:sp modelId="{4BE63E32-A040-47E0-8991-BE2EDFF6DCD9}">
      <dsp:nvSpPr>
        <dsp:cNvPr id="0" name=""/>
        <dsp:cNvSpPr/>
      </dsp:nvSpPr>
      <dsp:spPr>
        <a:xfrm>
          <a:off x="0" y="45"/>
          <a:ext cx="3621024" cy="183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Semantics of a relation </a:t>
          </a:r>
        </a:p>
      </dsp:txBody>
      <dsp:txXfrm>
        <a:off x="89555" y="89600"/>
        <a:ext cx="3441914" cy="1655426"/>
      </dsp:txXfrm>
    </dsp:sp>
    <dsp:sp modelId="{1C0B21D2-0EED-45BC-8A4D-D84FB59C739F}">
      <dsp:nvSpPr>
        <dsp:cNvPr id="0" name=""/>
        <dsp:cNvSpPr/>
      </dsp:nvSpPr>
      <dsp:spPr>
        <a:xfrm rot="5400000">
          <a:off x="6105897" y="-375111"/>
          <a:ext cx="146762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Indicates better schema design</a:t>
          </a:r>
        </a:p>
      </dsp:txBody>
      <dsp:txXfrm rot="-5400000">
        <a:off x="3621023" y="2181407"/>
        <a:ext cx="6365732" cy="1324340"/>
      </dsp:txXfrm>
    </dsp:sp>
    <dsp:sp modelId="{743227BE-1104-4366-A061-4157889B5B6E}">
      <dsp:nvSpPr>
        <dsp:cNvPr id="0" name=""/>
        <dsp:cNvSpPr/>
      </dsp:nvSpPr>
      <dsp:spPr>
        <a:xfrm>
          <a:off x="0" y="1926308"/>
          <a:ext cx="3621024" cy="183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Easier to explain semantics of relation</a:t>
          </a:r>
        </a:p>
      </dsp:txBody>
      <dsp:txXfrm>
        <a:off x="89555" y="2015863"/>
        <a:ext cx="3441914" cy="16554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BE5B1-86FD-4373-9491-196A432C9931}">
      <dsp:nvSpPr>
        <dsp:cNvPr id="0" name=""/>
        <dsp:cNvSpPr/>
      </dsp:nvSpPr>
      <dsp:spPr>
        <a:xfrm>
          <a:off x="2011680" y="330"/>
          <a:ext cx="8046720" cy="18253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463640" rIns="156129" bIns="4636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relation schema so that it is easy to explain its meaning</a:t>
          </a:r>
        </a:p>
      </dsp:txBody>
      <dsp:txXfrm>
        <a:off x="2011680" y="330"/>
        <a:ext cx="8046720" cy="1825354"/>
      </dsp:txXfrm>
    </dsp:sp>
    <dsp:sp modelId="{85956A80-D8FC-4647-BF14-73B1842ECADB}">
      <dsp:nvSpPr>
        <dsp:cNvPr id="0" name=""/>
        <dsp:cNvSpPr/>
      </dsp:nvSpPr>
      <dsp:spPr>
        <a:xfrm>
          <a:off x="0" y="330"/>
          <a:ext cx="2011680" cy="18253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80304" rIns="106451" bIns="18030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</a:t>
          </a:r>
        </a:p>
      </dsp:txBody>
      <dsp:txXfrm>
        <a:off x="0" y="330"/>
        <a:ext cx="2011680" cy="1825354"/>
      </dsp:txXfrm>
    </dsp:sp>
    <dsp:sp modelId="{47C025A9-31DC-4546-B970-C1859D0F8084}">
      <dsp:nvSpPr>
        <dsp:cNvPr id="0" name=""/>
        <dsp:cNvSpPr/>
      </dsp:nvSpPr>
      <dsp:spPr>
        <a:xfrm>
          <a:off x="2011680" y="1935206"/>
          <a:ext cx="8046720" cy="18253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463640" rIns="156129" bIns="4636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not combine attributes from multiple entity types and relationship types into a single relation</a:t>
          </a:r>
        </a:p>
      </dsp:txBody>
      <dsp:txXfrm>
        <a:off x="2011680" y="1935206"/>
        <a:ext cx="8046720" cy="1825354"/>
      </dsp:txXfrm>
    </dsp:sp>
    <dsp:sp modelId="{93864887-A1BC-4651-9564-C7AD28E2C7E0}">
      <dsp:nvSpPr>
        <dsp:cNvPr id="0" name=""/>
        <dsp:cNvSpPr/>
      </dsp:nvSpPr>
      <dsp:spPr>
        <a:xfrm>
          <a:off x="0" y="1935206"/>
          <a:ext cx="2011680" cy="18253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80304" rIns="106451" bIns="18030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 not combine</a:t>
          </a:r>
        </a:p>
      </dsp:txBody>
      <dsp:txXfrm>
        <a:off x="0" y="1935206"/>
        <a:ext cx="2011680" cy="18253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BBC1-90FB-44F5-BADF-F92D4808637E}">
      <dsp:nvSpPr>
        <dsp:cNvPr id="0" name=""/>
        <dsp:cNvSpPr/>
      </dsp:nvSpPr>
      <dsp:spPr>
        <a:xfrm>
          <a:off x="0" y="16433"/>
          <a:ext cx="10058399" cy="1026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Measures of quality</a:t>
          </a:r>
        </a:p>
      </dsp:txBody>
      <dsp:txXfrm>
        <a:off x="50118" y="66551"/>
        <a:ext cx="9958163" cy="926438"/>
      </dsp:txXfrm>
    </dsp:sp>
    <dsp:sp modelId="{304ABC53-960E-4B60-974E-BC9A528ED1BA}">
      <dsp:nvSpPr>
        <dsp:cNvPr id="0" name=""/>
        <dsp:cNvSpPr/>
      </dsp:nvSpPr>
      <dsp:spPr>
        <a:xfrm>
          <a:off x="0" y="1043108"/>
          <a:ext cx="10058399" cy="2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Making sure attribute semantics are clear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redundant information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Reducing NULL values in tuples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Disallowing possibility of generating spurious tuples</a:t>
          </a:r>
        </a:p>
      </dsp:txBody>
      <dsp:txXfrm>
        <a:off x="0" y="1043108"/>
        <a:ext cx="10058399" cy="2701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F8B02-ADF6-4117-843B-576EE9A2725D}">
      <dsp:nvSpPr>
        <dsp:cNvPr id="0" name=""/>
        <dsp:cNvSpPr/>
      </dsp:nvSpPr>
      <dsp:spPr>
        <a:xfrm>
          <a:off x="0" y="8530"/>
          <a:ext cx="41889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bg1"/>
              </a:solidFill>
            </a:rPr>
            <a:t>Grouping attributes into relation schemas</a:t>
          </a:r>
        </a:p>
      </dsp:txBody>
      <dsp:txXfrm>
        <a:off x="38381" y="46911"/>
        <a:ext cx="4112179" cy="709478"/>
      </dsp:txXfrm>
    </dsp:sp>
    <dsp:sp modelId="{FE32E27F-55A7-4324-A658-AC4981F3A504}">
      <dsp:nvSpPr>
        <dsp:cNvPr id="0" name=""/>
        <dsp:cNvSpPr/>
      </dsp:nvSpPr>
      <dsp:spPr>
        <a:xfrm>
          <a:off x="0" y="794770"/>
          <a:ext cx="4188941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9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solidFill>
                <a:schemeClr val="bg1"/>
              </a:solidFill>
            </a:rPr>
            <a:t>Significant effect on storage space</a:t>
          </a:r>
        </a:p>
      </dsp:txBody>
      <dsp:txXfrm>
        <a:off x="0" y="794770"/>
        <a:ext cx="4188941" cy="347760"/>
      </dsp:txXfrm>
    </dsp:sp>
    <dsp:sp modelId="{8DE31C75-E56C-4FD7-921E-3A97F667AAEF}">
      <dsp:nvSpPr>
        <dsp:cNvPr id="0" name=""/>
        <dsp:cNvSpPr/>
      </dsp:nvSpPr>
      <dsp:spPr>
        <a:xfrm>
          <a:off x="0" y="1142530"/>
          <a:ext cx="41889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Storing natural joins of base relations leads to </a:t>
          </a:r>
          <a:r>
            <a:rPr lang="en-US" sz="2100" b="1" kern="1200" dirty="0">
              <a:solidFill>
                <a:schemeClr val="bg1"/>
              </a:solidFill>
            </a:rPr>
            <a:t>data anomalies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38381" y="1180911"/>
        <a:ext cx="4112179" cy="709478"/>
      </dsp:txXfrm>
    </dsp:sp>
    <dsp:sp modelId="{21274A79-871D-4AC3-8FF8-13A6F07E2EDD}">
      <dsp:nvSpPr>
        <dsp:cNvPr id="0" name=""/>
        <dsp:cNvSpPr/>
      </dsp:nvSpPr>
      <dsp:spPr>
        <a:xfrm>
          <a:off x="0" y="1989250"/>
          <a:ext cx="41889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Types of data anomalies:</a:t>
          </a:r>
        </a:p>
      </dsp:txBody>
      <dsp:txXfrm>
        <a:off x="38381" y="2027631"/>
        <a:ext cx="4112179" cy="709478"/>
      </dsp:txXfrm>
    </dsp:sp>
    <dsp:sp modelId="{7A17698E-C195-4CBB-AF4C-9E969AE621DD}">
      <dsp:nvSpPr>
        <dsp:cNvPr id="0" name=""/>
        <dsp:cNvSpPr/>
      </dsp:nvSpPr>
      <dsp:spPr>
        <a:xfrm>
          <a:off x="0" y="2775490"/>
          <a:ext cx="4188941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9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solidFill>
                <a:schemeClr val="bg1"/>
              </a:solidFill>
            </a:rPr>
            <a:t>Insertion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solidFill>
                <a:schemeClr val="bg1"/>
              </a:solidFill>
            </a:rPr>
            <a:t>Deletion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Update</a:t>
          </a:r>
        </a:p>
      </dsp:txBody>
      <dsp:txXfrm>
        <a:off x="0" y="2775490"/>
        <a:ext cx="4188941" cy="782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84302-FE4D-4D63-A16A-C37DD36A9FFE}">
      <dsp:nvSpPr>
        <dsp:cNvPr id="0" name=""/>
        <dsp:cNvSpPr/>
      </dsp:nvSpPr>
      <dsp:spPr>
        <a:xfrm>
          <a:off x="0" y="147235"/>
          <a:ext cx="4176584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u="sng" kern="1200" dirty="0">
              <a:solidFill>
                <a:schemeClr val="bg1"/>
              </a:solidFill>
            </a:rPr>
            <a:t>Update anomaly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0071" y="177306"/>
        <a:ext cx="4116442" cy="555862"/>
      </dsp:txXfrm>
    </dsp:sp>
    <dsp:sp modelId="{E8893B5D-09FD-4825-8E90-AB80DAD57799}">
      <dsp:nvSpPr>
        <dsp:cNvPr id="0" name=""/>
        <dsp:cNvSpPr/>
      </dsp:nvSpPr>
      <dsp:spPr>
        <a:xfrm>
          <a:off x="0" y="763240"/>
          <a:ext cx="4176584" cy="61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chemeClr val="bg1"/>
              </a:solidFill>
            </a:rPr>
            <a:t>Can we modify the </a:t>
          </a:r>
          <a:r>
            <a:rPr lang="en-US" sz="2100" kern="1200" dirty="0" err="1">
              <a:solidFill>
                <a:schemeClr val="bg1"/>
              </a:solidFill>
            </a:rPr>
            <a:t>Dname</a:t>
          </a:r>
          <a:r>
            <a:rPr lang="en-US" sz="2100" kern="1200" dirty="0">
              <a:solidFill>
                <a:schemeClr val="bg1"/>
              </a:solidFill>
            </a:rPr>
            <a:t> of the 1st tuple of EMP_DEPT?</a:t>
          </a:r>
        </a:p>
      </dsp:txBody>
      <dsp:txXfrm>
        <a:off x="0" y="763240"/>
        <a:ext cx="4176584" cy="614789"/>
      </dsp:txXfrm>
    </dsp:sp>
    <dsp:sp modelId="{9316ADBD-A783-43AB-8919-F1D037EECF0E}">
      <dsp:nvSpPr>
        <dsp:cNvPr id="0" name=""/>
        <dsp:cNvSpPr/>
      </dsp:nvSpPr>
      <dsp:spPr>
        <a:xfrm>
          <a:off x="0" y="1378030"/>
          <a:ext cx="4176584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u="sng" kern="1200" dirty="0">
              <a:solidFill>
                <a:schemeClr val="bg1"/>
              </a:solidFill>
            </a:rPr>
            <a:t>Insertion anomaly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0071" y="1408101"/>
        <a:ext cx="4116442" cy="555862"/>
      </dsp:txXfrm>
    </dsp:sp>
    <dsp:sp modelId="{EA5B7273-77BA-46E2-9E50-F01B9C864127}">
      <dsp:nvSpPr>
        <dsp:cNvPr id="0" name=""/>
        <dsp:cNvSpPr/>
      </dsp:nvSpPr>
      <dsp:spPr>
        <a:xfrm>
          <a:off x="0" y="1994035"/>
          <a:ext cx="4176584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chemeClr val="bg1"/>
              </a:solidFill>
            </a:rPr>
            <a:t>What if we want to insert a new department but does not have an employee in the department yet.</a:t>
          </a:r>
        </a:p>
      </dsp:txBody>
      <dsp:txXfrm>
        <a:off x="0" y="1994035"/>
        <a:ext cx="4176584" cy="1173689"/>
      </dsp:txXfrm>
    </dsp:sp>
    <dsp:sp modelId="{955C6DCA-84CB-489A-A812-457D9C11848C}">
      <dsp:nvSpPr>
        <dsp:cNvPr id="0" name=""/>
        <dsp:cNvSpPr/>
      </dsp:nvSpPr>
      <dsp:spPr>
        <a:xfrm>
          <a:off x="0" y="3167725"/>
          <a:ext cx="4176584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u="sng" kern="1200" dirty="0">
              <a:solidFill>
                <a:schemeClr val="bg1"/>
              </a:solidFill>
            </a:rPr>
            <a:t>Deletion anomaly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0071" y="3197796"/>
        <a:ext cx="4116442" cy="555862"/>
      </dsp:txXfrm>
    </dsp:sp>
    <dsp:sp modelId="{3B46C86C-9F36-4F82-AB4B-DCF2A88CA8B5}">
      <dsp:nvSpPr>
        <dsp:cNvPr id="0" name=""/>
        <dsp:cNvSpPr/>
      </dsp:nvSpPr>
      <dsp:spPr>
        <a:xfrm>
          <a:off x="0" y="3783730"/>
          <a:ext cx="4176584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chemeClr val="bg1"/>
              </a:solidFill>
            </a:rPr>
            <a:t>If we delete the employee Borg, James E., we lose information about the department 5!</a:t>
          </a:r>
        </a:p>
      </dsp:txBody>
      <dsp:txXfrm>
        <a:off x="0" y="3783730"/>
        <a:ext cx="4176584" cy="89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5AA88-548F-4CE4-B659-062A1B5C86BC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C03E6-7201-4484-BF0B-1E3506398E30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667A0-3FEF-4D03-85E3-235E0CFC4BE0}" type="slidenum">
              <a:rPr lang="en-US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5175"/>
            <a:ext cx="6823075" cy="3838575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393" y="4861792"/>
            <a:ext cx="5208516" cy="460627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66B39-90B0-42A9-80B4-D7DAFF394660}" type="slidenum">
              <a:rPr lang="en-US"/>
              <a:pPr/>
              <a:t>34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5175"/>
            <a:ext cx="6823075" cy="3838575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393" y="4861792"/>
            <a:ext cx="5208516" cy="460627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060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8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05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1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3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900402-BCBA-4B55-B2A6-33E5F87AE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8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063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43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952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717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1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0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2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1.wmf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/>
              <a:t>Unit 1-6: </a:t>
            </a:r>
            <a:r>
              <a:rPr lang="en-US" dirty="0"/>
              <a:t>Relational DB Design and </a:t>
            </a:r>
            <a:r>
              <a:rPr lang="en-US" dirty="0" err="1"/>
              <a:t>Normalizatoin</a:t>
            </a:r>
            <a:endParaRPr lang="en-US" dirty="0"/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Imparting Clear Semantics to Attributes in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graphicFrame>
        <p:nvGraphicFramePr>
          <p:cNvPr id="10247" name="Content Placeholder 2">
            <a:extLst>
              <a:ext uri="{FF2B5EF4-FFF2-40B4-BE49-F238E27FC236}">
                <a16:creationId xmlns:a16="http://schemas.microsoft.com/office/drawing/2014/main" id="{7089FF37-B9D4-47B0-A944-D4BF45FEB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2274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7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60418" y="0"/>
            <a:ext cx="8364845" cy="635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005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399"/>
            <a:ext cx="9176084" cy="611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29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Century Gothic" pitchFamily="34" charset="0"/>
              </a:rPr>
              <a:t>Continues…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701" y="88175"/>
            <a:ext cx="9437161" cy="621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Guideline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graphicFrame>
        <p:nvGraphicFramePr>
          <p:cNvPr id="11269" name="Content Placeholder 2">
            <a:extLst>
              <a:ext uri="{FF2B5EF4-FFF2-40B4-BE49-F238E27FC236}">
                <a16:creationId xmlns:a16="http://schemas.microsoft.com/office/drawing/2014/main" id="{A50CAA22-65BC-43E2-A720-79A3F7C7C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3043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05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73049" y="0"/>
            <a:ext cx="9845916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Example of violating Guideline 1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447465B-3DB9-4AB5-8C90-2C49D4D5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Design Guidelines</a:t>
            </a:r>
            <a:br>
              <a:rPr lang="en-US" dirty="0"/>
            </a:br>
            <a:r>
              <a:rPr lang="en-US" dirty="0"/>
              <a:t>for Relation Schemas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29C82A-3CB0-40B4-8555-3DF46CC041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E38618-8255-4B28-9804-91A9AC976C4E}"/>
              </a:ext>
            </a:extLst>
          </p:cNvPr>
          <p:cNvSpPr/>
          <p:nvPr/>
        </p:nvSpPr>
        <p:spPr>
          <a:xfrm>
            <a:off x="285029" y="3753867"/>
            <a:ext cx="751291" cy="4695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800" dirty="0"/>
              <a:t>Redundant Information in Tuples and Anomalies</a:t>
            </a:r>
          </a:p>
        </p:txBody>
      </p:sp>
      <p:pic>
        <p:nvPicPr>
          <p:cNvPr id="2" name="Picture 2" descr="A close up of a receipt&#10;&#10;Description automatically generated">
            <a:extLst>
              <a:ext uri="{FF2B5EF4-FFF2-40B4-BE49-F238E27FC236}">
                <a16:creationId xmlns:a16="http://schemas.microsoft.com/office/drawing/2014/main" id="{685085F6-D9AD-4C49-AD64-DC2119CC56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90984" y="41999"/>
            <a:ext cx="6457550" cy="662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E97324-9677-4917-B34C-3928F9BF1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704483"/>
              </p:ext>
            </p:extLst>
          </p:nvPr>
        </p:nvGraphicFramePr>
        <p:xfrm>
          <a:off x="197708" y="2880358"/>
          <a:ext cx="4188941" cy="356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625322"/>
          </a:xfrm>
        </p:spPr>
        <p:txBody>
          <a:bodyPr anchor="b">
            <a:normAutofit/>
          </a:bodyPr>
          <a:lstStyle/>
          <a:p>
            <a:r>
              <a:rPr lang="en-US" sz="2800" dirty="0"/>
              <a:t>Data Anomalies</a:t>
            </a:r>
          </a:p>
        </p:txBody>
      </p:sp>
      <p:pic>
        <p:nvPicPr>
          <p:cNvPr id="2" name="Picture 2" descr="A close up of a receipt&#10;&#10;Description automatically generated">
            <a:extLst>
              <a:ext uri="{FF2B5EF4-FFF2-40B4-BE49-F238E27FC236}">
                <a16:creationId xmlns:a16="http://schemas.microsoft.com/office/drawing/2014/main" id="{685085F6-D9AD-4C49-AD64-DC2119CC56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90984" y="41999"/>
            <a:ext cx="6457550" cy="662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99C709-1246-43DD-A66A-CD148FEC9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968883"/>
              </p:ext>
            </p:extLst>
          </p:nvPr>
        </p:nvGraphicFramePr>
        <p:xfrm>
          <a:off x="247136" y="1748590"/>
          <a:ext cx="4176584" cy="482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967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Guideline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graphicFrame>
        <p:nvGraphicFramePr>
          <p:cNvPr id="14341" name="Content Placeholder 2">
            <a:extLst>
              <a:ext uri="{FF2B5EF4-FFF2-40B4-BE49-F238E27FC236}">
                <a16:creationId xmlns:a16="http://schemas.microsoft.com/office/drawing/2014/main" id="{99F259A3-BDDE-4446-8B97-A4966A422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12223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Types of Database Design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01873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57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Design Guidelines</a:t>
            </a:r>
            <a:br>
              <a:rPr lang="en-US" dirty="0"/>
            </a:br>
            <a:r>
              <a:rPr lang="en-US" dirty="0"/>
              <a:t>for Relation Schemas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29C82A-3CB0-40B4-8555-3DF46CC041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CDCC0A-ECA7-4383-8A40-2D2E55D0C098}"/>
              </a:ext>
            </a:extLst>
          </p:cNvPr>
          <p:cNvSpPr/>
          <p:nvPr/>
        </p:nvSpPr>
        <p:spPr>
          <a:xfrm>
            <a:off x="345989" y="4324680"/>
            <a:ext cx="751291" cy="4695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NULL Values in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graphicFrame>
        <p:nvGraphicFramePr>
          <p:cNvPr id="15365" name="Content Placeholder 2">
            <a:extLst>
              <a:ext uri="{FF2B5EF4-FFF2-40B4-BE49-F238E27FC236}">
                <a16:creationId xmlns:a16="http://schemas.microsoft.com/office/drawing/2014/main" id="{AA54763E-E51B-4200-A515-04C274139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9846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29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Guideline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64FCFBE-67B0-4AF0-AA34-10F105F4A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2112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26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Design Guidelines</a:t>
            </a:r>
            <a:br>
              <a:rPr lang="en-US" dirty="0"/>
            </a:br>
            <a:r>
              <a:rPr lang="en-US" dirty="0"/>
              <a:t>for Relation Schemas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29C82A-3CB0-40B4-8555-3DF46CC041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F18CCF-05F3-4EC4-8EA5-D226C0372C5A}"/>
              </a:ext>
            </a:extLst>
          </p:cNvPr>
          <p:cNvSpPr/>
          <p:nvPr/>
        </p:nvSpPr>
        <p:spPr>
          <a:xfrm>
            <a:off x="345989" y="4862107"/>
            <a:ext cx="751291" cy="4695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/>
              <a:t>Generation of Spurious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  <p:graphicFrame>
        <p:nvGraphicFramePr>
          <p:cNvPr id="17413" name="Content Placeholder 2">
            <a:extLst>
              <a:ext uri="{FF2B5EF4-FFF2-40B4-BE49-F238E27FC236}">
                <a16:creationId xmlns:a16="http://schemas.microsoft.com/office/drawing/2014/main" id="{919A5E76-EEF7-4FBE-8D55-386FE740B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09355"/>
              </p:ext>
            </p:extLst>
          </p:nvPr>
        </p:nvGraphicFramePr>
        <p:xfrm>
          <a:off x="74230" y="3043050"/>
          <a:ext cx="4459979" cy="340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F4FF23CA-1564-45C8-BA69-C150C4F1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4157" y="195262"/>
            <a:ext cx="7313613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807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3B2B091-FB8E-472A-AED3-30129378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Example: Spurious Tuples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926" r="4356" b="14251"/>
          <a:stretch/>
        </p:blipFill>
        <p:spPr bwMode="auto">
          <a:xfrm>
            <a:off x="4744995" y="65699"/>
            <a:ext cx="7339913" cy="617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B041C4B-A045-4C2A-B11F-415E278D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of applying NATURAL JOIN to </a:t>
            </a:r>
            <a:r>
              <a:rPr lang="en-US" dirty="0">
                <a:solidFill>
                  <a:schemeClr val="bg1"/>
                </a:solidFill>
              </a:rPr>
              <a:t>EMP_LOCS and EMP_PROJ1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spurious tuples are marked by asterisks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Guideline 4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48F2BA-75BE-4C92-B401-AC5637DDE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54077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0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/>
              <a:t>Summary and Discussion of Design Guidelines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410850B0-A6B5-45FA-872C-808C971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graphicFrame>
        <p:nvGraphicFramePr>
          <p:cNvPr id="19461" name="Content Placeholder 2">
            <a:extLst>
              <a:ext uri="{FF2B5EF4-FFF2-40B4-BE49-F238E27FC236}">
                <a16:creationId xmlns:a16="http://schemas.microsoft.com/office/drawing/2014/main" id="{3E1E0794-629B-4E9C-B2A0-B9D3544C1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018284"/>
              </p:ext>
            </p:extLst>
          </p:nvPr>
        </p:nvGraphicFramePr>
        <p:xfrm>
          <a:off x="4812632" y="272717"/>
          <a:ext cx="7106652" cy="6288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26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Functional Dependency and Normal Forms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C1AFC41-893A-444A-8978-F60D6F012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5457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Types of Database Design Process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148D802-6439-467B-844A-74008978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61682"/>
              </p:ext>
            </p:extLst>
          </p:nvPr>
        </p:nvGraphicFramePr>
        <p:xfrm>
          <a:off x="4989095" y="449179"/>
          <a:ext cx="6962273" cy="583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68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CE99FE-66B6-4783-8E5C-324839A77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3475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F3C4BEA6-535E-4B8E-ACCE-3BDE5615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/>
              <a:t>The Evils of Redundancy</a:t>
            </a:r>
          </a:p>
        </p:txBody>
      </p:sp>
      <p:sp>
        <p:nvSpPr>
          <p:cNvPr id="136" name="Text Placeholder 3">
            <a:extLst>
              <a:ext uri="{FF2B5EF4-FFF2-40B4-BE49-F238E27FC236}">
                <a16:creationId xmlns:a16="http://schemas.microsoft.com/office/drawing/2014/main" id="{190E1205-7906-4636-BFDB-AC7C3AED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graphicFrame>
        <p:nvGraphicFramePr>
          <p:cNvPr id="226309" name="Rectangle 3">
            <a:extLst>
              <a:ext uri="{FF2B5EF4-FFF2-40B4-BE49-F238E27FC236}">
                <a16:creationId xmlns:a16="http://schemas.microsoft.com/office/drawing/2014/main" id="{BAEE0EC6-130D-4D88-B3E9-75EC04951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942159"/>
              </p:ext>
            </p:extLst>
          </p:nvPr>
        </p:nvGraphicFramePr>
        <p:xfrm>
          <a:off x="4856205" y="296562"/>
          <a:ext cx="7216346" cy="6150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b="0" i="0" kern="1200" spc="-50" baseline="0">
                <a:latin typeface="+mj-lt"/>
                <a:ea typeface="+mj-ea"/>
                <a:cs typeface="+mj-cs"/>
              </a:rPr>
              <a:t>Functional Dependencies (FDs)</a:t>
            </a:r>
          </a:p>
        </p:txBody>
      </p:sp>
      <p:sp>
        <p:nvSpPr>
          <p:cNvPr id="138" name="Text Placeholder 3">
            <a:extLst>
              <a:ext uri="{FF2B5EF4-FFF2-40B4-BE49-F238E27FC236}">
                <a16:creationId xmlns:a16="http://schemas.microsoft.com/office/drawing/2014/main" id="{A8B4F403-554F-4790-8949-884FAE47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8358" name="Rectangle 5">
            <a:extLst>
              <a:ext uri="{FF2B5EF4-FFF2-40B4-BE49-F238E27FC236}">
                <a16:creationId xmlns:a16="http://schemas.microsoft.com/office/drawing/2014/main" id="{F947B01B-C473-4783-8D66-7A2690610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210879"/>
              </p:ext>
            </p:extLst>
          </p:nvPr>
        </p:nvGraphicFramePr>
        <p:xfrm>
          <a:off x="4973053" y="272717"/>
          <a:ext cx="7058525" cy="643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/>
              <a:t>ER Model and Normalization</a:t>
            </a:r>
          </a:p>
        </p:txBody>
      </p:sp>
      <p:sp>
        <p:nvSpPr>
          <p:cNvPr id="136" name="Text Placeholder 3">
            <a:extLst>
              <a:ext uri="{FF2B5EF4-FFF2-40B4-BE49-F238E27FC236}">
                <a16:creationId xmlns:a16="http://schemas.microsoft.com/office/drawing/2014/main" id="{7625ABDB-A397-4C46-B44E-64D35DF1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  <p:graphicFrame>
        <p:nvGraphicFramePr>
          <p:cNvPr id="791556" name="Rectangle 3">
            <a:extLst>
              <a:ext uri="{FF2B5EF4-FFF2-40B4-BE49-F238E27FC236}">
                <a16:creationId xmlns:a16="http://schemas.microsoft.com/office/drawing/2014/main" id="{ECE6D44F-683F-41DD-A6F4-2AD9B5C66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93046"/>
              </p:ext>
            </p:extLst>
          </p:nvPr>
        </p:nvGraphicFramePr>
        <p:xfrm>
          <a:off x="4924927" y="46037"/>
          <a:ext cx="7106652" cy="640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3300"/>
              <a:t>Denormalization for Performance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5F0A47-C042-4BAA-BB0C-5DF5A874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97648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5" name="Text Placeholder 3">
            <a:extLst>
              <a:ext uri="{FF2B5EF4-FFF2-40B4-BE49-F238E27FC236}">
                <a16:creationId xmlns:a16="http://schemas.microsoft.com/office/drawing/2014/main" id="{E796B524-6B4E-4DA2-A891-57E89DC4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Thank 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b="1" dirty="0">
                <a:solidFill>
                  <a:schemeClr val="tx1"/>
                </a:solidFill>
                <a:sym typeface="Roboto Slab"/>
              </a:rPr>
              <a:t>Exit Slip: </a:t>
            </a: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Discuss 3 important things / concepts </a:t>
            </a:r>
            <a:br>
              <a:rPr lang="en-US" sz="2400" dirty="0">
                <a:solidFill>
                  <a:schemeClr val="tx1"/>
                </a:solidFill>
                <a:sym typeface="Roboto Slab"/>
              </a:rPr>
            </a:br>
            <a:r>
              <a:rPr lang="en-US" sz="2400" dirty="0">
                <a:solidFill>
                  <a:schemeClr val="tx1"/>
                </a:solidFill>
                <a:sym typeface="Roboto Slab"/>
              </a:rPr>
              <a:t>we have learned today.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Database Originating from Existing 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421" y="308356"/>
            <a:ext cx="7459579" cy="623832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BA9AF20-FC28-40DD-AB65-AF1E7085B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DB Originating from New System Development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589" y="1168388"/>
            <a:ext cx="7188292" cy="4542601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3A56EFF-90C1-4E2E-AB3C-E4996743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Database Originating from DB Redesign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735" y="256675"/>
            <a:ext cx="7392736" cy="633663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98CA7C-4517-46AF-944B-D03C09DDF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Informal Design Guidelines for Relation Schemas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2B34D8B-4437-4412-9D23-AB9525D1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1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graphicFrame>
        <p:nvGraphicFramePr>
          <p:cNvPr id="8197" name="Content Placeholder 4">
            <a:extLst>
              <a:ext uri="{FF2B5EF4-FFF2-40B4-BE49-F238E27FC236}">
                <a16:creationId xmlns:a16="http://schemas.microsoft.com/office/drawing/2014/main" id="{E184D8A0-F80F-4FC8-B792-927881667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237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05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Design Guidelines</a:t>
            </a:r>
            <a:br>
              <a:rPr lang="en-US" dirty="0"/>
            </a:br>
            <a:r>
              <a:rPr lang="en-US" dirty="0"/>
              <a:t>for Relation Schemas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29C82A-3CB0-40B4-8555-3DF46CC04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08230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E38618-8255-4B28-9804-91A9AC976C4E}"/>
              </a:ext>
            </a:extLst>
          </p:cNvPr>
          <p:cNvSpPr/>
          <p:nvPr/>
        </p:nvSpPr>
        <p:spPr>
          <a:xfrm>
            <a:off x="345989" y="3249827"/>
            <a:ext cx="751291" cy="4695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01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2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Widescreen</PresentationFormat>
  <Paragraphs>203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Bookman Old Style</vt:lpstr>
      <vt:lpstr>Calibri</vt:lpstr>
      <vt:lpstr>Century Gothic</vt:lpstr>
      <vt:lpstr>Franklin Gothic Book</vt:lpstr>
      <vt:lpstr>Roboto Slab</vt:lpstr>
      <vt:lpstr>Source Sans Pro</vt:lpstr>
      <vt:lpstr>Symbol</vt:lpstr>
      <vt:lpstr>1_RetrospectVTI</vt:lpstr>
      <vt:lpstr>2_RetrospectVTI</vt:lpstr>
      <vt:lpstr>AT82.02</vt:lpstr>
      <vt:lpstr>Types of Database Design Process</vt:lpstr>
      <vt:lpstr>Types of Database Design Process</vt:lpstr>
      <vt:lpstr>Database Originating from Existing Data</vt:lpstr>
      <vt:lpstr>DB Originating from New System Development</vt:lpstr>
      <vt:lpstr>Database Originating from DB Redesign</vt:lpstr>
      <vt:lpstr>Informal Design Guidelines for Relation Schemas</vt:lpstr>
      <vt:lpstr>Introduction</vt:lpstr>
      <vt:lpstr>Informal Design Guidelines for Relation Schemas</vt:lpstr>
      <vt:lpstr>Imparting Clear Semantics to Attributes in Relations</vt:lpstr>
      <vt:lpstr>PowerPoint Presentation</vt:lpstr>
      <vt:lpstr>PowerPoint Presentation</vt:lpstr>
      <vt:lpstr>PowerPoint Presentation</vt:lpstr>
      <vt:lpstr>Guideline 1</vt:lpstr>
      <vt:lpstr>Example of violating Guideline 1</vt:lpstr>
      <vt:lpstr>Informal Design Guidelines for Relation Schemas</vt:lpstr>
      <vt:lpstr>Redundant Information in Tuples and Anomalies</vt:lpstr>
      <vt:lpstr>Data Anomalies</vt:lpstr>
      <vt:lpstr>Guideline 2</vt:lpstr>
      <vt:lpstr>Informal Design Guidelines for Relation Schemas</vt:lpstr>
      <vt:lpstr>NULL Values in Tuples</vt:lpstr>
      <vt:lpstr>Guideline 3</vt:lpstr>
      <vt:lpstr>Informal Design Guidelines for Relation Schemas</vt:lpstr>
      <vt:lpstr>Generation of Spurious Tuples</vt:lpstr>
      <vt:lpstr>Example: Spurious Tuples</vt:lpstr>
      <vt:lpstr>Guideline 4</vt:lpstr>
      <vt:lpstr>Summary and Discussion of Design Guidelines</vt:lpstr>
      <vt:lpstr>Basic Functional Dependency and Normal Forms</vt:lpstr>
      <vt:lpstr>Review Questions</vt:lpstr>
      <vt:lpstr>Normalization</vt:lpstr>
      <vt:lpstr>The Evils of Redundancy</vt:lpstr>
      <vt:lpstr>Functional Dependencies (FDs)</vt:lpstr>
      <vt:lpstr>ER Model and Normalization</vt:lpstr>
      <vt:lpstr>Denormalization for Performance</vt:lpstr>
      <vt:lpstr> Thank you.  Exit Slip:  Discuss 3 important things / concepts  we have learned today.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2020-09-02T02:48:56Z</dcterms:created>
  <dcterms:modified xsi:type="dcterms:W3CDTF">2020-09-02T02:52:03Z</dcterms:modified>
</cp:coreProperties>
</file>