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9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0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4"/>
  </p:sldMasterIdLst>
  <p:notesMasterIdLst>
    <p:notesMasterId r:id="rId38"/>
  </p:notesMasterIdLst>
  <p:sldIdLst>
    <p:sldId id="268" r:id="rId5"/>
    <p:sldId id="312" r:id="rId6"/>
    <p:sldId id="259" r:id="rId7"/>
    <p:sldId id="364" r:id="rId8"/>
    <p:sldId id="260" r:id="rId9"/>
    <p:sldId id="261" r:id="rId10"/>
    <p:sldId id="263" r:id="rId11"/>
    <p:sldId id="265" r:id="rId12"/>
    <p:sldId id="266" r:id="rId13"/>
    <p:sldId id="334" r:id="rId14"/>
    <p:sldId id="335" r:id="rId15"/>
    <p:sldId id="336" r:id="rId16"/>
    <p:sldId id="271" r:id="rId17"/>
    <p:sldId id="337" r:id="rId18"/>
    <p:sldId id="338" r:id="rId19"/>
    <p:sldId id="339" r:id="rId20"/>
    <p:sldId id="340" r:id="rId21"/>
    <p:sldId id="344" r:id="rId22"/>
    <p:sldId id="347" r:id="rId23"/>
    <p:sldId id="348" r:id="rId24"/>
    <p:sldId id="349" r:id="rId25"/>
    <p:sldId id="352" r:id="rId26"/>
    <p:sldId id="353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27" r:id="rId36"/>
    <p:sldId id="36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8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933F1-D4AE-4736-B0F4-1807B864DB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24CED2-CC57-4885-8BEC-64BFFC260FAC}">
      <dgm:prSet/>
      <dgm:spPr/>
      <dgm:t>
        <a:bodyPr/>
        <a:lstStyle/>
        <a:p>
          <a:r>
            <a:rPr lang="en-US"/>
            <a:t>Relational model</a:t>
          </a:r>
        </a:p>
      </dgm:t>
    </dgm:pt>
    <dgm:pt modelId="{12B3D6D8-95FE-408B-BA7D-B355FE761D1A}" type="parTrans" cxnId="{0FABD934-A1A5-435F-9243-740D20A30448}">
      <dgm:prSet/>
      <dgm:spPr/>
      <dgm:t>
        <a:bodyPr/>
        <a:lstStyle/>
        <a:p>
          <a:endParaRPr lang="en-US"/>
        </a:p>
      </dgm:t>
    </dgm:pt>
    <dgm:pt modelId="{02E32EB9-0D9B-4AFB-A200-B8F1EDC0135F}" type="sibTrans" cxnId="{0FABD934-A1A5-435F-9243-740D20A30448}">
      <dgm:prSet/>
      <dgm:spPr/>
      <dgm:t>
        <a:bodyPr/>
        <a:lstStyle/>
        <a:p>
          <a:endParaRPr lang="en-US"/>
        </a:p>
      </dgm:t>
    </dgm:pt>
    <dgm:pt modelId="{8684ECDA-200A-443C-B3DA-8B71227BC6A2}">
      <dgm:prSet/>
      <dgm:spPr/>
      <dgm:t>
        <a:bodyPr/>
        <a:lstStyle/>
        <a:p>
          <a:r>
            <a:rPr lang="en-US" dirty="0"/>
            <a:t>First commercial implementations available in early 1980s</a:t>
          </a:r>
        </a:p>
      </dgm:t>
    </dgm:pt>
    <dgm:pt modelId="{9B616816-A306-47D9-A9B4-F27891E8E501}" type="parTrans" cxnId="{1B4F22A7-3A41-4198-B121-E74B53D1A0D8}">
      <dgm:prSet/>
      <dgm:spPr/>
      <dgm:t>
        <a:bodyPr/>
        <a:lstStyle/>
        <a:p>
          <a:endParaRPr lang="en-US"/>
        </a:p>
      </dgm:t>
    </dgm:pt>
    <dgm:pt modelId="{189ED366-3797-4238-B67C-9DB0BDB899CB}" type="sibTrans" cxnId="{1B4F22A7-3A41-4198-B121-E74B53D1A0D8}">
      <dgm:prSet/>
      <dgm:spPr/>
      <dgm:t>
        <a:bodyPr/>
        <a:lstStyle/>
        <a:p>
          <a:endParaRPr lang="en-US"/>
        </a:p>
      </dgm:t>
    </dgm:pt>
    <dgm:pt modelId="{360977AD-4034-4147-A93C-933022F53E6D}">
      <dgm:prSet/>
      <dgm:spPr/>
      <dgm:t>
        <a:bodyPr/>
        <a:lstStyle/>
        <a:p>
          <a:r>
            <a:rPr lang="en-US"/>
            <a:t>Has been implemented in a large number of commercial system</a:t>
          </a:r>
        </a:p>
      </dgm:t>
    </dgm:pt>
    <dgm:pt modelId="{DEAB1EEE-DD35-488D-B24C-4B181DC43C8F}" type="parTrans" cxnId="{05E8AB6A-7998-47EB-85D1-A93B022B6756}">
      <dgm:prSet/>
      <dgm:spPr/>
      <dgm:t>
        <a:bodyPr/>
        <a:lstStyle/>
        <a:p>
          <a:endParaRPr lang="en-US"/>
        </a:p>
      </dgm:t>
    </dgm:pt>
    <dgm:pt modelId="{B3B94904-BA94-419A-9CCC-405E193F700B}" type="sibTrans" cxnId="{05E8AB6A-7998-47EB-85D1-A93B022B6756}">
      <dgm:prSet/>
      <dgm:spPr/>
      <dgm:t>
        <a:bodyPr/>
        <a:lstStyle/>
        <a:p>
          <a:endParaRPr lang="en-US"/>
        </a:p>
      </dgm:t>
    </dgm:pt>
    <dgm:pt modelId="{80075593-006F-4389-A5B4-51B9FC3410E3}">
      <dgm:prSet/>
      <dgm:spPr/>
      <dgm:t>
        <a:bodyPr/>
        <a:lstStyle/>
        <a:p>
          <a:r>
            <a:rPr lang="en-US"/>
            <a:t>Hierarchical and network models</a:t>
          </a:r>
        </a:p>
      </dgm:t>
    </dgm:pt>
    <dgm:pt modelId="{21E1BB0D-F3BA-450B-A33E-494F12366283}" type="parTrans" cxnId="{1E25A6E9-FB24-4321-B147-87E4CFD15E9B}">
      <dgm:prSet/>
      <dgm:spPr/>
      <dgm:t>
        <a:bodyPr/>
        <a:lstStyle/>
        <a:p>
          <a:endParaRPr lang="en-US"/>
        </a:p>
      </dgm:t>
    </dgm:pt>
    <dgm:pt modelId="{0AC4EE07-ED16-4ADB-B550-C1ECC4407C66}" type="sibTrans" cxnId="{1E25A6E9-FB24-4321-B147-87E4CFD15E9B}">
      <dgm:prSet/>
      <dgm:spPr/>
      <dgm:t>
        <a:bodyPr/>
        <a:lstStyle/>
        <a:p>
          <a:endParaRPr lang="en-US"/>
        </a:p>
      </dgm:t>
    </dgm:pt>
    <dgm:pt modelId="{E05C2CDF-143D-4570-9A66-3642054500A3}">
      <dgm:prSet/>
      <dgm:spPr/>
      <dgm:t>
        <a:bodyPr/>
        <a:lstStyle/>
        <a:p>
          <a:r>
            <a:rPr lang="en-US"/>
            <a:t>Preceded the relational model</a:t>
          </a:r>
        </a:p>
      </dgm:t>
    </dgm:pt>
    <dgm:pt modelId="{5BD5E93E-C9D5-48A3-8D7C-E289E685C046}" type="parTrans" cxnId="{E860F726-A22A-4F6E-9AFA-F97F6D0CA408}">
      <dgm:prSet/>
      <dgm:spPr/>
      <dgm:t>
        <a:bodyPr/>
        <a:lstStyle/>
        <a:p>
          <a:endParaRPr lang="en-US"/>
        </a:p>
      </dgm:t>
    </dgm:pt>
    <dgm:pt modelId="{8AF129A1-BA76-4322-9DFB-57BD219F19EC}" type="sibTrans" cxnId="{E860F726-A22A-4F6E-9AFA-F97F6D0CA408}">
      <dgm:prSet/>
      <dgm:spPr/>
      <dgm:t>
        <a:bodyPr/>
        <a:lstStyle/>
        <a:p>
          <a:endParaRPr lang="en-US"/>
        </a:p>
      </dgm:t>
    </dgm:pt>
    <dgm:pt modelId="{87F2497D-C99C-4B1C-B264-3870849B5FF3}" type="pres">
      <dgm:prSet presAssocID="{E61933F1-D4AE-4736-B0F4-1807B864DBF1}" presName="linear" presStyleCnt="0">
        <dgm:presLayoutVars>
          <dgm:animLvl val="lvl"/>
          <dgm:resizeHandles val="exact"/>
        </dgm:presLayoutVars>
      </dgm:prSet>
      <dgm:spPr/>
    </dgm:pt>
    <dgm:pt modelId="{9FE21F02-CDA9-4DFD-AB7B-01179375511A}" type="pres">
      <dgm:prSet presAssocID="{3124CED2-CC57-4885-8BEC-64BFFC260F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FAA114-BCC0-4E37-9850-EDF36A51554C}" type="pres">
      <dgm:prSet presAssocID="{3124CED2-CC57-4885-8BEC-64BFFC260FAC}" presName="childText" presStyleLbl="revTx" presStyleIdx="0" presStyleCnt="2">
        <dgm:presLayoutVars>
          <dgm:bulletEnabled val="1"/>
        </dgm:presLayoutVars>
      </dgm:prSet>
      <dgm:spPr/>
    </dgm:pt>
    <dgm:pt modelId="{F23ECD1E-C815-4EDE-826C-3B37A18829EE}" type="pres">
      <dgm:prSet presAssocID="{80075593-006F-4389-A5B4-51B9FC3410E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341EB85-7A6D-459F-B86F-F72107D5F0B7}" type="pres">
      <dgm:prSet presAssocID="{80075593-006F-4389-A5B4-51B9FC3410E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860F726-A22A-4F6E-9AFA-F97F6D0CA408}" srcId="{80075593-006F-4389-A5B4-51B9FC3410E3}" destId="{E05C2CDF-143D-4570-9A66-3642054500A3}" srcOrd="0" destOrd="0" parTransId="{5BD5E93E-C9D5-48A3-8D7C-E289E685C046}" sibTransId="{8AF129A1-BA76-4322-9DFB-57BD219F19EC}"/>
    <dgm:cxn modelId="{B201F928-6485-4D5A-8C55-89FCF0B6BD89}" type="presOf" srcId="{E05C2CDF-143D-4570-9A66-3642054500A3}" destId="{D341EB85-7A6D-459F-B86F-F72107D5F0B7}" srcOrd="0" destOrd="0" presId="urn:microsoft.com/office/officeart/2005/8/layout/vList2"/>
    <dgm:cxn modelId="{6D8D0B2C-1ABA-4351-8023-F24823F4E574}" type="presOf" srcId="{E61933F1-D4AE-4736-B0F4-1807B864DBF1}" destId="{87F2497D-C99C-4B1C-B264-3870849B5FF3}" srcOrd="0" destOrd="0" presId="urn:microsoft.com/office/officeart/2005/8/layout/vList2"/>
    <dgm:cxn modelId="{E85A792D-E100-4FFF-8420-2507F990BF20}" type="presOf" srcId="{80075593-006F-4389-A5B4-51B9FC3410E3}" destId="{F23ECD1E-C815-4EDE-826C-3B37A18829EE}" srcOrd="0" destOrd="0" presId="urn:microsoft.com/office/officeart/2005/8/layout/vList2"/>
    <dgm:cxn modelId="{0FABD934-A1A5-435F-9243-740D20A30448}" srcId="{E61933F1-D4AE-4736-B0F4-1807B864DBF1}" destId="{3124CED2-CC57-4885-8BEC-64BFFC260FAC}" srcOrd="0" destOrd="0" parTransId="{12B3D6D8-95FE-408B-BA7D-B355FE761D1A}" sibTransId="{02E32EB9-0D9B-4AFB-A200-B8F1EDC0135F}"/>
    <dgm:cxn modelId="{9E0F0646-C14E-442E-BEA6-D05289B30E6F}" type="presOf" srcId="{8684ECDA-200A-443C-B3DA-8B71227BC6A2}" destId="{C8FAA114-BCC0-4E37-9850-EDF36A51554C}" srcOrd="0" destOrd="0" presId="urn:microsoft.com/office/officeart/2005/8/layout/vList2"/>
    <dgm:cxn modelId="{05E8AB6A-7998-47EB-85D1-A93B022B6756}" srcId="{3124CED2-CC57-4885-8BEC-64BFFC260FAC}" destId="{360977AD-4034-4147-A93C-933022F53E6D}" srcOrd="1" destOrd="0" parTransId="{DEAB1EEE-DD35-488D-B24C-4B181DC43C8F}" sibTransId="{B3B94904-BA94-419A-9CCC-405E193F700B}"/>
    <dgm:cxn modelId="{5CF0906D-FE50-4816-8155-EB05D6BC8547}" type="presOf" srcId="{360977AD-4034-4147-A93C-933022F53E6D}" destId="{C8FAA114-BCC0-4E37-9850-EDF36A51554C}" srcOrd="0" destOrd="1" presId="urn:microsoft.com/office/officeart/2005/8/layout/vList2"/>
    <dgm:cxn modelId="{1B4F22A7-3A41-4198-B121-E74B53D1A0D8}" srcId="{3124CED2-CC57-4885-8BEC-64BFFC260FAC}" destId="{8684ECDA-200A-443C-B3DA-8B71227BC6A2}" srcOrd="0" destOrd="0" parTransId="{9B616816-A306-47D9-A9B4-F27891E8E501}" sibTransId="{189ED366-3797-4238-B67C-9DB0BDB899CB}"/>
    <dgm:cxn modelId="{42486ADC-24E9-4563-9226-4066B7730579}" type="presOf" srcId="{3124CED2-CC57-4885-8BEC-64BFFC260FAC}" destId="{9FE21F02-CDA9-4DFD-AB7B-01179375511A}" srcOrd="0" destOrd="0" presId="urn:microsoft.com/office/officeart/2005/8/layout/vList2"/>
    <dgm:cxn modelId="{1E25A6E9-FB24-4321-B147-87E4CFD15E9B}" srcId="{E61933F1-D4AE-4736-B0F4-1807B864DBF1}" destId="{80075593-006F-4389-A5B4-51B9FC3410E3}" srcOrd="1" destOrd="0" parTransId="{21E1BB0D-F3BA-450B-A33E-494F12366283}" sibTransId="{0AC4EE07-ED16-4ADB-B550-C1ECC4407C66}"/>
    <dgm:cxn modelId="{AC4B6504-12AD-4FEC-ABB5-AFB506719E69}" type="presParOf" srcId="{87F2497D-C99C-4B1C-B264-3870849B5FF3}" destId="{9FE21F02-CDA9-4DFD-AB7B-01179375511A}" srcOrd="0" destOrd="0" presId="urn:microsoft.com/office/officeart/2005/8/layout/vList2"/>
    <dgm:cxn modelId="{FBB851B9-0AB3-4333-8C83-33349D501A46}" type="presParOf" srcId="{87F2497D-C99C-4B1C-B264-3870849B5FF3}" destId="{C8FAA114-BCC0-4E37-9850-EDF36A51554C}" srcOrd="1" destOrd="0" presId="urn:microsoft.com/office/officeart/2005/8/layout/vList2"/>
    <dgm:cxn modelId="{3BC62EA3-1B2C-46F9-88E6-0598F7C0A44D}" type="presParOf" srcId="{87F2497D-C99C-4B1C-B264-3870849B5FF3}" destId="{F23ECD1E-C815-4EDE-826C-3B37A18829EE}" srcOrd="2" destOrd="0" presId="urn:microsoft.com/office/officeart/2005/8/layout/vList2"/>
    <dgm:cxn modelId="{77979C58-757E-4C9F-A912-02ABCFB407D2}" type="presParOf" srcId="{87F2497D-C99C-4B1C-B264-3870849B5FF3}" destId="{D341EB85-7A6D-459F-B86F-F72107D5F0B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CFED119-D37B-4F5F-8AC4-208AE11EB2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298490-C604-4754-9D9C-C46754F21F80}">
      <dgm:prSet/>
      <dgm:spPr/>
      <dgm:t>
        <a:bodyPr/>
        <a:lstStyle/>
        <a:p>
          <a:r>
            <a:rPr lang="en-US" b="1"/>
            <a:t>Candidate key</a:t>
          </a:r>
          <a:endParaRPr lang="en-US"/>
        </a:p>
      </dgm:t>
    </dgm:pt>
    <dgm:pt modelId="{50DAA995-907A-412D-8DFE-573A98EFBFB0}" type="parTrans" cxnId="{0A50660C-1E91-4A62-BFA4-488E579E979A}">
      <dgm:prSet/>
      <dgm:spPr/>
      <dgm:t>
        <a:bodyPr/>
        <a:lstStyle/>
        <a:p>
          <a:endParaRPr lang="en-US"/>
        </a:p>
      </dgm:t>
    </dgm:pt>
    <dgm:pt modelId="{E6D5B0AB-2DB0-410C-9266-D180BA203347}" type="sibTrans" cxnId="{0A50660C-1E91-4A62-BFA4-488E579E979A}">
      <dgm:prSet/>
      <dgm:spPr/>
      <dgm:t>
        <a:bodyPr/>
        <a:lstStyle/>
        <a:p>
          <a:endParaRPr lang="en-US"/>
        </a:p>
      </dgm:t>
    </dgm:pt>
    <dgm:pt modelId="{49B1F01A-5656-4877-89B5-42BAF0E39DB3}">
      <dgm:prSet/>
      <dgm:spPr/>
      <dgm:t>
        <a:bodyPr/>
        <a:lstStyle/>
        <a:p>
          <a:r>
            <a:rPr lang="en-US"/>
            <a:t>Relation schema may have more than one key</a:t>
          </a:r>
        </a:p>
      </dgm:t>
    </dgm:pt>
    <dgm:pt modelId="{64259B5F-E384-4302-9029-B30126B9760C}" type="parTrans" cxnId="{44EF33C2-DE1F-4C57-A7F7-E53225160D93}">
      <dgm:prSet/>
      <dgm:spPr/>
      <dgm:t>
        <a:bodyPr/>
        <a:lstStyle/>
        <a:p>
          <a:endParaRPr lang="en-US"/>
        </a:p>
      </dgm:t>
    </dgm:pt>
    <dgm:pt modelId="{255BA833-741C-414D-9F60-FD9F53F30042}" type="sibTrans" cxnId="{44EF33C2-DE1F-4C57-A7F7-E53225160D93}">
      <dgm:prSet/>
      <dgm:spPr/>
      <dgm:t>
        <a:bodyPr/>
        <a:lstStyle/>
        <a:p>
          <a:endParaRPr lang="en-US"/>
        </a:p>
      </dgm:t>
    </dgm:pt>
    <dgm:pt modelId="{4CD567DB-E6EF-45B4-A740-522F2F17E078}">
      <dgm:prSet/>
      <dgm:spPr/>
      <dgm:t>
        <a:bodyPr/>
        <a:lstStyle/>
        <a:p>
          <a:r>
            <a:rPr lang="en-US" b="1"/>
            <a:t>Primary key </a:t>
          </a:r>
          <a:r>
            <a:rPr lang="en-US"/>
            <a:t>of the relation</a:t>
          </a:r>
        </a:p>
      </dgm:t>
    </dgm:pt>
    <dgm:pt modelId="{4E2E18C1-C713-4819-AEFD-A319165992E4}" type="parTrans" cxnId="{90043E7C-7461-49F9-8DE2-0D153FED997B}">
      <dgm:prSet/>
      <dgm:spPr/>
      <dgm:t>
        <a:bodyPr/>
        <a:lstStyle/>
        <a:p>
          <a:endParaRPr lang="en-US"/>
        </a:p>
      </dgm:t>
    </dgm:pt>
    <dgm:pt modelId="{6A933458-0A6E-4ACB-9CAC-E2AD52B5C145}" type="sibTrans" cxnId="{90043E7C-7461-49F9-8DE2-0D153FED997B}">
      <dgm:prSet/>
      <dgm:spPr/>
      <dgm:t>
        <a:bodyPr/>
        <a:lstStyle/>
        <a:p>
          <a:endParaRPr lang="en-US"/>
        </a:p>
      </dgm:t>
    </dgm:pt>
    <dgm:pt modelId="{5AA3ABAD-C8BB-4728-80D7-EE82688DA3BE}">
      <dgm:prSet/>
      <dgm:spPr/>
      <dgm:t>
        <a:bodyPr/>
        <a:lstStyle/>
        <a:p>
          <a:r>
            <a:rPr lang="en-US"/>
            <a:t>Designated among candidate keys</a:t>
          </a:r>
        </a:p>
      </dgm:t>
    </dgm:pt>
    <dgm:pt modelId="{0B227BDC-06D7-423C-ACF3-505014A256F6}" type="parTrans" cxnId="{7D9E59A8-A277-40CB-BAFB-CC5EB44D7D22}">
      <dgm:prSet/>
      <dgm:spPr/>
      <dgm:t>
        <a:bodyPr/>
        <a:lstStyle/>
        <a:p>
          <a:endParaRPr lang="en-US"/>
        </a:p>
      </dgm:t>
    </dgm:pt>
    <dgm:pt modelId="{7F2179C9-3D4D-48DE-9AD7-41DE380A5C4F}" type="sibTrans" cxnId="{7D9E59A8-A277-40CB-BAFB-CC5EB44D7D22}">
      <dgm:prSet/>
      <dgm:spPr/>
      <dgm:t>
        <a:bodyPr/>
        <a:lstStyle/>
        <a:p>
          <a:endParaRPr lang="en-US"/>
        </a:p>
      </dgm:t>
    </dgm:pt>
    <dgm:pt modelId="{42190584-6247-465B-9203-D0704FF4C0A9}">
      <dgm:prSet/>
      <dgm:spPr/>
      <dgm:t>
        <a:bodyPr/>
        <a:lstStyle/>
        <a:p>
          <a:r>
            <a:rPr lang="en-US"/>
            <a:t>Underline attribute </a:t>
          </a:r>
        </a:p>
      </dgm:t>
    </dgm:pt>
    <dgm:pt modelId="{7C14FC27-4EE6-4B72-B3F0-E5C7F6CC47D3}" type="parTrans" cxnId="{D689693C-803A-4978-A5E5-9F4ABFDD8997}">
      <dgm:prSet/>
      <dgm:spPr/>
      <dgm:t>
        <a:bodyPr/>
        <a:lstStyle/>
        <a:p>
          <a:endParaRPr lang="en-US"/>
        </a:p>
      </dgm:t>
    </dgm:pt>
    <dgm:pt modelId="{E7FF64E0-B34B-4CA3-A82D-F6E91E8CAD5B}" type="sibTrans" cxnId="{D689693C-803A-4978-A5E5-9F4ABFDD8997}">
      <dgm:prSet/>
      <dgm:spPr/>
      <dgm:t>
        <a:bodyPr/>
        <a:lstStyle/>
        <a:p>
          <a:endParaRPr lang="en-US"/>
        </a:p>
      </dgm:t>
    </dgm:pt>
    <dgm:pt modelId="{CE5A33C2-496E-4109-9806-41BB2E67623E}">
      <dgm:prSet/>
      <dgm:spPr/>
      <dgm:t>
        <a:bodyPr/>
        <a:lstStyle/>
        <a:p>
          <a:r>
            <a:rPr lang="en-US"/>
            <a:t>Other candidate keys are designated as </a:t>
          </a:r>
          <a:r>
            <a:rPr lang="en-US" b="1"/>
            <a:t>unique keys</a:t>
          </a:r>
          <a:endParaRPr lang="en-US"/>
        </a:p>
      </dgm:t>
    </dgm:pt>
    <dgm:pt modelId="{198C3150-2E39-46EA-90AF-EA99EC9A20C8}" type="parTrans" cxnId="{35D649AB-6BE2-418A-8B99-8AE2A21DD509}">
      <dgm:prSet/>
      <dgm:spPr/>
      <dgm:t>
        <a:bodyPr/>
        <a:lstStyle/>
        <a:p>
          <a:endParaRPr lang="en-US"/>
        </a:p>
      </dgm:t>
    </dgm:pt>
    <dgm:pt modelId="{F6489B2A-DEDC-4EAE-BC80-F871A94E99F2}" type="sibTrans" cxnId="{35D649AB-6BE2-418A-8B99-8AE2A21DD509}">
      <dgm:prSet/>
      <dgm:spPr/>
      <dgm:t>
        <a:bodyPr/>
        <a:lstStyle/>
        <a:p>
          <a:endParaRPr lang="en-US"/>
        </a:p>
      </dgm:t>
    </dgm:pt>
    <dgm:pt modelId="{01540EF1-DB3F-492C-87D8-C3B2812FC2AE}" type="pres">
      <dgm:prSet presAssocID="{5CFED119-D37B-4F5F-8AC4-208AE11EB29F}" presName="linear" presStyleCnt="0">
        <dgm:presLayoutVars>
          <dgm:animLvl val="lvl"/>
          <dgm:resizeHandles val="exact"/>
        </dgm:presLayoutVars>
      </dgm:prSet>
      <dgm:spPr/>
    </dgm:pt>
    <dgm:pt modelId="{CF62673E-EA3E-49A4-AC16-1F797F2AD10B}" type="pres">
      <dgm:prSet presAssocID="{9D298490-C604-4754-9D9C-C46754F21F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5212F3-8E59-43EA-B9F5-EFBF6CA7F8B1}" type="pres">
      <dgm:prSet presAssocID="{9D298490-C604-4754-9D9C-C46754F21F80}" presName="childText" presStyleLbl="revTx" presStyleIdx="0" presStyleCnt="2">
        <dgm:presLayoutVars>
          <dgm:bulletEnabled val="1"/>
        </dgm:presLayoutVars>
      </dgm:prSet>
      <dgm:spPr/>
    </dgm:pt>
    <dgm:pt modelId="{891ECDE7-F1D2-43C3-B351-6D1C8E5E6E2B}" type="pres">
      <dgm:prSet presAssocID="{4CD567DB-E6EF-45B4-A740-522F2F17E07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983A8F-7A10-48C6-A8F4-EA6CB5B960BC}" type="pres">
      <dgm:prSet presAssocID="{4CD567DB-E6EF-45B4-A740-522F2F17E078}" presName="childText" presStyleLbl="revTx" presStyleIdx="1" presStyleCnt="2">
        <dgm:presLayoutVars>
          <dgm:bulletEnabled val="1"/>
        </dgm:presLayoutVars>
      </dgm:prSet>
      <dgm:spPr/>
    </dgm:pt>
    <dgm:pt modelId="{391D47D4-D838-4DE5-AE01-A4BAA415F336}" type="pres">
      <dgm:prSet presAssocID="{CE5A33C2-496E-4109-9806-41BB2E67623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A50660C-1E91-4A62-BFA4-488E579E979A}" srcId="{5CFED119-D37B-4F5F-8AC4-208AE11EB29F}" destId="{9D298490-C604-4754-9D9C-C46754F21F80}" srcOrd="0" destOrd="0" parTransId="{50DAA995-907A-412D-8DFE-573A98EFBFB0}" sibTransId="{E6D5B0AB-2DB0-410C-9266-D180BA203347}"/>
    <dgm:cxn modelId="{76AFAA0E-DE47-4CCD-8443-B96A4ACD3A12}" type="presOf" srcId="{49B1F01A-5656-4877-89B5-42BAF0E39DB3}" destId="{085212F3-8E59-43EA-B9F5-EFBF6CA7F8B1}" srcOrd="0" destOrd="0" presId="urn:microsoft.com/office/officeart/2005/8/layout/vList2"/>
    <dgm:cxn modelId="{B466F226-E722-43D3-BEDE-C51B406D8D8C}" type="presOf" srcId="{42190584-6247-465B-9203-D0704FF4C0A9}" destId="{7D983A8F-7A10-48C6-A8F4-EA6CB5B960BC}" srcOrd="0" destOrd="1" presId="urn:microsoft.com/office/officeart/2005/8/layout/vList2"/>
    <dgm:cxn modelId="{7A493035-743D-49FC-B7C7-4C687C310D51}" type="presOf" srcId="{9D298490-C604-4754-9D9C-C46754F21F80}" destId="{CF62673E-EA3E-49A4-AC16-1F797F2AD10B}" srcOrd="0" destOrd="0" presId="urn:microsoft.com/office/officeart/2005/8/layout/vList2"/>
    <dgm:cxn modelId="{D689693C-803A-4978-A5E5-9F4ABFDD8997}" srcId="{4CD567DB-E6EF-45B4-A740-522F2F17E078}" destId="{42190584-6247-465B-9203-D0704FF4C0A9}" srcOrd="1" destOrd="0" parTransId="{7C14FC27-4EE6-4B72-B3F0-E5C7F6CC47D3}" sibTransId="{E7FF64E0-B34B-4CA3-A82D-F6E91E8CAD5B}"/>
    <dgm:cxn modelId="{EA4CFA48-6BB2-4CDD-8CE7-CA4C709E39EE}" type="presOf" srcId="{CE5A33C2-496E-4109-9806-41BB2E67623E}" destId="{391D47D4-D838-4DE5-AE01-A4BAA415F336}" srcOrd="0" destOrd="0" presId="urn:microsoft.com/office/officeart/2005/8/layout/vList2"/>
    <dgm:cxn modelId="{5B41275D-4C31-4328-94A1-9779B87DCAAB}" type="presOf" srcId="{5CFED119-D37B-4F5F-8AC4-208AE11EB29F}" destId="{01540EF1-DB3F-492C-87D8-C3B2812FC2AE}" srcOrd="0" destOrd="0" presId="urn:microsoft.com/office/officeart/2005/8/layout/vList2"/>
    <dgm:cxn modelId="{90043E7C-7461-49F9-8DE2-0D153FED997B}" srcId="{5CFED119-D37B-4F5F-8AC4-208AE11EB29F}" destId="{4CD567DB-E6EF-45B4-A740-522F2F17E078}" srcOrd="1" destOrd="0" parTransId="{4E2E18C1-C713-4819-AEFD-A319165992E4}" sibTransId="{6A933458-0A6E-4ACB-9CAC-E2AD52B5C145}"/>
    <dgm:cxn modelId="{E1B9379B-B7D9-4ACF-893C-F1AB91B1D992}" type="presOf" srcId="{4CD567DB-E6EF-45B4-A740-522F2F17E078}" destId="{891ECDE7-F1D2-43C3-B351-6D1C8E5E6E2B}" srcOrd="0" destOrd="0" presId="urn:microsoft.com/office/officeart/2005/8/layout/vList2"/>
    <dgm:cxn modelId="{7D9E59A8-A277-40CB-BAFB-CC5EB44D7D22}" srcId="{4CD567DB-E6EF-45B4-A740-522F2F17E078}" destId="{5AA3ABAD-C8BB-4728-80D7-EE82688DA3BE}" srcOrd="0" destOrd="0" parTransId="{0B227BDC-06D7-423C-ACF3-505014A256F6}" sibTransId="{7F2179C9-3D4D-48DE-9AD7-41DE380A5C4F}"/>
    <dgm:cxn modelId="{35D649AB-6BE2-418A-8B99-8AE2A21DD509}" srcId="{5CFED119-D37B-4F5F-8AC4-208AE11EB29F}" destId="{CE5A33C2-496E-4109-9806-41BB2E67623E}" srcOrd="2" destOrd="0" parTransId="{198C3150-2E39-46EA-90AF-EA99EC9A20C8}" sibTransId="{F6489B2A-DEDC-4EAE-BC80-F871A94E99F2}"/>
    <dgm:cxn modelId="{E70AF5B1-ACF3-45E6-A44D-2F986D5EA20A}" type="presOf" srcId="{5AA3ABAD-C8BB-4728-80D7-EE82688DA3BE}" destId="{7D983A8F-7A10-48C6-A8F4-EA6CB5B960BC}" srcOrd="0" destOrd="0" presId="urn:microsoft.com/office/officeart/2005/8/layout/vList2"/>
    <dgm:cxn modelId="{44EF33C2-DE1F-4C57-A7F7-E53225160D93}" srcId="{9D298490-C604-4754-9D9C-C46754F21F80}" destId="{49B1F01A-5656-4877-89B5-42BAF0E39DB3}" srcOrd="0" destOrd="0" parTransId="{64259B5F-E384-4302-9029-B30126B9760C}" sibTransId="{255BA833-741C-414D-9F60-FD9F53F30042}"/>
    <dgm:cxn modelId="{8A7F072A-2FDF-4841-A9B6-C27C5DC2CE15}" type="presParOf" srcId="{01540EF1-DB3F-492C-87D8-C3B2812FC2AE}" destId="{CF62673E-EA3E-49A4-AC16-1F797F2AD10B}" srcOrd="0" destOrd="0" presId="urn:microsoft.com/office/officeart/2005/8/layout/vList2"/>
    <dgm:cxn modelId="{8C9DDDEA-806E-4F67-91F5-ACCA99246502}" type="presParOf" srcId="{01540EF1-DB3F-492C-87D8-C3B2812FC2AE}" destId="{085212F3-8E59-43EA-B9F5-EFBF6CA7F8B1}" srcOrd="1" destOrd="0" presId="urn:microsoft.com/office/officeart/2005/8/layout/vList2"/>
    <dgm:cxn modelId="{C7496996-2C0C-4251-9942-3BFED75CC92C}" type="presParOf" srcId="{01540EF1-DB3F-492C-87D8-C3B2812FC2AE}" destId="{891ECDE7-F1D2-43C3-B351-6D1C8E5E6E2B}" srcOrd="2" destOrd="0" presId="urn:microsoft.com/office/officeart/2005/8/layout/vList2"/>
    <dgm:cxn modelId="{DB49E15A-8241-4278-9047-A051E1D67465}" type="presParOf" srcId="{01540EF1-DB3F-492C-87D8-C3B2812FC2AE}" destId="{7D983A8F-7A10-48C6-A8F4-EA6CB5B960BC}" srcOrd="3" destOrd="0" presId="urn:microsoft.com/office/officeart/2005/8/layout/vList2"/>
    <dgm:cxn modelId="{4C4CF700-16C9-4F3D-9392-F238C3692A9D}" type="presParOf" srcId="{01540EF1-DB3F-492C-87D8-C3B2812FC2AE}" destId="{391D47D4-D838-4DE5-AE01-A4BAA415F3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48B694-387B-4937-8A48-98B437DDD24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050B0B-D25D-4B8F-8A2A-78F780862C1C}">
      <dgm:prSet/>
      <dgm:spPr/>
      <dgm:t>
        <a:bodyPr/>
        <a:lstStyle/>
        <a:p>
          <a:r>
            <a:rPr lang="en-US" b="0" i="0"/>
            <a:t>The primary key is used to uniquely identify each record</a:t>
          </a:r>
          <a:endParaRPr lang="en-US"/>
        </a:p>
      </dgm:t>
    </dgm:pt>
    <dgm:pt modelId="{084BC214-65A5-4152-90A9-29F69B979065}" type="parTrans" cxnId="{C181B4BD-231D-4A07-A72A-C3FDE6F3ABD3}">
      <dgm:prSet/>
      <dgm:spPr/>
      <dgm:t>
        <a:bodyPr/>
        <a:lstStyle/>
        <a:p>
          <a:endParaRPr lang="en-US"/>
        </a:p>
      </dgm:t>
    </dgm:pt>
    <dgm:pt modelId="{5CA094AA-E74F-4E1F-9F81-7466D911DF83}" type="sibTrans" cxnId="{C181B4BD-231D-4A07-A72A-C3FDE6F3ABD3}">
      <dgm:prSet/>
      <dgm:spPr/>
      <dgm:t>
        <a:bodyPr/>
        <a:lstStyle/>
        <a:p>
          <a:endParaRPr lang="en-US"/>
        </a:p>
      </dgm:t>
    </dgm:pt>
    <dgm:pt modelId="{48145CCA-C679-46A9-ADAA-BB12A3545C58}">
      <dgm:prSet/>
      <dgm:spPr/>
      <dgm:t>
        <a:bodyPr/>
        <a:lstStyle/>
        <a:p>
          <a:r>
            <a:rPr lang="en-US" b="0" i="0"/>
            <a:t>Which means that the data in the primary key column can’t be repeated. </a:t>
          </a:r>
          <a:endParaRPr lang="en-US"/>
        </a:p>
      </dgm:t>
    </dgm:pt>
    <dgm:pt modelId="{A8502C1C-BB49-478F-BFFE-12CF1EC577B7}" type="parTrans" cxnId="{36149635-C5CB-45D1-92FE-003B41DF134B}">
      <dgm:prSet/>
      <dgm:spPr/>
      <dgm:t>
        <a:bodyPr/>
        <a:lstStyle/>
        <a:p>
          <a:endParaRPr lang="en-US"/>
        </a:p>
      </dgm:t>
    </dgm:pt>
    <dgm:pt modelId="{821F33B2-5CEC-4043-99A7-89403C6E6FC0}" type="sibTrans" cxnId="{36149635-C5CB-45D1-92FE-003B41DF134B}">
      <dgm:prSet/>
      <dgm:spPr/>
      <dgm:t>
        <a:bodyPr/>
        <a:lstStyle/>
        <a:p>
          <a:endParaRPr lang="en-US"/>
        </a:p>
      </dgm:t>
    </dgm:pt>
    <dgm:pt modelId="{429A25EC-477C-47B6-82D5-2330F67185E8}">
      <dgm:prSet/>
      <dgm:spPr/>
      <dgm:t>
        <a:bodyPr/>
        <a:lstStyle/>
        <a:p>
          <a:r>
            <a:rPr lang="en-US" b="0" i="0" dirty="0"/>
            <a:t>Consider a table with the columns shown below. Do you think any of those would make good primary keys?</a:t>
          </a:r>
          <a:endParaRPr lang="en-US" dirty="0"/>
        </a:p>
      </dgm:t>
    </dgm:pt>
    <dgm:pt modelId="{79A243EC-CD67-4F27-916B-92078DF9AA72}" type="parTrans" cxnId="{5176E888-1066-43E2-9F47-4728DD133B4F}">
      <dgm:prSet/>
      <dgm:spPr/>
      <dgm:t>
        <a:bodyPr/>
        <a:lstStyle/>
        <a:p>
          <a:endParaRPr lang="en-US"/>
        </a:p>
      </dgm:t>
    </dgm:pt>
    <dgm:pt modelId="{56AA6C05-F536-4B78-8C86-4FFD8C882AC7}" type="sibTrans" cxnId="{5176E888-1066-43E2-9F47-4728DD133B4F}">
      <dgm:prSet/>
      <dgm:spPr/>
      <dgm:t>
        <a:bodyPr/>
        <a:lstStyle/>
        <a:p>
          <a:endParaRPr lang="en-US"/>
        </a:p>
      </dgm:t>
    </dgm:pt>
    <dgm:pt modelId="{5D6C811B-3AEC-454F-8FBE-05207798517A}" type="pres">
      <dgm:prSet presAssocID="{9A48B694-387B-4937-8A48-98B437DDD244}" presName="vert0" presStyleCnt="0">
        <dgm:presLayoutVars>
          <dgm:dir/>
          <dgm:animOne val="branch"/>
          <dgm:animLvl val="lvl"/>
        </dgm:presLayoutVars>
      </dgm:prSet>
      <dgm:spPr/>
    </dgm:pt>
    <dgm:pt modelId="{F72E50B1-AAA4-42F1-A89E-D659D0D9291A}" type="pres">
      <dgm:prSet presAssocID="{EF050B0B-D25D-4B8F-8A2A-78F780862C1C}" presName="thickLine" presStyleLbl="alignNode1" presStyleIdx="0" presStyleCnt="3"/>
      <dgm:spPr/>
    </dgm:pt>
    <dgm:pt modelId="{CA1BFB26-2838-4B67-B263-5BABA21EC5DB}" type="pres">
      <dgm:prSet presAssocID="{EF050B0B-D25D-4B8F-8A2A-78F780862C1C}" presName="horz1" presStyleCnt="0"/>
      <dgm:spPr/>
    </dgm:pt>
    <dgm:pt modelId="{6BA3AF6C-1262-4A05-AF05-3CFB9AD66E49}" type="pres">
      <dgm:prSet presAssocID="{EF050B0B-D25D-4B8F-8A2A-78F780862C1C}" presName="tx1" presStyleLbl="revTx" presStyleIdx="0" presStyleCnt="3"/>
      <dgm:spPr/>
    </dgm:pt>
    <dgm:pt modelId="{1A566783-CA57-46C5-82A7-BED38D093BD5}" type="pres">
      <dgm:prSet presAssocID="{EF050B0B-D25D-4B8F-8A2A-78F780862C1C}" presName="vert1" presStyleCnt="0"/>
      <dgm:spPr/>
    </dgm:pt>
    <dgm:pt modelId="{9B8CE050-B58E-4AF5-9FC4-BB7BB9DD18EA}" type="pres">
      <dgm:prSet presAssocID="{48145CCA-C679-46A9-ADAA-BB12A3545C58}" presName="thickLine" presStyleLbl="alignNode1" presStyleIdx="1" presStyleCnt="3"/>
      <dgm:spPr/>
    </dgm:pt>
    <dgm:pt modelId="{9DB6DB5E-9B3F-4B28-A5CA-FE3D23874A18}" type="pres">
      <dgm:prSet presAssocID="{48145CCA-C679-46A9-ADAA-BB12A3545C58}" presName="horz1" presStyleCnt="0"/>
      <dgm:spPr/>
    </dgm:pt>
    <dgm:pt modelId="{00D11826-C17E-4DDC-8F1A-3D46E5E4FB98}" type="pres">
      <dgm:prSet presAssocID="{48145CCA-C679-46A9-ADAA-BB12A3545C58}" presName="tx1" presStyleLbl="revTx" presStyleIdx="1" presStyleCnt="3"/>
      <dgm:spPr/>
    </dgm:pt>
    <dgm:pt modelId="{CB5E97E2-EFAD-4E28-84D8-41782C5B68D9}" type="pres">
      <dgm:prSet presAssocID="{48145CCA-C679-46A9-ADAA-BB12A3545C58}" presName="vert1" presStyleCnt="0"/>
      <dgm:spPr/>
    </dgm:pt>
    <dgm:pt modelId="{D13F1F93-D40E-453D-9A46-736E416FF4D3}" type="pres">
      <dgm:prSet presAssocID="{429A25EC-477C-47B6-82D5-2330F67185E8}" presName="thickLine" presStyleLbl="alignNode1" presStyleIdx="2" presStyleCnt="3"/>
      <dgm:spPr/>
    </dgm:pt>
    <dgm:pt modelId="{A51C5509-93F3-4181-BB04-F3A60BD303B4}" type="pres">
      <dgm:prSet presAssocID="{429A25EC-477C-47B6-82D5-2330F67185E8}" presName="horz1" presStyleCnt="0"/>
      <dgm:spPr/>
    </dgm:pt>
    <dgm:pt modelId="{F2972A65-8E76-4845-BD05-718B6D21BDFF}" type="pres">
      <dgm:prSet presAssocID="{429A25EC-477C-47B6-82D5-2330F67185E8}" presName="tx1" presStyleLbl="revTx" presStyleIdx="2" presStyleCnt="3"/>
      <dgm:spPr/>
    </dgm:pt>
    <dgm:pt modelId="{9E8C49D1-BC11-4671-8111-D638C514B5ED}" type="pres">
      <dgm:prSet presAssocID="{429A25EC-477C-47B6-82D5-2330F67185E8}" presName="vert1" presStyleCnt="0"/>
      <dgm:spPr/>
    </dgm:pt>
  </dgm:ptLst>
  <dgm:cxnLst>
    <dgm:cxn modelId="{1E84630A-0D48-4A04-BD10-B5F8AF068D5E}" type="presOf" srcId="{EF050B0B-D25D-4B8F-8A2A-78F780862C1C}" destId="{6BA3AF6C-1262-4A05-AF05-3CFB9AD66E49}" srcOrd="0" destOrd="0" presId="urn:microsoft.com/office/officeart/2008/layout/LinedList"/>
    <dgm:cxn modelId="{36149635-C5CB-45D1-92FE-003B41DF134B}" srcId="{9A48B694-387B-4937-8A48-98B437DDD244}" destId="{48145CCA-C679-46A9-ADAA-BB12A3545C58}" srcOrd="1" destOrd="0" parTransId="{A8502C1C-BB49-478F-BFFE-12CF1EC577B7}" sibTransId="{821F33B2-5CEC-4043-99A7-89403C6E6FC0}"/>
    <dgm:cxn modelId="{59D02D4B-E88D-45BD-999B-2E481707AB37}" type="presOf" srcId="{429A25EC-477C-47B6-82D5-2330F67185E8}" destId="{F2972A65-8E76-4845-BD05-718B6D21BDFF}" srcOrd="0" destOrd="0" presId="urn:microsoft.com/office/officeart/2008/layout/LinedList"/>
    <dgm:cxn modelId="{D12B8881-A844-4344-8592-20FFF1E135B3}" type="presOf" srcId="{9A48B694-387B-4937-8A48-98B437DDD244}" destId="{5D6C811B-3AEC-454F-8FBE-05207798517A}" srcOrd="0" destOrd="0" presId="urn:microsoft.com/office/officeart/2008/layout/LinedList"/>
    <dgm:cxn modelId="{5176E888-1066-43E2-9F47-4728DD133B4F}" srcId="{9A48B694-387B-4937-8A48-98B437DDD244}" destId="{429A25EC-477C-47B6-82D5-2330F67185E8}" srcOrd="2" destOrd="0" parTransId="{79A243EC-CD67-4F27-916B-92078DF9AA72}" sibTransId="{56AA6C05-F536-4B78-8C86-4FFD8C882AC7}"/>
    <dgm:cxn modelId="{F1C800B0-20FB-4F38-8083-BA40EBDEF467}" type="presOf" srcId="{48145CCA-C679-46A9-ADAA-BB12A3545C58}" destId="{00D11826-C17E-4DDC-8F1A-3D46E5E4FB98}" srcOrd="0" destOrd="0" presId="urn:microsoft.com/office/officeart/2008/layout/LinedList"/>
    <dgm:cxn modelId="{C181B4BD-231D-4A07-A72A-C3FDE6F3ABD3}" srcId="{9A48B694-387B-4937-8A48-98B437DDD244}" destId="{EF050B0B-D25D-4B8F-8A2A-78F780862C1C}" srcOrd="0" destOrd="0" parTransId="{084BC214-65A5-4152-90A9-29F69B979065}" sibTransId="{5CA094AA-E74F-4E1F-9F81-7466D911DF83}"/>
    <dgm:cxn modelId="{83E289E1-BE4E-4B2B-BE9A-ABBC74893C4B}" type="presParOf" srcId="{5D6C811B-3AEC-454F-8FBE-05207798517A}" destId="{F72E50B1-AAA4-42F1-A89E-D659D0D9291A}" srcOrd="0" destOrd="0" presId="urn:microsoft.com/office/officeart/2008/layout/LinedList"/>
    <dgm:cxn modelId="{410A7741-D8D4-4870-AA0B-F6D8C9DA0716}" type="presParOf" srcId="{5D6C811B-3AEC-454F-8FBE-05207798517A}" destId="{CA1BFB26-2838-4B67-B263-5BABA21EC5DB}" srcOrd="1" destOrd="0" presId="urn:microsoft.com/office/officeart/2008/layout/LinedList"/>
    <dgm:cxn modelId="{2F9F878E-07C2-4A9F-900B-DCAF9AF13DDE}" type="presParOf" srcId="{CA1BFB26-2838-4B67-B263-5BABA21EC5DB}" destId="{6BA3AF6C-1262-4A05-AF05-3CFB9AD66E49}" srcOrd="0" destOrd="0" presId="urn:microsoft.com/office/officeart/2008/layout/LinedList"/>
    <dgm:cxn modelId="{2C4EC312-3817-4EFD-913E-1EABE2074A8C}" type="presParOf" srcId="{CA1BFB26-2838-4B67-B263-5BABA21EC5DB}" destId="{1A566783-CA57-46C5-82A7-BED38D093BD5}" srcOrd="1" destOrd="0" presId="urn:microsoft.com/office/officeart/2008/layout/LinedList"/>
    <dgm:cxn modelId="{24C83E26-9B27-4D9E-B7CD-9C8033641779}" type="presParOf" srcId="{5D6C811B-3AEC-454F-8FBE-05207798517A}" destId="{9B8CE050-B58E-4AF5-9FC4-BB7BB9DD18EA}" srcOrd="2" destOrd="0" presId="urn:microsoft.com/office/officeart/2008/layout/LinedList"/>
    <dgm:cxn modelId="{F56D90D6-F169-445C-8B81-7FFB126DF1E4}" type="presParOf" srcId="{5D6C811B-3AEC-454F-8FBE-05207798517A}" destId="{9DB6DB5E-9B3F-4B28-A5CA-FE3D23874A18}" srcOrd="3" destOrd="0" presId="urn:microsoft.com/office/officeart/2008/layout/LinedList"/>
    <dgm:cxn modelId="{706B7DAC-BC23-4629-B201-0A4CF030CB01}" type="presParOf" srcId="{9DB6DB5E-9B3F-4B28-A5CA-FE3D23874A18}" destId="{00D11826-C17E-4DDC-8F1A-3D46E5E4FB98}" srcOrd="0" destOrd="0" presId="urn:microsoft.com/office/officeart/2008/layout/LinedList"/>
    <dgm:cxn modelId="{646E44B5-E155-41D3-BF2B-010D44073120}" type="presParOf" srcId="{9DB6DB5E-9B3F-4B28-A5CA-FE3D23874A18}" destId="{CB5E97E2-EFAD-4E28-84D8-41782C5B68D9}" srcOrd="1" destOrd="0" presId="urn:microsoft.com/office/officeart/2008/layout/LinedList"/>
    <dgm:cxn modelId="{7BD5D7A6-FB19-4583-80E4-C1754823B6FA}" type="presParOf" srcId="{5D6C811B-3AEC-454F-8FBE-05207798517A}" destId="{D13F1F93-D40E-453D-9A46-736E416FF4D3}" srcOrd="4" destOrd="0" presId="urn:microsoft.com/office/officeart/2008/layout/LinedList"/>
    <dgm:cxn modelId="{75F7D203-51E4-4E58-9A40-9639C9F0B1BA}" type="presParOf" srcId="{5D6C811B-3AEC-454F-8FBE-05207798517A}" destId="{A51C5509-93F3-4181-BB04-F3A60BD303B4}" srcOrd="5" destOrd="0" presId="urn:microsoft.com/office/officeart/2008/layout/LinedList"/>
    <dgm:cxn modelId="{1021AECA-13F8-45A3-A66D-2DD1764A0AE2}" type="presParOf" srcId="{A51C5509-93F3-4181-BB04-F3A60BD303B4}" destId="{F2972A65-8E76-4845-BD05-718B6D21BDFF}" srcOrd="0" destOrd="0" presId="urn:microsoft.com/office/officeart/2008/layout/LinedList"/>
    <dgm:cxn modelId="{3DD9F125-71D0-4D66-BD46-0D180D3759CA}" type="presParOf" srcId="{A51C5509-93F3-4181-BB04-F3A60BD303B4}" destId="{9E8C49D1-BC11-4671-8111-D638C514B5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E0643E7-AFAF-4A88-AB37-8F977CDF06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6346E8-8A96-470F-99C5-D8B5391FEC15}">
      <dgm:prSet/>
      <dgm:spPr/>
      <dgm:t>
        <a:bodyPr/>
        <a:lstStyle/>
        <a:p>
          <a:r>
            <a:rPr lang="en-US"/>
            <a:t>A NULL value constraint specifies whether NULL values are or are not permitted.</a:t>
          </a:r>
        </a:p>
      </dgm:t>
    </dgm:pt>
    <dgm:pt modelId="{BA14C508-705F-4C14-A72D-166FFB067AB5}" type="parTrans" cxnId="{5AEF2218-1010-4374-B2C1-E61317AD2FA7}">
      <dgm:prSet/>
      <dgm:spPr/>
      <dgm:t>
        <a:bodyPr/>
        <a:lstStyle/>
        <a:p>
          <a:endParaRPr lang="en-US"/>
        </a:p>
      </dgm:t>
    </dgm:pt>
    <dgm:pt modelId="{25931F7B-AFD0-4CEF-A566-CE4E054EF103}" type="sibTrans" cxnId="{5AEF2218-1010-4374-B2C1-E61317AD2FA7}">
      <dgm:prSet/>
      <dgm:spPr/>
      <dgm:t>
        <a:bodyPr/>
        <a:lstStyle/>
        <a:p>
          <a:endParaRPr lang="en-US"/>
        </a:p>
      </dgm:t>
    </dgm:pt>
    <dgm:pt modelId="{14ACBE75-D040-487C-94B5-DE8C049CC3C4}">
      <dgm:prSet/>
      <dgm:spPr/>
      <dgm:t>
        <a:bodyPr/>
        <a:lstStyle/>
        <a:p>
          <a:r>
            <a:rPr lang="en-US"/>
            <a:t>Example</a:t>
          </a:r>
        </a:p>
      </dgm:t>
    </dgm:pt>
    <dgm:pt modelId="{4F9A8725-A556-4BE1-891F-3477AE46AF4F}" type="parTrans" cxnId="{1A0D2A2C-B5A3-4F0A-AEDB-0708B91BABA1}">
      <dgm:prSet/>
      <dgm:spPr/>
      <dgm:t>
        <a:bodyPr/>
        <a:lstStyle/>
        <a:p>
          <a:endParaRPr lang="en-US"/>
        </a:p>
      </dgm:t>
    </dgm:pt>
    <dgm:pt modelId="{0763C9F6-4A80-4A0C-86B2-DDCF88063A8C}" type="sibTrans" cxnId="{1A0D2A2C-B5A3-4F0A-AEDB-0708B91BABA1}">
      <dgm:prSet/>
      <dgm:spPr/>
      <dgm:t>
        <a:bodyPr/>
        <a:lstStyle/>
        <a:p>
          <a:endParaRPr lang="en-US"/>
        </a:p>
      </dgm:t>
    </dgm:pt>
    <dgm:pt modelId="{2F45F733-84B1-44E0-BAE8-B2D2783397E1}">
      <dgm:prSet/>
      <dgm:spPr/>
      <dgm:t>
        <a:bodyPr/>
        <a:lstStyle/>
        <a:p>
          <a:r>
            <a:rPr lang="en-US"/>
            <a:t>If every STUDENT row must have a valid, not-NULL value for the Name attribute, then Name of STUDENT is constrained to be NOT NULL.</a:t>
          </a:r>
        </a:p>
      </dgm:t>
    </dgm:pt>
    <dgm:pt modelId="{D1996EE9-95CF-48A8-A013-972AB7DA2973}" type="parTrans" cxnId="{B23C58A9-AC2C-46F7-ADAE-452D0B4A0B12}">
      <dgm:prSet/>
      <dgm:spPr/>
      <dgm:t>
        <a:bodyPr/>
        <a:lstStyle/>
        <a:p>
          <a:endParaRPr lang="en-US"/>
        </a:p>
      </dgm:t>
    </dgm:pt>
    <dgm:pt modelId="{D8C64584-1B27-41B9-9326-3BFF48325A11}" type="sibTrans" cxnId="{B23C58A9-AC2C-46F7-ADAE-452D0B4A0B12}">
      <dgm:prSet/>
      <dgm:spPr/>
      <dgm:t>
        <a:bodyPr/>
        <a:lstStyle/>
        <a:p>
          <a:endParaRPr lang="en-US"/>
        </a:p>
      </dgm:t>
    </dgm:pt>
    <dgm:pt modelId="{CD1AF0C9-319E-4066-964D-40156FE23A12}" type="pres">
      <dgm:prSet presAssocID="{8E0643E7-AFAF-4A88-AB37-8F977CDF06BA}" presName="linear" presStyleCnt="0">
        <dgm:presLayoutVars>
          <dgm:animLvl val="lvl"/>
          <dgm:resizeHandles val="exact"/>
        </dgm:presLayoutVars>
      </dgm:prSet>
      <dgm:spPr/>
    </dgm:pt>
    <dgm:pt modelId="{843F8D76-A398-4063-A475-26213F95EF7C}" type="pres">
      <dgm:prSet presAssocID="{BA6346E8-8A96-470F-99C5-D8B5391FEC1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6B8FBA-8777-42B2-83DB-6B6F8DA3FF87}" type="pres">
      <dgm:prSet presAssocID="{25931F7B-AFD0-4CEF-A566-CE4E054EF103}" presName="spacer" presStyleCnt="0"/>
      <dgm:spPr/>
    </dgm:pt>
    <dgm:pt modelId="{D0C76208-9213-4DB7-B2A5-D86273658ABA}" type="pres">
      <dgm:prSet presAssocID="{14ACBE75-D040-487C-94B5-DE8C049CC3C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53732F-5769-40FB-93A4-3B51A2E447A4}" type="pres">
      <dgm:prSet presAssocID="{14ACBE75-D040-487C-94B5-DE8C049CC3C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AEF2218-1010-4374-B2C1-E61317AD2FA7}" srcId="{8E0643E7-AFAF-4A88-AB37-8F977CDF06BA}" destId="{BA6346E8-8A96-470F-99C5-D8B5391FEC15}" srcOrd="0" destOrd="0" parTransId="{BA14C508-705F-4C14-A72D-166FFB067AB5}" sibTransId="{25931F7B-AFD0-4CEF-A566-CE4E054EF103}"/>
    <dgm:cxn modelId="{1A0D2A2C-B5A3-4F0A-AEDB-0708B91BABA1}" srcId="{8E0643E7-AFAF-4A88-AB37-8F977CDF06BA}" destId="{14ACBE75-D040-487C-94B5-DE8C049CC3C4}" srcOrd="1" destOrd="0" parTransId="{4F9A8725-A556-4BE1-891F-3477AE46AF4F}" sibTransId="{0763C9F6-4A80-4A0C-86B2-DDCF88063A8C}"/>
    <dgm:cxn modelId="{6ECD8E73-CCD7-4C0D-9CB8-1D8B6C528D7D}" type="presOf" srcId="{8E0643E7-AFAF-4A88-AB37-8F977CDF06BA}" destId="{CD1AF0C9-319E-4066-964D-40156FE23A12}" srcOrd="0" destOrd="0" presId="urn:microsoft.com/office/officeart/2005/8/layout/vList2"/>
    <dgm:cxn modelId="{B23C58A9-AC2C-46F7-ADAE-452D0B4A0B12}" srcId="{14ACBE75-D040-487C-94B5-DE8C049CC3C4}" destId="{2F45F733-84B1-44E0-BAE8-B2D2783397E1}" srcOrd="0" destOrd="0" parTransId="{D1996EE9-95CF-48A8-A013-972AB7DA2973}" sibTransId="{D8C64584-1B27-41B9-9326-3BFF48325A11}"/>
    <dgm:cxn modelId="{5B1465A9-C5E4-436F-914B-02A7AD918441}" type="presOf" srcId="{14ACBE75-D040-487C-94B5-DE8C049CC3C4}" destId="{D0C76208-9213-4DB7-B2A5-D86273658ABA}" srcOrd="0" destOrd="0" presId="urn:microsoft.com/office/officeart/2005/8/layout/vList2"/>
    <dgm:cxn modelId="{B39B2EBF-4FA6-4096-B8A7-B3BE18085557}" type="presOf" srcId="{BA6346E8-8A96-470F-99C5-D8B5391FEC15}" destId="{843F8D76-A398-4063-A475-26213F95EF7C}" srcOrd="0" destOrd="0" presId="urn:microsoft.com/office/officeart/2005/8/layout/vList2"/>
    <dgm:cxn modelId="{5729CEC1-8B34-465B-B4C5-C825C40E3612}" type="presOf" srcId="{2F45F733-84B1-44E0-BAE8-B2D2783397E1}" destId="{A053732F-5769-40FB-93A4-3B51A2E447A4}" srcOrd="0" destOrd="0" presId="urn:microsoft.com/office/officeart/2005/8/layout/vList2"/>
    <dgm:cxn modelId="{8B4224ED-02CA-4D36-B37B-C272C352455E}" type="presParOf" srcId="{CD1AF0C9-319E-4066-964D-40156FE23A12}" destId="{843F8D76-A398-4063-A475-26213F95EF7C}" srcOrd="0" destOrd="0" presId="urn:microsoft.com/office/officeart/2005/8/layout/vList2"/>
    <dgm:cxn modelId="{F4E70F10-7781-4E7C-A89B-A39A06AA16D1}" type="presParOf" srcId="{CD1AF0C9-319E-4066-964D-40156FE23A12}" destId="{546B8FBA-8777-42B2-83DB-6B6F8DA3FF87}" srcOrd="1" destOrd="0" presId="urn:microsoft.com/office/officeart/2005/8/layout/vList2"/>
    <dgm:cxn modelId="{0D0F47C9-82F3-4AC4-A5F2-43BD5AF54C34}" type="presParOf" srcId="{CD1AF0C9-319E-4066-964D-40156FE23A12}" destId="{D0C76208-9213-4DB7-B2A5-D86273658ABA}" srcOrd="2" destOrd="0" presId="urn:microsoft.com/office/officeart/2005/8/layout/vList2"/>
    <dgm:cxn modelId="{9910AEC9-D4C7-4234-A1D5-6D85DA9FCA65}" type="presParOf" srcId="{CD1AF0C9-319E-4066-964D-40156FE23A12}" destId="{A053732F-5769-40FB-93A4-3B51A2E447A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85574C3-7B38-4A1D-B75C-C45A9356B4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46C10A-F3EA-4827-8BBA-CE7A60EBF509}">
      <dgm:prSet/>
      <dgm:spPr/>
      <dgm:t>
        <a:bodyPr/>
        <a:lstStyle/>
        <a:p>
          <a:r>
            <a:rPr lang="en-US" b="1"/>
            <a:t>Referential integrity (or Foreign Key) constraint </a:t>
          </a:r>
          <a:endParaRPr lang="en-US"/>
        </a:p>
      </dgm:t>
    </dgm:pt>
    <dgm:pt modelId="{5ED60D1E-4672-443D-8BE6-1B31DA2E2821}" type="parTrans" cxnId="{5BA336BC-07BE-4482-9182-3061C147592D}">
      <dgm:prSet/>
      <dgm:spPr/>
      <dgm:t>
        <a:bodyPr/>
        <a:lstStyle/>
        <a:p>
          <a:endParaRPr lang="en-US"/>
        </a:p>
      </dgm:t>
    </dgm:pt>
    <dgm:pt modelId="{4D0424D8-8E56-4154-9403-A48EDC3059B3}" type="sibTrans" cxnId="{5BA336BC-07BE-4482-9182-3061C147592D}">
      <dgm:prSet/>
      <dgm:spPr/>
      <dgm:t>
        <a:bodyPr/>
        <a:lstStyle/>
        <a:p>
          <a:endParaRPr lang="en-US"/>
        </a:p>
      </dgm:t>
    </dgm:pt>
    <dgm:pt modelId="{1B4A4794-C408-4C04-AB14-61D68C22C727}">
      <dgm:prSet/>
      <dgm:spPr/>
      <dgm:t>
        <a:bodyPr/>
        <a:lstStyle/>
        <a:p>
          <a:r>
            <a:rPr lang="en-US"/>
            <a:t>Connecting two tables</a:t>
          </a:r>
        </a:p>
      </dgm:t>
    </dgm:pt>
    <dgm:pt modelId="{65AB9969-7C5F-4582-947E-1358C6C35525}" type="parTrans" cxnId="{224F4AEA-7519-4AB2-8D3C-B3CD74254875}">
      <dgm:prSet/>
      <dgm:spPr/>
      <dgm:t>
        <a:bodyPr/>
        <a:lstStyle/>
        <a:p>
          <a:endParaRPr lang="en-US"/>
        </a:p>
      </dgm:t>
    </dgm:pt>
    <dgm:pt modelId="{DF04C36E-BD4F-45F9-A5CD-84655DFB3391}" type="sibTrans" cxnId="{224F4AEA-7519-4AB2-8D3C-B3CD74254875}">
      <dgm:prSet/>
      <dgm:spPr/>
      <dgm:t>
        <a:bodyPr/>
        <a:lstStyle/>
        <a:p>
          <a:endParaRPr lang="en-US"/>
        </a:p>
      </dgm:t>
    </dgm:pt>
    <dgm:pt modelId="{BF2155CE-DE65-4D7F-89C3-086D0D1B7129}">
      <dgm:prSet/>
      <dgm:spPr/>
      <dgm:t>
        <a:bodyPr/>
        <a:lstStyle/>
        <a:p>
          <a:r>
            <a:rPr lang="en-US" dirty="0"/>
            <a:t>Specified between two tables </a:t>
          </a:r>
        </a:p>
      </dgm:t>
    </dgm:pt>
    <dgm:pt modelId="{FA506A65-0D5E-4D4E-A71D-DDC5B7914577}" type="parTrans" cxnId="{3C4866CF-45F3-4E46-9E0A-510BE8B794AD}">
      <dgm:prSet/>
      <dgm:spPr/>
      <dgm:t>
        <a:bodyPr/>
        <a:lstStyle/>
        <a:p>
          <a:endParaRPr lang="en-US"/>
        </a:p>
      </dgm:t>
    </dgm:pt>
    <dgm:pt modelId="{D4514BFD-CAAD-4AEB-AF2E-DD8852E247C3}" type="sibTrans" cxnId="{3C4866CF-45F3-4E46-9E0A-510BE8B794AD}">
      <dgm:prSet/>
      <dgm:spPr/>
      <dgm:t>
        <a:bodyPr/>
        <a:lstStyle/>
        <a:p>
          <a:endParaRPr lang="en-US"/>
        </a:p>
      </dgm:t>
    </dgm:pt>
    <dgm:pt modelId="{8208A31A-CF43-43F3-B428-A1A2DE19867E}">
      <dgm:prSet/>
      <dgm:spPr/>
      <dgm:t>
        <a:bodyPr/>
        <a:lstStyle/>
        <a:p>
          <a:r>
            <a:rPr lang="en-US" dirty="0"/>
            <a:t>Maintains consistency among rows in two tables</a:t>
          </a:r>
        </a:p>
      </dgm:t>
    </dgm:pt>
    <dgm:pt modelId="{D6FA60F5-3C97-4675-8860-8637C581C185}" type="parTrans" cxnId="{3BBDCA14-95C1-4BEF-A42B-F913BFAD53D8}">
      <dgm:prSet/>
      <dgm:spPr/>
      <dgm:t>
        <a:bodyPr/>
        <a:lstStyle/>
        <a:p>
          <a:endParaRPr lang="en-US"/>
        </a:p>
      </dgm:t>
    </dgm:pt>
    <dgm:pt modelId="{4BB5EE0D-7206-470C-93B6-A979367790EA}" type="sibTrans" cxnId="{3BBDCA14-95C1-4BEF-A42B-F913BFAD53D8}">
      <dgm:prSet/>
      <dgm:spPr/>
      <dgm:t>
        <a:bodyPr/>
        <a:lstStyle/>
        <a:p>
          <a:endParaRPr lang="en-US"/>
        </a:p>
      </dgm:t>
    </dgm:pt>
    <dgm:pt modelId="{E28D2B74-095B-4E54-BBE1-66671B526E69}">
      <dgm:prSet/>
      <dgm:spPr/>
      <dgm:t>
        <a:bodyPr/>
        <a:lstStyle/>
        <a:p>
          <a:r>
            <a:rPr lang="en-US" dirty="0"/>
            <a:t>The FOREIGN KEY (FK) is a column in a table that references the PRIMARY KEY of another table.</a:t>
          </a:r>
        </a:p>
      </dgm:t>
    </dgm:pt>
    <dgm:pt modelId="{913A81CF-9F45-4A6F-B440-C0400A1EA10F}" type="parTrans" cxnId="{B659ABF9-C719-406C-83B4-FC9340246B82}">
      <dgm:prSet/>
      <dgm:spPr/>
      <dgm:t>
        <a:bodyPr/>
        <a:lstStyle/>
        <a:p>
          <a:endParaRPr lang="en-US"/>
        </a:p>
      </dgm:t>
    </dgm:pt>
    <dgm:pt modelId="{2A99732D-F77C-49F6-ADE6-F20C54602105}" type="sibTrans" cxnId="{B659ABF9-C719-406C-83B4-FC9340246B82}">
      <dgm:prSet/>
      <dgm:spPr/>
      <dgm:t>
        <a:bodyPr/>
        <a:lstStyle/>
        <a:p>
          <a:endParaRPr lang="en-US"/>
        </a:p>
      </dgm:t>
    </dgm:pt>
    <dgm:pt modelId="{46BA5946-DED7-4AE0-87C0-5E2BAC7865AF}" type="pres">
      <dgm:prSet presAssocID="{F85574C3-7B38-4A1D-B75C-C45A9356B443}" presName="linear" presStyleCnt="0">
        <dgm:presLayoutVars>
          <dgm:animLvl val="lvl"/>
          <dgm:resizeHandles val="exact"/>
        </dgm:presLayoutVars>
      </dgm:prSet>
      <dgm:spPr/>
    </dgm:pt>
    <dgm:pt modelId="{CAC477CE-B5BC-4BAB-9D09-A9F455086EF6}" type="pres">
      <dgm:prSet presAssocID="{8646C10A-F3EA-4827-8BBA-CE7A60EBF50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2FE5A4E-1524-4A95-A45C-2D1AB4EC8AEB}" type="pres">
      <dgm:prSet presAssocID="{8646C10A-F3EA-4827-8BBA-CE7A60EBF50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B734A12-816D-4A95-81F9-79AA88191B69}" type="presOf" srcId="{1B4A4794-C408-4C04-AB14-61D68C22C727}" destId="{A2FE5A4E-1524-4A95-A45C-2D1AB4EC8AEB}" srcOrd="0" destOrd="0" presId="urn:microsoft.com/office/officeart/2005/8/layout/vList2"/>
    <dgm:cxn modelId="{3BBDCA14-95C1-4BEF-A42B-F913BFAD53D8}" srcId="{8646C10A-F3EA-4827-8BBA-CE7A60EBF509}" destId="{8208A31A-CF43-43F3-B428-A1A2DE19867E}" srcOrd="2" destOrd="0" parTransId="{D6FA60F5-3C97-4675-8860-8637C581C185}" sibTransId="{4BB5EE0D-7206-470C-93B6-A979367790EA}"/>
    <dgm:cxn modelId="{2CAEB73D-0F24-468A-BC0D-91886FA52E95}" type="presOf" srcId="{8646C10A-F3EA-4827-8BBA-CE7A60EBF509}" destId="{CAC477CE-B5BC-4BAB-9D09-A9F455086EF6}" srcOrd="0" destOrd="0" presId="urn:microsoft.com/office/officeart/2005/8/layout/vList2"/>
    <dgm:cxn modelId="{FA49F450-31EC-4CA0-A30A-EAAB5D5C42E4}" type="presOf" srcId="{F85574C3-7B38-4A1D-B75C-C45A9356B443}" destId="{46BA5946-DED7-4AE0-87C0-5E2BAC7865AF}" srcOrd="0" destOrd="0" presId="urn:microsoft.com/office/officeart/2005/8/layout/vList2"/>
    <dgm:cxn modelId="{5BA336BC-07BE-4482-9182-3061C147592D}" srcId="{F85574C3-7B38-4A1D-B75C-C45A9356B443}" destId="{8646C10A-F3EA-4827-8BBA-CE7A60EBF509}" srcOrd="0" destOrd="0" parTransId="{5ED60D1E-4672-443D-8BE6-1B31DA2E2821}" sibTransId="{4D0424D8-8E56-4154-9403-A48EDC3059B3}"/>
    <dgm:cxn modelId="{C0F7B4BD-D4DE-415F-B42C-D931711DF8E6}" type="presOf" srcId="{8208A31A-CF43-43F3-B428-A1A2DE19867E}" destId="{A2FE5A4E-1524-4A95-A45C-2D1AB4EC8AEB}" srcOrd="0" destOrd="2" presId="urn:microsoft.com/office/officeart/2005/8/layout/vList2"/>
    <dgm:cxn modelId="{6EC020CF-5222-4BA9-8032-98E026E20A7C}" type="presOf" srcId="{E28D2B74-095B-4E54-BBE1-66671B526E69}" destId="{A2FE5A4E-1524-4A95-A45C-2D1AB4EC8AEB}" srcOrd="0" destOrd="3" presId="urn:microsoft.com/office/officeart/2005/8/layout/vList2"/>
    <dgm:cxn modelId="{3C4866CF-45F3-4E46-9E0A-510BE8B794AD}" srcId="{8646C10A-F3EA-4827-8BBA-CE7A60EBF509}" destId="{BF2155CE-DE65-4D7F-89C3-086D0D1B7129}" srcOrd="1" destOrd="0" parTransId="{FA506A65-0D5E-4D4E-A71D-DDC5B7914577}" sibTransId="{D4514BFD-CAAD-4AEB-AF2E-DD8852E247C3}"/>
    <dgm:cxn modelId="{B6933FD9-FCAE-439D-AB6A-2FBA091CB925}" type="presOf" srcId="{BF2155CE-DE65-4D7F-89C3-086D0D1B7129}" destId="{A2FE5A4E-1524-4A95-A45C-2D1AB4EC8AEB}" srcOrd="0" destOrd="1" presId="urn:microsoft.com/office/officeart/2005/8/layout/vList2"/>
    <dgm:cxn modelId="{224F4AEA-7519-4AB2-8D3C-B3CD74254875}" srcId="{8646C10A-F3EA-4827-8BBA-CE7A60EBF509}" destId="{1B4A4794-C408-4C04-AB14-61D68C22C727}" srcOrd="0" destOrd="0" parTransId="{65AB9969-7C5F-4582-947E-1358C6C35525}" sibTransId="{DF04C36E-BD4F-45F9-A5CD-84655DFB3391}"/>
    <dgm:cxn modelId="{B659ABF9-C719-406C-83B4-FC9340246B82}" srcId="{8646C10A-F3EA-4827-8BBA-CE7A60EBF509}" destId="{E28D2B74-095B-4E54-BBE1-66671B526E69}" srcOrd="3" destOrd="0" parTransId="{913A81CF-9F45-4A6F-B440-C0400A1EA10F}" sibTransId="{2A99732D-F77C-49F6-ADE6-F20C54602105}"/>
    <dgm:cxn modelId="{D1A441CF-82C3-474A-8177-EB0F85FAD514}" type="presParOf" srcId="{46BA5946-DED7-4AE0-87C0-5E2BAC7865AF}" destId="{CAC477CE-B5BC-4BAB-9D09-A9F455086EF6}" srcOrd="0" destOrd="0" presId="urn:microsoft.com/office/officeart/2005/8/layout/vList2"/>
    <dgm:cxn modelId="{742BFB9B-2A90-4D08-AAAF-3459C8900DD8}" type="presParOf" srcId="{46BA5946-DED7-4AE0-87C0-5E2BAC7865AF}" destId="{A2FE5A4E-1524-4A95-A45C-2D1AB4EC8A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1E752E9-3364-454D-9E93-9D176DC11DF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540894-6858-414F-AA59-158B387D4D8F}">
      <dgm:prSet/>
      <dgm:spPr/>
      <dgm:t>
        <a:bodyPr/>
        <a:lstStyle/>
        <a:p>
          <a:r>
            <a:rPr lang="en-US"/>
            <a:t>Operations of the relational model can be categorized into retrievals and updates</a:t>
          </a:r>
        </a:p>
      </dgm:t>
    </dgm:pt>
    <dgm:pt modelId="{E07A3334-ECCC-466E-A1FD-AB977B2C6F7D}" type="parTrans" cxnId="{119AD054-B121-4CA1-A675-CCBC798471CE}">
      <dgm:prSet/>
      <dgm:spPr/>
      <dgm:t>
        <a:bodyPr/>
        <a:lstStyle/>
        <a:p>
          <a:endParaRPr lang="en-US"/>
        </a:p>
      </dgm:t>
    </dgm:pt>
    <dgm:pt modelId="{3A98DD0B-8062-4EE8-8A4B-CA1F60324625}" type="sibTrans" cxnId="{119AD054-B121-4CA1-A675-CCBC798471CE}">
      <dgm:prSet/>
      <dgm:spPr/>
      <dgm:t>
        <a:bodyPr/>
        <a:lstStyle/>
        <a:p>
          <a:endParaRPr lang="en-US"/>
        </a:p>
      </dgm:t>
    </dgm:pt>
    <dgm:pt modelId="{A7FC7EA0-5B0C-4BC4-B786-DA41BA2D7FD0}">
      <dgm:prSet/>
      <dgm:spPr/>
      <dgm:t>
        <a:bodyPr/>
        <a:lstStyle/>
        <a:p>
          <a:r>
            <a:rPr lang="en-US"/>
            <a:t>Basic operations that change the states of relations in the database:</a:t>
          </a:r>
        </a:p>
      </dgm:t>
    </dgm:pt>
    <dgm:pt modelId="{E4B77D86-3DE9-4150-BAE2-78A8ED38D589}" type="parTrans" cxnId="{0B77D4FC-AC72-4FF6-B810-3C49C0E5F414}">
      <dgm:prSet/>
      <dgm:spPr/>
      <dgm:t>
        <a:bodyPr/>
        <a:lstStyle/>
        <a:p>
          <a:endParaRPr lang="en-US"/>
        </a:p>
      </dgm:t>
    </dgm:pt>
    <dgm:pt modelId="{E6485125-4DBB-4ADC-99D0-DD86A2B5E0E5}" type="sibTrans" cxnId="{0B77D4FC-AC72-4FF6-B810-3C49C0E5F414}">
      <dgm:prSet/>
      <dgm:spPr/>
      <dgm:t>
        <a:bodyPr/>
        <a:lstStyle/>
        <a:p>
          <a:endParaRPr lang="en-US"/>
        </a:p>
      </dgm:t>
    </dgm:pt>
    <dgm:pt modelId="{06E5331C-B240-457C-B9E7-8709E83409EB}">
      <dgm:prSet/>
      <dgm:spPr/>
      <dgm:t>
        <a:bodyPr/>
        <a:lstStyle/>
        <a:p>
          <a:r>
            <a:rPr lang="en-US"/>
            <a:t>Insert</a:t>
          </a:r>
        </a:p>
      </dgm:t>
    </dgm:pt>
    <dgm:pt modelId="{3135ADB5-2A65-4ECC-9361-D4214D3EED29}" type="parTrans" cxnId="{A0FBF3EC-0C93-4E75-AB8B-CF3E39FCC7E4}">
      <dgm:prSet/>
      <dgm:spPr/>
      <dgm:t>
        <a:bodyPr/>
        <a:lstStyle/>
        <a:p>
          <a:endParaRPr lang="en-US"/>
        </a:p>
      </dgm:t>
    </dgm:pt>
    <dgm:pt modelId="{EFA85C6A-AF38-4D86-9B90-B908EDF49A3D}" type="sibTrans" cxnId="{A0FBF3EC-0C93-4E75-AB8B-CF3E39FCC7E4}">
      <dgm:prSet/>
      <dgm:spPr/>
      <dgm:t>
        <a:bodyPr/>
        <a:lstStyle/>
        <a:p>
          <a:endParaRPr lang="en-US"/>
        </a:p>
      </dgm:t>
    </dgm:pt>
    <dgm:pt modelId="{340CDE09-A844-4FE2-8317-DA0A2796D7D1}">
      <dgm:prSet/>
      <dgm:spPr/>
      <dgm:t>
        <a:bodyPr/>
        <a:lstStyle/>
        <a:p>
          <a:r>
            <a:rPr lang="en-US"/>
            <a:t>Delete</a:t>
          </a:r>
        </a:p>
      </dgm:t>
    </dgm:pt>
    <dgm:pt modelId="{EC382C96-AE47-4DCD-915B-2A9440227925}" type="parTrans" cxnId="{98B62D05-35F8-41D1-B109-E1193E1466DB}">
      <dgm:prSet/>
      <dgm:spPr/>
      <dgm:t>
        <a:bodyPr/>
        <a:lstStyle/>
        <a:p>
          <a:endParaRPr lang="en-US"/>
        </a:p>
      </dgm:t>
    </dgm:pt>
    <dgm:pt modelId="{73424C19-495A-4433-A3E8-51C0E0435657}" type="sibTrans" cxnId="{98B62D05-35F8-41D1-B109-E1193E1466DB}">
      <dgm:prSet/>
      <dgm:spPr/>
      <dgm:t>
        <a:bodyPr/>
        <a:lstStyle/>
        <a:p>
          <a:endParaRPr lang="en-US"/>
        </a:p>
      </dgm:t>
    </dgm:pt>
    <dgm:pt modelId="{4F1AB93D-9615-4D0D-AA36-81D8B90AF84C}">
      <dgm:prSet/>
      <dgm:spPr/>
      <dgm:t>
        <a:bodyPr/>
        <a:lstStyle/>
        <a:p>
          <a:r>
            <a:rPr lang="en-US"/>
            <a:t>Update (or Modify)</a:t>
          </a:r>
        </a:p>
      </dgm:t>
    </dgm:pt>
    <dgm:pt modelId="{1A945164-A1FB-4F09-8137-7C41FC8F8DA0}" type="parTrans" cxnId="{A342F08C-5036-461B-A87F-176D30F8AF9D}">
      <dgm:prSet/>
      <dgm:spPr/>
      <dgm:t>
        <a:bodyPr/>
        <a:lstStyle/>
        <a:p>
          <a:endParaRPr lang="en-US"/>
        </a:p>
      </dgm:t>
    </dgm:pt>
    <dgm:pt modelId="{7BDC5B63-A1FD-4E43-88EB-D718520C0162}" type="sibTrans" cxnId="{A342F08C-5036-461B-A87F-176D30F8AF9D}">
      <dgm:prSet/>
      <dgm:spPr/>
      <dgm:t>
        <a:bodyPr/>
        <a:lstStyle/>
        <a:p>
          <a:endParaRPr lang="en-US"/>
        </a:p>
      </dgm:t>
    </dgm:pt>
    <dgm:pt modelId="{377A947B-083C-4321-8450-BDF14408096C}" type="pres">
      <dgm:prSet presAssocID="{A1E752E9-3364-454D-9E93-9D176DC11DFE}" presName="Name0" presStyleCnt="0">
        <dgm:presLayoutVars>
          <dgm:dir/>
          <dgm:animLvl val="lvl"/>
          <dgm:resizeHandles val="exact"/>
        </dgm:presLayoutVars>
      </dgm:prSet>
      <dgm:spPr/>
    </dgm:pt>
    <dgm:pt modelId="{7E598809-310E-4339-BEED-62605BDDD66A}" type="pres">
      <dgm:prSet presAssocID="{7E540894-6858-414F-AA59-158B387D4D8F}" presName="composite" presStyleCnt="0"/>
      <dgm:spPr/>
    </dgm:pt>
    <dgm:pt modelId="{A08969E0-441C-4A37-89D6-B8B5E095DF70}" type="pres">
      <dgm:prSet presAssocID="{7E540894-6858-414F-AA59-158B387D4D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0B67E16-0ED8-44B9-9105-BD0081C75E5D}" type="pres">
      <dgm:prSet presAssocID="{7E540894-6858-414F-AA59-158B387D4D8F}" presName="desTx" presStyleLbl="alignAccFollowNode1" presStyleIdx="0" presStyleCnt="2">
        <dgm:presLayoutVars>
          <dgm:bulletEnabled val="1"/>
        </dgm:presLayoutVars>
      </dgm:prSet>
      <dgm:spPr/>
    </dgm:pt>
    <dgm:pt modelId="{499F565B-79BD-4B7C-B630-8600833881F0}" type="pres">
      <dgm:prSet presAssocID="{3A98DD0B-8062-4EE8-8A4B-CA1F60324625}" presName="space" presStyleCnt="0"/>
      <dgm:spPr/>
    </dgm:pt>
    <dgm:pt modelId="{671B2570-DE5F-47C4-B206-90213594BD3B}" type="pres">
      <dgm:prSet presAssocID="{A7FC7EA0-5B0C-4BC4-B786-DA41BA2D7FD0}" presName="composite" presStyleCnt="0"/>
      <dgm:spPr/>
    </dgm:pt>
    <dgm:pt modelId="{23DC793F-D751-4C90-BEB0-8B179A266032}" type="pres">
      <dgm:prSet presAssocID="{A7FC7EA0-5B0C-4BC4-B786-DA41BA2D7FD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C8B522-00A4-4D17-8683-E7EBE48294CE}" type="pres">
      <dgm:prSet presAssocID="{A7FC7EA0-5B0C-4BC4-B786-DA41BA2D7FD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8B62D05-35F8-41D1-B109-E1193E1466DB}" srcId="{A7FC7EA0-5B0C-4BC4-B786-DA41BA2D7FD0}" destId="{340CDE09-A844-4FE2-8317-DA0A2796D7D1}" srcOrd="1" destOrd="0" parTransId="{EC382C96-AE47-4DCD-915B-2A9440227925}" sibTransId="{73424C19-495A-4433-A3E8-51C0E0435657}"/>
    <dgm:cxn modelId="{E9916B1C-4834-42A5-9BBA-B1D61985F115}" type="presOf" srcId="{A1E752E9-3364-454D-9E93-9D176DC11DFE}" destId="{377A947B-083C-4321-8450-BDF14408096C}" srcOrd="0" destOrd="0" presId="urn:microsoft.com/office/officeart/2005/8/layout/hList1"/>
    <dgm:cxn modelId="{F8EDF831-2215-4933-86C7-7A0EADF98E2A}" type="presOf" srcId="{340CDE09-A844-4FE2-8317-DA0A2796D7D1}" destId="{30C8B522-00A4-4D17-8683-E7EBE48294CE}" srcOrd="0" destOrd="1" presId="urn:microsoft.com/office/officeart/2005/8/layout/hList1"/>
    <dgm:cxn modelId="{0CB15237-2FBD-4B9E-82CF-7D13443EE26E}" type="presOf" srcId="{A7FC7EA0-5B0C-4BC4-B786-DA41BA2D7FD0}" destId="{23DC793F-D751-4C90-BEB0-8B179A266032}" srcOrd="0" destOrd="0" presId="urn:microsoft.com/office/officeart/2005/8/layout/hList1"/>
    <dgm:cxn modelId="{0622FA4D-C4FF-4F51-8FC0-A6CE058D20B5}" type="presOf" srcId="{4F1AB93D-9615-4D0D-AA36-81D8B90AF84C}" destId="{30C8B522-00A4-4D17-8683-E7EBE48294CE}" srcOrd="0" destOrd="2" presId="urn:microsoft.com/office/officeart/2005/8/layout/hList1"/>
    <dgm:cxn modelId="{119AD054-B121-4CA1-A675-CCBC798471CE}" srcId="{A1E752E9-3364-454D-9E93-9D176DC11DFE}" destId="{7E540894-6858-414F-AA59-158B387D4D8F}" srcOrd="0" destOrd="0" parTransId="{E07A3334-ECCC-466E-A1FD-AB977B2C6F7D}" sibTransId="{3A98DD0B-8062-4EE8-8A4B-CA1F60324625}"/>
    <dgm:cxn modelId="{A342F08C-5036-461B-A87F-176D30F8AF9D}" srcId="{A7FC7EA0-5B0C-4BC4-B786-DA41BA2D7FD0}" destId="{4F1AB93D-9615-4D0D-AA36-81D8B90AF84C}" srcOrd="2" destOrd="0" parTransId="{1A945164-A1FB-4F09-8137-7C41FC8F8DA0}" sibTransId="{7BDC5B63-A1FD-4E43-88EB-D718520C0162}"/>
    <dgm:cxn modelId="{C74E4DD4-FADC-4EDB-9E95-60F1544F7762}" type="presOf" srcId="{06E5331C-B240-457C-B9E7-8709E83409EB}" destId="{30C8B522-00A4-4D17-8683-E7EBE48294CE}" srcOrd="0" destOrd="0" presId="urn:microsoft.com/office/officeart/2005/8/layout/hList1"/>
    <dgm:cxn modelId="{A0FBF3EC-0C93-4E75-AB8B-CF3E39FCC7E4}" srcId="{A7FC7EA0-5B0C-4BC4-B786-DA41BA2D7FD0}" destId="{06E5331C-B240-457C-B9E7-8709E83409EB}" srcOrd="0" destOrd="0" parTransId="{3135ADB5-2A65-4ECC-9361-D4214D3EED29}" sibTransId="{EFA85C6A-AF38-4D86-9B90-B908EDF49A3D}"/>
    <dgm:cxn modelId="{255E07F9-260F-4EAB-9FAE-979B120F4BD7}" type="presOf" srcId="{7E540894-6858-414F-AA59-158B387D4D8F}" destId="{A08969E0-441C-4A37-89D6-B8B5E095DF70}" srcOrd="0" destOrd="0" presId="urn:microsoft.com/office/officeart/2005/8/layout/hList1"/>
    <dgm:cxn modelId="{0B77D4FC-AC72-4FF6-B810-3C49C0E5F414}" srcId="{A1E752E9-3364-454D-9E93-9D176DC11DFE}" destId="{A7FC7EA0-5B0C-4BC4-B786-DA41BA2D7FD0}" srcOrd="1" destOrd="0" parTransId="{E4B77D86-3DE9-4150-BAE2-78A8ED38D589}" sibTransId="{E6485125-4DBB-4ADC-99D0-DD86A2B5E0E5}"/>
    <dgm:cxn modelId="{0AABE0B5-30A0-46AE-89CC-CB53237120AF}" type="presParOf" srcId="{377A947B-083C-4321-8450-BDF14408096C}" destId="{7E598809-310E-4339-BEED-62605BDDD66A}" srcOrd="0" destOrd="0" presId="urn:microsoft.com/office/officeart/2005/8/layout/hList1"/>
    <dgm:cxn modelId="{526A27A0-22E2-49E2-B874-37BB7A0D013B}" type="presParOf" srcId="{7E598809-310E-4339-BEED-62605BDDD66A}" destId="{A08969E0-441C-4A37-89D6-B8B5E095DF70}" srcOrd="0" destOrd="0" presId="urn:microsoft.com/office/officeart/2005/8/layout/hList1"/>
    <dgm:cxn modelId="{9706EC59-EB88-4F7F-8ED8-3EBC45413368}" type="presParOf" srcId="{7E598809-310E-4339-BEED-62605BDDD66A}" destId="{20B67E16-0ED8-44B9-9105-BD0081C75E5D}" srcOrd="1" destOrd="0" presId="urn:microsoft.com/office/officeart/2005/8/layout/hList1"/>
    <dgm:cxn modelId="{3202797F-BD88-410E-8732-FB240994768D}" type="presParOf" srcId="{377A947B-083C-4321-8450-BDF14408096C}" destId="{499F565B-79BD-4B7C-B630-8600833881F0}" srcOrd="1" destOrd="0" presId="urn:microsoft.com/office/officeart/2005/8/layout/hList1"/>
    <dgm:cxn modelId="{DE8E330F-EA2C-4322-B2A0-A9D32D112FA7}" type="presParOf" srcId="{377A947B-083C-4321-8450-BDF14408096C}" destId="{671B2570-DE5F-47C4-B206-90213594BD3B}" srcOrd="2" destOrd="0" presId="urn:microsoft.com/office/officeart/2005/8/layout/hList1"/>
    <dgm:cxn modelId="{D2E31FCD-CD7F-46B1-A169-8E7EDB0E0DFD}" type="presParOf" srcId="{671B2570-DE5F-47C4-B206-90213594BD3B}" destId="{23DC793F-D751-4C90-BEB0-8B179A266032}" srcOrd="0" destOrd="0" presId="urn:microsoft.com/office/officeart/2005/8/layout/hList1"/>
    <dgm:cxn modelId="{A60FFFF3-9455-47F8-89A5-D8DCBE6511C5}" type="presParOf" srcId="{671B2570-DE5F-47C4-B206-90213594BD3B}" destId="{30C8B522-00A4-4D17-8683-E7EBE48294C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CFFC2D7-80A0-4743-9D33-782527508BA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BE3348-616F-4741-823A-4364DE16FD04}">
      <dgm:prSet/>
      <dgm:spPr/>
      <dgm:t>
        <a:bodyPr/>
        <a:lstStyle/>
        <a:p>
          <a:r>
            <a:rPr lang="en-US"/>
            <a:t>Provides a list of attribute values for a new row to be inserted into a table</a:t>
          </a:r>
        </a:p>
      </dgm:t>
    </dgm:pt>
    <dgm:pt modelId="{52B42ADF-95FA-4DC9-B6F4-F06FF381EF79}" type="parTrans" cxnId="{3450B7D9-2D92-4904-BCE4-BC04406AAD98}">
      <dgm:prSet/>
      <dgm:spPr/>
      <dgm:t>
        <a:bodyPr/>
        <a:lstStyle/>
        <a:p>
          <a:endParaRPr lang="en-US"/>
        </a:p>
      </dgm:t>
    </dgm:pt>
    <dgm:pt modelId="{480107DD-FA49-4416-9704-D7ED99DE1655}" type="sibTrans" cxnId="{3450B7D9-2D92-4904-BCE4-BC04406AAD98}">
      <dgm:prSet/>
      <dgm:spPr/>
      <dgm:t>
        <a:bodyPr/>
        <a:lstStyle/>
        <a:p>
          <a:endParaRPr lang="en-US"/>
        </a:p>
      </dgm:t>
    </dgm:pt>
    <dgm:pt modelId="{7584137E-DA4D-4C8D-ADBD-2E4B406EEB15}">
      <dgm:prSet/>
      <dgm:spPr/>
      <dgm:t>
        <a:bodyPr/>
        <a:lstStyle/>
        <a:p>
          <a:r>
            <a:rPr lang="en-US"/>
            <a:t>Can </a:t>
          </a:r>
          <a:r>
            <a:rPr lang="en-US" dirty="0"/>
            <a:t>violate any of the constraints discussed earlier</a:t>
          </a:r>
        </a:p>
      </dgm:t>
    </dgm:pt>
    <dgm:pt modelId="{23F7DEA7-7DFA-47F5-BF68-A5283A5506C0}" type="parTrans" cxnId="{1EC12E0C-3A17-4204-9944-48082797C321}">
      <dgm:prSet/>
      <dgm:spPr/>
      <dgm:t>
        <a:bodyPr/>
        <a:lstStyle/>
        <a:p>
          <a:endParaRPr lang="en-US"/>
        </a:p>
      </dgm:t>
    </dgm:pt>
    <dgm:pt modelId="{E27FDD56-AE13-4F8E-B596-46D711379FBA}" type="sibTrans" cxnId="{1EC12E0C-3A17-4204-9944-48082797C321}">
      <dgm:prSet/>
      <dgm:spPr/>
      <dgm:t>
        <a:bodyPr/>
        <a:lstStyle/>
        <a:p>
          <a:endParaRPr lang="en-US"/>
        </a:p>
      </dgm:t>
    </dgm:pt>
    <dgm:pt modelId="{BFF04FD9-1CEE-4801-907A-0F9F9FC1493B}">
      <dgm:prSet/>
      <dgm:spPr/>
      <dgm:t>
        <a:bodyPr/>
        <a:lstStyle/>
        <a:p>
          <a:r>
            <a:rPr lang="en-US"/>
            <a:t>If an insertion violates one or more constraints</a:t>
          </a:r>
        </a:p>
      </dgm:t>
    </dgm:pt>
    <dgm:pt modelId="{53C852E1-7F43-4E86-8B55-9D59B387876D}" type="parTrans" cxnId="{AE8CEA48-18C3-4221-BE8C-24CEA9076B79}">
      <dgm:prSet/>
      <dgm:spPr/>
      <dgm:t>
        <a:bodyPr/>
        <a:lstStyle/>
        <a:p>
          <a:endParaRPr lang="en-US"/>
        </a:p>
      </dgm:t>
    </dgm:pt>
    <dgm:pt modelId="{24DF5E84-8E86-48ED-8FF1-B9A1801FF847}" type="sibTrans" cxnId="{AE8CEA48-18C3-4221-BE8C-24CEA9076B79}">
      <dgm:prSet/>
      <dgm:spPr/>
      <dgm:t>
        <a:bodyPr/>
        <a:lstStyle/>
        <a:p>
          <a:endParaRPr lang="en-US"/>
        </a:p>
      </dgm:t>
    </dgm:pt>
    <dgm:pt modelId="{E15C673D-151B-4F29-BB9E-9795FEFDFDB2}">
      <dgm:prSet/>
      <dgm:spPr/>
      <dgm:t>
        <a:bodyPr/>
        <a:lstStyle/>
        <a:p>
          <a:r>
            <a:rPr lang="en-US"/>
            <a:t>Default option is to reject the insertion</a:t>
          </a:r>
        </a:p>
      </dgm:t>
    </dgm:pt>
    <dgm:pt modelId="{C4520953-EBF1-44A1-9A8B-38B3C4A985F4}" type="parTrans" cxnId="{D3C4F1A0-C084-458D-9031-DA781634B9C2}">
      <dgm:prSet/>
      <dgm:spPr/>
      <dgm:t>
        <a:bodyPr/>
        <a:lstStyle/>
        <a:p>
          <a:endParaRPr lang="en-US"/>
        </a:p>
      </dgm:t>
    </dgm:pt>
    <dgm:pt modelId="{ED4D04E9-1A51-4EBF-9D57-FFDE6B24D762}" type="sibTrans" cxnId="{D3C4F1A0-C084-458D-9031-DA781634B9C2}">
      <dgm:prSet/>
      <dgm:spPr/>
      <dgm:t>
        <a:bodyPr/>
        <a:lstStyle/>
        <a:p>
          <a:endParaRPr lang="en-US"/>
        </a:p>
      </dgm:t>
    </dgm:pt>
    <dgm:pt modelId="{D7F18440-2CAC-479C-8E88-0E198ED89A86}" type="pres">
      <dgm:prSet presAssocID="{4CFFC2D7-80A0-4743-9D33-782527508BA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543BA3-DA3E-4CAE-ADA9-5D9B3EDF4115}" type="pres">
      <dgm:prSet presAssocID="{42BE3348-616F-4741-823A-4364DE16FD04}" presName="root" presStyleCnt="0"/>
      <dgm:spPr/>
    </dgm:pt>
    <dgm:pt modelId="{7453B478-D97A-4A01-AF06-000171009368}" type="pres">
      <dgm:prSet presAssocID="{42BE3348-616F-4741-823A-4364DE16FD04}" presName="rootComposite" presStyleCnt="0"/>
      <dgm:spPr/>
    </dgm:pt>
    <dgm:pt modelId="{07D6C2E5-46F7-47F6-810E-9A8901F9A2F8}" type="pres">
      <dgm:prSet presAssocID="{42BE3348-616F-4741-823A-4364DE16FD04}" presName="rootText" presStyleLbl="node1" presStyleIdx="0" presStyleCnt="3"/>
      <dgm:spPr/>
    </dgm:pt>
    <dgm:pt modelId="{822D2A05-F3A8-4DA2-8D3C-7742D5A4E8C3}" type="pres">
      <dgm:prSet presAssocID="{42BE3348-616F-4741-823A-4364DE16FD04}" presName="rootConnector" presStyleLbl="node1" presStyleIdx="0" presStyleCnt="3"/>
      <dgm:spPr/>
    </dgm:pt>
    <dgm:pt modelId="{96842B87-AACA-4FCD-A66A-82703A91DD4F}" type="pres">
      <dgm:prSet presAssocID="{42BE3348-616F-4741-823A-4364DE16FD04}" presName="childShape" presStyleCnt="0"/>
      <dgm:spPr/>
    </dgm:pt>
    <dgm:pt modelId="{11094CD9-FB99-48F8-AC93-ED0EE43B2B37}" type="pres">
      <dgm:prSet presAssocID="{7584137E-DA4D-4C8D-ADBD-2E4B406EEB15}" presName="root" presStyleCnt="0"/>
      <dgm:spPr/>
    </dgm:pt>
    <dgm:pt modelId="{3A1943EA-C07F-471F-A1B3-5E16BBC45269}" type="pres">
      <dgm:prSet presAssocID="{7584137E-DA4D-4C8D-ADBD-2E4B406EEB15}" presName="rootComposite" presStyleCnt="0"/>
      <dgm:spPr/>
    </dgm:pt>
    <dgm:pt modelId="{B6A14C8E-B2BE-47DF-BC76-F55B3E0EED95}" type="pres">
      <dgm:prSet presAssocID="{7584137E-DA4D-4C8D-ADBD-2E4B406EEB15}" presName="rootText" presStyleLbl="node1" presStyleIdx="1" presStyleCnt="3"/>
      <dgm:spPr/>
    </dgm:pt>
    <dgm:pt modelId="{6B2B4659-65ED-4761-A91C-C79ACD22D4A1}" type="pres">
      <dgm:prSet presAssocID="{7584137E-DA4D-4C8D-ADBD-2E4B406EEB15}" presName="rootConnector" presStyleLbl="node1" presStyleIdx="1" presStyleCnt="3"/>
      <dgm:spPr/>
    </dgm:pt>
    <dgm:pt modelId="{59ED86AF-BD57-4A13-B6F9-9669C2A50BF1}" type="pres">
      <dgm:prSet presAssocID="{7584137E-DA4D-4C8D-ADBD-2E4B406EEB15}" presName="childShape" presStyleCnt="0"/>
      <dgm:spPr/>
    </dgm:pt>
    <dgm:pt modelId="{E9486638-3EE8-418E-A6AC-6DA5C33C6A20}" type="pres">
      <dgm:prSet presAssocID="{BFF04FD9-1CEE-4801-907A-0F9F9FC1493B}" presName="root" presStyleCnt="0"/>
      <dgm:spPr/>
    </dgm:pt>
    <dgm:pt modelId="{679A6B9D-9736-43FC-918B-544852B6C2E8}" type="pres">
      <dgm:prSet presAssocID="{BFF04FD9-1CEE-4801-907A-0F9F9FC1493B}" presName="rootComposite" presStyleCnt="0"/>
      <dgm:spPr/>
    </dgm:pt>
    <dgm:pt modelId="{51E53D23-6957-4E17-9C63-9F59924C6EA4}" type="pres">
      <dgm:prSet presAssocID="{BFF04FD9-1CEE-4801-907A-0F9F9FC1493B}" presName="rootText" presStyleLbl="node1" presStyleIdx="2" presStyleCnt="3"/>
      <dgm:spPr/>
    </dgm:pt>
    <dgm:pt modelId="{DF27BDD1-D089-402F-9540-5DA04C8206E6}" type="pres">
      <dgm:prSet presAssocID="{BFF04FD9-1CEE-4801-907A-0F9F9FC1493B}" presName="rootConnector" presStyleLbl="node1" presStyleIdx="2" presStyleCnt="3"/>
      <dgm:spPr/>
    </dgm:pt>
    <dgm:pt modelId="{195329E6-6D5F-4C70-B3BD-7DBC4734AA5C}" type="pres">
      <dgm:prSet presAssocID="{BFF04FD9-1CEE-4801-907A-0F9F9FC1493B}" presName="childShape" presStyleCnt="0"/>
      <dgm:spPr/>
    </dgm:pt>
    <dgm:pt modelId="{92935165-9CAA-4E47-940C-AE30B5D291EA}" type="pres">
      <dgm:prSet presAssocID="{C4520953-EBF1-44A1-9A8B-38B3C4A985F4}" presName="Name13" presStyleLbl="parChTrans1D2" presStyleIdx="0" presStyleCnt="1"/>
      <dgm:spPr/>
    </dgm:pt>
    <dgm:pt modelId="{F322AB87-6D92-486A-A98A-5422FF309485}" type="pres">
      <dgm:prSet presAssocID="{E15C673D-151B-4F29-BB9E-9795FEFDFDB2}" presName="childText" presStyleLbl="bgAcc1" presStyleIdx="0" presStyleCnt="1">
        <dgm:presLayoutVars>
          <dgm:bulletEnabled val="1"/>
        </dgm:presLayoutVars>
      </dgm:prSet>
      <dgm:spPr/>
    </dgm:pt>
  </dgm:ptLst>
  <dgm:cxnLst>
    <dgm:cxn modelId="{1EC12E0C-3A17-4204-9944-48082797C321}" srcId="{4CFFC2D7-80A0-4743-9D33-782527508BA9}" destId="{7584137E-DA4D-4C8D-ADBD-2E4B406EEB15}" srcOrd="1" destOrd="0" parTransId="{23F7DEA7-7DFA-47F5-BF68-A5283A5506C0}" sibTransId="{E27FDD56-AE13-4F8E-B596-46D711379FBA}"/>
    <dgm:cxn modelId="{4AEDDF10-D414-4FA8-8D58-AC8AEF6E1A55}" type="presOf" srcId="{42BE3348-616F-4741-823A-4364DE16FD04}" destId="{822D2A05-F3A8-4DA2-8D3C-7742D5A4E8C3}" srcOrd="1" destOrd="0" presId="urn:microsoft.com/office/officeart/2005/8/layout/hierarchy3"/>
    <dgm:cxn modelId="{3B4CD317-6485-4A47-9F0E-918DC81BB53A}" type="presOf" srcId="{BFF04FD9-1CEE-4801-907A-0F9F9FC1493B}" destId="{DF27BDD1-D089-402F-9540-5DA04C8206E6}" srcOrd="1" destOrd="0" presId="urn:microsoft.com/office/officeart/2005/8/layout/hierarchy3"/>
    <dgm:cxn modelId="{33C1C932-8CA4-4451-91E0-0B409EE5C770}" type="presOf" srcId="{4CFFC2D7-80A0-4743-9D33-782527508BA9}" destId="{D7F18440-2CAC-479C-8E88-0E198ED89A86}" srcOrd="0" destOrd="0" presId="urn:microsoft.com/office/officeart/2005/8/layout/hierarchy3"/>
    <dgm:cxn modelId="{AE8CEA48-18C3-4221-BE8C-24CEA9076B79}" srcId="{4CFFC2D7-80A0-4743-9D33-782527508BA9}" destId="{BFF04FD9-1CEE-4801-907A-0F9F9FC1493B}" srcOrd="2" destOrd="0" parTransId="{53C852E1-7F43-4E86-8B55-9D59B387876D}" sibTransId="{24DF5E84-8E86-48ED-8FF1-B9A1801FF847}"/>
    <dgm:cxn modelId="{AC3AED4C-4E46-4E2A-AA37-42936DE606ED}" type="presOf" srcId="{E15C673D-151B-4F29-BB9E-9795FEFDFDB2}" destId="{F322AB87-6D92-486A-A98A-5422FF309485}" srcOrd="0" destOrd="0" presId="urn:microsoft.com/office/officeart/2005/8/layout/hierarchy3"/>
    <dgm:cxn modelId="{F5725E57-F5C0-4DE0-A14B-C4AE43FF2289}" type="presOf" srcId="{BFF04FD9-1CEE-4801-907A-0F9F9FC1493B}" destId="{51E53D23-6957-4E17-9C63-9F59924C6EA4}" srcOrd="0" destOrd="0" presId="urn:microsoft.com/office/officeart/2005/8/layout/hierarchy3"/>
    <dgm:cxn modelId="{3E67E76B-7E10-4E06-816F-EC3CD229BF93}" type="presOf" srcId="{7584137E-DA4D-4C8D-ADBD-2E4B406EEB15}" destId="{6B2B4659-65ED-4761-A91C-C79ACD22D4A1}" srcOrd="1" destOrd="0" presId="urn:microsoft.com/office/officeart/2005/8/layout/hierarchy3"/>
    <dgm:cxn modelId="{D3C4F1A0-C084-458D-9031-DA781634B9C2}" srcId="{BFF04FD9-1CEE-4801-907A-0F9F9FC1493B}" destId="{E15C673D-151B-4F29-BB9E-9795FEFDFDB2}" srcOrd="0" destOrd="0" parTransId="{C4520953-EBF1-44A1-9A8B-38B3C4A985F4}" sibTransId="{ED4D04E9-1A51-4EBF-9D57-FFDE6B24D762}"/>
    <dgm:cxn modelId="{E85732A2-BE07-45BA-ADEE-A6B6E038AB84}" type="presOf" srcId="{42BE3348-616F-4741-823A-4364DE16FD04}" destId="{07D6C2E5-46F7-47F6-810E-9A8901F9A2F8}" srcOrd="0" destOrd="0" presId="urn:microsoft.com/office/officeart/2005/8/layout/hierarchy3"/>
    <dgm:cxn modelId="{5D7C4EBB-EFE4-441A-80BB-5DCCA5BCF597}" type="presOf" srcId="{C4520953-EBF1-44A1-9A8B-38B3C4A985F4}" destId="{92935165-9CAA-4E47-940C-AE30B5D291EA}" srcOrd="0" destOrd="0" presId="urn:microsoft.com/office/officeart/2005/8/layout/hierarchy3"/>
    <dgm:cxn modelId="{95E21AC7-9021-47F5-B9B3-E9D2B9C94B79}" type="presOf" srcId="{7584137E-DA4D-4C8D-ADBD-2E4B406EEB15}" destId="{B6A14C8E-B2BE-47DF-BC76-F55B3E0EED95}" srcOrd="0" destOrd="0" presId="urn:microsoft.com/office/officeart/2005/8/layout/hierarchy3"/>
    <dgm:cxn modelId="{3450B7D9-2D92-4904-BCE4-BC04406AAD98}" srcId="{4CFFC2D7-80A0-4743-9D33-782527508BA9}" destId="{42BE3348-616F-4741-823A-4364DE16FD04}" srcOrd="0" destOrd="0" parTransId="{52B42ADF-95FA-4DC9-B6F4-F06FF381EF79}" sibTransId="{480107DD-FA49-4416-9704-D7ED99DE1655}"/>
    <dgm:cxn modelId="{A5ABFDFE-A34B-4721-BE52-96BFC4D44DA7}" type="presParOf" srcId="{D7F18440-2CAC-479C-8E88-0E198ED89A86}" destId="{78543BA3-DA3E-4CAE-ADA9-5D9B3EDF4115}" srcOrd="0" destOrd="0" presId="urn:microsoft.com/office/officeart/2005/8/layout/hierarchy3"/>
    <dgm:cxn modelId="{55D64805-0220-4AD4-BD22-DCB141B7B60E}" type="presParOf" srcId="{78543BA3-DA3E-4CAE-ADA9-5D9B3EDF4115}" destId="{7453B478-D97A-4A01-AF06-000171009368}" srcOrd="0" destOrd="0" presId="urn:microsoft.com/office/officeart/2005/8/layout/hierarchy3"/>
    <dgm:cxn modelId="{45C61F1A-A252-4E80-8AAE-1DB5BB0469FC}" type="presParOf" srcId="{7453B478-D97A-4A01-AF06-000171009368}" destId="{07D6C2E5-46F7-47F6-810E-9A8901F9A2F8}" srcOrd="0" destOrd="0" presId="urn:microsoft.com/office/officeart/2005/8/layout/hierarchy3"/>
    <dgm:cxn modelId="{2F8FD8AF-0580-488D-97DF-7A6ED1A28FAD}" type="presParOf" srcId="{7453B478-D97A-4A01-AF06-000171009368}" destId="{822D2A05-F3A8-4DA2-8D3C-7742D5A4E8C3}" srcOrd="1" destOrd="0" presId="urn:microsoft.com/office/officeart/2005/8/layout/hierarchy3"/>
    <dgm:cxn modelId="{B87FCD67-F358-4268-BEEB-A57AF3E01FB9}" type="presParOf" srcId="{78543BA3-DA3E-4CAE-ADA9-5D9B3EDF4115}" destId="{96842B87-AACA-4FCD-A66A-82703A91DD4F}" srcOrd="1" destOrd="0" presId="urn:microsoft.com/office/officeart/2005/8/layout/hierarchy3"/>
    <dgm:cxn modelId="{E34F3FFB-5E2F-47DD-A2D3-18EB19C0D63C}" type="presParOf" srcId="{D7F18440-2CAC-479C-8E88-0E198ED89A86}" destId="{11094CD9-FB99-48F8-AC93-ED0EE43B2B37}" srcOrd="1" destOrd="0" presId="urn:microsoft.com/office/officeart/2005/8/layout/hierarchy3"/>
    <dgm:cxn modelId="{3466C3D7-859A-4CED-A21E-90BB87722EAD}" type="presParOf" srcId="{11094CD9-FB99-48F8-AC93-ED0EE43B2B37}" destId="{3A1943EA-C07F-471F-A1B3-5E16BBC45269}" srcOrd="0" destOrd="0" presId="urn:microsoft.com/office/officeart/2005/8/layout/hierarchy3"/>
    <dgm:cxn modelId="{B267DA13-913E-46A5-A86C-4814B31D48B8}" type="presParOf" srcId="{3A1943EA-C07F-471F-A1B3-5E16BBC45269}" destId="{B6A14C8E-B2BE-47DF-BC76-F55B3E0EED95}" srcOrd="0" destOrd="0" presId="urn:microsoft.com/office/officeart/2005/8/layout/hierarchy3"/>
    <dgm:cxn modelId="{095AFE86-0685-40A9-8EF9-189002E59B1F}" type="presParOf" srcId="{3A1943EA-C07F-471F-A1B3-5E16BBC45269}" destId="{6B2B4659-65ED-4761-A91C-C79ACD22D4A1}" srcOrd="1" destOrd="0" presId="urn:microsoft.com/office/officeart/2005/8/layout/hierarchy3"/>
    <dgm:cxn modelId="{104F2ED3-48D9-4CD1-9789-D870387B6177}" type="presParOf" srcId="{11094CD9-FB99-48F8-AC93-ED0EE43B2B37}" destId="{59ED86AF-BD57-4A13-B6F9-9669C2A50BF1}" srcOrd="1" destOrd="0" presId="urn:microsoft.com/office/officeart/2005/8/layout/hierarchy3"/>
    <dgm:cxn modelId="{DE41CB23-10EF-4167-AF18-0D76B2873F4E}" type="presParOf" srcId="{D7F18440-2CAC-479C-8E88-0E198ED89A86}" destId="{E9486638-3EE8-418E-A6AC-6DA5C33C6A20}" srcOrd="2" destOrd="0" presId="urn:microsoft.com/office/officeart/2005/8/layout/hierarchy3"/>
    <dgm:cxn modelId="{FF5811E3-045D-4C0C-B371-8F9D3FC8F284}" type="presParOf" srcId="{E9486638-3EE8-418E-A6AC-6DA5C33C6A20}" destId="{679A6B9D-9736-43FC-918B-544852B6C2E8}" srcOrd="0" destOrd="0" presId="urn:microsoft.com/office/officeart/2005/8/layout/hierarchy3"/>
    <dgm:cxn modelId="{A515F139-F393-4DB5-AEF4-978D2B58B2F6}" type="presParOf" srcId="{679A6B9D-9736-43FC-918B-544852B6C2E8}" destId="{51E53D23-6957-4E17-9C63-9F59924C6EA4}" srcOrd="0" destOrd="0" presId="urn:microsoft.com/office/officeart/2005/8/layout/hierarchy3"/>
    <dgm:cxn modelId="{A83F5D9C-CE7C-447D-BAF1-299142A421D8}" type="presParOf" srcId="{679A6B9D-9736-43FC-918B-544852B6C2E8}" destId="{DF27BDD1-D089-402F-9540-5DA04C8206E6}" srcOrd="1" destOrd="0" presId="urn:microsoft.com/office/officeart/2005/8/layout/hierarchy3"/>
    <dgm:cxn modelId="{2998F6A8-E00D-4D8F-B224-1861284F1EE5}" type="presParOf" srcId="{E9486638-3EE8-418E-A6AC-6DA5C33C6A20}" destId="{195329E6-6D5F-4C70-B3BD-7DBC4734AA5C}" srcOrd="1" destOrd="0" presId="urn:microsoft.com/office/officeart/2005/8/layout/hierarchy3"/>
    <dgm:cxn modelId="{326D6C42-10DD-422E-99DA-87BE321211EA}" type="presParOf" srcId="{195329E6-6D5F-4C70-B3BD-7DBC4734AA5C}" destId="{92935165-9CAA-4E47-940C-AE30B5D291EA}" srcOrd="0" destOrd="0" presId="urn:microsoft.com/office/officeart/2005/8/layout/hierarchy3"/>
    <dgm:cxn modelId="{2EF1BF32-E04B-4039-8169-35B9039A3B31}" type="presParOf" srcId="{195329E6-6D5F-4C70-B3BD-7DBC4734AA5C}" destId="{F322AB87-6D92-486A-A98A-5422FF30948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70656F4-8092-4113-A129-C82878C781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4F03E-4BB0-4BA1-A633-581094683039}">
      <dgm:prSet/>
      <dgm:spPr/>
      <dgm:t>
        <a:bodyPr/>
        <a:lstStyle/>
        <a:p>
          <a:r>
            <a:rPr lang="en-US"/>
            <a:t>Can violate only referential integrity </a:t>
          </a:r>
        </a:p>
      </dgm:t>
    </dgm:pt>
    <dgm:pt modelId="{1544E9E8-00DF-422A-8330-D900FDF431EB}" type="parTrans" cxnId="{3E34777F-694C-4A67-9FD7-6C63F71A6A87}">
      <dgm:prSet/>
      <dgm:spPr/>
      <dgm:t>
        <a:bodyPr/>
        <a:lstStyle/>
        <a:p>
          <a:endParaRPr lang="en-US"/>
        </a:p>
      </dgm:t>
    </dgm:pt>
    <dgm:pt modelId="{AFEB002A-D41C-4253-9572-15FB12483894}" type="sibTrans" cxnId="{3E34777F-694C-4A67-9FD7-6C63F71A6A87}">
      <dgm:prSet/>
      <dgm:spPr/>
      <dgm:t>
        <a:bodyPr/>
        <a:lstStyle/>
        <a:p>
          <a:endParaRPr lang="en-US"/>
        </a:p>
      </dgm:t>
    </dgm:pt>
    <dgm:pt modelId="{EF04EA49-2282-40B9-AA73-B8EE1D16837D}">
      <dgm:prSet/>
      <dgm:spPr/>
      <dgm:t>
        <a:bodyPr/>
        <a:lstStyle/>
        <a:p>
          <a:r>
            <a:rPr lang="en-US" dirty="0"/>
            <a:t>If the row being deleted is referenced by foreign keys from other row</a:t>
          </a:r>
        </a:p>
      </dgm:t>
    </dgm:pt>
    <dgm:pt modelId="{3146542F-1D68-4970-9D1B-9F7FF3842D3F}" type="parTrans" cxnId="{4BE7624E-595A-4963-B1FD-6B91BDC436A0}">
      <dgm:prSet/>
      <dgm:spPr/>
      <dgm:t>
        <a:bodyPr/>
        <a:lstStyle/>
        <a:p>
          <a:endParaRPr lang="en-US"/>
        </a:p>
      </dgm:t>
    </dgm:pt>
    <dgm:pt modelId="{F6B909E5-F1A2-4092-91F5-D68A27F442A3}" type="sibTrans" cxnId="{4BE7624E-595A-4963-B1FD-6B91BDC436A0}">
      <dgm:prSet/>
      <dgm:spPr/>
      <dgm:t>
        <a:bodyPr/>
        <a:lstStyle/>
        <a:p>
          <a:endParaRPr lang="en-US"/>
        </a:p>
      </dgm:t>
    </dgm:pt>
    <dgm:pt modelId="{D4337F4A-DBE9-42DB-BD66-B9F2062D5136}">
      <dgm:prSet/>
      <dgm:spPr/>
      <dgm:t>
        <a:bodyPr/>
        <a:lstStyle/>
        <a:p>
          <a:r>
            <a:rPr lang="en-US" b="1" dirty="0"/>
            <a:t>Restrict</a:t>
          </a:r>
          <a:endParaRPr lang="en-US" dirty="0"/>
        </a:p>
      </dgm:t>
    </dgm:pt>
    <dgm:pt modelId="{86D5EC00-FEA5-4CEE-9E41-80B6DA68AE3C}" type="parTrans" cxnId="{1CA436D8-79C2-42CB-A723-EA4476D9479D}">
      <dgm:prSet/>
      <dgm:spPr/>
      <dgm:t>
        <a:bodyPr/>
        <a:lstStyle/>
        <a:p>
          <a:endParaRPr lang="en-US"/>
        </a:p>
      </dgm:t>
    </dgm:pt>
    <dgm:pt modelId="{ED0BB9B0-5731-4DAE-98C4-36625267405D}" type="sibTrans" cxnId="{1CA436D8-79C2-42CB-A723-EA4476D9479D}">
      <dgm:prSet/>
      <dgm:spPr/>
      <dgm:t>
        <a:bodyPr/>
        <a:lstStyle/>
        <a:p>
          <a:endParaRPr lang="en-US"/>
        </a:p>
      </dgm:t>
    </dgm:pt>
    <dgm:pt modelId="{5E1E7980-7E5D-4707-A868-A4338E8B41CA}">
      <dgm:prSet/>
      <dgm:spPr/>
      <dgm:t>
        <a:bodyPr/>
        <a:lstStyle/>
        <a:p>
          <a:r>
            <a:rPr lang="en-US"/>
            <a:t>Reject the deletion</a:t>
          </a:r>
        </a:p>
      </dgm:t>
    </dgm:pt>
    <dgm:pt modelId="{65D0BA7B-9BDF-4997-8A89-775AA8165495}" type="parTrans" cxnId="{D379EED9-49C1-4C8E-AB2F-3495885F401E}">
      <dgm:prSet/>
      <dgm:spPr/>
      <dgm:t>
        <a:bodyPr/>
        <a:lstStyle/>
        <a:p>
          <a:endParaRPr lang="en-US"/>
        </a:p>
      </dgm:t>
    </dgm:pt>
    <dgm:pt modelId="{B9201F9E-7135-420B-9B9C-1D93B52A418A}" type="sibTrans" cxnId="{D379EED9-49C1-4C8E-AB2F-3495885F401E}">
      <dgm:prSet/>
      <dgm:spPr/>
      <dgm:t>
        <a:bodyPr/>
        <a:lstStyle/>
        <a:p>
          <a:endParaRPr lang="en-US"/>
        </a:p>
      </dgm:t>
    </dgm:pt>
    <dgm:pt modelId="{59C48720-1988-49CE-801A-A7B1CD03AC88}">
      <dgm:prSet/>
      <dgm:spPr/>
      <dgm:t>
        <a:bodyPr/>
        <a:lstStyle/>
        <a:p>
          <a:r>
            <a:rPr lang="en-US" b="1"/>
            <a:t>Cascade</a:t>
          </a:r>
          <a:endParaRPr lang="en-US"/>
        </a:p>
      </dgm:t>
    </dgm:pt>
    <dgm:pt modelId="{6FBEBDDC-3F5A-41B4-826E-33F8B88E0E2F}" type="parTrans" cxnId="{2EFC696C-136C-40E5-A841-664C307941EE}">
      <dgm:prSet/>
      <dgm:spPr/>
      <dgm:t>
        <a:bodyPr/>
        <a:lstStyle/>
        <a:p>
          <a:endParaRPr lang="en-US"/>
        </a:p>
      </dgm:t>
    </dgm:pt>
    <dgm:pt modelId="{95C2AD65-9C5E-43AB-8EBE-E8ED15AB944B}" type="sibTrans" cxnId="{2EFC696C-136C-40E5-A841-664C307941EE}">
      <dgm:prSet/>
      <dgm:spPr/>
      <dgm:t>
        <a:bodyPr/>
        <a:lstStyle/>
        <a:p>
          <a:endParaRPr lang="en-US"/>
        </a:p>
      </dgm:t>
    </dgm:pt>
    <dgm:pt modelId="{55226EDA-1A49-4B4B-8389-806A32D38CB4}">
      <dgm:prSet/>
      <dgm:spPr/>
      <dgm:t>
        <a:bodyPr/>
        <a:lstStyle/>
        <a:p>
          <a:r>
            <a:rPr lang="en-US"/>
            <a:t>Propagate the deletion by deleting rows that reference the row that is being deleted</a:t>
          </a:r>
        </a:p>
      </dgm:t>
    </dgm:pt>
    <dgm:pt modelId="{E2886C5D-E43D-4BA7-A3A8-0766A8B46537}" type="parTrans" cxnId="{67319369-8296-4EE3-992D-609E86F016BB}">
      <dgm:prSet/>
      <dgm:spPr/>
      <dgm:t>
        <a:bodyPr/>
        <a:lstStyle/>
        <a:p>
          <a:endParaRPr lang="en-US"/>
        </a:p>
      </dgm:t>
    </dgm:pt>
    <dgm:pt modelId="{63768497-DFAA-4818-9B3C-99A4F032C02D}" type="sibTrans" cxnId="{67319369-8296-4EE3-992D-609E86F016BB}">
      <dgm:prSet/>
      <dgm:spPr/>
      <dgm:t>
        <a:bodyPr/>
        <a:lstStyle/>
        <a:p>
          <a:endParaRPr lang="en-US"/>
        </a:p>
      </dgm:t>
    </dgm:pt>
    <dgm:pt modelId="{BD7E10DB-3E1A-40B0-88CD-CAACC682C46B}">
      <dgm:prSet/>
      <dgm:spPr/>
      <dgm:t>
        <a:bodyPr/>
        <a:lstStyle/>
        <a:p>
          <a:r>
            <a:rPr lang="en-US" b="1"/>
            <a:t>Set null </a:t>
          </a:r>
          <a:r>
            <a:rPr lang="en-US"/>
            <a:t>or </a:t>
          </a:r>
          <a:r>
            <a:rPr lang="en-US" b="1"/>
            <a:t>set default</a:t>
          </a:r>
          <a:endParaRPr lang="en-US"/>
        </a:p>
      </dgm:t>
    </dgm:pt>
    <dgm:pt modelId="{3CE3FC73-C446-4F46-A0D4-8C88D63C0D6E}" type="parTrans" cxnId="{08508FB5-00D0-4056-BB5D-0E2DE55EA051}">
      <dgm:prSet/>
      <dgm:spPr/>
      <dgm:t>
        <a:bodyPr/>
        <a:lstStyle/>
        <a:p>
          <a:endParaRPr lang="en-US"/>
        </a:p>
      </dgm:t>
    </dgm:pt>
    <dgm:pt modelId="{39EB4957-2A79-477F-B73F-5455933E9134}" type="sibTrans" cxnId="{08508FB5-00D0-4056-BB5D-0E2DE55EA051}">
      <dgm:prSet/>
      <dgm:spPr/>
      <dgm:t>
        <a:bodyPr/>
        <a:lstStyle/>
        <a:p>
          <a:endParaRPr lang="en-US"/>
        </a:p>
      </dgm:t>
    </dgm:pt>
    <dgm:pt modelId="{893C8E85-2D60-4829-AD64-957B4D014A74}">
      <dgm:prSet/>
      <dgm:spPr/>
      <dgm:t>
        <a:bodyPr/>
        <a:lstStyle/>
        <a:p>
          <a:r>
            <a:rPr lang="en-US"/>
            <a:t>Modify the referencing attribute values that cause the violation</a:t>
          </a:r>
        </a:p>
      </dgm:t>
    </dgm:pt>
    <dgm:pt modelId="{8D26575C-A0B4-4D6B-A7F5-10D6F3CE6A9D}" type="parTrans" cxnId="{B0572541-2E59-43FB-A829-A76EEB35E7C6}">
      <dgm:prSet/>
      <dgm:spPr/>
      <dgm:t>
        <a:bodyPr/>
        <a:lstStyle/>
        <a:p>
          <a:endParaRPr lang="en-US"/>
        </a:p>
      </dgm:t>
    </dgm:pt>
    <dgm:pt modelId="{2702B8AA-33C0-4499-86BC-818376665904}" type="sibTrans" cxnId="{B0572541-2E59-43FB-A829-A76EEB35E7C6}">
      <dgm:prSet/>
      <dgm:spPr/>
      <dgm:t>
        <a:bodyPr/>
        <a:lstStyle/>
        <a:p>
          <a:endParaRPr lang="en-US"/>
        </a:p>
      </dgm:t>
    </dgm:pt>
    <dgm:pt modelId="{8B8575FB-F724-4550-BA05-E563D8AEE1F5}" type="pres">
      <dgm:prSet presAssocID="{470656F4-8092-4113-A129-C82878C78168}" presName="linear" presStyleCnt="0">
        <dgm:presLayoutVars>
          <dgm:animLvl val="lvl"/>
          <dgm:resizeHandles val="exact"/>
        </dgm:presLayoutVars>
      </dgm:prSet>
      <dgm:spPr/>
    </dgm:pt>
    <dgm:pt modelId="{D460E8DC-BA31-444B-A260-003AB6E5219A}" type="pres">
      <dgm:prSet presAssocID="{5204F03E-4BB0-4BA1-A633-58109468303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1B9E15-8DCE-414D-9572-B40E259D610B}" type="pres">
      <dgm:prSet presAssocID="{AFEB002A-D41C-4253-9572-15FB12483894}" presName="spacer" presStyleCnt="0"/>
      <dgm:spPr/>
    </dgm:pt>
    <dgm:pt modelId="{E49E8F45-503E-457D-BDA0-24C34A37D089}" type="pres">
      <dgm:prSet presAssocID="{EF04EA49-2282-40B9-AA73-B8EE1D1683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5FD7AC0-A364-4FCB-8EFF-A1F3C35431E0}" type="pres">
      <dgm:prSet presAssocID="{EF04EA49-2282-40B9-AA73-B8EE1D16837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A9D4E12-E4E7-4712-BDD2-C89AA5584991}" type="presOf" srcId="{5204F03E-4BB0-4BA1-A633-581094683039}" destId="{D460E8DC-BA31-444B-A260-003AB6E5219A}" srcOrd="0" destOrd="0" presId="urn:microsoft.com/office/officeart/2005/8/layout/vList2"/>
    <dgm:cxn modelId="{E7F31017-313B-49A8-A7D9-22C3E3A2A10F}" type="presOf" srcId="{D4337F4A-DBE9-42DB-BD66-B9F2062D5136}" destId="{D5FD7AC0-A364-4FCB-8EFF-A1F3C35431E0}" srcOrd="0" destOrd="0" presId="urn:microsoft.com/office/officeart/2005/8/layout/vList2"/>
    <dgm:cxn modelId="{04C7FA23-A0DE-48A2-A8A0-5AE16FC7D581}" type="presOf" srcId="{5E1E7980-7E5D-4707-A868-A4338E8B41CA}" destId="{D5FD7AC0-A364-4FCB-8EFF-A1F3C35431E0}" srcOrd="0" destOrd="1" presId="urn:microsoft.com/office/officeart/2005/8/layout/vList2"/>
    <dgm:cxn modelId="{9A25F335-8032-4C05-9CD3-1C150DE18482}" type="presOf" srcId="{BD7E10DB-3E1A-40B0-88CD-CAACC682C46B}" destId="{D5FD7AC0-A364-4FCB-8EFF-A1F3C35431E0}" srcOrd="0" destOrd="4" presId="urn:microsoft.com/office/officeart/2005/8/layout/vList2"/>
    <dgm:cxn modelId="{E901DB3F-F380-4E41-8135-C7275004A4D3}" type="presOf" srcId="{893C8E85-2D60-4829-AD64-957B4D014A74}" destId="{D5FD7AC0-A364-4FCB-8EFF-A1F3C35431E0}" srcOrd="0" destOrd="5" presId="urn:microsoft.com/office/officeart/2005/8/layout/vList2"/>
    <dgm:cxn modelId="{B0572541-2E59-43FB-A829-A76EEB35E7C6}" srcId="{BD7E10DB-3E1A-40B0-88CD-CAACC682C46B}" destId="{893C8E85-2D60-4829-AD64-957B4D014A74}" srcOrd="0" destOrd="0" parTransId="{8D26575C-A0B4-4D6B-A7F5-10D6F3CE6A9D}" sibTransId="{2702B8AA-33C0-4499-86BC-818376665904}"/>
    <dgm:cxn modelId="{4BE7624E-595A-4963-B1FD-6B91BDC436A0}" srcId="{470656F4-8092-4113-A129-C82878C78168}" destId="{EF04EA49-2282-40B9-AA73-B8EE1D16837D}" srcOrd="1" destOrd="0" parTransId="{3146542F-1D68-4970-9D1B-9F7FF3842D3F}" sibTransId="{F6B909E5-F1A2-4092-91F5-D68A27F442A3}"/>
    <dgm:cxn modelId="{67319369-8296-4EE3-992D-609E86F016BB}" srcId="{59C48720-1988-49CE-801A-A7B1CD03AC88}" destId="{55226EDA-1A49-4B4B-8389-806A32D38CB4}" srcOrd="0" destOrd="0" parTransId="{E2886C5D-E43D-4BA7-A3A8-0766A8B46537}" sibTransId="{63768497-DFAA-4818-9B3C-99A4F032C02D}"/>
    <dgm:cxn modelId="{2EFC696C-136C-40E5-A841-664C307941EE}" srcId="{EF04EA49-2282-40B9-AA73-B8EE1D16837D}" destId="{59C48720-1988-49CE-801A-A7B1CD03AC88}" srcOrd="1" destOrd="0" parTransId="{6FBEBDDC-3F5A-41B4-826E-33F8B88E0E2F}" sibTransId="{95C2AD65-9C5E-43AB-8EBE-E8ED15AB944B}"/>
    <dgm:cxn modelId="{14A1E776-8E3A-42AA-9CEB-BC15CA1AC42A}" type="presOf" srcId="{EF04EA49-2282-40B9-AA73-B8EE1D16837D}" destId="{E49E8F45-503E-457D-BDA0-24C34A37D089}" srcOrd="0" destOrd="0" presId="urn:microsoft.com/office/officeart/2005/8/layout/vList2"/>
    <dgm:cxn modelId="{3E34777F-694C-4A67-9FD7-6C63F71A6A87}" srcId="{470656F4-8092-4113-A129-C82878C78168}" destId="{5204F03E-4BB0-4BA1-A633-581094683039}" srcOrd="0" destOrd="0" parTransId="{1544E9E8-00DF-422A-8330-D900FDF431EB}" sibTransId="{AFEB002A-D41C-4253-9572-15FB12483894}"/>
    <dgm:cxn modelId="{08508FB5-00D0-4056-BB5D-0E2DE55EA051}" srcId="{EF04EA49-2282-40B9-AA73-B8EE1D16837D}" destId="{BD7E10DB-3E1A-40B0-88CD-CAACC682C46B}" srcOrd="2" destOrd="0" parTransId="{3CE3FC73-C446-4F46-A0D4-8C88D63C0D6E}" sibTransId="{39EB4957-2A79-477F-B73F-5455933E9134}"/>
    <dgm:cxn modelId="{1CA436D8-79C2-42CB-A723-EA4476D9479D}" srcId="{EF04EA49-2282-40B9-AA73-B8EE1D16837D}" destId="{D4337F4A-DBE9-42DB-BD66-B9F2062D5136}" srcOrd="0" destOrd="0" parTransId="{86D5EC00-FEA5-4CEE-9E41-80B6DA68AE3C}" sibTransId="{ED0BB9B0-5731-4DAE-98C4-36625267405D}"/>
    <dgm:cxn modelId="{D191F1D8-6C9D-41E8-BEA6-98B88131D4C6}" type="presOf" srcId="{59C48720-1988-49CE-801A-A7B1CD03AC88}" destId="{D5FD7AC0-A364-4FCB-8EFF-A1F3C35431E0}" srcOrd="0" destOrd="2" presId="urn:microsoft.com/office/officeart/2005/8/layout/vList2"/>
    <dgm:cxn modelId="{D379EED9-49C1-4C8E-AB2F-3495885F401E}" srcId="{D4337F4A-DBE9-42DB-BD66-B9F2062D5136}" destId="{5E1E7980-7E5D-4707-A868-A4338E8B41CA}" srcOrd="0" destOrd="0" parTransId="{65D0BA7B-9BDF-4997-8A89-775AA8165495}" sibTransId="{B9201F9E-7135-420B-9B9C-1D93B52A418A}"/>
    <dgm:cxn modelId="{483161E8-D3D1-4821-A73D-6031085EF7C0}" type="presOf" srcId="{55226EDA-1A49-4B4B-8389-806A32D38CB4}" destId="{D5FD7AC0-A364-4FCB-8EFF-A1F3C35431E0}" srcOrd="0" destOrd="3" presId="urn:microsoft.com/office/officeart/2005/8/layout/vList2"/>
    <dgm:cxn modelId="{2B2A71F1-DE2B-4308-9B76-321845818DAC}" type="presOf" srcId="{470656F4-8092-4113-A129-C82878C78168}" destId="{8B8575FB-F724-4550-BA05-E563D8AEE1F5}" srcOrd="0" destOrd="0" presId="urn:microsoft.com/office/officeart/2005/8/layout/vList2"/>
    <dgm:cxn modelId="{FC7DBCA9-9A72-4B95-9E09-BBE8403178AC}" type="presParOf" srcId="{8B8575FB-F724-4550-BA05-E563D8AEE1F5}" destId="{D460E8DC-BA31-444B-A260-003AB6E5219A}" srcOrd="0" destOrd="0" presId="urn:microsoft.com/office/officeart/2005/8/layout/vList2"/>
    <dgm:cxn modelId="{6A7EE7B6-216E-41EB-8FAB-A5916EAC4A78}" type="presParOf" srcId="{8B8575FB-F724-4550-BA05-E563D8AEE1F5}" destId="{0B1B9E15-8DCE-414D-9572-B40E259D610B}" srcOrd="1" destOrd="0" presId="urn:microsoft.com/office/officeart/2005/8/layout/vList2"/>
    <dgm:cxn modelId="{1570210E-CAF5-407A-9AAB-BD20989127F6}" type="presParOf" srcId="{8B8575FB-F724-4550-BA05-E563D8AEE1F5}" destId="{E49E8F45-503E-457D-BDA0-24C34A37D089}" srcOrd="2" destOrd="0" presId="urn:microsoft.com/office/officeart/2005/8/layout/vList2"/>
    <dgm:cxn modelId="{8D5D6EE2-6233-422E-96DE-ED59C91DECC5}" type="presParOf" srcId="{8B8575FB-F724-4550-BA05-E563D8AEE1F5}" destId="{D5FD7AC0-A364-4FCB-8EFF-A1F3C35431E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36354F9-5C8D-4E0F-89C0-EE0F64BEF2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BAF9D9-FF85-4261-975C-9F93C5FA2536}">
      <dgm:prSet/>
      <dgm:spPr/>
      <dgm:t>
        <a:bodyPr/>
        <a:lstStyle/>
        <a:p>
          <a:r>
            <a:rPr lang="en-US"/>
            <a:t>Necessary to specify a condition on attributes of relation </a:t>
          </a:r>
        </a:p>
      </dgm:t>
    </dgm:pt>
    <dgm:pt modelId="{083A66F0-D46E-4171-AB4A-441DBFA72510}" type="parTrans" cxnId="{C670050D-0191-4F30-838D-8B80A50DFCF1}">
      <dgm:prSet/>
      <dgm:spPr/>
      <dgm:t>
        <a:bodyPr/>
        <a:lstStyle/>
        <a:p>
          <a:endParaRPr lang="en-US"/>
        </a:p>
      </dgm:t>
    </dgm:pt>
    <dgm:pt modelId="{79D7F5A5-5A67-4D63-A6D1-8B6A2D0D01CD}" type="sibTrans" cxnId="{C670050D-0191-4F30-838D-8B80A50DFCF1}">
      <dgm:prSet/>
      <dgm:spPr/>
      <dgm:t>
        <a:bodyPr/>
        <a:lstStyle/>
        <a:p>
          <a:endParaRPr lang="en-US"/>
        </a:p>
      </dgm:t>
    </dgm:pt>
    <dgm:pt modelId="{1A49F7E5-4742-4F91-8502-654C1FF62C59}">
      <dgm:prSet/>
      <dgm:spPr/>
      <dgm:t>
        <a:bodyPr/>
        <a:lstStyle/>
        <a:p>
          <a:r>
            <a:rPr lang="en-US"/>
            <a:t>Select the row (or rows) to be modified</a:t>
          </a:r>
        </a:p>
      </dgm:t>
    </dgm:pt>
    <dgm:pt modelId="{2C91D0DD-1CA1-4FDE-8BDB-BD4A70187CAA}" type="parTrans" cxnId="{BE4CD274-A4D3-4FA1-9A6F-30EEB3B645A4}">
      <dgm:prSet/>
      <dgm:spPr/>
      <dgm:t>
        <a:bodyPr/>
        <a:lstStyle/>
        <a:p>
          <a:endParaRPr lang="en-US"/>
        </a:p>
      </dgm:t>
    </dgm:pt>
    <dgm:pt modelId="{A4DF416C-D53C-4925-B449-5FCFFB3EA8F7}" type="sibTrans" cxnId="{BE4CD274-A4D3-4FA1-9A6F-30EEB3B645A4}">
      <dgm:prSet/>
      <dgm:spPr/>
      <dgm:t>
        <a:bodyPr/>
        <a:lstStyle/>
        <a:p>
          <a:endParaRPr lang="en-US"/>
        </a:p>
      </dgm:t>
    </dgm:pt>
    <dgm:pt modelId="{D86713ED-AE3D-400C-8357-A136F2B333E5}">
      <dgm:prSet/>
      <dgm:spPr/>
      <dgm:t>
        <a:bodyPr/>
        <a:lstStyle/>
        <a:p>
          <a:r>
            <a:rPr lang="en-US"/>
            <a:t>If attribute not part of a primary key nor of a foreign key </a:t>
          </a:r>
        </a:p>
      </dgm:t>
    </dgm:pt>
    <dgm:pt modelId="{8A7F0AFA-EF92-4257-A30C-4DC456F859B5}" type="parTrans" cxnId="{0A300A67-3DFF-44C7-9C8A-9714FC0DAD22}">
      <dgm:prSet/>
      <dgm:spPr/>
      <dgm:t>
        <a:bodyPr/>
        <a:lstStyle/>
        <a:p>
          <a:endParaRPr lang="en-US"/>
        </a:p>
      </dgm:t>
    </dgm:pt>
    <dgm:pt modelId="{45AD8DCF-4507-406F-B65E-6FDA19E579BE}" type="sibTrans" cxnId="{0A300A67-3DFF-44C7-9C8A-9714FC0DAD22}">
      <dgm:prSet/>
      <dgm:spPr/>
      <dgm:t>
        <a:bodyPr/>
        <a:lstStyle/>
        <a:p>
          <a:endParaRPr lang="en-US"/>
        </a:p>
      </dgm:t>
    </dgm:pt>
    <dgm:pt modelId="{156F9AA5-FB3A-4BC3-833A-876169E34BB0}">
      <dgm:prSet/>
      <dgm:spPr/>
      <dgm:t>
        <a:bodyPr/>
        <a:lstStyle/>
        <a:p>
          <a:r>
            <a:rPr lang="en-US"/>
            <a:t>Usually causes no problems</a:t>
          </a:r>
        </a:p>
      </dgm:t>
    </dgm:pt>
    <dgm:pt modelId="{04368121-EE2A-4BDE-9B70-4C5C1C782BC5}" type="parTrans" cxnId="{7B6F440B-A74F-4EC4-91BF-5B88DE8720A3}">
      <dgm:prSet/>
      <dgm:spPr/>
      <dgm:t>
        <a:bodyPr/>
        <a:lstStyle/>
        <a:p>
          <a:endParaRPr lang="en-US"/>
        </a:p>
      </dgm:t>
    </dgm:pt>
    <dgm:pt modelId="{3182355D-81CE-4B57-9C79-AF938A32732B}" type="sibTrans" cxnId="{7B6F440B-A74F-4EC4-91BF-5B88DE8720A3}">
      <dgm:prSet/>
      <dgm:spPr/>
      <dgm:t>
        <a:bodyPr/>
        <a:lstStyle/>
        <a:p>
          <a:endParaRPr lang="en-US"/>
        </a:p>
      </dgm:t>
    </dgm:pt>
    <dgm:pt modelId="{6DA8CA05-B257-4A45-9E65-227DE8D788B8}">
      <dgm:prSet/>
      <dgm:spPr/>
      <dgm:t>
        <a:bodyPr/>
        <a:lstStyle/>
        <a:p>
          <a:r>
            <a:rPr lang="en-US"/>
            <a:t>Only need to check that the new values is of the correct data type and domain</a:t>
          </a:r>
        </a:p>
      </dgm:t>
    </dgm:pt>
    <dgm:pt modelId="{93A67BD0-060B-4D0D-B7BB-9DE4D82DD913}" type="parTrans" cxnId="{87D322C9-AA83-4C46-A782-8036F8EF6D7E}">
      <dgm:prSet/>
      <dgm:spPr/>
      <dgm:t>
        <a:bodyPr/>
        <a:lstStyle/>
        <a:p>
          <a:endParaRPr lang="en-US"/>
        </a:p>
      </dgm:t>
    </dgm:pt>
    <dgm:pt modelId="{4D6FF30C-7686-49D8-A7AC-9AAFB59664D8}" type="sibTrans" cxnId="{87D322C9-AA83-4C46-A782-8036F8EF6D7E}">
      <dgm:prSet/>
      <dgm:spPr/>
      <dgm:t>
        <a:bodyPr/>
        <a:lstStyle/>
        <a:p>
          <a:endParaRPr lang="en-US"/>
        </a:p>
      </dgm:t>
    </dgm:pt>
    <dgm:pt modelId="{E6B94FBA-A7BF-4637-8335-5878FCF432BD}">
      <dgm:prSet/>
      <dgm:spPr/>
      <dgm:t>
        <a:bodyPr/>
        <a:lstStyle/>
        <a:p>
          <a:r>
            <a:rPr lang="en-US"/>
            <a:t>Updating a primary/foreign key</a:t>
          </a:r>
        </a:p>
      </dgm:t>
    </dgm:pt>
    <dgm:pt modelId="{70308C81-71BC-4090-AA94-8075F20F5FD9}" type="parTrans" cxnId="{33E94D1F-F442-4AFE-A1F0-99C9AB84D3D2}">
      <dgm:prSet/>
      <dgm:spPr/>
      <dgm:t>
        <a:bodyPr/>
        <a:lstStyle/>
        <a:p>
          <a:endParaRPr lang="en-US"/>
        </a:p>
      </dgm:t>
    </dgm:pt>
    <dgm:pt modelId="{4F135C76-0A6C-4C61-B690-C719C6FFC48E}" type="sibTrans" cxnId="{33E94D1F-F442-4AFE-A1F0-99C9AB84D3D2}">
      <dgm:prSet/>
      <dgm:spPr/>
      <dgm:t>
        <a:bodyPr/>
        <a:lstStyle/>
        <a:p>
          <a:endParaRPr lang="en-US"/>
        </a:p>
      </dgm:t>
    </dgm:pt>
    <dgm:pt modelId="{27ACE75E-D2D4-44A7-80AF-80CBB790E123}">
      <dgm:prSet/>
      <dgm:spPr/>
      <dgm:t>
        <a:bodyPr/>
        <a:lstStyle/>
        <a:p>
          <a:r>
            <a:rPr lang="en-US"/>
            <a:t>Similar issues as with Insert/Delete </a:t>
          </a:r>
        </a:p>
      </dgm:t>
    </dgm:pt>
    <dgm:pt modelId="{6BF86848-3FD7-4057-BEC0-552CEF0F3B1B}" type="parTrans" cxnId="{47505C9B-826B-40CE-A794-9DD90C4782E0}">
      <dgm:prSet/>
      <dgm:spPr/>
      <dgm:t>
        <a:bodyPr/>
        <a:lstStyle/>
        <a:p>
          <a:endParaRPr lang="en-US"/>
        </a:p>
      </dgm:t>
    </dgm:pt>
    <dgm:pt modelId="{34A5A0E4-F840-4FA9-984A-2EE8E1D1DBC0}" type="sibTrans" cxnId="{47505C9B-826B-40CE-A794-9DD90C4782E0}">
      <dgm:prSet/>
      <dgm:spPr/>
      <dgm:t>
        <a:bodyPr/>
        <a:lstStyle/>
        <a:p>
          <a:endParaRPr lang="en-US"/>
        </a:p>
      </dgm:t>
    </dgm:pt>
    <dgm:pt modelId="{1C6BF9E2-5EDA-442D-BA5C-094DABADF379}" type="pres">
      <dgm:prSet presAssocID="{836354F9-5C8D-4E0F-89C0-EE0F64BEF223}" presName="linear" presStyleCnt="0">
        <dgm:presLayoutVars>
          <dgm:animLvl val="lvl"/>
          <dgm:resizeHandles val="exact"/>
        </dgm:presLayoutVars>
      </dgm:prSet>
      <dgm:spPr/>
    </dgm:pt>
    <dgm:pt modelId="{99FC6135-870E-48DB-93A2-C5C8C28D7019}" type="pres">
      <dgm:prSet presAssocID="{66BAF9D9-FF85-4261-975C-9F93C5FA25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227000-5710-4C4F-BC92-83C83B6668BC}" type="pres">
      <dgm:prSet presAssocID="{66BAF9D9-FF85-4261-975C-9F93C5FA2536}" presName="childText" presStyleLbl="revTx" presStyleIdx="0" presStyleCnt="3">
        <dgm:presLayoutVars>
          <dgm:bulletEnabled val="1"/>
        </dgm:presLayoutVars>
      </dgm:prSet>
      <dgm:spPr/>
    </dgm:pt>
    <dgm:pt modelId="{9A5F7E93-357C-4ED5-9960-0D45AE71434E}" type="pres">
      <dgm:prSet presAssocID="{D86713ED-AE3D-400C-8357-A136F2B333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EA652A-8BFD-44E3-A617-97CCE72958B1}" type="pres">
      <dgm:prSet presAssocID="{D86713ED-AE3D-400C-8357-A136F2B333E5}" presName="childText" presStyleLbl="revTx" presStyleIdx="1" presStyleCnt="3">
        <dgm:presLayoutVars>
          <dgm:bulletEnabled val="1"/>
        </dgm:presLayoutVars>
      </dgm:prSet>
      <dgm:spPr/>
    </dgm:pt>
    <dgm:pt modelId="{5FD50115-911C-47A2-BDE6-E29E79178551}" type="pres">
      <dgm:prSet presAssocID="{E6B94FBA-A7BF-4637-8335-5878FCF432B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8927756-4578-41AA-8CD1-2D7C3520E26F}" type="pres">
      <dgm:prSet presAssocID="{E6B94FBA-A7BF-4637-8335-5878FCF432B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B6F440B-A74F-4EC4-91BF-5B88DE8720A3}" srcId="{D86713ED-AE3D-400C-8357-A136F2B333E5}" destId="{156F9AA5-FB3A-4BC3-833A-876169E34BB0}" srcOrd="0" destOrd="0" parTransId="{04368121-EE2A-4BDE-9B70-4C5C1C782BC5}" sibTransId="{3182355D-81CE-4B57-9C79-AF938A32732B}"/>
    <dgm:cxn modelId="{C670050D-0191-4F30-838D-8B80A50DFCF1}" srcId="{836354F9-5C8D-4E0F-89C0-EE0F64BEF223}" destId="{66BAF9D9-FF85-4261-975C-9F93C5FA2536}" srcOrd="0" destOrd="0" parTransId="{083A66F0-D46E-4171-AB4A-441DBFA72510}" sibTransId="{79D7F5A5-5A67-4D63-A6D1-8B6A2D0D01CD}"/>
    <dgm:cxn modelId="{F48F3010-D4B1-43C6-AC5B-1DAA843D5DFF}" type="presOf" srcId="{1A49F7E5-4742-4F91-8502-654C1FF62C59}" destId="{9A227000-5710-4C4F-BC92-83C83B6668BC}" srcOrd="0" destOrd="0" presId="urn:microsoft.com/office/officeart/2005/8/layout/vList2"/>
    <dgm:cxn modelId="{33E94D1F-F442-4AFE-A1F0-99C9AB84D3D2}" srcId="{836354F9-5C8D-4E0F-89C0-EE0F64BEF223}" destId="{E6B94FBA-A7BF-4637-8335-5878FCF432BD}" srcOrd="2" destOrd="0" parTransId="{70308C81-71BC-4090-AA94-8075F20F5FD9}" sibTransId="{4F135C76-0A6C-4C61-B690-C719C6FFC48E}"/>
    <dgm:cxn modelId="{1F0DEF3C-21F5-4329-ADD6-439E1A94136C}" type="presOf" srcId="{E6B94FBA-A7BF-4637-8335-5878FCF432BD}" destId="{5FD50115-911C-47A2-BDE6-E29E79178551}" srcOrd="0" destOrd="0" presId="urn:microsoft.com/office/officeart/2005/8/layout/vList2"/>
    <dgm:cxn modelId="{0A300A67-3DFF-44C7-9C8A-9714FC0DAD22}" srcId="{836354F9-5C8D-4E0F-89C0-EE0F64BEF223}" destId="{D86713ED-AE3D-400C-8357-A136F2B333E5}" srcOrd="1" destOrd="0" parTransId="{8A7F0AFA-EF92-4257-A30C-4DC456F859B5}" sibTransId="{45AD8DCF-4507-406F-B65E-6FDA19E579BE}"/>
    <dgm:cxn modelId="{BE4CD274-A4D3-4FA1-9A6F-30EEB3B645A4}" srcId="{66BAF9D9-FF85-4261-975C-9F93C5FA2536}" destId="{1A49F7E5-4742-4F91-8502-654C1FF62C59}" srcOrd="0" destOrd="0" parTransId="{2C91D0DD-1CA1-4FDE-8BDB-BD4A70187CAA}" sibTransId="{A4DF416C-D53C-4925-B449-5FCFFB3EA8F7}"/>
    <dgm:cxn modelId="{BF40B790-6C9C-443D-80E1-DFF2E024C5DD}" type="presOf" srcId="{156F9AA5-FB3A-4BC3-833A-876169E34BB0}" destId="{95EA652A-8BFD-44E3-A617-97CCE72958B1}" srcOrd="0" destOrd="0" presId="urn:microsoft.com/office/officeart/2005/8/layout/vList2"/>
    <dgm:cxn modelId="{47505C9B-826B-40CE-A794-9DD90C4782E0}" srcId="{E6B94FBA-A7BF-4637-8335-5878FCF432BD}" destId="{27ACE75E-D2D4-44A7-80AF-80CBB790E123}" srcOrd="0" destOrd="0" parTransId="{6BF86848-3FD7-4057-BEC0-552CEF0F3B1B}" sibTransId="{34A5A0E4-F840-4FA9-984A-2EE8E1D1DBC0}"/>
    <dgm:cxn modelId="{0E00289F-F910-4EA0-9871-545A532BFC17}" type="presOf" srcId="{66BAF9D9-FF85-4261-975C-9F93C5FA2536}" destId="{99FC6135-870E-48DB-93A2-C5C8C28D7019}" srcOrd="0" destOrd="0" presId="urn:microsoft.com/office/officeart/2005/8/layout/vList2"/>
    <dgm:cxn modelId="{5EC884A4-B7FE-4556-B349-AD9F4FCDBAEA}" type="presOf" srcId="{836354F9-5C8D-4E0F-89C0-EE0F64BEF223}" destId="{1C6BF9E2-5EDA-442D-BA5C-094DABADF379}" srcOrd="0" destOrd="0" presId="urn:microsoft.com/office/officeart/2005/8/layout/vList2"/>
    <dgm:cxn modelId="{87D322C9-AA83-4C46-A782-8036F8EF6D7E}" srcId="{D86713ED-AE3D-400C-8357-A136F2B333E5}" destId="{6DA8CA05-B257-4A45-9E65-227DE8D788B8}" srcOrd="1" destOrd="0" parTransId="{93A67BD0-060B-4D0D-B7BB-9DE4D82DD913}" sibTransId="{4D6FF30C-7686-49D8-A7AC-9AAFB59664D8}"/>
    <dgm:cxn modelId="{E85BAAD6-6224-4A03-9BA2-141B616AB281}" type="presOf" srcId="{D86713ED-AE3D-400C-8357-A136F2B333E5}" destId="{9A5F7E93-357C-4ED5-9960-0D45AE71434E}" srcOrd="0" destOrd="0" presId="urn:microsoft.com/office/officeart/2005/8/layout/vList2"/>
    <dgm:cxn modelId="{674825E4-409A-4D3F-8619-8C8879347E74}" type="presOf" srcId="{27ACE75E-D2D4-44A7-80AF-80CBB790E123}" destId="{A8927756-4578-41AA-8CD1-2D7C3520E26F}" srcOrd="0" destOrd="0" presId="urn:microsoft.com/office/officeart/2005/8/layout/vList2"/>
    <dgm:cxn modelId="{C428D1F1-40D3-4809-B1CE-DF683A99C8B5}" type="presOf" srcId="{6DA8CA05-B257-4A45-9E65-227DE8D788B8}" destId="{95EA652A-8BFD-44E3-A617-97CCE72958B1}" srcOrd="0" destOrd="1" presId="urn:microsoft.com/office/officeart/2005/8/layout/vList2"/>
    <dgm:cxn modelId="{73280AC9-DA89-47C7-BF27-87D51BD70F3F}" type="presParOf" srcId="{1C6BF9E2-5EDA-442D-BA5C-094DABADF379}" destId="{99FC6135-870E-48DB-93A2-C5C8C28D7019}" srcOrd="0" destOrd="0" presId="urn:microsoft.com/office/officeart/2005/8/layout/vList2"/>
    <dgm:cxn modelId="{FCA59052-1EEB-48A0-BCA2-92BCEF4A4F83}" type="presParOf" srcId="{1C6BF9E2-5EDA-442D-BA5C-094DABADF379}" destId="{9A227000-5710-4C4F-BC92-83C83B6668BC}" srcOrd="1" destOrd="0" presId="urn:microsoft.com/office/officeart/2005/8/layout/vList2"/>
    <dgm:cxn modelId="{09CD783B-79BF-4423-9166-0828DEEE3522}" type="presParOf" srcId="{1C6BF9E2-5EDA-442D-BA5C-094DABADF379}" destId="{9A5F7E93-357C-4ED5-9960-0D45AE71434E}" srcOrd="2" destOrd="0" presId="urn:microsoft.com/office/officeart/2005/8/layout/vList2"/>
    <dgm:cxn modelId="{91D3FE8D-C2D4-4495-9562-0C732BF6D4C2}" type="presParOf" srcId="{1C6BF9E2-5EDA-442D-BA5C-094DABADF379}" destId="{95EA652A-8BFD-44E3-A617-97CCE72958B1}" srcOrd="3" destOrd="0" presId="urn:microsoft.com/office/officeart/2005/8/layout/vList2"/>
    <dgm:cxn modelId="{495A8537-82E4-4339-8222-D1C217C545AA}" type="presParOf" srcId="{1C6BF9E2-5EDA-442D-BA5C-094DABADF379}" destId="{5FD50115-911C-47A2-BDE6-E29E79178551}" srcOrd="4" destOrd="0" presId="urn:microsoft.com/office/officeart/2005/8/layout/vList2"/>
    <dgm:cxn modelId="{83AFB36D-3135-4B90-8254-13A0B82A950F}" type="presParOf" srcId="{1C6BF9E2-5EDA-442D-BA5C-094DABADF379}" destId="{A8927756-4578-41AA-8CD1-2D7C3520E26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1B5AC4B-2330-421C-A439-FFE9FE804D0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B41179-68AE-48A8-9C8E-56153A5BC974}">
      <dgm:prSet phldrT="[Text]"/>
      <dgm:spPr/>
      <dgm:t>
        <a:bodyPr/>
        <a:lstStyle/>
        <a:p>
          <a:r>
            <a:rPr lang="en-US" dirty="0"/>
            <a:t>Data Structure</a:t>
          </a:r>
        </a:p>
      </dgm:t>
    </dgm:pt>
    <dgm:pt modelId="{949DD4A6-87B3-41BB-96DA-20585FD4C883}" type="parTrans" cxnId="{9608205C-DDC1-496D-9ABD-94E38C58AE0D}">
      <dgm:prSet/>
      <dgm:spPr/>
      <dgm:t>
        <a:bodyPr/>
        <a:lstStyle/>
        <a:p>
          <a:endParaRPr lang="en-US"/>
        </a:p>
      </dgm:t>
    </dgm:pt>
    <dgm:pt modelId="{5894D672-1FB0-43F0-BB38-6A2AB9B1E506}" type="sibTrans" cxnId="{9608205C-DDC1-496D-9ABD-94E38C58AE0D}">
      <dgm:prSet/>
      <dgm:spPr/>
      <dgm:t>
        <a:bodyPr/>
        <a:lstStyle/>
        <a:p>
          <a:endParaRPr lang="en-US"/>
        </a:p>
      </dgm:t>
    </dgm:pt>
    <dgm:pt modelId="{5A7EC55E-F1F2-4804-A2C4-A37A62E7C58D}">
      <dgm:prSet/>
      <dgm:spPr/>
      <dgm:t>
        <a:bodyPr/>
        <a:lstStyle/>
        <a:p>
          <a:r>
            <a:rPr lang="en-US" dirty="0"/>
            <a:t>Constraints</a:t>
          </a:r>
        </a:p>
      </dgm:t>
    </dgm:pt>
    <dgm:pt modelId="{3A4AB0A0-7B66-4F6B-80BE-9428D9E15DF5}" type="parTrans" cxnId="{18F07327-485C-4AD3-8DD1-A1F1EA982709}">
      <dgm:prSet/>
      <dgm:spPr/>
      <dgm:t>
        <a:bodyPr/>
        <a:lstStyle/>
        <a:p>
          <a:endParaRPr lang="en-US"/>
        </a:p>
      </dgm:t>
    </dgm:pt>
    <dgm:pt modelId="{0DACD445-1992-419E-B570-87FE53222974}" type="sibTrans" cxnId="{18F07327-485C-4AD3-8DD1-A1F1EA982709}">
      <dgm:prSet/>
      <dgm:spPr/>
      <dgm:t>
        <a:bodyPr/>
        <a:lstStyle/>
        <a:p>
          <a:endParaRPr lang="en-US"/>
        </a:p>
      </dgm:t>
    </dgm:pt>
    <dgm:pt modelId="{F2C56D18-7E9D-40E2-AF7F-3309EDBD3A37}">
      <dgm:prSet/>
      <dgm:spPr/>
      <dgm:t>
        <a:bodyPr/>
        <a:lstStyle/>
        <a:p>
          <a:r>
            <a:rPr lang="en-US" dirty="0"/>
            <a:t>Operations</a:t>
          </a:r>
        </a:p>
      </dgm:t>
    </dgm:pt>
    <dgm:pt modelId="{9105717B-B155-419D-9BD5-AA2FCBC5B4E5}" type="parTrans" cxnId="{41E873F5-7D02-4915-A2ED-89B6B8211B4D}">
      <dgm:prSet/>
      <dgm:spPr/>
      <dgm:t>
        <a:bodyPr/>
        <a:lstStyle/>
        <a:p>
          <a:endParaRPr lang="en-US"/>
        </a:p>
      </dgm:t>
    </dgm:pt>
    <dgm:pt modelId="{E29A6C06-0A34-4182-BD94-54FF70762C82}" type="sibTrans" cxnId="{41E873F5-7D02-4915-A2ED-89B6B8211B4D}">
      <dgm:prSet/>
      <dgm:spPr/>
      <dgm:t>
        <a:bodyPr/>
        <a:lstStyle/>
        <a:p>
          <a:endParaRPr lang="en-US"/>
        </a:p>
      </dgm:t>
    </dgm:pt>
    <dgm:pt modelId="{9CC720D4-7CA5-4370-9D09-8765E1009EA8}">
      <dgm:prSet phldrT="[Text]"/>
      <dgm:spPr/>
      <dgm:t>
        <a:bodyPr/>
        <a:lstStyle/>
        <a:p>
          <a:r>
            <a:rPr lang="en-US"/>
            <a:t>Related </a:t>
          </a:r>
          <a:r>
            <a:rPr lang="en-US" dirty="0"/>
            <a:t>Tables</a:t>
          </a:r>
        </a:p>
      </dgm:t>
    </dgm:pt>
    <dgm:pt modelId="{F28E64F3-2A87-44F3-8465-EF1A4C76D61B}" type="parTrans" cxnId="{242EC090-723B-453E-AD76-A24737DE2EA6}">
      <dgm:prSet/>
      <dgm:spPr/>
      <dgm:t>
        <a:bodyPr/>
        <a:lstStyle/>
        <a:p>
          <a:endParaRPr lang="en-US"/>
        </a:p>
      </dgm:t>
    </dgm:pt>
    <dgm:pt modelId="{8AF7E349-5C56-42A2-9A0A-786E331C9937}" type="sibTrans" cxnId="{242EC090-723B-453E-AD76-A24737DE2EA6}">
      <dgm:prSet/>
      <dgm:spPr/>
      <dgm:t>
        <a:bodyPr/>
        <a:lstStyle/>
        <a:p>
          <a:endParaRPr lang="en-US"/>
        </a:p>
      </dgm:t>
    </dgm:pt>
    <dgm:pt modelId="{FF21706A-4F7D-4DF0-8A0D-206E72ED37CB}">
      <dgm:prSet/>
      <dgm:spPr/>
      <dgm:t>
        <a:bodyPr/>
        <a:lstStyle/>
        <a:p>
          <a:r>
            <a:rPr lang="en-US" dirty="0"/>
            <a:t>Inherent model-based constraints</a:t>
          </a:r>
        </a:p>
      </dgm:t>
    </dgm:pt>
    <dgm:pt modelId="{6E3BB870-18C1-4D90-B82E-6C5B01B36CF0}" type="parTrans" cxnId="{E7CE11BC-0ED4-4CD9-A719-13BF987D82F8}">
      <dgm:prSet/>
      <dgm:spPr/>
      <dgm:t>
        <a:bodyPr/>
        <a:lstStyle/>
        <a:p>
          <a:endParaRPr lang="en-US"/>
        </a:p>
      </dgm:t>
    </dgm:pt>
    <dgm:pt modelId="{F21B0E83-A4F9-47B2-8B6B-B59CD0D2254D}" type="sibTrans" cxnId="{E7CE11BC-0ED4-4CD9-A719-13BF987D82F8}">
      <dgm:prSet/>
      <dgm:spPr/>
      <dgm:t>
        <a:bodyPr/>
        <a:lstStyle/>
        <a:p>
          <a:endParaRPr lang="en-US"/>
        </a:p>
      </dgm:t>
    </dgm:pt>
    <dgm:pt modelId="{132354C9-D5D9-4D10-B38F-147D217CD357}">
      <dgm:prSet/>
      <dgm:spPr/>
      <dgm:t>
        <a:bodyPr/>
        <a:lstStyle/>
        <a:p>
          <a:r>
            <a:rPr lang="en-US" dirty="0"/>
            <a:t>Explicit schema-based constraints</a:t>
          </a:r>
        </a:p>
      </dgm:t>
    </dgm:pt>
    <dgm:pt modelId="{517A9193-E448-408A-B63C-8A9B06288C34}" type="parTrans" cxnId="{E7904850-AB6D-4AE9-A2F8-2010E79EAF97}">
      <dgm:prSet/>
      <dgm:spPr/>
      <dgm:t>
        <a:bodyPr/>
        <a:lstStyle/>
        <a:p>
          <a:endParaRPr lang="en-US"/>
        </a:p>
      </dgm:t>
    </dgm:pt>
    <dgm:pt modelId="{A5A0F2CC-E91B-4D9E-BA6A-6446351A8A5C}" type="sibTrans" cxnId="{E7904850-AB6D-4AE9-A2F8-2010E79EAF97}">
      <dgm:prSet/>
      <dgm:spPr/>
      <dgm:t>
        <a:bodyPr/>
        <a:lstStyle/>
        <a:p>
          <a:endParaRPr lang="en-US"/>
        </a:p>
      </dgm:t>
    </dgm:pt>
    <dgm:pt modelId="{5C210246-19EF-48C3-A1B5-EC6B348D6F43}">
      <dgm:prSet/>
      <dgm:spPr/>
      <dgm:t>
        <a:bodyPr/>
        <a:lstStyle/>
        <a:p>
          <a:r>
            <a:rPr lang="en-US" dirty="0"/>
            <a:t>Application-based constraints</a:t>
          </a:r>
        </a:p>
      </dgm:t>
    </dgm:pt>
    <dgm:pt modelId="{0A42B3D6-C1A9-42D1-8857-2C7ED7BB219B}" type="parTrans" cxnId="{EFE75B39-18AE-47BD-B739-718141E70DF4}">
      <dgm:prSet/>
      <dgm:spPr/>
      <dgm:t>
        <a:bodyPr/>
        <a:lstStyle/>
        <a:p>
          <a:endParaRPr lang="en-US"/>
        </a:p>
      </dgm:t>
    </dgm:pt>
    <dgm:pt modelId="{95F11AC6-0B65-42B7-A503-7DCE92010E4A}" type="sibTrans" cxnId="{EFE75B39-18AE-47BD-B739-718141E70DF4}">
      <dgm:prSet/>
      <dgm:spPr/>
      <dgm:t>
        <a:bodyPr/>
        <a:lstStyle/>
        <a:p>
          <a:endParaRPr lang="en-US"/>
        </a:p>
      </dgm:t>
    </dgm:pt>
    <dgm:pt modelId="{0DB38A98-4FF5-4EC5-888E-9B897EE844A4}">
      <dgm:prSet/>
      <dgm:spPr/>
      <dgm:t>
        <a:bodyPr/>
        <a:lstStyle/>
        <a:p>
          <a:r>
            <a:rPr lang="en-US" dirty="0"/>
            <a:t>Retrieval</a:t>
          </a:r>
        </a:p>
      </dgm:t>
    </dgm:pt>
    <dgm:pt modelId="{593A25F3-BA2B-432E-A4B3-C491DB5CCCF7}" type="parTrans" cxnId="{03835AC7-50C5-499A-A6C0-DCC0BCEE6FC3}">
      <dgm:prSet/>
      <dgm:spPr/>
      <dgm:t>
        <a:bodyPr/>
        <a:lstStyle/>
        <a:p>
          <a:endParaRPr lang="en-US"/>
        </a:p>
      </dgm:t>
    </dgm:pt>
    <dgm:pt modelId="{19152F5F-7BE0-4905-97AE-F522DCECCD45}" type="sibTrans" cxnId="{03835AC7-50C5-499A-A6C0-DCC0BCEE6FC3}">
      <dgm:prSet/>
      <dgm:spPr/>
      <dgm:t>
        <a:bodyPr/>
        <a:lstStyle/>
        <a:p>
          <a:endParaRPr lang="en-US"/>
        </a:p>
      </dgm:t>
    </dgm:pt>
    <dgm:pt modelId="{F4751440-0EC3-44CE-B9F5-23E25AEA9B3D}">
      <dgm:prSet/>
      <dgm:spPr/>
      <dgm:t>
        <a:bodyPr/>
        <a:lstStyle/>
        <a:p>
          <a:r>
            <a:rPr lang="en-US" dirty="0"/>
            <a:t>Insert </a:t>
          </a:r>
        </a:p>
      </dgm:t>
    </dgm:pt>
    <dgm:pt modelId="{74C55EC1-FA3E-46A3-80FD-9D695ABF1060}" type="parTrans" cxnId="{E89B991E-FC01-46E1-BC76-F5F65745E42E}">
      <dgm:prSet/>
      <dgm:spPr/>
      <dgm:t>
        <a:bodyPr/>
        <a:lstStyle/>
        <a:p>
          <a:endParaRPr lang="en-US"/>
        </a:p>
      </dgm:t>
    </dgm:pt>
    <dgm:pt modelId="{980D0612-A76F-4E6F-AA3B-10E7D0AD59F6}" type="sibTrans" cxnId="{E89B991E-FC01-46E1-BC76-F5F65745E42E}">
      <dgm:prSet/>
      <dgm:spPr/>
      <dgm:t>
        <a:bodyPr/>
        <a:lstStyle/>
        <a:p>
          <a:endParaRPr lang="en-US"/>
        </a:p>
      </dgm:t>
    </dgm:pt>
    <dgm:pt modelId="{821684C0-5392-4EA3-93CE-8D0DC6F737D0}">
      <dgm:prSet/>
      <dgm:spPr/>
      <dgm:t>
        <a:bodyPr/>
        <a:lstStyle/>
        <a:p>
          <a:r>
            <a:rPr lang="en-US" dirty="0"/>
            <a:t>Delete </a:t>
          </a:r>
        </a:p>
      </dgm:t>
    </dgm:pt>
    <dgm:pt modelId="{B2E2D38D-7CEF-4EDC-AA69-CFA628F8ED1E}" type="parTrans" cxnId="{0D388267-9110-4413-8C61-A9D07C814A74}">
      <dgm:prSet/>
      <dgm:spPr/>
      <dgm:t>
        <a:bodyPr/>
        <a:lstStyle/>
        <a:p>
          <a:endParaRPr lang="en-US"/>
        </a:p>
      </dgm:t>
    </dgm:pt>
    <dgm:pt modelId="{3CB18945-E7FD-479F-BE0A-2A8488AD5157}" type="sibTrans" cxnId="{0D388267-9110-4413-8C61-A9D07C814A74}">
      <dgm:prSet/>
      <dgm:spPr/>
      <dgm:t>
        <a:bodyPr/>
        <a:lstStyle/>
        <a:p>
          <a:endParaRPr lang="en-US"/>
        </a:p>
      </dgm:t>
    </dgm:pt>
    <dgm:pt modelId="{32AD3EBE-EA19-4B82-9D9D-E5C341D769D9}">
      <dgm:prSet/>
      <dgm:spPr/>
      <dgm:t>
        <a:bodyPr/>
        <a:lstStyle/>
        <a:p>
          <a:r>
            <a:rPr lang="en-US"/>
            <a:t>Update</a:t>
          </a:r>
          <a:endParaRPr lang="en-US" dirty="0"/>
        </a:p>
      </dgm:t>
    </dgm:pt>
    <dgm:pt modelId="{33B1A2A5-05E3-49C6-9320-2A84F0F5646D}" type="parTrans" cxnId="{A8DDCC2F-23BE-4872-9A3C-70927919EEA7}">
      <dgm:prSet/>
      <dgm:spPr/>
      <dgm:t>
        <a:bodyPr/>
        <a:lstStyle/>
        <a:p>
          <a:endParaRPr lang="en-US"/>
        </a:p>
      </dgm:t>
    </dgm:pt>
    <dgm:pt modelId="{813D0E2A-7F26-4BAE-A1C7-1455EF6E5F0B}" type="sibTrans" cxnId="{A8DDCC2F-23BE-4872-9A3C-70927919EEA7}">
      <dgm:prSet/>
      <dgm:spPr/>
      <dgm:t>
        <a:bodyPr/>
        <a:lstStyle/>
        <a:p>
          <a:endParaRPr lang="en-US"/>
        </a:p>
      </dgm:t>
    </dgm:pt>
    <dgm:pt modelId="{3289502E-B8A3-4F82-A482-C6AE445DAB00}" type="pres">
      <dgm:prSet presAssocID="{D1B5AC4B-2330-421C-A439-FFE9FE804D07}" presName="theList" presStyleCnt="0">
        <dgm:presLayoutVars>
          <dgm:dir/>
          <dgm:animLvl val="lvl"/>
          <dgm:resizeHandles val="exact"/>
        </dgm:presLayoutVars>
      </dgm:prSet>
      <dgm:spPr/>
    </dgm:pt>
    <dgm:pt modelId="{9827044E-806F-44E8-A0B2-FE40E184263A}" type="pres">
      <dgm:prSet presAssocID="{89B41179-68AE-48A8-9C8E-56153A5BC974}" presName="compNode" presStyleCnt="0"/>
      <dgm:spPr/>
    </dgm:pt>
    <dgm:pt modelId="{6EE1192D-21B7-4F2E-8513-352A09762D47}" type="pres">
      <dgm:prSet presAssocID="{89B41179-68AE-48A8-9C8E-56153A5BC974}" presName="aNode" presStyleLbl="bgShp" presStyleIdx="0" presStyleCnt="3"/>
      <dgm:spPr/>
    </dgm:pt>
    <dgm:pt modelId="{87A436AD-08F0-4983-BEB0-36C826C47D53}" type="pres">
      <dgm:prSet presAssocID="{89B41179-68AE-48A8-9C8E-56153A5BC974}" presName="textNode" presStyleLbl="bgShp" presStyleIdx="0" presStyleCnt="3"/>
      <dgm:spPr/>
    </dgm:pt>
    <dgm:pt modelId="{7F0A56DE-9AAD-4524-8B33-5D00CA954041}" type="pres">
      <dgm:prSet presAssocID="{89B41179-68AE-48A8-9C8E-56153A5BC974}" presName="compChildNode" presStyleCnt="0"/>
      <dgm:spPr/>
    </dgm:pt>
    <dgm:pt modelId="{8C90C771-DAFC-4DF6-8D59-C6FB36E0016B}" type="pres">
      <dgm:prSet presAssocID="{89B41179-68AE-48A8-9C8E-56153A5BC974}" presName="theInnerList" presStyleCnt="0"/>
      <dgm:spPr/>
    </dgm:pt>
    <dgm:pt modelId="{8F279A72-6F06-4FA1-BCC4-E7E0E54A4EC8}" type="pres">
      <dgm:prSet presAssocID="{9CC720D4-7CA5-4370-9D09-8765E1009EA8}" presName="childNode" presStyleLbl="node1" presStyleIdx="0" presStyleCnt="8">
        <dgm:presLayoutVars>
          <dgm:bulletEnabled val="1"/>
        </dgm:presLayoutVars>
      </dgm:prSet>
      <dgm:spPr/>
    </dgm:pt>
    <dgm:pt modelId="{0F907B1E-6324-47ED-8642-61232F21E1B0}" type="pres">
      <dgm:prSet presAssocID="{89B41179-68AE-48A8-9C8E-56153A5BC974}" presName="aSpace" presStyleCnt="0"/>
      <dgm:spPr/>
    </dgm:pt>
    <dgm:pt modelId="{057B9E53-C099-4627-95FA-8F3406F7CAF4}" type="pres">
      <dgm:prSet presAssocID="{5A7EC55E-F1F2-4804-A2C4-A37A62E7C58D}" presName="compNode" presStyleCnt="0"/>
      <dgm:spPr/>
    </dgm:pt>
    <dgm:pt modelId="{A42E79AF-8106-44A8-A54B-959FB60799C1}" type="pres">
      <dgm:prSet presAssocID="{5A7EC55E-F1F2-4804-A2C4-A37A62E7C58D}" presName="aNode" presStyleLbl="bgShp" presStyleIdx="1" presStyleCnt="3"/>
      <dgm:spPr/>
    </dgm:pt>
    <dgm:pt modelId="{014C49AC-B25B-47EB-B57E-C547CE4FD76E}" type="pres">
      <dgm:prSet presAssocID="{5A7EC55E-F1F2-4804-A2C4-A37A62E7C58D}" presName="textNode" presStyleLbl="bgShp" presStyleIdx="1" presStyleCnt="3"/>
      <dgm:spPr/>
    </dgm:pt>
    <dgm:pt modelId="{184186A9-68DC-47E0-A3EC-A214974EE9DA}" type="pres">
      <dgm:prSet presAssocID="{5A7EC55E-F1F2-4804-A2C4-A37A62E7C58D}" presName="compChildNode" presStyleCnt="0"/>
      <dgm:spPr/>
    </dgm:pt>
    <dgm:pt modelId="{7E3874C8-342D-4EF2-A75A-7B29056132B9}" type="pres">
      <dgm:prSet presAssocID="{5A7EC55E-F1F2-4804-A2C4-A37A62E7C58D}" presName="theInnerList" presStyleCnt="0"/>
      <dgm:spPr/>
    </dgm:pt>
    <dgm:pt modelId="{A3DF2954-E125-44E8-8048-99C4D4E9FC25}" type="pres">
      <dgm:prSet presAssocID="{FF21706A-4F7D-4DF0-8A0D-206E72ED37CB}" presName="childNode" presStyleLbl="node1" presStyleIdx="1" presStyleCnt="8">
        <dgm:presLayoutVars>
          <dgm:bulletEnabled val="1"/>
        </dgm:presLayoutVars>
      </dgm:prSet>
      <dgm:spPr/>
    </dgm:pt>
    <dgm:pt modelId="{556F261A-ECA4-4794-B336-98E9420BA6E1}" type="pres">
      <dgm:prSet presAssocID="{FF21706A-4F7D-4DF0-8A0D-206E72ED37CB}" presName="aSpace2" presStyleCnt="0"/>
      <dgm:spPr/>
    </dgm:pt>
    <dgm:pt modelId="{DD2BC93E-0D23-4434-9A1A-B9BFFA8E4534}" type="pres">
      <dgm:prSet presAssocID="{132354C9-D5D9-4D10-B38F-147D217CD357}" presName="childNode" presStyleLbl="node1" presStyleIdx="2" presStyleCnt="8">
        <dgm:presLayoutVars>
          <dgm:bulletEnabled val="1"/>
        </dgm:presLayoutVars>
      </dgm:prSet>
      <dgm:spPr/>
    </dgm:pt>
    <dgm:pt modelId="{A39B1C27-5F79-4F38-8F51-680521C222CC}" type="pres">
      <dgm:prSet presAssocID="{132354C9-D5D9-4D10-B38F-147D217CD357}" presName="aSpace2" presStyleCnt="0"/>
      <dgm:spPr/>
    </dgm:pt>
    <dgm:pt modelId="{7ADD8E53-47F9-4A74-AD8B-5295123A9EB8}" type="pres">
      <dgm:prSet presAssocID="{5C210246-19EF-48C3-A1B5-EC6B348D6F43}" presName="childNode" presStyleLbl="node1" presStyleIdx="3" presStyleCnt="8">
        <dgm:presLayoutVars>
          <dgm:bulletEnabled val="1"/>
        </dgm:presLayoutVars>
      </dgm:prSet>
      <dgm:spPr/>
    </dgm:pt>
    <dgm:pt modelId="{F53B88AA-99A2-4EFE-910E-754B99535186}" type="pres">
      <dgm:prSet presAssocID="{5A7EC55E-F1F2-4804-A2C4-A37A62E7C58D}" presName="aSpace" presStyleCnt="0"/>
      <dgm:spPr/>
    </dgm:pt>
    <dgm:pt modelId="{FFFEFF09-EE20-4BF8-9978-0A338EECD90F}" type="pres">
      <dgm:prSet presAssocID="{F2C56D18-7E9D-40E2-AF7F-3309EDBD3A37}" presName="compNode" presStyleCnt="0"/>
      <dgm:spPr/>
    </dgm:pt>
    <dgm:pt modelId="{BCB438C9-0748-45EF-892C-45DF9BFC9A9C}" type="pres">
      <dgm:prSet presAssocID="{F2C56D18-7E9D-40E2-AF7F-3309EDBD3A37}" presName="aNode" presStyleLbl="bgShp" presStyleIdx="2" presStyleCnt="3"/>
      <dgm:spPr/>
    </dgm:pt>
    <dgm:pt modelId="{CBED2938-00E6-4549-9C6C-3CA9AC97EBE6}" type="pres">
      <dgm:prSet presAssocID="{F2C56D18-7E9D-40E2-AF7F-3309EDBD3A37}" presName="textNode" presStyleLbl="bgShp" presStyleIdx="2" presStyleCnt="3"/>
      <dgm:spPr/>
    </dgm:pt>
    <dgm:pt modelId="{9773B380-C7C3-4381-96A9-D16EB7E6412F}" type="pres">
      <dgm:prSet presAssocID="{F2C56D18-7E9D-40E2-AF7F-3309EDBD3A37}" presName="compChildNode" presStyleCnt="0"/>
      <dgm:spPr/>
    </dgm:pt>
    <dgm:pt modelId="{4011A13E-A67D-4E09-82B1-ECC0B103A6E2}" type="pres">
      <dgm:prSet presAssocID="{F2C56D18-7E9D-40E2-AF7F-3309EDBD3A37}" presName="theInnerList" presStyleCnt="0"/>
      <dgm:spPr/>
    </dgm:pt>
    <dgm:pt modelId="{98B2FBEF-A90C-4685-A345-6BBB04CB64C0}" type="pres">
      <dgm:prSet presAssocID="{0DB38A98-4FF5-4EC5-888E-9B897EE844A4}" presName="childNode" presStyleLbl="node1" presStyleIdx="4" presStyleCnt="8">
        <dgm:presLayoutVars>
          <dgm:bulletEnabled val="1"/>
        </dgm:presLayoutVars>
      </dgm:prSet>
      <dgm:spPr/>
    </dgm:pt>
    <dgm:pt modelId="{3CC07D6D-576A-44B9-AD1E-880FAC41CCD6}" type="pres">
      <dgm:prSet presAssocID="{0DB38A98-4FF5-4EC5-888E-9B897EE844A4}" presName="aSpace2" presStyleCnt="0"/>
      <dgm:spPr/>
    </dgm:pt>
    <dgm:pt modelId="{2F61286E-4165-4F13-AA1A-7BE8AF1E5EE3}" type="pres">
      <dgm:prSet presAssocID="{F4751440-0EC3-44CE-B9F5-23E25AEA9B3D}" presName="childNode" presStyleLbl="node1" presStyleIdx="5" presStyleCnt="8">
        <dgm:presLayoutVars>
          <dgm:bulletEnabled val="1"/>
        </dgm:presLayoutVars>
      </dgm:prSet>
      <dgm:spPr/>
    </dgm:pt>
    <dgm:pt modelId="{075ECF60-3254-412D-B4D4-5CA5047C64E5}" type="pres">
      <dgm:prSet presAssocID="{F4751440-0EC3-44CE-B9F5-23E25AEA9B3D}" presName="aSpace2" presStyleCnt="0"/>
      <dgm:spPr/>
    </dgm:pt>
    <dgm:pt modelId="{A461FED0-3BC3-4AE8-A75C-8D6C7D9783C4}" type="pres">
      <dgm:prSet presAssocID="{821684C0-5392-4EA3-93CE-8D0DC6F737D0}" presName="childNode" presStyleLbl="node1" presStyleIdx="6" presStyleCnt="8">
        <dgm:presLayoutVars>
          <dgm:bulletEnabled val="1"/>
        </dgm:presLayoutVars>
      </dgm:prSet>
      <dgm:spPr/>
    </dgm:pt>
    <dgm:pt modelId="{D7C7DD37-9FF1-4377-B5F1-82F38A0F7C8E}" type="pres">
      <dgm:prSet presAssocID="{821684C0-5392-4EA3-93CE-8D0DC6F737D0}" presName="aSpace2" presStyleCnt="0"/>
      <dgm:spPr/>
    </dgm:pt>
    <dgm:pt modelId="{78C5532D-AAF6-4A6C-8562-054EF2B88C1F}" type="pres">
      <dgm:prSet presAssocID="{32AD3EBE-EA19-4B82-9D9D-E5C341D769D9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051A3F05-B3D9-4CBB-86A1-325F4EB3BC7A}" type="presOf" srcId="{89B41179-68AE-48A8-9C8E-56153A5BC974}" destId="{6EE1192D-21B7-4F2E-8513-352A09762D47}" srcOrd="0" destOrd="0" presId="urn:microsoft.com/office/officeart/2005/8/layout/lProcess2"/>
    <dgm:cxn modelId="{C087C11B-519D-4552-A74C-AA0C38BA70C8}" type="presOf" srcId="{5A7EC55E-F1F2-4804-A2C4-A37A62E7C58D}" destId="{A42E79AF-8106-44A8-A54B-959FB60799C1}" srcOrd="0" destOrd="0" presId="urn:microsoft.com/office/officeart/2005/8/layout/lProcess2"/>
    <dgm:cxn modelId="{1FC2B71D-7560-47FE-986C-0A2358F5A19D}" type="presOf" srcId="{F2C56D18-7E9D-40E2-AF7F-3309EDBD3A37}" destId="{CBED2938-00E6-4549-9C6C-3CA9AC97EBE6}" srcOrd="1" destOrd="0" presId="urn:microsoft.com/office/officeart/2005/8/layout/lProcess2"/>
    <dgm:cxn modelId="{E89B991E-FC01-46E1-BC76-F5F65745E42E}" srcId="{F2C56D18-7E9D-40E2-AF7F-3309EDBD3A37}" destId="{F4751440-0EC3-44CE-B9F5-23E25AEA9B3D}" srcOrd="1" destOrd="0" parTransId="{74C55EC1-FA3E-46A3-80FD-9D695ABF1060}" sibTransId="{980D0612-A76F-4E6F-AA3B-10E7D0AD59F6}"/>
    <dgm:cxn modelId="{3576EE24-234C-49CF-8570-C7CA3E2C2D49}" type="presOf" srcId="{89B41179-68AE-48A8-9C8E-56153A5BC974}" destId="{87A436AD-08F0-4983-BEB0-36C826C47D53}" srcOrd="1" destOrd="0" presId="urn:microsoft.com/office/officeart/2005/8/layout/lProcess2"/>
    <dgm:cxn modelId="{18F07327-485C-4AD3-8DD1-A1F1EA982709}" srcId="{D1B5AC4B-2330-421C-A439-FFE9FE804D07}" destId="{5A7EC55E-F1F2-4804-A2C4-A37A62E7C58D}" srcOrd="1" destOrd="0" parTransId="{3A4AB0A0-7B66-4F6B-80BE-9428D9E15DF5}" sibTransId="{0DACD445-1992-419E-B570-87FE53222974}"/>
    <dgm:cxn modelId="{A8DDCC2F-23BE-4872-9A3C-70927919EEA7}" srcId="{F2C56D18-7E9D-40E2-AF7F-3309EDBD3A37}" destId="{32AD3EBE-EA19-4B82-9D9D-E5C341D769D9}" srcOrd="3" destOrd="0" parTransId="{33B1A2A5-05E3-49C6-9320-2A84F0F5646D}" sibTransId="{813D0E2A-7F26-4BAE-A1C7-1455EF6E5F0B}"/>
    <dgm:cxn modelId="{EFE75B39-18AE-47BD-B739-718141E70DF4}" srcId="{5A7EC55E-F1F2-4804-A2C4-A37A62E7C58D}" destId="{5C210246-19EF-48C3-A1B5-EC6B348D6F43}" srcOrd="2" destOrd="0" parTransId="{0A42B3D6-C1A9-42D1-8857-2C7ED7BB219B}" sibTransId="{95F11AC6-0B65-42B7-A503-7DCE92010E4A}"/>
    <dgm:cxn modelId="{6B112D3A-28A4-4E37-8207-99A4A19026F9}" type="presOf" srcId="{5A7EC55E-F1F2-4804-A2C4-A37A62E7C58D}" destId="{014C49AC-B25B-47EB-B57E-C547CE4FD76E}" srcOrd="1" destOrd="0" presId="urn:microsoft.com/office/officeart/2005/8/layout/lProcess2"/>
    <dgm:cxn modelId="{523BD046-2BD6-482A-99C3-12E4D35B3DD7}" type="presOf" srcId="{FF21706A-4F7D-4DF0-8A0D-206E72ED37CB}" destId="{A3DF2954-E125-44E8-8048-99C4D4E9FC25}" srcOrd="0" destOrd="0" presId="urn:microsoft.com/office/officeart/2005/8/layout/lProcess2"/>
    <dgm:cxn modelId="{E7904850-AB6D-4AE9-A2F8-2010E79EAF97}" srcId="{5A7EC55E-F1F2-4804-A2C4-A37A62E7C58D}" destId="{132354C9-D5D9-4D10-B38F-147D217CD357}" srcOrd="1" destOrd="0" parTransId="{517A9193-E448-408A-B63C-8A9B06288C34}" sibTransId="{A5A0F2CC-E91B-4D9E-BA6A-6446351A8A5C}"/>
    <dgm:cxn modelId="{28B71E56-8167-4EF7-A02E-50EC68924938}" type="presOf" srcId="{D1B5AC4B-2330-421C-A439-FFE9FE804D07}" destId="{3289502E-B8A3-4F82-A482-C6AE445DAB00}" srcOrd="0" destOrd="0" presId="urn:microsoft.com/office/officeart/2005/8/layout/lProcess2"/>
    <dgm:cxn modelId="{9608205C-DDC1-496D-9ABD-94E38C58AE0D}" srcId="{D1B5AC4B-2330-421C-A439-FFE9FE804D07}" destId="{89B41179-68AE-48A8-9C8E-56153A5BC974}" srcOrd="0" destOrd="0" parTransId="{949DD4A6-87B3-41BB-96DA-20585FD4C883}" sibTransId="{5894D672-1FB0-43F0-BB38-6A2AB9B1E506}"/>
    <dgm:cxn modelId="{0D388267-9110-4413-8C61-A9D07C814A74}" srcId="{F2C56D18-7E9D-40E2-AF7F-3309EDBD3A37}" destId="{821684C0-5392-4EA3-93CE-8D0DC6F737D0}" srcOrd="2" destOrd="0" parTransId="{B2E2D38D-7CEF-4EDC-AA69-CFA628F8ED1E}" sibTransId="{3CB18945-E7FD-479F-BE0A-2A8488AD5157}"/>
    <dgm:cxn modelId="{B4B03868-9176-4BFA-80B0-3DC978FB7565}" type="presOf" srcId="{132354C9-D5D9-4D10-B38F-147D217CD357}" destId="{DD2BC93E-0D23-4434-9A1A-B9BFFA8E4534}" srcOrd="0" destOrd="0" presId="urn:microsoft.com/office/officeart/2005/8/layout/lProcess2"/>
    <dgm:cxn modelId="{72D5EE89-F4B6-4767-9A04-E3BF7778E01F}" type="presOf" srcId="{F2C56D18-7E9D-40E2-AF7F-3309EDBD3A37}" destId="{BCB438C9-0748-45EF-892C-45DF9BFC9A9C}" srcOrd="0" destOrd="0" presId="urn:microsoft.com/office/officeart/2005/8/layout/lProcess2"/>
    <dgm:cxn modelId="{242EC090-723B-453E-AD76-A24737DE2EA6}" srcId="{89B41179-68AE-48A8-9C8E-56153A5BC974}" destId="{9CC720D4-7CA5-4370-9D09-8765E1009EA8}" srcOrd="0" destOrd="0" parTransId="{F28E64F3-2A87-44F3-8465-EF1A4C76D61B}" sibTransId="{8AF7E349-5C56-42A2-9A0A-786E331C9937}"/>
    <dgm:cxn modelId="{9A963599-2762-4253-9AAA-6020D07DADE2}" type="presOf" srcId="{0DB38A98-4FF5-4EC5-888E-9B897EE844A4}" destId="{98B2FBEF-A90C-4685-A345-6BBB04CB64C0}" srcOrd="0" destOrd="0" presId="urn:microsoft.com/office/officeart/2005/8/layout/lProcess2"/>
    <dgm:cxn modelId="{1FB491A4-A17A-48D9-9299-829B9F6C8082}" type="presOf" srcId="{5C210246-19EF-48C3-A1B5-EC6B348D6F43}" destId="{7ADD8E53-47F9-4A74-AD8B-5295123A9EB8}" srcOrd="0" destOrd="0" presId="urn:microsoft.com/office/officeart/2005/8/layout/lProcess2"/>
    <dgm:cxn modelId="{FC0C0EB7-737A-4F68-B3DC-CEDADC6CDA1B}" type="presOf" srcId="{F4751440-0EC3-44CE-B9F5-23E25AEA9B3D}" destId="{2F61286E-4165-4F13-AA1A-7BE8AF1E5EE3}" srcOrd="0" destOrd="0" presId="urn:microsoft.com/office/officeart/2005/8/layout/lProcess2"/>
    <dgm:cxn modelId="{272E0CBB-164E-4BFF-816C-EEA5E388636E}" type="presOf" srcId="{821684C0-5392-4EA3-93CE-8D0DC6F737D0}" destId="{A461FED0-3BC3-4AE8-A75C-8D6C7D9783C4}" srcOrd="0" destOrd="0" presId="urn:microsoft.com/office/officeart/2005/8/layout/lProcess2"/>
    <dgm:cxn modelId="{E7CE11BC-0ED4-4CD9-A719-13BF987D82F8}" srcId="{5A7EC55E-F1F2-4804-A2C4-A37A62E7C58D}" destId="{FF21706A-4F7D-4DF0-8A0D-206E72ED37CB}" srcOrd="0" destOrd="0" parTransId="{6E3BB870-18C1-4D90-B82E-6C5B01B36CF0}" sibTransId="{F21B0E83-A4F9-47B2-8B6B-B59CD0D2254D}"/>
    <dgm:cxn modelId="{03835AC7-50C5-499A-A6C0-DCC0BCEE6FC3}" srcId="{F2C56D18-7E9D-40E2-AF7F-3309EDBD3A37}" destId="{0DB38A98-4FF5-4EC5-888E-9B897EE844A4}" srcOrd="0" destOrd="0" parTransId="{593A25F3-BA2B-432E-A4B3-C491DB5CCCF7}" sibTransId="{19152F5F-7BE0-4905-97AE-F522DCECCD45}"/>
    <dgm:cxn modelId="{AD96EBE3-002F-4476-A83D-1A94A8782974}" type="presOf" srcId="{9CC720D4-7CA5-4370-9D09-8765E1009EA8}" destId="{8F279A72-6F06-4FA1-BCC4-E7E0E54A4EC8}" srcOrd="0" destOrd="0" presId="urn:microsoft.com/office/officeart/2005/8/layout/lProcess2"/>
    <dgm:cxn modelId="{3FEE5DEB-CC90-46D0-8D17-615AACF10A98}" type="presOf" srcId="{32AD3EBE-EA19-4B82-9D9D-E5C341D769D9}" destId="{78C5532D-AAF6-4A6C-8562-054EF2B88C1F}" srcOrd="0" destOrd="0" presId="urn:microsoft.com/office/officeart/2005/8/layout/lProcess2"/>
    <dgm:cxn modelId="{41E873F5-7D02-4915-A2ED-89B6B8211B4D}" srcId="{D1B5AC4B-2330-421C-A439-FFE9FE804D07}" destId="{F2C56D18-7E9D-40E2-AF7F-3309EDBD3A37}" srcOrd="2" destOrd="0" parTransId="{9105717B-B155-419D-9BD5-AA2FCBC5B4E5}" sibTransId="{E29A6C06-0A34-4182-BD94-54FF70762C82}"/>
    <dgm:cxn modelId="{F5AF8358-12FF-4871-8C51-66D6E5E81B67}" type="presParOf" srcId="{3289502E-B8A3-4F82-A482-C6AE445DAB00}" destId="{9827044E-806F-44E8-A0B2-FE40E184263A}" srcOrd="0" destOrd="0" presId="urn:microsoft.com/office/officeart/2005/8/layout/lProcess2"/>
    <dgm:cxn modelId="{3B572F8D-DE19-4888-AD09-DAA3CD1C7B03}" type="presParOf" srcId="{9827044E-806F-44E8-A0B2-FE40E184263A}" destId="{6EE1192D-21B7-4F2E-8513-352A09762D47}" srcOrd="0" destOrd="0" presId="urn:microsoft.com/office/officeart/2005/8/layout/lProcess2"/>
    <dgm:cxn modelId="{B4A0FE0F-EAD3-4EED-A823-77B534C0989A}" type="presParOf" srcId="{9827044E-806F-44E8-A0B2-FE40E184263A}" destId="{87A436AD-08F0-4983-BEB0-36C826C47D53}" srcOrd="1" destOrd="0" presId="urn:microsoft.com/office/officeart/2005/8/layout/lProcess2"/>
    <dgm:cxn modelId="{226E3287-1649-4DC0-A96A-48579EDD5BE8}" type="presParOf" srcId="{9827044E-806F-44E8-A0B2-FE40E184263A}" destId="{7F0A56DE-9AAD-4524-8B33-5D00CA954041}" srcOrd="2" destOrd="0" presId="urn:microsoft.com/office/officeart/2005/8/layout/lProcess2"/>
    <dgm:cxn modelId="{37562156-3B4C-497A-A26C-A191D0744617}" type="presParOf" srcId="{7F0A56DE-9AAD-4524-8B33-5D00CA954041}" destId="{8C90C771-DAFC-4DF6-8D59-C6FB36E0016B}" srcOrd="0" destOrd="0" presId="urn:microsoft.com/office/officeart/2005/8/layout/lProcess2"/>
    <dgm:cxn modelId="{DC0404AF-C97E-4A26-84B6-118857099508}" type="presParOf" srcId="{8C90C771-DAFC-4DF6-8D59-C6FB36E0016B}" destId="{8F279A72-6F06-4FA1-BCC4-E7E0E54A4EC8}" srcOrd="0" destOrd="0" presId="urn:microsoft.com/office/officeart/2005/8/layout/lProcess2"/>
    <dgm:cxn modelId="{599B2968-580E-4650-8B7B-D5D1455AF497}" type="presParOf" srcId="{3289502E-B8A3-4F82-A482-C6AE445DAB00}" destId="{0F907B1E-6324-47ED-8642-61232F21E1B0}" srcOrd="1" destOrd="0" presId="urn:microsoft.com/office/officeart/2005/8/layout/lProcess2"/>
    <dgm:cxn modelId="{1A383788-29C4-4E15-8CAC-F7FEA2633038}" type="presParOf" srcId="{3289502E-B8A3-4F82-A482-C6AE445DAB00}" destId="{057B9E53-C099-4627-95FA-8F3406F7CAF4}" srcOrd="2" destOrd="0" presId="urn:microsoft.com/office/officeart/2005/8/layout/lProcess2"/>
    <dgm:cxn modelId="{279D0B6B-BE39-48E8-9869-75CF57ED2CA7}" type="presParOf" srcId="{057B9E53-C099-4627-95FA-8F3406F7CAF4}" destId="{A42E79AF-8106-44A8-A54B-959FB60799C1}" srcOrd="0" destOrd="0" presId="urn:microsoft.com/office/officeart/2005/8/layout/lProcess2"/>
    <dgm:cxn modelId="{11F3A302-B40D-45A4-8D8C-776C22519D18}" type="presParOf" srcId="{057B9E53-C099-4627-95FA-8F3406F7CAF4}" destId="{014C49AC-B25B-47EB-B57E-C547CE4FD76E}" srcOrd="1" destOrd="0" presId="urn:microsoft.com/office/officeart/2005/8/layout/lProcess2"/>
    <dgm:cxn modelId="{9E721679-2D10-405D-9C8D-E79FF33A7D2F}" type="presParOf" srcId="{057B9E53-C099-4627-95FA-8F3406F7CAF4}" destId="{184186A9-68DC-47E0-A3EC-A214974EE9DA}" srcOrd="2" destOrd="0" presId="urn:microsoft.com/office/officeart/2005/8/layout/lProcess2"/>
    <dgm:cxn modelId="{4897D625-7ACD-4162-A27C-7C20213C0C9A}" type="presParOf" srcId="{184186A9-68DC-47E0-A3EC-A214974EE9DA}" destId="{7E3874C8-342D-4EF2-A75A-7B29056132B9}" srcOrd="0" destOrd="0" presId="urn:microsoft.com/office/officeart/2005/8/layout/lProcess2"/>
    <dgm:cxn modelId="{0AFD8121-2930-4096-9767-A52FEA171D02}" type="presParOf" srcId="{7E3874C8-342D-4EF2-A75A-7B29056132B9}" destId="{A3DF2954-E125-44E8-8048-99C4D4E9FC25}" srcOrd="0" destOrd="0" presId="urn:microsoft.com/office/officeart/2005/8/layout/lProcess2"/>
    <dgm:cxn modelId="{A816FA74-F34C-452A-9869-48A3CE3A389D}" type="presParOf" srcId="{7E3874C8-342D-4EF2-A75A-7B29056132B9}" destId="{556F261A-ECA4-4794-B336-98E9420BA6E1}" srcOrd="1" destOrd="0" presId="urn:microsoft.com/office/officeart/2005/8/layout/lProcess2"/>
    <dgm:cxn modelId="{F1EE919A-CA76-42D1-8B49-4A0CA40296F9}" type="presParOf" srcId="{7E3874C8-342D-4EF2-A75A-7B29056132B9}" destId="{DD2BC93E-0D23-4434-9A1A-B9BFFA8E4534}" srcOrd="2" destOrd="0" presId="urn:microsoft.com/office/officeart/2005/8/layout/lProcess2"/>
    <dgm:cxn modelId="{C5AC10C3-4102-4D3F-9C54-9F940D3C521E}" type="presParOf" srcId="{7E3874C8-342D-4EF2-A75A-7B29056132B9}" destId="{A39B1C27-5F79-4F38-8F51-680521C222CC}" srcOrd="3" destOrd="0" presId="urn:microsoft.com/office/officeart/2005/8/layout/lProcess2"/>
    <dgm:cxn modelId="{65E75E47-D1B6-48A5-B2DB-FD39E4B9E496}" type="presParOf" srcId="{7E3874C8-342D-4EF2-A75A-7B29056132B9}" destId="{7ADD8E53-47F9-4A74-AD8B-5295123A9EB8}" srcOrd="4" destOrd="0" presId="urn:microsoft.com/office/officeart/2005/8/layout/lProcess2"/>
    <dgm:cxn modelId="{8B9F30DF-5139-48A4-A58A-2E5086A3D75E}" type="presParOf" srcId="{3289502E-B8A3-4F82-A482-C6AE445DAB00}" destId="{F53B88AA-99A2-4EFE-910E-754B99535186}" srcOrd="3" destOrd="0" presId="urn:microsoft.com/office/officeart/2005/8/layout/lProcess2"/>
    <dgm:cxn modelId="{FFC95807-4ED0-4032-9BA7-C4EC0FC3D0E2}" type="presParOf" srcId="{3289502E-B8A3-4F82-A482-C6AE445DAB00}" destId="{FFFEFF09-EE20-4BF8-9978-0A338EECD90F}" srcOrd="4" destOrd="0" presId="urn:microsoft.com/office/officeart/2005/8/layout/lProcess2"/>
    <dgm:cxn modelId="{07C26FE7-BEF5-48C1-B7A7-2287C03B5CBA}" type="presParOf" srcId="{FFFEFF09-EE20-4BF8-9978-0A338EECD90F}" destId="{BCB438C9-0748-45EF-892C-45DF9BFC9A9C}" srcOrd="0" destOrd="0" presId="urn:microsoft.com/office/officeart/2005/8/layout/lProcess2"/>
    <dgm:cxn modelId="{FCA6122E-64F2-42AE-B63D-260F80C4945C}" type="presParOf" srcId="{FFFEFF09-EE20-4BF8-9978-0A338EECD90F}" destId="{CBED2938-00E6-4549-9C6C-3CA9AC97EBE6}" srcOrd="1" destOrd="0" presId="urn:microsoft.com/office/officeart/2005/8/layout/lProcess2"/>
    <dgm:cxn modelId="{2DC2F862-40C4-4DFB-9B96-F698DE496C09}" type="presParOf" srcId="{FFFEFF09-EE20-4BF8-9978-0A338EECD90F}" destId="{9773B380-C7C3-4381-96A9-D16EB7E6412F}" srcOrd="2" destOrd="0" presId="urn:microsoft.com/office/officeart/2005/8/layout/lProcess2"/>
    <dgm:cxn modelId="{7BD90598-2971-4530-A1AF-C33C5A5A0387}" type="presParOf" srcId="{9773B380-C7C3-4381-96A9-D16EB7E6412F}" destId="{4011A13E-A67D-4E09-82B1-ECC0B103A6E2}" srcOrd="0" destOrd="0" presId="urn:microsoft.com/office/officeart/2005/8/layout/lProcess2"/>
    <dgm:cxn modelId="{7F3C5870-057B-4113-8A0B-51387C1CDD92}" type="presParOf" srcId="{4011A13E-A67D-4E09-82B1-ECC0B103A6E2}" destId="{98B2FBEF-A90C-4685-A345-6BBB04CB64C0}" srcOrd="0" destOrd="0" presId="urn:microsoft.com/office/officeart/2005/8/layout/lProcess2"/>
    <dgm:cxn modelId="{FF44D309-BE46-49FD-90F9-3D56A56C0BE1}" type="presParOf" srcId="{4011A13E-A67D-4E09-82B1-ECC0B103A6E2}" destId="{3CC07D6D-576A-44B9-AD1E-880FAC41CCD6}" srcOrd="1" destOrd="0" presId="urn:microsoft.com/office/officeart/2005/8/layout/lProcess2"/>
    <dgm:cxn modelId="{370D0DEB-C390-4339-820D-4F7B35AEFF21}" type="presParOf" srcId="{4011A13E-A67D-4E09-82B1-ECC0B103A6E2}" destId="{2F61286E-4165-4F13-AA1A-7BE8AF1E5EE3}" srcOrd="2" destOrd="0" presId="urn:microsoft.com/office/officeart/2005/8/layout/lProcess2"/>
    <dgm:cxn modelId="{8C430F4C-6480-40F4-B31E-8EEC7001178C}" type="presParOf" srcId="{4011A13E-A67D-4E09-82B1-ECC0B103A6E2}" destId="{075ECF60-3254-412D-B4D4-5CA5047C64E5}" srcOrd="3" destOrd="0" presId="urn:microsoft.com/office/officeart/2005/8/layout/lProcess2"/>
    <dgm:cxn modelId="{BBE55680-BE5A-4F0A-A02A-D58CD8B72860}" type="presParOf" srcId="{4011A13E-A67D-4E09-82B1-ECC0B103A6E2}" destId="{A461FED0-3BC3-4AE8-A75C-8D6C7D9783C4}" srcOrd="4" destOrd="0" presId="urn:microsoft.com/office/officeart/2005/8/layout/lProcess2"/>
    <dgm:cxn modelId="{E2BC12D2-4782-4A56-AA76-74EE0CED21FD}" type="presParOf" srcId="{4011A13E-A67D-4E09-82B1-ECC0B103A6E2}" destId="{D7C7DD37-9FF1-4377-B5F1-82F38A0F7C8E}" srcOrd="5" destOrd="0" presId="urn:microsoft.com/office/officeart/2005/8/layout/lProcess2"/>
    <dgm:cxn modelId="{E5E8CC11-44F5-4705-BE7B-E25917CE66B8}" type="presParOf" srcId="{4011A13E-A67D-4E09-82B1-ECC0B103A6E2}" destId="{78C5532D-AAF6-4A6C-8562-054EF2B88C1F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D40BC4-6F57-437E-B648-4443BF584D2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BFA34D-B160-4C78-9FB3-A5F0473CCC1F}">
      <dgm:prSet/>
      <dgm:spPr/>
      <dgm:t>
        <a:bodyPr/>
        <a:lstStyle/>
        <a:p>
          <a:r>
            <a:rPr lang="en-US"/>
            <a:t>A relation which stores information about university students, would contain seven attributes describing each student:</a:t>
          </a:r>
        </a:p>
      </dgm:t>
    </dgm:pt>
    <dgm:pt modelId="{F754AD26-CFA5-4498-8C12-01E3AFC89E3F}" type="parTrans" cxnId="{10845CAC-31D1-444D-BAB3-242766AF2434}">
      <dgm:prSet/>
      <dgm:spPr/>
      <dgm:t>
        <a:bodyPr/>
        <a:lstStyle/>
        <a:p>
          <a:endParaRPr lang="en-US"/>
        </a:p>
      </dgm:t>
    </dgm:pt>
    <dgm:pt modelId="{4AFCD7E8-7AB5-4E85-AAB9-0BB80F3111A1}" type="sibTrans" cxnId="{10845CAC-31D1-444D-BAB3-242766AF2434}">
      <dgm:prSet/>
      <dgm:spPr/>
      <dgm:t>
        <a:bodyPr/>
        <a:lstStyle/>
        <a:p>
          <a:endParaRPr lang="en-US"/>
        </a:p>
      </dgm:t>
    </dgm:pt>
    <dgm:pt modelId="{3B30B3F6-73ED-42DF-A3E0-4AB24C840729}">
      <dgm:prSet/>
      <dgm:spPr/>
      <dgm:t>
        <a:bodyPr/>
        <a:lstStyle/>
        <a:p>
          <a:r>
            <a:rPr lang="en-US" dirty="0"/>
            <a:t>STUDENT(Name, </a:t>
          </a:r>
          <a:r>
            <a:rPr lang="en-US" dirty="0" err="1"/>
            <a:t>Ssn</a:t>
          </a:r>
          <a:r>
            <a:rPr lang="en-US" dirty="0"/>
            <a:t>, </a:t>
          </a:r>
          <a:r>
            <a:rPr lang="en-US" dirty="0" err="1"/>
            <a:t>Home_phone</a:t>
          </a:r>
          <a:r>
            <a:rPr lang="en-US" dirty="0"/>
            <a:t>, Address, </a:t>
          </a:r>
          <a:r>
            <a:rPr lang="en-US" dirty="0" err="1"/>
            <a:t>Office_phone</a:t>
          </a:r>
          <a:r>
            <a:rPr lang="en-US" dirty="0"/>
            <a:t>, Age, </a:t>
          </a:r>
          <a:r>
            <a:rPr lang="en-US" dirty="0" err="1"/>
            <a:t>Gpa</a:t>
          </a:r>
          <a:r>
            <a:rPr lang="en-US" dirty="0"/>
            <a:t>)</a:t>
          </a:r>
        </a:p>
      </dgm:t>
    </dgm:pt>
    <dgm:pt modelId="{76BC5B04-FF5B-4279-8AD9-22E1F34384F1}" type="parTrans" cxnId="{56FA29DA-D301-41A0-A262-4A9EBF6C79EF}">
      <dgm:prSet/>
      <dgm:spPr/>
      <dgm:t>
        <a:bodyPr/>
        <a:lstStyle/>
        <a:p>
          <a:endParaRPr lang="en-US"/>
        </a:p>
      </dgm:t>
    </dgm:pt>
    <dgm:pt modelId="{DB113A27-29D4-42AB-85C2-F2CE660F1D74}" type="sibTrans" cxnId="{56FA29DA-D301-41A0-A262-4A9EBF6C79EF}">
      <dgm:prSet/>
      <dgm:spPr/>
      <dgm:t>
        <a:bodyPr/>
        <a:lstStyle/>
        <a:p>
          <a:endParaRPr lang="en-US"/>
        </a:p>
      </dgm:t>
    </dgm:pt>
    <dgm:pt modelId="{242961C3-A79F-4E16-9C44-B390ED47104B}">
      <dgm:prSet/>
      <dgm:spPr/>
      <dgm:t>
        <a:bodyPr/>
        <a:lstStyle/>
        <a:p>
          <a:r>
            <a:rPr lang="en-US"/>
            <a:t>or (with the data type of each attribute specified)</a:t>
          </a:r>
        </a:p>
      </dgm:t>
    </dgm:pt>
    <dgm:pt modelId="{685B6941-6BFD-43A4-AB83-049677A402C2}" type="parTrans" cxnId="{0B64E151-9B95-4483-A160-6A3E0C2FE54D}">
      <dgm:prSet/>
      <dgm:spPr/>
      <dgm:t>
        <a:bodyPr/>
        <a:lstStyle/>
        <a:p>
          <a:endParaRPr lang="en-US"/>
        </a:p>
      </dgm:t>
    </dgm:pt>
    <dgm:pt modelId="{B5903D9C-3842-4AA0-B493-43C8FE0733B7}" type="sibTrans" cxnId="{0B64E151-9B95-4483-A160-6A3E0C2FE54D}">
      <dgm:prSet/>
      <dgm:spPr/>
      <dgm:t>
        <a:bodyPr/>
        <a:lstStyle/>
        <a:p>
          <a:endParaRPr lang="en-US"/>
        </a:p>
      </dgm:t>
    </dgm:pt>
    <dgm:pt modelId="{6E5F9952-DEFE-4A03-8C16-8677CE930740}">
      <dgm:prSet/>
      <dgm:spPr/>
      <dgm:t>
        <a:bodyPr/>
        <a:lstStyle/>
        <a:p>
          <a:r>
            <a:rPr lang="en-US"/>
            <a:t>STUDENT(Name: string, Ssn: string, Home_phone: string, Address: string, Office_phone: string, Age: integer, Gpa: real)</a:t>
          </a:r>
        </a:p>
      </dgm:t>
    </dgm:pt>
    <dgm:pt modelId="{DF564B41-8EE7-4269-B89C-BFB3646F0668}" type="parTrans" cxnId="{D06E7ADB-922A-4C0C-8FB4-5AD60EDC072A}">
      <dgm:prSet/>
      <dgm:spPr/>
      <dgm:t>
        <a:bodyPr/>
        <a:lstStyle/>
        <a:p>
          <a:endParaRPr lang="en-US"/>
        </a:p>
      </dgm:t>
    </dgm:pt>
    <dgm:pt modelId="{BCA40E12-F2BD-4A4D-BCAB-1DDFE3E3F7EC}" type="sibTrans" cxnId="{D06E7ADB-922A-4C0C-8FB4-5AD60EDC072A}">
      <dgm:prSet/>
      <dgm:spPr/>
      <dgm:t>
        <a:bodyPr/>
        <a:lstStyle/>
        <a:p>
          <a:endParaRPr lang="en-US"/>
        </a:p>
      </dgm:t>
    </dgm:pt>
    <dgm:pt modelId="{AF3FB4C9-5283-4512-9F26-1A22B6E1FA9F}" type="pres">
      <dgm:prSet presAssocID="{4ED40BC4-6F57-437E-B648-4443BF584D23}" presName="Name0" presStyleCnt="0">
        <dgm:presLayoutVars>
          <dgm:dir/>
          <dgm:animLvl val="lvl"/>
          <dgm:resizeHandles val="exact"/>
        </dgm:presLayoutVars>
      </dgm:prSet>
      <dgm:spPr/>
    </dgm:pt>
    <dgm:pt modelId="{9B0F89DA-4C22-47F3-9F79-C9149FA0684E}" type="pres">
      <dgm:prSet presAssocID="{DEBFA34D-B160-4C78-9FB3-A5F0473CCC1F}" presName="linNode" presStyleCnt="0"/>
      <dgm:spPr/>
    </dgm:pt>
    <dgm:pt modelId="{081AF54B-688F-45B1-A9B4-8E6FC5AC9D0D}" type="pres">
      <dgm:prSet presAssocID="{DEBFA34D-B160-4C78-9FB3-A5F0473CCC1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A72D275-0CB4-4397-AFCE-2383507D3E51}" type="pres">
      <dgm:prSet presAssocID="{DEBFA34D-B160-4C78-9FB3-A5F0473CCC1F}" presName="descendantText" presStyleLbl="alignAccFollowNode1" presStyleIdx="0" presStyleCnt="2">
        <dgm:presLayoutVars>
          <dgm:bulletEnabled val="1"/>
        </dgm:presLayoutVars>
      </dgm:prSet>
      <dgm:spPr/>
    </dgm:pt>
    <dgm:pt modelId="{E3D9F5BE-9005-4AAA-9C87-C53A2A74958B}" type="pres">
      <dgm:prSet presAssocID="{4AFCD7E8-7AB5-4E85-AAB9-0BB80F3111A1}" presName="sp" presStyleCnt="0"/>
      <dgm:spPr/>
    </dgm:pt>
    <dgm:pt modelId="{0651D71E-FD2E-4DF9-AD4E-B16677566E95}" type="pres">
      <dgm:prSet presAssocID="{242961C3-A79F-4E16-9C44-B390ED47104B}" presName="linNode" presStyleCnt="0"/>
      <dgm:spPr/>
    </dgm:pt>
    <dgm:pt modelId="{D3155748-B8F0-4248-9085-D04FE7EB2234}" type="pres">
      <dgm:prSet presAssocID="{242961C3-A79F-4E16-9C44-B390ED47104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9AF71AE-0171-4764-BDBF-EB5F7566A06B}" type="pres">
      <dgm:prSet presAssocID="{242961C3-A79F-4E16-9C44-B390ED47104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32DEF4F-01D4-45DA-A7E3-3AD338C07421}" type="presOf" srcId="{6E5F9952-DEFE-4A03-8C16-8677CE930740}" destId="{19AF71AE-0171-4764-BDBF-EB5F7566A06B}" srcOrd="0" destOrd="0" presId="urn:microsoft.com/office/officeart/2005/8/layout/vList5"/>
    <dgm:cxn modelId="{0B64E151-9B95-4483-A160-6A3E0C2FE54D}" srcId="{4ED40BC4-6F57-437E-B648-4443BF584D23}" destId="{242961C3-A79F-4E16-9C44-B390ED47104B}" srcOrd="1" destOrd="0" parTransId="{685B6941-6BFD-43A4-AB83-049677A402C2}" sibTransId="{B5903D9C-3842-4AA0-B493-43C8FE0733B7}"/>
    <dgm:cxn modelId="{718E1F90-1251-4C3D-82E1-AC2485BCF769}" type="presOf" srcId="{242961C3-A79F-4E16-9C44-B390ED47104B}" destId="{D3155748-B8F0-4248-9085-D04FE7EB2234}" srcOrd="0" destOrd="0" presId="urn:microsoft.com/office/officeart/2005/8/layout/vList5"/>
    <dgm:cxn modelId="{40D688A4-0BCE-4455-83C0-227A1DAF4436}" type="presOf" srcId="{3B30B3F6-73ED-42DF-A3E0-4AB24C840729}" destId="{4A72D275-0CB4-4397-AFCE-2383507D3E51}" srcOrd="0" destOrd="0" presId="urn:microsoft.com/office/officeart/2005/8/layout/vList5"/>
    <dgm:cxn modelId="{10845CAC-31D1-444D-BAB3-242766AF2434}" srcId="{4ED40BC4-6F57-437E-B648-4443BF584D23}" destId="{DEBFA34D-B160-4C78-9FB3-A5F0473CCC1F}" srcOrd="0" destOrd="0" parTransId="{F754AD26-CFA5-4498-8C12-01E3AFC89E3F}" sibTransId="{4AFCD7E8-7AB5-4E85-AAB9-0BB80F3111A1}"/>
    <dgm:cxn modelId="{56FA29DA-D301-41A0-A262-4A9EBF6C79EF}" srcId="{DEBFA34D-B160-4C78-9FB3-A5F0473CCC1F}" destId="{3B30B3F6-73ED-42DF-A3E0-4AB24C840729}" srcOrd="0" destOrd="0" parTransId="{76BC5B04-FF5B-4279-8AD9-22E1F34384F1}" sibTransId="{DB113A27-29D4-42AB-85C2-F2CE660F1D74}"/>
    <dgm:cxn modelId="{D06E7ADB-922A-4C0C-8FB4-5AD60EDC072A}" srcId="{242961C3-A79F-4E16-9C44-B390ED47104B}" destId="{6E5F9952-DEFE-4A03-8C16-8677CE930740}" srcOrd="0" destOrd="0" parTransId="{DF564B41-8EE7-4269-B89C-BFB3646F0668}" sibTransId="{BCA40E12-F2BD-4A4D-BCAB-1DDFE3E3F7EC}"/>
    <dgm:cxn modelId="{4CACAFDC-FA9B-43D9-BC0C-2870B13FF43D}" type="presOf" srcId="{DEBFA34D-B160-4C78-9FB3-A5F0473CCC1F}" destId="{081AF54B-688F-45B1-A9B4-8E6FC5AC9D0D}" srcOrd="0" destOrd="0" presId="urn:microsoft.com/office/officeart/2005/8/layout/vList5"/>
    <dgm:cxn modelId="{4CF0C4E5-305B-409B-BDE8-75F32BC3B1A4}" type="presOf" srcId="{4ED40BC4-6F57-437E-B648-4443BF584D23}" destId="{AF3FB4C9-5283-4512-9F26-1A22B6E1FA9F}" srcOrd="0" destOrd="0" presId="urn:microsoft.com/office/officeart/2005/8/layout/vList5"/>
    <dgm:cxn modelId="{6BB0EBD3-E5B9-4C1B-95EF-997F1DC31376}" type="presParOf" srcId="{AF3FB4C9-5283-4512-9F26-1A22B6E1FA9F}" destId="{9B0F89DA-4C22-47F3-9F79-C9149FA0684E}" srcOrd="0" destOrd="0" presId="urn:microsoft.com/office/officeart/2005/8/layout/vList5"/>
    <dgm:cxn modelId="{37A481D3-5676-406C-B096-4A79202C23F6}" type="presParOf" srcId="{9B0F89DA-4C22-47F3-9F79-C9149FA0684E}" destId="{081AF54B-688F-45B1-A9B4-8E6FC5AC9D0D}" srcOrd="0" destOrd="0" presId="urn:microsoft.com/office/officeart/2005/8/layout/vList5"/>
    <dgm:cxn modelId="{BA9C60B5-3686-4C2B-8431-1D14D64B7213}" type="presParOf" srcId="{9B0F89DA-4C22-47F3-9F79-C9149FA0684E}" destId="{4A72D275-0CB4-4397-AFCE-2383507D3E51}" srcOrd="1" destOrd="0" presId="urn:microsoft.com/office/officeart/2005/8/layout/vList5"/>
    <dgm:cxn modelId="{8211AA4D-0170-4590-9D48-97E85EABDB9D}" type="presParOf" srcId="{AF3FB4C9-5283-4512-9F26-1A22B6E1FA9F}" destId="{E3D9F5BE-9005-4AAA-9C87-C53A2A74958B}" srcOrd="1" destOrd="0" presId="urn:microsoft.com/office/officeart/2005/8/layout/vList5"/>
    <dgm:cxn modelId="{4554274C-DFF3-4867-955A-E1AED82E8324}" type="presParOf" srcId="{AF3FB4C9-5283-4512-9F26-1A22B6E1FA9F}" destId="{0651D71E-FD2E-4DF9-AD4E-B16677566E95}" srcOrd="2" destOrd="0" presId="urn:microsoft.com/office/officeart/2005/8/layout/vList5"/>
    <dgm:cxn modelId="{0CB9C209-6297-4D34-997E-B81B502788F7}" type="presParOf" srcId="{0651D71E-FD2E-4DF9-AD4E-B16677566E95}" destId="{D3155748-B8F0-4248-9085-D04FE7EB2234}" srcOrd="0" destOrd="0" presId="urn:microsoft.com/office/officeart/2005/8/layout/vList5"/>
    <dgm:cxn modelId="{1B48B0D8-ACD8-41E5-91F4-1C88E0B7F5DC}" type="presParOf" srcId="{0651D71E-FD2E-4DF9-AD4E-B16677566E95}" destId="{19AF71AE-0171-4764-BDBF-EB5F7566A06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FF116D-51D8-41D8-A4B2-44418AF7AA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1F11E4-474C-4B9D-B144-66871BA97776}">
      <dgm:prSet/>
      <dgm:spPr/>
      <dgm:t>
        <a:bodyPr/>
        <a:lstStyle/>
        <a:p>
          <a:r>
            <a:rPr lang="en-US"/>
            <a:t>Each value in a row is atomic</a:t>
          </a:r>
        </a:p>
      </dgm:t>
    </dgm:pt>
    <dgm:pt modelId="{BDA23E97-5A46-40E1-AF01-FA602946F10B}" type="parTrans" cxnId="{7847257D-051F-40CC-A586-BFBB7A5AEBD5}">
      <dgm:prSet/>
      <dgm:spPr/>
      <dgm:t>
        <a:bodyPr/>
        <a:lstStyle/>
        <a:p>
          <a:endParaRPr lang="en-US"/>
        </a:p>
      </dgm:t>
    </dgm:pt>
    <dgm:pt modelId="{576E0A4E-BD16-4A70-B94B-E0E1DA5671B2}" type="sibTrans" cxnId="{7847257D-051F-40CC-A586-BFBB7A5AEBD5}">
      <dgm:prSet/>
      <dgm:spPr/>
      <dgm:t>
        <a:bodyPr/>
        <a:lstStyle/>
        <a:p>
          <a:endParaRPr lang="en-US"/>
        </a:p>
      </dgm:t>
    </dgm:pt>
    <dgm:pt modelId="{C2D9ACDE-71C5-4662-AF0E-5CE9DDE10696}">
      <dgm:prSet/>
      <dgm:spPr/>
      <dgm:t>
        <a:bodyPr/>
        <a:lstStyle/>
        <a:p>
          <a:r>
            <a:rPr lang="en-US"/>
            <a:t>Flat relational model</a:t>
          </a:r>
        </a:p>
      </dgm:t>
    </dgm:pt>
    <dgm:pt modelId="{72A148BC-5C9E-43BA-8AFF-39007556FBFF}" type="parTrans" cxnId="{04E5603C-D329-45F4-9405-6A8FDA71CEAD}">
      <dgm:prSet/>
      <dgm:spPr/>
      <dgm:t>
        <a:bodyPr/>
        <a:lstStyle/>
        <a:p>
          <a:endParaRPr lang="en-US"/>
        </a:p>
      </dgm:t>
    </dgm:pt>
    <dgm:pt modelId="{6D3F6A28-B59F-4A2E-BE65-5499781441F0}" type="sibTrans" cxnId="{04E5603C-D329-45F4-9405-6A8FDA71CEAD}">
      <dgm:prSet/>
      <dgm:spPr/>
      <dgm:t>
        <a:bodyPr/>
        <a:lstStyle/>
        <a:p>
          <a:endParaRPr lang="en-US"/>
        </a:p>
      </dgm:t>
    </dgm:pt>
    <dgm:pt modelId="{F7D97160-F8FB-46DF-B7F6-93BAF34F61E7}">
      <dgm:prSet/>
      <dgm:spPr/>
      <dgm:t>
        <a:bodyPr/>
        <a:lstStyle/>
        <a:p>
          <a:r>
            <a:rPr lang="en-US"/>
            <a:t>Composite and multivalued attributes not allowed </a:t>
          </a:r>
        </a:p>
      </dgm:t>
    </dgm:pt>
    <dgm:pt modelId="{5CA58F30-C3A8-4383-9451-226646D32A3A}" type="parTrans" cxnId="{01B16C80-B5CB-48F4-993D-5DBD5BA4F20F}">
      <dgm:prSet/>
      <dgm:spPr/>
      <dgm:t>
        <a:bodyPr/>
        <a:lstStyle/>
        <a:p>
          <a:endParaRPr lang="en-US"/>
        </a:p>
      </dgm:t>
    </dgm:pt>
    <dgm:pt modelId="{584527B0-C0FA-4575-8793-86DB55286D2B}" type="sibTrans" cxnId="{01B16C80-B5CB-48F4-993D-5DBD5BA4F20F}">
      <dgm:prSet/>
      <dgm:spPr/>
      <dgm:t>
        <a:bodyPr/>
        <a:lstStyle/>
        <a:p>
          <a:endParaRPr lang="en-US"/>
        </a:p>
      </dgm:t>
    </dgm:pt>
    <dgm:pt modelId="{31AEEFB8-6C4F-462D-B426-B66D85F3E343}">
      <dgm:prSet/>
      <dgm:spPr/>
      <dgm:t>
        <a:bodyPr/>
        <a:lstStyle/>
        <a:p>
          <a:r>
            <a:rPr lang="en-US"/>
            <a:t>First normal form assumption</a:t>
          </a:r>
        </a:p>
      </dgm:t>
    </dgm:pt>
    <dgm:pt modelId="{D9BBF685-111B-4119-8316-3B083CC4ACD6}" type="parTrans" cxnId="{09308429-4E51-4DA2-BB06-4C559474D49B}">
      <dgm:prSet/>
      <dgm:spPr/>
      <dgm:t>
        <a:bodyPr/>
        <a:lstStyle/>
        <a:p>
          <a:endParaRPr lang="en-US"/>
        </a:p>
      </dgm:t>
    </dgm:pt>
    <dgm:pt modelId="{C84E4987-527C-4C58-9A87-26861AF57021}" type="sibTrans" cxnId="{09308429-4E51-4DA2-BB06-4C559474D49B}">
      <dgm:prSet/>
      <dgm:spPr/>
      <dgm:t>
        <a:bodyPr/>
        <a:lstStyle/>
        <a:p>
          <a:endParaRPr lang="en-US"/>
        </a:p>
      </dgm:t>
    </dgm:pt>
    <dgm:pt modelId="{B24ED149-96E7-4665-AFFF-7EC0DB74F02C}">
      <dgm:prSet/>
      <dgm:spPr/>
      <dgm:t>
        <a:bodyPr/>
        <a:lstStyle/>
        <a:p>
          <a:r>
            <a:rPr lang="en-US"/>
            <a:t>Multivalued attributes </a:t>
          </a:r>
        </a:p>
      </dgm:t>
    </dgm:pt>
    <dgm:pt modelId="{12173D07-56BC-42B9-8720-96041A2126B4}" type="parTrans" cxnId="{0D703548-A25A-41AA-8C3E-55B48C4C6F9E}">
      <dgm:prSet/>
      <dgm:spPr/>
      <dgm:t>
        <a:bodyPr/>
        <a:lstStyle/>
        <a:p>
          <a:endParaRPr lang="en-US"/>
        </a:p>
      </dgm:t>
    </dgm:pt>
    <dgm:pt modelId="{3027038A-BD1B-474C-9349-09EA289ED1D0}" type="sibTrans" cxnId="{0D703548-A25A-41AA-8C3E-55B48C4C6F9E}">
      <dgm:prSet/>
      <dgm:spPr/>
      <dgm:t>
        <a:bodyPr/>
        <a:lstStyle/>
        <a:p>
          <a:endParaRPr lang="en-US"/>
        </a:p>
      </dgm:t>
    </dgm:pt>
    <dgm:pt modelId="{0832DECF-BB11-4824-AD72-E519F4C9DA63}">
      <dgm:prSet/>
      <dgm:spPr/>
      <dgm:t>
        <a:bodyPr/>
        <a:lstStyle/>
        <a:p>
          <a:r>
            <a:rPr lang="en-US"/>
            <a:t>Must be represented by separate relations</a:t>
          </a:r>
        </a:p>
      </dgm:t>
    </dgm:pt>
    <dgm:pt modelId="{A7B853ED-2E4E-4A73-8F44-E462722B34C7}" type="parTrans" cxnId="{72B351DC-2B72-496E-9C90-021F657AFCCC}">
      <dgm:prSet/>
      <dgm:spPr/>
      <dgm:t>
        <a:bodyPr/>
        <a:lstStyle/>
        <a:p>
          <a:endParaRPr lang="en-US"/>
        </a:p>
      </dgm:t>
    </dgm:pt>
    <dgm:pt modelId="{48795BAB-5D6B-4D23-87E6-3553438B0FD2}" type="sibTrans" cxnId="{72B351DC-2B72-496E-9C90-021F657AFCCC}">
      <dgm:prSet/>
      <dgm:spPr/>
      <dgm:t>
        <a:bodyPr/>
        <a:lstStyle/>
        <a:p>
          <a:endParaRPr lang="en-US"/>
        </a:p>
      </dgm:t>
    </dgm:pt>
    <dgm:pt modelId="{F45EF798-6E25-4E64-8B86-9D355D54582B}">
      <dgm:prSet/>
      <dgm:spPr/>
      <dgm:t>
        <a:bodyPr/>
        <a:lstStyle/>
        <a:p>
          <a:r>
            <a:rPr lang="en-US"/>
            <a:t>Composite attributes </a:t>
          </a:r>
        </a:p>
      </dgm:t>
    </dgm:pt>
    <dgm:pt modelId="{27EC24F4-D2B5-4DEE-BD99-4B15F92F53E9}" type="parTrans" cxnId="{DFDD7918-D17F-4668-90B8-1D0E9BC3130E}">
      <dgm:prSet/>
      <dgm:spPr/>
      <dgm:t>
        <a:bodyPr/>
        <a:lstStyle/>
        <a:p>
          <a:endParaRPr lang="en-US"/>
        </a:p>
      </dgm:t>
    </dgm:pt>
    <dgm:pt modelId="{AA774E7E-BFD1-4D26-8201-16057E214805}" type="sibTrans" cxnId="{DFDD7918-D17F-4668-90B8-1D0E9BC3130E}">
      <dgm:prSet/>
      <dgm:spPr/>
      <dgm:t>
        <a:bodyPr/>
        <a:lstStyle/>
        <a:p>
          <a:endParaRPr lang="en-US"/>
        </a:p>
      </dgm:t>
    </dgm:pt>
    <dgm:pt modelId="{1633E2A3-DE0E-42CA-9910-00D064644EB4}">
      <dgm:prSet/>
      <dgm:spPr/>
      <dgm:t>
        <a:bodyPr/>
        <a:lstStyle/>
        <a:p>
          <a:r>
            <a:rPr lang="en-US"/>
            <a:t>Represented only by simple component attributes in basic relational model</a:t>
          </a:r>
        </a:p>
      </dgm:t>
    </dgm:pt>
    <dgm:pt modelId="{1B6A4B9D-948B-4B57-80C0-CA32FFD343AF}" type="parTrans" cxnId="{C999071A-6C0F-412C-9476-BB84E5BE312D}">
      <dgm:prSet/>
      <dgm:spPr/>
      <dgm:t>
        <a:bodyPr/>
        <a:lstStyle/>
        <a:p>
          <a:endParaRPr lang="en-US"/>
        </a:p>
      </dgm:t>
    </dgm:pt>
    <dgm:pt modelId="{81C475C5-237D-4960-B926-5412F65A716B}" type="sibTrans" cxnId="{C999071A-6C0F-412C-9476-BB84E5BE312D}">
      <dgm:prSet/>
      <dgm:spPr/>
      <dgm:t>
        <a:bodyPr/>
        <a:lstStyle/>
        <a:p>
          <a:endParaRPr lang="en-US"/>
        </a:p>
      </dgm:t>
    </dgm:pt>
    <dgm:pt modelId="{9E3957C4-68D2-4BCD-8931-2102EE6576E5}" type="pres">
      <dgm:prSet presAssocID="{A1FF116D-51D8-41D8-A4B2-44418AF7AAD9}" presName="linear" presStyleCnt="0">
        <dgm:presLayoutVars>
          <dgm:animLvl val="lvl"/>
          <dgm:resizeHandles val="exact"/>
        </dgm:presLayoutVars>
      </dgm:prSet>
      <dgm:spPr/>
    </dgm:pt>
    <dgm:pt modelId="{EB9CCE84-58DA-4AD3-9AD4-E1C4E50C3B29}" type="pres">
      <dgm:prSet presAssocID="{061F11E4-474C-4B9D-B144-66871BA977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363E9E-85C9-4F35-A42A-99A473ED3400}" type="pres">
      <dgm:prSet presAssocID="{576E0A4E-BD16-4A70-B94B-E0E1DA5671B2}" presName="spacer" presStyleCnt="0"/>
      <dgm:spPr/>
    </dgm:pt>
    <dgm:pt modelId="{46AD7CAD-A2DC-4720-9131-3FBD3394BA06}" type="pres">
      <dgm:prSet presAssocID="{C2D9ACDE-71C5-4662-AF0E-5CE9DDE106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1065E3-546E-450D-BAC7-34900E4918DD}" type="pres">
      <dgm:prSet presAssocID="{C2D9ACDE-71C5-4662-AF0E-5CE9DDE10696}" presName="childText" presStyleLbl="revTx" presStyleIdx="0" presStyleCnt="3">
        <dgm:presLayoutVars>
          <dgm:bulletEnabled val="1"/>
        </dgm:presLayoutVars>
      </dgm:prSet>
      <dgm:spPr/>
    </dgm:pt>
    <dgm:pt modelId="{D33063C3-2C2C-4A9D-BED5-355D36706C86}" type="pres">
      <dgm:prSet presAssocID="{B24ED149-96E7-4665-AFFF-7EC0DB74F0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6E3F42-0E1C-4D93-8806-B870C199E517}" type="pres">
      <dgm:prSet presAssocID="{B24ED149-96E7-4665-AFFF-7EC0DB74F02C}" presName="childText" presStyleLbl="revTx" presStyleIdx="1" presStyleCnt="3">
        <dgm:presLayoutVars>
          <dgm:bulletEnabled val="1"/>
        </dgm:presLayoutVars>
      </dgm:prSet>
      <dgm:spPr/>
    </dgm:pt>
    <dgm:pt modelId="{31C27424-6687-41C5-9E61-9B08B9905FE1}" type="pres">
      <dgm:prSet presAssocID="{F45EF798-6E25-4E64-8B86-9D355D54582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F318380-1271-4209-8F84-5733A1048720}" type="pres">
      <dgm:prSet presAssocID="{F45EF798-6E25-4E64-8B86-9D355D54582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FDD7918-D17F-4668-90B8-1D0E9BC3130E}" srcId="{A1FF116D-51D8-41D8-A4B2-44418AF7AAD9}" destId="{F45EF798-6E25-4E64-8B86-9D355D54582B}" srcOrd="3" destOrd="0" parTransId="{27EC24F4-D2B5-4DEE-BD99-4B15F92F53E9}" sibTransId="{AA774E7E-BFD1-4D26-8201-16057E214805}"/>
    <dgm:cxn modelId="{C999071A-6C0F-412C-9476-BB84E5BE312D}" srcId="{F45EF798-6E25-4E64-8B86-9D355D54582B}" destId="{1633E2A3-DE0E-42CA-9910-00D064644EB4}" srcOrd="0" destOrd="0" parTransId="{1B6A4B9D-948B-4B57-80C0-CA32FFD343AF}" sibTransId="{81C475C5-237D-4960-B926-5412F65A716B}"/>
    <dgm:cxn modelId="{09308429-4E51-4DA2-BB06-4C559474D49B}" srcId="{C2D9ACDE-71C5-4662-AF0E-5CE9DDE10696}" destId="{31AEEFB8-6C4F-462D-B426-B66D85F3E343}" srcOrd="1" destOrd="0" parTransId="{D9BBF685-111B-4119-8316-3B083CC4ACD6}" sibTransId="{C84E4987-527C-4C58-9A87-26861AF57021}"/>
    <dgm:cxn modelId="{C518812F-62F4-4B92-83E3-2D5CCBA1EE87}" type="presOf" srcId="{F7D97160-F8FB-46DF-B7F6-93BAF34F61E7}" destId="{CE1065E3-546E-450D-BAC7-34900E4918DD}" srcOrd="0" destOrd="0" presId="urn:microsoft.com/office/officeart/2005/8/layout/vList2"/>
    <dgm:cxn modelId="{04E5603C-D329-45F4-9405-6A8FDA71CEAD}" srcId="{A1FF116D-51D8-41D8-A4B2-44418AF7AAD9}" destId="{C2D9ACDE-71C5-4662-AF0E-5CE9DDE10696}" srcOrd="1" destOrd="0" parTransId="{72A148BC-5C9E-43BA-8AFF-39007556FBFF}" sibTransId="{6D3F6A28-B59F-4A2E-BE65-5499781441F0}"/>
    <dgm:cxn modelId="{0D703548-A25A-41AA-8C3E-55B48C4C6F9E}" srcId="{A1FF116D-51D8-41D8-A4B2-44418AF7AAD9}" destId="{B24ED149-96E7-4665-AFFF-7EC0DB74F02C}" srcOrd="2" destOrd="0" parTransId="{12173D07-56BC-42B9-8720-96041A2126B4}" sibTransId="{3027038A-BD1B-474C-9349-09EA289ED1D0}"/>
    <dgm:cxn modelId="{B33F134E-207B-4F2C-9435-B269E25AE566}" type="presOf" srcId="{B24ED149-96E7-4665-AFFF-7EC0DB74F02C}" destId="{D33063C3-2C2C-4A9D-BED5-355D36706C86}" srcOrd="0" destOrd="0" presId="urn:microsoft.com/office/officeart/2005/8/layout/vList2"/>
    <dgm:cxn modelId="{8FF2086C-8843-4756-BA5F-A65E3E99749D}" type="presOf" srcId="{F45EF798-6E25-4E64-8B86-9D355D54582B}" destId="{31C27424-6687-41C5-9E61-9B08B9905FE1}" srcOrd="0" destOrd="0" presId="urn:microsoft.com/office/officeart/2005/8/layout/vList2"/>
    <dgm:cxn modelId="{7847257D-051F-40CC-A586-BFBB7A5AEBD5}" srcId="{A1FF116D-51D8-41D8-A4B2-44418AF7AAD9}" destId="{061F11E4-474C-4B9D-B144-66871BA97776}" srcOrd="0" destOrd="0" parTransId="{BDA23E97-5A46-40E1-AF01-FA602946F10B}" sibTransId="{576E0A4E-BD16-4A70-B94B-E0E1DA5671B2}"/>
    <dgm:cxn modelId="{01B16C80-B5CB-48F4-993D-5DBD5BA4F20F}" srcId="{C2D9ACDE-71C5-4662-AF0E-5CE9DDE10696}" destId="{F7D97160-F8FB-46DF-B7F6-93BAF34F61E7}" srcOrd="0" destOrd="0" parTransId="{5CA58F30-C3A8-4383-9451-226646D32A3A}" sibTransId="{584527B0-C0FA-4575-8793-86DB55286D2B}"/>
    <dgm:cxn modelId="{FBB7888C-5504-4032-B271-864DA62BEEF3}" type="presOf" srcId="{C2D9ACDE-71C5-4662-AF0E-5CE9DDE10696}" destId="{46AD7CAD-A2DC-4720-9131-3FBD3394BA06}" srcOrd="0" destOrd="0" presId="urn:microsoft.com/office/officeart/2005/8/layout/vList2"/>
    <dgm:cxn modelId="{99A75496-E202-4CCA-9F36-8D2F0BDCE513}" type="presOf" srcId="{1633E2A3-DE0E-42CA-9910-00D064644EB4}" destId="{AF318380-1271-4209-8F84-5733A1048720}" srcOrd="0" destOrd="0" presId="urn:microsoft.com/office/officeart/2005/8/layout/vList2"/>
    <dgm:cxn modelId="{66EB71AD-033C-4206-8A61-369F2CDF5223}" type="presOf" srcId="{0832DECF-BB11-4824-AD72-E519F4C9DA63}" destId="{CC6E3F42-0E1C-4D93-8806-B870C199E517}" srcOrd="0" destOrd="0" presId="urn:microsoft.com/office/officeart/2005/8/layout/vList2"/>
    <dgm:cxn modelId="{8D0AF3D3-AF42-4595-ADC8-DA1746BC1B70}" type="presOf" srcId="{31AEEFB8-6C4F-462D-B426-B66D85F3E343}" destId="{CE1065E3-546E-450D-BAC7-34900E4918DD}" srcOrd="0" destOrd="1" presId="urn:microsoft.com/office/officeart/2005/8/layout/vList2"/>
    <dgm:cxn modelId="{72B351DC-2B72-496E-9C90-021F657AFCCC}" srcId="{B24ED149-96E7-4665-AFFF-7EC0DB74F02C}" destId="{0832DECF-BB11-4824-AD72-E519F4C9DA63}" srcOrd="0" destOrd="0" parTransId="{A7B853ED-2E4E-4A73-8F44-E462722B34C7}" sibTransId="{48795BAB-5D6B-4D23-87E6-3553438B0FD2}"/>
    <dgm:cxn modelId="{4C1BB8DD-3CF5-499F-8CD2-A9E4D5B0BC87}" type="presOf" srcId="{A1FF116D-51D8-41D8-A4B2-44418AF7AAD9}" destId="{9E3957C4-68D2-4BCD-8931-2102EE6576E5}" srcOrd="0" destOrd="0" presId="urn:microsoft.com/office/officeart/2005/8/layout/vList2"/>
    <dgm:cxn modelId="{744ED8FA-2C33-4991-86D9-7FA7DFCD48FC}" type="presOf" srcId="{061F11E4-474C-4B9D-B144-66871BA97776}" destId="{EB9CCE84-58DA-4AD3-9AD4-E1C4E50C3B29}" srcOrd="0" destOrd="0" presId="urn:microsoft.com/office/officeart/2005/8/layout/vList2"/>
    <dgm:cxn modelId="{3C077F9A-2AEB-4ECA-ABD0-6279460B0A72}" type="presParOf" srcId="{9E3957C4-68D2-4BCD-8931-2102EE6576E5}" destId="{EB9CCE84-58DA-4AD3-9AD4-E1C4E50C3B29}" srcOrd="0" destOrd="0" presId="urn:microsoft.com/office/officeart/2005/8/layout/vList2"/>
    <dgm:cxn modelId="{49285975-A09F-4D9C-8B95-2F23713B9BF1}" type="presParOf" srcId="{9E3957C4-68D2-4BCD-8931-2102EE6576E5}" destId="{30363E9E-85C9-4F35-A42A-99A473ED3400}" srcOrd="1" destOrd="0" presId="urn:microsoft.com/office/officeart/2005/8/layout/vList2"/>
    <dgm:cxn modelId="{2880B606-45E2-4A06-A37E-F8DC71B7580F}" type="presParOf" srcId="{9E3957C4-68D2-4BCD-8931-2102EE6576E5}" destId="{46AD7CAD-A2DC-4720-9131-3FBD3394BA06}" srcOrd="2" destOrd="0" presId="urn:microsoft.com/office/officeart/2005/8/layout/vList2"/>
    <dgm:cxn modelId="{7044D2E3-2C6A-4A20-B504-5CB8C069C718}" type="presParOf" srcId="{9E3957C4-68D2-4BCD-8931-2102EE6576E5}" destId="{CE1065E3-546E-450D-BAC7-34900E4918DD}" srcOrd="3" destOrd="0" presId="urn:microsoft.com/office/officeart/2005/8/layout/vList2"/>
    <dgm:cxn modelId="{9F12B358-2D2E-4BD2-AE3F-7F8DC417B7CA}" type="presParOf" srcId="{9E3957C4-68D2-4BCD-8931-2102EE6576E5}" destId="{D33063C3-2C2C-4A9D-BED5-355D36706C86}" srcOrd="4" destOrd="0" presId="urn:microsoft.com/office/officeart/2005/8/layout/vList2"/>
    <dgm:cxn modelId="{3FC152D4-6996-49D2-8B81-876577DC89D9}" type="presParOf" srcId="{9E3957C4-68D2-4BCD-8931-2102EE6576E5}" destId="{CC6E3F42-0E1C-4D93-8806-B870C199E517}" srcOrd="5" destOrd="0" presId="urn:microsoft.com/office/officeart/2005/8/layout/vList2"/>
    <dgm:cxn modelId="{E5B9C936-A303-49D4-A121-38CC14D174D3}" type="presParOf" srcId="{9E3957C4-68D2-4BCD-8931-2102EE6576E5}" destId="{31C27424-6687-41C5-9E61-9B08B9905FE1}" srcOrd="6" destOrd="0" presId="urn:microsoft.com/office/officeart/2005/8/layout/vList2"/>
    <dgm:cxn modelId="{868101F4-485C-477A-AD1F-5902A9F3C1E7}" type="presParOf" srcId="{9E3957C4-68D2-4BCD-8931-2102EE6576E5}" destId="{AF318380-1271-4209-8F84-5733A1048720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B66565-B402-4EE4-81F0-12B406AD0E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367C10-F2F2-4068-855C-47B09726FA80}">
      <dgm:prSet/>
      <dgm:spPr/>
      <dgm:t>
        <a:bodyPr/>
        <a:lstStyle/>
        <a:p>
          <a:r>
            <a:rPr lang="en-US" dirty="0"/>
            <a:t>Represent the values of attributes that may be unknown or may not apply to a row</a:t>
          </a:r>
        </a:p>
      </dgm:t>
    </dgm:pt>
    <dgm:pt modelId="{5041D38A-6429-474F-B58C-E7816C066699}" type="parTrans" cxnId="{B79D9BF0-F708-42AF-918B-2E45F33BB54F}">
      <dgm:prSet/>
      <dgm:spPr/>
      <dgm:t>
        <a:bodyPr/>
        <a:lstStyle/>
        <a:p>
          <a:endParaRPr lang="en-US"/>
        </a:p>
      </dgm:t>
    </dgm:pt>
    <dgm:pt modelId="{442F169E-9D08-4FB9-AAE3-557EEEBA9D75}" type="sibTrans" cxnId="{B79D9BF0-F708-42AF-918B-2E45F33BB54F}">
      <dgm:prSet/>
      <dgm:spPr/>
      <dgm:t>
        <a:bodyPr/>
        <a:lstStyle/>
        <a:p>
          <a:endParaRPr lang="en-US"/>
        </a:p>
      </dgm:t>
    </dgm:pt>
    <dgm:pt modelId="{F56A97F2-735B-4703-BFAC-9C4CD5E25AAF}">
      <dgm:prSet/>
      <dgm:spPr/>
      <dgm:t>
        <a:bodyPr/>
        <a:lstStyle/>
        <a:p>
          <a:r>
            <a:rPr lang="en-US" i="1"/>
            <a:t>Value unknown</a:t>
          </a:r>
          <a:endParaRPr lang="en-US"/>
        </a:p>
      </dgm:t>
    </dgm:pt>
    <dgm:pt modelId="{C09601F2-CB19-4030-8822-0CC09F1196BA}" type="parTrans" cxnId="{4195CEA2-D8BC-4650-AB3B-0C436083BC97}">
      <dgm:prSet/>
      <dgm:spPr/>
      <dgm:t>
        <a:bodyPr/>
        <a:lstStyle/>
        <a:p>
          <a:endParaRPr lang="en-US"/>
        </a:p>
      </dgm:t>
    </dgm:pt>
    <dgm:pt modelId="{4346233B-B3B7-4B39-A53A-DC502FA06FFE}" type="sibTrans" cxnId="{4195CEA2-D8BC-4650-AB3B-0C436083BC97}">
      <dgm:prSet/>
      <dgm:spPr/>
      <dgm:t>
        <a:bodyPr/>
        <a:lstStyle/>
        <a:p>
          <a:endParaRPr lang="en-US"/>
        </a:p>
      </dgm:t>
    </dgm:pt>
    <dgm:pt modelId="{52C34743-84D8-486B-A9DE-A0FAEEADBDEE}">
      <dgm:prSet/>
      <dgm:spPr/>
      <dgm:t>
        <a:bodyPr/>
        <a:lstStyle/>
        <a:p>
          <a:r>
            <a:rPr lang="en-US" i="1"/>
            <a:t>Value exists but is not available</a:t>
          </a:r>
          <a:endParaRPr lang="en-US"/>
        </a:p>
      </dgm:t>
    </dgm:pt>
    <dgm:pt modelId="{B32F3390-17CD-43FB-823A-81364DEABD17}" type="parTrans" cxnId="{949CCF29-8F50-4073-BFE5-E76211694A08}">
      <dgm:prSet/>
      <dgm:spPr/>
      <dgm:t>
        <a:bodyPr/>
        <a:lstStyle/>
        <a:p>
          <a:endParaRPr lang="en-US"/>
        </a:p>
      </dgm:t>
    </dgm:pt>
    <dgm:pt modelId="{28397381-B003-4B5D-8D82-F0E14783B6D7}" type="sibTrans" cxnId="{949CCF29-8F50-4073-BFE5-E76211694A08}">
      <dgm:prSet/>
      <dgm:spPr/>
      <dgm:t>
        <a:bodyPr/>
        <a:lstStyle/>
        <a:p>
          <a:endParaRPr lang="en-US"/>
        </a:p>
      </dgm:t>
    </dgm:pt>
    <dgm:pt modelId="{BDA6FEBC-88DE-4272-9955-44E7857C8335}">
      <dgm:prSet/>
      <dgm:spPr/>
      <dgm:t>
        <a:bodyPr/>
        <a:lstStyle/>
        <a:p>
          <a:r>
            <a:rPr lang="en-US" i="1"/>
            <a:t>Attribute does not apply to this tuple (aka. value undefined)</a:t>
          </a:r>
          <a:endParaRPr lang="en-US"/>
        </a:p>
      </dgm:t>
    </dgm:pt>
    <dgm:pt modelId="{236A90C3-C69B-4DB3-AD85-C15C0C2DFD99}" type="parTrans" cxnId="{D5AE8A53-0C53-419B-AE92-B6F2C7C8C15B}">
      <dgm:prSet/>
      <dgm:spPr/>
      <dgm:t>
        <a:bodyPr/>
        <a:lstStyle/>
        <a:p>
          <a:endParaRPr lang="en-US"/>
        </a:p>
      </dgm:t>
    </dgm:pt>
    <dgm:pt modelId="{2A07D43A-5EB0-4BA1-8825-9E26B06E6AEA}" type="sibTrans" cxnId="{D5AE8A53-0C53-419B-AE92-B6F2C7C8C15B}">
      <dgm:prSet/>
      <dgm:spPr/>
      <dgm:t>
        <a:bodyPr/>
        <a:lstStyle/>
        <a:p>
          <a:endParaRPr lang="en-US"/>
        </a:p>
      </dgm:t>
    </dgm:pt>
    <dgm:pt modelId="{C2847105-C8A2-4C60-B6E3-75F1D9AACA3A}">
      <dgm:prSet/>
      <dgm:spPr/>
      <dgm:t>
        <a:bodyPr/>
        <a:lstStyle/>
        <a:p>
          <a:r>
            <a:rPr lang="en-US"/>
            <a:t>Meanings for NULL values</a:t>
          </a:r>
          <a:endParaRPr lang="en-US" dirty="0"/>
        </a:p>
      </dgm:t>
    </dgm:pt>
    <dgm:pt modelId="{8C290011-0A10-4F4F-B15D-8256ABBF9766}" type="parTrans" cxnId="{92FA3237-891E-4754-8F9A-94EDCFAD5960}">
      <dgm:prSet/>
      <dgm:spPr/>
      <dgm:t>
        <a:bodyPr/>
        <a:lstStyle/>
        <a:p>
          <a:endParaRPr lang="en-US"/>
        </a:p>
      </dgm:t>
    </dgm:pt>
    <dgm:pt modelId="{4889CC83-42C5-4080-B057-B82325BF07C0}" type="sibTrans" cxnId="{92FA3237-891E-4754-8F9A-94EDCFAD5960}">
      <dgm:prSet/>
      <dgm:spPr/>
      <dgm:t>
        <a:bodyPr/>
        <a:lstStyle/>
        <a:p>
          <a:endParaRPr lang="en-US"/>
        </a:p>
      </dgm:t>
    </dgm:pt>
    <dgm:pt modelId="{8EA882D6-53C2-493F-B24F-FD39C629ED18}" type="pres">
      <dgm:prSet presAssocID="{ACB66565-B402-4EE4-81F0-12B406AD0E3F}" presName="linear" presStyleCnt="0">
        <dgm:presLayoutVars>
          <dgm:animLvl val="lvl"/>
          <dgm:resizeHandles val="exact"/>
        </dgm:presLayoutVars>
      </dgm:prSet>
      <dgm:spPr/>
    </dgm:pt>
    <dgm:pt modelId="{A7182B72-F237-4752-9139-8EFA6CCAD9E5}" type="pres">
      <dgm:prSet presAssocID="{9E367C10-F2F2-4068-855C-47B09726FA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8B9EE9-08DB-42A6-84B8-61AF0EC5CA21}" type="pres">
      <dgm:prSet presAssocID="{442F169E-9D08-4FB9-AAE3-557EEEBA9D75}" presName="spacer" presStyleCnt="0"/>
      <dgm:spPr/>
    </dgm:pt>
    <dgm:pt modelId="{2DDAFC01-9E51-49EA-8003-AF058DC94377}" type="pres">
      <dgm:prSet presAssocID="{C2847105-C8A2-4C60-B6E3-75F1D9AACA3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915259-047B-4E0E-BE4E-DC7FD876E0AC}" type="pres">
      <dgm:prSet presAssocID="{C2847105-C8A2-4C60-B6E3-75F1D9AACA3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49CCF29-8F50-4073-BFE5-E76211694A08}" srcId="{C2847105-C8A2-4C60-B6E3-75F1D9AACA3A}" destId="{52C34743-84D8-486B-A9DE-A0FAEEADBDEE}" srcOrd="1" destOrd="0" parTransId="{B32F3390-17CD-43FB-823A-81364DEABD17}" sibTransId="{28397381-B003-4B5D-8D82-F0E14783B6D7}"/>
    <dgm:cxn modelId="{92FA3237-891E-4754-8F9A-94EDCFAD5960}" srcId="{ACB66565-B402-4EE4-81F0-12B406AD0E3F}" destId="{C2847105-C8A2-4C60-B6E3-75F1D9AACA3A}" srcOrd="1" destOrd="0" parTransId="{8C290011-0A10-4F4F-B15D-8256ABBF9766}" sibTransId="{4889CC83-42C5-4080-B057-B82325BF07C0}"/>
    <dgm:cxn modelId="{F6EBC73A-F33D-4893-ABD1-FB0E24E83131}" type="presOf" srcId="{52C34743-84D8-486B-A9DE-A0FAEEADBDEE}" destId="{7D915259-047B-4E0E-BE4E-DC7FD876E0AC}" srcOrd="0" destOrd="1" presId="urn:microsoft.com/office/officeart/2005/8/layout/vList2"/>
    <dgm:cxn modelId="{C2856845-A626-4C31-9E7B-8EA5DD2472CB}" type="presOf" srcId="{BDA6FEBC-88DE-4272-9955-44E7857C8335}" destId="{7D915259-047B-4E0E-BE4E-DC7FD876E0AC}" srcOrd="0" destOrd="2" presId="urn:microsoft.com/office/officeart/2005/8/layout/vList2"/>
    <dgm:cxn modelId="{D5AE8A53-0C53-419B-AE92-B6F2C7C8C15B}" srcId="{C2847105-C8A2-4C60-B6E3-75F1D9AACA3A}" destId="{BDA6FEBC-88DE-4272-9955-44E7857C8335}" srcOrd="2" destOrd="0" parTransId="{236A90C3-C69B-4DB3-AD85-C15C0C2DFD99}" sibTransId="{2A07D43A-5EB0-4BA1-8825-9E26B06E6AEA}"/>
    <dgm:cxn modelId="{FF170378-DD44-469C-B7F2-3779D812B446}" type="presOf" srcId="{9E367C10-F2F2-4068-855C-47B09726FA80}" destId="{A7182B72-F237-4752-9139-8EFA6CCAD9E5}" srcOrd="0" destOrd="0" presId="urn:microsoft.com/office/officeart/2005/8/layout/vList2"/>
    <dgm:cxn modelId="{4195CEA2-D8BC-4650-AB3B-0C436083BC97}" srcId="{C2847105-C8A2-4C60-B6E3-75F1D9AACA3A}" destId="{F56A97F2-735B-4703-BFAC-9C4CD5E25AAF}" srcOrd="0" destOrd="0" parTransId="{C09601F2-CB19-4030-8822-0CC09F1196BA}" sibTransId="{4346233B-B3B7-4B39-A53A-DC502FA06FFE}"/>
    <dgm:cxn modelId="{27CC34BA-9028-452B-AA3D-C194D47C0A7D}" type="presOf" srcId="{C2847105-C8A2-4C60-B6E3-75F1D9AACA3A}" destId="{2DDAFC01-9E51-49EA-8003-AF058DC94377}" srcOrd="0" destOrd="0" presId="urn:microsoft.com/office/officeart/2005/8/layout/vList2"/>
    <dgm:cxn modelId="{8629D6BC-FA95-4F00-B844-6B4A6924895B}" type="presOf" srcId="{ACB66565-B402-4EE4-81F0-12B406AD0E3F}" destId="{8EA882D6-53C2-493F-B24F-FD39C629ED18}" srcOrd="0" destOrd="0" presId="urn:microsoft.com/office/officeart/2005/8/layout/vList2"/>
    <dgm:cxn modelId="{A495F7E9-10B3-469D-86C2-C79A5F1461C9}" type="presOf" srcId="{F56A97F2-735B-4703-BFAC-9C4CD5E25AAF}" destId="{7D915259-047B-4E0E-BE4E-DC7FD876E0AC}" srcOrd="0" destOrd="0" presId="urn:microsoft.com/office/officeart/2005/8/layout/vList2"/>
    <dgm:cxn modelId="{B79D9BF0-F708-42AF-918B-2E45F33BB54F}" srcId="{ACB66565-B402-4EE4-81F0-12B406AD0E3F}" destId="{9E367C10-F2F2-4068-855C-47B09726FA80}" srcOrd="0" destOrd="0" parTransId="{5041D38A-6429-474F-B58C-E7816C066699}" sibTransId="{442F169E-9D08-4FB9-AAE3-557EEEBA9D75}"/>
    <dgm:cxn modelId="{692AFD9C-65F7-4123-AF5F-979A352BBE9B}" type="presParOf" srcId="{8EA882D6-53C2-493F-B24F-FD39C629ED18}" destId="{A7182B72-F237-4752-9139-8EFA6CCAD9E5}" srcOrd="0" destOrd="0" presId="urn:microsoft.com/office/officeart/2005/8/layout/vList2"/>
    <dgm:cxn modelId="{B8564B76-1E11-438E-B480-9C5B039BB5C4}" type="presParOf" srcId="{8EA882D6-53C2-493F-B24F-FD39C629ED18}" destId="{8A8B9EE9-08DB-42A6-84B8-61AF0EC5CA21}" srcOrd="1" destOrd="0" presId="urn:microsoft.com/office/officeart/2005/8/layout/vList2"/>
    <dgm:cxn modelId="{CFEA83CA-2416-4F8F-8E5E-EAF54D81C1C0}" type="presParOf" srcId="{8EA882D6-53C2-493F-B24F-FD39C629ED18}" destId="{2DDAFC01-9E51-49EA-8003-AF058DC94377}" srcOrd="2" destOrd="0" presId="urn:microsoft.com/office/officeart/2005/8/layout/vList2"/>
    <dgm:cxn modelId="{B31EC14B-4A1E-4F8C-A542-7C63E9E2C8E7}" type="presParOf" srcId="{8EA882D6-53C2-493F-B24F-FD39C629ED18}" destId="{7D915259-047B-4E0E-BE4E-DC7FD876E0A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9E7483-BF71-43ED-B55C-5BB85B10CA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4A7885-ED15-4FF8-BCE7-E1798EDC4264}">
      <dgm:prSet/>
      <dgm:spPr/>
      <dgm:t>
        <a:bodyPr/>
        <a:lstStyle/>
        <a:p>
          <a:r>
            <a:rPr lang="en-US"/>
            <a:t>Interpretation (meaning) of a table</a:t>
          </a:r>
        </a:p>
      </dgm:t>
    </dgm:pt>
    <dgm:pt modelId="{212B380B-456D-4030-B43F-7C196ACFDE60}" type="parTrans" cxnId="{327435A6-AE77-424C-A6A5-11FAA1592488}">
      <dgm:prSet/>
      <dgm:spPr/>
      <dgm:t>
        <a:bodyPr/>
        <a:lstStyle/>
        <a:p>
          <a:endParaRPr lang="en-US"/>
        </a:p>
      </dgm:t>
    </dgm:pt>
    <dgm:pt modelId="{9C6A4FE3-A44A-494D-A09B-1A81FFF40C4A}" type="sibTrans" cxnId="{327435A6-AE77-424C-A6A5-11FAA1592488}">
      <dgm:prSet/>
      <dgm:spPr/>
      <dgm:t>
        <a:bodyPr/>
        <a:lstStyle/>
        <a:p>
          <a:endParaRPr lang="en-US"/>
        </a:p>
      </dgm:t>
    </dgm:pt>
    <dgm:pt modelId="{54808DC1-22C8-4F4F-9FDE-E081FD915E2D}">
      <dgm:prSet/>
      <dgm:spPr/>
      <dgm:t>
        <a:bodyPr/>
        <a:lstStyle/>
        <a:p>
          <a:r>
            <a:rPr lang="en-US"/>
            <a:t>Each row in the table is a </a:t>
          </a:r>
          <a:r>
            <a:rPr lang="en-US" b="1"/>
            <a:t>fact</a:t>
          </a:r>
          <a:r>
            <a:rPr lang="en-US"/>
            <a:t> or a particular instance of the assertion</a:t>
          </a:r>
        </a:p>
      </dgm:t>
    </dgm:pt>
    <dgm:pt modelId="{D12E2C07-AF1F-447C-B8A8-06DB640FD444}" type="parTrans" cxnId="{3D924702-5F37-43D1-AD45-03ED099C958C}">
      <dgm:prSet/>
      <dgm:spPr/>
      <dgm:t>
        <a:bodyPr/>
        <a:lstStyle/>
        <a:p>
          <a:endParaRPr lang="en-US"/>
        </a:p>
      </dgm:t>
    </dgm:pt>
    <dgm:pt modelId="{BACAA782-DBE7-445C-A18A-71E6E143118A}" type="sibTrans" cxnId="{3D924702-5F37-43D1-AD45-03ED099C958C}">
      <dgm:prSet/>
      <dgm:spPr/>
      <dgm:t>
        <a:bodyPr/>
        <a:lstStyle/>
        <a:p>
          <a:endParaRPr lang="en-US"/>
        </a:p>
      </dgm:t>
    </dgm:pt>
    <dgm:pt modelId="{9776CD70-BED3-4E69-974B-0D31F26C70E3}" type="pres">
      <dgm:prSet presAssocID="{7A9E7483-BF71-43ED-B55C-5BB85B10CA52}" presName="linear" presStyleCnt="0">
        <dgm:presLayoutVars>
          <dgm:animLvl val="lvl"/>
          <dgm:resizeHandles val="exact"/>
        </dgm:presLayoutVars>
      </dgm:prSet>
      <dgm:spPr/>
    </dgm:pt>
    <dgm:pt modelId="{09AA8DD3-A45B-4D43-B04A-AC8A65A39C44}" type="pres">
      <dgm:prSet presAssocID="{524A7885-ED15-4FF8-BCE7-E1798EDC426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2EFBB3F-4FDA-4277-B06C-93C4C866133D}" type="pres">
      <dgm:prSet presAssocID="{524A7885-ED15-4FF8-BCE7-E1798EDC426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D924702-5F37-43D1-AD45-03ED099C958C}" srcId="{524A7885-ED15-4FF8-BCE7-E1798EDC4264}" destId="{54808DC1-22C8-4F4F-9FDE-E081FD915E2D}" srcOrd="0" destOrd="0" parTransId="{D12E2C07-AF1F-447C-B8A8-06DB640FD444}" sibTransId="{BACAA782-DBE7-445C-A18A-71E6E143118A}"/>
    <dgm:cxn modelId="{A5652917-D1B9-4A6E-83C0-3266068CA2CE}" type="presOf" srcId="{54808DC1-22C8-4F4F-9FDE-E081FD915E2D}" destId="{E2EFBB3F-4FDA-4277-B06C-93C4C866133D}" srcOrd="0" destOrd="0" presId="urn:microsoft.com/office/officeart/2005/8/layout/vList2"/>
    <dgm:cxn modelId="{F47F2D50-5F50-48A4-A9F2-130F353167F1}" type="presOf" srcId="{7A9E7483-BF71-43ED-B55C-5BB85B10CA52}" destId="{9776CD70-BED3-4E69-974B-0D31F26C70E3}" srcOrd="0" destOrd="0" presId="urn:microsoft.com/office/officeart/2005/8/layout/vList2"/>
    <dgm:cxn modelId="{327435A6-AE77-424C-A6A5-11FAA1592488}" srcId="{7A9E7483-BF71-43ED-B55C-5BB85B10CA52}" destId="{524A7885-ED15-4FF8-BCE7-E1798EDC4264}" srcOrd="0" destOrd="0" parTransId="{212B380B-456D-4030-B43F-7C196ACFDE60}" sibTransId="{9C6A4FE3-A44A-494D-A09B-1A81FFF40C4A}"/>
    <dgm:cxn modelId="{E5695BC5-7F2F-42BB-A985-DEC27CDB5A6E}" type="presOf" srcId="{524A7885-ED15-4FF8-BCE7-E1798EDC4264}" destId="{09AA8DD3-A45B-4D43-B04A-AC8A65A39C44}" srcOrd="0" destOrd="0" presId="urn:microsoft.com/office/officeart/2005/8/layout/vList2"/>
    <dgm:cxn modelId="{930B901B-A1F0-4DBB-848A-0956975D7B40}" type="presParOf" srcId="{9776CD70-BED3-4E69-974B-0D31F26C70E3}" destId="{09AA8DD3-A45B-4D43-B04A-AC8A65A39C44}" srcOrd="0" destOrd="0" presId="urn:microsoft.com/office/officeart/2005/8/layout/vList2"/>
    <dgm:cxn modelId="{B2EB6499-B809-483B-8572-23BE2DA1AC63}" type="presParOf" srcId="{9776CD70-BED3-4E69-974B-0D31F26C70E3}" destId="{E2EFBB3F-4FDA-4277-B06C-93C4C866133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615E7B3-E604-418E-B9E4-45AA1628DD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335685-752B-4392-8357-B4844AA76D47}">
      <dgm:prSet/>
      <dgm:spPr/>
      <dgm:t>
        <a:bodyPr/>
        <a:lstStyle/>
        <a:p>
          <a:r>
            <a:rPr lang="en-US"/>
            <a:t>Constraints</a:t>
          </a:r>
        </a:p>
      </dgm:t>
    </dgm:pt>
    <dgm:pt modelId="{900847EA-BF56-4868-A46E-FBB6F7A35A68}" type="parTrans" cxnId="{EE2FF70D-7D61-4D7C-BFE6-C70294A41AA3}">
      <dgm:prSet/>
      <dgm:spPr/>
      <dgm:t>
        <a:bodyPr/>
        <a:lstStyle/>
        <a:p>
          <a:endParaRPr lang="en-US"/>
        </a:p>
      </dgm:t>
    </dgm:pt>
    <dgm:pt modelId="{5CD103AB-C314-4959-A9FD-5B91AFB3949D}" type="sibTrans" cxnId="{EE2FF70D-7D61-4D7C-BFE6-C70294A41AA3}">
      <dgm:prSet/>
      <dgm:spPr/>
      <dgm:t>
        <a:bodyPr/>
        <a:lstStyle/>
        <a:p>
          <a:endParaRPr lang="en-US"/>
        </a:p>
      </dgm:t>
    </dgm:pt>
    <dgm:pt modelId="{D25E5154-8CAF-49B5-A25A-A938D67162B8}">
      <dgm:prSet/>
      <dgm:spPr/>
      <dgm:t>
        <a:bodyPr/>
        <a:lstStyle/>
        <a:p>
          <a:r>
            <a:rPr lang="en-US"/>
            <a:t>Restrictions on the actual values in a database state</a:t>
          </a:r>
        </a:p>
      </dgm:t>
    </dgm:pt>
    <dgm:pt modelId="{A263C1CD-61C4-4171-A04E-7F32417BE933}" type="parTrans" cxnId="{A3792869-16B6-45EE-8A7F-31DA81FB4BC6}">
      <dgm:prSet/>
      <dgm:spPr/>
      <dgm:t>
        <a:bodyPr/>
        <a:lstStyle/>
        <a:p>
          <a:endParaRPr lang="en-US"/>
        </a:p>
      </dgm:t>
    </dgm:pt>
    <dgm:pt modelId="{9449F3CB-B27F-4E8D-83A0-12A9FC661699}" type="sibTrans" cxnId="{A3792869-16B6-45EE-8A7F-31DA81FB4BC6}">
      <dgm:prSet/>
      <dgm:spPr/>
      <dgm:t>
        <a:bodyPr/>
        <a:lstStyle/>
        <a:p>
          <a:endParaRPr lang="en-US"/>
        </a:p>
      </dgm:t>
    </dgm:pt>
    <dgm:pt modelId="{7B7BFF01-E819-4163-9F4D-D52932EA4394}">
      <dgm:prSet/>
      <dgm:spPr/>
      <dgm:t>
        <a:bodyPr/>
        <a:lstStyle/>
        <a:p>
          <a:r>
            <a:rPr lang="en-US" dirty="0"/>
            <a:t>Derived from the rules in the application that the database represents</a:t>
          </a:r>
        </a:p>
      </dgm:t>
    </dgm:pt>
    <dgm:pt modelId="{174AAEC4-CAFC-412A-8DE8-E39BEB946E2B}" type="parTrans" cxnId="{CC8CBB85-3900-4789-931A-9BEE27A0C7EC}">
      <dgm:prSet/>
      <dgm:spPr/>
      <dgm:t>
        <a:bodyPr/>
        <a:lstStyle/>
        <a:p>
          <a:endParaRPr lang="en-US"/>
        </a:p>
      </dgm:t>
    </dgm:pt>
    <dgm:pt modelId="{EA7418FC-A5EC-42AC-861C-C47837FED8B4}" type="sibTrans" cxnId="{CC8CBB85-3900-4789-931A-9BEE27A0C7EC}">
      <dgm:prSet/>
      <dgm:spPr/>
      <dgm:t>
        <a:bodyPr/>
        <a:lstStyle/>
        <a:p>
          <a:endParaRPr lang="en-US"/>
        </a:p>
      </dgm:t>
    </dgm:pt>
    <dgm:pt modelId="{A1A572BA-AF11-49E0-AD17-8A11AA2FA548}" type="pres">
      <dgm:prSet presAssocID="{E615E7B3-E604-418E-B9E4-45AA1628DDB2}" presName="linear" presStyleCnt="0">
        <dgm:presLayoutVars>
          <dgm:animLvl val="lvl"/>
          <dgm:resizeHandles val="exact"/>
        </dgm:presLayoutVars>
      </dgm:prSet>
      <dgm:spPr/>
    </dgm:pt>
    <dgm:pt modelId="{B3AF358C-B26D-4CF6-A4C8-23E132EAAFAC}" type="pres">
      <dgm:prSet presAssocID="{D3335685-752B-4392-8357-B4844AA76D4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9FE64F6-5DCB-42A2-99EE-D742293B1C79}" type="pres">
      <dgm:prSet presAssocID="{D3335685-752B-4392-8357-B4844AA76D4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D362802-7514-4C70-8B68-04A2B5E01F25}" type="presOf" srcId="{D25E5154-8CAF-49B5-A25A-A938D67162B8}" destId="{69FE64F6-5DCB-42A2-99EE-D742293B1C79}" srcOrd="0" destOrd="0" presId="urn:microsoft.com/office/officeart/2005/8/layout/vList2"/>
    <dgm:cxn modelId="{262CFF0A-8E28-4238-BC21-6C7087D957C1}" type="presOf" srcId="{D3335685-752B-4392-8357-B4844AA76D47}" destId="{B3AF358C-B26D-4CF6-A4C8-23E132EAAFAC}" srcOrd="0" destOrd="0" presId="urn:microsoft.com/office/officeart/2005/8/layout/vList2"/>
    <dgm:cxn modelId="{EE2FF70D-7D61-4D7C-BFE6-C70294A41AA3}" srcId="{E615E7B3-E604-418E-B9E4-45AA1628DDB2}" destId="{D3335685-752B-4392-8357-B4844AA76D47}" srcOrd="0" destOrd="0" parTransId="{900847EA-BF56-4868-A46E-FBB6F7A35A68}" sibTransId="{5CD103AB-C314-4959-A9FD-5B91AFB3949D}"/>
    <dgm:cxn modelId="{165AA313-C601-4111-AC8C-AE4C628F868E}" type="presOf" srcId="{E615E7B3-E604-418E-B9E4-45AA1628DDB2}" destId="{A1A572BA-AF11-49E0-AD17-8A11AA2FA548}" srcOrd="0" destOrd="0" presId="urn:microsoft.com/office/officeart/2005/8/layout/vList2"/>
    <dgm:cxn modelId="{A3792869-16B6-45EE-8A7F-31DA81FB4BC6}" srcId="{D3335685-752B-4392-8357-B4844AA76D47}" destId="{D25E5154-8CAF-49B5-A25A-A938D67162B8}" srcOrd="0" destOrd="0" parTransId="{A263C1CD-61C4-4171-A04E-7F32417BE933}" sibTransId="{9449F3CB-B27F-4E8D-83A0-12A9FC661699}"/>
    <dgm:cxn modelId="{CC8CBB85-3900-4789-931A-9BEE27A0C7EC}" srcId="{D3335685-752B-4392-8357-B4844AA76D47}" destId="{7B7BFF01-E819-4163-9F4D-D52932EA4394}" srcOrd="1" destOrd="0" parTransId="{174AAEC4-CAFC-412A-8DE8-E39BEB946E2B}" sibTransId="{EA7418FC-A5EC-42AC-861C-C47837FED8B4}"/>
    <dgm:cxn modelId="{7D0507E5-770F-44DC-8C51-4DFB94678FD4}" type="presOf" srcId="{7B7BFF01-E819-4163-9F4D-D52932EA4394}" destId="{69FE64F6-5DCB-42A2-99EE-D742293B1C79}" srcOrd="0" destOrd="1" presId="urn:microsoft.com/office/officeart/2005/8/layout/vList2"/>
    <dgm:cxn modelId="{9A694897-9935-46AA-B92E-7E90430F81E1}" type="presParOf" srcId="{A1A572BA-AF11-49E0-AD17-8A11AA2FA548}" destId="{B3AF358C-B26D-4CF6-A4C8-23E132EAAFAC}" srcOrd="0" destOrd="0" presId="urn:microsoft.com/office/officeart/2005/8/layout/vList2"/>
    <dgm:cxn modelId="{F0BA4D1E-AB67-4248-824E-00E7653B2A92}" type="presParOf" srcId="{A1A572BA-AF11-49E0-AD17-8A11AA2FA548}" destId="{69FE64F6-5DCB-42A2-99EE-D742293B1C7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3D652E-2384-456C-9D47-5BA808EE14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8EF42A-3F73-4647-8B95-6C15DBE79260}">
      <dgm:prSet/>
      <dgm:spPr/>
      <dgm:t>
        <a:bodyPr/>
        <a:lstStyle/>
        <a:p>
          <a:r>
            <a:rPr lang="en-US" b="1"/>
            <a:t>Inherent model-based constraints</a:t>
          </a:r>
          <a:r>
            <a:rPr lang="en-US"/>
            <a:t> or </a:t>
          </a:r>
          <a:r>
            <a:rPr lang="en-US" b="1"/>
            <a:t>implicit</a:t>
          </a:r>
          <a:r>
            <a:rPr lang="en-US"/>
            <a:t> </a:t>
          </a:r>
          <a:r>
            <a:rPr lang="en-US" b="1"/>
            <a:t>constraints</a:t>
          </a:r>
          <a:endParaRPr lang="en-US"/>
        </a:p>
      </dgm:t>
    </dgm:pt>
    <dgm:pt modelId="{A479DCE0-1FC7-45C6-B108-CE13D6327253}" type="parTrans" cxnId="{567AFCC1-A415-4176-A056-13E1675B5A47}">
      <dgm:prSet/>
      <dgm:spPr/>
      <dgm:t>
        <a:bodyPr/>
        <a:lstStyle/>
        <a:p>
          <a:endParaRPr lang="en-US"/>
        </a:p>
      </dgm:t>
    </dgm:pt>
    <dgm:pt modelId="{D4A00306-2889-40C4-8EA5-504C1E2C4543}" type="sibTrans" cxnId="{567AFCC1-A415-4176-A056-13E1675B5A47}">
      <dgm:prSet/>
      <dgm:spPr/>
      <dgm:t>
        <a:bodyPr/>
        <a:lstStyle/>
        <a:p>
          <a:endParaRPr lang="en-US"/>
        </a:p>
      </dgm:t>
    </dgm:pt>
    <dgm:pt modelId="{AF93A4EB-46B3-4DA2-85E5-4B043D1104E2}">
      <dgm:prSet/>
      <dgm:spPr/>
      <dgm:t>
        <a:bodyPr/>
        <a:lstStyle/>
        <a:p>
          <a:r>
            <a:rPr lang="en-US"/>
            <a:t>Inherent in the data model</a:t>
          </a:r>
        </a:p>
      </dgm:t>
    </dgm:pt>
    <dgm:pt modelId="{E890CA1F-8107-4FA7-837D-D75B6E6B5778}" type="parTrans" cxnId="{2851F398-849D-48E4-8994-DA07AC5ED9CC}">
      <dgm:prSet/>
      <dgm:spPr/>
      <dgm:t>
        <a:bodyPr/>
        <a:lstStyle/>
        <a:p>
          <a:endParaRPr lang="en-US"/>
        </a:p>
      </dgm:t>
    </dgm:pt>
    <dgm:pt modelId="{B2405E05-F728-4857-9C91-44B990D43A72}" type="sibTrans" cxnId="{2851F398-849D-48E4-8994-DA07AC5ED9CC}">
      <dgm:prSet/>
      <dgm:spPr/>
      <dgm:t>
        <a:bodyPr/>
        <a:lstStyle/>
        <a:p>
          <a:endParaRPr lang="en-US"/>
        </a:p>
      </dgm:t>
    </dgm:pt>
    <dgm:pt modelId="{D17F970D-7591-4155-A9EE-7BE32FD7BA60}">
      <dgm:prSet/>
      <dgm:spPr/>
      <dgm:t>
        <a:bodyPr/>
        <a:lstStyle/>
        <a:p>
          <a:r>
            <a:rPr lang="en-US"/>
            <a:t>The characteristics of relations discussed earlier belong to this category</a:t>
          </a:r>
        </a:p>
      </dgm:t>
    </dgm:pt>
    <dgm:pt modelId="{DF07EAD2-8D3A-48A0-8AF7-0A77756F53D1}" type="parTrans" cxnId="{D5A4CD6C-B132-494B-9EE2-52BA26DFC9DB}">
      <dgm:prSet/>
      <dgm:spPr/>
      <dgm:t>
        <a:bodyPr/>
        <a:lstStyle/>
        <a:p>
          <a:endParaRPr lang="en-US"/>
        </a:p>
      </dgm:t>
    </dgm:pt>
    <dgm:pt modelId="{5EA2DF59-B5AA-4A56-AE5C-466F53AAEE49}" type="sibTrans" cxnId="{D5A4CD6C-B132-494B-9EE2-52BA26DFC9DB}">
      <dgm:prSet/>
      <dgm:spPr/>
      <dgm:t>
        <a:bodyPr/>
        <a:lstStyle/>
        <a:p>
          <a:endParaRPr lang="en-US"/>
        </a:p>
      </dgm:t>
    </dgm:pt>
    <dgm:pt modelId="{462787D3-2C03-44EB-98CB-F4A2E06D7137}">
      <dgm:prSet/>
      <dgm:spPr/>
      <dgm:t>
        <a:bodyPr/>
        <a:lstStyle/>
        <a:p>
          <a:r>
            <a:rPr lang="en-US"/>
            <a:t>Ex: The constraint that a relation cannot have duplicate tuples</a:t>
          </a:r>
        </a:p>
      </dgm:t>
    </dgm:pt>
    <dgm:pt modelId="{6FC7B22B-50C2-42D4-ABF4-0092C1359C52}" type="parTrans" cxnId="{AD743A75-C241-4FA0-84FA-E9571DA619FF}">
      <dgm:prSet/>
      <dgm:spPr/>
      <dgm:t>
        <a:bodyPr/>
        <a:lstStyle/>
        <a:p>
          <a:endParaRPr lang="en-US"/>
        </a:p>
      </dgm:t>
    </dgm:pt>
    <dgm:pt modelId="{F6F3CDDE-ACE5-42F4-878A-95120B96467B}" type="sibTrans" cxnId="{AD743A75-C241-4FA0-84FA-E9571DA619FF}">
      <dgm:prSet/>
      <dgm:spPr/>
      <dgm:t>
        <a:bodyPr/>
        <a:lstStyle/>
        <a:p>
          <a:endParaRPr lang="en-US"/>
        </a:p>
      </dgm:t>
    </dgm:pt>
    <dgm:pt modelId="{8CE73770-3640-4624-94A6-001730F71550}">
      <dgm:prSet/>
      <dgm:spPr/>
      <dgm:t>
        <a:bodyPr/>
        <a:lstStyle/>
        <a:p>
          <a:r>
            <a:rPr lang="en-US" b="1"/>
            <a:t>Schema-based constraints</a:t>
          </a:r>
          <a:r>
            <a:rPr lang="en-US"/>
            <a:t> or </a:t>
          </a:r>
          <a:r>
            <a:rPr lang="en-US" b="1"/>
            <a:t>explicit</a:t>
          </a:r>
          <a:r>
            <a:rPr lang="en-US"/>
            <a:t> </a:t>
          </a:r>
          <a:r>
            <a:rPr lang="en-US" b="1"/>
            <a:t>constraints</a:t>
          </a:r>
          <a:endParaRPr lang="en-US"/>
        </a:p>
      </dgm:t>
    </dgm:pt>
    <dgm:pt modelId="{ECB5F9A0-CF9C-4B42-8533-47E8980D50DD}" type="parTrans" cxnId="{FFE452FA-81EF-4871-AC43-C82E4AB885DC}">
      <dgm:prSet/>
      <dgm:spPr/>
      <dgm:t>
        <a:bodyPr/>
        <a:lstStyle/>
        <a:p>
          <a:endParaRPr lang="en-US"/>
        </a:p>
      </dgm:t>
    </dgm:pt>
    <dgm:pt modelId="{87095791-5E58-4565-823B-553B8888BC18}" type="sibTrans" cxnId="{FFE452FA-81EF-4871-AC43-C82E4AB885DC}">
      <dgm:prSet/>
      <dgm:spPr/>
      <dgm:t>
        <a:bodyPr/>
        <a:lstStyle/>
        <a:p>
          <a:endParaRPr lang="en-US"/>
        </a:p>
      </dgm:t>
    </dgm:pt>
    <dgm:pt modelId="{4BB79169-A78F-42E8-8FF1-429A8DA1902F}">
      <dgm:prSet/>
      <dgm:spPr/>
      <dgm:t>
        <a:bodyPr/>
        <a:lstStyle/>
        <a:p>
          <a:r>
            <a:rPr lang="en-US"/>
            <a:t>Can be directly expressed in schemas of the data model</a:t>
          </a:r>
        </a:p>
      </dgm:t>
    </dgm:pt>
    <dgm:pt modelId="{72A96BCE-9795-401A-93FA-011F19CC62A1}" type="parTrans" cxnId="{2F0EEA64-C926-49BE-BA96-E9217D74C0C1}">
      <dgm:prSet/>
      <dgm:spPr/>
      <dgm:t>
        <a:bodyPr/>
        <a:lstStyle/>
        <a:p>
          <a:endParaRPr lang="en-US"/>
        </a:p>
      </dgm:t>
    </dgm:pt>
    <dgm:pt modelId="{97A131F2-336D-4135-88DF-1DFC2400C558}" type="sibTrans" cxnId="{2F0EEA64-C926-49BE-BA96-E9217D74C0C1}">
      <dgm:prSet/>
      <dgm:spPr/>
      <dgm:t>
        <a:bodyPr/>
        <a:lstStyle/>
        <a:p>
          <a:endParaRPr lang="en-US"/>
        </a:p>
      </dgm:t>
    </dgm:pt>
    <dgm:pt modelId="{B8F66FA6-8C7C-45E9-AB97-1ACEF9D77757}">
      <dgm:prSet/>
      <dgm:spPr/>
      <dgm:t>
        <a:bodyPr/>
        <a:lstStyle/>
        <a:p>
          <a:r>
            <a:rPr lang="en-US"/>
            <a:t>Ex: Domain constraints, Key constraints, NULL value constraints, etc. (to be discussed next)</a:t>
          </a:r>
        </a:p>
      </dgm:t>
    </dgm:pt>
    <dgm:pt modelId="{C5C1A5DD-A443-4096-9F84-07FC57DBC15B}" type="parTrans" cxnId="{F69ABF2A-3713-4FB2-8F89-FB2083CA1E35}">
      <dgm:prSet/>
      <dgm:spPr/>
      <dgm:t>
        <a:bodyPr/>
        <a:lstStyle/>
        <a:p>
          <a:endParaRPr lang="en-US"/>
        </a:p>
      </dgm:t>
    </dgm:pt>
    <dgm:pt modelId="{645F0E4A-B66C-49CE-9FBD-C0519AFE01E3}" type="sibTrans" cxnId="{F69ABF2A-3713-4FB2-8F89-FB2083CA1E35}">
      <dgm:prSet/>
      <dgm:spPr/>
      <dgm:t>
        <a:bodyPr/>
        <a:lstStyle/>
        <a:p>
          <a:endParaRPr lang="en-US"/>
        </a:p>
      </dgm:t>
    </dgm:pt>
    <dgm:pt modelId="{B8732F38-2379-4381-994B-EF2E17084A36}">
      <dgm:prSet/>
      <dgm:spPr/>
      <dgm:t>
        <a:bodyPr/>
        <a:lstStyle/>
        <a:p>
          <a:r>
            <a:rPr lang="en-US" b="1"/>
            <a:t>Application-based </a:t>
          </a:r>
          <a:r>
            <a:rPr lang="en-US"/>
            <a:t>or </a:t>
          </a:r>
          <a:r>
            <a:rPr lang="en-US" b="1"/>
            <a:t>semantic constraints </a:t>
          </a:r>
          <a:r>
            <a:rPr lang="en-US"/>
            <a:t>or </a:t>
          </a:r>
          <a:r>
            <a:rPr lang="en-US" b="1"/>
            <a:t>business rules</a:t>
          </a:r>
          <a:endParaRPr lang="en-US"/>
        </a:p>
      </dgm:t>
    </dgm:pt>
    <dgm:pt modelId="{0A0FD8EF-6870-4644-A979-E030C2C4DCFF}" type="parTrans" cxnId="{140896F5-4308-4D0D-9EE4-379B8BB254A1}">
      <dgm:prSet/>
      <dgm:spPr/>
      <dgm:t>
        <a:bodyPr/>
        <a:lstStyle/>
        <a:p>
          <a:endParaRPr lang="en-US"/>
        </a:p>
      </dgm:t>
    </dgm:pt>
    <dgm:pt modelId="{B9FAB8BB-053B-481D-AF09-DDE35F50F421}" type="sibTrans" cxnId="{140896F5-4308-4D0D-9EE4-379B8BB254A1}">
      <dgm:prSet/>
      <dgm:spPr/>
      <dgm:t>
        <a:bodyPr/>
        <a:lstStyle/>
        <a:p>
          <a:endParaRPr lang="en-US"/>
        </a:p>
      </dgm:t>
    </dgm:pt>
    <dgm:pt modelId="{8BE8DA35-DD00-4C1B-BDCD-7A03EFC05931}">
      <dgm:prSet/>
      <dgm:spPr/>
      <dgm:t>
        <a:bodyPr/>
        <a:lstStyle/>
        <a:p>
          <a:r>
            <a:rPr lang="en-US"/>
            <a:t>Cannot be directly expressed in schemas</a:t>
          </a:r>
        </a:p>
      </dgm:t>
    </dgm:pt>
    <dgm:pt modelId="{E2D469F0-5D3E-414F-B316-29CD9F133327}" type="parTrans" cxnId="{75DB654E-98D2-43B4-8332-A739C0B857A1}">
      <dgm:prSet/>
      <dgm:spPr/>
      <dgm:t>
        <a:bodyPr/>
        <a:lstStyle/>
        <a:p>
          <a:endParaRPr lang="en-US"/>
        </a:p>
      </dgm:t>
    </dgm:pt>
    <dgm:pt modelId="{8C3BDD5C-8EF6-4655-96F0-8511885F7916}" type="sibTrans" cxnId="{75DB654E-98D2-43B4-8332-A739C0B857A1}">
      <dgm:prSet/>
      <dgm:spPr/>
      <dgm:t>
        <a:bodyPr/>
        <a:lstStyle/>
        <a:p>
          <a:endParaRPr lang="en-US"/>
        </a:p>
      </dgm:t>
    </dgm:pt>
    <dgm:pt modelId="{993DC651-AD38-43E9-BD51-F9C411C53363}">
      <dgm:prSet/>
      <dgm:spPr/>
      <dgm:t>
        <a:bodyPr/>
        <a:lstStyle/>
        <a:p>
          <a:r>
            <a:rPr lang="en-US"/>
            <a:t>Expressed and enforced by application program</a:t>
          </a:r>
        </a:p>
      </dgm:t>
    </dgm:pt>
    <dgm:pt modelId="{C91D7187-8D10-49B3-BC1C-6162C1D164A6}" type="parTrans" cxnId="{B9B422CE-C040-42C3-A282-9CCDE3D93621}">
      <dgm:prSet/>
      <dgm:spPr/>
      <dgm:t>
        <a:bodyPr/>
        <a:lstStyle/>
        <a:p>
          <a:endParaRPr lang="en-US"/>
        </a:p>
      </dgm:t>
    </dgm:pt>
    <dgm:pt modelId="{A651761A-9F36-4AF0-868A-DE2983E64318}" type="sibTrans" cxnId="{B9B422CE-C040-42C3-A282-9CCDE3D93621}">
      <dgm:prSet/>
      <dgm:spPr/>
      <dgm:t>
        <a:bodyPr/>
        <a:lstStyle/>
        <a:p>
          <a:endParaRPr lang="en-US"/>
        </a:p>
      </dgm:t>
    </dgm:pt>
    <dgm:pt modelId="{028A8292-E764-4259-B45B-DCE15F00F0BA}" type="pres">
      <dgm:prSet presAssocID="{023D652E-2384-456C-9D47-5BA808EE1495}" presName="linear" presStyleCnt="0">
        <dgm:presLayoutVars>
          <dgm:animLvl val="lvl"/>
          <dgm:resizeHandles val="exact"/>
        </dgm:presLayoutVars>
      </dgm:prSet>
      <dgm:spPr/>
    </dgm:pt>
    <dgm:pt modelId="{C2C027AD-89FA-4F05-9AF1-3A735339D781}" type="pres">
      <dgm:prSet presAssocID="{028EF42A-3F73-4647-8B95-6C15DBE792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436BFC-A775-4934-94AE-893387DB121C}" type="pres">
      <dgm:prSet presAssocID="{028EF42A-3F73-4647-8B95-6C15DBE79260}" presName="childText" presStyleLbl="revTx" presStyleIdx="0" presStyleCnt="3">
        <dgm:presLayoutVars>
          <dgm:bulletEnabled val="1"/>
        </dgm:presLayoutVars>
      </dgm:prSet>
      <dgm:spPr/>
    </dgm:pt>
    <dgm:pt modelId="{3855C34E-9FDB-4D86-9745-8AD5A5723CFB}" type="pres">
      <dgm:prSet presAssocID="{8CE73770-3640-4624-94A6-001730F7155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17765E-9EEF-41B1-AD37-320D0130B066}" type="pres">
      <dgm:prSet presAssocID="{8CE73770-3640-4624-94A6-001730F71550}" presName="childText" presStyleLbl="revTx" presStyleIdx="1" presStyleCnt="3">
        <dgm:presLayoutVars>
          <dgm:bulletEnabled val="1"/>
        </dgm:presLayoutVars>
      </dgm:prSet>
      <dgm:spPr/>
    </dgm:pt>
    <dgm:pt modelId="{66106141-6645-49C7-B511-28539B96A534}" type="pres">
      <dgm:prSet presAssocID="{B8732F38-2379-4381-994B-EF2E17084A3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1DF192B-74BB-475A-A9F7-D5DD18781DAC}" type="pres">
      <dgm:prSet presAssocID="{B8732F38-2379-4381-994B-EF2E17084A3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AD86600-4FE5-4B36-8CF5-89EEE79CAB1A}" type="presOf" srcId="{D17F970D-7591-4155-A9EE-7BE32FD7BA60}" destId="{E0436BFC-A775-4934-94AE-893387DB121C}" srcOrd="0" destOrd="1" presId="urn:microsoft.com/office/officeart/2005/8/layout/vList2"/>
    <dgm:cxn modelId="{AA8A7609-BC1E-46D9-8BE7-C8BDBFD74EDA}" type="presOf" srcId="{B8732F38-2379-4381-994B-EF2E17084A36}" destId="{66106141-6645-49C7-B511-28539B96A534}" srcOrd="0" destOrd="0" presId="urn:microsoft.com/office/officeart/2005/8/layout/vList2"/>
    <dgm:cxn modelId="{ED554811-0EF3-4847-92D9-564FEC27C5B0}" type="presOf" srcId="{462787D3-2C03-44EB-98CB-F4A2E06D7137}" destId="{E0436BFC-A775-4934-94AE-893387DB121C}" srcOrd="0" destOrd="2" presId="urn:microsoft.com/office/officeart/2005/8/layout/vList2"/>
    <dgm:cxn modelId="{43373C1C-FC5D-4193-A956-12BC70A4CC16}" type="presOf" srcId="{AF93A4EB-46B3-4DA2-85E5-4B043D1104E2}" destId="{E0436BFC-A775-4934-94AE-893387DB121C}" srcOrd="0" destOrd="0" presId="urn:microsoft.com/office/officeart/2005/8/layout/vList2"/>
    <dgm:cxn modelId="{F69ABF2A-3713-4FB2-8F89-FB2083CA1E35}" srcId="{8CE73770-3640-4624-94A6-001730F71550}" destId="{B8F66FA6-8C7C-45E9-AB97-1ACEF9D77757}" srcOrd="1" destOrd="0" parTransId="{C5C1A5DD-A443-4096-9F84-07FC57DBC15B}" sibTransId="{645F0E4A-B66C-49CE-9FBD-C0519AFE01E3}"/>
    <dgm:cxn modelId="{2C352731-0785-4B10-B762-D33F44EE9CF2}" type="presOf" srcId="{023D652E-2384-456C-9D47-5BA808EE1495}" destId="{028A8292-E764-4259-B45B-DCE15F00F0BA}" srcOrd="0" destOrd="0" presId="urn:microsoft.com/office/officeart/2005/8/layout/vList2"/>
    <dgm:cxn modelId="{75DB654E-98D2-43B4-8332-A739C0B857A1}" srcId="{B8732F38-2379-4381-994B-EF2E17084A36}" destId="{8BE8DA35-DD00-4C1B-BDCD-7A03EFC05931}" srcOrd="0" destOrd="0" parTransId="{E2D469F0-5D3E-414F-B316-29CD9F133327}" sibTransId="{8C3BDD5C-8EF6-4655-96F0-8511885F7916}"/>
    <dgm:cxn modelId="{7BACA751-8A8E-48C4-9502-8E94590ABC17}" type="presOf" srcId="{993DC651-AD38-43E9-BD51-F9C411C53363}" destId="{81DF192B-74BB-475A-A9F7-D5DD18781DAC}" srcOrd="0" destOrd="1" presId="urn:microsoft.com/office/officeart/2005/8/layout/vList2"/>
    <dgm:cxn modelId="{0AAF0F61-0614-4D32-AAFC-588D8264916A}" type="presOf" srcId="{B8F66FA6-8C7C-45E9-AB97-1ACEF9D77757}" destId="{7317765E-9EEF-41B1-AD37-320D0130B066}" srcOrd="0" destOrd="1" presId="urn:microsoft.com/office/officeart/2005/8/layout/vList2"/>
    <dgm:cxn modelId="{2F0EEA64-C926-49BE-BA96-E9217D74C0C1}" srcId="{8CE73770-3640-4624-94A6-001730F71550}" destId="{4BB79169-A78F-42E8-8FF1-429A8DA1902F}" srcOrd="0" destOrd="0" parTransId="{72A96BCE-9795-401A-93FA-011F19CC62A1}" sibTransId="{97A131F2-336D-4135-88DF-1DFC2400C558}"/>
    <dgm:cxn modelId="{D5A4CD6C-B132-494B-9EE2-52BA26DFC9DB}" srcId="{028EF42A-3F73-4647-8B95-6C15DBE79260}" destId="{D17F970D-7591-4155-A9EE-7BE32FD7BA60}" srcOrd="1" destOrd="0" parTransId="{DF07EAD2-8D3A-48A0-8AF7-0A77756F53D1}" sibTransId="{5EA2DF59-B5AA-4A56-AE5C-466F53AAEE49}"/>
    <dgm:cxn modelId="{D4DBB56D-2C9E-444F-BE74-D2B3DC71F45F}" type="presOf" srcId="{028EF42A-3F73-4647-8B95-6C15DBE79260}" destId="{C2C027AD-89FA-4F05-9AF1-3A735339D781}" srcOrd="0" destOrd="0" presId="urn:microsoft.com/office/officeart/2005/8/layout/vList2"/>
    <dgm:cxn modelId="{AD743A75-C241-4FA0-84FA-E9571DA619FF}" srcId="{028EF42A-3F73-4647-8B95-6C15DBE79260}" destId="{462787D3-2C03-44EB-98CB-F4A2E06D7137}" srcOrd="2" destOrd="0" parTransId="{6FC7B22B-50C2-42D4-ABF4-0092C1359C52}" sibTransId="{F6F3CDDE-ACE5-42F4-878A-95120B96467B}"/>
    <dgm:cxn modelId="{6ABAAB87-9B36-4F2F-A6F5-EB25BF1E2887}" type="presOf" srcId="{8BE8DA35-DD00-4C1B-BDCD-7A03EFC05931}" destId="{81DF192B-74BB-475A-A9F7-D5DD18781DAC}" srcOrd="0" destOrd="0" presId="urn:microsoft.com/office/officeart/2005/8/layout/vList2"/>
    <dgm:cxn modelId="{2851F398-849D-48E4-8994-DA07AC5ED9CC}" srcId="{028EF42A-3F73-4647-8B95-6C15DBE79260}" destId="{AF93A4EB-46B3-4DA2-85E5-4B043D1104E2}" srcOrd="0" destOrd="0" parTransId="{E890CA1F-8107-4FA7-837D-D75B6E6B5778}" sibTransId="{B2405E05-F728-4857-9C91-44B990D43A72}"/>
    <dgm:cxn modelId="{8E439A9B-E24D-4607-8925-3FCE5E86C61E}" type="presOf" srcId="{8CE73770-3640-4624-94A6-001730F71550}" destId="{3855C34E-9FDB-4D86-9745-8AD5A5723CFB}" srcOrd="0" destOrd="0" presId="urn:microsoft.com/office/officeart/2005/8/layout/vList2"/>
    <dgm:cxn modelId="{17D2E7B8-A86E-4B53-8AD3-CAA6F97D4956}" type="presOf" srcId="{4BB79169-A78F-42E8-8FF1-429A8DA1902F}" destId="{7317765E-9EEF-41B1-AD37-320D0130B066}" srcOrd="0" destOrd="0" presId="urn:microsoft.com/office/officeart/2005/8/layout/vList2"/>
    <dgm:cxn modelId="{567AFCC1-A415-4176-A056-13E1675B5A47}" srcId="{023D652E-2384-456C-9D47-5BA808EE1495}" destId="{028EF42A-3F73-4647-8B95-6C15DBE79260}" srcOrd="0" destOrd="0" parTransId="{A479DCE0-1FC7-45C6-B108-CE13D6327253}" sibTransId="{D4A00306-2889-40C4-8EA5-504C1E2C4543}"/>
    <dgm:cxn modelId="{B9B422CE-C040-42C3-A282-9CCDE3D93621}" srcId="{B8732F38-2379-4381-994B-EF2E17084A36}" destId="{993DC651-AD38-43E9-BD51-F9C411C53363}" srcOrd="1" destOrd="0" parTransId="{C91D7187-8D10-49B3-BC1C-6162C1D164A6}" sibTransId="{A651761A-9F36-4AF0-868A-DE2983E64318}"/>
    <dgm:cxn modelId="{140896F5-4308-4D0D-9EE4-379B8BB254A1}" srcId="{023D652E-2384-456C-9D47-5BA808EE1495}" destId="{B8732F38-2379-4381-994B-EF2E17084A36}" srcOrd="2" destOrd="0" parTransId="{0A0FD8EF-6870-4644-A979-E030C2C4DCFF}" sibTransId="{B9FAB8BB-053B-481D-AF09-DDE35F50F421}"/>
    <dgm:cxn modelId="{FFE452FA-81EF-4871-AC43-C82E4AB885DC}" srcId="{023D652E-2384-456C-9D47-5BA808EE1495}" destId="{8CE73770-3640-4624-94A6-001730F71550}" srcOrd="1" destOrd="0" parTransId="{ECB5F9A0-CF9C-4B42-8533-47E8980D50DD}" sibTransId="{87095791-5E58-4565-823B-553B8888BC18}"/>
    <dgm:cxn modelId="{D7EDDA02-9357-45A7-BC81-8BF7335F6140}" type="presParOf" srcId="{028A8292-E764-4259-B45B-DCE15F00F0BA}" destId="{C2C027AD-89FA-4F05-9AF1-3A735339D781}" srcOrd="0" destOrd="0" presId="urn:microsoft.com/office/officeart/2005/8/layout/vList2"/>
    <dgm:cxn modelId="{10BC4A3B-D615-44E0-A777-7A44413B8B41}" type="presParOf" srcId="{028A8292-E764-4259-B45B-DCE15F00F0BA}" destId="{E0436BFC-A775-4934-94AE-893387DB121C}" srcOrd="1" destOrd="0" presId="urn:microsoft.com/office/officeart/2005/8/layout/vList2"/>
    <dgm:cxn modelId="{09E2052E-A87E-4538-ACF8-97F8C1E2ECD9}" type="presParOf" srcId="{028A8292-E764-4259-B45B-DCE15F00F0BA}" destId="{3855C34E-9FDB-4D86-9745-8AD5A5723CFB}" srcOrd="2" destOrd="0" presId="urn:microsoft.com/office/officeart/2005/8/layout/vList2"/>
    <dgm:cxn modelId="{431FFE47-0D6B-4080-8BA5-C86D10118526}" type="presParOf" srcId="{028A8292-E764-4259-B45B-DCE15F00F0BA}" destId="{7317765E-9EEF-41B1-AD37-320D0130B066}" srcOrd="3" destOrd="0" presId="urn:microsoft.com/office/officeart/2005/8/layout/vList2"/>
    <dgm:cxn modelId="{1469155D-C49F-4DD4-9B7D-135D301F9952}" type="presParOf" srcId="{028A8292-E764-4259-B45B-DCE15F00F0BA}" destId="{66106141-6645-49C7-B511-28539B96A534}" srcOrd="4" destOrd="0" presId="urn:microsoft.com/office/officeart/2005/8/layout/vList2"/>
    <dgm:cxn modelId="{02D0E562-1973-4DB7-8B1B-935C6D062040}" type="presParOf" srcId="{028A8292-E764-4259-B45B-DCE15F00F0BA}" destId="{81DF192B-74BB-475A-A9F7-D5DD18781DA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32467A-AE32-4BF6-B3A0-FFD654D3CA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B9FE45-AD31-46A5-A7D8-FA80CDAB08D1}">
      <dgm:prSet/>
      <dgm:spPr/>
      <dgm:t>
        <a:bodyPr/>
        <a:lstStyle/>
        <a:p>
          <a:r>
            <a:rPr lang="en-US"/>
            <a:t>Domain constraints </a:t>
          </a:r>
        </a:p>
      </dgm:t>
    </dgm:pt>
    <dgm:pt modelId="{44E7F295-07F0-45DA-AC9B-61A0865EFCD7}" type="parTrans" cxnId="{757A1272-B3D9-41D1-AD40-84A94D52430C}">
      <dgm:prSet/>
      <dgm:spPr/>
      <dgm:t>
        <a:bodyPr/>
        <a:lstStyle/>
        <a:p>
          <a:endParaRPr lang="en-US"/>
        </a:p>
      </dgm:t>
    </dgm:pt>
    <dgm:pt modelId="{D474E4E2-4628-44FD-A2A4-F0ECFEA4BE35}" type="sibTrans" cxnId="{757A1272-B3D9-41D1-AD40-84A94D52430C}">
      <dgm:prSet/>
      <dgm:spPr/>
      <dgm:t>
        <a:bodyPr/>
        <a:lstStyle/>
        <a:p>
          <a:endParaRPr lang="en-US"/>
        </a:p>
      </dgm:t>
    </dgm:pt>
    <dgm:pt modelId="{C56C93F1-BE81-483A-847D-2BFBCE89EB69}">
      <dgm:prSet/>
      <dgm:spPr/>
      <dgm:t>
        <a:bodyPr/>
        <a:lstStyle/>
        <a:p>
          <a:r>
            <a:rPr lang="en-US"/>
            <a:t>Specify that within each row, the value of each column A must be an atomic value from the domain dom(A), such as: </a:t>
          </a:r>
        </a:p>
      </dgm:t>
    </dgm:pt>
    <dgm:pt modelId="{8AA55FB7-128D-4CBD-BCD7-FB9FB11042F7}" type="parTrans" cxnId="{436581D1-C5AE-423A-BCB8-371798082F74}">
      <dgm:prSet/>
      <dgm:spPr/>
      <dgm:t>
        <a:bodyPr/>
        <a:lstStyle/>
        <a:p>
          <a:endParaRPr lang="en-US"/>
        </a:p>
      </dgm:t>
    </dgm:pt>
    <dgm:pt modelId="{F9F83A1A-3B28-4DD3-A07A-139B6D8C8B8D}" type="sibTrans" cxnId="{436581D1-C5AE-423A-BCB8-371798082F74}">
      <dgm:prSet/>
      <dgm:spPr/>
      <dgm:t>
        <a:bodyPr/>
        <a:lstStyle/>
        <a:p>
          <a:endParaRPr lang="en-US"/>
        </a:p>
      </dgm:t>
    </dgm:pt>
    <dgm:pt modelId="{81C8F69B-53E8-48AF-9C40-B546728A0B81}">
      <dgm:prSet/>
      <dgm:spPr/>
      <dgm:t>
        <a:bodyPr/>
        <a:lstStyle/>
        <a:p>
          <a:r>
            <a:rPr lang="en-US"/>
            <a:t>Numeric data types for integers and real numbers </a:t>
          </a:r>
        </a:p>
      </dgm:t>
    </dgm:pt>
    <dgm:pt modelId="{68684890-12FF-4FF7-8D7D-5CADC93B304B}" type="parTrans" cxnId="{586693C2-8793-46D0-97BF-6F0ACC5447A9}">
      <dgm:prSet/>
      <dgm:spPr/>
      <dgm:t>
        <a:bodyPr/>
        <a:lstStyle/>
        <a:p>
          <a:endParaRPr lang="en-US"/>
        </a:p>
      </dgm:t>
    </dgm:pt>
    <dgm:pt modelId="{F3990703-EEDB-4DEC-AD78-E8AB433BF927}" type="sibTrans" cxnId="{586693C2-8793-46D0-97BF-6F0ACC5447A9}">
      <dgm:prSet/>
      <dgm:spPr/>
      <dgm:t>
        <a:bodyPr/>
        <a:lstStyle/>
        <a:p>
          <a:endParaRPr lang="en-US"/>
        </a:p>
      </dgm:t>
    </dgm:pt>
    <dgm:pt modelId="{A05F9C79-AF35-4F7C-8C10-E563DC47C0AC}">
      <dgm:prSet/>
      <dgm:spPr/>
      <dgm:t>
        <a:bodyPr/>
        <a:lstStyle/>
        <a:p>
          <a:r>
            <a:rPr lang="en-US"/>
            <a:t>Characters</a:t>
          </a:r>
        </a:p>
      </dgm:t>
    </dgm:pt>
    <dgm:pt modelId="{371C8809-00D0-4B6D-AF0B-42F5879F2059}" type="parTrans" cxnId="{5E5D2FB4-7D02-45D0-935B-4645C4851907}">
      <dgm:prSet/>
      <dgm:spPr/>
      <dgm:t>
        <a:bodyPr/>
        <a:lstStyle/>
        <a:p>
          <a:endParaRPr lang="en-US"/>
        </a:p>
      </dgm:t>
    </dgm:pt>
    <dgm:pt modelId="{17922227-30A8-4838-AA47-9198F4B05883}" type="sibTrans" cxnId="{5E5D2FB4-7D02-45D0-935B-4645C4851907}">
      <dgm:prSet/>
      <dgm:spPr/>
      <dgm:t>
        <a:bodyPr/>
        <a:lstStyle/>
        <a:p>
          <a:endParaRPr lang="en-US"/>
        </a:p>
      </dgm:t>
    </dgm:pt>
    <dgm:pt modelId="{9AD2113D-D308-411C-936E-5EB9ED36070B}">
      <dgm:prSet/>
      <dgm:spPr/>
      <dgm:t>
        <a:bodyPr/>
        <a:lstStyle/>
        <a:p>
          <a:r>
            <a:rPr lang="en-US"/>
            <a:t>Booleans</a:t>
          </a:r>
        </a:p>
      </dgm:t>
    </dgm:pt>
    <dgm:pt modelId="{88FA234B-37E2-472B-84F2-87C39696A615}" type="parTrans" cxnId="{CB108B4B-7AEE-4E65-B1B5-7C1E39AEA801}">
      <dgm:prSet/>
      <dgm:spPr/>
      <dgm:t>
        <a:bodyPr/>
        <a:lstStyle/>
        <a:p>
          <a:endParaRPr lang="en-US"/>
        </a:p>
      </dgm:t>
    </dgm:pt>
    <dgm:pt modelId="{61F372CE-5EF6-4D29-B966-E44679B3E2FD}" type="sibTrans" cxnId="{CB108B4B-7AEE-4E65-B1B5-7C1E39AEA801}">
      <dgm:prSet/>
      <dgm:spPr/>
      <dgm:t>
        <a:bodyPr/>
        <a:lstStyle/>
        <a:p>
          <a:endParaRPr lang="en-US"/>
        </a:p>
      </dgm:t>
    </dgm:pt>
    <dgm:pt modelId="{E19B1FB3-2DA1-41AE-9597-8AADE2F89323}">
      <dgm:prSet/>
      <dgm:spPr/>
      <dgm:t>
        <a:bodyPr/>
        <a:lstStyle/>
        <a:p>
          <a:r>
            <a:rPr lang="en-US"/>
            <a:t>Fixed-length strings</a:t>
          </a:r>
        </a:p>
      </dgm:t>
    </dgm:pt>
    <dgm:pt modelId="{3CCFAD14-4F74-4B60-9EE8-2FAA1547F6E4}" type="parTrans" cxnId="{6BA899E2-680F-4140-B6CA-DDA2D8CDD987}">
      <dgm:prSet/>
      <dgm:spPr/>
      <dgm:t>
        <a:bodyPr/>
        <a:lstStyle/>
        <a:p>
          <a:endParaRPr lang="en-US"/>
        </a:p>
      </dgm:t>
    </dgm:pt>
    <dgm:pt modelId="{F72D4BEC-0C78-4A34-9661-A5DE9E43934E}" type="sibTrans" cxnId="{6BA899E2-680F-4140-B6CA-DDA2D8CDD987}">
      <dgm:prSet/>
      <dgm:spPr/>
      <dgm:t>
        <a:bodyPr/>
        <a:lstStyle/>
        <a:p>
          <a:endParaRPr lang="en-US"/>
        </a:p>
      </dgm:t>
    </dgm:pt>
    <dgm:pt modelId="{3CDD633E-AF51-4BB8-887F-98461EF24910}">
      <dgm:prSet/>
      <dgm:spPr/>
      <dgm:t>
        <a:bodyPr/>
        <a:lstStyle/>
        <a:p>
          <a:r>
            <a:rPr lang="en-US"/>
            <a:t>Variable-length strings</a:t>
          </a:r>
        </a:p>
      </dgm:t>
    </dgm:pt>
    <dgm:pt modelId="{ED105E21-60C6-433A-8DAC-9B0FCADA6B56}" type="parTrans" cxnId="{DF60BACC-F1E9-4927-A6BE-5A12EF97AA0C}">
      <dgm:prSet/>
      <dgm:spPr/>
      <dgm:t>
        <a:bodyPr/>
        <a:lstStyle/>
        <a:p>
          <a:endParaRPr lang="en-US"/>
        </a:p>
      </dgm:t>
    </dgm:pt>
    <dgm:pt modelId="{068EF191-1032-48C0-B114-B6D1D025186F}" type="sibTrans" cxnId="{DF60BACC-F1E9-4927-A6BE-5A12EF97AA0C}">
      <dgm:prSet/>
      <dgm:spPr/>
      <dgm:t>
        <a:bodyPr/>
        <a:lstStyle/>
        <a:p>
          <a:endParaRPr lang="en-US"/>
        </a:p>
      </dgm:t>
    </dgm:pt>
    <dgm:pt modelId="{280A7711-E18B-4111-9C8F-2B1C65D4B4EF}">
      <dgm:prSet/>
      <dgm:spPr/>
      <dgm:t>
        <a:bodyPr/>
        <a:lstStyle/>
        <a:p>
          <a:r>
            <a:rPr lang="en-US"/>
            <a:t>Date, time, timestamp</a:t>
          </a:r>
        </a:p>
      </dgm:t>
    </dgm:pt>
    <dgm:pt modelId="{E7DF6C75-9F98-4C66-BB13-971D77487723}" type="parTrans" cxnId="{49A7FD50-FBD9-43E6-B260-C5D7C5BE583D}">
      <dgm:prSet/>
      <dgm:spPr/>
      <dgm:t>
        <a:bodyPr/>
        <a:lstStyle/>
        <a:p>
          <a:endParaRPr lang="en-US"/>
        </a:p>
      </dgm:t>
    </dgm:pt>
    <dgm:pt modelId="{C73136F6-1589-4AF9-BAA9-A014E00D0949}" type="sibTrans" cxnId="{49A7FD50-FBD9-43E6-B260-C5D7C5BE583D}">
      <dgm:prSet/>
      <dgm:spPr/>
      <dgm:t>
        <a:bodyPr/>
        <a:lstStyle/>
        <a:p>
          <a:endParaRPr lang="en-US"/>
        </a:p>
      </dgm:t>
    </dgm:pt>
    <dgm:pt modelId="{71258649-7F31-4AAC-9594-58B896956BE5}">
      <dgm:prSet/>
      <dgm:spPr/>
      <dgm:t>
        <a:bodyPr/>
        <a:lstStyle/>
        <a:p>
          <a:r>
            <a:rPr lang="en-US"/>
            <a:t>Money</a:t>
          </a:r>
        </a:p>
      </dgm:t>
    </dgm:pt>
    <dgm:pt modelId="{0B3FB7A3-3125-4805-943A-143FFA81D5E4}" type="parTrans" cxnId="{C2DD6DF6-8079-4FC8-AED1-3703FEC75D60}">
      <dgm:prSet/>
      <dgm:spPr/>
      <dgm:t>
        <a:bodyPr/>
        <a:lstStyle/>
        <a:p>
          <a:endParaRPr lang="en-US"/>
        </a:p>
      </dgm:t>
    </dgm:pt>
    <dgm:pt modelId="{6214C114-AC87-4FF1-9E3E-AE12EE04752E}" type="sibTrans" cxnId="{C2DD6DF6-8079-4FC8-AED1-3703FEC75D60}">
      <dgm:prSet/>
      <dgm:spPr/>
      <dgm:t>
        <a:bodyPr/>
        <a:lstStyle/>
        <a:p>
          <a:endParaRPr lang="en-US"/>
        </a:p>
      </dgm:t>
    </dgm:pt>
    <dgm:pt modelId="{E0F348D4-7CB4-4FD3-8201-464A005BD6A7}">
      <dgm:prSet/>
      <dgm:spPr/>
      <dgm:t>
        <a:bodyPr/>
        <a:lstStyle/>
        <a:p>
          <a:r>
            <a:rPr lang="en-US"/>
            <a:t>Other special data types</a:t>
          </a:r>
        </a:p>
      </dgm:t>
    </dgm:pt>
    <dgm:pt modelId="{C2D84B2A-9C59-4DF9-A133-C26D05C0C1B0}" type="parTrans" cxnId="{3C13E8B6-2B42-475F-A016-E8E94BDA2CC4}">
      <dgm:prSet/>
      <dgm:spPr/>
      <dgm:t>
        <a:bodyPr/>
        <a:lstStyle/>
        <a:p>
          <a:endParaRPr lang="en-US"/>
        </a:p>
      </dgm:t>
    </dgm:pt>
    <dgm:pt modelId="{8711F3F3-73CF-4715-A632-5F2183C5EC13}" type="sibTrans" cxnId="{3C13E8B6-2B42-475F-A016-E8E94BDA2CC4}">
      <dgm:prSet/>
      <dgm:spPr/>
      <dgm:t>
        <a:bodyPr/>
        <a:lstStyle/>
        <a:p>
          <a:endParaRPr lang="en-US"/>
        </a:p>
      </dgm:t>
    </dgm:pt>
    <dgm:pt modelId="{B80D494E-867C-4BBA-B3AC-AE3BDA1F251E}" type="pres">
      <dgm:prSet presAssocID="{EC32467A-AE32-4BF6-B3A0-FFD654D3CABA}" presName="linear" presStyleCnt="0">
        <dgm:presLayoutVars>
          <dgm:animLvl val="lvl"/>
          <dgm:resizeHandles val="exact"/>
        </dgm:presLayoutVars>
      </dgm:prSet>
      <dgm:spPr/>
    </dgm:pt>
    <dgm:pt modelId="{D38645DC-323F-444D-A360-7EBC0BA401DE}" type="pres">
      <dgm:prSet presAssocID="{16B9FE45-AD31-46A5-A7D8-FA80CDAB08D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DF7E123-950B-484F-B0C7-7C1C17581533}" type="pres">
      <dgm:prSet presAssocID="{16B9FE45-AD31-46A5-A7D8-FA80CDAB08D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F0B3C03-C83F-4F86-82D9-C8CB6D26D6BC}" type="presOf" srcId="{3CDD633E-AF51-4BB8-887F-98461EF24910}" destId="{9DF7E123-950B-484F-B0C7-7C1C17581533}" srcOrd="0" destOrd="5" presId="urn:microsoft.com/office/officeart/2005/8/layout/vList2"/>
    <dgm:cxn modelId="{D4DAF30D-E6CC-4357-8A72-75AD72770B1C}" type="presOf" srcId="{C56C93F1-BE81-483A-847D-2BFBCE89EB69}" destId="{9DF7E123-950B-484F-B0C7-7C1C17581533}" srcOrd="0" destOrd="0" presId="urn:microsoft.com/office/officeart/2005/8/layout/vList2"/>
    <dgm:cxn modelId="{00BD4317-EBAA-497B-AA8F-F95850AD0F76}" type="presOf" srcId="{9AD2113D-D308-411C-936E-5EB9ED36070B}" destId="{9DF7E123-950B-484F-B0C7-7C1C17581533}" srcOrd="0" destOrd="3" presId="urn:microsoft.com/office/officeart/2005/8/layout/vList2"/>
    <dgm:cxn modelId="{EBF6E633-7591-4A13-80AD-1116F40FA231}" type="presOf" srcId="{280A7711-E18B-4111-9C8F-2B1C65D4B4EF}" destId="{9DF7E123-950B-484F-B0C7-7C1C17581533}" srcOrd="0" destOrd="6" presId="urn:microsoft.com/office/officeart/2005/8/layout/vList2"/>
    <dgm:cxn modelId="{CB108B4B-7AEE-4E65-B1B5-7C1E39AEA801}" srcId="{C56C93F1-BE81-483A-847D-2BFBCE89EB69}" destId="{9AD2113D-D308-411C-936E-5EB9ED36070B}" srcOrd="2" destOrd="0" parTransId="{88FA234B-37E2-472B-84F2-87C39696A615}" sibTransId="{61F372CE-5EF6-4D29-B966-E44679B3E2FD}"/>
    <dgm:cxn modelId="{49A7FD50-FBD9-43E6-B260-C5D7C5BE583D}" srcId="{C56C93F1-BE81-483A-847D-2BFBCE89EB69}" destId="{280A7711-E18B-4111-9C8F-2B1C65D4B4EF}" srcOrd="5" destOrd="0" parTransId="{E7DF6C75-9F98-4C66-BB13-971D77487723}" sibTransId="{C73136F6-1589-4AF9-BAA9-A014E00D0949}"/>
    <dgm:cxn modelId="{ACDAC652-B378-439A-BE9A-A752E0D00656}" type="presOf" srcId="{16B9FE45-AD31-46A5-A7D8-FA80CDAB08D1}" destId="{D38645DC-323F-444D-A360-7EBC0BA401DE}" srcOrd="0" destOrd="0" presId="urn:microsoft.com/office/officeart/2005/8/layout/vList2"/>
    <dgm:cxn modelId="{10D96F6C-6ED4-40DA-94D2-2B321BF7F360}" type="presOf" srcId="{71258649-7F31-4AAC-9594-58B896956BE5}" destId="{9DF7E123-950B-484F-B0C7-7C1C17581533}" srcOrd="0" destOrd="7" presId="urn:microsoft.com/office/officeart/2005/8/layout/vList2"/>
    <dgm:cxn modelId="{757A1272-B3D9-41D1-AD40-84A94D52430C}" srcId="{EC32467A-AE32-4BF6-B3A0-FFD654D3CABA}" destId="{16B9FE45-AD31-46A5-A7D8-FA80CDAB08D1}" srcOrd="0" destOrd="0" parTransId="{44E7F295-07F0-45DA-AC9B-61A0865EFCD7}" sibTransId="{D474E4E2-4628-44FD-A2A4-F0ECFEA4BE35}"/>
    <dgm:cxn modelId="{1786B984-9B55-4D84-B520-3AADFE5565D8}" type="presOf" srcId="{E19B1FB3-2DA1-41AE-9597-8AADE2F89323}" destId="{9DF7E123-950B-484F-B0C7-7C1C17581533}" srcOrd="0" destOrd="4" presId="urn:microsoft.com/office/officeart/2005/8/layout/vList2"/>
    <dgm:cxn modelId="{F981D2A7-2084-494E-9C1C-E55C06490343}" type="presOf" srcId="{A05F9C79-AF35-4F7C-8C10-E563DC47C0AC}" destId="{9DF7E123-950B-484F-B0C7-7C1C17581533}" srcOrd="0" destOrd="2" presId="urn:microsoft.com/office/officeart/2005/8/layout/vList2"/>
    <dgm:cxn modelId="{883F0BB2-3A9E-4497-B984-20277EA0FA49}" type="presOf" srcId="{EC32467A-AE32-4BF6-B3A0-FFD654D3CABA}" destId="{B80D494E-867C-4BBA-B3AC-AE3BDA1F251E}" srcOrd="0" destOrd="0" presId="urn:microsoft.com/office/officeart/2005/8/layout/vList2"/>
    <dgm:cxn modelId="{5E5D2FB4-7D02-45D0-935B-4645C4851907}" srcId="{C56C93F1-BE81-483A-847D-2BFBCE89EB69}" destId="{A05F9C79-AF35-4F7C-8C10-E563DC47C0AC}" srcOrd="1" destOrd="0" parTransId="{371C8809-00D0-4B6D-AF0B-42F5879F2059}" sibTransId="{17922227-30A8-4838-AA47-9198F4B05883}"/>
    <dgm:cxn modelId="{3C13E8B6-2B42-475F-A016-E8E94BDA2CC4}" srcId="{C56C93F1-BE81-483A-847D-2BFBCE89EB69}" destId="{E0F348D4-7CB4-4FD3-8201-464A005BD6A7}" srcOrd="7" destOrd="0" parTransId="{C2D84B2A-9C59-4DF9-A133-C26D05C0C1B0}" sibTransId="{8711F3F3-73CF-4715-A632-5F2183C5EC13}"/>
    <dgm:cxn modelId="{8971ECBB-C771-4DAA-BFEE-A65EB6CA804C}" type="presOf" srcId="{E0F348D4-7CB4-4FD3-8201-464A005BD6A7}" destId="{9DF7E123-950B-484F-B0C7-7C1C17581533}" srcOrd="0" destOrd="8" presId="urn:microsoft.com/office/officeart/2005/8/layout/vList2"/>
    <dgm:cxn modelId="{586693C2-8793-46D0-97BF-6F0ACC5447A9}" srcId="{C56C93F1-BE81-483A-847D-2BFBCE89EB69}" destId="{81C8F69B-53E8-48AF-9C40-B546728A0B81}" srcOrd="0" destOrd="0" parTransId="{68684890-12FF-4FF7-8D7D-5CADC93B304B}" sibTransId="{F3990703-EEDB-4DEC-AD78-E8AB433BF927}"/>
    <dgm:cxn modelId="{F57BF7C9-9744-4C6F-B202-924AB6F85932}" type="presOf" srcId="{81C8F69B-53E8-48AF-9C40-B546728A0B81}" destId="{9DF7E123-950B-484F-B0C7-7C1C17581533}" srcOrd="0" destOrd="1" presId="urn:microsoft.com/office/officeart/2005/8/layout/vList2"/>
    <dgm:cxn modelId="{DF60BACC-F1E9-4927-A6BE-5A12EF97AA0C}" srcId="{C56C93F1-BE81-483A-847D-2BFBCE89EB69}" destId="{3CDD633E-AF51-4BB8-887F-98461EF24910}" srcOrd="4" destOrd="0" parTransId="{ED105E21-60C6-433A-8DAC-9B0FCADA6B56}" sibTransId="{068EF191-1032-48C0-B114-B6D1D025186F}"/>
    <dgm:cxn modelId="{436581D1-C5AE-423A-BCB8-371798082F74}" srcId="{16B9FE45-AD31-46A5-A7D8-FA80CDAB08D1}" destId="{C56C93F1-BE81-483A-847D-2BFBCE89EB69}" srcOrd="0" destOrd="0" parTransId="{8AA55FB7-128D-4CBD-BCD7-FB9FB11042F7}" sibTransId="{F9F83A1A-3B28-4DD3-A07A-139B6D8C8B8D}"/>
    <dgm:cxn modelId="{6BA899E2-680F-4140-B6CA-DDA2D8CDD987}" srcId="{C56C93F1-BE81-483A-847D-2BFBCE89EB69}" destId="{E19B1FB3-2DA1-41AE-9597-8AADE2F89323}" srcOrd="3" destOrd="0" parTransId="{3CCFAD14-4F74-4B60-9EE8-2FAA1547F6E4}" sibTransId="{F72D4BEC-0C78-4A34-9661-A5DE9E43934E}"/>
    <dgm:cxn modelId="{C2DD6DF6-8079-4FC8-AED1-3703FEC75D60}" srcId="{C56C93F1-BE81-483A-847D-2BFBCE89EB69}" destId="{71258649-7F31-4AAC-9594-58B896956BE5}" srcOrd="6" destOrd="0" parTransId="{0B3FB7A3-3125-4805-943A-143FFA81D5E4}" sibTransId="{6214C114-AC87-4FF1-9E3E-AE12EE04752E}"/>
    <dgm:cxn modelId="{3D08517A-326D-45D2-99B7-903E9946326F}" type="presParOf" srcId="{B80D494E-867C-4BBA-B3AC-AE3BDA1F251E}" destId="{D38645DC-323F-444D-A360-7EBC0BA401DE}" srcOrd="0" destOrd="0" presId="urn:microsoft.com/office/officeart/2005/8/layout/vList2"/>
    <dgm:cxn modelId="{F56603A4-38B3-40E2-948B-E0C39B93D865}" type="presParOf" srcId="{B80D494E-867C-4BBA-B3AC-AE3BDA1F251E}" destId="{9DF7E123-950B-484F-B0C7-7C1C1758153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2D348D-67CA-4586-BD51-399F6ED1C5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B3686C-0E88-4408-A008-5D72EF932DC9}">
      <dgm:prSet/>
      <dgm:spPr/>
      <dgm:t>
        <a:bodyPr/>
        <a:lstStyle/>
        <a:p>
          <a:r>
            <a:rPr lang="en" dirty="0"/>
            <a:t>Two distinct rows in a table cannot have identical values for (all) attributes in key</a:t>
          </a:r>
          <a:endParaRPr lang="en-US" dirty="0"/>
        </a:p>
      </dgm:t>
    </dgm:pt>
    <dgm:pt modelId="{B01AEFF5-8411-42E3-BBF0-A77FB06A19F2}" type="parTrans" cxnId="{D568182D-22B9-4DB6-98FB-3FE5B17A0293}">
      <dgm:prSet/>
      <dgm:spPr/>
      <dgm:t>
        <a:bodyPr/>
        <a:lstStyle/>
        <a:p>
          <a:endParaRPr lang="en-US"/>
        </a:p>
      </dgm:t>
    </dgm:pt>
    <dgm:pt modelId="{EF21F058-3A2F-4BB3-8F46-07A3DA80EBE2}" type="sibTrans" cxnId="{D568182D-22B9-4DB6-98FB-3FE5B17A0293}">
      <dgm:prSet/>
      <dgm:spPr/>
      <dgm:t>
        <a:bodyPr/>
        <a:lstStyle/>
        <a:p>
          <a:endParaRPr lang="en-US"/>
        </a:p>
      </dgm:t>
    </dgm:pt>
    <dgm:pt modelId="{CD9EECBD-8B0F-4D81-8D1D-1691E60D282B}" type="pres">
      <dgm:prSet presAssocID="{962D348D-67CA-4586-BD51-399F6ED1C51B}" presName="linear" presStyleCnt="0">
        <dgm:presLayoutVars>
          <dgm:animLvl val="lvl"/>
          <dgm:resizeHandles val="exact"/>
        </dgm:presLayoutVars>
      </dgm:prSet>
      <dgm:spPr/>
    </dgm:pt>
    <dgm:pt modelId="{0A96A540-A308-4DA7-82BC-43AE510DD869}" type="pres">
      <dgm:prSet presAssocID="{71B3686C-0E88-4408-A008-5D72EF932DC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10BA302-A9EF-4D4D-BBEE-E4C947B8C722}" type="presOf" srcId="{71B3686C-0E88-4408-A008-5D72EF932DC9}" destId="{0A96A540-A308-4DA7-82BC-43AE510DD869}" srcOrd="0" destOrd="0" presId="urn:microsoft.com/office/officeart/2005/8/layout/vList2"/>
    <dgm:cxn modelId="{B3866005-BFE1-428D-896C-AE646498D790}" type="presOf" srcId="{962D348D-67CA-4586-BD51-399F6ED1C51B}" destId="{CD9EECBD-8B0F-4D81-8D1D-1691E60D282B}" srcOrd="0" destOrd="0" presId="urn:microsoft.com/office/officeart/2005/8/layout/vList2"/>
    <dgm:cxn modelId="{D568182D-22B9-4DB6-98FB-3FE5B17A0293}" srcId="{962D348D-67CA-4586-BD51-399F6ED1C51B}" destId="{71B3686C-0E88-4408-A008-5D72EF932DC9}" srcOrd="0" destOrd="0" parTransId="{B01AEFF5-8411-42E3-BBF0-A77FB06A19F2}" sibTransId="{EF21F058-3A2F-4BB3-8F46-07A3DA80EBE2}"/>
    <dgm:cxn modelId="{0F094E11-F8A1-4F76-AE37-FA67AF2AA88C}" type="presParOf" srcId="{CD9EECBD-8B0F-4D81-8D1D-1691E60D282B}" destId="{0A96A540-A308-4DA7-82BC-43AE510DD86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21F02-CDA9-4DFD-AB7B-01179375511A}">
      <dsp:nvSpPr>
        <dsp:cNvPr id="0" name=""/>
        <dsp:cNvSpPr/>
      </dsp:nvSpPr>
      <dsp:spPr>
        <a:xfrm>
          <a:off x="0" y="59767"/>
          <a:ext cx="10058399" cy="844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Relational model</a:t>
          </a:r>
        </a:p>
      </dsp:txBody>
      <dsp:txXfrm>
        <a:off x="41208" y="100975"/>
        <a:ext cx="9975983" cy="761739"/>
      </dsp:txXfrm>
    </dsp:sp>
    <dsp:sp modelId="{C8FAA114-BCC0-4E37-9850-EDF36A51554C}">
      <dsp:nvSpPr>
        <dsp:cNvPr id="0" name=""/>
        <dsp:cNvSpPr/>
      </dsp:nvSpPr>
      <dsp:spPr>
        <a:xfrm>
          <a:off x="0" y="903923"/>
          <a:ext cx="10058399" cy="134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First commercial implementations available in early 1980s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Has been implemented in a large number of commercial system</a:t>
          </a:r>
        </a:p>
      </dsp:txBody>
      <dsp:txXfrm>
        <a:off x="0" y="903923"/>
        <a:ext cx="10058399" cy="1340325"/>
      </dsp:txXfrm>
    </dsp:sp>
    <dsp:sp modelId="{F23ECD1E-C815-4EDE-826C-3B37A18829EE}">
      <dsp:nvSpPr>
        <dsp:cNvPr id="0" name=""/>
        <dsp:cNvSpPr/>
      </dsp:nvSpPr>
      <dsp:spPr>
        <a:xfrm>
          <a:off x="0" y="2244248"/>
          <a:ext cx="10058399" cy="844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Hierarchical and network models</a:t>
          </a:r>
        </a:p>
      </dsp:txBody>
      <dsp:txXfrm>
        <a:off x="41208" y="2285456"/>
        <a:ext cx="9975983" cy="761739"/>
      </dsp:txXfrm>
    </dsp:sp>
    <dsp:sp modelId="{D341EB85-7A6D-459F-B86F-F72107D5F0B7}">
      <dsp:nvSpPr>
        <dsp:cNvPr id="0" name=""/>
        <dsp:cNvSpPr/>
      </dsp:nvSpPr>
      <dsp:spPr>
        <a:xfrm>
          <a:off x="0" y="3088403"/>
          <a:ext cx="10058399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Preceded the relational model</a:t>
          </a:r>
        </a:p>
      </dsp:txBody>
      <dsp:txXfrm>
        <a:off x="0" y="3088403"/>
        <a:ext cx="10058399" cy="6127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2673E-EA3E-49A4-AC16-1F797F2AD10B}">
      <dsp:nvSpPr>
        <dsp:cNvPr id="0" name=""/>
        <dsp:cNvSpPr/>
      </dsp:nvSpPr>
      <dsp:spPr>
        <a:xfrm>
          <a:off x="0" y="59464"/>
          <a:ext cx="10058399" cy="752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Candidate key</a:t>
          </a:r>
          <a:endParaRPr lang="en-US" sz="3300" kern="1200"/>
        </a:p>
      </dsp:txBody>
      <dsp:txXfrm>
        <a:off x="36753" y="96217"/>
        <a:ext cx="9984893" cy="679389"/>
      </dsp:txXfrm>
    </dsp:sp>
    <dsp:sp modelId="{085212F3-8E59-43EA-B9F5-EFBF6CA7F8B1}">
      <dsp:nvSpPr>
        <dsp:cNvPr id="0" name=""/>
        <dsp:cNvSpPr/>
      </dsp:nvSpPr>
      <dsp:spPr>
        <a:xfrm>
          <a:off x="0" y="812359"/>
          <a:ext cx="10058399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Relation schema may have more than one key</a:t>
          </a:r>
        </a:p>
      </dsp:txBody>
      <dsp:txXfrm>
        <a:off x="0" y="812359"/>
        <a:ext cx="10058399" cy="546480"/>
      </dsp:txXfrm>
    </dsp:sp>
    <dsp:sp modelId="{891ECDE7-F1D2-43C3-B351-6D1C8E5E6E2B}">
      <dsp:nvSpPr>
        <dsp:cNvPr id="0" name=""/>
        <dsp:cNvSpPr/>
      </dsp:nvSpPr>
      <dsp:spPr>
        <a:xfrm>
          <a:off x="0" y="1358839"/>
          <a:ext cx="10058399" cy="752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Primary key </a:t>
          </a:r>
          <a:r>
            <a:rPr lang="en-US" sz="3300" kern="1200"/>
            <a:t>of the relation</a:t>
          </a:r>
        </a:p>
      </dsp:txBody>
      <dsp:txXfrm>
        <a:off x="36753" y="1395592"/>
        <a:ext cx="9984893" cy="679389"/>
      </dsp:txXfrm>
    </dsp:sp>
    <dsp:sp modelId="{7D983A8F-7A10-48C6-A8F4-EA6CB5B960BC}">
      <dsp:nvSpPr>
        <dsp:cNvPr id="0" name=""/>
        <dsp:cNvSpPr/>
      </dsp:nvSpPr>
      <dsp:spPr>
        <a:xfrm>
          <a:off x="0" y="2111734"/>
          <a:ext cx="10058399" cy="836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Designated among candidate keys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Underline attribute </a:t>
          </a:r>
        </a:p>
      </dsp:txBody>
      <dsp:txXfrm>
        <a:off x="0" y="2111734"/>
        <a:ext cx="10058399" cy="836797"/>
      </dsp:txXfrm>
    </dsp:sp>
    <dsp:sp modelId="{391D47D4-D838-4DE5-AE01-A4BAA415F336}">
      <dsp:nvSpPr>
        <dsp:cNvPr id="0" name=""/>
        <dsp:cNvSpPr/>
      </dsp:nvSpPr>
      <dsp:spPr>
        <a:xfrm>
          <a:off x="0" y="2948531"/>
          <a:ext cx="10058399" cy="752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Other candidate keys are designated as </a:t>
          </a:r>
          <a:r>
            <a:rPr lang="en-US" sz="3300" b="1" kern="1200"/>
            <a:t>unique keys</a:t>
          </a:r>
          <a:endParaRPr lang="en-US" sz="3300" kern="1200"/>
        </a:p>
      </dsp:txBody>
      <dsp:txXfrm>
        <a:off x="36753" y="2985284"/>
        <a:ext cx="9984893" cy="6793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E50B1-AAA4-42F1-A89E-D659D0D9291A}">
      <dsp:nvSpPr>
        <dsp:cNvPr id="0" name=""/>
        <dsp:cNvSpPr/>
      </dsp:nvSpPr>
      <dsp:spPr>
        <a:xfrm>
          <a:off x="0" y="145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3AF6C-1262-4A05-AF05-3CFB9AD66E49}">
      <dsp:nvSpPr>
        <dsp:cNvPr id="0" name=""/>
        <dsp:cNvSpPr/>
      </dsp:nvSpPr>
      <dsp:spPr>
        <a:xfrm>
          <a:off x="0" y="1453"/>
          <a:ext cx="10058399" cy="99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The primary key is used to uniquely identify each record</a:t>
          </a:r>
          <a:endParaRPr lang="en-US" sz="2900" kern="1200"/>
        </a:p>
      </dsp:txBody>
      <dsp:txXfrm>
        <a:off x="0" y="1453"/>
        <a:ext cx="10058399" cy="991224"/>
      </dsp:txXfrm>
    </dsp:sp>
    <dsp:sp modelId="{9B8CE050-B58E-4AF5-9FC4-BB7BB9DD18EA}">
      <dsp:nvSpPr>
        <dsp:cNvPr id="0" name=""/>
        <dsp:cNvSpPr/>
      </dsp:nvSpPr>
      <dsp:spPr>
        <a:xfrm>
          <a:off x="0" y="992677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11826-C17E-4DDC-8F1A-3D46E5E4FB98}">
      <dsp:nvSpPr>
        <dsp:cNvPr id="0" name=""/>
        <dsp:cNvSpPr/>
      </dsp:nvSpPr>
      <dsp:spPr>
        <a:xfrm>
          <a:off x="0" y="992677"/>
          <a:ext cx="10058399" cy="99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Which means that the data in the primary key column can’t be repeated. </a:t>
          </a:r>
          <a:endParaRPr lang="en-US" sz="2900" kern="1200"/>
        </a:p>
      </dsp:txBody>
      <dsp:txXfrm>
        <a:off x="0" y="992677"/>
        <a:ext cx="10058399" cy="991224"/>
      </dsp:txXfrm>
    </dsp:sp>
    <dsp:sp modelId="{D13F1F93-D40E-453D-9A46-736E416FF4D3}">
      <dsp:nvSpPr>
        <dsp:cNvPr id="0" name=""/>
        <dsp:cNvSpPr/>
      </dsp:nvSpPr>
      <dsp:spPr>
        <a:xfrm>
          <a:off x="0" y="1983902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72A65-8E76-4845-BD05-718B6D21BDFF}">
      <dsp:nvSpPr>
        <dsp:cNvPr id="0" name=""/>
        <dsp:cNvSpPr/>
      </dsp:nvSpPr>
      <dsp:spPr>
        <a:xfrm>
          <a:off x="0" y="1983902"/>
          <a:ext cx="10058399" cy="99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Consider a table with the columns shown below. Do you think any of those would make good primary keys?</a:t>
          </a:r>
          <a:endParaRPr lang="en-US" sz="2900" kern="1200" dirty="0"/>
        </a:p>
      </dsp:txBody>
      <dsp:txXfrm>
        <a:off x="0" y="1983902"/>
        <a:ext cx="10058399" cy="9912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F8D76-A398-4063-A475-26213F95EF7C}">
      <dsp:nvSpPr>
        <dsp:cNvPr id="0" name=""/>
        <dsp:cNvSpPr/>
      </dsp:nvSpPr>
      <dsp:spPr>
        <a:xfrm>
          <a:off x="0" y="33847"/>
          <a:ext cx="10058399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 NULL value constraint specifies whether NULL values are or are not permitted.</a:t>
          </a:r>
        </a:p>
      </dsp:txBody>
      <dsp:txXfrm>
        <a:off x="60313" y="94160"/>
        <a:ext cx="9937773" cy="1114894"/>
      </dsp:txXfrm>
    </dsp:sp>
    <dsp:sp modelId="{D0C76208-9213-4DB7-B2A5-D86273658ABA}">
      <dsp:nvSpPr>
        <dsp:cNvPr id="0" name=""/>
        <dsp:cNvSpPr/>
      </dsp:nvSpPr>
      <dsp:spPr>
        <a:xfrm>
          <a:off x="0" y="1364407"/>
          <a:ext cx="10058399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Example</a:t>
          </a:r>
        </a:p>
      </dsp:txBody>
      <dsp:txXfrm>
        <a:off x="60313" y="1424720"/>
        <a:ext cx="9937773" cy="1114894"/>
      </dsp:txXfrm>
    </dsp:sp>
    <dsp:sp modelId="{A053732F-5769-40FB-93A4-3B51A2E447A4}">
      <dsp:nvSpPr>
        <dsp:cNvPr id="0" name=""/>
        <dsp:cNvSpPr/>
      </dsp:nvSpPr>
      <dsp:spPr>
        <a:xfrm>
          <a:off x="0" y="2599928"/>
          <a:ext cx="10058399" cy="11271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If every STUDENT row must have a valid, not-NULL value for the Name attribute, then Name of STUDENT is constrained to be NOT NULL.</a:t>
          </a:r>
        </a:p>
      </dsp:txBody>
      <dsp:txXfrm>
        <a:off x="0" y="2599928"/>
        <a:ext cx="10058399" cy="11271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477CE-B5BC-4BAB-9D09-A9F455086EF6}">
      <dsp:nvSpPr>
        <dsp:cNvPr id="0" name=""/>
        <dsp:cNvSpPr/>
      </dsp:nvSpPr>
      <dsp:spPr>
        <a:xfrm>
          <a:off x="0" y="56007"/>
          <a:ext cx="10058399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Referential integrity (or Foreign Key) constraint </a:t>
          </a:r>
          <a:endParaRPr lang="en-US" sz="3200" kern="1200"/>
        </a:p>
      </dsp:txBody>
      <dsp:txXfrm>
        <a:off x="35640" y="91647"/>
        <a:ext cx="9987119" cy="658799"/>
      </dsp:txXfrm>
    </dsp:sp>
    <dsp:sp modelId="{A2FE5A4E-1524-4A95-A45C-2D1AB4EC8AEB}">
      <dsp:nvSpPr>
        <dsp:cNvPr id="0" name=""/>
        <dsp:cNvSpPr/>
      </dsp:nvSpPr>
      <dsp:spPr>
        <a:xfrm>
          <a:off x="0" y="786087"/>
          <a:ext cx="10058399" cy="192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Connecting two tables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Specified between two tables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Maintains consistency among rows in two tables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The FOREIGN KEY (FK) is a column in a table that references the PRIMARY KEY of another table.</a:t>
          </a:r>
        </a:p>
      </dsp:txBody>
      <dsp:txXfrm>
        <a:off x="0" y="786087"/>
        <a:ext cx="10058399" cy="19209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969E0-441C-4A37-89D6-B8B5E095DF70}">
      <dsp:nvSpPr>
        <dsp:cNvPr id="0" name=""/>
        <dsp:cNvSpPr/>
      </dsp:nvSpPr>
      <dsp:spPr>
        <a:xfrm>
          <a:off x="49" y="46919"/>
          <a:ext cx="4700141" cy="1880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Operations of the relational model can be categorized into retrievals and updates</a:t>
          </a:r>
        </a:p>
      </dsp:txBody>
      <dsp:txXfrm>
        <a:off x="49" y="46919"/>
        <a:ext cx="4700141" cy="1880056"/>
      </dsp:txXfrm>
    </dsp:sp>
    <dsp:sp modelId="{20B67E16-0ED8-44B9-9105-BD0081C75E5D}">
      <dsp:nvSpPr>
        <dsp:cNvPr id="0" name=""/>
        <dsp:cNvSpPr/>
      </dsp:nvSpPr>
      <dsp:spPr>
        <a:xfrm>
          <a:off x="49" y="1926976"/>
          <a:ext cx="4700141" cy="17869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C793F-D751-4C90-BEB0-8B179A266032}">
      <dsp:nvSpPr>
        <dsp:cNvPr id="0" name=""/>
        <dsp:cNvSpPr/>
      </dsp:nvSpPr>
      <dsp:spPr>
        <a:xfrm>
          <a:off x="5358209" y="46919"/>
          <a:ext cx="4700141" cy="1880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Basic operations that change the states of relations in the database:</a:t>
          </a:r>
        </a:p>
      </dsp:txBody>
      <dsp:txXfrm>
        <a:off x="5358209" y="46919"/>
        <a:ext cx="4700141" cy="1880056"/>
      </dsp:txXfrm>
    </dsp:sp>
    <dsp:sp modelId="{30C8B522-00A4-4D17-8683-E7EBE48294CE}">
      <dsp:nvSpPr>
        <dsp:cNvPr id="0" name=""/>
        <dsp:cNvSpPr/>
      </dsp:nvSpPr>
      <dsp:spPr>
        <a:xfrm>
          <a:off x="5358209" y="1926976"/>
          <a:ext cx="4700141" cy="17869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Insert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Delete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Update (or Modify)</a:t>
          </a:r>
        </a:p>
      </dsp:txBody>
      <dsp:txXfrm>
        <a:off x="5358209" y="1926976"/>
        <a:ext cx="4700141" cy="178699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6C2E5-46F7-47F6-810E-9A8901F9A2F8}">
      <dsp:nvSpPr>
        <dsp:cNvPr id="0" name=""/>
        <dsp:cNvSpPr/>
      </dsp:nvSpPr>
      <dsp:spPr>
        <a:xfrm>
          <a:off x="1227" y="264311"/>
          <a:ext cx="2873126" cy="1436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Provides a list of attribute values for a new row to be inserted into a table</a:t>
          </a:r>
        </a:p>
      </dsp:txBody>
      <dsp:txXfrm>
        <a:off x="43302" y="306386"/>
        <a:ext cx="2788976" cy="1352413"/>
      </dsp:txXfrm>
    </dsp:sp>
    <dsp:sp modelId="{B6A14C8E-B2BE-47DF-BC76-F55B3E0EED95}">
      <dsp:nvSpPr>
        <dsp:cNvPr id="0" name=""/>
        <dsp:cNvSpPr/>
      </dsp:nvSpPr>
      <dsp:spPr>
        <a:xfrm>
          <a:off x="3592636" y="264311"/>
          <a:ext cx="2873126" cy="1436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</a:t>
          </a:r>
          <a:r>
            <a:rPr lang="en-US" sz="2400" kern="1200" dirty="0"/>
            <a:t>violate any of the constraints discussed earlier</a:t>
          </a:r>
        </a:p>
      </dsp:txBody>
      <dsp:txXfrm>
        <a:off x="3634711" y="306386"/>
        <a:ext cx="2788976" cy="1352413"/>
      </dsp:txXfrm>
    </dsp:sp>
    <dsp:sp modelId="{51E53D23-6957-4E17-9C63-9F59924C6EA4}">
      <dsp:nvSpPr>
        <dsp:cNvPr id="0" name=""/>
        <dsp:cNvSpPr/>
      </dsp:nvSpPr>
      <dsp:spPr>
        <a:xfrm>
          <a:off x="7184045" y="264311"/>
          <a:ext cx="2873126" cy="14365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If an insertion violates one or more constraints</a:t>
          </a:r>
        </a:p>
      </dsp:txBody>
      <dsp:txXfrm>
        <a:off x="7226120" y="306386"/>
        <a:ext cx="2788976" cy="1352413"/>
      </dsp:txXfrm>
    </dsp:sp>
    <dsp:sp modelId="{92935165-9CAA-4E47-940C-AE30B5D291EA}">
      <dsp:nvSpPr>
        <dsp:cNvPr id="0" name=""/>
        <dsp:cNvSpPr/>
      </dsp:nvSpPr>
      <dsp:spPr>
        <a:xfrm>
          <a:off x="7471357" y="1700875"/>
          <a:ext cx="287312" cy="10774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7422"/>
              </a:lnTo>
              <a:lnTo>
                <a:pt x="287312" y="107742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2AB87-6D92-486A-A98A-5422FF309485}">
      <dsp:nvSpPr>
        <dsp:cNvPr id="0" name=""/>
        <dsp:cNvSpPr/>
      </dsp:nvSpPr>
      <dsp:spPr>
        <a:xfrm>
          <a:off x="7758670" y="2060015"/>
          <a:ext cx="2298501" cy="14365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Default option is to reject the insertion</a:t>
          </a:r>
        </a:p>
      </dsp:txBody>
      <dsp:txXfrm>
        <a:off x="7800745" y="2102090"/>
        <a:ext cx="2214351" cy="135241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0E8DC-BA31-444B-A260-003AB6E5219A}">
      <dsp:nvSpPr>
        <dsp:cNvPr id="0" name=""/>
        <dsp:cNvSpPr/>
      </dsp:nvSpPr>
      <dsp:spPr>
        <a:xfrm>
          <a:off x="0" y="79815"/>
          <a:ext cx="10058399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Can violate only referential integrity </a:t>
          </a:r>
        </a:p>
      </dsp:txBody>
      <dsp:txXfrm>
        <a:off x="30071" y="109886"/>
        <a:ext cx="9998257" cy="555862"/>
      </dsp:txXfrm>
    </dsp:sp>
    <dsp:sp modelId="{E49E8F45-503E-457D-BDA0-24C34A37D089}">
      <dsp:nvSpPr>
        <dsp:cNvPr id="0" name=""/>
        <dsp:cNvSpPr/>
      </dsp:nvSpPr>
      <dsp:spPr>
        <a:xfrm>
          <a:off x="0" y="773580"/>
          <a:ext cx="10058399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If the row being deleted is referenced by foreign keys from other row</a:t>
          </a:r>
        </a:p>
      </dsp:txBody>
      <dsp:txXfrm>
        <a:off x="30071" y="803651"/>
        <a:ext cx="9998257" cy="555862"/>
      </dsp:txXfrm>
    </dsp:sp>
    <dsp:sp modelId="{D5FD7AC0-A364-4FCB-8EFF-A1F3C35431E0}">
      <dsp:nvSpPr>
        <dsp:cNvPr id="0" name=""/>
        <dsp:cNvSpPr/>
      </dsp:nvSpPr>
      <dsp:spPr>
        <a:xfrm>
          <a:off x="0" y="1389585"/>
          <a:ext cx="10058399" cy="2291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 dirty="0"/>
            <a:t>Restrict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Reject the deletion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/>
            <a:t>Cascade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Propagate the deletion by deleting rows that reference the row that is being deleted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1" kern="1200"/>
            <a:t>Set null </a:t>
          </a:r>
          <a:r>
            <a:rPr lang="en-US" sz="2100" kern="1200"/>
            <a:t>or </a:t>
          </a:r>
          <a:r>
            <a:rPr lang="en-US" sz="2100" b="1" kern="1200"/>
            <a:t>set default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Modify the referencing attribute values that cause the violation</a:t>
          </a:r>
        </a:p>
      </dsp:txBody>
      <dsp:txXfrm>
        <a:off x="0" y="1389585"/>
        <a:ext cx="10058399" cy="229148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C6135-870E-48DB-93A2-C5C8C28D7019}">
      <dsp:nvSpPr>
        <dsp:cNvPr id="0" name=""/>
        <dsp:cNvSpPr/>
      </dsp:nvSpPr>
      <dsp:spPr>
        <a:xfrm>
          <a:off x="0" y="103530"/>
          <a:ext cx="10058399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Necessary to specify a condition on attributes of relation </a:t>
          </a:r>
        </a:p>
      </dsp:txBody>
      <dsp:txXfrm>
        <a:off x="31185" y="134715"/>
        <a:ext cx="9996029" cy="576449"/>
      </dsp:txXfrm>
    </dsp:sp>
    <dsp:sp modelId="{9A227000-5710-4C4F-BC92-83C83B6668BC}">
      <dsp:nvSpPr>
        <dsp:cNvPr id="0" name=""/>
        <dsp:cNvSpPr/>
      </dsp:nvSpPr>
      <dsp:spPr>
        <a:xfrm>
          <a:off x="0" y="742350"/>
          <a:ext cx="10058399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Select the row (or rows) to be modified</a:t>
          </a:r>
        </a:p>
      </dsp:txBody>
      <dsp:txXfrm>
        <a:off x="0" y="742350"/>
        <a:ext cx="10058399" cy="463680"/>
      </dsp:txXfrm>
    </dsp:sp>
    <dsp:sp modelId="{9A5F7E93-357C-4ED5-9960-0D45AE71434E}">
      <dsp:nvSpPr>
        <dsp:cNvPr id="0" name=""/>
        <dsp:cNvSpPr/>
      </dsp:nvSpPr>
      <dsp:spPr>
        <a:xfrm>
          <a:off x="0" y="1206030"/>
          <a:ext cx="10058399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If attribute not part of a primary key nor of a foreign key </a:t>
          </a:r>
        </a:p>
      </dsp:txBody>
      <dsp:txXfrm>
        <a:off x="31185" y="1237215"/>
        <a:ext cx="9996029" cy="576449"/>
      </dsp:txXfrm>
    </dsp:sp>
    <dsp:sp modelId="{95EA652A-8BFD-44E3-A617-97CCE72958B1}">
      <dsp:nvSpPr>
        <dsp:cNvPr id="0" name=""/>
        <dsp:cNvSpPr/>
      </dsp:nvSpPr>
      <dsp:spPr>
        <a:xfrm>
          <a:off x="0" y="1844850"/>
          <a:ext cx="10058399" cy="710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Usually causes no problems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Only need to check that the new values is of the correct data type and domain</a:t>
          </a:r>
        </a:p>
      </dsp:txBody>
      <dsp:txXfrm>
        <a:off x="0" y="1844850"/>
        <a:ext cx="10058399" cy="710010"/>
      </dsp:txXfrm>
    </dsp:sp>
    <dsp:sp modelId="{5FD50115-911C-47A2-BDE6-E29E79178551}">
      <dsp:nvSpPr>
        <dsp:cNvPr id="0" name=""/>
        <dsp:cNvSpPr/>
      </dsp:nvSpPr>
      <dsp:spPr>
        <a:xfrm>
          <a:off x="0" y="2554860"/>
          <a:ext cx="10058399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Updating a primary/foreign key</a:t>
          </a:r>
        </a:p>
      </dsp:txBody>
      <dsp:txXfrm>
        <a:off x="31185" y="2586045"/>
        <a:ext cx="9996029" cy="576449"/>
      </dsp:txXfrm>
    </dsp:sp>
    <dsp:sp modelId="{A8927756-4578-41AA-8CD1-2D7C3520E26F}">
      <dsp:nvSpPr>
        <dsp:cNvPr id="0" name=""/>
        <dsp:cNvSpPr/>
      </dsp:nvSpPr>
      <dsp:spPr>
        <a:xfrm>
          <a:off x="0" y="3193680"/>
          <a:ext cx="10058399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Similar issues as with Insert/Delete </a:t>
          </a:r>
        </a:p>
      </dsp:txBody>
      <dsp:txXfrm>
        <a:off x="0" y="3193680"/>
        <a:ext cx="10058399" cy="46368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1192D-21B7-4F2E-8513-352A09762D47}">
      <dsp:nvSpPr>
        <dsp:cNvPr id="0" name=""/>
        <dsp:cNvSpPr/>
      </dsp:nvSpPr>
      <dsp:spPr>
        <a:xfrm>
          <a:off x="1227" y="0"/>
          <a:ext cx="3192363" cy="3760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Data Structure</a:t>
          </a:r>
        </a:p>
      </dsp:txBody>
      <dsp:txXfrm>
        <a:off x="1227" y="0"/>
        <a:ext cx="3192363" cy="1128236"/>
      </dsp:txXfrm>
    </dsp:sp>
    <dsp:sp modelId="{8F279A72-6F06-4FA1-BCC4-E7E0E54A4EC8}">
      <dsp:nvSpPr>
        <dsp:cNvPr id="0" name=""/>
        <dsp:cNvSpPr/>
      </dsp:nvSpPr>
      <dsp:spPr>
        <a:xfrm>
          <a:off x="320464" y="1128236"/>
          <a:ext cx="2553890" cy="2444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Related </a:t>
          </a:r>
          <a:r>
            <a:rPr lang="en-US" sz="2300" kern="1200" dirty="0"/>
            <a:t>Tables</a:t>
          </a:r>
        </a:p>
      </dsp:txBody>
      <dsp:txXfrm>
        <a:off x="392061" y="1199833"/>
        <a:ext cx="2410696" cy="2301318"/>
      </dsp:txXfrm>
    </dsp:sp>
    <dsp:sp modelId="{A42E79AF-8106-44A8-A54B-959FB60799C1}">
      <dsp:nvSpPr>
        <dsp:cNvPr id="0" name=""/>
        <dsp:cNvSpPr/>
      </dsp:nvSpPr>
      <dsp:spPr>
        <a:xfrm>
          <a:off x="3433018" y="0"/>
          <a:ext cx="3192363" cy="3760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Constraints</a:t>
          </a:r>
        </a:p>
      </dsp:txBody>
      <dsp:txXfrm>
        <a:off x="3433018" y="0"/>
        <a:ext cx="3192363" cy="1128236"/>
      </dsp:txXfrm>
    </dsp:sp>
    <dsp:sp modelId="{A3DF2954-E125-44E8-8048-99C4D4E9FC25}">
      <dsp:nvSpPr>
        <dsp:cNvPr id="0" name=""/>
        <dsp:cNvSpPr/>
      </dsp:nvSpPr>
      <dsp:spPr>
        <a:xfrm>
          <a:off x="3752254" y="1128557"/>
          <a:ext cx="2553890" cy="738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Inherent model-based constraints</a:t>
          </a:r>
        </a:p>
      </dsp:txBody>
      <dsp:txXfrm>
        <a:off x="3773894" y="1150197"/>
        <a:ext cx="2510610" cy="695564"/>
      </dsp:txXfrm>
    </dsp:sp>
    <dsp:sp modelId="{DD2BC93E-0D23-4434-9A1A-B9BFFA8E4534}">
      <dsp:nvSpPr>
        <dsp:cNvPr id="0" name=""/>
        <dsp:cNvSpPr/>
      </dsp:nvSpPr>
      <dsp:spPr>
        <a:xfrm>
          <a:off x="3752254" y="1981070"/>
          <a:ext cx="2553890" cy="738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Explicit schema-based constraints</a:t>
          </a:r>
        </a:p>
      </dsp:txBody>
      <dsp:txXfrm>
        <a:off x="3773894" y="2002710"/>
        <a:ext cx="2510610" cy="695564"/>
      </dsp:txXfrm>
    </dsp:sp>
    <dsp:sp modelId="{7ADD8E53-47F9-4A74-AD8B-5295123A9EB8}">
      <dsp:nvSpPr>
        <dsp:cNvPr id="0" name=""/>
        <dsp:cNvSpPr/>
      </dsp:nvSpPr>
      <dsp:spPr>
        <a:xfrm>
          <a:off x="3752254" y="2833582"/>
          <a:ext cx="2553890" cy="738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Application-based constraints</a:t>
          </a:r>
        </a:p>
      </dsp:txBody>
      <dsp:txXfrm>
        <a:off x="3773894" y="2855222"/>
        <a:ext cx="2510610" cy="695564"/>
      </dsp:txXfrm>
    </dsp:sp>
    <dsp:sp modelId="{BCB438C9-0748-45EF-892C-45DF9BFC9A9C}">
      <dsp:nvSpPr>
        <dsp:cNvPr id="0" name=""/>
        <dsp:cNvSpPr/>
      </dsp:nvSpPr>
      <dsp:spPr>
        <a:xfrm>
          <a:off x="6864808" y="0"/>
          <a:ext cx="3192363" cy="3760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Operations</a:t>
          </a:r>
        </a:p>
      </dsp:txBody>
      <dsp:txXfrm>
        <a:off x="6864808" y="0"/>
        <a:ext cx="3192363" cy="1128236"/>
      </dsp:txXfrm>
    </dsp:sp>
    <dsp:sp modelId="{98B2FBEF-A90C-4685-A345-6BBB04CB64C0}">
      <dsp:nvSpPr>
        <dsp:cNvPr id="0" name=""/>
        <dsp:cNvSpPr/>
      </dsp:nvSpPr>
      <dsp:spPr>
        <a:xfrm>
          <a:off x="7184045" y="1128328"/>
          <a:ext cx="2553890" cy="547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Retrieval</a:t>
          </a:r>
        </a:p>
      </dsp:txBody>
      <dsp:txXfrm>
        <a:off x="7200091" y="1144374"/>
        <a:ext cx="2521798" cy="515774"/>
      </dsp:txXfrm>
    </dsp:sp>
    <dsp:sp modelId="{2F61286E-4165-4F13-AA1A-7BE8AF1E5EE3}">
      <dsp:nvSpPr>
        <dsp:cNvPr id="0" name=""/>
        <dsp:cNvSpPr/>
      </dsp:nvSpPr>
      <dsp:spPr>
        <a:xfrm>
          <a:off x="7184045" y="1760482"/>
          <a:ext cx="2553890" cy="547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Insert </a:t>
          </a:r>
        </a:p>
      </dsp:txBody>
      <dsp:txXfrm>
        <a:off x="7200091" y="1776528"/>
        <a:ext cx="2521798" cy="515774"/>
      </dsp:txXfrm>
    </dsp:sp>
    <dsp:sp modelId="{A461FED0-3BC3-4AE8-A75C-8D6C7D9783C4}">
      <dsp:nvSpPr>
        <dsp:cNvPr id="0" name=""/>
        <dsp:cNvSpPr/>
      </dsp:nvSpPr>
      <dsp:spPr>
        <a:xfrm>
          <a:off x="7184045" y="2392636"/>
          <a:ext cx="2553890" cy="547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Delete </a:t>
          </a:r>
        </a:p>
      </dsp:txBody>
      <dsp:txXfrm>
        <a:off x="7200091" y="2408682"/>
        <a:ext cx="2521798" cy="515774"/>
      </dsp:txXfrm>
    </dsp:sp>
    <dsp:sp modelId="{78C5532D-AAF6-4A6C-8562-054EF2B88C1F}">
      <dsp:nvSpPr>
        <dsp:cNvPr id="0" name=""/>
        <dsp:cNvSpPr/>
      </dsp:nvSpPr>
      <dsp:spPr>
        <a:xfrm>
          <a:off x="7184045" y="3024790"/>
          <a:ext cx="2553890" cy="547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Update</a:t>
          </a:r>
          <a:endParaRPr lang="en-US" sz="2300" kern="1200" dirty="0"/>
        </a:p>
      </dsp:txBody>
      <dsp:txXfrm>
        <a:off x="7200091" y="3040836"/>
        <a:ext cx="2521798" cy="515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2D275-0CB4-4397-AFCE-2383507D3E51}">
      <dsp:nvSpPr>
        <dsp:cNvPr id="0" name=""/>
        <dsp:cNvSpPr/>
      </dsp:nvSpPr>
      <dsp:spPr>
        <a:xfrm rot="5400000">
          <a:off x="6105897" y="-2301373"/>
          <a:ext cx="146762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STUDENT(Name, </a:t>
          </a:r>
          <a:r>
            <a:rPr lang="en-US" sz="2500" kern="1200" dirty="0" err="1"/>
            <a:t>Ssn</a:t>
          </a:r>
          <a:r>
            <a:rPr lang="en-US" sz="2500" kern="1200" dirty="0"/>
            <a:t>, </a:t>
          </a:r>
          <a:r>
            <a:rPr lang="en-US" sz="2500" kern="1200" dirty="0" err="1"/>
            <a:t>Home_phone</a:t>
          </a:r>
          <a:r>
            <a:rPr lang="en-US" sz="2500" kern="1200" dirty="0"/>
            <a:t>, Address, </a:t>
          </a:r>
          <a:r>
            <a:rPr lang="en-US" sz="2500" kern="1200" dirty="0" err="1"/>
            <a:t>Office_phone</a:t>
          </a:r>
          <a:r>
            <a:rPr lang="en-US" sz="2500" kern="1200" dirty="0"/>
            <a:t>, Age, </a:t>
          </a:r>
          <a:r>
            <a:rPr lang="en-US" sz="2500" kern="1200" dirty="0" err="1"/>
            <a:t>Gpa</a:t>
          </a:r>
          <a:r>
            <a:rPr lang="en-US" sz="2500" kern="1200" dirty="0"/>
            <a:t>)</a:t>
          </a:r>
        </a:p>
      </dsp:txBody>
      <dsp:txXfrm rot="-5400000">
        <a:off x="3621023" y="255145"/>
        <a:ext cx="6365732" cy="1324340"/>
      </dsp:txXfrm>
    </dsp:sp>
    <dsp:sp modelId="{081AF54B-688F-45B1-A9B4-8E6FC5AC9D0D}">
      <dsp:nvSpPr>
        <dsp:cNvPr id="0" name=""/>
        <dsp:cNvSpPr/>
      </dsp:nvSpPr>
      <dsp:spPr>
        <a:xfrm>
          <a:off x="0" y="45"/>
          <a:ext cx="3621024" cy="1834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relation which stores information about university students, would contain seven attributes describing each student:</a:t>
          </a:r>
        </a:p>
      </dsp:txBody>
      <dsp:txXfrm>
        <a:off x="89555" y="89600"/>
        <a:ext cx="3441914" cy="1655426"/>
      </dsp:txXfrm>
    </dsp:sp>
    <dsp:sp modelId="{19AF71AE-0171-4764-BDBF-EB5F7566A06B}">
      <dsp:nvSpPr>
        <dsp:cNvPr id="0" name=""/>
        <dsp:cNvSpPr/>
      </dsp:nvSpPr>
      <dsp:spPr>
        <a:xfrm rot="5400000">
          <a:off x="6105897" y="-375111"/>
          <a:ext cx="1467628" cy="64373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STUDENT(Name: string, Ssn: string, Home_phone: string, Address: string, Office_phone: string, Age: integer, Gpa: real)</a:t>
          </a:r>
        </a:p>
      </dsp:txBody>
      <dsp:txXfrm rot="-5400000">
        <a:off x="3621023" y="2181407"/>
        <a:ext cx="6365732" cy="1324340"/>
      </dsp:txXfrm>
    </dsp:sp>
    <dsp:sp modelId="{D3155748-B8F0-4248-9085-D04FE7EB2234}">
      <dsp:nvSpPr>
        <dsp:cNvPr id="0" name=""/>
        <dsp:cNvSpPr/>
      </dsp:nvSpPr>
      <dsp:spPr>
        <a:xfrm>
          <a:off x="0" y="1926308"/>
          <a:ext cx="3621024" cy="1834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or (with the data type of each attribute specified)</a:t>
          </a:r>
        </a:p>
      </dsp:txBody>
      <dsp:txXfrm>
        <a:off x="89555" y="2015863"/>
        <a:ext cx="3441914" cy="1655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CCE84-58DA-4AD3-9AD4-E1C4E50C3B29}">
      <dsp:nvSpPr>
        <dsp:cNvPr id="0" name=""/>
        <dsp:cNvSpPr/>
      </dsp:nvSpPr>
      <dsp:spPr>
        <a:xfrm>
          <a:off x="0" y="49035"/>
          <a:ext cx="10058399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Each value in a row is atomic</a:t>
          </a:r>
        </a:p>
      </dsp:txBody>
      <dsp:txXfrm>
        <a:off x="26730" y="75765"/>
        <a:ext cx="10004939" cy="494099"/>
      </dsp:txXfrm>
    </dsp:sp>
    <dsp:sp modelId="{46AD7CAD-A2DC-4720-9131-3FBD3394BA06}">
      <dsp:nvSpPr>
        <dsp:cNvPr id="0" name=""/>
        <dsp:cNvSpPr/>
      </dsp:nvSpPr>
      <dsp:spPr>
        <a:xfrm>
          <a:off x="0" y="665715"/>
          <a:ext cx="10058399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Flat relational model</a:t>
          </a:r>
        </a:p>
      </dsp:txBody>
      <dsp:txXfrm>
        <a:off x="26730" y="692445"/>
        <a:ext cx="10004939" cy="494099"/>
      </dsp:txXfrm>
    </dsp:sp>
    <dsp:sp modelId="{CE1065E3-546E-450D-BAC7-34900E4918DD}">
      <dsp:nvSpPr>
        <dsp:cNvPr id="0" name=""/>
        <dsp:cNvSpPr/>
      </dsp:nvSpPr>
      <dsp:spPr>
        <a:xfrm>
          <a:off x="0" y="1213275"/>
          <a:ext cx="10058399" cy="60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Composite and multivalued attributes not allowed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First normal form assumption</a:t>
          </a:r>
        </a:p>
      </dsp:txBody>
      <dsp:txXfrm>
        <a:off x="0" y="1213275"/>
        <a:ext cx="10058399" cy="608580"/>
      </dsp:txXfrm>
    </dsp:sp>
    <dsp:sp modelId="{D33063C3-2C2C-4A9D-BED5-355D36706C86}">
      <dsp:nvSpPr>
        <dsp:cNvPr id="0" name=""/>
        <dsp:cNvSpPr/>
      </dsp:nvSpPr>
      <dsp:spPr>
        <a:xfrm>
          <a:off x="0" y="1821855"/>
          <a:ext cx="10058399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Multivalued attributes </a:t>
          </a:r>
        </a:p>
      </dsp:txBody>
      <dsp:txXfrm>
        <a:off x="26730" y="1848585"/>
        <a:ext cx="10004939" cy="494099"/>
      </dsp:txXfrm>
    </dsp:sp>
    <dsp:sp modelId="{CC6E3F42-0E1C-4D93-8806-B870C199E517}">
      <dsp:nvSpPr>
        <dsp:cNvPr id="0" name=""/>
        <dsp:cNvSpPr/>
      </dsp:nvSpPr>
      <dsp:spPr>
        <a:xfrm>
          <a:off x="0" y="2369415"/>
          <a:ext cx="1005839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Must be represented by separate relations</a:t>
          </a:r>
        </a:p>
      </dsp:txBody>
      <dsp:txXfrm>
        <a:off x="0" y="2369415"/>
        <a:ext cx="10058399" cy="397440"/>
      </dsp:txXfrm>
    </dsp:sp>
    <dsp:sp modelId="{31C27424-6687-41C5-9E61-9B08B9905FE1}">
      <dsp:nvSpPr>
        <dsp:cNvPr id="0" name=""/>
        <dsp:cNvSpPr/>
      </dsp:nvSpPr>
      <dsp:spPr>
        <a:xfrm>
          <a:off x="0" y="2766855"/>
          <a:ext cx="10058399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Composite attributes </a:t>
          </a:r>
        </a:p>
      </dsp:txBody>
      <dsp:txXfrm>
        <a:off x="26730" y="2793585"/>
        <a:ext cx="10004939" cy="494099"/>
      </dsp:txXfrm>
    </dsp:sp>
    <dsp:sp modelId="{AF318380-1271-4209-8F84-5733A1048720}">
      <dsp:nvSpPr>
        <dsp:cNvPr id="0" name=""/>
        <dsp:cNvSpPr/>
      </dsp:nvSpPr>
      <dsp:spPr>
        <a:xfrm>
          <a:off x="0" y="3314415"/>
          <a:ext cx="1005839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Represented only by simple component attributes in basic relational model</a:t>
          </a:r>
        </a:p>
      </dsp:txBody>
      <dsp:txXfrm>
        <a:off x="0" y="3314415"/>
        <a:ext cx="10058399" cy="397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82B72-F237-4752-9139-8EFA6CCAD9E5}">
      <dsp:nvSpPr>
        <dsp:cNvPr id="0" name=""/>
        <dsp:cNvSpPr/>
      </dsp:nvSpPr>
      <dsp:spPr>
        <a:xfrm>
          <a:off x="0" y="23565"/>
          <a:ext cx="10058399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Represent the values of attributes that may be unknown or may not apply to a row</a:t>
          </a:r>
        </a:p>
      </dsp:txBody>
      <dsp:txXfrm>
        <a:off x="58485" y="82050"/>
        <a:ext cx="9941429" cy="1081110"/>
      </dsp:txXfrm>
    </dsp:sp>
    <dsp:sp modelId="{2DDAFC01-9E51-49EA-8003-AF058DC94377}">
      <dsp:nvSpPr>
        <dsp:cNvPr id="0" name=""/>
        <dsp:cNvSpPr/>
      </dsp:nvSpPr>
      <dsp:spPr>
        <a:xfrm>
          <a:off x="0" y="1313805"/>
          <a:ext cx="10058399" cy="1198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Meanings for NULL values</a:t>
          </a:r>
          <a:endParaRPr lang="en-US" sz="3200" kern="1200" dirty="0"/>
        </a:p>
      </dsp:txBody>
      <dsp:txXfrm>
        <a:off x="58485" y="1372290"/>
        <a:ext cx="9941429" cy="1081110"/>
      </dsp:txXfrm>
    </dsp:sp>
    <dsp:sp modelId="{7D915259-047B-4E0E-BE4E-DC7FD876E0AC}">
      <dsp:nvSpPr>
        <dsp:cNvPr id="0" name=""/>
        <dsp:cNvSpPr/>
      </dsp:nvSpPr>
      <dsp:spPr>
        <a:xfrm>
          <a:off x="0" y="2511885"/>
          <a:ext cx="10058399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i="1" kern="1200"/>
            <a:t>Value unknown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i="1" kern="1200"/>
            <a:t>Value exists but is not available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i="1" kern="1200"/>
            <a:t>Attribute does not apply to this tuple (aka. value undefined)</a:t>
          </a:r>
          <a:endParaRPr lang="en-US" sz="2500" kern="1200"/>
        </a:p>
      </dsp:txBody>
      <dsp:txXfrm>
        <a:off x="0" y="2511885"/>
        <a:ext cx="10058399" cy="1225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A8DD3-A45B-4D43-B04A-AC8A65A39C44}">
      <dsp:nvSpPr>
        <dsp:cNvPr id="0" name=""/>
        <dsp:cNvSpPr/>
      </dsp:nvSpPr>
      <dsp:spPr>
        <a:xfrm>
          <a:off x="0" y="8772"/>
          <a:ext cx="1029959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Interpretation (meaning) of a table</a:t>
          </a:r>
        </a:p>
      </dsp:txBody>
      <dsp:txXfrm>
        <a:off x="44549" y="53321"/>
        <a:ext cx="10210492" cy="823502"/>
      </dsp:txXfrm>
    </dsp:sp>
    <dsp:sp modelId="{E2EFBB3F-4FDA-4277-B06C-93C4C866133D}">
      <dsp:nvSpPr>
        <dsp:cNvPr id="0" name=""/>
        <dsp:cNvSpPr/>
      </dsp:nvSpPr>
      <dsp:spPr>
        <a:xfrm>
          <a:off x="0" y="921372"/>
          <a:ext cx="10299590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701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100" kern="1200"/>
            <a:t>Each row in the table is a </a:t>
          </a:r>
          <a:r>
            <a:rPr lang="en-US" sz="3100" b="1" kern="1200"/>
            <a:t>fact</a:t>
          </a:r>
          <a:r>
            <a:rPr lang="en-US" sz="3100" kern="1200"/>
            <a:t> or a particular instance of the assertion</a:t>
          </a:r>
        </a:p>
      </dsp:txBody>
      <dsp:txXfrm>
        <a:off x="0" y="921372"/>
        <a:ext cx="10299590" cy="910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F358C-B26D-4CF6-A4C8-23E132EAAFAC}">
      <dsp:nvSpPr>
        <dsp:cNvPr id="0" name=""/>
        <dsp:cNvSpPr/>
      </dsp:nvSpPr>
      <dsp:spPr>
        <a:xfrm>
          <a:off x="0" y="109298"/>
          <a:ext cx="10058399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Constraints</a:t>
          </a:r>
        </a:p>
      </dsp:txBody>
      <dsp:txXfrm>
        <a:off x="45663" y="154961"/>
        <a:ext cx="9967073" cy="844089"/>
      </dsp:txXfrm>
    </dsp:sp>
    <dsp:sp modelId="{69FE64F6-5DCB-42A2-99EE-D742293B1C79}">
      <dsp:nvSpPr>
        <dsp:cNvPr id="0" name=""/>
        <dsp:cNvSpPr/>
      </dsp:nvSpPr>
      <dsp:spPr>
        <a:xfrm>
          <a:off x="0" y="1044713"/>
          <a:ext cx="10058399" cy="1442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/>
            <a:t>Restrictions on the actual values in a database state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Derived from the rules in the application that the database represents</a:t>
          </a:r>
        </a:p>
      </dsp:txBody>
      <dsp:txXfrm>
        <a:off x="0" y="1044713"/>
        <a:ext cx="10058399" cy="14427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027AD-89FA-4F05-9AF1-3A735339D781}">
      <dsp:nvSpPr>
        <dsp:cNvPr id="0" name=""/>
        <dsp:cNvSpPr/>
      </dsp:nvSpPr>
      <dsp:spPr>
        <a:xfrm>
          <a:off x="0" y="69712"/>
          <a:ext cx="10058399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Inherent model-based constraints</a:t>
          </a:r>
          <a:r>
            <a:rPr lang="en-US" sz="2300" kern="1200"/>
            <a:t> or </a:t>
          </a:r>
          <a:r>
            <a:rPr lang="en-US" sz="2300" b="1" kern="1200"/>
            <a:t>implicit</a:t>
          </a:r>
          <a:r>
            <a:rPr lang="en-US" sz="2300" kern="1200"/>
            <a:t> </a:t>
          </a:r>
          <a:r>
            <a:rPr lang="en-US" sz="2300" b="1" kern="1200"/>
            <a:t>constraints</a:t>
          </a:r>
          <a:endParaRPr lang="en-US" sz="2300" kern="1200"/>
        </a:p>
      </dsp:txBody>
      <dsp:txXfrm>
        <a:off x="25616" y="95328"/>
        <a:ext cx="10007167" cy="473513"/>
      </dsp:txXfrm>
    </dsp:sp>
    <dsp:sp modelId="{E0436BFC-A775-4934-94AE-893387DB121C}">
      <dsp:nvSpPr>
        <dsp:cNvPr id="0" name=""/>
        <dsp:cNvSpPr/>
      </dsp:nvSpPr>
      <dsp:spPr>
        <a:xfrm>
          <a:off x="0" y="594457"/>
          <a:ext cx="10058399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Inherent in the data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The characteristics of relations discussed earlier belong to this category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Ex: The constraint that a relation cannot have duplicate tuples</a:t>
          </a:r>
        </a:p>
      </dsp:txBody>
      <dsp:txXfrm>
        <a:off x="0" y="594457"/>
        <a:ext cx="10058399" cy="880785"/>
      </dsp:txXfrm>
    </dsp:sp>
    <dsp:sp modelId="{3855C34E-9FDB-4D86-9745-8AD5A5723CFB}">
      <dsp:nvSpPr>
        <dsp:cNvPr id="0" name=""/>
        <dsp:cNvSpPr/>
      </dsp:nvSpPr>
      <dsp:spPr>
        <a:xfrm>
          <a:off x="0" y="1475242"/>
          <a:ext cx="10058399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Schema-based constraints</a:t>
          </a:r>
          <a:r>
            <a:rPr lang="en-US" sz="2300" kern="1200"/>
            <a:t> or </a:t>
          </a:r>
          <a:r>
            <a:rPr lang="en-US" sz="2300" b="1" kern="1200"/>
            <a:t>explicit</a:t>
          </a:r>
          <a:r>
            <a:rPr lang="en-US" sz="2300" kern="1200"/>
            <a:t> </a:t>
          </a:r>
          <a:r>
            <a:rPr lang="en-US" sz="2300" b="1" kern="1200"/>
            <a:t>constraints</a:t>
          </a:r>
          <a:endParaRPr lang="en-US" sz="2300" kern="1200"/>
        </a:p>
      </dsp:txBody>
      <dsp:txXfrm>
        <a:off x="25616" y="1500858"/>
        <a:ext cx="10007167" cy="473513"/>
      </dsp:txXfrm>
    </dsp:sp>
    <dsp:sp modelId="{7317765E-9EEF-41B1-AD37-320D0130B066}">
      <dsp:nvSpPr>
        <dsp:cNvPr id="0" name=""/>
        <dsp:cNvSpPr/>
      </dsp:nvSpPr>
      <dsp:spPr>
        <a:xfrm>
          <a:off x="0" y="1999988"/>
          <a:ext cx="10058399" cy="58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Can be directly expressed in schemas of the data model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Ex: Domain constraints, Key constraints, NULL value constraints, etc. (to be discussed next)</a:t>
          </a:r>
        </a:p>
      </dsp:txBody>
      <dsp:txXfrm>
        <a:off x="0" y="1999988"/>
        <a:ext cx="10058399" cy="583222"/>
      </dsp:txXfrm>
    </dsp:sp>
    <dsp:sp modelId="{66106141-6645-49C7-B511-28539B96A534}">
      <dsp:nvSpPr>
        <dsp:cNvPr id="0" name=""/>
        <dsp:cNvSpPr/>
      </dsp:nvSpPr>
      <dsp:spPr>
        <a:xfrm>
          <a:off x="0" y="2583210"/>
          <a:ext cx="10058399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Application-based </a:t>
          </a:r>
          <a:r>
            <a:rPr lang="en-US" sz="2300" kern="1200"/>
            <a:t>or </a:t>
          </a:r>
          <a:r>
            <a:rPr lang="en-US" sz="2300" b="1" kern="1200"/>
            <a:t>semantic constraints </a:t>
          </a:r>
          <a:r>
            <a:rPr lang="en-US" sz="2300" kern="1200"/>
            <a:t>or </a:t>
          </a:r>
          <a:r>
            <a:rPr lang="en-US" sz="2300" b="1" kern="1200"/>
            <a:t>business rules</a:t>
          </a:r>
          <a:endParaRPr lang="en-US" sz="2300" kern="1200"/>
        </a:p>
      </dsp:txBody>
      <dsp:txXfrm>
        <a:off x="25616" y="2608826"/>
        <a:ext cx="10007167" cy="473513"/>
      </dsp:txXfrm>
    </dsp:sp>
    <dsp:sp modelId="{81DF192B-74BB-475A-A9F7-D5DD18781DAC}">
      <dsp:nvSpPr>
        <dsp:cNvPr id="0" name=""/>
        <dsp:cNvSpPr/>
      </dsp:nvSpPr>
      <dsp:spPr>
        <a:xfrm>
          <a:off x="0" y="3107955"/>
          <a:ext cx="10058399" cy="583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Cannot be directly expressed in schemas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Expressed and enforced by application program</a:t>
          </a:r>
        </a:p>
      </dsp:txBody>
      <dsp:txXfrm>
        <a:off x="0" y="3107955"/>
        <a:ext cx="10058399" cy="5832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645DC-323F-444D-A360-7EBC0BA401DE}">
      <dsp:nvSpPr>
        <dsp:cNvPr id="0" name=""/>
        <dsp:cNvSpPr/>
      </dsp:nvSpPr>
      <dsp:spPr>
        <a:xfrm>
          <a:off x="0" y="23070"/>
          <a:ext cx="10058399" cy="593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Domain constraints </a:t>
          </a:r>
        </a:p>
      </dsp:txBody>
      <dsp:txXfrm>
        <a:off x="28957" y="52027"/>
        <a:ext cx="10000485" cy="535276"/>
      </dsp:txXfrm>
    </dsp:sp>
    <dsp:sp modelId="{9DF7E123-950B-484F-B0C7-7C1C17581533}">
      <dsp:nvSpPr>
        <dsp:cNvPr id="0" name=""/>
        <dsp:cNvSpPr/>
      </dsp:nvSpPr>
      <dsp:spPr>
        <a:xfrm>
          <a:off x="0" y="616260"/>
          <a:ext cx="10058399" cy="312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Specify that within each row, the value of each column A must be an atomic value from the domain dom(A), such as: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Numeric data types for integers and real numbers 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Characters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Booleans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Fixed-length strings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Variable-length strings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Date, time, timestamp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Money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Other special data types</a:t>
          </a:r>
        </a:p>
      </dsp:txBody>
      <dsp:txXfrm>
        <a:off x="0" y="616260"/>
        <a:ext cx="10058399" cy="31215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6A540-A308-4DA7-82BC-43AE510DD869}">
      <dsp:nvSpPr>
        <dsp:cNvPr id="0" name=""/>
        <dsp:cNvSpPr/>
      </dsp:nvSpPr>
      <dsp:spPr>
        <a:xfrm>
          <a:off x="0" y="17783"/>
          <a:ext cx="10058399" cy="104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800" kern="1200" dirty="0"/>
            <a:t>Two distinct rows in a table cannot have identical values for (all) attributes in key</a:t>
          </a:r>
          <a:endParaRPr lang="en-US" sz="2800" kern="1200" dirty="0"/>
        </a:p>
      </dsp:txBody>
      <dsp:txXfrm>
        <a:off x="51175" y="68958"/>
        <a:ext cx="9956049" cy="945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DC45F-C45A-449D-A58E-265B1270A92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9593-6498-4AEC-8142-BFED661E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e0cdf59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e0cdf59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237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038075607_0_170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403807560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038075607_0_178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4038075607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038075607_0_186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403807560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4038075607_0_194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4038075607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038075607_0_203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4038075607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038075607_0_212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403807560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038075607_0_220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403807560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4038075607_0_274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4038075607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038075607_0_302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4038075607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4038075607_0_311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4038075607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38075607_0_22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40380756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038075607_0_322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403807560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038075607_0_347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4038075607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4038075607_0_355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g4038075607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038075607_0_388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g4038075607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4038075607_0_412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4038075607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4038075607_0_420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g4038075607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038075607_0_428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4038075607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4038075607_0_436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g4038075607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038075607_0_444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g4038075607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038075607_0_452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4038075607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038075607_0_22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40380756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719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038075607_0_461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4038075607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40149a7731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40149a7731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038075607_0_30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4038075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038075607_0_39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403807560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038075607_0_57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03807560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038075607_0_134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03807560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038075607_0_142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403807560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038075607_0_159:notes"/>
          <p:cNvSpPr txBox="1">
            <a:spLocks noGrp="1"/>
          </p:cNvSpPr>
          <p:nvPr>
            <p:ph type="body" idx="1"/>
          </p:nvPr>
        </p:nvSpPr>
        <p:spPr>
          <a:xfrm>
            <a:off x="685801" y="4343406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4038075607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1360350"/>
            <a:ext cx="77432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196833" y="619995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" name="Google Shape;12;p2"/>
          <p:cNvSpPr/>
          <p:nvPr/>
        </p:nvSpPr>
        <p:spPr>
          <a:xfrm>
            <a:off x="9939167" y="56388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" name="Google Shape;13;p2"/>
          <p:cNvSpPr/>
          <p:nvPr/>
        </p:nvSpPr>
        <p:spPr>
          <a:xfrm>
            <a:off x="11770303" y="4597554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" name="Google Shape;14;p2"/>
          <p:cNvSpPr/>
          <p:nvPr/>
        </p:nvSpPr>
        <p:spPr>
          <a:xfrm>
            <a:off x="11569400" y="6577875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" name="Google Shape;15;p2"/>
          <p:cNvSpPr/>
          <p:nvPr/>
        </p:nvSpPr>
        <p:spPr>
          <a:xfrm>
            <a:off x="3962967" y="633400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2"/>
          <p:cNvSpPr/>
          <p:nvPr/>
        </p:nvSpPr>
        <p:spPr>
          <a:xfrm>
            <a:off x="772847" y="3373479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17;p2"/>
          <p:cNvSpPr/>
          <p:nvPr/>
        </p:nvSpPr>
        <p:spPr>
          <a:xfrm>
            <a:off x="415791" y="791518"/>
            <a:ext cx="1692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18;p2"/>
          <p:cNvSpPr/>
          <p:nvPr/>
        </p:nvSpPr>
        <p:spPr>
          <a:xfrm>
            <a:off x="835096" y="133987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Google Shape;19;p2"/>
          <p:cNvSpPr/>
          <p:nvPr/>
        </p:nvSpPr>
        <p:spPr>
          <a:xfrm>
            <a:off x="10806000" y="4963100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" name="Google Shape;20;p2"/>
          <p:cNvSpPr/>
          <p:nvPr/>
        </p:nvSpPr>
        <p:spPr>
          <a:xfrm>
            <a:off x="11738600" y="5654657"/>
            <a:ext cx="2536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" name="Google Shape;21;p2"/>
          <p:cNvSpPr/>
          <p:nvPr/>
        </p:nvSpPr>
        <p:spPr>
          <a:xfrm>
            <a:off x="261747" y="1990890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2"/>
          <p:cNvSpPr/>
          <p:nvPr/>
        </p:nvSpPr>
        <p:spPr>
          <a:xfrm>
            <a:off x="2317400" y="271322"/>
            <a:ext cx="3384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" name="Google Shape;23;p2"/>
          <p:cNvSpPr/>
          <p:nvPr/>
        </p:nvSpPr>
        <p:spPr>
          <a:xfrm>
            <a:off x="1028879" y="250448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" name="Google Shape;24;p2"/>
          <p:cNvSpPr/>
          <p:nvPr/>
        </p:nvSpPr>
        <p:spPr>
          <a:xfrm>
            <a:off x="5695445" y="474825"/>
            <a:ext cx="1012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" name="Google Shape;25;p2"/>
          <p:cNvSpPr/>
          <p:nvPr/>
        </p:nvSpPr>
        <p:spPr>
          <a:xfrm>
            <a:off x="10305617" y="6127438"/>
            <a:ext cx="3384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08880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203200" y="152400"/>
            <a:ext cx="1178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203200" y="1600200"/>
            <a:ext cx="11785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F497A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F497A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F497A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F497A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F497A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72044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03200" y="152400"/>
            <a:ext cx="1178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EEEBC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49060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963084" y="1524000"/>
            <a:ext cx="10363200" cy="136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5F497A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5F497A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5F497A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5F497A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124886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8" r:id="rId10"/>
    <p:sldLayoutId id="2147483679" r:id="rId11"/>
    <p:sldLayoutId id="2147483680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78D31F-2FFC-4036-8518-795F22D5A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 b="13641"/>
          <a:stretch/>
        </p:blipFill>
        <p:spPr bwMode="auto">
          <a:xfrm>
            <a:off x="-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29" y="2791513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AT82.02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9" y="4195868"/>
            <a:ext cx="6470693" cy="122930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Data Modeling and Management</a:t>
            </a:r>
          </a:p>
          <a:p>
            <a:r>
              <a:rPr lang="en-US" dirty="0"/>
              <a:t>Unit 1-1: Relational Model concepts</a:t>
            </a:r>
          </a:p>
          <a:p>
            <a:r>
              <a:rPr lang="en-US" sz="1800" dirty="0"/>
              <a:t>Chutiporn Anutariya (</a:t>
            </a:r>
            <a:r>
              <a:rPr lang="en-US" sz="1800" dirty="0" err="1"/>
              <a:t>chuti</a:t>
            </a:r>
            <a:r>
              <a:rPr lang="en-US" sz="1800" dirty="0"/>
              <a:t> at </a:t>
            </a:r>
            <a:r>
              <a:rPr lang="en-US" sz="1800" dirty="0" err="1"/>
              <a:t>ait</a:t>
            </a:r>
            <a:r>
              <a:rPr lang="en-US" sz="1800" dirty="0"/>
              <a:t> dot ac dot </a:t>
            </a:r>
            <a:r>
              <a:rPr lang="en-US" sz="1800" dirty="0" err="1"/>
              <a:t>th</a:t>
            </a:r>
            <a:r>
              <a:rPr lang="en-US" sz="1800" dirty="0"/>
              <a:t>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30B7D-2E87-422A-8586-872F12C6FA1E}"/>
              </a:ext>
            </a:extLst>
          </p:cNvPr>
          <p:cNvSpPr/>
          <p:nvPr/>
        </p:nvSpPr>
        <p:spPr>
          <a:xfrm>
            <a:off x="7459321" y="6400799"/>
            <a:ext cx="4741383" cy="48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16EC6-351B-4E0C-8499-972A395C4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3" y="6420425"/>
            <a:ext cx="2102177" cy="431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DD079-0508-46E4-9BF6-007176784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68" y="6133767"/>
            <a:ext cx="1742160" cy="998690"/>
          </a:xfrm>
          <a:prstGeom prst="rect">
            <a:avLst/>
          </a:prstGeom>
        </p:spPr>
      </p:pic>
      <p:pic>
        <p:nvPicPr>
          <p:cNvPr id="1026" name="Picture 2" descr="Logo | Asian Institute of Technology">
            <a:extLst>
              <a:ext uri="{FF2B5EF4-FFF2-40B4-BE49-F238E27FC236}">
                <a16:creationId xmlns:a16="http://schemas.microsoft.com/office/drawing/2014/main" id="{B8C48FB4-6D14-4F7E-890F-C3D71666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728" y="6400800"/>
            <a:ext cx="449865" cy="44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" sz="4000" dirty="0"/>
              <a:t>Characteristics of Tables: Order of rows</a:t>
            </a:r>
            <a:endParaRPr sz="4000" dirty="0"/>
          </a:p>
        </p:txBody>
      </p:sp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t="26729"/>
          <a:stretch/>
        </p:blipFill>
        <p:spPr>
          <a:xfrm>
            <a:off x="1276200" y="2778545"/>
            <a:ext cx="10915800" cy="307891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/>
        </p:nvSpPr>
        <p:spPr>
          <a:xfrm>
            <a:off x="590400" y="2048256"/>
            <a:ext cx="7492896" cy="531851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order of rows in a table is not important.</a:t>
            </a: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1200000" y="3239506"/>
            <a:ext cx="457200" cy="2405919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30"/>
          <p:cNvCxnSpPr>
            <a:cxnSpLocks/>
            <a:stCxn id="237" idx="1"/>
            <a:endCxn id="238" idx="1"/>
          </p:cNvCxnSpPr>
          <p:nvPr/>
        </p:nvCxnSpPr>
        <p:spPr>
          <a:xfrm rot="10800000" flipH="1" flipV="1">
            <a:off x="590400" y="2314182"/>
            <a:ext cx="609600" cy="2128284"/>
          </a:xfrm>
          <a:prstGeom prst="curvedConnector3">
            <a:avLst>
              <a:gd name="adj1" fmla="val -37500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285125-3265-AD41-B942-94EB1F2E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" dirty="0"/>
              <a:t>Characteristics of Tables: Values</a:t>
            </a:r>
            <a:endParaRPr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2D47ACD-D51C-4887-B949-71E5D6003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38243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74173F-F247-9E4C-9917-DF51E7E9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" sz="4000" dirty="0"/>
              <a:t>Characteristics of Tables: NULL values</a:t>
            </a:r>
            <a:endParaRPr sz="40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D4699D7-8C3E-4E9F-AC49-6E6D40424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92396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791D44-ED36-614D-942A-B816D714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" dirty="0"/>
              <a:t>Characteristics of Tables: Meaning</a:t>
            </a:r>
            <a:endParaRPr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98BEC1D-7778-4547-949D-4A95F12DD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686591"/>
              </p:ext>
            </p:extLst>
          </p:nvPr>
        </p:nvGraphicFramePr>
        <p:xfrm>
          <a:off x="1097280" y="2108202"/>
          <a:ext cx="10299590" cy="1840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877CFE-D62E-534E-9C65-BAE2196A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RELATIONAL MODEL CONSTRAINTS</a:t>
            </a:r>
          </a:p>
        </p:txBody>
      </p:sp>
      <p:pic>
        <p:nvPicPr>
          <p:cNvPr id="5" name="Graphic 4" descr="Circular flowchart">
            <a:extLst>
              <a:ext uri="{FF2B5EF4-FFF2-40B4-BE49-F238E27FC236}">
                <a16:creationId xmlns:a16="http://schemas.microsoft.com/office/drawing/2014/main" id="{7B5FD255-AF68-4DE6-BBD6-820AC1471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FB4EB-3A71-4A40-9B91-E215FC4E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"/>
              <a:t>Relational Model Constraints</a:t>
            </a: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9E86421-8594-440F-A665-384785508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933604"/>
              </p:ext>
            </p:extLst>
          </p:nvPr>
        </p:nvGraphicFramePr>
        <p:xfrm>
          <a:off x="1097280" y="2108202"/>
          <a:ext cx="10058400" cy="2596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5B1388-B5D2-DA44-9525-48D84E15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3600"/>
            </a:pPr>
            <a:r>
              <a:rPr lang="en" sz="4000" dirty="0"/>
              <a:t>Relational Model Constraint Categories </a:t>
            </a:r>
            <a:endParaRPr sz="40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43AC24A-7BC4-4CDC-AB8F-470277854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902577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595DCC-F0DA-F344-80E8-ADAD6CAC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" sz="4400" dirty="0"/>
              <a:t>Domain and Data Type Constraints</a:t>
            </a:r>
            <a:endParaRPr sz="44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A1D55DC-4E47-4D5A-BC12-99B0619E9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20726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104911-F36C-6E4E-8E93-320E6AC5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"/>
              <a:t>Key Constraints</a:t>
            </a: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D159883-5691-447F-8A1B-0ADFC2131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970309"/>
              </p:ext>
            </p:extLst>
          </p:nvPr>
        </p:nvGraphicFramePr>
        <p:xfrm>
          <a:off x="775162" y="1886803"/>
          <a:ext cx="10058400" cy="108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33" name="Google Shape;333;p4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69740" y="0"/>
            <a:ext cx="199826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1"/>
          <p:cNvPicPr preferRelativeResize="0"/>
          <p:nvPr/>
        </p:nvPicPr>
        <p:blipFill rotWithShape="1">
          <a:blip r:embed="rId9">
            <a:alphaModFix/>
          </a:blip>
          <a:srcRect b="10376"/>
          <a:stretch/>
        </p:blipFill>
        <p:spPr>
          <a:xfrm>
            <a:off x="642851" y="2877740"/>
            <a:ext cx="10512829" cy="33706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822F3-47FA-8449-AA6E-42748864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"/>
              <a:t>Key Constraints (cont’d.)</a:t>
            </a: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703C759-C57B-412B-8F1F-29E402EA0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103967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B7C3E4-2F6B-454E-ADBB-2DED521D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Evolution of data models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F2982-054C-4567-9364-5575AB2A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03" name="Google Shape;703;p75"/>
          <p:cNvSpPr txBox="1"/>
          <p:nvPr/>
        </p:nvSpPr>
        <p:spPr>
          <a:xfrm rot="16200000">
            <a:off x="3014416" y="2473499"/>
            <a:ext cx="3591181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/>
              <a:t>Semantics in Data Model</a:t>
            </a:r>
            <a:endParaRPr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94AF5F0-F745-45B0-B32E-BFF479AD78A2}"/>
              </a:ext>
            </a:extLst>
          </p:cNvPr>
          <p:cNvGrpSpPr/>
          <p:nvPr/>
        </p:nvGrpSpPr>
        <p:grpSpPr>
          <a:xfrm>
            <a:off x="4161031" y="980388"/>
            <a:ext cx="7913587" cy="5649012"/>
            <a:chOff x="2276025" y="1065925"/>
            <a:chExt cx="8087300" cy="5754625"/>
          </a:xfrm>
        </p:grpSpPr>
        <p:grpSp>
          <p:nvGrpSpPr>
            <p:cNvPr id="48" name="Google Shape;667;p75">
              <a:extLst>
                <a:ext uri="{FF2B5EF4-FFF2-40B4-BE49-F238E27FC236}">
                  <a16:creationId xmlns:a16="http://schemas.microsoft.com/office/drawing/2014/main" id="{95311767-CF8E-4F0E-9603-4325DAEEBCE0}"/>
                </a:ext>
              </a:extLst>
            </p:cNvPr>
            <p:cNvGrpSpPr/>
            <p:nvPr/>
          </p:nvGrpSpPr>
          <p:grpSpPr>
            <a:xfrm>
              <a:off x="3426550" y="4364576"/>
              <a:ext cx="6931800" cy="1474979"/>
              <a:chOff x="1902550" y="5910336"/>
              <a:chExt cx="6931800" cy="910200"/>
            </a:xfrm>
          </p:grpSpPr>
          <p:sp>
            <p:nvSpPr>
              <p:cNvPr id="81" name="Google Shape;668;p75">
                <a:extLst>
                  <a:ext uri="{FF2B5EF4-FFF2-40B4-BE49-F238E27FC236}">
                    <a16:creationId xmlns:a16="http://schemas.microsoft.com/office/drawing/2014/main" id="{D1FAFADB-00F5-4EBE-B586-981E58079F43}"/>
                  </a:ext>
                </a:extLst>
              </p:cNvPr>
              <p:cNvSpPr txBox="1"/>
              <p:nvPr/>
            </p:nvSpPr>
            <p:spPr>
              <a:xfrm>
                <a:off x="1902550" y="5910336"/>
                <a:ext cx="6931800" cy="910200"/>
              </a:xfrm>
              <a:prstGeom prst="rect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82" name="Google Shape;669;p75">
                <a:extLst>
                  <a:ext uri="{FF2B5EF4-FFF2-40B4-BE49-F238E27FC236}">
                    <a16:creationId xmlns:a16="http://schemas.microsoft.com/office/drawing/2014/main" id="{31C04CED-0369-406F-9608-2C7DC2493B68}"/>
                  </a:ext>
                </a:extLst>
              </p:cNvPr>
              <p:cNvSpPr txBox="1"/>
              <p:nvPr/>
            </p:nvSpPr>
            <p:spPr>
              <a:xfrm>
                <a:off x="3126625" y="6005121"/>
                <a:ext cx="1519200" cy="251700"/>
              </a:xfrm>
              <a:prstGeom prst="rect">
                <a:avLst/>
              </a:prstGeom>
              <a:solidFill>
                <a:srgbClr val="C27BA0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400" b="1"/>
                  <a:t>Semantic</a:t>
                </a:r>
                <a:endParaRPr sz="1400" b="1"/>
              </a:p>
            </p:txBody>
          </p:sp>
          <p:sp>
            <p:nvSpPr>
              <p:cNvPr id="83" name="Google Shape;670;p75">
                <a:extLst>
                  <a:ext uri="{FF2B5EF4-FFF2-40B4-BE49-F238E27FC236}">
                    <a16:creationId xmlns:a16="http://schemas.microsoft.com/office/drawing/2014/main" id="{0650FC4B-0183-4065-B5BF-0B6100277682}"/>
                  </a:ext>
                </a:extLst>
              </p:cNvPr>
              <p:cNvSpPr txBox="1"/>
              <p:nvPr/>
            </p:nvSpPr>
            <p:spPr>
              <a:xfrm>
                <a:off x="5840350" y="5968528"/>
                <a:ext cx="29940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More semantics in data model</a:t>
                </a:r>
                <a:endParaRPr sz="1300" dirty="0"/>
              </a:p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Support for complex objects</a:t>
                </a:r>
                <a:endParaRPr sz="1300" dirty="0"/>
              </a:p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Inheritance</a:t>
                </a:r>
                <a:endParaRPr sz="1300" dirty="0"/>
              </a:p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Behavior</a:t>
                </a:r>
                <a:endParaRPr sz="1300" dirty="0"/>
              </a:p>
            </p:txBody>
          </p:sp>
        </p:grpSp>
        <p:grpSp>
          <p:nvGrpSpPr>
            <p:cNvPr id="49" name="Google Shape;674;p75">
              <a:extLst>
                <a:ext uri="{FF2B5EF4-FFF2-40B4-BE49-F238E27FC236}">
                  <a16:creationId xmlns:a16="http://schemas.microsoft.com/office/drawing/2014/main" id="{53E5B0A2-EB4B-41EF-9990-BC1589A18756}"/>
                </a:ext>
              </a:extLst>
            </p:cNvPr>
            <p:cNvGrpSpPr/>
            <p:nvPr/>
          </p:nvGrpSpPr>
          <p:grpSpPr>
            <a:xfrm>
              <a:off x="3426551" y="5883716"/>
              <a:ext cx="6931875" cy="936834"/>
              <a:chOff x="1902550" y="5883716"/>
              <a:chExt cx="6931875" cy="936834"/>
            </a:xfrm>
          </p:grpSpPr>
          <p:sp>
            <p:nvSpPr>
              <p:cNvPr id="77" name="Google Shape;675;p75">
                <a:extLst>
                  <a:ext uri="{FF2B5EF4-FFF2-40B4-BE49-F238E27FC236}">
                    <a16:creationId xmlns:a16="http://schemas.microsoft.com/office/drawing/2014/main" id="{6B11B8F4-CDC2-48D6-8A4F-E7D11A04615D}"/>
                  </a:ext>
                </a:extLst>
              </p:cNvPr>
              <p:cNvSpPr txBox="1"/>
              <p:nvPr/>
            </p:nvSpPr>
            <p:spPr>
              <a:xfrm>
                <a:off x="1902550" y="5910350"/>
                <a:ext cx="6931800" cy="9102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78" name="Google Shape;676;p75">
                <a:extLst>
                  <a:ext uri="{FF2B5EF4-FFF2-40B4-BE49-F238E27FC236}">
                    <a16:creationId xmlns:a16="http://schemas.microsoft.com/office/drawing/2014/main" id="{33CE6557-AC23-4604-A0C7-C2F36785C07B}"/>
                  </a:ext>
                </a:extLst>
              </p:cNvPr>
              <p:cNvSpPr txBox="1"/>
              <p:nvPr/>
            </p:nvSpPr>
            <p:spPr>
              <a:xfrm>
                <a:off x="3126625" y="6081326"/>
                <a:ext cx="1519200" cy="453000"/>
              </a:xfrm>
              <a:prstGeom prst="rect">
                <a:avLst/>
              </a:prstGeom>
              <a:solidFill>
                <a:srgbClr val="6FA8DC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400" b="1" dirty="0"/>
                  <a:t>NoSQL</a:t>
                </a:r>
                <a:endParaRPr sz="1400" b="1" dirty="0"/>
              </a:p>
            </p:txBody>
          </p:sp>
          <p:sp>
            <p:nvSpPr>
              <p:cNvPr id="79" name="Google Shape;677;p75">
                <a:extLst>
                  <a:ext uri="{FF2B5EF4-FFF2-40B4-BE49-F238E27FC236}">
                    <a16:creationId xmlns:a16="http://schemas.microsoft.com/office/drawing/2014/main" id="{A76C809B-CEAD-4B7F-BD40-E044462EE3DD}"/>
                  </a:ext>
                </a:extLst>
              </p:cNvPr>
              <p:cNvSpPr txBox="1"/>
              <p:nvPr/>
            </p:nvSpPr>
            <p:spPr>
              <a:xfrm>
                <a:off x="4645825" y="5883716"/>
                <a:ext cx="41886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Address Big Data problem</a:t>
                </a:r>
                <a:endParaRPr sz="1300" dirty="0"/>
              </a:p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Less semantics in data model</a:t>
                </a:r>
                <a:endParaRPr sz="1300" dirty="0"/>
              </a:p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Based on schema-less key-value data model</a:t>
                </a:r>
                <a:endParaRPr sz="1300" dirty="0"/>
              </a:p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Best suited for large sparse data stores</a:t>
                </a:r>
                <a:endParaRPr sz="1300" dirty="0"/>
              </a:p>
            </p:txBody>
          </p:sp>
          <p:sp>
            <p:nvSpPr>
              <p:cNvPr id="80" name="Google Shape;678;p75">
                <a:extLst>
                  <a:ext uri="{FF2B5EF4-FFF2-40B4-BE49-F238E27FC236}">
                    <a16:creationId xmlns:a16="http://schemas.microsoft.com/office/drawing/2014/main" id="{DF2B4C43-429C-4249-9C08-CA11018F8E80}"/>
                  </a:ext>
                </a:extLst>
              </p:cNvPr>
              <p:cNvSpPr txBox="1"/>
              <p:nvPr/>
            </p:nvSpPr>
            <p:spPr>
              <a:xfrm>
                <a:off x="1998400" y="6042246"/>
                <a:ext cx="1076700" cy="45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400" b="1"/>
                  <a:t>2009</a:t>
                </a:r>
                <a:endParaRPr sz="1400" b="1"/>
              </a:p>
              <a:p>
                <a:pPr algn="r"/>
                <a:r>
                  <a:rPr lang="en" sz="1400" b="1"/>
                  <a:t>Big Data</a:t>
                </a:r>
                <a:endParaRPr sz="1400" b="1"/>
              </a:p>
            </p:txBody>
          </p:sp>
        </p:grpSp>
        <p:sp>
          <p:nvSpPr>
            <p:cNvPr id="50" name="Google Shape;679;p75">
              <a:extLst>
                <a:ext uri="{FF2B5EF4-FFF2-40B4-BE49-F238E27FC236}">
                  <a16:creationId xmlns:a16="http://schemas.microsoft.com/office/drawing/2014/main" id="{0E534764-A774-4DC7-A3C2-48DAB4FF1F87}"/>
                </a:ext>
              </a:extLst>
            </p:cNvPr>
            <p:cNvSpPr txBox="1"/>
            <p:nvPr/>
          </p:nvSpPr>
          <p:spPr>
            <a:xfrm>
              <a:off x="3578875" y="5154800"/>
              <a:ext cx="1661700" cy="609600"/>
            </a:xfrm>
            <a:prstGeom prst="rect">
              <a:avLst/>
            </a:prstGeom>
            <a:solidFill>
              <a:srgbClr val="C27BA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400" b="1" dirty="0"/>
                <a:t>Object-Oriented</a:t>
              </a:r>
              <a:endParaRPr sz="1400" b="1" dirty="0"/>
            </a:p>
          </p:txBody>
        </p:sp>
        <p:sp>
          <p:nvSpPr>
            <p:cNvPr id="51" name="Google Shape;680;p75">
              <a:extLst>
                <a:ext uri="{FF2B5EF4-FFF2-40B4-BE49-F238E27FC236}">
                  <a16:creationId xmlns:a16="http://schemas.microsoft.com/office/drawing/2014/main" id="{72FD2751-A139-4F7A-8B0B-F653A844DB01}"/>
                </a:ext>
              </a:extLst>
            </p:cNvPr>
            <p:cNvSpPr txBox="1"/>
            <p:nvPr/>
          </p:nvSpPr>
          <p:spPr>
            <a:xfrm>
              <a:off x="5604325" y="5154800"/>
              <a:ext cx="1937100" cy="609600"/>
            </a:xfrm>
            <a:prstGeom prst="rect">
              <a:avLst/>
            </a:prstGeom>
            <a:solidFill>
              <a:srgbClr val="C27BA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400" b="1" dirty="0"/>
                <a:t>Extended Relational (Object/Relational)</a:t>
              </a:r>
              <a:endParaRPr sz="1400" b="1" dirty="0"/>
            </a:p>
          </p:txBody>
        </p:sp>
        <p:grpSp>
          <p:nvGrpSpPr>
            <p:cNvPr id="52" name="Google Shape;681;p75">
              <a:extLst>
                <a:ext uri="{FF2B5EF4-FFF2-40B4-BE49-F238E27FC236}">
                  <a16:creationId xmlns:a16="http://schemas.microsoft.com/office/drawing/2014/main" id="{37A07DD7-5FC7-433F-8E71-6F3EFD83525C}"/>
                </a:ext>
              </a:extLst>
            </p:cNvPr>
            <p:cNvGrpSpPr/>
            <p:nvPr/>
          </p:nvGrpSpPr>
          <p:grpSpPr>
            <a:xfrm>
              <a:off x="3608430" y="3709944"/>
              <a:ext cx="3475795" cy="1680625"/>
              <a:chOff x="1474825" y="3937825"/>
              <a:chExt cx="3224898" cy="1680625"/>
            </a:xfrm>
          </p:grpSpPr>
          <p:sp>
            <p:nvSpPr>
              <p:cNvPr id="73" name="Google Shape;682;p75">
                <a:extLst>
                  <a:ext uri="{FF2B5EF4-FFF2-40B4-BE49-F238E27FC236}">
                    <a16:creationId xmlns:a16="http://schemas.microsoft.com/office/drawing/2014/main" id="{BBCB4223-5A5D-4E10-A57D-93A8CD8A9BEB}"/>
                  </a:ext>
                </a:extLst>
              </p:cNvPr>
              <p:cNvSpPr txBox="1"/>
              <p:nvPr/>
            </p:nvSpPr>
            <p:spPr>
              <a:xfrm>
                <a:off x="1474825" y="3937825"/>
                <a:ext cx="899700" cy="5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400" b="1"/>
                  <a:t>1976</a:t>
                </a:r>
                <a:endParaRPr sz="1400" b="1"/>
              </a:p>
            </p:txBody>
          </p:sp>
          <p:sp>
            <p:nvSpPr>
              <p:cNvPr id="74" name="Google Shape;683;p75">
                <a:extLst>
                  <a:ext uri="{FF2B5EF4-FFF2-40B4-BE49-F238E27FC236}">
                    <a16:creationId xmlns:a16="http://schemas.microsoft.com/office/drawing/2014/main" id="{BD59502A-0B2E-4E70-A9FC-2C04EF9CADE9}"/>
                  </a:ext>
                </a:extLst>
              </p:cNvPr>
              <p:cNvSpPr txBox="1"/>
              <p:nvPr/>
            </p:nvSpPr>
            <p:spPr>
              <a:xfrm>
                <a:off x="1474825" y="5093450"/>
                <a:ext cx="899700" cy="5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400" b="1" dirty="0"/>
                  <a:t>1985</a:t>
                </a:r>
                <a:endParaRPr sz="1400" b="1" dirty="0"/>
              </a:p>
            </p:txBody>
          </p:sp>
          <p:sp>
            <p:nvSpPr>
              <p:cNvPr id="75" name="Google Shape;684;p75">
                <a:extLst>
                  <a:ext uri="{FF2B5EF4-FFF2-40B4-BE49-F238E27FC236}">
                    <a16:creationId xmlns:a16="http://schemas.microsoft.com/office/drawing/2014/main" id="{54EC66CB-2C7B-4CF9-94C1-70EF763AD12D}"/>
                  </a:ext>
                </a:extLst>
              </p:cNvPr>
              <p:cNvSpPr txBox="1"/>
              <p:nvPr/>
            </p:nvSpPr>
            <p:spPr>
              <a:xfrm>
                <a:off x="3800023" y="5067450"/>
                <a:ext cx="899700" cy="5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400" b="1" dirty="0"/>
                  <a:t>1990</a:t>
                </a:r>
                <a:endParaRPr sz="1400" b="1" dirty="0"/>
              </a:p>
            </p:txBody>
          </p:sp>
          <p:sp>
            <p:nvSpPr>
              <p:cNvPr id="76" name="Google Shape;685;p75">
                <a:extLst>
                  <a:ext uri="{FF2B5EF4-FFF2-40B4-BE49-F238E27FC236}">
                    <a16:creationId xmlns:a16="http://schemas.microsoft.com/office/drawing/2014/main" id="{5B08F615-FC4D-4466-8238-3936CB439996}"/>
                  </a:ext>
                </a:extLst>
              </p:cNvPr>
              <p:cNvSpPr txBox="1"/>
              <p:nvPr/>
            </p:nvSpPr>
            <p:spPr>
              <a:xfrm>
                <a:off x="1474825" y="4753875"/>
                <a:ext cx="899700" cy="52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400" b="1" dirty="0"/>
                  <a:t>1978</a:t>
                </a:r>
                <a:endParaRPr sz="1400" b="1" dirty="0"/>
              </a:p>
            </p:txBody>
          </p:sp>
        </p:grpSp>
        <p:grpSp>
          <p:nvGrpSpPr>
            <p:cNvPr id="53" name="Google Shape;686;p75">
              <a:extLst>
                <a:ext uri="{FF2B5EF4-FFF2-40B4-BE49-F238E27FC236}">
                  <a16:creationId xmlns:a16="http://schemas.microsoft.com/office/drawing/2014/main" id="{25E43F58-A5C2-470B-B96B-9FD27466234C}"/>
                </a:ext>
              </a:extLst>
            </p:cNvPr>
            <p:cNvGrpSpPr/>
            <p:nvPr/>
          </p:nvGrpSpPr>
          <p:grpSpPr>
            <a:xfrm>
              <a:off x="3426526" y="3535900"/>
              <a:ext cx="6931863" cy="784500"/>
              <a:chOff x="1902563" y="6036050"/>
              <a:chExt cx="6931863" cy="784500"/>
            </a:xfrm>
          </p:grpSpPr>
          <p:sp>
            <p:nvSpPr>
              <p:cNvPr id="69" name="Google Shape;687;p75">
                <a:extLst>
                  <a:ext uri="{FF2B5EF4-FFF2-40B4-BE49-F238E27FC236}">
                    <a16:creationId xmlns:a16="http://schemas.microsoft.com/office/drawing/2014/main" id="{15BBCFC3-A5D7-4D52-85DC-C2AB8DCBA0A9}"/>
                  </a:ext>
                </a:extLst>
              </p:cNvPr>
              <p:cNvSpPr txBox="1"/>
              <p:nvPr/>
            </p:nvSpPr>
            <p:spPr>
              <a:xfrm>
                <a:off x="1902563" y="6036050"/>
                <a:ext cx="6931800" cy="784500"/>
              </a:xfrm>
              <a:prstGeom prst="rect">
                <a:avLst/>
              </a:prstGeom>
              <a:solidFill>
                <a:srgbClr val="D9EAD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70" name="Google Shape;688;p75">
                <a:extLst>
                  <a:ext uri="{FF2B5EF4-FFF2-40B4-BE49-F238E27FC236}">
                    <a16:creationId xmlns:a16="http://schemas.microsoft.com/office/drawing/2014/main" id="{1CB2A512-55F6-4F9A-A163-345BE16F1AD3}"/>
                  </a:ext>
                </a:extLst>
              </p:cNvPr>
              <p:cNvSpPr txBox="1"/>
              <p:nvPr/>
            </p:nvSpPr>
            <p:spPr>
              <a:xfrm>
                <a:off x="3126638" y="6081324"/>
                <a:ext cx="1519200" cy="609600"/>
              </a:xfrm>
              <a:prstGeom prst="rect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400" b="1"/>
                  <a:t>Entity Relationship</a:t>
                </a:r>
                <a:endParaRPr sz="1400" b="1"/>
              </a:p>
            </p:txBody>
          </p:sp>
          <p:sp>
            <p:nvSpPr>
              <p:cNvPr id="71" name="Google Shape;689;p75">
                <a:extLst>
                  <a:ext uri="{FF2B5EF4-FFF2-40B4-BE49-F238E27FC236}">
                    <a16:creationId xmlns:a16="http://schemas.microsoft.com/office/drawing/2014/main" id="{F0835D99-9B4C-4557-B50B-92E567D1EE33}"/>
                  </a:ext>
                </a:extLst>
              </p:cNvPr>
              <p:cNvSpPr txBox="1"/>
              <p:nvPr/>
            </p:nvSpPr>
            <p:spPr>
              <a:xfrm>
                <a:off x="4645825" y="6036116"/>
                <a:ext cx="41886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Easy to understand</a:t>
                </a:r>
                <a:endParaRPr sz="1300" dirty="0"/>
              </a:p>
              <a:p>
                <a:pPr marL="457200" indent="-311150">
                  <a:buSzPts val="1300"/>
                  <a:buChar char="●"/>
                </a:pPr>
                <a:r>
                  <a:rPr lang="en" sz="1300" dirty="0"/>
                  <a:t>Incorporates more semantics</a:t>
                </a:r>
                <a:endParaRPr sz="1300" dirty="0"/>
              </a:p>
            </p:txBody>
          </p:sp>
          <p:sp>
            <p:nvSpPr>
              <p:cNvPr id="72" name="Google Shape;690;p75">
                <a:extLst>
                  <a:ext uri="{FF2B5EF4-FFF2-40B4-BE49-F238E27FC236}">
                    <a16:creationId xmlns:a16="http://schemas.microsoft.com/office/drawing/2014/main" id="{B7F668E6-2AB5-4DC0-BE69-C8A3CC177BBF}"/>
                  </a:ext>
                </a:extLst>
              </p:cNvPr>
              <p:cNvSpPr txBox="1"/>
              <p:nvPr/>
            </p:nvSpPr>
            <p:spPr>
              <a:xfrm>
                <a:off x="1998400" y="6118446"/>
                <a:ext cx="1076700" cy="45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400" b="1"/>
                  <a:t>1976</a:t>
                </a:r>
                <a:endParaRPr sz="1400" b="1"/>
              </a:p>
            </p:txBody>
          </p:sp>
        </p:grpSp>
        <p:grpSp>
          <p:nvGrpSpPr>
            <p:cNvPr id="54" name="Google Shape;691;p75">
              <a:extLst>
                <a:ext uri="{FF2B5EF4-FFF2-40B4-BE49-F238E27FC236}">
                  <a16:creationId xmlns:a16="http://schemas.microsoft.com/office/drawing/2014/main" id="{56E75932-45C3-4E1D-8F14-8CAE590A0321}"/>
                </a:ext>
              </a:extLst>
            </p:cNvPr>
            <p:cNvGrpSpPr/>
            <p:nvPr/>
          </p:nvGrpSpPr>
          <p:grpSpPr>
            <a:xfrm>
              <a:off x="3426525" y="2646142"/>
              <a:ext cx="6931850" cy="784509"/>
              <a:chOff x="1902575" y="6036116"/>
              <a:chExt cx="6931850" cy="784509"/>
            </a:xfrm>
          </p:grpSpPr>
          <p:sp>
            <p:nvSpPr>
              <p:cNvPr id="65" name="Google Shape;692;p75">
                <a:extLst>
                  <a:ext uri="{FF2B5EF4-FFF2-40B4-BE49-F238E27FC236}">
                    <a16:creationId xmlns:a16="http://schemas.microsoft.com/office/drawing/2014/main" id="{CA13C750-AC19-491B-BF90-86EAF5E810FF}"/>
                  </a:ext>
                </a:extLst>
              </p:cNvPr>
              <p:cNvSpPr txBox="1"/>
              <p:nvPr/>
            </p:nvSpPr>
            <p:spPr>
              <a:xfrm>
                <a:off x="1902575" y="6036125"/>
                <a:ext cx="6931800" cy="784500"/>
              </a:xfrm>
              <a:prstGeom prst="rect">
                <a:avLst/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66" name="Google Shape;693;p75">
                <a:extLst>
                  <a:ext uri="{FF2B5EF4-FFF2-40B4-BE49-F238E27FC236}">
                    <a16:creationId xmlns:a16="http://schemas.microsoft.com/office/drawing/2014/main" id="{E260F015-238C-46E5-8AB1-FEE835991C0F}"/>
                  </a:ext>
                </a:extLst>
              </p:cNvPr>
              <p:cNvSpPr txBox="1"/>
              <p:nvPr/>
            </p:nvSpPr>
            <p:spPr>
              <a:xfrm>
                <a:off x="3126650" y="6165925"/>
                <a:ext cx="1519200" cy="525000"/>
              </a:xfrm>
              <a:prstGeom prst="rect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400" b="1"/>
                  <a:t>Relational</a:t>
                </a:r>
                <a:endParaRPr sz="1400" b="1"/>
              </a:p>
            </p:txBody>
          </p:sp>
          <p:sp>
            <p:nvSpPr>
              <p:cNvPr id="67" name="Google Shape;694;p75">
                <a:extLst>
                  <a:ext uri="{FF2B5EF4-FFF2-40B4-BE49-F238E27FC236}">
                    <a16:creationId xmlns:a16="http://schemas.microsoft.com/office/drawing/2014/main" id="{AB76CEE6-FFC1-4917-83EF-210B5504865F}"/>
                  </a:ext>
                </a:extLst>
              </p:cNvPr>
              <p:cNvSpPr txBox="1"/>
              <p:nvPr/>
            </p:nvSpPr>
            <p:spPr>
              <a:xfrm>
                <a:off x="4645825" y="6036116"/>
                <a:ext cx="41886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11150">
                  <a:buSzPts val="1300"/>
                  <a:buChar char="●"/>
                </a:pPr>
                <a:r>
                  <a:rPr lang="en" sz="1300"/>
                  <a:t>Provides ad hoc queries</a:t>
                </a:r>
                <a:endParaRPr sz="1300"/>
              </a:p>
              <a:p>
                <a:pPr marL="457200" indent="-311150">
                  <a:buSzPts val="1300"/>
                  <a:buChar char="●"/>
                </a:pPr>
                <a:r>
                  <a:rPr lang="en" sz="1300"/>
                  <a:t>Set-oriented access</a:t>
                </a:r>
                <a:endParaRPr sz="1300"/>
              </a:p>
              <a:p>
                <a:pPr marL="457200" indent="-311150">
                  <a:buSzPts val="1300"/>
                  <a:buChar char="●"/>
                </a:pPr>
                <a:r>
                  <a:rPr lang="en" sz="1300"/>
                  <a:t>Weak semantic content</a:t>
                </a:r>
                <a:endParaRPr sz="1300"/>
              </a:p>
            </p:txBody>
          </p:sp>
          <p:sp>
            <p:nvSpPr>
              <p:cNvPr id="68" name="Google Shape;695;p75">
                <a:extLst>
                  <a:ext uri="{FF2B5EF4-FFF2-40B4-BE49-F238E27FC236}">
                    <a16:creationId xmlns:a16="http://schemas.microsoft.com/office/drawing/2014/main" id="{2E9B65D7-DA3A-42C8-95A9-AE4114936FD1}"/>
                  </a:ext>
                </a:extLst>
              </p:cNvPr>
              <p:cNvSpPr txBox="1"/>
              <p:nvPr/>
            </p:nvSpPr>
            <p:spPr>
              <a:xfrm>
                <a:off x="1998400" y="6194646"/>
                <a:ext cx="1076700" cy="45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400" b="1"/>
                  <a:t>1970</a:t>
                </a:r>
                <a:endParaRPr sz="1400" b="1"/>
              </a:p>
            </p:txBody>
          </p:sp>
        </p:grpSp>
        <p:grpSp>
          <p:nvGrpSpPr>
            <p:cNvPr id="55" name="Google Shape;696;p75">
              <a:extLst>
                <a:ext uri="{FF2B5EF4-FFF2-40B4-BE49-F238E27FC236}">
                  <a16:creationId xmlns:a16="http://schemas.microsoft.com/office/drawing/2014/main" id="{1B61523E-B1CE-4451-BA65-956EF8ED4C9E}"/>
                </a:ext>
              </a:extLst>
            </p:cNvPr>
            <p:cNvGrpSpPr/>
            <p:nvPr/>
          </p:nvGrpSpPr>
          <p:grpSpPr>
            <a:xfrm>
              <a:off x="3426525" y="1065925"/>
              <a:ext cx="6936800" cy="1475100"/>
              <a:chOff x="1902575" y="5345575"/>
              <a:chExt cx="6936800" cy="1475100"/>
            </a:xfrm>
          </p:grpSpPr>
          <p:sp>
            <p:nvSpPr>
              <p:cNvPr id="61" name="Google Shape;697;p75">
                <a:extLst>
                  <a:ext uri="{FF2B5EF4-FFF2-40B4-BE49-F238E27FC236}">
                    <a16:creationId xmlns:a16="http://schemas.microsoft.com/office/drawing/2014/main" id="{EBDDD0AA-DADB-4E7A-8143-DD739A59CB2A}"/>
                  </a:ext>
                </a:extLst>
              </p:cNvPr>
              <p:cNvSpPr txBox="1"/>
              <p:nvPr/>
            </p:nvSpPr>
            <p:spPr>
              <a:xfrm>
                <a:off x="1902575" y="5345575"/>
                <a:ext cx="6931800" cy="14751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endParaRPr sz="1400"/>
              </a:p>
            </p:txBody>
          </p:sp>
          <p:sp>
            <p:nvSpPr>
              <p:cNvPr id="62" name="Google Shape;698;p75">
                <a:extLst>
                  <a:ext uri="{FF2B5EF4-FFF2-40B4-BE49-F238E27FC236}">
                    <a16:creationId xmlns:a16="http://schemas.microsoft.com/office/drawing/2014/main" id="{9D96C66F-92B2-4D91-AFDF-C40DFC43E20C}"/>
                  </a:ext>
                </a:extLst>
              </p:cNvPr>
              <p:cNvSpPr txBox="1"/>
              <p:nvPr/>
            </p:nvSpPr>
            <p:spPr>
              <a:xfrm>
                <a:off x="3126650" y="6237925"/>
                <a:ext cx="1519200" cy="4530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400" b="1"/>
                  <a:t>Network</a:t>
                </a:r>
                <a:endParaRPr sz="1400" b="1"/>
              </a:p>
            </p:txBody>
          </p:sp>
          <p:sp>
            <p:nvSpPr>
              <p:cNvPr id="63" name="Google Shape;699;p75">
                <a:extLst>
                  <a:ext uri="{FF2B5EF4-FFF2-40B4-BE49-F238E27FC236}">
                    <a16:creationId xmlns:a16="http://schemas.microsoft.com/office/drawing/2014/main" id="{DCB998BD-5D95-433B-B9F0-0802EADEC666}"/>
                  </a:ext>
                </a:extLst>
              </p:cNvPr>
              <p:cNvSpPr txBox="1"/>
              <p:nvPr/>
            </p:nvSpPr>
            <p:spPr>
              <a:xfrm>
                <a:off x="4650775" y="5538866"/>
                <a:ext cx="41886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indent="-311150">
                  <a:buSzPts val="1300"/>
                  <a:buChar char="●"/>
                </a:pPr>
                <a:r>
                  <a:rPr lang="en" sz="1300"/>
                  <a:t>Difficult to represent M:N relationships (Hierarchical only)</a:t>
                </a:r>
                <a:endParaRPr sz="1300"/>
              </a:p>
              <a:p>
                <a:pPr marL="457200" indent="-311150">
                  <a:buSzPts val="1300"/>
                  <a:buChar char="●"/>
                </a:pPr>
                <a:r>
                  <a:rPr lang="en" sz="1300"/>
                  <a:t>Physical level dependency</a:t>
                </a:r>
                <a:endParaRPr sz="1300"/>
              </a:p>
              <a:p>
                <a:pPr marL="457200" indent="-311150">
                  <a:buSzPts val="1300"/>
                  <a:buChar char="●"/>
                </a:pPr>
                <a:r>
                  <a:rPr lang="en" sz="1300"/>
                  <a:t>No ad hoc queries</a:t>
                </a:r>
                <a:endParaRPr sz="1300"/>
              </a:p>
              <a:p>
                <a:pPr marL="457200" indent="-311150">
                  <a:buSzPts val="1300"/>
                  <a:buChar char="●"/>
                </a:pPr>
                <a:r>
                  <a:rPr lang="en" sz="1300"/>
                  <a:t>Access path predefined (navigational access)</a:t>
                </a:r>
                <a:endParaRPr sz="1300"/>
              </a:p>
            </p:txBody>
          </p:sp>
          <p:sp>
            <p:nvSpPr>
              <p:cNvPr id="64" name="Google Shape;700;p75">
                <a:extLst>
                  <a:ext uri="{FF2B5EF4-FFF2-40B4-BE49-F238E27FC236}">
                    <a16:creationId xmlns:a16="http://schemas.microsoft.com/office/drawing/2014/main" id="{C96B72A0-9CB9-48AE-8F7F-102EA63FF3D4}"/>
                  </a:ext>
                </a:extLst>
              </p:cNvPr>
              <p:cNvSpPr txBox="1"/>
              <p:nvPr/>
            </p:nvSpPr>
            <p:spPr>
              <a:xfrm>
                <a:off x="1978725" y="6237921"/>
                <a:ext cx="1076700" cy="45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r"/>
                <a:r>
                  <a:rPr lang="en" sz="1400" b="1"/>
                  <a:t>1969</a:t>
                </a:r>
                <a:endParaRPr sz="1400" b="1"/>
              </a:p>
            </p:txBody>
          </p:sp>
        </p:grpSp>
        <p:sp>
          <p:nvSpPr>
            <p:cNvPr id="56" name="Google Shape;701;p75">
              <a:extLst>
                <a:ext uri="{FF2B5EF4-FFF2-40B4-BE49-F238E27FC236}">
                  <a16:creationId xmlns:a16="http://schemas.microsoft.com/office/drawing/2014/main" id="{9BD004DC-3A57-4724-B3D1-AF87C757B30E}"/>
                </a:ext>
              </a:extLst>
            </p:cNvPr>
            <p:cNvSpPr txBox="1"/>
            <p:nvPr/>
          </p:nvSpPr>
          <p:spPr>
            <a:xfrm>
              <a:off x="4655525" y="1259225"/>
              <a:ext cx="1519200" cy="4530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" sz="1400" b="1" dirty="0"/>
                <a:t>Hierarchical</a:t>
              </a:r>
              <a:endParaRPr sz="1400" b="1" dirty="0"/>
            </a:p>
          </p:txBody>
        </p:sp>
        <p:sp>
          <p:nvSpPr>
            <p:cNvPr id="57" name="Google Shape;702;p75">
              <a:extLst>
                <a:ext uri="{FF2B5EF4-FFF2-40B4-BE49-F238E27FC236}">
                  <a16:creationId xmlns:a16="http://schemas.microsoft.com/office/drawing/2014/main" id="{54165C77-53BC-4EEF-A634-FC311F66896C}"/>
                </a:ext>
              </a:extLst>
            </p:cNvPr>
            <p:cNvSpPr txBox="1"/>
            <p:nvPr/>
          </p:nvSpPr>
          <p:spPr>
            <a:xfrm>
              <a:off x="3502675" y="1259221"/>
              <a:ext cx="10767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r"/>
              <a:r>
                <a:rPr lang="en" sz="1400" b="1"/>
                <a:t>1960</a:t>
              </a:r>
              <a:endParaRPr sz="1400" b="1"/>
            </a:p>
          </p:txBody>
        </p:sp>
        <p:sp>
          <p:nvSpPr>
            <p:cNvPr id="58" name="Google Shape;704;p75">
              <a:extLst>
                <a:ext uri="{FF2B5EF4-FFF2-40B4-BE49-F238E27FC236}">
                  <a16:creationId xmlns:a16="http://schemas.microsoft.com/office/drawing/2014/main" id="{E502E224-9A11-42CF-8690-A63D6E08746B}"/>
                </a:ext>
              </a:extLst>
            </p:cNvPr>
            <p:cNvSpPr txBox="1"/>
            <p:nvPr/>
          </p:nvSpPr>
          <p:spPr>
            <a:xfrm>
              <a:off x="2276025" y="1259225"/>
              <a:ext cx="11505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400" b="1" dirty="0">
                  <a:solidFill>
                    <a:schemeClr val="dk1"/>
                  </a:solidFill>
                </a:rPr>
                <a:t>least</a:t>
              </a:r>
              <a:endParaRPr sz="1400" b="1" dirty="0">
                <a:solidFill>
                  <a:schemeClr val="dk1"/>
                </a:solidFill>
              </a:endParaRPr>
            </a:p>
          </p:txBody>
        </p:sp>
        <p:sp>
          <p:nvSpPr>
            <p:cNvPr id="59" name="Google Shape;705;p75">
              <a:extLst>
                <a:ext uri="{FF2B5EF4-FFF2-40B4-BE49-F238E27FC236}">
                  <a16:creationId xmlns:a16="http://schemas.microsoft.com/office/drawing/2014/main" id="{06DB9EA5-9720-42AD-A2D1-D79AD9721263}"/>
                </a:ext>
              </a:extLst>
            </p:cNvPr>
            <p:cNvSpPr txBox="1"/>
            <p:nvPr/>
          </p:nvSpPr>
          <p:spPr>
            <a:xfrm>
              <a:off x="2278500" y="5337800"/>
              <a:ext cx="1150500" cy="2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1400" b="1">
                  <a:solidFill>
                    <a:schemeClr val="dk1"/>
                  </a:solidFill>
                </a:rPr>
                <a:t>most</a:t>
              </a:r>
              <a:endParaRPr sz="1400" b="1">
                <a:solidFill>
                  <a:schemeClr val="dk1"/>
                </a:solidFill>
              </a:endParaRPr>
            </a:p>
          </p:txBody>
        </p:sp>
        <p:cxnSp>
          <p:nvCxnSpPr>
            <p:cNvPr id="60" name="Google Shape;706;p75">
              <a:extLst>
                <a:ext uri="{FF2B5EF4-FFF2-40B4-BE49-F238E27FC236}">
                  <a16:creationId xmlns:a16="http://schemas.microsoft.com/office/drawing/2014/main" id="{0EA9F220-1D01-41C6-8592-216B548C58F9}"/>
                </a:ext>
              </a:extLst>
            </p:cNvPr>
            <p:cNvCxnSpPr/>
            <p:nvPr/>
          </p:nvCxnSpPr>
          <p:spPr>
            <a:xfrm>
              <a:off x="3116825" y="1696075"/>
              <a:ext cx="17100" cy="34143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F63DD-7AE6-054C-8880-0D711617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629400"/>
            <a:ext cx="780010" cy="182563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61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"/>
              <a:t>Primary Key Constraints</a:t>
            </a: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E67A62D-4D1B-47F7-BB97-DE563BDBFF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202496"/>
              </p:ext>
            </p:extLst>
          </p:nvPr>
        </p:nvGraphicFramePr>
        <p:xfrm>
          <a:off x="1097280" y="2144421"/>
          <a:ext cx="10058400" cy="2976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73" name="Google Shape;373;p45" descr="M:\Downloads\getfile-2.jpeg"/>
          <p:cNvPicPr preferRelativeResize="0"/>
          <p:nvPr/>
        </p:nvPicPr>
        <p:blipFill rotWithShape="1">
          <a:blip r:embed="rId8">
            <a:alphaModFix/>
          </a:blip>
          <a:srcRect b="82609"/>
          <a:stretch/>
        </p:blipFill>
        <p:spPr>
          <a:xfrm>
            <a:off x="473506" y="5462806"/>
            <a:ext cx="11410922" cy="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04430A-ED4E-B440-A8D0-B36B2A05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 Constraint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1453734-A280-47A1-B160-2DFEBF3D4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649406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3849CF-E374-8447-AE60-54C3AF01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3600"/>
            </a:pPr>
            <a:r>
              <a:rPr lang="en" sz="3600" dirty="0"/>
              <a:t>Referential Integrity </a:t>
            </a:r>
            <a:r>
              <a:rPr lang="en-US" sz="3600" dirty="0"/>
              <a:t>/ Foreign Key </a:t>
            </a:r>
            <a:r>
              <a:rPr lang="en" sz="3600" dirty="0"/>
              <a:t>Constraint </a:t>
            </a:r>
            <a:endParaRPr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C363AE8-0898-47FC-BC1C-F86F92D53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790080"/>
              </p:ext>
            </p:extLst>
          </p:nvPr>
        </p:nvGraphicFramePr>
        <p:xfrm>
          <a:off x="1097280" y="2108202"/>
          <a:ext cx="10058400" cy="2763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4D8EC-8E04-6D4A-A62A-EE50E961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" dirty="0"/>
              <a:t>Example</a:t>
            </a:r>
            <a:endParaRPr dirty="0"/>
          </a:p>
        </p:txBody>
      </p:sp>
      <p:pic>
        <p:nvPicPr>
          <p:cNvPr id="4" name="Google Shape;416;p50">
            <a:extLst>
              <a:ext uri="{FF2B5EF4-FFF2-40B4-BE49-F238E27FC236}">
                <a16:creationId xmlns:a16="http://schemas.microsoft.com/office/drawing/2014/main" id="{0EA8B540-6FB8-4910-8797-A764A4B2F0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38" y="1935798"/>
            <a:ext cx="10189044" cy="37039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F1EFA4-BC78-48D3-9124-CA97EF2DEED9}"/>
              </a:ext>
            </a:extLst>
          </p:cNvPr>
          <p:cNvSpPr txBox="1"/>
          <p:nvPr/>
        </p:nvSpPr>
        <p:spPr>
          <a:xfrm>
            <a:off x="2709950" y="420624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48E068-8891-404D-8BF1-0E09D5BE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3600"/>
            </a:pPr>
            <a:r>
              <a:rPr lang="en" sz="3600"/>
              <a:t>Example: Referential Integrity &amp; Foreign Key Constraints</a:t>
            </a:r>
            <a:endParaRPr sz="3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647FA-7AE5-4B59-8F9A-6C67ABAB9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oogle Shape;437;p53">
            <a:extLst>
              <a:ext uri="{FF2B5EF4-FFF2-40B4-BE49-F238E27FC236}">
                <a16:creationId xmlns:a16="http://schemas.microsoft.com/office/drawing/2014/main" id="{85F194C3-FF87-49B5-A7F6-AF0A9584117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7533" y="350137"/>
            <a:ext cx="8069667" cy="62792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26894-6838-AF4F-B875-228F8355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Rectangle 13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50" name="Straight Connector 13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1" name="Rectangle 135">
            <a:extLst>
              <a:ext uri="{FF2B5EF4-FFF2-40B4-BE49-F238E27FC236}">
                <a16:creationId xmlns:a16="http://schemas.microsoft.com/office/drawing/2014/main" id="{B601567C-4815-45C4-A8C8-DEF2362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Google Shape;445;p54"/>
          <p:cNvSpPr txBox="1">
            <a:spLocks noGrp="1"/>
          </p:cNvSpPr>
          <p:nvPr>
            <p:ph type="title"/>
          </p:nvPr>
        </p:nvSpPr>
        <p:spPr>
          <a:xfrm>
            <a:off x="1096963" y="758826"/>
            <a:ext cx="10058400" cy="406232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buSzPts val="3200"/>
            </a:pPr>
            <a:r>
              <a:rPr lang="en-US" sz="9600" dirty="0"/>
              <a:t>Operations</a:t>
            </a:r>
            <a:r>
              <a:rPr lang="th-TH" sz="9600" dirty="0"/>
              <a:t> </a:t>
            </a:r>
            <a:r>
              <a:rPr lang="en-US" sz="9600" dirty="0"/>
              <a:t>of Relational Models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93881F-2CBD-448A-B8DD-A9DD9C2FE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138" y="5305783"/>
            <a:ext cx="10058400" cy="7933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Retrieval and Update Operations</a:t>
            </a:r>
          </a:p>
        </p:txBody>
      </p:sp>
      <p:cxnSp>
        <p:nvCxnSpPr>
          <p:cNvPr id="452" name="Straight Connector 137">
            <a:extLst>
              <a:ext uri="{FF2B5EF4-FFF2-40B4-BE49-F238E27FC236}">
                <a16:creationId xmlns:a16="http://schemas.microsoft.com/office/drawing/2014/main" id="{9D2BBCA2-F039-47DF-B36F-39D7E7CC0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1458" y="5063468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tangle 139">
            <a:extLst>
              <a:ext uri="{FF2B5EF4-FFF2-40B4-BE49-F238E27FC236}">
                <a16:creationId xmlns:a16="http://schemas.microsoft.com/office/drawing/2014/main" id="{277711D3-2534-4918-8661-020829D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CD55AD-CADE-6144-A1BF-014C30FE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3600"/>
            </a:pPr>
            <a:r>
              <a:rPr lang="en" dirty="0"/>
              <a:t>Update Operations</a:t>
            </a:r>
            <a:endParaRPr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5BD6C58-6881-4783-BA07-4E7AA564D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2352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EDD70C-2241-014D-A0B3-09BC722B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"/>
              <a:t>The Insert Operation</a:t>
            </a: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A905B09-3AEC-44CA-B47C-6E7FD09D9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13614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7E12-37D1-5346-9FA4-94B8EA19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"/>
              <a:t>The Delete Operation</a:t>
            </a: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146B45F-3E9E-44D6-8411-35EA44B1CF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56023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4BA2C5-C27A-6E49-8FCF-3F1B7CC3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Update Operation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AB0736C-67E8-4883-BDA4-241F3D4E5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417524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41EA6D-933C-8D43-BCD4-696AF534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buClr>
                <a:schemeClr val="lt1"/>
              </a:buClr>
              <a:buSzPts val="4000"/>
            </a:pPr>
            <a:r>
              <a:rPr lang="en-US" sz="5600"/>
              <a:t>RELATIONAL MODEL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6DDFE-525C-4916-8C3A-51A55F123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Structure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Constraints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Operations</a:t>
            </a:r>
          </a:p>
        </p:txBody>
      </p:sp>
      <p:pic>
        <p:nvPicPr>
          <p:cNvPr id="98" name="Graphic 97" descr="Head with Gears">
            <a:extLst>
              <a:ext uri="{FF2B5EF4-FFF2-40B4-BE49-F238E27FC236}">
                <a16:creationId xmlns:a16="http://schemas.microsoft.com/office/drawing/2014/main" id="{BE416670-CD0C-421C-A854-73C093B18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6BD226-2CF1-7941-8FCF-D6E9CA40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Google Shape;484;p59"/>
          <p:cNvSpPr txBox="1"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r>
              <a:rPr lang="en-US" sz="4600"/>
              <a:t>SUMMARY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E8C4DA-7742-4DC3-9516-F02CA86F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89" name="Google Shape;486;p59" descr="A close up of a device&#10;&#10;Description automatically generated"/>
          <p:cNvPicPr preferRelativeResize="0"/>
          <p:nvPr/>
        </p:nvPicPr>
        <p:blipFill rotWithShape="1">
          <a:blip r:embed="rId3"/>
          <a:stretch/>
        </p:blipFill>
        <p:spPr>
          <a:xfrm>
            <a:off x="1002840" y="640081"/>
            <a:ext cx="6174535" cy="5054156"/>
          </a:xfrm>
          <a:prstGeom prst="rect">
            <a:avLst/>
          </a:prstGeom>
          <a:noFill/>
        </p:spPr>
      </p:pic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FCFFD-B774-D44C-8FEE-A22FCC20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" dirty="0"/>
              <a:t>Summary: Relational Model Concepts</a:t>
            </a:r>
            <a:endParaRPr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02A262B-04BE-4396-9D81-734BD91C0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41666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DFA662-1E0D-9144-9F89-9580A265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6" name="Google Shape;826;p90"/>
          <p:cNvPicPr preferRelativeResize="0"/>
          <p:nvPr/>
        </p:nvPicPr>
        <p:blipFill rotWithShape="1">
          <a:blip r:embed="rId3"/>
          <a:srcRect b="1573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C225E0-846D-4C3D-8E3A-BE00A7D2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dirty="0">
              <a:solidFill>
                <a:schemeClr val="tx1"/>
              </a:solidFill>
              <a:sym typeface="Roboto Slab"/>
            </a:endParaRPr>
          </a:p>
          <a:p>
            <a:r>
              <a:rPr lang="en-US" sz="2400" dirty="0">
                <a:solidFill>
                  <a:schemeClr val="tx1"/>
                </a:solidFill>
                <a:sym typeface="Roboto Slab"/>
              </a:rPr>
              <a:t>Thank you.</a:t>
            </a:r>
          </a:p>
          <a:p>
            <a:endParaRPr lang="en-US" sz="2400" dirty="0">
              <a:solidFill>
                <a:schemeClr val="tx1"/>
              </a:solidFill>
              <a:sym typeface="Roboto Slab"/>
            </a:endParaRPr>
          </a:p>
          <a:p>
            <a:r>
              <a:rPr lang="en-US" sz="2400" dirty="0">
                <a:solidFill>
                  <a:schemeClr val="tx1"/>
                </a:solidFill>
                <a:sym typeface="Roboto Slab"/>
              </a:rPr>
              <a:t>Discuss 3 important things / concepts </a:t>
            </a:r>
            <a:br>
              <a:rPr lang="en-US" sz="2400" dirty="0">
                <a:solidFill>
                  <a:schemeClr val="tx1"/>
                </a:solidFill>
                <a:sym typeface="Roboto Slab"/>
              </a:rPr>
            </a:br>
            <a:r>
              <a:rPr lang="en-US" sz="2400" dirty="0">
                <a:solidFill>
                  <a:schemeClr val="tx1"/>
                </a:solidFill>
                <a:sym typeface="Roboto Slab"/>
              </a:rPr>
              <a:t>we have learned today.</a:t>
            </a:r>
          </a:p>
          <a:p>
            <a:endParaRPr lang="en-US" sz="2400" dirty="0">
              <a:solidFill>
                <a:schemeClr val="tx1"/>
              </a:solidFill>
              <a:sym typeface="Roboto Slab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EAB5F8-722D-1F40-96A8-23A260A40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BB0B-86BC-4872-8BE6-EA929F80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4BF17-F6BB-463A-ADC1-CDDD3A99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Elmasri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S.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Navathe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Fundamentals of Database Systems, 7/E, Addison-Wesley, 2015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45359-DF84-224C-AD0A-0259C46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3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buClr>
                <a:schemeClr val="lt1"/>
              </a:buClr>
              <a:buSzPts val="4000"/>
            </a:pPr>
            <a:r>
              <a:rPr lang="en-US" sz="5600" dirty="0"/>
              <a:t>RELATIONAL MODEL STRUCTURE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47BC6-F84A-402D-A17D-3C3CED18A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phic 5" descr="Hierarchy">
            <a:extLst>
              <a:ext uri="{FF2B5EF4-FFF2-40B4-BE49-F238E27FC236}">
                <a16:creationId xmlns:a16="http://schemas.microsoft.com/office/drawing/2014/main" id="{B095EF3D-70CA-48D5-B157-463153EEA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0238" y="1051560"/>
            <a:ext cx="2735180" cy="2735180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ACEBAF84-8C32-4814-90B2-A1835C8F9C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280" y="1051560"/>
            <a:ext cx="2735180" cy="273518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75D4DA-34B2-254B-BE88-37EC2BDD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790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"/>
              <a:t>The Relational Data Model</a:t>
            </a:r>
            <a:endParaRPr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AFD75C-CE5E-4C17-86B6-F2E1A885C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18988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B31177-0EE6-0248-B541-BFFE35D4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Database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450D10E-E61E-4EF5-B302-47AE9927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F484F77-46F5-4AE9-AA1B-F9C4DB785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oogle Shape;175;p23" descr="M:\Downloads\Screen Shot 2556-05-08 at 12.04.12 AM.png">
            <a:extLst>
              <a:ext uri="{FF2B5EF4-FFF2-40B4-BE49-F238E27FC236}">
                <a16:creationId xmlns:a16="http://schemas.microsoft.com/office/drawing/2014/main" id="{EF4B890E-045A-4A1A-B3FE-A8987A5F188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9325" y="473516"/>
            <a:ext cx="6917632" cy="597332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76;p23">
            <a:extLst>
              <a:ext uri="{FF2B5EF4-FFF2-40B4-BE49-F238E27FC236}">
                <a16:creationId xmlns:a16="http://schemas.microsoft.com/office/drawing/2014/main" id="{F0AD4E10-D19B-4DF1-A3CB-7D017C13F202}"/>
              </a:ext>
            </a:extLst>
          </p:cNvPr>
          <p:cNvSpPr txBox="1"/>
          <p:nvPr/>
        </p:nvSpPr>
        <p:spPr>
          <a:xfrm>
            <a:off x="420605" y="4446842"/>
            <a:ext cx="3740427" cy="112312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information inside the database is organized into tables.</a:t>
            </a:r>
            <a:endParaRPr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6;p23">
            <a:extLst>
              <a:ext uri="{FF2B5EF4-FFF2-40B4-BE49-F238E27FC236}">
                <a16:creationId xmlns:a16="http://schemas.microsoft.com/office/drawing/2014/main" id="{0091EB0E-3B3F-4415-BDC3-9D3BE5839585}"/>
              </a:ext>
            </a:extLst>
          </p:cNvPr>
          <p:cNvSpPr txBox="1"/>
          <p:nvPr/>
        </p:nvSpPr>
        <p:spPr>
          <a:xfrm>
            <a:off x="420605" y="3043050"/>
            <a:ext cx="3740427" cy="112312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/>
              <a:t>Database = collection of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7D76-C0B1-FE4E-A100-519F5064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Relational Model Concepts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17DA0F-5AED-4434-9365-E2E317E11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201069-4F5B-4E21-BAE8-DF8FC9A3B2E0}"/>
              </a:ext>
            </a:extLst>
          </p:cNvPr>
          <p:cNvGrpSpPr/>
          <p:nvPr/>
        </p:nvGrpSpPr>
        <p:grpSpPr>
          <a:xfrm>
            <a:off x="356268" y="2389235"/>
            <a:ext cx="11834191" cy="3766212"/>
            <a:chOff x="0" y="1640675"/>
            <a:chExt cx="11834191" cy="3766212"/>
          </a:xfrm>
        </p:grpSpPr>
        <p:pic>
          <p:nvPicPr>
            <p:cNvPr id="13" name="Google Shape;191;p25">
              <a:extLst>
                <a:ext uri="{FF2B5EF4-FFF2-40B4-BE49-F238E27FC236}">
                  <a16:creationId xmlns:a16="http://schemas.microsoft.com/office/drawing/2014/main" id="{E0EFD025-4A2D-4812-8573-B3667D8F9F5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b="20470"/>
            <a:stretch/>
          </p:blipFill>
          <p:spPr>
            <a:xfrm>
              <a:off x="1752599" y="1640675"/>
              <a:ext cx="10081592" cy="3766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93;p25">
              <a:extLst>
                <a:ext uri="{FF2B5EF4-FFF2-40B4-BE49-F238E27FC236}">
                  <a16:creationId xmlns:a16="http://schemas.microsoft.com/office/drawing/2014/main" id="{9311FEC0-B2B8-43DC-AE80-F1DA308A53E9}"/>
                </a:ext>
              </a:extLst>
            </p:cNvPr>
            <p:cNvSpPr txBox="1"/>
            <p:nvPr/>
          </p:nvSpPr>
          <p:spPr>
            <a:xfrm>
              <a:off x="2103953" y="1952368"/>
              <a:ext cx="2035200" cy="369300"/>
            </a:xfrm>
            <a:prstGeom prst="rect">
              <a:avLst/>
            </a:prstGeom>
            <a:gradFill>
              <a:gsLst>
                <a:gs pos="0">
                  <a:srgbClr val="C86C1F"/>
                </a:gs>
                <a:gs pos="80000">
                  <a:srgbClr val="FF8E29"/>
                </a:gs>
                <a:gs pos="100000">
                  <a:srgbClr val="FF8D25"/>
                </a:gs>
              </a:gsLst>
              <a:lin ang="16200038" scaled="0"/>
            </a:gradFill>
            <a:ln w="9525" cap="flat" cmpd="sng">
              <a:solidFill>
                <a:srgbClr val="F5913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Table Name</a:t>
              </a: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94;p25">
              <a:extLst>
                <a:ext uri="{FF2B5EF4-FFF2-40B4-BE49-F238E27FC236}">
                  <a16:creationId xmlns:a16="http://schemas.microsoft.com/office/drawing/2014/main" id="{CA9B7F4E-724B-4370-A062-8C6B6D3608D3}"/>
                </a:ext>
              </a:extLst>
            </p:cNvPr>
            <p:cNvSpPr txBox="1"/>
            <p:nvPr/>
          </p:nvSpPr>
          <p:spPr>
            <a:xfrm>
              <a:off x="0" y="4025348"/>
              <a:ext cx="2637183" cy="369300"/>
            </a:xfrm>
            <a:prstGeom prst="rect">
              <a:avLst/>
            </a:prstGeom>
            <a:gradFill>
              <a:gsLst>
                <a:gs pos="0">
                  <a:srgbClr val="C86C1F"/>
                </a:gs>
                <a:gs pos="80000">
                  <a:srgbClr val="FF8E29"/>
                </a:gs>
                <a:gs pos="100000">
                  <a:srgbClr val="FF8D25"/>
                </a:gs>
              </a:gsLst>
              <a:lin ang="16200038" scaled="0"/>
            </a:gradFill>
            <a:ln w="9525" cap="flat" cmpd="sng">
              <a:solidFill>
                <a:srgbClr val="F5913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Rows / tuples / records</a:t>
              </a: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95;p25">
              <a:extLst>
                <a:ext uri="{FF2B5EF4-FFF2-40B4-BE49-F238E27FC236}">
                  <a16:creationId xmlns:a16="http://schemas.microsoft.com/office/drawing/2014/main" id="{B9C0B1F5-A043-4002-A6BC-8A240B65FB50}"/>
                </a:ext>
              </a:extLst>
            </p:cNvPr>
            <p:cNvSpPr txBox="1"/>
            <p:nvPr/>
          </p:nvSpPr>
          <p:spPr>
            <a:xfrm>
              <a:off x="5232536" y="1949055"/>
              <a:ext cx="5244548" cy="369300"/>
            </a:xfrm>
            <a:prstGeom prst="rect">
              <a:avLst/>
            </a:prstGeom>
            <a:gradFill>
              <a:gsLst>
                <a:gs pos="0">
                  <a:srgbClr val="C86C1F"/>
                </a:gs>
                <a:gs pos="80000">
                  <a:srgbClr val="FF8E29"/>
                </a:gs>
                <a:gs pos="100000">
                  <a:srgbClr val="FF8D25"/>
                </a:gs>
              </a:gsLst>
              <a:lin ang="16200038" scaled="0"/>
            </a:gradFill>
            <a:ln w="9525" cap="flat" cmpd="sng">
              <a:solidFill>
                <a:srgbClr val="F5913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Columns / attributes / properties</a:t>
              </a:r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F2D23A-83D8-AE4E-B2B2-CCED142D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Schema</a:t>
            </a:r>
          </a:p>
        </p:txBody>
      </p:sp>
      <p:sp>
        <p:nvSpPr>
          <p:cNvPr id="210" name="Google Shape;210;p27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Relation schema R</a:t>
            </a:r>
          </a:p>
          <a:p>
            <a:pPr lvl="1"/>
            <a:r>
              <a:rPr lang="en-US" sz="2400" dirty="0"/>
              <a:t>Denoted by R(A1, A2, ...,An)</a:t>
            </a:r>
          </a:p>
          <a:p>
            <a:pPr lvl="1"/>
            <a:r>
              <a:rPr lang="en-US" sz="2400" dirty="0"/>
              <a:t>Made up of a relation name R and a list of attributes, A1, A2, ..., An</a:t>
            </a:r>
          </a:p>
          <a:p>
            <a:r>
              <a:rPr lang="en-US" sz="2800" dirty="0"/>
              <a:t>Attribute Ai </a:t>
            </a:r>
          </a:p>
          <a:p>
            <a:pPr lvl="1"/>
            <a:r>
              <a:rPr lang="en-US" sz="2400" dirty="0"/>
              <a:t>Name of a role played by some domain D in the relation schema 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74C787-3E7B-FB4A-A8D9-5370C1D5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"/>
              <a:t>Example: Relation Schema STUDENT</a:t>
            </a:r>
            <a:endParaRPr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E396C41-3883-47C2-A63A-311D63729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579185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BD869-0266-9F46-A846-604EE574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1B33D7-02C6-4445-87B6-8BB078D7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70F49E-A1F9-47B4-B217-E100630EFC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6B63218-A2B6-40CF-BCE7-190CEF2AE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Microsoft Macintosh PowerPoint</Application>
  <PresentationFormat>Widescreen</PresentationFormat>
  <Paragraphs>226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Bookman Old Style</vt:lpstr>
      <vt:lpstr>Calibri</vt:lpstr>
      <vt:lpstr>Franklin Gothic Book</vt:lpstr>
      <vt:lpstr>1_RetrospectVTI</vt:lpstr>
      <vt:lpstr>AT82.02</vt:lpstr>
      <vt:lpstr>Evolution of data models</vt:lpstr>
      <vt:lpstr>RELATIONAL MODEL CONCEPTS</vt:lpstr>
      <vt:lpstr>RELATIONAL MODEL STRUCTURE</vt:lpstr>
      <vt:lpstr>The Relational Data Model</vt:lpstr>
      <vt:lpstr>Anatomy of a Database</vt:lpstr>
      <vt:lpstr>Relational Model Concepts</vt:lpstr>
      <vt:lpstr>Relation Schema</vt:lpstr>
      <vt:lpstr>Example: Relation Schema STUDENT</vt:lpstr>
      <vt:lpstr>Characteristics of Tables: Order of rows</vt:lpstr>
      <vt:lpstr>Characteristics of Tables: Values</vt:lpstr>
      <vt:lpstr>Characteristics of Tables: NULL values</vt:lpstr>
      <vt:lpstr>Characteristics of Tables: Meaning</vt:lpstr>
      <vt:lpstr>RELATIONAL MODEL CONSTRAINTS</vt:lpstr>
      <vt:lpstr>Relational Model Constraints</vt:lpstr>
      <vt:lpstr>Relational Model Constraint Categories </vt:lpstr>
      <vt:lpstr>Domain and Data Type Constraints</vt:lpstr>
      <vt:lpstr>Key Constraints</vt:lpstr>
      <vt:lpstr>Key Constraints (cont’d.)</vt:lpstr>
      <vt:lpstr>Primary Key Constraints</vt:lpstr>
      <vt:lpstr>NULL Value Constraint</vt:lpstr>
      <vt:lpstr>Referential Integrity / Foreign Key Constraint </vt:lpstr>
      <vt:lpstr>Example</vt:lpstr>
      <vt:lpstr>Example: Referential Integrity &amp; Foreign Key Constraints</vt:lpstr>
      <vt:lpstr>Operations of Relational Models </vt:lpstr>
      <vt:lpstr>Update Operations</vt:lpstr>
      <vt:lpstr>The Insert Operation</vt:lpstr>
      <vt:lpstr>The Delete Operation</vt:lpstr>
      <vt:lpstr>The Update Operation</vt:lpstr>
      <vt:lpstr>SUMMARY</vt:lpstr>
      <vt:lpstr>Summary: Relational Model Concepts</vt:lpstr>
      <vt:lpstr> Thank you.  Discuss 3 important things / concepts  we have learned today.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2020-08-11T04:51:19Z</dcterms:created>
  <dcterms:modified xsi:type="dcterms:W3CDTF">2020-08-11T09:18:36Z</dcterms:modified>
</cp:coreProperties>
</file>