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688" r:id="rId5"/>
  </p:sldMasterIdLst>
  <p:notesMasterIdLst>
    <p:notesMasterId r:id="rId50"/>
  </p:notesMasterIdLst>
  <p:sldIdLst>
    <p:sldId id="268" r:id="rId6"/>
    <p:sldId id="257" r:id="rId7"/>
    <p:sldId id="258" r:id="rId8"/>
    <p:sldId id="367" r:id="rId9"/>
    <p:sldId id="260" r:id="rId10"/>
    <p:sldId id="369" r:id="rId11"/>
    <p:sldId id="368" r:id="rId12"/>
    <p:sldId id="265" r:id="rId13"/>
    <p:sldId id="266" r:id="rId14"/>
    <p:sldId id="261" r:id="rId15"/>
    <p:sldId id="269" r:id="rId16"/>
    <p:sldId id="370" r:id="rId17"/>
    <p:sldId id="371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70" r:id="rId27"/>
    <p:sldId id="271" r:id="rId28"/>
    <p:sldId id="272" r:id="rId29"/>
    <p:sldId id="273" r:id="rId30"/>
    <p:sldId id="274" r:id="rId31"/>
    <p:sldId id="275" r:id="rId32"/>
    <p:sldId id="285" r:id="rId33"/>
    <p:sldId id="373" r:id="rId34"/>
    <p:sldId id="307" r:id="rId35"/>
    <p:sldId id="37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2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Semi-structured_model" TargetMode="External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Semi-structured_model" TargetMode="External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18EFF-1C97-4C97-8E0B-526857982F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1443819-8FE8-4062-BA77-5CD5133AAA28}">
      <dgm:prSet/>
      <dgm:spPr/>
      <dgm:t>
        <a:bodyPr/>
        <a:lstStyle/>
        <a:p>
          <a:r>
            <a:rPr lang="en-US"/>
            <a:t>3 DATABASE ADMINS </a:t>
          </a:r>
        </a:p>
      </dgm:t>
    </dgm:pt>
    <dgm:pt modelId="{A1F4142B-32CF-4948-85A3-68245842EB1D}" type="parTrans" cxnId="{51B271EF-B87D-4273-8566-B539E2C275F2}">
      <dgm:prSet/>
      <dgm:spPr/>
      <dgm:t>
        <a:bodyPr/>
        <a:lstStyle/>
        <a:p>
          <a:endParaRPr lang="en-US"/>
        </a:p>
      </dgm:t>
    </dgm:pt>
    <dgm:pt modelId="{F57DD9BF-CF39-4504-B104-33F25C2FAD4C}" type="sibTrans" cxnId="{51B271EF-B87D-4273-8566-B539E2C275F2}">
      <dgm:prSet/>
      <dgm:spPr/>
      <dgm:t>
        <a:bodyPr/>
        <a:lstStyle/>
        <a:p>
          <a:endParaRPr lang="en-US"/>
        </a:p>
      </dgm:t>
    </dgm:pt>
    <dgm:pt modelId="{1B3F2588-DC23-47D6-AEEC-9B4DCDA76FFE}">
      <dgm:prSet/>
      <dgm:spPr/>
      <dgm:t>
        <a:bodyPr/>
        <a:lstStyle/>
        <a:p>
          <a:r>
            <a:rPr lang="en-US"/>
            <a:t>WALKED INTO </a:t>
          </a:r>
        </a:p>
      </dgm:t>
    </dgm:pt>
    <dgm:pt modelId="{0748F568-58F5-4AAE-8895-7196FFCC9CA2}" type="parTrans" cxnId="{BE2DE658-2BC7-41D6-A353-7BCF982991C6}">
      <dgm:prSet/>
      <dgm:spPr/>
      <dgm:t>
        <a:bodyPr/>
        <a:lstStyle/>
        <a:p>
          <a:endParaRPr lang="en-US"/>
        </a:p>
      </dgm:t>
    </dgm:pt>
    <dgm:pt modelId="{816C43F1-0D51-41F4-A023-0636CE59AEB9}" type="sibTrans" cxnId="{BE2DE658-2BC7-41D6-A353-7BCF982991C6}">
      <dgm:prSet/>
      <dgm:spPr/>
      <dgm:t>
        <a:bodyPr/>
        <a:lstStyle/>
        <a:p>
          <a:endParaRPr lang="en-US"/>
        </a:p>
      </dgm:t>
    </dgm:pt>
    <dgm:pt modelId="{5466938B-4CF6-4A79-892F-9D0C05112023}">
      <dgm:prSet/>
      <dgm:spPr/>
      <dgm:t>
        <a:bodyPr/>
        <a:lstStyle/>
        <a:p>
          <a:r>
            <a:rPr lang="en-US"/>
            <a:t>A NOSQL BAR …</a:t>
          </a:r>
        </a:p>
      </dgm:t>
    </dgm:pt>
    <dgm:pt modelId="{8ADD8F65-8527-4BE1-9132-CAB283892BCB}" type="parTrans" cxnId="{A7DA75BA-B30D-4365-A195-5C32CE3FD187}">
      <dgm:prSet/>
      <dgm:spPr/>
      <dgm:t>
        <a:bodyPr/>
        <a:lstStyle/>
        <a:p>
          <a:endParaRPr lang="en-US"/>
        </a:p>
      </dgm:t>
    </dgm:pt>
    <dgm:pt modelId="{919D9533-5399-40ED-8EAF-12D1288C3086}" type="sibTrans" cxnId="{A7DA75BA-B30D-4365-A195-5C32CE3FD187}">
      <dgm:prSet/>
      <dgm:spPr/>
      <dgm:t>
        <a:bodyPr/>
        <a:lstStyle/>
        <a:p>
          <a:endParaRPr lang="en-US"/>
        </a:p>
      </dgm:t>
    </dgm:pt>
    <dgm:pt modelId="{054D6A22-CE5E-44EA-862B-F8103C1DFB89}">
      <dgm:prSet/>
      <dgm:spPr/>
      <dgm:t>
        <a:bodyPr/>
        <a:lstStyle/>
        <a:p>
          <a:r>
            <a:rPr lang="en-US"/>
            <a:t>A LITTLE WHILE LATER</a:t>
          </a:r>
        </a:p>
      </dgm:t>
    </dgm:pt>
    <dgm:pt modelId="{B553BE6E-4CBA-4C24-AD40-6D1C08CF579C}" type="parTrans" cxnId="{7F33C40C-BCE9-4A38-A39F-14A702301412}">
      <dgm:prSet/>
      <dgm:spPr/>
      <dgm:t>
        <a:bodyPr/>
        <a:lstStyle/>
        <a:p>
          <a:endParaRPr lang="en-US"/>
        </a:p>
      </dgm:t>
    </dgm:pt>
    <dgm:pt modelId="{6FD58654-6026-480F-AE8A-40CA477E81CB}" type="sibTrans" cxnId="{7F33C40C-BCE9-4A38-A39F-14A702301412}">
      <dgm:prSet/>
      <dgm:spPr/>
      <dgm:t>
        <a:bodyPr/>
        <a:lstStyle/>
        <a:p>
          <a:endParaRPr lang="en-US"/>
        </a:p>
      </dgm:t>
    </dgm:pt>
    <dgm:pt modelId="{90245532-58CD-4D4A-A5DB-44963F11BFAD}">
      <dgm:prSet/>
      <dgm:spPr/>
      <dgm:t>
        <a:bodyPr/>
        <a:lstStyle/>
        <a:p>
          <a:r>
            <a:rPr lang="en-US"/>
            <a:t>THEY WALKED OUT BECAUSE</a:t>
          </a:r>
        </a:p>
      </dgm:t>
    </dgm:pt>
    <dgm:pt modelId="{43C4F1AB-3DBC-4C13-841B-016B2702FAB8}" type="parTrans" cxnId="{F86D42A3-C45D-40AD-8877-666A3AA25433}">
      <dgm:prSet/>
      <dgm:spPr/>
      <dgm:t>
        <a:bodyPr/>
        <a:lstStyle/>
        <a:p>
          <a:endParaRPr lang="en-US"/>
        </a:p>
      </dgm:t>
    </dgm:pt>
    <dgm:pt modelId="{631E91C7-98AA-4704-AB7C-BF2444AA3C69}" type="sibTrans" cxnId="{F86D42A3-C45D-40AD-8877-666A3AA25433}">
      <dgm:prSet/>
      <dgm:spPr/>
      <dgm:t>
        <a:bodyPr/>
        <a:lstStyle/>
        <a:p>
          <a:endParaRPr lang="en-US"/>
        </a:p>
      </dgm:t>
    </dgm:pt>
    <dgm:pt modelId="{BA767336-B2C1-4A88-8268-F71A32C6706D}">
      <dgm:prSet/>
      <dgm:spPr/>
      <dgm:t>
        <a:bodyPr/>
        <a:lstStyle/>
        <a:p>
          <a:r>
            <a:rPr lang="en-US"/>
            <a:t>THEY COULDN’T FIND A TABLE</a:t>
          </a:r>
        </a:p>
      </dgm:t>
    </dgm:pt>
    <dgm:pt modelId="{9B66B175-85CE-422A-9925-C1A328E62B15}" type="parTrans" cxnId="{B3C12200-DF27-430C-970C-C2ABF0678E22}">
      <dgm:prSet/>
      <dgm:spPr/>
      <dgm:t>
        <a:bodyPr/>
        <a:lstStyle/>
        <a:p>
          <a:endParaRPr lang="en-US"/>
        </a:p>
      </dgm:t>
    </dgm:pt>
    <dgm:pt modelId="{89BC06DB-CE01-4FC0-AE81-B872C6D06ADE}" type="sibTrans" cxnId="{B3C12200-DF27-430C-970C-C2ABF0678E22}">
      <dgm:prSet/>
      <dgm:spPr/>
      <dgm:t>
        <a:bodyPr/>
        <a:lstStyle/>
        <a:p>
          <a:endParaRPr lang="en-US"/>
        </a:p>
      </dgm:t>
    </dgm:pt>
    <dgm:pt modelId="{671253EE-8028-4170-8D35-0AAB92D443E1}" type="pres">
      <dgm:prSet presAssocID="{E0518EFF-1C97-4C97-8E0B-526857982F11}" presName="root" presStyleCnt="0">
        <dgm:presLayoutVars>
          <dgm:dir/>
          <dgm:resizeHandles val="exact"/>
        </dgm:presLayoutVars>
      </dgm:prSet>
      <dgm:spPr/>
    </dgm:pt>
    <dgm:pt modelId="{F2117286-F146-4212-BF71-AA8CB7ADAD6F}" type="pres">
      <dgm:prSet presAssocID="{61443819-8FE8-4062-BA77-5CD5133AAA28}" presName="compNode" presStyleCnt="0"/>
      <dgm:spPr/>
    </dgm:pt>
    <dgm:pt modelId="{3809C898-3C68-40BB-A067-F457ED5E50CB}" type="pres">
      <dgm:prSet presAssocID="{61443819-8FE8-4062-BA77-5CD5133AAA28}" presName="bgRect" presStyleLbl="bgShp" presStyleIdx="0" presStyleCnt="6"/>
      <dgm:spPr/>
    </dgm:pt>
    <dgm:pt modelId="{7468338F-823A-458C-B196-CDFD2B3EDF92}" type="pres">
      <dgm:prSet presAssocID="{61443819-8FE8-4062-BA77-5CD5133AAA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D9A47B-1614-44F9-8101-ABEC6EE41D79}" type="pres">
      <dgm:prSet presAssocID="{61443819-8FE8-4062-BA77-5CD5133AAA28}" presName="spaceRect" presStyleCnt="0"/>
      <dgm:spPr/>
    </dgm:pt>
    <dgm:pt modelId="{E4F25625-5856-4C3D-8C25-2EC661E80DD6}" type="pres">
      <dgm:prSet presAssocID="{61443819-8FE8-4062-BA77-5CD5133AAA28}" presName="parTx" presStyleLbl="revTx" presStyleIdx="0" presStyleCnt="6">
        <dgm:presLayoutVars>
          <dgm:chMax val="0"/>
          <dgm:chPref val="0"/>
        </dgm:presLayoutVars>
      </dgm:prSet>
      <dgm:spPr/>
    </dgm:pt>
    <dgm:pt modelId="{3F80474B-980A-4824-B407-B1D2C6D478DD}" type="pres">
      <dgm:prSet presAssocID="{F57DD9BF-CF39-4504-B104-33F25C2FAD4C}" presName="sibTrans" presStyleCnt="0"/>
      <dgm:spPr/>
    </dgm:pt>
    <dgm:pt modelId="{D26741EB-88CF-4C1D-9A94-585F4C9AEDD4}" type="pres">
      <dgm:prSet presAssocID="{1B3F2588-DC23-47D6-AEEC-9B4DCDA76FFE}" presName="compNode" presStyleCnt="0"/>
      <dgm:spPr/>
    </dgm:pt>
    <dgm:pt modelId="{2D78C9FA-BE02-4E99-9CE9-575DB32A073A}" type="pres">
      <dgm:prSet presAssocID="{1B3F2588-DC23-47D6-AEEC-9B4DCDA76FFE}" presName="bgRect" presStyleLbl="bgShp" presStyleIdx="1" presStyleCnt="6"/>
      <dgm:spPr/>
    </dgm:pt>
    <dgm:pt modelId="{0B8A42C3-A08C-45EC-ABC7-EF349D063065}" type="pres">
      <dgm:prSet presAssocID="{1B3F2588-DC23-47D6-AEEC-9B4DCDA76FF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C0C2E3A4-D75E-4001-97A4-703868CF2E5E}" type="pres">
      <dgm:prSet presAssocID="{1B3F2588-DC23-47D6-AEEC-9B4DCDA76FFE}" presName="spaceRect" presStyleCnt="0"/>
      <dgm:spPr/>
    </dgm:pt>
    <dgm:pt modelId="{C6BF6251-09B6-46EB-AAA3-4BE01829F520}" type="pres">
      <dgm:prSet presAssocID="{1B3F2588-DC23-47D6-AEEC-9B4DCDA76FFE}" presName="parTx" presStyleLbl="revTx" presStyleIdx="1" presStyleCnt="6">
        <dgm:presLayoutVars>
          <dgm:chMax val="0"/>
          <dgm:chPref val="0"/>
        </dgm:presLayoutVars>
      </dgm:prSet>
      <dgm:spPr/>
    </dgm:pt>
    <dgm:pt modelId="{07BD5FEE-70D7-4FE9-845E-F3A4488A7F22}" type="pres">
      <dgm:prSet presAssocID="{816C43F1-0D51-41F4-A023-0636CE59AEB9}" presName="sibTrans" presStyleCnt="0"/>
      <dgm:spPr/>
    </dgm:pt>
    <dgm:pt modelId="{041BE566-EE36-4BB9-B78A-E4B3A0FA71ED}" type="pres">
      <dgm:prSet presAssocID="{5466938B-4CF6-4A79-892F-9D0C05112023}" presName="compNode" presStyleCnt="0"/>
      <dgm:spPr/>
    </dgm:pt>
    <dgm:pt modelId="{43737528-E41B-4569-9936-5D94A3C80EE5}" type="pres">
      <dgm:prSet presAssocID="{5466938B-4CF6-4A79-892F-9D0C05112023}" presName="bgRect" presStyleLbl="bgShp" presStyleIdx="2" presStyleCnt="6"/>
      <dgm:spPr/>
    </dgm:pt>
    <dgm:pt modelId="{296DB588-370F-4302-8122-88C991E2398D}" type="pres">
      <dgm:prSet presAssocID="{5466938B-4CF6-4A79-892F-9D0C051120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23DFFF1-1A2A-4C71-8A43-98221815773E}" type="pres">
      <dgm:prSet presAssocID="{5466938B-4CF6-4A79-892F-9D0C05112023}" presName="spaceRect" presStyleCnt="0"/>
      <dgm:spPr/>
    </dgm:pt>
    <dgm:pt modelId="{57F626AD-2F5A-4744-8A56-1D890FD7609E}" type="pres">
      <dgm:prSet presAssocID="{5466938B-4CF6-4A79-892F-9D0C05112023}" presName="parTx" presStyleLbl="revTx" presStyleIdx="2" presStyleCnt="6">
        <dgm:presLayoutVars>
          <dgm:chMax val="0"/>
          <dgm:chPref val="0"/>
        </dgm:presLayoutVars>
      </dgm:prSet>
      <dgm:spPr/>
    </dgm:pt>
    <dgm:pt modelId="{C1B71715-CE07-431F-BA87-03AA429866AA}" type="pres">
      <dgm:prSet presAssocID="{919D9533-5399-40ED-8EAF-12D1288C3086}" presName="sibTrans" presStyleCnt="0"/>
      <dgm:spPr/>
    </dgm:pt>
    <dgm:pt modelId="{979D83FE-6844-4DD7-9B18-8248B2EE4E68}" type="pres">
      <dgm:prSet presAssocID="{054D6A22-CE5E-44EA-862B-F8103C1DFB89}" presName="compNode" presStyleCnt="0"/>
      <dgm:spPr/>
    </dgm:pt>
    <dgm:pt modelId="{66A94FE7-A319-4EFD-91DA-57FEBFEC7BCA}" type="pres">
      <dgm:prSet presAssocID="{054D6A22-CE5E-44EA-862B-F8103C1DFB89}" presName="bgRect" presStyleLbl="bgShp" presStyleIdx="3" presStyleCnt="6"/>
      <dgm:spPr/>
    </dgm:pt>
    <dgm:pt modelId="{AF1F7233-4B37-499B-B572-EEDC25719D13}" type="pres">
      <dgm:prSet presAssocID="{054D6A22-CE5E-44EA-862B-F8103C1DFB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CEBEA963-043A-4FDD-B73C-C8C75654A777}" type="pres">
      <dgm:prSet presAssocID="{054D6A22-CE5E-44EA-862B-F8103C1DFB89}" presName="spaceRect" presStyleCnt="0"/>
      <dgm:spPr/>
    </dgm:pt>
    <dgm:pt modelId="{A2575EAD-8CCB-42C0-A231-630F76D4B96A}" type="pres">
      <dgm:prSet presAssocID="{054D6A22-CE5E-44EA-862B-F8103C1DFB89}" presName="parTx" presStyleLbl="revTx" presStyleIdx="3" presStyleCnt="6">
        <dgm:presLayoutVars>
          <dgm:chMax val="0"/>
          <dgm:chPref val="0"/>
        </dgm:presLayoutVars>
      </dgm:prSet>
      <dgm:spPr/>
    </dgm:pt>
    <dgm:pt modelId="{ED501AF6-3720-414E-BB57-079AD3F3A62C}" type="pres">
      <dgm:prSet presAssocID="{6FD58654-6026-480F-AE8A-40CA477E81CB}" presName="sibTrans" presStyleCnt="0"/>
      <dgm:spPr/>
    </dgm:pt>
    <dgm:pt modelId="{28E19075-064A-4E7C-A8AE-7699E3FEF8F2}" type="pres">
      <dgm:prSet presAssocID="{90245532-58CD-4D4A-A5DB-44963F11BFAD}" presName="compNode" presStyleCnt="0"/>
      <dgm:spPr/>
    </dgm:pt>
    <dgm:pt modelId="{F71B3783-614F-407C-97FE-B91305B7D438}" type="pres">
      <dgm:prSet presAssocID="{90245532-58CD-4D4A-A5DB-44963F11BFAD}" presName="bgRect" presStyleLbl="bgShp" presStyleIdx="4" presStyleCnt="6"/>
      <dgm:spPr/>
    </dgm:pt>
    <dgm:pt modelId="{6D0237FF-A368-4539-980F-7D1B619DF52C}" type="pres">
      <dgm:prSet presAssocID="{90245532-58CD-4D4A-A5DB-44963F11BF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7FF7853-8024-4018-BAE0-6188172B26F3}" type="pres">
      <dgm:prSet presAssocID="{90245532-58CD-4D4A-A5DB-44963F11BFAD}" presName="spaceRect" presStyleCnt="0"/>
      <dgm:spPr/>
    </dgm:pt>
    <dgm:pt modelId="{68C6829D-E235-4C07-ABB0-1B1106C86B8D}" type="pres">
      <dgm:prSet presAssocID="{90245532-58CD-4D4A-A5DB-44963F11BFAD}" presName="parTx" presStyleLbl="revTx" presStyleIdx="4" presStyleCnt="6">
        <dgm:presLayoutVars>
          <dgm:chMax val="0"/>
          <dgm:chPref val="0"/>
        </dgm:presLayoutVars>
      </dgm:prSet>
      <dgm:spPr/>
    </dgm:pt>
    <dgm:pt modelId="{DED2C4B2-1E8A-4E30-94A2-091DA1DC165C}" type="pres">
      <dgm:prSet presAssocID="{631E91C7-98AA-4704-AB7C-BF2444AA3C69}" presName="sibTrans" presStyleCnt="0"/>
      <dgm:spPr/>
    </dgm:pt>
    <dgm:pt modelId="{B65992A1-12FE-45EF-8F24-A90B7E271DD5}" type="pres">
      <dgm:prSet presAssocID="{BA767336-B2C1-4A88-8268-F71A32C6706D}" presName="compNode" presStyleCnt="0"/>
      <dgm:spPr/>
    </dgm:pt>
    <dgm:pt modelId="{3B6C2EC1-6798-40A1-AC0F-9E1A0271E0F2}" type="pres">
      <dgm:prSet presAssocID="{BA767336-B2C1-4A88-8268-F71A32C6706D}" presName="bgRect" presStyleLbl="bgShp" presStyleIdx="5" presStyleCnt="6"/>
      <dgm:spPr/>
    </dgm:pt>
    <dgm:pt modelId="{6C5C468D-244C-4B52-B166-B409085DCD39}" type="pres">
      <dgm:prSet presAssocID="{BA767336-B2C1-4A88-8268-F71A32C6706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14F5D90-B0B3-483E-890B-69DEF8568336}" type="pres">
      <dgm:prSet presAssocID="{BA767336-B2C1-4A88-8268-F71A32C6706D}" presName="spaceRect" presStyleCnt="0"/>
      <dgm:spPr/>
    </dgm:pt>
    <dgm:pt modelId="{FA9F8D00-A4F9-47F2-B9E1-A0C8B8D83BFB}" type="pres">
      <dgm:prSet presAssocID="{BA767336-B2C1-4A88-8268-F71A32C6706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3C12200-DF27-430C-970C-C2ABF0678E22}" srcId="{E0518EFF-1C97-4C97-8E0B-526857982F11}" destId="{BA767336-B2C1-4A88-8268-F71A32C6706D}" srcOrd="5" destOrd="0" parTransId="{9B66B175-85CE-422A-9925-C1A328E62B15}" sibTransId="{89BC06DB-CE01-4FC0-AE81-B872C6D06ADE}"/>
    <dgm:cxn modelId="{E7631605-CE42-453A-BB95-67C89255FC0F}" type="presOf" srcId="{E0518EFF-1C97-4C97-8E0B-526857982F11}" destId="{671253EE-8028-4170-8D35-0AAB92D443E1}" srcOrd="0" destOrd="0" presId="urn:microsoft.com/office/officeart/2018/2/layout/IconVerticalSolidList"/>
    <dgm:cxn modelId="{3668EB0A-FDC4-4827-8FDB-627DC1A809E8}" type="presOf" srcId="{5466938B-4CF6-4A79-892F-9D0C05112023}" destId="{57F626AD-2F5A-4744-8A56-1D890FD7609E}" srcOrd="0" destOrd="0" presId="urn:microsoft.com/office/officeart/2018/2/layout/IconVerticalSolidList"/>
    <dgm:cxn modelId="{7F33C40C-BCE9-4A38-A39F-14A702301412}" srcId="{E0518EFF-1C97-4C97-8E0B-526857982F11}" destId="{054D6A22-CE5E-44EA-862B-F8103C1DFB89}" srcOrd="3" destOrd="0" parTransId="{B553BE6E-4CBA-4C24-AD40-6D1C08CF579C}" sibTransId="{6FD58654-6026-480F-AE8A-40CA477E81CB}"/>
    <dgm:cxn modelId="{8C8E5515-9283-4B6C-B05A-E2E8C8D9414F}" type="presOf" srcId="{BA767336-B2C1-4A88-8268-F71A32C6706D}" destId="{FA9F8D00-A4F9-47F2-B9E1-A0C8B8D83BFB}" srcOrd="0" destOrd="0" presId="urn:microsoft.com/office/officeart/2018/2/layout/IconVerticalSolidList"/>
    <dgm:cxn modelId="{FED8655C-9B18-4F4C-A027-37F8E6EE194C}" type="presOf" srcId="{61443819-8FE8-4062-BA77-5CD5133AAA28}" destId="{E4F25625-5856-4C3D-8C25-2EC661E80DD6}" srcOrd="0" destOrd="0" presId="urn:microsoft.com/office/officeart/2018/2/layout/IconVerticalSolidList"/>
    <dgm:cxn modelId="{1069A052-F19F-4477-B6A6-A70A363E4DAF}" type="presOf" srcId="{90245532-58CD-4D4A-A5DB-44963F11BFAD}" destId="{68C6829D-E235-4C07-ABB0-1B1106C86B8D}" srcOrd="0" destOrd="0" presId="urn:microsoft.com/office/officeart/2018/2/layout/IconVerticalSolidList"/>
    <dgm:cxn modelId="{BE2DE658-2BC7-41D6-A353-7BCF982991C6}" srcId="{E0518EFF-1C97-4C97-8E0B-526857982F11}" destId="{1B3F2588-DC23-47D6-AEEC-9B4DCDA76FFE}" srcOrd="1" destOrd="0" parTransId="{0748F568-58F5-4AAE-8895-7196FFCC9CA2}" sibTransId="{816C43F1-0D51-41F4-A023-0636CE59AEB9}"/>
    <dgm:cxn modelId="{F86D42A3-C45D-40AD-8877-666A3AA25433}" srcId="{E0518EFF-1C97-4C97-8E0B-526857982F11}" destId="{90245532-58CD-4D4A-A5DB-44963F11BFAD}" srcOrd="4" destOrd="0" parTransId="{43C4F1AB-3DBC-4C13-841B-016B2702FAB8}" sibTransId="{631E91C7-98AA-4704-AB7C-BF2444AA3C69}"/>
    <dgm:cxn modelId="{A7DA75BA-B30D-4365-A195-5C32CE3FD187}" srcId="{E0518EFF-1C97-4C97-8E0B-526857982F11}" destId="{5466938B-4CF6-4A79-892F-9D0C05112023}" srcOrd="2" destOrd="0" parTransId="{8ADD8F65-8527-4BE1-9132-CAB283892BCB}" sibTransId="{919D9533-5399-40ED-8EAF-12D1288C3086}"/>
    <dgm:cxn modelId="{51B271EF-B87D-4273-8566-B539E2C275F2}" srcId="{E0518EFF-1C97-4C97-8E0B-526857982F11}" destId="{61443819-8FE8-4062-BA77-5CD5133AAA28}" srcOrd="0" destOrd="0" parTransId="{A1F4142B-32CF-4948-85A3-68245842EB1D}" sibTransId="{F57DD9BF-CF39-4504-B104-33F25C2FAD4C}"/>
    <dgm:cxn modelId="{E99BFFFE-45D2-4A76-9008-C720009C039B}" type="presOf" srcId="{054D6A22-CE5E-44EA-862B-F8103C1DFB89}" destId="{A2575EAD-8CCB-42C0-A231-630F76D4B96A}" srcOrd="0" destOrd="0" presId="urn:microsoft.com/office/officeart/2018/2/layout/IconVerticalSolidList"/>
    <dgm:cxn modelId="{1623AEFF-4625-4D5A-B7D4-CCC5ADCD2C8D}" type="presOf" srcId="{1B3F2588-DC23-47D6-AEEC-9B4DCDA76FFE}" destId="{C6BF6251-09B6-46EB-AAA3-4BE01829F520}" srcOrd="0" destOrd="0" presId="urn:microsoft.com/office/officeart/2018/2/layout/IconVerticalSolidList"/>
    <dgm:cxn modelId="{4224E0C8-AD72-4698-AF72-A2079B3E0A78}" type="presParOf" srcId="{671253EE-8028-4170-8D35-0AAB92D443E1}" destId="{F2117286-F146-4212-BF71-AA8CB7ADAD6F}" srcOrd="0" destOrd="0" presId="urn:microsoft.com/office/officeart/2018/2/layout/IconVerticalSolidList"/>
    <dgm:cxn modelId="{A4B3D4BC-9E15-4AFB-B20D-2C4901C94C18}" type="presParOf" srcId="{F2117286-F146-4212-BF71-AA8CB7ADAD6F}" destId="{3809C898-3C68-40BB-A067-F457ED5E50CB}" srcOrd="0" destOrd="0" presId="urn:microsoft.com/office/officeart/2018/2/layout/IconVerticalSolidList"/>
    <dgm:cxn modelId="{9C133D27-C6C5-4C77-BDD1-E7075241B6B9}" type="presParOf" srcId="{F2117286-F146-4212-BF71-AA8CB7ADAD6F}" destId="{7468338F-823A-458C-B196-CDFD2B3EDF92}" srcOrd="1" destOrd="0" presId="urn:microsoft.com/office/officeart/2018/2/layout/IconVerticalSolidList"/>
    <dgm:cxn modelId="{F892ACE9-40A2-4D86-B60C-CB20ADD1D4B7}" type="presParOf" srcId="{F2117286-F146-4212-BF71-AA8CB7ADAD6F}" destId="{17D9A47B-1614-44F9-8101-ABEC6EE41D79}" srcOrd="2" destOrd="0" presId="urn:microsoft.com/office/officeart/2018/2/layout/IconVerticalSolidList"/>
    <dgm:cxn modelId="{6E9485DE-9F55-4A5A-B386-AE4D0DC93103}" type="presParOf" srcId="{F2117286-F146-4212-BF71-AA8CB7ADAD6F}" destId="{E4F25625-5856-4C3D-8C25-2EC661E80DD6}" srcOrd="3" destOrd="0" presId="urn:microsoft.com/office/officeart/2018/2/layout/IconVerticalSolidList"/>
    <dgm:cxn modelId="{663DC95C-CBA8-4AD8-AEB0-3BE69B6F8579}" type="presParOf" srcId="{671253EE-8028-4170-8D35-0AAB92D443E1}" destId="{3F80474B-980A-4824-B407-B1D2C6D478DD}" srcOrd="1" destOrd="0" presId="urn:microsoft.com/office/officeart/2018/2/layout/IconVerticalSolidList"/>
    <dgm:cxn modelId="{24AFA53F-382B-47E7-8554-DB5157B0D2D6}" type="presParOf" srcId="{671253EE-8028-4170-8D35-0AAB92D443E1}" destId="{D26741EB-88CF-4C1D-9A94-585F4C9AEDD4}" srcOrd="2" destOrd="0" presId="urn:microsoft.com/office/officeart/2018/2/layout/IconVerticalSolidList"/>
    <dgm:cxn modelId="{2498AB9C-2CFB-42BD-BFA8-D069672D7135}" type="presParOf" srcId="{D26741EB-88CF-4C1D-9A94-585F4C9AEDD4}" destId="{2D78C9FA-BE02-4E99-9CE9-575DB32A073A}" srcOrd="0" destOrd="0" presId="urn:microsoft.com/office/officeart/2018/2/layout/IconVerticalSolidList"/>
    <dgm:cxn modelId="{9B292249-DF20-4105-AF96-E6BB8795245A}" type="presParOf" srcId="{D26741EB-88CF-4C1D-9A94-585F4C9AEDD4}" destId="{0B8A42C3-A08C-45EC-ABC7-EF349D063065}" srcOrd="1" destOrd="0" presId="urn:microsoft.com/office/officeart/2018/2/layout/IconVerticalSolidList"/>
    <dgm:cxn modelId="{0842A747-51E0-4404-B569-25EAE61CEF88}" type="presParOf" srcId="{D26741EB-88CF-4C1D-9A94-585F4C9AEDD4}" destId="{C0C2E3A4-D75E-4001-97A4-703868CF2E5E}" srcOrd="2" destOrd="0" presId="urn:microsoft.com/office/officeart/2018/2/layout/IconVerticalSolidList"/>
    <dgm:cxn modelId="{141735B8-B5BE-452F-9F05-0F02E817A52B}" type="presParOf" srcId="{D26741EB-88CF-4C1D-9A94-585F4C9AEDD4}" destId="{C6BF6251-09B6-46EB-AAA3-4BE01829F520}" srcOrd="3" destOrd="0" presId="urn:microsoft.com/office/officeart/2018/2/layout/IconVerticalSolidList"/>
    <dgm:cxn modelId="{A9512FD4-75AC-451B-BEFF-98E79888F7AD}" type="presParOf" srcId="{671253EE-8028-4170-8D35-0AAB92D443E1}" destId="{07BD5FEE-70D7-4FE9-845E-F3A4488A7F22}" srcOrd="3" destOrd="0" presId="urn:microsoft.com/office/officeart/2018/2/layout/IconVerticalSolidList"/>
    <dgm:cxn modelId="{AF49FF55-0B97-4B16-AC97-E0E690502F26}" type="presParOf" srcId="{671253EE-8028-4170-8D35-0AAB92D443E1}" destId="{041BE566-EE36-4BB9-B78A-E4B3A0FA71ED}" srcOrd="4" destOrd="0" presId="urn:microsoft.com/office/officeart/2018/2/layout/IconVerticalSolidList"/>
    <dgm:cxn modelId="{84E73C90-DF19-439B-9C8F-E8524E8244CE}" type="presParOf" srcId="{041BE566-EE36-4BB9-B78A-E4B3A0FA71ED}" destId="{43737528-E41B-4569-9936-5D94A3C80EE5}" srcOrd="0" destOrd="0" presId="urn:microsoft.com/office/officeart/2018/2/layout/IconVerticalSolidList"/>
    <dgm:cxn modelId="{B90A9064-17A7-419F-8768-CA6E35C39EED}" type="presParOf" srcId="{041BE566-EE36-4BB9-B78A-E4B3A0FA71ED}" destId="{296DB588-370F-4302-8122-88C991E2398D}" srcOrd="1" destOrd="0" presId="urn:microsoft.com/office/officeart/2018/2/layout/IconVerticalSolidList"/>
    <dgm:cxn modelId="{F2433370-3A15-4476-B09F-FC167C67B64B}" type="presParOf" srcId="{041BE566-EE36-4BB9-B78A-E4B3A0FA71ED}" destId="{A23DFFF1-1A2A-4C71-8A43-98221815773E}" srcOrd="2" destOrd="0" presId="urn:microsoft.com/office/officeart/2018/2/layout/IconVerticalSolidList"/>
    <dgm:cxn modelId="{917E24DB-5910-45F2-81E9-4079F6DBE412}" type="presParOf" srcId="{041BE566-EE36-4BB9-B78A-E4B3A0FA71ED}" destId="{57F626AD-2F5A-4744-8A56-1D890FD7609E}" srcOrd="3" destOrd="0" presId="urn:microsoft.com/office/officeart/2018/2/layout/IconVerticalSolidList"/>
    <dgm:cxn modelId="{57BE1DF8-E949-4FCE-A9BE-9DD82F8ECE37}" type="presParOf" srcId="{671253EE-8028-4170-8D35-0AAB92D443E1}" destId="{C1B71715-CE07-431F-BA87-03AA429866AA}" srcOrd="5" destOrd="0" presId="urn:microsoft.com/office/officeart/2018/2/layout/IconVerticalSolidList"/>
    <dgm:cxn modelId="{F4DFA788-9805-4F36-9967-1AD2445221E6}" type="presParOf" srcId="{671253EE-8028-4170-8D35-0AAB92D443E1}" destId="{979D83FE-6844-4DD7-9B18-8248B2EE4E68}" srcOrd="6" destOrd="0" presId="urn:microsoft.com/office/officeart/2018/2/layout/IconVerticalSolidList"/>
    <dgm:cxn modelId="{F01BCD4B-7575-4A5F-A7A4-A95849BE00BB}" type="presParOf" srcId="{979D83FE-6844-4DD7-9B18-8248B2EE4E68}" destId="{66A94FE7-A319-4EFD-91DA-57FEBFEC7BCA}" srcOrd="0" destOrd="0" presId="urn:microsoft.com/office/officeart/2018/2/layout/IconVerticalSolidList"/>
    <dgm:cxn modelId="{A34EABAD-51E0-4AB6-A90E-476D1E7B20F5}" type="presParOf" srcId="{979D83FE-6844-4DD7-9B18-8248B2EE4E68}" destId="{AF1F7233-4B37-499B-B572-EEDC25719D13}" srcOrd="1" destOrd="0" presId="urn:microsoft.com/office/officeart/2018/2/layout/IconVerticalSolidList"/>
    <dgm:cxn modelId="{26C6DF44-D23B-4054-A8A4-524E367147FE}" type="presParOf" srcId="{979D83FE-6844-4DD7-9B18-8248B2EE4E68}" destId="{CEBEA963-043A-4FDD-B73C-C8C75654A777}" srcOrd="2" destOrd="0" presId="urn:microsoft.com/office/officeart/2018/2/layout/IconVerticalSolidList"/>
    <dgm:cxn modelId="{89986CB1-FA9B-44AD-B7EE-84A7E6BD3DBD}" type="presParOf" srcId="{979D83FE-6844-4DD7-9B18-8248B2EE4E68}" destId="{A2575EAD-8CCB-42C0-A231-630F76D4B96A}" srcOrd="3" destOrd="0" presId="urn:microsoft.com/office/officeart/2018/2/layout/IconVerticalSolidList"/>
    <dgm:cxn modelId="{58F5613F-7FF3-434A-9ACC-41FC980CB030}" type="presParOf" srcId="{671253EE-8028-4170-8D35-0AAB92D443E1}" destId="{ED501AF6-3720-414E-BB57-079AD3F3A62C}" srcOrd="7" destOrd="0" presId="urn:microsoft.com/office/officeart/2018/2/layout/IconVerticalSolidList"/>
    <dgm:cxn modelId="{23E07016-1370-4691-B641-8CA585986883}" type="presParOf" srcId="{671253EE-8028-4170-8D35-0AAB92D443E1}" destId="{28E19075-064A-4E7C-A8AE-7699E3FEF8F2}" srcOrd="8" destOrd="0" presId="urn:microsoft.com/office/officeart/2018/2/layout/IconVerticalSolidList"/>
    <dgm:cxn modelId="{109144E2-93EE-4CAE-B354-C824D7622CE9}" type="presParOf" srcId="{28E19075-064A-4E7C-A8AE-7699E3FEF8F2}" destId="{F71B3783-614F-407C-97FE-B91305B7D438}" srcOrd="0" destOrd="0" presId="urn:microsoft.com/office/officeart/2018/2/layout/IconVerticalSolidList"/>
    <dgm:cxn modelId="{197DBC87-179C-44B6-9988-EBAEEC579030}" type="presParOf" srcId="{28E19075-064A-4E7C-A8AE-7699E3FEF8F2}" destId="{6D0237FF-A368-4539-980F-7D1B619DF52C}" srcOrd="1" destOrd="0" presId="urn:microsoft.com/office/officeart/2018/2/layout/IconVerticalSolidList"/>
    <dgm:cxn modelId="{E6841CA8-9B00-4A4D-98D3-20DB4B6236AC}" type="presParOf" srcId="{28E19075-064A-4E7C-A8AE-7699E3FEF8F2}" destId="{C7FF7853-8024-4018-BAE0-6188172B26F3}" srcOrd="2" destOrd="0" presId="urn:microsoft.com/office/officeart/2018/2/layout/IconVerticalSolidList"/>
    <dgm:cxn modelId="{81DF76E6-728A-48CC-8966-90AA560E0131}" type="presParOf" srcId="{28E19075-064A-4E7C-A8AE-7699E3FEF8F2}" destId="{68C6829D-E235-4C07-ABB0-1B1106C86B8D}" srcOrd="3" destOrd="0" presId="urn:microsoft.com/office/officeart/2018/2/layout/IconVerticalSolidList"/>
    <dgm:cxn modelId="{82F0896F-7709-46D4-A297-8D10E1001CF1}" type="presParOf" srcId="{671253EE-8028-4170-8D35-0AAB92D443E1}" destId="{DED2C4B2-1E8A-4E30-94A2-091DA1DC165C}" srcOrd="9" destOrd="0" presId="urn:microsoft.com/office/officeart/2018/2/layout/IconVerticalSolidList"/>
    <dgm:cxn modelId="{6ECEB62A-D845-40AF-8508-94E02D96F3BA}" type="presParOf" srcId="{671253EE-8028-4170-8D35-0AAB92D443E1}" destId="{B65992A1-12FE-45EF-8F24-A90B7E271DD5}" srcOrd="10" destOrd="0" presId="urn:microsoft.com/office/officeart/2018/2/layout/IconVerticalSolidList"/>
    <dgm:cxn modelId="{680BA589-2695-45BD-961C-0FE2B90935D5}" type="presParOf" srcId="{B65992A1-12FE-45EF-8F24-A90B7E271DD5}" destId="{3B6C2EC1-6798-40A1-AC0F-9E1A0271E0F2}" srcOrd="0" destOrd="0" presId="urn:microsoft.com/office/officeart/2018/2/layout/IconVerticalSolidList"/>
    <dgm:cxn modelId="{E0EB91D9-8461-446A-95C8-C7CBD93EF6DC}" type="presParOf" srcId="{B65992A1-12FE-45EF-8F24-A90B7E271DD5}" destId="{6C5C468D-244C-4B52-B166-B409085DCD39}" srcOrd="1" destOrd="0" presId="urn:microsoft.com/office/officeart/2018/2/layout/IconVerticalSolidList"/>
    <dgm:cxn modelId="{26184C9B-5C6B-4BB1-ABE0-FC26F10AB32E}" type="presParOf" srcId="{B65992A1-12FE-45EF-8F24-A90B7E271DD5}" destId="{114F5D90-B0B3-483E-890B-69DEF8568336}" srcOrd="2" destOrd="0" presId="urn:microsoft.com/office/officeart/2018/2/layout/IconVerticalSolidList"/>
    <dgm:cxn modelId="{38822549-E796-4F2E-98A5-BEFE5463A516}" type="presParOf" srcId="{B65992A1-12FE-45EF-8F24-A90B7E271DD5}" destId="{FA9F8D00-A4F9-47F2-B9E1-A0C8B8D83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76DAD1-EBC0-480C-B92D-0538C67E8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3A2279-7C20-44DE-9248-D960B7EAF20A}">
      <dgm:prSet/>
      <dgm:spPr/>
      <dgm:t>
        <a:bodyPr/>
        <a:lstStyle/>
        <a:p>
          <a:r>
            <a:rPr lang="en-US"/>
            <a:t>Extremely fast retrieval using the key</a:t>
          </a:r>
        </a:p>
      </dgm:t>
    </dgm:pt>
    <dgm:pt modelId="{972DCFB2-E4BE-467F-8C1F-F9ED57795EE7}" type="parTrans" cxnId="{1427F5B5-71B7-40B7-9339-E579322A469D}">
      <dgm:prSet/>
      <dgm:spPr/>
      <dgm:t>
        <a:bodyPr/>
        <a:lstStyle/>
        <a:p>
          <a:endParaRPr lang="en-US"/>
        </a:p>
      </dgm:t>
    </dgm:pt>
    <dgm:pt modelId="{F71E244C-09D0-4339-B8BC-311EE5A10BBD}" type="sibTrans" cxnId="{1427F5B5-71B7-40B7-9339-E579322A469D}">
      <dgm:prSet/>
      <dgm:spPr/>
      <dgm:t>
        <a:bodyPr/>
        <a:lstStyle/>
        <a:p>
          <a:endParaRPr lang="en-US"/>
        </a:p>
      </dgm:t>
    </dgm:pt>
    <dgm:pt modelId="{BF087BB2-A369-4843-BBAC-BFB0DCCF580E}">
      <dgm:prSet/>
      <dgm:spPr/>
      <dgm:t>
        <a:bodyPr/>
        <a:lstStyle/>
        <a:p>
          <a:r>
            <a:rPr lang="en-US"/>
            <a:t>Virtually no restriction on the type of data that can be stored:</a:t>
          </a:r>
        </a:p>
      </dgm:t>
    </dgm:pt>
    <dgm:pt modelId="{FB5ACC18-C3C7-417B-840E-97882F5EE7C8}" type="parTrans" cxnId="{8D92F073-60A8-4C1C-86A5-99D79262F49E}">
      <dgm:prSet/>
      <dgm:spPr/>
      <dgm:t>
        <a:bodyPr/>
        <a:lstStyle/>
        <a:p>
          <a:endParaRPr lang="en-US"/>
        </a:p>
      </dgm:t>
    </dgm:pt>
    <dgm:pt modelId="{7DB46B7C-B39F-45B8-AFBB-ED3B51731DA9}" type="sibTrans" cxnId="{8D92F073-60A8-4C1C-86A5-99D79262F49E}">
      <dgm:prSet/>
      <dgm:spPr/>
      <dgm:t>
        <a:bodyPr/>
        <a:lstStyle/>
        <a:p>
          <a:endParaRPr lang="en-US"/>
        </a:p>
      </dgm:t>
    </dgm:pt>
    <dgm:pt modelId="{6DD906D1-A427-451D-87C3-6F3B2AC25E19}">
      <dgm:prSet/>
      <dgm:spPr/>
      <dgm:t>
        <a:bodyPr/>
        <a:lstStyle/>
        <a:p>
          <a:r>
            <a:rPr lang="en-US"/>
            <a:t>Text (for example, the HTML code for a Web page) </a:t>
          </a:r>
        </a:p>
      </dgm:t>
    </dgm:pt>
    <dgm:pt modelId="{C05FE1AF-371C-4E4C-B4A3-AE76E43BA6D6}" type="parTrans" cxnId="{BAA20D11-5665-429A-97A4-6F030FEA54C5}">
      <dgm:prSet/>
      <dgm:spPr/>
      <dgm:t>
        <a:bodyPr/>
        <a:lstStyle/>
        <a:p>
          <a:endParaRPr lang="en-US"/>
        </a:p>
      </dgm:t>
    </dgm:pt>
    <dgm:pt modelId="{9E8D23E4-1B4A-42CE-9BDB-16E4BB787C1E}" type="sibTrans" cxnId="{BAA20D11-5665-429A-97A4-6F030FEA54C5}">
      <dgm:prSet/>
      <dgm:spPr/>
      <dgm:t>
        <a:bodyPr/>
        <a:lstStyle/>
        <a:p>
          <a:endParaRPr lang="en-US"/>
        </a:p>
      </dgm:t>
    </dgm:pt>
    <dgm:pt modelId="{D0EA8314-471A-4FD9-9631-7E5927A38B5B}">
      <dgm:prSet/>
      <dgm:spPr/>
      <dgm:t>
        <a:bodyPr/>
        <a:lstStyle/>
        <a:p>
          <a:r>
            <a:rPr lang="en-US"/>
            <a:t>Any type of multimedia binary (still images, audio, and video).</a:t>
          </a:r>
        </a:p>
      </dgm:t>
    </dgm:pt>
    <dgm:pt modelId="{87050359-5182-4ADF-8DB2-2F7EF0480593}" type="parTrans" cxnId="{524F2220-CF3C-4821-A27B-9C4ACC6219DE}">
      <dgm:prSet/>
      <dgm:spPr/>
      <dgm:t>
        <a:bodyPr/>
        <a:lstStyle/>
        <a:p>
          <a:endParaRPr lang="en-US"/>
        </a:p>
      </dgm:t>
    </dgm:pt>
    <dgm:pt modelId="{E3CF3444-E7D2-4214-ACA5-6867F876C05E}" type="sibTrans" cxnId="{524F2220-CF3C-4821-A27B-9C4ACC6219DE}">
      <dgm:prSet/>
      <dgm:spPr/>
      <dgm:t>
        <a:bodyPr/>
        <a:lstStyle/>
        <a:p>
          <a:endParaRPr lang="en-US"/>
        </a:p>
      </dgm:t>
    </dgm:pt>
    <dgm:pt modelId="{CD172483-FCCD-4516-A62B-A1E756186F47}" type="pres">
      <dgm:prSet presAssocID="{7C76DAD1-EBC0-480C-B92D-0538C67E8E34}" presName="linear" presStyleCnt="0">
        <dgm:presLayoutVars>
          <dgm:animLvl val="lvl"/>
          <dgm:resizeHandles val="exact"/>
        </dgm:presLayoutVars>
      </dgm:prSet>
      <dgm:spPr/>
    </dgm:pt>
    <dgm:pt modelId="{A832F9A7-D8B7-40BF-B1F9-A4304271B927}" type="pres">
      <dgm:prSet presAssocID="{593A2279-7C20-44DE-9248-D960B7EAF2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391AC7-3C6A-495F-BAD9-F56FF241B101}" type="pres">
      <dgm:prSet presAssocID="{F71E244C-09D0-4339-B8BC-311EE5A10BBD}" presName="spacer" presStyleCnt="0"/>
      <dgm:spPr/>
    </dgm:pt>
    <dgm:pt modelId="{BDDD739A-F61E-4C7C-858B-AFBF85C05CF9}" type="pres">
      <dgm:prSet presAssocID="{BF087BB2-A369-4843-BBAC-BFB0DCCF58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7D742A-1E41-4805-BC38-F3FEB5BCE545}" type="pres">
      <dgm:prSet presAssocID="{BF087BB2-A369-4843-BBAC-BFB0DCCF58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AA20D11-5665-429A-97A4-6F030FEA54C5}" srcId="{BF087BB2-A369-4843-BBAC-BFB0DCCF580E}" destId="{6DD906D1-A427-451D-87C3-6F3B2AC25E19}" srcOrd="0" destOrd="0" parTransId="{C05FE1AF-371C-4E4C-B4A3-AE76E43BA6D6}" sibTransId="{9E8D23E4-1B4A-42CE-9BDB-16E4BB787C1E}"/>
    <dgm:cxn modelId="{524F2220-CF3C-4821-A27B-9C4ACC6219DE}" srcId="{BF087BB2-A369-4843-BBAC-BFB0DCCF580E}" destId="{D0EA8314-471A-4FD9-9631-7E5927A38B5B}" srcOrd="1" destOrd="0" parTransId="{87050359-5182-4ADF-8DB2-2F7EF0480593}" sibTransId="{E3CF3444-E7D2-4214-ACA5-6867F876C05E}"/>
    <dgm:cxn modelId="{98A0E72E-2304-43E4-B13F-46C680D844E7}" type="presOf" srcId="{BF087BB2-A369-4843-BBAC-BFB0DCCF580E}" destId="{BDDD739A-F61E-4C7C-858B-AFBF85C05CF9}" srcOrd="0" destOrd="0" presId="urn:microsoft.com/office/officeart/2005/8/layout/vList2"/>
    <dgm:cxn modelId="{2DE9C15B-9BEB-4D1E-908E-E87C03B0A991}" type="presOf" srcId="{6DD906D1-A427-451D-87C3-6F3B2AC25E19}" destId="{137D742A-1E41-4805-BC38-F3FEB5BCE545}" srcOrd="0" destOrd="0" presId="urn:microsoft.com/office/officeart/2005/8/layout/vList2"/>
    <dgm:cxn modelId="{0492DA72-E642-419B-A8D2-7D6B59BB82DB}" type="presOf" srcId="{D0EA8314-471A-4FD9-9631-7E5927A38B5B}" destId="{137D742A-1E41-4805-BC38-F3FEB5BCE545}" srcOrd="0" destOrd="1" presId="urn:microsoft.com/office/officeart/2005/8/layout/vList2"/>
    <dgm:cxn modelId="{8D92F073-60A8-4C1C-86A5-99D79262F49E}" srcId="{7C76DAD1-EBC0-480C-B92D-0538C67E8E34}" destId="{BF087BB2-A369-4843-BBAC-BFB0DCCF580E}" srcOrd="1" destOrd="0" parTransId="{FB5ACC18-C3C7-417B-840E-97882F5EE7C8}" sibTransId="{7DB46B7C-B39F-45B8-AFBB-ED3B51731DA9}"/>
    <dgm:cxn modelId="{D6B2B0A2-ED35-4B81-91CE-88784126C3DA}" type="presOf" srcId="{593A2279-7C20-44DE-9248-D960B7EAF20A}" destId="{A832F9A7-D8B7-40BF-B1F9-A4304271B927}" srcOrd="0" destOrd="0" presId="urn:microsoft.com/office/officeart/2005/8/layout/vList2"/>
    <dgm:cxn modelId="{1427F5B5-71B7-40B7-9339-E579322A469D}" srcId="{7C76DAD1-EBC0-480C-B92D-0538C67E8E34}" destId="{593A2279-7C20-44DE-9248-D960B7EAF20A}" srcOrd="0" destOrd="0" parTransId="{972DCFB2-E4BE-467F-8C1F-F9ED57795EE7}" sibTransId="{F71E244C-09D0-4339-B8BC-311EE5A10BBD}"/>
    <dgm:cxn modelId="{8EE24DD7-C10B-4C0A-AF43-B355042975AF}" type="presOf" srcId="{7C76DAD1-EBC0-480C-B92D-0538C67E8E34}" destId="{CD172483-FCCD-4516-A62B-A1E756186F47}" srcOrd="0" destOrd="0" presId="urn:microsoft.com/office/officeart/2005/8/layout/vList2"/>
    <dgm:cxn modelId="{8360931B-3F5D-4521-A00C-5AF0A1FAC4DA}" type="presParOf" srcId="{CD172483-FCCD-4516-A62B-A1E756186F47}" destId="{A832F9A7-D8B7-40BF-B1F9-A4304271B927}" srcOrd="0" destOrd="0" presId="urn:microsoft.com/office/officeart/2005/8/layout/vList2"/>
    <dgm:cxn modelId="{20D607F6-7B8A-438F-90B9-4D807CA4B37A}" type="presParOf" srcId="{CD172483-FCCD-4516-A62B-A1E756186F47}" destId="{A9391AC7-3C6A-495F-BAD9-F56FF241B101}" srcOrd="1" destOrd="0" presId="urn:microsoft.com/office/officeart/2005/8/layout/vList2"/>
    <dgm:cxn modelId="{D46FA5FA-1C17-4F9F-B99F-F873DA3F889F}" type="presParOf" srcId="{CD172483-FCCD-4516-A62B-A1E756186F47}" destId="{BDDD739A-F61E-4C7C-858B-AFBF85C05CF9}" srcOrd="2" destOrd="0" presId="urn:microsoft.com/office/officeart/2005/8/layout/vList2"/>
    <dgm:cxn modelId="{E46E933C-1049-43DF-BB31-F26B7C992164}" type="presParOf" srcId="{CD172483-FCCD-4516-A62B-A1E756186F47}" destId="{137D742A-1E41-4805-BC38-F3FEB5BCE5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E1A609-92A2-41E2-8305-0864C59FBF5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D6FA317-7976-4736-A3E7-3E785226E2B3}">
      <dgm:prSet/>
      <dgm:spPr/>
      <dgm:t>
        <a:bodyPr/>
        <a:lstStyle/>
        <a:p>
          <a:r>
            <a:rPr lang="en-US"/>
            <a:t>Cannot search within stored values rather than always retrieving by the key</a:t>
          </a:r>
        </a:p>
      </dgm:t>
    </dgm:pt>
    <dgm:pt modelId="{355CBAAC-EE1F-4364-B75E-0E890A45C819}" type="parTrans" cxnId="{05E4446C-975B-4E23-BB78-2B03FBE162E3}">
      <dgm:prSet/>
      <dgm:spPr/>
      <dgm:t>
        <a:bodyPr/>
        <a:lstStyle/>
        <a:p>
          <a:endParaRPr lang="en-US"/>
        </a:p>
      </dgm:t>
    </dgm:pt>
    <dgm:pt modelId="{A3F2BEE0-EFD5-43E8-AA26-701D8F72DDB2}" type="sibTrans" cxnId="{05E4446C-975B-4E23-BB78-2B03FBE162E3}">
      <dgm:prSet/>
      <dgm:spPr/>
      <dgm:t>
        <a:bodyPr/>
        <a:lstStyle/>
        <a:p>
          <a:endParaRPr lang="en-US"/>
        </a:p>
      </dgm:t>
    </dgm:pt>
    <dgm:pt modelId="{02B1E862-7002-46F3-9DB7-16824AD97F5C}">
      <dgm:prSet/>
      <dgm:spPr/>
      <dgm:t>
        <a:bodyPr/>
        <a:lstStyle/>
        <a:p>
          <a:r>
            <a:rPr lang="en-US"/>
            <a:t>Cannot update parts of a “value” while it’s in the database. You must replace the entire value with a new copy if modifications are needed.</a:t>
          </a:r>
        </a:p>
      </dgm:t>
    </dgm:pt>
    <dgm:pt modelId="{5E3EBDF4-A9F4-44FD-A49E-EBB43EA88D39}" type="parTrans" cxnId="{2C1276B5-3770-4A9D-90B0-5343AE63B40C}">
      <dgm:prSet/>
      <dgm:spPr/>
      <dgm:t>
        <a:bodyPr/>
        <a:lstStyle/>
        <a:p>
          <a:endParaRPr lang="en-US"/>
        </a:p>
      </dgm:t>
    </dgm:pt>
    <dgm:pt modelId="{DB8F7327-36F6-4ECD-9A12-66A6A07133BF}" type="sibTrans" cxnId="{2C1276B5-3770-4A9D-90B0-5343AE63B40C}">
      <dgm:prSet/>
      <dgm:spPr/>
      <dgm:t>
        <a:bodyPr/>
        <a:lstStyle/>
        <a:p>
          <a:endParaRPr lang="en-US"/>
        </a:p>
      </dgm:t>
    </dgm:pt>
    <dgm:pt modelId="{3F0ED2AF-C422-4D27-A1AB-D345F292B9A9}" type="pres">
      <dgm:prSet presAssocID="{E2E1A609-92A2-41E2-8305-0864C59FBF5D}" presName="linear" presStyleCnt="0">
        <dgm:presLayoutVars>
          <dgm:animLvl val="lvl"/>
          <dgm:resizeHandles val="exact"/>
        </dgm:presLayoutVars>
      </dgm:prSet>
      <dgm:spPr/>
    </dgm:pt>
    <dgm:pt modelId="{44B0CB7C-D305-45CD-9B4D-6C921C5299F3}" type="pres">
      <dgm:prSet presAssocID="{0D6FA317-7976-4736-A3E7-3E785226E2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26DE9-4ABE-4AC2-AFB6-D66C281ACACB}" type="pres">
      <dgm:prSet presAssocID="{A3F2BEE0-EFD5-43E8-AA26-701D8F72DDB2}" presName="spacer" presStyleCnt="0"/>
      <dgm:spPr/>
    </dgm:pt>
    <dgm:pt modelId="{CD2F5A7B-9451-493A-B7F6-1DA0C72C508B}" type="pres">
      <dgm:prSet presAssocID="{02B1E862-7002-46F3-9DB7-16824AD97F5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68CD04-D80C-46B8-ABE7-65EB7E96766C}" type="presOf" srcId="{02B1E862-7002-46F3-9DB7-16824AD97F5C}" destId="{CD2F5A7B-9451-493A-B7F6-1DA0C72C508B}" srcOrd="0" destOrd="0" presId="urn:microsoft.com/office/officeart/2005/8/layout/vList2"/>
    <dgm:cxn modelId="{761DBF35-E2D2-4269-A026-938A235C6D14}" type="presOf" srcId="{E2E1A609-92A2-41E2-8305-0864C59FBF5D}" destId="{3F0ED2AF-C422-4D27-A1AB-D345F292B9A9}" srcOrd="0" destOrd="0" presId="urn:microsoft.com/office/officeart/2005/8/layout/vList2"/>
    <dgm:cxn modelId="{05E4446C-975B-4E23-BB78-2B03FBE162E3}" srcId="{E2E1A609-92A2-41E2-8305-0864C59FBF5D}" destId="{0D6FA317-7976-4736-A3E7-3E785226E2B3}" srcOrd="0" destOrd="0" parTransId="{355CBAAC-EE1F-4364-B75E-0E890A45C819}" sibTransId="{A3F2BEE0-EFD5-43E8-AA26-701D8F72DDB2}"/>
    <dgm:cxn modelId="{D05D9F6E-65C9-456A-8592-475A415589D1}" type="presOf" srcId="{0D6FA317-7976-4736-A3E7-3E785226E2B3}" destId="{44B0CB7C-D305-45CD-9B4D-6C921C5299F3}" srcOrd="0" destOrd="0" presId="urn:microsoft.com/office/officeart/2005/8/layout/vList2"/>
    <dgm:cxn modelId="{2C1276B5-3770-4A9D-90B0-5343AE63B40C}" srcId="{E2E1A609-92A2-41E2-8305-0864C59FBF5D}" destId="{02B1E862-7002-46F3-9DB7-16824AD97F5C}" srcOrd="1" destOrd="0" parTransId="{5E3EBDF4-A9F4-44FD-A49E-EBB43EA88D39}" sibTransId="{DB8F7327-36F6-4ECD-9A12-66A6A07133BF}"/>
    <dgm:cxn modelId="{FF18427F-0603-4D73-809F-73AAE27C70B1}" type="presParOf" srcId="{3F0ED2AF-C422-4D27-A1AB-D345F292B9A9}" destId="{44B0CB7C-D305-45CD-9B4D-6C921C5299F3}" srcOrd="0" destOrd="0" presId="urn:microsoft.com/office/officeart/2005/8/layout/vList2"/>
    <dgm:cxn modelId="{F2198E5F-EE42-4EE8-8534-9628BDE4F13F}" type="presParOf" srcId="{3F0ED2AF-C422-4D27-A1AB-D345F292B9A9}" destId="{A7526DE9-4ABE-4AC2-AFB6-D66C281ACACB}" srcOrd="1" destOrd="0" presId="urn:microsoft.com/office/officeart/2005/8/layout/vList2"/>
    <dgm:cxn modelId="{3FB9372A-244B-4ADB-8E33-E0FBE039BFCA}" type="presParOf" srcId="{3F0ED2AF-C422-4D27-A1AB-D345F292B9A9}" destId="{CD2F5A7B-9451-493A-B7F6-1DA0C72C50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127DDA6-3033-446E-85EA-0203D5CBF1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68511B-50DA-4A52-934B-60978556D408}">
      <dgm:prSet/>
      <dgm:spPr/>
      <dgm:t>
        <a:bodyPr/>
        <a:lstStyle/>
        <a:p>
          <a:r>
            <a:rPr lang="en-US"/>
            <a:t>Best suited for applications where access is only through the key. </a:t>
          </a:r>
        </a:p>
      </dgm:t>
    </dgm:pt>
    <dgm:pt modelId="{40D65077-D0D8-49AE-9F24-C8BA3F2ACBC3}" type="parTrans" cxnId="{A3A6E378-754F-471A-A616-C31B1BC246C7}">
      <dgm:prSet/>
      <dgm:spPr/>
      <dgm:t>
        <a:bodyPr/>
        <a:lstStyle/>
        <a:p>
          <a:endParaRPr lang="en-US"/>
        </a:p>
      </dgm:t>
    </dgm:pt>
    <dgm:pt modelId="{641EF9D9-7221-4F63-A3DC-D823554E0D46}" type="sibTrans" cxnId="{A3A6E378-754F-471A-A616-C31B1BC246C7}">
      <dgm:prSet/>
      <dgm:spPr/>
      <dgm:t>
        <a:bodyPr/>
        <a:lstStyle/>
        <a:p>
          <a:endParaRPr lang="en-US"/>
        </a:p>
      </dgm:t>
    </dgm:pt>
    <dgm:pt modelId="{75AD9FFB-077E-4B02-A679-390CB18B34A5}">
      <dgm:prSet/>
      <dgm:spPr/>
      <dgm:t>
        <a:bodyPr/>
        <a:lstStyle/>
        <a:p>
          <a:r>
            <a:rPr lang="en-US"/>
            <a:t>They are being used for Web sites that include thousands of pages, large image databases, and large catalogs. They are also particularly useful for keeping Web app session information.</a:t>
          </a:r>
        </a:p>
      </dgm:t>
    </dgm:pt>
    <dgm:pt modelId="{F33DAD76-1263-42C8-9F9B-2BA5D53B8FB8}" type="parTrans" cxnId="{94FE856A-181E-489D-A595-3E195B33C8AF}">
      <dgm:prSet/>
      <dgm:spPr/>
      <dgm:t>
        <a:bodyPr/>
        <a:lstStyle/>
        <a:p>
          <a:endParaRPr lang="en-US"/>
        </a:p>
      </dgm:t>
    </dgm:pt>
    <dgm:pt modelId="{A7E83848-6033-4481-A83F-114B5AB8F208}" type="sibTrans" cxnId="{94FE856A-181E-489D-A595-3E195B33C8AF}">
      <dgm:prSet/>
      <dgm:spPr/>
      <dgm:t>
        <a:bodyPr/>
        <a:lstStyle/>
        <a:p>
          <a:endParaRPr lang="en-US"/>
        </a:p>
      </dgm:t>
    </dgm:pt>
    <dgm:pt modelId="{0BA0CBFD-FE78-4BB5-B65E-DEB51673BFCD}" type="pres">
      <dgm:prSet presAssocID="{0127DDA6-3033-446E-85EA-0203D5CBF1E0}" presName="linear" presStyleCnt="0">
        <dgm:presLayoutVars>
          <dgm:animLvl val="lvl"/>
          <dgm:resizeHandles val="exact"/>
        </dgm:presLayoutVars>
      </dgm:prSet>
      <dgm:spPr/>
    </dgm:pt>
    <dgm:pt modelId="{2A362413-81DE-4C4D-A2AC-3685A344C7A5}" type="pres">
      <dgm:prSet presAssocID="{2168511B-50DA-4A52-934B-60978556D4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46BC50-1CFE-4248-8FDB-388378EA71E0}" type="pres">
      <dgm:prSet presAssocID="{641EF9D9-7221-4F63-A3DC-D823554E0D46}" presName="spacer" presStyleCnt="0"/>
      <dgm:spPr/>
    </dgm:pt>
    <dgm:pt modelId="{48E0CB5C-CFE2-4BE2-8CFA-DBD434DE92FF}" type="pres">
      <dgm:prSet presAssocID="{75AD9FFB-077E-4B02-A679-390CB18B34A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385783F-175C-44B4-A873-206C0059E083}" type="presOf" srcId="{75AD9FFB-077E-4B02-A679-390CB18B34A5}" destId="{48E0CB5C-CFE2-4BE2-8CFA-DBD434DE92FF}" srcOrd="0" destOrd="0" presId="urn:microsoft.com/office/officeart/2005/8/layout/vList2"/>
    <dgm:cxn modelId="{99289040-1172-479B-A27B-B32D91E53103}" type="presOf" srcId="{0127DDA6-3033-446E-85EA-0203D5CBF1E0}" destId="{0BA0CBFD-FE78-4BB5-B65E-DEB51673BFCD}" srcOrd="0" destOrd="0" presId="urn:microsoft.com/office/officeart/2005/8/layout/vList2"/>
    <dgm:cxn modelId="{94FE856A-181E-489D-A595-3E195B33C8AF}" srcId="{0127DDA6-3033-446E-85EA-0203D5CBF1E0}" destId="{75AD9FFB-077E-4B02-A679-390CB18B34A5}" srcOrd="1" destOrd="0" parTransId="{F33DAD76-1263-42C8-9F9B-2BA5D53B8FB8}" sibTransId="{A7E83848-6033-4481-A83F-114B5AB8F208}"/>
    <dgm:cxn modelId="{A3A6E378-754F-471A-A616-C31B1BC246C7}" srcId="{0127DDA6-3033-446E-85EA-0203D5CBF1E0}" destId="{2168511B-50DA-4A52-934B-60978556D408}" srcOrd="0" destOrd="0" parTransId="{40D65077-D0D8-49AE-9F24-C8BA3F2ACBC3}" sibTransId="{641EF9D9-7221-4F63-A3DC-D823554E0D46}"/>
    <dgm:cxn modelId="{D70C92B0-0CE7-4035-9423-800EFB61D472}" type="presOf" srcId="{2168511B-50DA-4A52-934B-60978556D408}" destId="{2A362413-81DE-4C4D-A2AC-3685A344C7A5}" srcOrd="0" destOrd="0" presId="urn:microsoft.com/office/officeart/2005/8/layout/vList2"/>
    <dgm:cxn modelId="{E00644FE-DF4F-406B-BE75-4C041F98B0DC}" type="presParOf" srcId="{0BA0CBFD-FE78-4BB5-B65E-DEB51673BFCD}" destId="{2A362413-81DE-4C4D-A2AC-3685A344C7A5}" srcOrd="0" destOrd="0" presId="urn:microsoft.com/office/officeart/2005/8/layout/vList2"/>
    <dgm:cxn modelId="{C0EABA71-848B-4F38-99EB-7630CB3028A0}" type="presParOf" srcId="{0BA0CBFD-FE78-4BB5-B65E-DEB51673BFCD}" destId="{4546BC50-1CFE-4248-8FDB-388378EA71E0}" srcOrd="1" destOrd="0" presId="urn:microsoft.com/office/officeart/2005/8/layout/vList2"/>
    <dgm:cxn modelId="{F4949A88-6270-4A9F-B2B4-4F15F84DCAF3}" type="presParOf" srcId="{0BA0CBFD-FE78-4BB5-B65E-DEB51673BFCD}" destId="{48E0CB5C-CFE2-4BE2-8CFA-DBD434DE92F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213D0E-354E-4BA6-8FD3-61999A49BD8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FBEB7D2-1ABB-44FB-81E8-C62CF4062957}">
      <dgm:prSet/>
      <dgm:spPr/>
      <dgm:t>
        <a:bodyPr/>
        <a:lstStyle/>
        <a:p>
          <a:r>
            <a:rPr lang="en-US" dirty="0"/>
            <a:t>A specialized Key-value Store but rather than storing “values,” it stores “documents”, which are not adhered to schema restrictions.</a:t>
          </a:r>
        </a:p>
      </dgm:t>
    </dgm:pt>
    <dgm:pt modelId="{9249A847-514A-49DA-B89C-7825CE72D4F5}" type="parTrans" cxnId="{327F1FA6-8647-427F-A76D-E7C3382012EC}">
      <dgm:prSet/>
      <dgm:spPr/>
      <dgm:t>
        <a:bodyPr/>
        <a:lstStyle/>
        <a:p>
          <a:endParaRPr lang="en-US"/>
        </a:p>
      </dgm:t>
    </dgm:pt>
    <dgm:pt modelId="{7BCAA496-2D55-4ED3-9AE0-1BE22D08DE0F}" type="sibTrans" cxnId="{327F1FA6-8647-427F-A76D-E7C3382012EC}">
      <dgm:prSet/>
      <dgm:spPr/>
      <dgm:t>
        <a:bodyPr/>
        <a:lstStyle/>
        <a:p>
          <a:endParaRPr lang="en-US"/>
        </a:p>
      </dgm:t>
    </dgm:pt>
    <dgm:pt modelId="{499C3515-251C-4816-93C0-3E5C68816BF4}">
      <dgm:prSet/>
      <dgm:spPr/>
      <dgm:t>
        <a:bodyPr/>
        <a:lstStyle/>
        <a:p>
          <a:r>
            <a:rPr lang="en-US" dirty="0"/>
            <a:t>Provides a way to query the documents based on the contents or metadata.</a:t>
          </a:r>
        </a:p>
      </dgm:t>
    </dgm:pt>
    <dgm:pt modelId="{6791E57E-A452-462C-AD93-AF53CAEFA829}" type="parTrans" cxnId="{54131F44-7BA5-4839-B733-F2D5BE6A15ED}">
      <dgm:prSet/>
      <dgm:spPr/>
      <dgm:t>
        <a:bodyPr/>
        <a:lstStyle/>
        <a:p>
          <a:endParaRPr lang="en-US"/>
        </a:p>
      </dgm:t>
    </dgm:pt>
    <dgm:pt modelId="{B6A8D232-190D-4E63-AA16-37B83213ED03}" type="sibTrans" cxnId="{54131F44-7BA5-4839-B733-F2D5BE6A15ED}">
      <dgm:prSet/>
      <dgm:spPr/>
      <dgm:t>
        <a:bodyPr/>
        <a:lstStyle/>
        <a:p>
          <a:endParaRPr lang="en-US"/>
        </a:p>
      </dgm:t>
    </dgm:pt>
    <dgm:pt modelId="{8843E674-4DEB-498A-96A7-8947D8A67C0E}" type="pres">
      <dgm:prSet presAssocID="{10213D0E-354E-4BA6-8FD3-61999A49BD85}" presName="linear" presStyleCnt="0">
        <dgm:presLayoutVars>
          <dgm:animLvl val="lvl"/>
          <dgm:resizeHandles val="exact"/>
        </dgm:presLayoutVars>
      </dgm:prSet>
      <dgm:spPr/>
    </dgm:pt>
    <dgm:pt modelId="{2398A690-8BA0-4B13-A85D-445326A5E15C}" type="pres">
      <dgm:prSet presAssocID="{1FBEB7D2-1ABB-44FB-81E8-C62CF40629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ECEEB3-406C-449C-B728-6DF50F54277F}" type="pres">
      <dgm:prSet presAssocID="{7BCAA496-2D55-4ED3-9AE0-1BE22D08DE0F}" presName="spacer" presStyleCnt="0"/>
      <dgm:spPr/>
    </dgm:pt>
    <dgm:pt modelId="{037C398F-80DC-4652-810B-6B3A1E84DCF1}" type="pres">
      <dgm:prSet presAssocID="{499C3515-251C-4816-93C0-3E5C68816B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128E30-FB0D-4BF2-9EDA-B2C4D8AD5C3A}" type="presOf" srcId="{10213D0E-354E-4BA6-8FD3-61999A49BD85}" destId="{8843E674-4DEB-498A-96A7-8947D8A67C0E}" srcOrd="0" destOrd="0" presId="urn:microsoft.com/office/officeart/2005/8/layout/vList2"/>
    <dgm:cxn modelId="{85EAF15E-7B39-479C-9ED7-441DB006F117}" type="presOf" srcId="{1FBEB7D2-1ABB-44FB-81E8-C62CF4062957}" destId="{2398A690-8BA0-4B13-A85D-445326A5E15C}" srcOrd="0" destOrd="0" presId="urn:microsoft.com/office/officeart/2005/8/layout/vList2"/>
    <dgm:cxn modelId="{54131F44-7BA5-4839-B733-F2D5BE6A15ED}" srcId="{10213D0E-354E-4BA6-8FD3-61999A49BD85}" destId="{499C3515-251C-4816-93C0-3E5C68816BF4}" srcOrd="1" destOrd="0" parTransId="{6791E57E-A452-462C-AD93-AF53CAEFA829}" sibTransId="{B6A8D232-190D-4E63-AA16-37B83213ED03}"/>
    <dgm:cxn modelId="{327F1FA6-8647-427F-A76D-E7C3382012EC}" srcId="{10213D0E-354E-4BA6-8FD3-61999A49BD85}" destId="{1FBEB7D2-1ABB-44FB-81E8-C62CF4062957}" srcOrd="0" destOrd="0" parTransId="{9249A847-514A-49DA-B89C-7825CE72D4F5}" sibTransId="{7BCAA496-2D55-4ED3-9AE0-1BE22D08DE0F}"/>
    <dgm:cxn modelId="{EEC813A9-9BE0-4C5D-8A95-5AB15F8B4884}" type="presOf" srcId="{499C3515-251C-4816-93C0-3E5C68816BF4}" destId="{037C398F-80DC-4652-810B-6B3A1E84DCF1}" srcOrd="0" destOrd="0" presId="urn:microsoft.com/office/officeart/2005/8/layout/vList2"/>
    <dgm:cxn modelId="{DABC7472-1506-4262-9A3F-3BA0C017A09F}" type="presParOf" srcId="{8843E674-4DEB-498A-96A7-8947D8A67C0E}" destId="{2398A690-8BA0-4B13-A85D-445326A5E15C}" srcOrd="0" destOrd="0" presId="urn:microsoft.com/office/officeart/2005/8/layout/vList2"/>
    <dgm:cxn modelId="{BE31675E-F88D-441F-BCD5-34AD0B8CF5EB}" type="presParOf" srcId="{8843E674-4DEB-498A-96A7-8947D8A67C0E}" destId="{BBECEEB3-406C-449C-B728-6DF50F54277F}" srcOrd="1" destOrd="0" presId="urn:microsoft.com/office/officeart/2005/8/layout/vList2"/>
    <dgm:cxn modelId="{EC601479-5D6C-435E-A6A6-2D461220D6A8}" type="presParOf" srcId="{8843E674-4DEB-498A-96A7-8947D8A67C0E}" destId="{037C398F-80DC-4652-810B-6B3A1E84DC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BBAC5E-4B05-4062-B5B3-173D7E05A9C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18A4C79-8AA4-454B-89E0-E67981C5FD2D}">
      <dgm:prSet/>
      <dgm:spPr/>
      <dgm:t>
        <a:bodyPr/>
        <a:lstStyle/>
        <a:p>
          <a:r>
            <a:rPr lang="en-US"/>
            <a:t>A specialized Key-value Store</a:t>
          </a:r>
        </a:p>
      </dgm:t>
    </dgm:pt>
    <dgm:pt modelId="{2F241ED1-0413-44D9-B353-FF5875709C4C}" type="parTrans" cxnId="{AB91B0C8-66D2-4F57-B20A-189141373183}">
      <dgm:prSet/>
      <dgm:spPr/>
      <dgm:t>
        <a:bodyPr/>
        <a:lstStyle/>
        <a:p>
          <a:endParaRPr lang="en-US"/>
        </a:p>
      </dgm:t>
    </dgm:pt>
    <dgm:pt modelId="{327FEDCA-BA77-4DC8-A55B-B50EDB376307}" type="sibTrans" cxnId="{AB91B0C8-66D2-4F57-B20A-189141373183}">
      <dgm:prSet/>
      <dgm:spPr/>
      <dgm:t>
        <a:bodyPr/>
        <a:lstStyle/>
        <a:p>
          <a:endParaRPr lang="en-US"/>
        </a:p>
      </dgm:t>
    </dgm:pt>
    <dgm:pt modelId="{BF42F1F3-6575-48ED-8546-F2D139EEEB34}">
      <dgm:prSet/>
      <dgm:spPr/>
      <dgm:t>
        <a:bodyPr/>
        <a:lstStyle/>
        <a:p>
          <a:r>
            <a:rPr lang="en-US"/>
            <a:t>Designed for storing, retrieving and managing document-oriented information, also known as </a:t>
          </a:r>
          <a:r>
            <a:rPr lang="en-US">
              <a:hlinkClick xmlns:r="http://schemas.openxmlformats.org/officeDocument/2006/relationships" r:id="rId1"/>
            </a:rPr>
            <a:t>semi-structured data</a:t>
          </a:r>
          <a:r>
            <a:rPr lang="en-US"/>
            <a:t>, such as XML, JSON, BSON</a:t>
          </a:r>
        </a:p>
      </dgm:t>
    </dgm:pt>
    <dgm:pt modelId="{F7AC5877-3B35-44AF-A6C9-EC532C3C37D7}" type="parTrans" cxnId="{86C1314F-D076-4243-914A-582BD030073F}">
      <dgm:prSet/>
      <dgm:spPr/>
      <dgm:t>
        <a:bodyPr/>
        <a:lstStyle/>
        <a:p>
          <a:endParaRPr lang="en-US"/>
        </a:p>
      </dgm:t>
    </dgm:pt>
    <dgm:pt modelId="{BAB37317-5C57-4DFA-8C3F-BE800FEB7D39}" type="sibTrans" cxnId="{86C1314F-D076-4243-914A-582BD030073F}">
      <dgm:prSet/>
      <dgm:spPr/>
      <dgm:t>
        <a:bodyPr/>
        <a:lstStyle/>
        <a:p>
          <a:endParaRPr lang="en-US"/>
        </a:p>
      </dgm:t>
    </dgm:pt>
    <dgm:pt modelId="{851EE8ED-28BC-4AF6-B4FC-6A4E5A6D265F}">
      <dgm:prSet/>
      <dgm:spPr/>
      <dgm:t>
        <a:bodyPr/>
        <a:lstStyle/>
        <a:p>
          <a:r>
            <a:rPr lang="en-US" dirty="0"/>
            <a:t>Provides APIs or a query/update language that exposes the ability to query or update based on the internal structure in the document.</a:t>
          </a:r>
        </a:p>
      </dgm:t>
    </dgm:pt>
    <dgm:pt modelId="{11512C2B-7E9A-43B3-BDC6-2C35A2BD6173}" type="parTrans" cxnId="{C10A5910-9937-4E86-90A4-6F20BC6D6633}">
      <dgm:prSet/>
      <dgm:spPr/>
      <dgm:t>
        <a:bodyPr/>
        <a:lstStyle/>
        <a:p>
          <a:endParaRPr lang="en-US"/>
        </a:p>
      </dgm:t>
    </dgm:pt>
    <dgm:pt modelId="{F55E1B5A-AE5E-4A73-8CF4-DE4CEB94296F}" type="sibTrans" cxnId="{C10A5910-9937-4E86-90A4-6F20BC6D6633}">
      <dgm:prSet/>
      <dgm:spPr/>
      <dgm:t>
        <a:bodyPr/>
        <a:lstStyle/>
        <a:p>
          <a:endParaRPr lang="en-US"/>
        </a:p>
      </dgm:t>
    </dgm:pt>
    <dgm:pt modelId="{9F121356-40FA-42D9-A5D7-C8DA0B5962B4}" type="pres">
      <dgm:prSet presAssocID="{78BBAC5E-4B05-4062-B5B3-173D7E05A9CE}" presName="linear" presStyleCnt="0">
        <dgm:presLayoutVars>
          <dgm:animLvl val="lvl"/>
          <dgm:resizeHandles val="exact"/>
        </dgm:presLayoutVars>
      </dgm:prSet>
      <dgm:spPr/>
    </dgm:pt>
    <dgm:pt modelId="{DEC6181C-9260-4698-89DF-6A920C9FDCC4}" type="pres">
      <dgm:prSet presAssocID="{F18A4C79-8AA4-454B-89E0-E67981C5FD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1B961-5BA3-439D-927D-E0A2ADBF608F}" type="pres">
      <dgm:prSet presAssocID="{327FEDCA-BA77-4DC8-A55B-B50EDB376307}" presName="spacer" presStyleCnt="0"/>
      <dgm:spPr/>
    </dgm:pt>
    <dgm:pt modelId="{92A6DDC4-01E4-467A-8D8D-90684B5984F2}" type="pres">
      <dgm:prSet presAssocID="{BF42F1F3-6575-48ED-8546-F2D139EEEB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C3AAC9-EBF8-4480-8A65-8190B6E12643}" type="pres">
      <dgm:prSet presAssocID="{BAB37317-5C57-4DFA-8C3F-BE800FEB7D39}" presName="spacer" presStyleCnt="0"/>
      <dgm:spPr/>
    </dgm:pt>
    <dgm:pt modelId="{D6562406-D299-4AD2-BCE2-544699DF3EF6}" type="pres">
      <dgm:prSet presAssocID="{851EE8ED-28BC-4AF6-B4FC-6A4E5A6D26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E10E0B-1B25-4EE5-8903-7699E398268E}" type="presOf" srcId="{BF42F1F3-6575-48ED-8546-F2D139EEEB34}" destId="{92A6DDC4-01E4-467A-8D8D-90684B5984F2}" srcOrd="0" destOrd="0" presId="urn:microsoft.com/office/officeart/2005/8/layout/vList2"/>
    <dgm:cxn modelId="{C10A5910-9937-4E86-90A4-6F20BC6D6633}" srcId="{78BBAC5E-4B05-4062-B5B3-173D7E05A9CE}" destId="{851EE8ED-28BC-4AF6-B4FC-6A4E5A6D265F}" srcOrd="2" destOrd="0" parTransId="{11512C2B-7E9A-43B3-BDC6-2C35A2BD6173}" sibTransId="{F55E1B5A-AE5E-4A73-8CF4-DE4CEB94296F}"/>
    <dgm:cxn modelId="{2D579B22-14D7-4124-986F-F4BD29F8C92A}" type="presOf" srcId="{78BBAC5E-4B05-4062-B5B3-173D7E05A9CE}" destId="{9F121356-40FA-42D9-A5D7-C8DA0B5962B4}" srcOrd="0" destOrd="0" presId="urn:microsoft.com/office/officeart/2005/8/layout/vList2"/>
    <dgm:cxn modelId="{A02C2338-AB17-46F6-82AD-686B34B837BD}" type="presOf" srcId="{F18A4C79-8AA4-454B-89E0-E67981C5FD2D}" destId="{DEC6181C-9260-4698-89DF-6A920C9FDCC4}" srcOrd="0" destOrd="0" presId="urn:microsoft.com/office/officeart/2005/8/layout/vList2"/>
    <dgm:cxn modelId="{86C1314F-D076-4243-914A-582BD030073F}" srcId="{78BBAC5E-4B05-4062-B5B3-173D7E05A9CE}" destId="{BF42F1F3-6575-48ED-8546-F2D139EEEB34}" srcOrd="1" destOrd="0" parTransId="{F7AC5877-3B35-44AF-A6C9-EC532C3C37D7}" sibTransId="{BAB37317-5C57-4DFA-8C3F-BE800FEB7D39}"/>
    <dgm:cxn modelId="{AB91B0C8-66D2-4F57-B20A-189141373183}" srcId="{78BBAC5E-4B05-4062-B5B3-173D7E05A9CE}" destId="{F18A4C79-8AA4-454B-89E0-E67981C5FD2D}" srcOrd="0" destOrd="0" parTransId="{2F241ED1-0413-44D9-B353-FF5875709C4C}" sibTransId="{327FEDCA-BA77-4DC8-A55B-B50EDB376307}"/>
    <dgm:cxn modelId="{CDE138E7-40A6-429C-829C-13E25FF85431}" type="presOf" srcId="{851EE8ED-28BC-4AF6-B4FC-6A4E5A6D265F}" destId="{D6562406-D299-4AD2-BCE2-544699DF3EF6}" srcOrd="0" destOrd="0" presId="urn:microsoft.com/office/officeart/2005/8/layout/vList2"/>
    <dgm:cxn modelId="{39FE6175-E7B3-4212-9BC7-5AADA8E0612B}" type="presParOf" srcId="{9F121356-40FA-42D9-A5D7-C8DA0B5962B4}" destId="{DEC6181C-9260-4698-89DF-6A920C9FDCC4}" srcOrd="0" destOrd="0" presId="urn:microsoft.com/office/officeart/2005/8/layout/vList2"/>
    <dgm:cxn modelId="{E7152696-D322-43BD-B581-8A638701A4E8}" type="presParOf" srcId="{9F121356-40FA-42D9-A5D7-C8DA0B5962B4}" destId="{CED1B961-5BA3-439D-927D-E0A2ADBF608F}" srcOrd="1" destOrd="0" presId="urn:microsoft.com/office/officeart/2005/8/layout/vList2"/>
    <dgm:cxn modelId="{0E02A7D5-B7AC-4073-BEFD-7698CEA813D3}" type="presParOf" srcId="{9F121356-40FA-42D9-A5D7-C8DA0B5962B4}" destId="{92A6DDC4-01E4-467A-8D8D-90684B5984F2}" srcOrd="2" destOrd="0" presId="urn:microsoft.com/office/officeart/2005/8/layout/vList2"/>
    <dgm:cxn modelId="{EFB59025-AB22-4D2A-8957-68F47FA200F2}" type="presParOf" srcId="{9F121356-40FA-42D9-A5D7-C8DA0B5962B4}" destId="{50C3AAC9-EBF8-4480-8A65-8190B6E12643}" srcOrd="3" destOrd="0" presId="urn:microsoft.com/office/officeart/2005/8/layout/vList2"/>
    <dgm:cxn modelId="{A439FFF2-9709-4745-B133-EBA4EB91AD42}" type="presParOf" srcId="{9F121356-40FA-42D9-A5D7-C8DA0B5962B4}" destId="{D6562406-D299-4AD2-BCE2-544699DF3E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7EE368D-4D44-4049-B5E6-3C31615687A8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1A7C758-A533-403F-BF7A-794563B513C8}">
      <dgm:prSet/>
      <dgm:spPr/>
      <dgm:t>
        <a:bodyPr/>
        <a:lstStyle/>
        <a:p>
          <a:r>
            <a:rPr lang="en-US"/>
            <a:t>Creation (or insertion)</a:t>
          </a:r>
        </a:p>
      </dgm:t>
    </dgm:pt>
    <dgm:pt modelId="{E70E5455-E073-48A1-8CAF-C6C0BEB78B28}" type="parTrans" cxnId="{F6593945-F278-4B48-939A-3CAD8DDEFD87}">
      <dgm:prSet/>
      <dgm:spPr/>
      <dgm:t>
        <a:bodyPr/>
        <a:lstStyle/>
        <a:p>
          <a:endParaRPr lang="en-US"/>
        </a:p>
      </dgm:t>
    </dgm:pt>
    <dgm:pt modelId="{A2008D45-95BC-4994-9875-3B8D5505D898}" type="sibTrans" cxnId="{F6593945-F278-4B48-939A-3CAD8DDEFD87}">
      <dgm:prSet/>
      <dgm:spPr/>
      <dgm:t>
        <a:bodyPr/>
        <a:lstStyle/>
        <a:p>
          <a:endParaRPr lang="en-US"/>
        </a:p>
      </dgm:t>
    </dgm:pt>
    <dgm:pt modelId="{0175384B-5FE6-490D-B8A4-6C1F525C581D}">
      <dgm:prSet/>
      <dgm:spPr/>
      <dgm:t>
        <a:bodyPr/>
        <a:lstStyle/>
        <a:p>
          <a:r>
            <a:rPr lang="en-US"/>
            <a:t>Retrieval (or query, search, read or find)</a:t>
          </a:r>
        </a:p>
      </dgm:t>
    </dgm:pt>
    <dgm:pt modelId="{EBDC8386-3ED3-40C5-A411-090A0E541F37}" type="parTrans" cxnId="{65D87304-7035-4D3B-AD1F-AAD1E9F3C5E8}">
      <dgm:prSet/>
      <dgm:spPr/>
      <dgm:t>
        <a:bodyPr/>
        <a:lstStyle/>
        <a:p>
          <a:endParaRPr lang="en-US"/>
        </a:p>
      </dgm:t>
    </dgm:pt>
    <dgm:pt modelId="{434271EE-F7F8-4F27-8D67-0438D62BA4C5}" type="sibTrans" cxnId="{65D87304-7035-4D3B-AD1F-AAD1E9F3C5E8}">
      <dgm:prSet/>
      <dgm:spPr/>
      <dgm:t>
        <a:bodyPr/>
        <a:lstStyle/>
        <a:p>
          <a:endParaRPr lang="en-US"/>
        </a:p>
      </dgm:t>
    </dgm:pt>
    <dgm:pt modelId="{E809616E-BFB4-4AE5-B9E3-3642098D8463}">
      <dgm:prSet/>
      <dgm:spPr/>
      <dgm:t>
        <a:bodyPr/>
        <a:lstStyle/>
        <a:p>
          <a:r>
            <a:rPr lang="en-US"/>
            <a:t>Update (or edit)</a:t>
          </a:r>
        </a:p>
      </dgm:t>
    </dgm:pt>
    <dgm:pt modelId="{7D56ECB8-E734-4334-9532-78C4400D94B3}" type="parTrans" cxnId="{10E16975-4B31-442F-9429-4B89FD5DEFB2}">
      <dgm:prSet/>
      <dgm:spPr/>
      <dgm:t>
        <a:bodyPr/>
        <a:lstStyle/>
        <a:p>
          <a:endParaRPr lang="en-US"/>
        </a:p>
      </dgm:t>
    </dgm:pt>
    <dgm:pt modelId="{CA30701F-A659-4134-A226-5DFFFFE7C9C4}" type="sibTrans" cxnId="{10E16975-4B31-442F-9429-4B89FD5DEFB2}">
      <dgm:prSet/>
      <dgm:spPr/>
      <dgm:t>
        <a:bodyPr/>
        <a:lstStyle/>
        <a:p>
          <a:endParaRPr lang="en-US"/>
        </a:p>
      </dgm:t>
    </dgm:pt>
    <dgm:pt modelId="{65AEFCB9-72D5-4B81-A559-C4B54A6C3F3A}">
      <dgm:prSet/>
      <dgm:spPr/>
      <dgm:t>
        <a:bodyPr/>
        <a:lstStyle/>
        <a:p>
          <a:r>
            <a:rPr lang="en-US"/>
            <a:t>Deletion (or removal)</a:t>
          </a:r>
        </a:p>
      </dgm:t>
    </dgm:pt>
    <dgm:pt modelId="{5A549141-F3FC-4284-92D8-E3CDB5483026}" type="parTrans" cxnId="{5723B657-196B-4DB7-8FA5-A8F09DE9AE10}">
      <dgm:prSet/>
      <dgm:spPr/>
      <dgm:t>
        <a:bodyPr/>
        <a:lstStyle/>
        <a:p>
          <a:endParaRPr lang="en-US"/>
        </a:p>
      </dgm:t>
    </dgm:pt>
    <dgm:pt modelId="{D97E0178-A890-4506-AFB3-60CA2F5EE852}" type="sibTrans" cxnId="{5723B657-196B-4DB7-8FA5-A8F09DE9AE10}">
      <dgm:prSet/>
      <dgm:spPr/>
      <dgm:t>
        <a:bodyPr/>
        <a:lstStyle/>
        <a:p>
          <a:endParaRPr lang="en-US"/>
        </a:p>
      </dgm:t>
    </dgm:pt>
    <dgm:pt modelId="{A62EDC8E-CDC3-44B8-BA31-23192B32BD92}" type="pres">
      <dgm:prSet presAssocID="{57EE368D-4D44-4049-B5E6-3C31615687A8}" presName="matrix" presStyleCnt="0">
        <dgm:presLayoutVars>
          <dgm:chMax val="1"/>
          <dgm:dir/>
          <dgm:resizeHandles val="exact"/>
        </dgm:presLayoutVars>
      </dgm:prSet>
      <dgm:spPr/>
    </dgm:pt>
    <dgm:pt modelId="{2CA5920E-651D-425D-BB64-EC7B313B3D68}" type="pres">
      <dgm:prSet presAssocID="{57EE368D-4D44-4049-B5E6-3C31615687A8}" presName="diamond" presStyleLbl="bgShp" presStyleIdx="0" presStyleCnt="1"/>
      <dgm:spPr/>
    </dgm:pt>
    <dgm:pt modelId="{B6BC9B92-8FDE-4B38-BEC8-5EFF5DBAD169}" type="pres">
      <dgm:prSet presAssocID="{57EE368D-4D44-4049-B5E6-3C31615687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87280C-E0A6-416E-9F06-B4704C4663AF}" type="pres">
      <dgm:prSet presAssocID="{57EE368D-4D44-4049-B5E6-3C31615687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FD551E-2321-412D-9E12-0BDF18308C33}" type="pres">
      <dgm:prSet presAssocID="{57EE368D-4D44-4049-B5E6-3C31615687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0D9E10-644A-4664-B8FE-D113C2D33C21}" type="pres">
      <dgm:prSet presAssocID="{57EE368D-4D44-4049-B5E6-3C31615687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5D87304-7035-4D3B-AD1F-AAD1E9F3C5E8}" srcId="{57EE368D-4D44-4049-B5E6-3C31615687A8}" destId="{0175384B-5FE6-490D-B8A4-6C1F525C581D}" srcOrd="1" destOrd="0" parTransId="{EBDC8386-3ED3-40C5-A411-090A0E541F37}" sibTransId="{434271EE-F7F8-4F27-8D67-0438D62BA4C5}"/>
    <dgm:cxn modelId="{034D7039-11E5-4778-A514-EA4BF1B3A0A6}" type="presOf" srcId="{21A7C758-A533-403F-BF7A-794563B513C8}" destId="{B6BC9B92-8FDE-4B38-BEC8-5EFF5DBAD169}" srcOrd="0" destOrd="0" presId="urn:microsoft.com/office/officeart/2005/8/layout/matrix3"/>
    <dgm:cxn modelId="{F6593945-F278-4B48-939A-3CAD8DDEFD87}" srcId="{57EE368D-4D44-4049-B5E6-3C31615687A8}" destId="{21A7C758-A533-403F-BF7A-794563B513C8}" srcOrd="0" destOrd="0" parTransId="{E70E5455-E073-48A1-8CAF-C6C0BEB78B28}" sibTransId="{A2008D45-95BC-4994-9875-3B8D5505D898}"/>
    <dgm:cxn modelId="{10E16975-4B31-442F-9429-4B89FD5DEFB2}" srcId="{57EE368D-4D44-4049-B5E6-3C31615687A8}" destId="{E809616E-BFB4-4AE5-B9E3-3642098D8463}" srcOrd="2" destOrd="0" parTransId="{7D56ECB8-E734-4334-9532-78C4400D94B3}" sibTransId="{CA30701F-A659-4134-A226-5DFFFFE7C9C4}"/>
    <dgm:cxn modelId="{F87C5156-7A2A-451C-B98D-27AD3610718B}" type="presOf" srcId="{E809616E-BFB4-4AE5-B9E3-3642098D8463}" destId="{D1FD551E-2321-412D-9E12-0BDF18308C33}" srcOrd="0" destOrd="0" presId="urn:microsoft.com/office/officeart/2005/8/layout/matrix3"/>
    <dgm:cxn modelId="{5723B657-196B-4DB7-8FA5-A8F09DE9AE10}" srcId="{57EE368D-4D44-4049-B5E6-3C31615687A8}" destId="{65AEFCB9-72D5-4B81-A559-C4B54A6C3F3A}" srcOrd="3" destOrd="0" parTransId="{5A549141-F3FC-4284-92D8-E3CDB5483026}" sibTransId="{D97E0178-A890-4506-AFB3-60CA2F5EE852}"/>
    <dgm:cxn modelId="{8D84509D-5CF8-4982-A4A2-40ADF7CE3203}" type="presOf" srcId="{57EE368D-4D44-4049-B5E6-3C31615687A8}" destId="{A62EDC8E-CDC3-44B8-BA31-23192B32BD92}" srcOrd="0" destOrd="0" presId="urn:microsoft.com/office/officeart/2005/8/layout/matrix3"/>
    <dgm:cxn modelId="{D06726AC-37D3-44B9-B3DB-09C3C66CE848}" type="presOf" srcId="{0175384B-5FE6-490D-B8A4-6C1F525C581D}" destId="{5E87280C-E0A6-416E-9F06-B4704C4663AF}" srcOrd="0" destOrd="0" presId="urn:microsoft.com/office/officeart/2005/8/layout/matrix3"/>
    <dgm:cxn modelId="{7BAC35B8-9B3D-47CD-94C2-BB7277FA7942}" type="presOf" srcId="{65AEFCB9-72D5-4B81-A559-C4B54A6C3F3A}" destId="{370D9E10-644A-4664-B8FE-D113C2D33C21}" srcOrd="0" destOrd="0" presId="urn:microsoft.com/office/officeart/2005/8/layout/matrix3"/>
    <dgm:cxn modelId="{29356C21-AE61-4F70-B1B8-4F67AA3BBCA6}" type="presParOf" srcId="{A62EDC8E-CDC3-44B8-BA31-23192B32BD92}" destId="{2CA5920E-651D-425D-BB64-EC7B313B3D68}" srcOrd="0" destOrd="0" presId="urn:microsoft.com/office/officeart/2005/8/layout/matrix3"/>
    <dgm:cxn modelId="{F47C0387-CA1D-4379-89EE-76BBC698B987}" type="presParOf" srcId="{A62EDC8E-CDC3-44B8-BA31-23192B32BD92}" destId="{B6BC9B92-8FDE-4B38-BEC8-5EFF5DBAD169}" srcOrd="1" destOrd="0" presId="urn:microsoft.com/office/officeart/2005/8/layout/matrix3"/>
    <dgm:cxn modelId="{73A2FEB3-A889-4BD8-BBF4-F2568823844E}" type="presParOf" srcId="{A62EDC8E-CDC3-44B8-BA31-23192B32BD92}" destId="{5E87280C-E0A6-416E-9F06-B4704C4663AF}" srcOrd="2" destOrd="0" presId="urn:microsoft.com/office/officeart/2005/8/layout/matrix3"/>
    <dgm:cxn modelId="{74055E0A-F94C-4B8A-9682-3C70D529103D}" type="presParOf" srcId="{A62EDC8E-CDC3-44B8-BA31-23192B32BD92}" destId="{D1FD551E-2321-412D-9E12-0BDF18308C33}" srcOrd="3" destOrd="0" presId="urn:microsoft.com/office/officeart/2005/8/layout/matrix3"/>
    <dgm:cxn modelId="{199DE631-3A2E-4BE3-A92A-EAFF862089E4}" type="presParOf" srcId="{A62EDC8E-CDC3-44B8-BA31-23192B32BD92}" destId="{370D9E10-644A-4664-B8FE-D113C2D33C2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CE0B989-D376-4B21-A8ED-6E77DECC60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11F8FB-DD3B-4BFB-B43A-C239CFA97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 store uses </a:t>
          </a:r>
          <a:r>
            <a:rPr lang="en-US" u="sng"/>
            <a:t>graph structures</a:t>
          </a:r>
          <a:r>
            <a:rPr lang="en-US"/>
            <a:t> for semantic queries with </a:t>
          </a:r>
          <a:r>
            <a:rPr lang="en-US" u="sng"/>
            <a:t>nodes</a:t>
          </a:r>
          <a:r>
            <a:rPr lang="en-US"/>
            <a:t>, </a:t>
          </a:r>
          <a:r>
            <a:rPr lang="en-US" u="sng"/>
            <a:t>edges</a:t>
          </a:r>
          <a:r>
            <a:rPr lang="en-US"/>
            <a:t> and </a:t>
          </a:r>
          <a:r>
            <a:rPr lang="en-US" u="sng"/>
            <a:t>properties</a:t>
          </a:r>
          <a:r>
            <a:rPr lang="en-US"/>
            <a:t> to represent and store data. </a:t>
          </a:r>
        </a:p>
      </dgm:t>
    </dgm:pt>
    <dgm:pt modelId="{6B645B69-A0D7-4935-8733-D20D37A5B659}" type="parTrans" cxnId="{86E3078B-B3F9-410B-8115-B47FA0172F81}">
      <dgm:prSet/>
      <dgm:spPr/>
      <dgm:t>
        <a:bodyPr/>
        <a:lstStyle/>
        <a:p>
          <a:endParaRPr lang="en-US"/>
        </a:p>
      </dgm:t>
    </dgm:pt>
    <dgm:pt modelId="{F1D47B1D-5367-4C36-8C8A-7E21439747C7}" type="sibTrans" cxnId="{86E3078B-B3F9-410B-8115-B47FA0172F81}">
      <dgm:prSet/>
      <dgm:spPr/>
      <dgm:t>
        <a:bodyPr/>
        <a:lstStyle/>
        <a:p>
          <a:endParaRPr lang="en-US"/>
        </a:p>
      </dgm:t>
    </dgm:pt>
    <dgm:pt modelId="{92ED48B3-5210-4BE6-BA69-0970A93C5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relationships allow data in the store to be linked together directly, and in many cases retrieved with one operation.</a:t>
          </a:r>
        </a:p>
      </dgm:t>
    </dgm:pt>
    <dgm:pt modelId="{5E4667D7-A5A5-4149-83CD-E3F33B2D113E}" type="parTrans" cxnId="{F0741CEE-C3F7-4248-B33F-17BB90F40B03}">
      <dgm:prSet/>
      <dgm:spPr/>
      <dgm:t>
        <a:bodyPr/>
        <a:lstStyle/>
        <a:p>
          <a:endParaRPr lang="en-US"/>
        </a:p>
      </dgm:t>
    </dgm:pt>
    <dgm:pt modelId="{4E996BA5-B259-421C-8188-5C4CCC27BE5C}" type="sibTrans" cxnId="{F0741CEE-C3F7-4248-B33F-17BB90F40B03}">
      <dgm:prSet/>
      <dgm:spPr/>
      <dgm:t>
        <a:bodyPr/>
        <a:lstStyle/>
        <a:p>
          <a:endParaRPr lang="en-US"/>
        </a:p>
      </dgm:t>
    </dgm:pt>
    <dgm:pt modelId="{50750BA1-8F3B-42CB-87AD-48F77DA47F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query on a graph is known as </a:t>
          </a:r>
          <a:r>
            <a:rPr lang="en-US" u="sng"/>
            <a:t>traversing</a:t>
          </a:r>
          <a:r>
            <a:rPr lang="en-US"/>
            <a:t> the graph.</a:t>
          </a:r>
        </a:p>
      </dgm:t>
    </dgm:pt>
    <dgm:pt modelId="{8A154695-67F4-41FF-AA5C-1CD26A5E1121}" type="parTrans" cxnId="{B03E8DC9-1027-4685-A9AA-4A4D1645E6DC}">
      <dgm:prSet/>
      <dgm:spPr/>
      <dgm:t>
        <a:bodyPr/>
        <a:lstStyle/>
        <a:p>
          <a:endParaRPr lang="en-US"/>
        </a:p>
      </dgm:t>
    </dgm:pt>
    <dgm:pt modelId="{CC80E333-AF4D-4E6E-989E-3A27D9C10D09}" type="sibTrans" cxnId="{B03E8DC9-1027-4685-A9AA-4A4D1645E6DC}">
      <dgm:prSet/>
      <dgm:spPr/>
      <dgm:t>
        <a:bodyPr/>
        <a:lstStyle/>
        <a:p>
          <a:endParaRPr lang="en-US"/>
        </a:p>
      </dgm:t>
    </dgm:pt>
    <dgm:pt modelId="{E6951A39-DD5E-4435-A48E-38BCF23C0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biggest advantage of the graph store is that </a:t>
          </a:r>
          <a:r>
            <a:rPr lang="en-US" u="sng"/>
            <a:t>joins</a:t>
          </a:r>
          <a:r>
            <a:rPr lang="en-US"/>
            <a:t> are not necessary. </a:t>
          </a:r>
        </a:p>
      </dgm:t>
    </dgm:pt>
    <dgm:pt modelId="{CE2B6716-C111-41BF-8A33-6EE3EC49CCCB}" type="parTrans" cxnId="{FB9ACF48-4AE7-4F01-853F-C3C5CDB77C3A}">
      <dgm:prSet/>
      <dgm:spPr/>
      <dgm:t>
        <a:bodyPr/>
        <a:lstStyle/>
        <a:p>
          <a:endParaRPr lang="en-US"/>
        </a:p>
      </dgm:t>
    </dgm:pt>
    <dgm:pt modelId="{C2B8D2D4-121B-484F-90BB-0E581EF99019}" type="sibTrans" cxnId="{FB9ACF48-4AE7-4F01-853F-C3C5CDB77C3A}">
      <dgm:prSet/>
      <dgm:spPr/>
      <dgm:t>
        <a:bodyPr/>
        <a:lstStyle/>
        <a:p>
          <a:endParaRPr lang="en-US"/>
        </a:p>
      </dgm:t>
    </dgm:pt>
    <dgm:pt modelId="{A3F215FA-90FB-4D3F-B4C6-73BBCAADF7C5}" type="pres">
      <dgm:prSet presAssocID="{CCE0B989-D376-4B21-A8ED-6E77DECC60B3}" presName="root" presStyleCnt="0">
        <dgm:presLayoutVars>
          <dgm:dir/>
          <dgm:resizeHandles val="exact"/>
        </dgm:presLayoutVars>
      </dgm:prSet>
      <dgm:spPr/>
    </dgm:pt>
    <dgm:pt modelId="{E5E10D83-C3CB-4AA4-ACE7-DBC3AB2AD8C2}" type="pres">
      <dgm:prSet presAssocID="{FF11F8FB-DD3B-4BFB-B43A-C239CFA973E3}" presName="compNode" presStyleCnt="0"/>
      <dgm:spPr/>
    </dgm:pt>
    <dgm:pt modelId="{AD649395-CD8B-4259-A6D2-D502E0064C21}" type="pres">
      <dgm:prSet presAssocID="{FF11F8FB-DD3B-4BFB-B43A-C239CFA973E3}" presName="bgRect" presStyleLbl="bgShp" presStyleIdx="0" presStyleCnt="4"/>
      <dgm:spPr/>
    </dgm:pt>
    <dgm:pt modelId="{34A02808-F50F-450B-8567-C07AD0A41F82}" type="pres">
      <dgm:prSet presAssocID="{FF11F8FB-DD3B-4BFB-B43A-C239CFA973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E73C67B-177A-4037-A533-CD374F2B0591}" type="pres">
      <dgm:prSet presAssocID="{FF11F8FB-DD3B-4BFB-B43A-C239CFA973E3}" presName="spaceRect" presStyleCnt="0"/>
      <dgm:spPr/>
    </dgm:pt>
    <dgm:pt modelId="{A2459862-4707-4287-BED0-60B29B6FDF0F}" type="pres">
      <dgm:prSet presAssocID="{FF11F8FB-DD3B-4BFB-B43A-C239CFA973E3}" presName="parTx" presStyleLbl="revTx" presStyleIdx="0" presStyleCnt="4">
        <dgm:presLayoutVars>
          <dgm:chMax val="0"/>
          <dgm:chPref val="0"/>
        </dgm:presLayoutVars>
      </dgm:prSet>
      <dgm:spPr/>
    </dgm:pt>
    <dgm:pt modelId="{437AA680-CFAA-4D40-AFD9-ED7C81A60CE2}" type="pres">
      <dgm:prSet presAssocID="{F1D47B1D-5367-4C36-8C8A-7E21439747C7}" presName="sibTrans" presStyleCnt="0"/>
      <dgm:spPr/>
    </dgm:pt>
    <dgm:pt modelId="{8687B121-642D-4C65-99E1-EEC9DCBA9F61}" type="pres">
      <dgm:prSet presAssocID="{92ED48B3-5210-4BE6-BA69-0970A93C55E2}" presName="compNode" presStyleCnt="0"/>
      <dgm:spPr/>
    </dgm:pt>
    <dgm:pt modelId="{F47597CA-32CC-4B75-A284-28542854F2F2}" type="pres">
      <dgm:prSet presAssocID="{92ED48B3-5210-4BE6-BA69-0970A93C55E2}" presName="bgRect" presStyleLbl="bgShp" presStyleIdx="1" presStyleCnt="4"/>
      <dgm:spPr/>
    </dgm:pt>
    <dgm:pt modelId="{DB633AEE-1008-4B9E-90D5-EB6679BCA923}" type="pres">
      <dgm:prSet presAssocID="{92ED48B3-5210-4BE6-BA69-0970A93C55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99755E-A9F8-4854-BAF3-7A12A7A09818}" type="pres">
      <dgm:prSet presAssocID="{92ED48B3-5210-4BE6-BA69-0970A93C55E2}" presName="spaceRect" presStyleCnt="0"/>
      <dgm:spPr/>
    </dgm:pt>
    <dgm:pt modelId="{61BED9D9-8F46-4101-B91D-0F4C9F7C20E4}" type="pres">
      <dgm:prSet presAssocID="{92ED48B3-5210-4BE6-BA69-0970A93C55E2}" presName="parTx" presStyleLbl="revTx" presStyleIdx="1" presStyleCnt="4">
        <dgm:presLayoutVars>
          <dgm:chMax val="0"/>
          <dgm:chPref val="0"/>
        </dgm:presLayoutVars>
      </dgm:prSet>
      <dgm:spPr/>
    </dgm:pt>
    <dgm:pt modelId="{2DFB8C31-ABD5-4120-BFE4-FC9716B22E15}" type="pres">
      <dgm:prSet presAssocID="{4E996BA5-B259-421C-8188-5C4CCC27BE5C}" presName="sibTrans" presStyleCnt="0"/>
      <dgm:spPr/>
    </dgm:pt>
    <dgm:pt modelId="{EF0C70B8-A884-4B83-B1AF-C1A6A7DB174A}" type="pres">
      <dgm:prSet presAssocID="{50750BA1-8F3B-42CB-87AD-48F77DA47F00}" presName="compNode" presStyleCnt="0"/>
      <dgm:spPr/>
    </dgm:pt>
    <dgm:pt modelId="{03A897CC-2F76-4A0E-8AB2-4E0D676DA761}" type="pres">
      <dgm:prSet presAssocID="{50750BA1-8F3B-42CB-87AD-48F77DA47F00}" presName="bgRect" presStyleLbl="bgShp" presStyleIdx="2" presStyleCnt="4"/>
      <dgm:spPr/>
    </dgm:pt>
    <dgm:pt modelId="{A8BCDF54-72AB-4510-9AF5-8423B4BE16CE}" type="pres">
      <dgm:prSet presAssocID="{50750BA1-8F3B-42CB-87AD-48F77DA47F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463D4E-3E04-43EA-8FBD-2F94462C0E95}" type="pres">
      <dgm:prSet presAssocID="{50750BA1-8F3B-42CB-87AD-48F77DA47F00}" presName="spaceRect" presStyleCnt="0"/>
      <dgm:spPr/>
    </dgm:pt>
    <dgm:pt modelId="{9B6F4368-2725-4922-9373-267E3251AFB0}" type="pres">
      <dgm:prSet presAssocID="{50750BA1-8F3B-42CB-87AD-48F77DA47F00}" presName="parTx" presStyleLbl="revTx" presStyleIdx="2" presStyleCnt="4">
        <dgm:presLayoutVars>
          <dgm:chMax val="0"/>
          <dgm:chPref val="0"/>
        </dgm:presLayoutVars>
      </dgm:prSet>
      <dgm:spPr/>
    </dgm:pt>
    <dgm:pt modelId="{A0C9EBD2-79D2-4A94-8798-223DF231F761}" type="pres">
      <dgm:prSet presAssocID="{CC80E333-AF4D-4E6E-989E-3A27D9C10D09}" presName="sibTrans" presStyleCnt="0"/>
      <dgm:spPr/>
    </dgm:pt>
    <dgm:pt modelId="{86DCDC0B-D92C-442D-8236-81C8BD118605}" type="pres">
      <dgm:prSet presAssocID="{E6951A39-DD5E-4435-A48E-38BCF23C0E12}" presName="compNode" presStyleCnt="0"/>
      <dgm:spPr/>
    </dgm:pt>
    <dgm:pt modelId="{1C85C396-6D69-4DBE-9E48-DBFC8CAB22EE}" type="pres">
      <dgm:prSet presAssocID="{E6951A39-DD5E-4435-A48E-38BCF23C0E12}" presName="bgRect" presStyleLbl="bgShp" presStyleIdx="3" presStyleCnt="4"/>
      <dgm:spPr/>
    </dgm:pt>
    <dgm:pt modelId="{602001B8-AB41-475B-86E4-7228140A24AA}" type="pres">
      <dgm:prSet presAssocID="{E6951A39-DD5E-4435-A48E-38BCF23C0E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C55A243-E6C8-48CD-8BC9-92353A5A1F8B}" type="pres">
      <dgm:prSet presAssocID="{E6951A39-DD5E-4435-A48E-38BCF23C0E12}" presName="spaceRect" presStyleCnt="0"/>
      <dgm:spPr/>
    </dgm:pt>
    <dgm:pt modelId="{4A143CE4-86D3-4508-9863-76E3CFEE09E0}" type="pres">
      <dgm:prSet presAssocID="{E6951A39-DD5E-4435-A48E-38BCF23C0E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8E802E-D4BB-4E9C-9B01-62CF52E0C9E2}" type="presOf" srcId="{CCE0B989-D376-4B21-A8ED-6E77DECC60B3}" destId="{A3F215FA-90FB-4D3F-B4C6-73BBCAADF7C5}" srcOrd="0" destOrd="0" presId="urn:microsoft.com/office/officeart/2018/2/layout/IconVerticalSolidList"/>
    <dgm:cxn modelId="{77D08940-948B-46FF-B9F4-902399A8B918}" type="presOf" srcId="{FF11F8FB-DD3B-4BFB-B43A-C239CFA973E3}" destId="{A2459862-4707-4287-BED0-60B29B6FDF0F}" srcOrd="0" destOrd="0" presId="urn:microsoft.com/office/officeart/2018/2/layout/IconVerticalSolidList"/>
    <dgm:cxn modelId="{FB9ACF48-4AE7-4F01-853F-C3C5CDB77C3A}" srcId="{CCE0B989-D376-4B21-A8ED-6E77DECC60B3}" destId="{E6951A39-DD5E-4435-A48E-38BCF23C0E12}" srcOrd="3" destOrd="0" parTransId="{CE2B6716-C111-41BF-8A33-6EE3EC49CCCB}" sibTransId="{C2B8D2D4-121B-484F-90BB-0E581EF99019}"/>
    <dgm:cxn modelId="{66834E77-053D-4283-B8EC-CA238C1E96E8}" type="presOf" srcId="{92ED48B3-5210-4BE6-BA69-0970A93C55E2}" destId="{61BED9D9-8F46-4101-B91D-0F4C9F7C20E4}" srcOrd="0" destOrd="0" presId="urn:microsoft.com/office/officeart/2018/2/layout/IconVerticalSolidList"/>
    <dgm:cxn modelId="{86E3078B-B3F9-410B-8115-B47FA0172F81}" srcId="{CCE0B989-D376-4B21-A8ED-6E77DECC60B3}" destId="{FF11F8FB-DD3B-4BFB-B43A-C239CFA973E3}" srcOrd="0" destOrd="0" parTransId="{6B645B69-A0D7-4935-8733-D20D37A5B659}" sibTransId="{F1D47B1D-5367-4C36-8C8A-7E21439747C7}"/>
    <dgm:cxn modelId="{B03E8DC9-1027-4685-A9AA-4A4D1645E6DC}" srcId="{CCE0B989-D376-4B21-A8ED-6E77DECC60B3}" destId="{50750BA1-8F3B-42CB-87AD-48F77DA47F00}" srcOrd="2" destOrd="0" parTransId="{8A154695-67F4-41FF-AA5C-1CD26A5E1121}" sibTransId="{CC80E333-AF4D-4E6E-989E-3A27D9C10D09}"/>
    <dgm:cxn modelId="{4448DCD0-ADFD-4B6B-8BFC-9FE441E1B8E7}" type="presOf" srcId="{50750BA1-8F3B-42CB-87AD-48F77DA47F00}" destId="{9B6F4368-2725-4922-9373-267E3251AFB0}" srcOrd="0" destOrd="0" presId="urn:microsoft.com/office/officeart/2018/2/layout/IconVerticalSolidList"/>
    <dgm:cxn modelId="{F95338DF-1782-4DCC-B989-2DD32C8EE64D}" type="presOf" srcId="{E6951A39-DD5E-4435-A48E-38BCF23C0E12}" destId="{4A143CE4-86D3-4508-9863-76E3CFEE09E0}" srcOrd="0" destOrd="0" presId="urn:microsoft.com/office/officeart/2018/2/layout/IconVerticalSolidList"/>
    <dgm:cxn modelId="{F0741CEE-C3F7-4248-B33F-17BB90F40B03}" srcId="{CCE0B989-D376-4B21-A8ED-6E77DECC60B3}" destId="{92ED48B3-5210-4BE6-BA69-0970A93C55E2}" srcOrd="1" destOrd="0" parTransId="{5E4667D7-A5A5-4149-83CD-E3F33B2D113E}" sibTransId="{4E996BA5-B259-421C-8188-5C4CCC27BE5C}"/>
    <dgm:cxn modelId="{138ADE8E-5C6E-4B57-AFAA-71CAE29001C3}" type="presParOf" srcId="{A3F215FA-90FB-4D3F-B4C6-73BBCAADF7C5}" destId="{E5E10D83-C3CB-4AA4-ACE7-DBC3AB2AD8C2}" srcOrd="0" destOrd="0" presId="urn:microsoft.com/office/officeart/2018/2/layout/IconVerticalSolidList"/>
    <dgm:cxn modelId="{8CA1ECB5-2840-4F20-89D7-C8689B713057}" type="presParOf" srcId="{E5E10D83-C3CB-4AA4-ACE7-DBC3AB2AD8C2}" destId="{AD649395-CD8B-4259-A6D2-D502E0064C21}" srcOrd="0" destOrd="0" presId="urn:microsoft.com/office/officeart/2018/2/layout/IconVerticalSolidList"/>
    <dgm:cxn modelId="{8AD7031D-6CCC-4F93-B1BE-BDC7D8F4C1CA}" type="presParOf" srcId="{E5E10D83-C3CB-4AA4-ACE7-DBC3AB2AD8C2}" destId="{34A02808-F50F-450B-8567-C07AD0A41F82}" srcOrd="1" destOrd="0" presId="urn:microsoft.com/office/officeart/2018/2/layout/IconVerticalSolidList"/>
    <dgm:cxn modelId="{24C08763-F762-40F1-B6D7-74443E4BB1C5}" type="presParOf" srcId="{E5E10D83-C3CB-4AA4-ACE7-DBC3AB2AD8C2}" destId="{9E73C67B-177A-4037-A533-CD374F2B0591}" srcOrd="2" destOrd="0" presId="urn:microsoft.com/office/officeart/2018/2/layout/IconVerticalSolidList"/>
    <dgm:cxn modelId="{0B157806-A520-4F11-8C7A-F233F4FE5455}" type="presParOf" srcId="{E5E10D83-C3CB-4AA4-ACE7-DBC3AB2AD8C2}" destId="{A2459862-4707-4287-BED0-60B29B6FDF0F}" srcOrd="3" destOrd="0" presId="urn:microsoft.com/office/officeart/2018/2/layout/IconVerticalSolidList"/>
    <dgm:cxn modelId="{9DEBECFD-61F9-4390-9C63-254DC981A922}" type="presParOf" srcId="{A3F215FA-90FB-4D3F-B4C6-73BBCAADF7C5}" destId="{437AA680-CFAA-4D40-AFD9-ED7C81A60CE2}" srcOrd="1" destOrd="0" presId="urn:microsoft.com/office/officeart/2018/2/layout/IconVerticalSolidList"/>
    <dgm:cxn modelId="{AB935960-2D49-4848-8727-A9F6A65D3513}" type="presParOf" srcId="{A3F215FA-90FB-4D3F-B4C6-73BBCAADF7C5}" destId="{8687B121-642D-4C65-99E1-EEC9DCBA9F61}" srcOrd="2" destOrd="0" presId="urn:microsoft.com/office/officeart/2018/2/layout/IconVerticalSolidList"/>
    <dgm:cxn modelId="{60E08CB8-52AF-4134-8F9C-FB015B464D7F}" type="presParOf" srcId="{8687B121-642D-4C65-99E1-EEC9DCBA9F61}" destId="{F47597CA-32CC-4B75-A284-28542854F2F2}" srcOrd="0" destOrd="0" presId="urn:microsoft.com/office/officeart/2018/2/layout/IconVerticalSolidList"/>
    <dgm:cxn modelId="{3E07E57A-C849-4728-9D08-2A4663B5D5DE}" type="presParOf" srcId="{8687B121-642D-4C65-99E1-EEC9DCBA9F61}" destId="{DB633AEE-1008-4B9E-90D5-EB6679BCA923}" srcOrd="1" destOrd="0" presId="urn:microsoft.com/office/officeart/2018/2/layout/IconVerticalSolidList"/>
    <dgm:cxn modelId="{535CDA84-1AE3-4430-9ECF-282D88E005A4}" type="presParOf" srcId="{8687B121-642D-4C65-99E1-EEC9DCBA9F61}" destId="{1D99755E-A9F8-4854-BAF3-7A12A7A09818}" srcOrd="2" destOrd="0" presId="urn:microsoft.com/office/officeart/2018/2/layout/IconVerticalSolidList"/>
    <dgm:cxn modelId="{61ADB7FF-F235-4AE7-A123-03353C41F82A}" type="presParOf" srcId="{8687B121-642D-4C65-99E1-EEC9DCBA9F61}" destId="{61BED9D9-8F46-4101-B91D-0F4C9F7C20E4}" srcOrd="3" destOrd="0" presId="urn:microsoft.com/office/officeart/2018/2/layout/IconVerticalSolidList"/>
    <dgm:cxn modelId="{C3880DD2-4419-4AAC-9E92-2194A9F8033B}" type="presParOf" srcId="{A3F215FA-90FB-4D3F-B4C6-73BBCAADF7C5}" destId="{2DFB8C31-ABD5-4120-BFE4-FC9716B22E15}" srcOrd="3" destOrd="0" presId="urn:microsoft.com/office/officeart/2018/2/layout/IconVerticalSolidList"/>
    <dgm:cxn modelId="{9D802B03-B4CC-4384-97AB-6044D4D3E768}" type="presParOf" srcId="{A3F215FA-90FB-4D3F-B4C6-73BBCAADF7C5}" destId="{EF0C70B8-A884-4B83-B1AF-C1A6A7DB174A}" srcOrd="4" destOrd="0" presId="urn:microsoft.com/office/officeart/2018/2/layout/IconVerticalSolidList"/>
    <dgm:cxn modelId="{71AA03E0-E767-41DF-BC0D-0B060D4099EB}" type="presParOf" srcId="{EF0C70B8-A884-4B83-B1AF-C1A6A7DB174A}" destId="{03A897CC-2F76-4A0E-8AB2-4E0D676DA761}" srcOrd="0" destOrd="0" presId="urn:microsoft.com/office/officeart/2018/2/layout/IconVerticalSolidList"/>
    <dgm:cxn modelId="{AF2E0A00-DA0B-4750-972C-FE2CF4E6D7C4}" type="presParOf" srcId="{EF0C70B8-A884-4B83-B1AF-C1A6A7DB174A}" destId="{A8BCDF54-72AB-4510-9AF5-8423B4BE16CE}" srcOrd="1" destOrd="0" presId="urn:microsoft.com/office/officeart/2018/2/layout/IconVerticalSolidList"/>
    <dgm:cxn modelId="{FD7BF786-7CE8-4CC4-A74B-D617AE07F2A0}" type="presParOf" srcId="{EF0C70B8-A884-4B83-B1AF-C1A6A7DB174A}" destId="{8E463D4E-3E04-43EA-8FBD-2F94462C0E95}" srcOrd="2" destOrd="0" presId="urn:microsoft.com/office/officeart/2018/2/layout/IconVerticalSolidList"/>
    <dgm:cxn modelId="{57C3BECD-8A0C-455D-8491-18431027542D}" type="presParOf" srcId="{EF0C70B8-A884-4B83-B1AF-C1A6A7DB174A}" destId="{9B6F4368-2725-4922-9373-267E3251AFB0}" srcOrd="3" destOrd="0" presId="urn:microsoft.com/office/officeart/2018/2/layout/IconVerticalSolidList"/>
    <dgm:cxn modelId="{43317D2B-DF18-4039-A39F-C5DB843C64D9}" type="presParOf" srcId="{A3F215FA-90FB-4D3F-B4C6-73BBCAADF7C5}" destId="{A0C9EBD2-79D2-4A94-8798-223DF231F761}" srcOrd="5" destOrd="0" presId="urn:microsoft.com/office/officeart/2018/2/layout/IconVerticalSolidList"/>
    <dgm:cxn modelId="{A23910B4-94E4-42AC-A88B-0261854DDB2B}" type="presParOf" srcId="{A3F215FA-90FB-4D3F-B4C6-73BBCAADF7C5}" destId="{86DCDC0B-D92C-442D-8236-81C8BD118605}" srcOrd="6" destOrd="0" presId="urn:microsoft.com/office/officeart/2018/2/layout/IconVerticalSolidList"/>
    <dgm:cxn modelId="{6681C848-0308-43FF-B82B-255D3CE16E50}" type="presParOf" srcId="{86DCDC0B-D92C-442D-8236-81C8BD118605}" destId="{1C85C396-6D69-4DBE-9E48-DBFC8CAB22EE}" srcOrd="0" destOrd="0" presId="urn:microsoft.com/office/officeart/2018/2/layout/IconVerticalSolidList"/>
    <dgm:cxn modelId="{96132ED2-495E-4084-856C-7C5C933B24E8}" type="presParOf" srcId="{86DCDC0B-D92C-442D-8236-81C8BD118605}" destId="{602001B8-AB41-475B-86E4-7228140A24AA}" srcOrd="1" destOrd="0" presId="urn:microsoft.com/office/officeart/2018/2/layout/IconVerticalSolidList"/>
    <dgm:cxn modelId="{1C27CE63-4DBC-4312-A3D2-C66ADF2DA8E3}" type="presParOf" srcId="{86DCDC0B-D92C-442D-8236-81C8BD118605}" destId="{CC55A243-E6C8-48CD-8BC9-92353A5A1F8B}" srcOrd="2" destOrd="0" presId="urn:microsoft.com/office/officeart/2018/2/layout/IconVerticalSolidList"/>
    <dgm:cxn modelId="{A9F85676-3D89-4212-851F-A00AB4CB0398}" type="presParOf" srcId="{86DCDC0B-D92C-442D-8236-81C8BD118605}" destId="{4A143CE4-86D3-4508-9863-76E3CFEE09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56451-6095-4A8D-A68C-31543D50B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0CBAED-9DBD-48CA-8DA8-DB60B77209A2}">
      <dgm:prSet/>
      <dgm:spPr/>
      <dgm:t>
        <a:bodyPr/>
        <a:lstStyle/>
        <a:p>
          <a:r>
            <a:rPr lang="pt-BR" b="1"/>
            <a:t>Data</a:t>
          </a:r>
          <a:r>
            <a:rPr lang="pt-BR" b="1" i="0"/>
            <a:t> </a:t>
          </a:r>
          <a:r>
            <a:rPr lang="pt-BR" b="1"/>
            <a:t>Model </a:t>
          </a:r>
          <a:endParaRPr lang="en-US"/>
        </a:p>
      </dgm:t>
    </dgm:pt>
    <dgm:pt modelId="{24CD0A0B-AB17-4E72-BEA9-895B36DDA590}" type="parTrans" cxnId="{0F81EF5F-054B-4DF6-98DC-E6B3FD2E3EDE}">
      <dgm:prSet/>
      <dgm:spPr/>
      <dgm:t>
        <a:bodyPr/>
        <a:lstStyle/>
        <a:p>
          <a:endParaRPr lang="en-US"/>
        </a:p>
      </dgm:t>
    </dgm:pt>
    <dgm:pt modelId="{87EDD290-6F65-41CB-9E7C-51944AAEE273}" type="sibTrans" cxnId="{0F81EF5F-054B-4DF6-98DC-E6B3FD2E3EDE}">
      <dgm:prSet/>
      <dgm:spPr/>
      <dgm:t>
        <a:bodyPr/>
        <a:lstStyle/>
        <a:p>
          <a:endParaRPr lang="en-US"/>
        </a:p>
      </dgm:t>
    </dgm:pt>
    <dgm:pt modelId="{6A44F9C5-AE5B-4A42-BB7F-0C7F885AFDF7}">
      <dgm:prSet/>
      <dgm:spPr/>
      <dgm:t>
        <a:bodyPr/>
        <a:lstStyle/>
        <a:p>
          <a:r>
            <a:rPr lang="pt-BR"/>
            <a:t>describes data characteristics </a:t>
          </a:r>
          <a:endParaRPr lang="en-US"/>
        </a:p>
      </dgm:t>
    </dgm:pt>
    <dgm:pt modelId="{CBB467FC-5A8E-4D95-90FF-6C9DF90FBBFB}" type="parTrans" cxnId="{55DCE6A3-98E3-424A-8198-0BFAD52B78CC}">
      <dgm:prSet/>
      <dgm:spPr/>
      <dgm:t>
        <a:bodyPr/>
        <a:lstStyle/>
        <a:p>
          <a:endParaRPr lang="en-US"/>
        </a:p>
      </dgm:t>
    </dgm:pt>
    <dgm:pt modelId="{94B0DDF4-1994-47C1-ABFF-8BB0399E15CE}" type="sibTrans" cxnId="{55DCE6A3-98E3-424A-8198-0BFAD52B78CC}">
      <dgm:prSet/>
      <dgm:spPr/>
      <dgm:t>
        <a:bodyPr/>
        <a:lstStyle/>
        <a:p>
          <a:endParaRPr lang="en-US"/>
        </a:p>
      </dgm:t>
    </dgm:pt>
    <dgm:pt modelId="{5E749882-075A-41FB-A6F4-0490BD92094A}" type="pres">
      <dgm:prSet presAssocID="{2EC56451-6095-4A8D-A68C-31543D50B67C}" presName="root" presStyleCnt="0">
        <dgm:presLayoutVars>
          <dgm:dir/>
          <dgm:resizeHandles val="exact"/>
        </dgm:presLayoutVars>
      </dgm:prSet>
      <dgm:spPr/>
    </dgm:pt>
    <dgm:pt modelId="{32111BB8-D590-46E9-8A77-3758E2ADBD13}" type="pres">
      <dgm:prSet presAssocID="{C10CBAED-9DBD-48CA-8DA8-DB60B77209A2}" presName="compNode" presStyleCnt="0"/>
      <dgm:spPr/>
    </dgm:pt>
    <dgm:pt modelId="{36084325-AB0D-43AA-9ADD-3E517796222C}" type="pres">
      <dgm:prSet presAssocID="{C10CBAED-9DBD-48CA-8DA8-DB60B77209A2}" presName="bgRect" presStyleLbl="bgShp" presStyleIdx="0" presStyleCnt="2"/>
      <dgm:spPr/>
    </dgm:pt>
    <dgm:pt modelId="{1FEC9AB3-BC4A-466F-8D47-AB6B4E833ABF}" type="pres">
      <dgm:prSet presAssocID="{C10CBAED-9DBD-48CA-8DA8-DB60B77209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491138-E794-4099-BB39-27E13FCA74D0}" type="pres">
      <dgm:prSet presAssocID="{C10CBAED-9DBD-48CA-8DA8-DB60B77209A2}" presName="spaceRect" presStyleCnt="0"/>
      <dgm:spPr/>
    </dgm:pt>
    <dgm:pt modelId="{F8491B3C-4A68-4955-916F-FC1FF6AC8DD3}" type="pres">
      <dgm:prSet presAssocID="{C10CBAED-9DBD-48CA-8DA8-DB60B77209A2}" presName="parTx" presStyleLbl="revTx" presStyleIdx="0" presStyleCnt="2">
        <dgm:presLayoutVars>
          <dgm:chMax val="0"/>
          <dgm:chPref val="0"/>
        </dgm:presLayoutVars>
      </dgm:prSet>
      <dgm:spPr/>
    </dgm:pt>
    <dgm:pt modelId="{494AC488-2D13-439B-8E27-179FC3C44EBA}" type="pres">
      <dgm:prSet presAssocID="{87EDD290-6F65-41CB-9E7C-51944AAEE273}" presName="sibTrans" presStyleCnt="0"/>
      <dgm:spPr/>
    </dgm:pt>
    <dgm:pt modelId="{D125F179-E063-4F09-84E5-68EC987BC0E7}" type="pres">
      <dgm:prSet presAssocID="{6A44F9C5-AE5B-4A42-BB7F-0C7F885AFDF7}" presName="compNode" presStyleCnt="0"/>
      <dgm:spPr/>
    </dgm:pt>
    <dgm:pt modelId="{C6DF8637-722D-4AAB-8EBE-0686A5AC71F4}" type="pres">
      <dgm:prSet presAssocID="{6A44F9C5-AE5B-4A42-BB7F-0C7F885AFDF7}" presName="bgRect" presStyleLbl="bgShp" presStyleIdx="1" presStyleCnt="2"/>
      <dgm:spPr/>
    </dgm:pt>
    <dgm:pt modelId="{6FF1EE44-BD28-45BD-88EA-7C6BD3967C5F}" type="pres">
      <dgm:prSet presAssocID="{6A44F9C5-AE5B-4A42-BB7F-0C7F885AFD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6859A7-7071-455F-934D-F62EB81B56C9}" type="pres">
      <dgm:prSet presAssocID="{6A44F9C5-AE5B-4A42-BB7F-0C7F885AFDF7}" presName="spaceRect" presStyleCnt="0"/>
      <dgm:spPr/>
    </dgm:pt>
    <dgm:pt modelId="{324617D6-C7C8-4B97-BAA2-F44AAB06D052}" type="pres">
      <dgm:prSet presAssocID="{6A44F9C5-AE5B-4A42-BB7F-0C7F885AFD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25FE29-D0C4-4C85-87D5-8FC499B0F3EE}" type="presOf" srcId="{C10CBAED-9DBD-48CA-8DA8-DB60B77209A2}" destId="{F8491B3C-4A68-4955-916F-FC1FF6AC8DD3}" srcOrd="0" destOrd="0" presId="urn:microsoft.com/office/officeart/2018/2/layout/IconVerticalSolidList"/>
    <dgm:cxn modelId="{9DFF182B-985D-4D19-92CF-094EB49A277A}" type="presOf" srcId="{2EC56451-6095-4A8D-A68C-31543D50B67C}" destId="{5E749882-075A-41FB-A6F4-0490BD92094A}" srcOrd="0" destOrd="0" presId="urn:microsoft.com/office/officeart/2018/2/layout/IconVerticalSolidList"/>
    <dgm:cxn modelId="{0F81EF5F-054B-4DF6-98DC-E6B3FD2E3EDE}" srcId="{2EC56451-6095-4A8D-A68C-31543D50B67C}" destId="{C10CBAED-9DBD-48CA-8DA8-DB60B77209A2}" srcOrd="0" destOrd="0" parTransId="{24CD0A0B-AB17-4E72-BEA9-895B36DDA590}" sibTransId="{87EDD290-6F65-41CB-9E7C-51944AAEE273}"/>
    <dgm:cxn modelId="{55DCE6A3-98E3-424A-8198-0BFAD52B78CC}" srcId="{2EC56451-6095-4A8D-A68C-31543D50B67C}" destId="{6A44F9C5-AE5B-4A42-BB7F-0C7F885AFDF7}" srcOrd="1" destOrd="0" parTransId="{CBB467FC-5A8E-4D95-90FF-6C9DF90FBBFB}" sibTransId="{94B0DDF4-1994-47C1-ABFF-8BB0399E15CE}"/>
    <dgm:cxn modelId="{2AF4E0CE-2A2E-4096-A867-3C47C936FFE0}" type="presOf" srcId="{6A44F9C5-AE5B-4A42-BB7F-0C7F885AFDF7}" destId="{324617D6-C7C8-4B97-BAA2-F44AAB06D052}" srcOrd="0" destOrd="0" presId="urn:microsoft.com/office/officeart/2018/2/layout/IconVerticalSolidList"/>
    <dgm:cxn modelId="{C696377C-FEDE-40A6-A740-F659AE2397CD}" type="presParOf" srcId="{5E749882-075A-41FB-A6F4-0490BD92094A}" destId="{32111BB8-D590-46E9-8A77-3758E2ADBD13}" srcOrd="0" destOrd="0" presId="urn:microsoft.com/office/officeart/2018/2/layout/IconVerticalSolidList"/>
    <dgm:cxn modelId="{DA3E90D0-71CF-468C-A7B4-0882DA6505BA}" type="presParOf" srcId="{32111BB8-D590-46E9-8A77-3758E2ADBD13}" destId="{36084325-AB0D-43AA-9ADD-3E517796222C}" srcOrd="0" destOrd="0" presId="urn:microsoft.com/office/officeart/2018/2/layout/IconVerticalSolidList"/>
    <dgm:cxn modelId="{89002BDA-6288-4477-9729-AAC0E36E28BD}" type="presParOf" srcId="{32111BB8-D590-46E9-8A77-3758E2ADBD13}" destId="{1FEC9AB3-BC4A-466F-8D47-AB6B4E833ABF}" srcOrd="1" destOrd="0" presId="urn:microsoft.com/office/officeart/2018/2/layout/IconVerticalSolidList"/>
    <dgm:cxn modelId="{D85DF83F-4B61-4D1A-BBC7-885E475A565B}" type="presParOf" srcId="{32111BB8-D590-46E9-8A77-3758E2ADBD13}" destId="{B9491138-E794-4099-BB39-27E13FCA74D0}" srcOrd="2" destOrd="0" presId="urn:microsoft.com/office/officeart/2018/2/layout/IconVerticalSolidList"/>
    <dgm:cxn modelId="{AF3F55F7-A917-44EA-AA9A-F84313E1D020}" type="presParOf" srcId="{32111BB8-D590-46E9-8A77-3758E2ADBD13}" destId="{F8491B3C-4A68-4955-916F-FC1FF6AC8DD3}" srcOrd="3" destOrd="0" presId="urn:microsoft.com/office/officeart/2018/2/layout/IconVerticalSolidList"/>
    <dgm:cxn modelId="{1A74ED61-7145-4DDD-B2F6-04E39CC0B036}" type="presParOf" srcId="{5E749882-075A-41FB-A6F4-0490BD92094A}" destId="{494AC488-2D13-439B-8E27-179FC3C44EBA}" srcOrd="1" destOrd="0" presId="urn:microsoft.com/office/officeart/2018/2/layout/IconVerticalSolidList"/>
    <dgm:cxn modelId="{45EB6310-8E08-4BB7-BB35-5FA5DABFC3BE}" type="presParOf" srcId="{5E749882-075A-41FB-A6F4-0490BD92094A}" destId="{D125F179-E063-4F09-84E5-68EC987BC0E7}" srcOrd="2" destOrd="0" presId="urn:microsoft.com/office/officeart/2018/2/layout/IconVerticalSolidList"/>
    <dgm:cxn modelId="{3715E863-8F6A-4819-8E4A-88019B008334}" type="presParOf" srcId="{D125F179-E063-4F09-84E5-68EC987BC0E7}" destId="{C6DF8637-722D-4AAB-8EBE-0686A5AC71F4}" srcOrd="0" destOrd="0" presId="urn:microsoft.com/office/officeart/2018/2/layout/IconVerticalSolidList"/>
    <dgm:cxn modelId="{3363F64A-DA41-4875-9C57-201087FDB994}" type="presParOf" srcId="{D125F179-E063-4F09-84E5-68EC987BC0E7}" destId="{6FF1EE44-BD28-45BD-88EA-7C6BD3967C5F}" srcOrd="1" destOrd="0" presId="urn:microsoft.com/office/officeart/2018/2/layout/IconVerticalSolidList"/>
    <dgm:cxn modelId="{8C680C77-5C84-488A-912F-473B938AE2EC}" type="presParOf" srcId="{D125F179-E063-4F09-84E5-68EC987BC0E7}" destId="{EE6859A7-7071-455F-934D-F62EB81B56C9}" srcOrd="2" destOrd="0" presId="urn:microsoft.com/office/officeart/2018/2/layout/IconVerticalSolidList"/>
    <dgm:cxn modelId="{7A6C880D-CE77-44FC-9EEE-03D9C3C17100}" type="presParOf" srcId="{D125F179-E063-4F09-84E5-68EC987BC0E7}" destId="{324617D6-C7C8-4B97-BAA2-F44AAB06D0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AFFFE-8F4A-4493-A13B-58FAA09F0F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E5CC34-E2A6-4E55-BD07-BEBD2BF8A806}">
      <dgm:prSet/>
      <dgm:spPr/>
      <dgm:t>
        <a:bodyPr/>
        <a:lstStyle/>
        <a:p>
          <a:r>
            <a:rPr lang="en-US"/>
            <a:t>A data model is a representation that we use to perceive and manipulate our data.</a:t>
          </a:r>
        </a:p>
      </dgm:t>
    </dgm:pt>
    <dgm:pt modelId="{92AD8620-F2A6-41DA-906A-79947C41500F}" type="parTrans" cxnId="{36BF1F03-8A80-4CF1-8BB0-FE9CD6E57F38}">
      <dgm:prSet/>
      <dgm:spPr/>
      <dgm:t>
        <a:bodyPr/>
        <a:lstStyle/>
        <a:p>
          <a:endParaRPr lang="en-US"/>
        </a:p>
      </dgm:t>
    </dgm:pt>
    <dgm:pt modelId="{6910854C-56CD-492F-B45F-224537F8D474}" type="sibTrans" cxnId="{36BF1F03-8A80-4CF1-8BB0-FE9CD6E57F38}">
      <dgm:prSet/>
      <dgm:spPr/>
      <dgm:t>
        <a:bodyPr/>
        <a:lstStyle/>
        <a:p>
          <a:endParaRPr lang="en-US"/>
        </a:p>
      </dgm:t>
    </dgm:pt>
    <dgm:pt modelId="{5CC2C593-4E7C-4708-BEF4-753BA2C50C01}">
      <dgm:prSet/>
      <dgm:spPr/>
      <dgm:t>
        <a:bodyPr/>
        <a:lstStyle/>
        <a:p>
          <a:r>
            <a:rPr lang="en-US"/>
            <a:t>It allows us to:</a:t>
          </a:r>
        </a:p>
      </dgm:t>
    </dgm:pt>
    <dgm:pt modelId="{04300976-A560-4470-9D92-C1DEBB7E3471}" type="parTrans" cxnId="{240C240C-673D-4BA5-8E5D-12227A5AB806}">
      <dgm:prSet/>
      <dgm:spPr/>
      <dgm:t>
        <a:bodyPr/>
        <a:lstStyle/>
        <a:p>
          <a:endParaRPr lang="en-US"/>
        </a:p>
      </dgm:t>
    </dgm:pt>
    <dgm:pt modelId="{F0067447-1677-44CD-BA5C-1D3BBD9E8069}" type="sibTrans" cxnId="{240C240C-673D-4BA5-8E5D-12227A5AB806}">
      <dgm:prSet/>
      <dgm:spPr/>
      <dgm:t>
        <a:bodyPr/>
        <a:lstStyle/>
        <a:p>
          <a:endParaRPr lang="en-US"/>
        </a:p>
      </dgm:t>
    </dgm:pt>
    <dgm:pt modelId="{84E4D965-6349-48AE-8285-A1F1EEFDA030}">
      <dgm:prSet/>
      <dgm:spPr/>
      <dgm:t>
        <a:bodyPr/>
        <a:lstStyle/>
        <a:p>
          <a:r>
            <a:rPr lang="en-US"/>
            <a:t>Represent the data elements under analysis, and</a:t>
          </a:r>
        </a:p>
      </dgm:t>
    </dgm:pt>
    <dgm:pt modelId="{FD4EA7FE-6493-463C-AA43-FF5144D3CA08}" type="parTrans" cxnId="{633EB447-3654-460B-9B77-870E607B9F28}">
      <dgm:prSet/>
      <dgm:spPr/>
      <dgm:t>
        <a:bodyPr/>
        <a:lstStyle/>
        <a:p>
          <a:endParaRPr lang="en-US"/>
        </a:p>
      </dgm:t>
    </dgm:pt>
    <dgm:pt modelId="{D969A27A-0129-4CD1-B853-B6D89DAA7303}" type="sibTrans" cxnId="{633EB447-3654-460B-9B77-870E607B9F28}">
      <dgm:prSet/>
      <dgm:spPr/>
      <dgm:t>
        <a:bodyPr/>
        <a:lstStyle/>
        <a:p>
          <a:endParaRPr lang="en-US"/>
        </a:p>
      </dgm:t>
    </dgm:pt>
    <dgm:pt modelId="{613110BB-C76A-4673-A4FC-20B3013A941C}">
      <dgm:prSet/>
      <dgm:spPr/>
      <dgm:t>
        <a:bodyPr/>
        <a:lstStyle/>
        <a:p>
          <a:r>
            <a:rPr lang="en-US"/>
            <a:t>How these are related to each others</a:t>
          </a:r>
        </a:p>
      </dgm:t>
    </dgm:pt>
    <dgm:pt modelId="{0A381A38-365D-43BA-B203-FD0D739D4337}" type="parTrans" cxnId="{73AD4883-2888-4F22-AE1D-4E01CAB70D78}">
      <dgm:prSet/>
      <dgm:spPr/>
      <dgm:t>
        <a:bodyPr/>
        <a:lstStyle/>
        <a:p>
          <a:endParaRPr lang="en-US"/>
        </a:p>
      </dgm:t>
    </dgm:pt>
    <dgm:pt modelId="{88E0473A-1567-4A2B-A320-D2CB4642438C}" type="sibTrans" cxnId="{73AD4883-2888-4F22-AE1D-4E01CAB70D78}">
      <dgm:prSet/>
      <dgm:spPr/>
      <dgm:t>
        <a:bodyPr/>
        <a:lstStyle/>
        <a:p>
          <a:endParaRPr lang="en-US"/>
        </a:p>
      </dgm:t>
    </dgm:pt>
    <dgm:pt modelId="{BF872501-1157-4707-9776-B2C582CE3142}">
      <dgm:prSet/>
      <dgm:spPr/>
      <dgm:t>
        <a:bodyPr/>
        <a:lstStyle/>
        <a:p>
          <a:r>
            <a:rPr lang="en-US"/>
            <a:t>This representation depends on our perception.</a:t>
          </a:r>
        </a:p>
      </dgm:t>
    </dgm:pt>
    <dgm:pt modelId="{9C2A15B9-E5AB-49E8-9A54-EA4D2BC4FE86}" type="parTrans" cxnId="{80542749-5B56-427D-8D3D-C6B38FFCE3F4}">
      <dgm:prSet/>
      <dgm:spPr/>
      <dgm:t>
        <a:bodyPr/>
        <a:lstStyle/>
        <a:p>
          <a:endParaRPr lang="en-US"/>
        </a:p>
      </dgm:t>
    </dgm:pt>
    <dgm:pt modelId="{3F0DC78C-9129-4C6E-A580-01BFDEB459E8}" type="sibTrans" cxnId="{80542749-5B56-427D-8D3D-C6B38FFCE3F4}">
      <dgm:prSet/>
      <dgm:spPr/>
      <dgm:t>
        <a:bodyPr/>
        <a:lstStyle/>
        <a:p>
          <a:endParaRPr lang="en-US"/>
        </a:p>
      </dgm:t>
    </dgm:pt>
    <dgm:pt modelId="{55D4DE1D-C8C2-4092-A1C4-16642A2407C3}" type="pres">
      <dgm:prSet presAssocID="{553AFFFE-8F4A-4493-A13B-58FAA09F0FC0}" presName="linear" presStyleCnt="0">
        <dgm:presLayoutVars>
          <dgm:animLvl val="lvl"/>
          <dgm:resizeHandles val="exact"/>
        </dgm:presLayoutVars>
      </dgm:prSet>
      <dgm:spPr/>
    </dgm:pt>
    <dgm:pt modelId="{3061CA18-A58C-4F45-A1BB-DB9DF97DA788}" type="pres">
      <dgm:prSet presAssocID="{03E5CC34-E2A6-4E55-BD07-BEBD2BF8A8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9E9DC3-873F-4329-A571-DC9F107AB437}" type="pres">
      <dgm:prSet presAssocID="{6910854C-56CD-492F-B45F-224537F8D474}" presName="spacer" presStyleCnt="0"/>
      <dgm:spPr/>
    </dgm:pt>
    <dgm:pt modelId="{43F41B8F-F3B6-4644-871D-91447EEE8101}" type="pres">
      <dgm:prSet presAssocID="{5CC2C593-4E7C-4708-BEF4-753BA2C50C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1D831D-945A-410F-94E6-34BDE4F15D7E}" type="pres">
      <dgm:prSet presAssocID="{5CC2C593-4E7C-4708-BEF4-753BA2C50C01}" presName="childText" presStyleLbl="revTx" presStyleIdx="0" presStyleCnt="1">
        <dgm:presLayoutVars>
          <dgm:bulletEnabled val="1"/>
        </dgm:presLayoutVars>
      </dgm:prSet>
      <dgm:spPr/>
    </dgm:pt>
    <dgm:pt modelId="{D0614D4C-8012-431A-8137-A2AC01084B5A}" type="pres">
      <dgm:prSet presAssocID="{BF872501-1157-4707-9776-B2C582CE31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BF1F03-8A80-4CF1-8BB0-FE9CD6E57F38}" srcId="{553AFFFE-8F4A-4493-A13B-58FAA09F0FC0}" destId="{03E5CC34-E2A6-4E55-BD07-BEBD2BF8A806}" srcOrd="0" destOrd="0" parTransId="{92AD8620-F2A6-41DA-906A-79947C41500F}" sibTransId="{6910854C-56CD-492F-B45F-224537F8D474}"/>
    <dgm:cxn modelId="{240C240C-673D-4BA5-8E5D-12227A5AB806}" srcId="{553AFFFE-8F4A-4493-A13B-58FAA09F0FC0}" destId="{5CC2C593-4E7C-4708-BEF4-753BA2C50C01}" srcOrd="1" destOrd="0" parTransId="{04300976-A560-4470-9D92-C1DEBB7E3471}" sibTransId="{F0067447-1677-44CD-BA5C-1D3BBD9E8069}"/>
    <dgm:cxn modelId="{92BD1113-35BF-466E-8295-E5393A7E2C3C}" type="presOf" srcId="{BF872501-1157-4707-9776-B2C582CE3142}" destId="{D0614D4C-8012-431A-8137-A2AC01084B5A}" srcOrd="0" destOrd="0" presId="urn:microsoft.com/office/officeart/2005/8/layout/vList2"/>
    <dgm:cxn modelId="{05F7301C-1335-49E6-A56A-EAA80A8667D8}" type="presOf" srcId="{613110BB-C76A-4673-A4FC-20B3013A941C}" destId="{A31D831D-945A-410F-94E6-34BDE4F15D7E}" srcOrd="0" destOrd="1" presId="urn:microsoft.com/office/officeart/2005/8/layout/vList2"/>
    <dgm:cxn modelId="{C975483A-A779-4416-9A13-962BC30F6325}" type="presOf" srcId="{03E5CC34-E2A6-4E55-BD07-BEBD2BF8A806}" destId="{3061CA18-A58C-4F45-A1BB-DB9DF97DA788}" srcOrd="0" destOrd="0" presId="urn:microsoft.com/office/officeart/2005/8/layout/vList2"/>
    <dgm:cxn modelId="{E369405F-2430-4FB0-B37D-6CCAC3BBC60D}" type="presOf" srcId="{84E4D965-6349-48AE-8285-A1F1EEFDA030}" destId="{A31D831D-945A-410F-94E6-34BDE4F15D7E}" srcOrd="0" destOrd="0" presId="urn:microsoft.com/office/officeart/2005/8/layout/vList2"/>
    <dgm:cxn modelId="{633EB447-3654-460B-9B77-870E607B9F28}" srcId="{5CC2C593-4E7C-4708-BEF4-753BA2C50C01}" destId="{84E4D965-6349-48AE-8285-A1F1EEFDA030}" srcOrd="0" destOrd="0" parTransId="{FD4EA7FE-6493-463C-AA43-FF5144D3CA08}" sibTransId="{D969A27A-0129-4CD1-B853-B6D89DAA7303}"/>
    <dgm:cxn modelId="{80542749-5B56-427D-8D3D-C6B38FFCE3F4}" srcId="{553AFFFE-8F4A-4493-A13B-58FAA09F0FC0}" destId="{BF872501-1157-4707-9776-B2C582CE3142}" srcOrd="2" destOrd="0" parTransId="{9C2A15B9-E5AB-49E8-9A54-EA4D2BC4FE86}" sibTransId="{3F0DC78C-9129-4C6E-A580-01BFDEB459E8}"/>
    <dgm:cxn modelId="{23BB1C56-73B8-4842-8E62-29A8C3DCD8AD}" type="presOf" srcId="{5CC2C593-4E7C-4708-BEF4-753BA2C50C01}" destId="{43F41B8F-F3B6-4644-871D-91447EEE8101}" srcOrd="0" destOrd="0" presId="urn:microsoft.com/office/officeart/2005/8/layout/vList2"/>
    <dgm:cxn modelId="{73AD4883-2888-4F22-AE1D-4E01CAB70D78}" srcId="{5CC2C593-4E7C-4708-BEF4-753BA2C50C01}" destId="{613110BB-C76A-4673-A4FC-20B3013A941C}" srcOrd="1" destOrd="0" parTransId="{0A381A38-365D-43BA-B203-FD0D739D4337}" sibTransId="{88E0473A-1567-4A2B-A320-D2CB4642438C}"/>
    <dgm:cxn modelId="{FBC23BF4-C681-47B9-8161-24CF8261C652}" type="presOf" srcId="{553AFFFE-8F4A-4493-A13B-58FAA09F0FC0}" destId="{55D4DE1D-C8C2-4092-A1C4-16642A2407C3}" srcOrd="0" destOrd="0" presId="urn:microsoft.com/office/officeart/2005/8/layout/vList2"/>
    <dgm:cxn modelId="{CE92EBA4-D608-4239-83FF-418FF4418C29}" type="presParOf" srcId="{55D4DE1D-C8C2-4092-A1C4-16642A2407C3}" destId="{3061CA18-A58C-4F45-A1BB-DB9DF97DA788}" srcOrd="0" destOrd="0" presId="urn:microsoft.com/office/officeart/2005/8/layout/vList2"/>
    <dgm:cxn modelId="{B02B54FA-55E9-4F04-98D8-AFE08EC55A8B}" type="presParOf" srcId="{55D4DE1D-C8C2-4092-A1C4-16642A2407C3}" destId="{729E9DC3-873F-4329-A571-DC9F107AB437}" srcOrd="1" destOrd="0" presId="urn:microsoft.com/office/officeart/2005/8/layout/vList2"/>
    <dgm:cxn modelId="{77190B98-AD77-4F8E-ABC4-C1AEF357A7CF}" type="presParOf" srcId="{55D4DE1D-C8C2-4092-A1C4-16642A2407C3}" destId="{43F41B8F-F3B6-4644-871D-91447EEE8101}" srcOrd="2" destOrd="0" presId="urn:microsoft.com/office/officeart/2005/8/layout/vList2"/>
    <dgm:cxn modelId="{5F3D7AF2-5239-4D42-9672-271FE9EB0F55}" type="presParOf" srcId="{55D4DE1D-C8C2-4092-A1C4-16642A2407C3}" destId="{A31D831D-945A-410F-94E6-34BDE4F15D7E}" srcOrd="3" destOrd="0" presId="urn:microsoft.com/office/officeart/2005/8/layout/vList2"/>
    <dgm:cxn modelId="{7EB04174-9CF9-4A3F-A1A4-EC9581193D25}" type="presParOf" srcId="{55D4DE1D-C8C2-4092-A1C4-16642A2407C3}" destId="{D0614D4C-8012-431A-8137-A2AC01084B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C6CAAE-C380-4CC7-8C96-67A93E2C171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160844-8967-4064-B6F7-53D6497A99E6}">
      <dgm:prSet/>
      <dgm:spPr/>
      <dgm:t>
        <a:bodyPr/>
        <a:lstStyle/>
        <a:p>
          <a:r>
            <a:rPr lang="en-US" dirty="0"/>
            <a:t>In this course we will refer “data model” as the model by which the database organize data.</a:t>
          </a:r>
        </a:p>
      </dgm:t>
    </dgm:pt>
    <dgm:pt modelId="{3AF734D4-F7CD-461C-9863-B03B61644494}" type="parTrans" cxnId="{381D28A5-3381-415E-A91F-EAEBE833CA82}">
      <dgm:prSet/>
      <dgm:spPr/>
      <dgm:t>
        <a:bodyPr/>
        <a:lstStyle/>
        <a:p>
          <a:endParaRPr lang="en-US"/>
        </a:p>
      </dgm:t>
    </dgm:pt>
    <dgm:pt modelId="{9C9D6AD8-8BE1-4C29-A01F-1E8EA40C25AF}" type="sibTrans" cxnId="{381D28A5-3381-415E-A91F-EAEBE833CA82}">
      <dgm:prSet/>
      <dgm:spPr/>
      <dgm:t>
        <a:bodyPr/>
        <a:lstStyle/>
        <a:p>
          <a:endParaRPr lang="en-US"/>
        </a:p>
      </dgm:t>
    </dgm:pt>
    <dgm:pt modelId="{88B32EFD-4792-42E0-B166-B55719F9D190}" type="pres">
      <dgm:prSet presAssocID="{24C6CAAE-C380-4CC7-8C96-67A93E2C1712}" presName="vert0" presStyleCnt="0">
        <dgm:presLayoutVars>
          <dgm:dir/>
          <dgm:animOne val="branch"/>
          <dgm:animLvl val="lvl"/>
        </dgm:presLayoutVars>
      </dgm:prSet>
      <dgm:spPr/>
    </dgm:pt>
    <dgm:pt modelId="{FAE8D253-EA97-478D-89EF-54E40D63843B}" type="pres">
      <dgm:prSet presAssocID="{1E160844-8967-4064-B6F7-53D6497A99E6}" presName="thickLine" presStyleLbl="alignNode1" presStyleIdx="0" presStyleCnt="1"/>
      <dgm:spPr/>
    </dgm:pt>
    <dgm:pt modelId="{EEC0C2AC-1D9D-4DBD-B445-B4171F9C4E20}" type="pres">
      <dgm:prSet presAssocID="{1E160844-8967-4064-B6F7-53D6497A99E6}" presName="horz1" presStyleCnt="0"/>
      <dgm:spPr/>
    </dgm:pt>
    <dgm:pt modelId="{26C27A48-D405-4B77-B092-6A5F467204D9}" type="pres">
      <dgm:prSet presAssocID="{1E160844-8967-4064-B6F7-53D6497A99E6}" presName="tx1" presStyleLbl="revTx" presStyleIdx="0" presStyleCnt="1"/>
      <dgm:spPr/>
    </dgm:pt>
    <dgm:pt modelId="{5D90C4CC-49CE-4AC8-91FB-134D8B587D0D}" type="pres">
      <dgm:prSet presAssocID="{1E160844-8967-4064-B6F7-53D6497A99E6}" presName="vert1" presStyleCnt="0"/>
      <dgm:spPr/>
    </dgm:pt>
  </dgm:ptLst>
  <dgm:cxnLst>
    <dgm:cxn modelId="{3D71DA32-7A7E-4FC5-B7B7-15609A5FD2E9}" type="presOf" srcId="{1E160844-8967-4064-B6F7-53D6497A99E6}" destId="{26C27A48-D405-4B77-B092-6A5F467204D9}" srcOrd="0" destOrd="0" presId="urn:microsoft.com/office/officeart/2008/layout/LinedList"/>
    <dgm:cxn modelId="{381D28A5-3381-415E-A91F-EAEBE833CA82}" srcId="{24C6CAAE-C380-4CC7-8C96-67A93E2C1712}" destId="{1E160844-8967-4064-B6F7-53D6497A99E6}" srcOrd="0" destOrd="0" parTransId="{3AF734D4-F7CD-461C-9863-B03B61644494}" sibTransId="{9C9D6AD8-8BE1-4C29-A01F-1E8EA40C25AF}"/>
    <dgm:cxn modelId="{1D4230F5-EED1-445D-A84D-075817C6544B}" type="presOf" srcId="{24C6CAAE-C380-4CC7-8C96-67A93E2C1712}" destId="{88B32EFD-4792-42E0-B166-B55719F9D190}" srcOrd="0" destOrd="0" presId="urn:microsoft.com/office/officeart/2008/layout/LinedList"/>
    <dgm:cxn modelId="{AF439121-DD5A-4275-AD15-B3D6D424ADD0}" type="presParOf" srcId="{88B32EFD-4792-42E0-B166-B55719F9D190}" destId="{FAE8D253-EA97-478D-89EF-54E40D63843B}" srcOrd="0" destOrd="0" presId="urn:microsoft.com/office/officeart/2008/layout/LinedList"/>
    <dgm:cxn modelId="{29CFB24E-A37D-40BE-B9BB-6E288F846D96}" type="presParOf" srcId="{88B32EFD-4792-42E0-B166-B55719F9D190}" destId="{EEC0C2AC-1D9D-4DBD-B445-B4171F9C4E20}" srcOrd="1" destOrd="0" presId="urn:microsoft.com/office/officeart/2008/layout/LinedList"/>
    <dgm:cxn modelId="{1B4ED236-B8F8-435F-A7B7-8007A19F0BA2}" type="presParOf" srcId="{EEC0C2AC-1D9D-4DBD-B445-B4171F9C4E20}" destId="{26C27A48-D405-4B77-B092-6A5F467204D9}" srcOrd="0" destOrd="0" presId="urn:microsoft.com/office/officeart/2008/layout/LinedList"/>
    <dgm:cxn modelId="{8726ED2E-B550-4241-A9A3-80248AE99864}" type="presParOf" srcId="{EEC0C2AC-1D9D-4DBD-B445-B4171F9C4E20}" destId="{5D90C4CC-49CE-4AC8-91FB-134D8B587D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230F5D-0829-4C48-8076-FCDD77A970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27BB6-5652-4F0F-A6DF-97B30227EC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Issues</a:t>
          </a:r>
        </a:p>
      </dgm:t>
    </dgm:pt>
    <dgm:pt modelId="{E51E3C88-6400-4138-BD33-E6176953D953}" type="parTrans" cxnId="{5ABA44DF-AED8-49ED-B4C0-1B9F43F2C33C}">
      <dgm:prSet/>
      <dgm:spPr/>
      <dgm:t>
        <a:bodyPr/>
        <a:lstStyle/>
        <a:p>
          <a:endParaRPr lang="en-US"/>
        </a:p>
      </dgm:t>
    </dgm:pt>
    <dgm:pt modelId="{D7B188EA-F462-412E-9E3D-0145DBA0D854}" type="sibTrans" cxnId="{5ABA44DF-AED8-49ED-B4C0-1B9F43F2C33C}">
      <dgm:prSet/>
      <dgm:spPr/>
      <dgm:t>
        <a:bodyPr/>
        <a:lstStyle/>
        <a:p>
          <a:endParaRPr lang="en-US"/>
        </a:p>
      </dgm:t>
    </dgm:pt>
    <dgm:pt modelId="{22D0C9CC-3A81-4EAF-BEF2-DA4D5259A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 up vs. Scale out (vertical vs. horizontal)</a:t>
          </a:r>
        </a:p>
      </dgm:t>
    </dgm:pt>
    <dgm:pt modelId="{66CDFB9F-6441-42D9-A98E-0137794A5D32}" type="parTrans" cxnId="{EBE3A330-1E70-4BBD-8FD8-FCB072455D14}">
      <dgm:prSet/>
      <dgm:spPr/>
      <dgm:t>
        <a:bodyPr/>
        <a:lstStyle/>
        <a:p>
          <a:endParaRPr lang="en-US"/>
        </a:p>
      </dgm:t>
    </dgm:pt>
    <dgm:pt modelId="{ECA066DA-57D2-4D21-A350-3E1BCDC3D8B1}" type="sibTrans" cxnId="{EBE3A330-1E70-4BBD-8FD8-FCB072455D14}">
      <dgm:prSet/>
      <dgm:spPr/>
      <dgm:t>
        <a:bodyPr/>
        <a:lstStyle/>
        <a:p>
          <a:endParaRPr lang="en-US"/>
        </a:p>
      </dgm:t>
    </dgm:pt>
    <dgm:pt modelId="{F4462602-5881-4C9B-91EA-74D0CAFEA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 designed to run on clusters / distributed applications</a:t>
          </a:r>
        </a:p>
      </dgm:t>
    </dgm:pt>
    <dgm:pt modelId="{27A733D8-2FF9-4426-804F-A3FFF2A50FB4}" type="parTrans" cxnId="{1811761B-7C80-4F3A-AEA4-CFE85FC6485D}">
      <dgm:prSet/>
      <dgm:spPr/>
      <dgm:t>
        <a:bodyPr/>
        <a:lstStyle/>
        <a:p>
          <a:endParaRPr lang="en-US"/>
        </a:p>
      </dgm:t>
    </dgm:pt>
    <dgm:pt modelId="{138DE624-C628-4CC0-80A6-29312E9437EB}" type="sibTrans" cxnId="{1811761B-7C80-4F3A-AEA4-CFE85FC6485D}">
      <dgm:prSet/>
      <dgm:spPr/>
      <dgm:t>
        <a:bodyPr/>
        <a:lstStyle/>
        <a:p>
          <a:endParaRPr lang="en-US"/>
        </a:p>
      </dgm:t>
    </dgm:pt>
    <dgm:pt modelId="{3C48020B-506D-4C2C-9B12-DDBA7CB70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Joins are expensive</a:t>
          </a:r>
        </a:p>
      </dgm:t>
    </dgm:pt>
    <dgm:pt modelId="{FFB231E2-8517-45AA-9C14-C8B0D24ABC78}" type="parTrans" cxnId="{5F94A3B2-BF49-4561-9E7F-C7FBF98C105A}">
      <dgm:prSet/>
      <dgm:spPr/>
      <dgm:t>
        <a:bodyPr/>
        <a:lstStyle/>
        <a:p>
          <a:endParaRPr lang="en-US"/>
        </a:p>
      </dgm:t>
    </dgm:pt>
    <dgm:pt modelId="{D8BF5725-AD87-400F-BFFA-AFD8F95AA169}" type="sibTrans" cxnId="{5F94A3B2-BF49-4561-9E7F-C7FBF98C105A}">
      <dgm:prSet/>
      <dgm:spPr/>
      <dgm:t>
        <a:bodyPr/>
        <a:lstStyle/>
        <a:p>
          <a:endParaRPr lang="en-US"/>
        </a:p>
      </dgm:t>
    </dgm:pt>
    <dgm:pt modelId="{9D286D0F-1DB4-4812-A5E7-6C00FF882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Schema-ful Databases vs. Schema-less Databases</a:t>
          </a:r>
        </a:p>
      </dgm:t>
    </dgm:pt>
    <dgm:pt modelId="{123CCE1F-6D8B-4084-8EB7-0AB9C37B9FA5}" type="parTrans" cxnId="{28EDD10C-7CB2-4F9F-B321-2DF19908F231}">
      <dgm:prSet/>
      <dgm:spPr/>
      <dgm:t>
        <a:bodyPr/>
        <a:lstStyle/>
        <a:p>
          <a:endParaRPr lang="en-US"/>
        </a:p>
      </dgm:t>
    </dgm:pt>
    <dgm:pt modelId="{9E67C01B-5831-4E68-A9EA-07C57EFD282C}" type="sibTrans" cxnId="{28EDD10C-7CB2-4F9F-B321-2DF19908F231}">
      <dgm:prSet/>
      <dgm:spPr/>
      <dgm:t>
        <a:bodyPr/>
        <a:lstStyle/>
        <a:p>
          <a:endParaRPr lang="en-US"/>
        </a:p>
      </dgm:t>
    </dgm:pt>
    <dgm:pt modelId="{45629009-5134-47AD-A856-E015EE7A2A7F}" type="pres">
      <dgm:prSet presAssocID="{60230F5D-0829-4C48-8076-FCDD77A9700C}" presName="linear" presStyleCnt="0">
        <dgm:presLayoutVars>
          <dgm:animLvl val="lvl"/>
          <dgm:resizeHandles val="exact"/>
        </dgm:presLayoutVars>
      </dgm:prSet>
      <dgm:spPr/>
    </dgm:pt>
    <dgm:pt modelId="{F159BE35-647E-411A-A690-A29A4ADFC6C7}" type="pres">
      <dgm:prSet presAssocID="{3D027BB6-5652-4F0F-A6DF-97B30227EC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6C1591-469A-4137-AB20-D39F1AD55BD5}" type="pres">
      <dgm:prSet presAssocID="{3D027BB6-5652-4F0F-A6DF-97B30227EC04}" presName="childText" presStyleLbl="revTx" presStyleIdx="0" presStyleCnt="1">
        <dgm:presLayoutVars>
          <dgm:bulletEnabled val="1"/>
        </dgm:presLayoutVars>
      </dgm:prSet>
      <dgm:spPr/>
    </dgm:pt>
    <dgm:pt modelId="{6F04AA58-DE82-4311-B3AA-AB5C36A70670}" type="pres">
      <dgm:prSet presAssocID="{9D286D0F-1DB4-4812-A5E7-6C00FF8822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55B000-93CC-46D2-8A7B-3A9A7394A57F}" type="presOf" srcId="{F4462602-5881-4C9B-91EA-74D0CAFEA6FD}" destId="{E76C1591-469A-4137-AB20-D39F1AD55BD5}" srcOrd="0" destOrd="1" presId="urn:microsoft.com/office/officeart/2005/8/layout/vList2"/>
    <dgm:cxn modelId="{28EDD10C-7CB2-4F9F-B321-2DF19908F231}" srcId="{60230F5D-0829-4C48-8076-FCDD77A9700C}" destId="{9D286D0F-1DB4-4812-A5E7-6C00FF88227D}" srcOrd="1" destOrd="0" parTransId="{123CCE1F-6D8B-4084-8EB7-0AB9C37B9FA5}" sibTransId="{9E67C01B-5831-4E68-A9EA-07C57EFD282C}"/>
    <dgm:cxn modelId="{1811761B-7C80-4F3A-AEA4-CFE85FC6485D}" srcId="{3D027BB6-5652-4F0F-A6DF-97B30227EC04}" destId="{F4462602-5881-4C9B-91EA-74D0CAFEA6FD}" srcOrd="1" destOrd="0" parTransId="{27A733D8-2FF9-4426-804F-A3FFF2A50FB4}" sibTransId="{138DE624-C628-4CC0-80A6-29312E9437EB}"/>
    <dgm:cxn modelId="{E719311F-2E51-43D7-9CAC-5ADD2FA97BC4}" type="presOf" srcId="{9D286D0F-1DB4-4812-A5E7-6C00FF88227D}" destId="{6F04AA58-DE82-4311-B3AA-AB5C36A70670}" srcOrd="0" destOrd="0" presId="urn:microsoft.com/office/officeart/2005/8/layout/vList2"/>
    <dgm:cxn modelId="{2B85C02C-B541-4B3F-9166-B6F49452298F}" type="presOf" srcId="{3D027BB6-5652-4F0F-A6DF-97B30227EC04}" destId="{F159BE35-647E-411A-A690-A29A4ADFC6C7}" srcOrd="0" destOrd="0" presId="urn:microsoft.com/office/officeart/2005/8/layout/vList2"/>
    <dgm:cxn modelId="{EBE3A330-1E70-4BBD-8FD8-FCB072455D14}" srcId="{3D027BB6-5652-4F0F-A6DF-97B30227EC04}" destId="{22D0C9CC-3A81-4EAF-BEF2-DA4D5259AD92}" srcOrd="0" destOrd="0" parTransId="{66CDFB9F-6441-42D9-A98E-0137794A5D32}" sibTransId="{ECA066DA-57D2-4D21-A350-3E1BCDC3D8B1}"/>
    <dgm:cxn modelId="{2243A874-75C4-462C-8564-6C43AB000129}" type="presOf" srcId="{3C48020B-506D-4C2C-9B12-DDBA7CB7065F}" destId="{E76C1591-469A-4137-AB20-D39F1AD55BD5}" srcOrd="0" destOrd="2" presId="urn:microsoft.com/office/officeart/2005/8/layout/vList2"/>
    <dgm:cxn modelId="{5C5E5655-877B-4434-B380-A2495B1EC051}" type="presOf" srcId="{22D0C9CC-3A81-4EAF-BEF2-DA4D5259AD92}" destId="{E76C1591-469A-4137-AB20-D39F1AD55BD5}" srcOrd="0" destOrd="0" presId="urn:microsoft.com/office/officeart/2005/8/layout/vList2"/>
    <dgm:cxn modelId="{5F94A3B2-BF49-4561-9E7F-C7FBF98C105A}" srcId="{3D027BB6-5652-4F0F-A6DF-97B30227EC04}" destId="{3C48020B-506D-4C2C-9B12-DDBA7CB7065F}" srcOrd="2" destOrd="0" parTransId="{FFB231E2-8517-45AA-9C14-C8B0D24ABC78}" sibTransId="{D8BF5725-AD87-400F-BFFA-AFD8F95AA169}"/>
    <dgm:cxn modelId="{5ABA44DF-AED8-49ED-B4C0-1B9F43F2C33C}" srcId="{60230F5D-0829-4C48-8076-FCDD77A9700C}" destId="{3D027BB6-5652-4F0F-A6DF-97B30227EC04}" srcOrd="0" destOrd="0" parTransId="{E51E3C88-6400-4138-BD33-E6176953D953}" sibTransId="{D7B188EA-F462-412E-9E3D-0145DBA0D854}"/>
    <dgm:cxn modelId="{8674E4F3-D6BA-4AD1-960B-9FA5F37C4A7E}" type="presOf" srcId="{60230F5D-0829-4C48-8076-FCDD77A9700C}" destId="{45629009-5134-47AD-A856-E015EE7A2A7F}" srcOrd="0" destOrd="0" presId="urn:microsoft.com/office/officeart/2005/8/layout/vList2"/>
    <dgm:cxn modelId="{EE21F104-D771-4F64-A66B-5E337D50E53B}" type="presParOf" srcId="{45629009-5134-47AD-A856-E015EE7A2A7F}" destId="{F159BE35-647E-411A-A690-A29A4ADFC6C7}" srcOrd="0" destOrd="0" presId="urn:microsoft.com/office/officeart/2005/8/layout/vList2"/>
    <dgm:cxn modelId="{22A147F7-357C-4BA7-AFEC-EE3B5802801D}" type="presParOf" srcId="{45629009-5134-47AD-A856-E015EE7A2A7F}" destId="{E76C1591-469A-4137-AB20-D39F1AD55BD5}" srcOrd="1" destOrd="0" presId="urn:microsoft.com/office/officeart/2005/8/layout/vList2"/>
    <dgm:cxn modelId="{0CF17640-BCE5-410C-92E4-6DF648E80A71}" type="presParOf" srcId="{45629009-5134-47AD-A856-E015EE7A2A7F}" destId="{6F04AA58-DE82-4311-B3AA-AB5C36A706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9A0529-7F0A-4429-A56F-A9C61803A0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85B55E-8E09-4EC4-85A1-79C3036F1DB8}">
      <dgm:prSet/>
      <dgm:spPr/>
      <dgm:t>
        <a:bodyPr/>
        <a:lstStyle/>
        <a:p>
          <a:r>
            <a:rPr lang="en-US"/>
            <a:t>“Next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more.”</a:t>
          </a:r>
        </a:p>
      </dgm:t>
    </dgm:pt>
    <dgm:pt modelId="{C440217D-8C75-49EE-8B12-9E1D8202E5AB}" type="parTrans" cxnId="{DFCE9323-8F57-47B3-8DD3-DB12E83BA833}">
      <dgm:prSet/>
      <dgm:spPr/>
      <dgm:t>
        <a:bodyPr/>
        <a:lstStyle/>
        <a:p>
          <a:endParaRPr lang="en-US"/>
        </a:p>
      </dgm:t>
    </dgm:pt>
    <dgm:pt modelId="{1EDB30AB-BE44-4D1B-AFF9-49B7A29690F0}" type="sibTrans" cxnId="{DFCE9323-8F57-47B3-8DD3-DB12E83BA833}">
      <dgm:prSet/>
      <dgm:spPr/>
      <dgm:t>
        <a:bodyPr/>
        <a:lstStyle/>
        <a:p>
          <a:endParaRPr lang="en-US"/>
        </a:p>
      </dgm:t>
    </dgm:pt>
    <dgm:pt modelId="{4A1E3AFD-A943-4E37-A914-11705BDB8CA5}" type="pres">
      <dgm:prSet presAssocID="{049A0529-7F0A-4429-A56F-A9C61803A0F5}" presName="linear" presStyleCnt="0">
        <dgm:presLayoutVars>
          <dgm:animLvl val="lvl"/>
          <dgm:resizeHandles val="exact"/>
        </dgm:presLayoutVars>
      </dgm:prSet>
      <dgm:spPr/>
    </dgm:pt>
    <dgm:pt modelId="{164A7B20-EA34-437F-9F3A-448399163339}" type="pres">
      <dgm:prSet presAssocID="{4F85B55E-8E09-4EC4-85A1-79C3036F1DB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F75214-3B6A-4A6E-99EF-8490F700FAC4}" type="presOf" srcId="{049A0529-7F0A-4429-A56F-A9C61803A0F5}" destId="{4A1E3AFD-A943-4E37-A914-11705BDB8CA5}" srcOrd="0" destOrd="0" presId="urn:microsoft.com/office/officeart/2005/8/layout/vList2"/>
    <dgm:cxn modelId="{DFCE9323-8F57-47B3-8DD3-DB12E83BA833}" srcId="{049A0529-7F0A-4429-A56F-A9C61803A0F5}" destId="{4F85B55E-8E09-4EC4-85A1-79C3036F1DB8}" srcOrd="0" destOrd="0" parTransId="{C440217D-8C75-49EE-8B12-9E1D8202E5AB}" sibTransId="{1EDB30AB-BE44-4D1B-AFF9-49B7A29690F0}"/>
    <dgm:cxn modelId="{4CA9EE64-06C6-4604-89B0-A28E1B7B5AC0}" type="presOf" srcId="{4F85B55E-8E09-4EC4-85A1-79C3036F1DB8}" destId="{164A7B20-EA34-437F-9F3A-448399163339}" srcOrd="0" destOrd="0" presId="urn:microsoft.com/office/officeart/2005/8/layout/vList2"/>
    <dgm:cxn modelId="{2991EB09-B983-44FC-857F-C6495C4FDE2D}" type="presParOf" srcId="{4A1E3AFD-A943-4E37-A914-11705BDB8CA5}" destId="{164A7B20-EA34-437F-9F3A-4483991633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2E2795-7BF9-439B-A096-3824E725FF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00109B-E019-4658-A2A6-2BC0928BE5D5}">
      <dgm:prSet/>
      <dgm:spPr/>
      <dgm:t>
        <a:bodyPr/>
        <a:lstStyle/>
        <a:p>
          <a:r>
            <a:rPr lang="en-US"/>
            <a:t>In Relational DB (schema-ful DB), there are limitations:</a:t>
          </a:r>
        </a:p>
      </dgm:t>
    </dgm:pt>
    <dgm:pt modelId="{570C3A84-9790-4E39-A3A1-520CE993CFC2}" type="parTrans" cxnId="{176FE3A2-9829-487F-A486-F38AC2AAF9C2}">
      <dgm:prSet/>
      <dgm:spPr/>
      <dgm:t>
        <a:bodyPr/>
        <a:lstStyle/>
        <a:p>
          <a:endParaRPr lang="en-US"/>
        </a:p>
      </dgm:t>
    </dgm:pt>
    <dgm:pt modelId="{D779C010-3533-4792-8D64-5CF5B436C518}" type="sibTrans" cxnId="{176FE3A2-9829-487F-A486-F38AC2AAF9C2}">
      <dgm:prSet/>
      <dgm:spPr/>
      <dgm:t>
        <a:bodyPr/>
        <a:lstStyle/>
        <a:p>
          <a:endParaRPr lang="en-US"/>
        </a:p>
      </dgm:t>
    </dgm:pt>
    <dgm:pt modelId="{DAE70673-84FA-4C3D-B033-8D7EB37CCF3F}">
      <dgm:prSet/>
      <dgm:spPr/>
      <dgm:t>
        <a:bodyPr/>
        <a:lstStyle/>
        <a:p>
          <a:r>
            <a:rPr lang="en-US"/>
            <a:t>Cannot add a record which does not fit a schema</a:t>
          </a:r>
        </a:p>
      </dgm:t>
    </dgm:pt>
    <dgm:pt modelId="{E353F7DD-9B4D-4499-8F54-1E54006DCB30}" type="parTrans" cxnId="{C178817A-5F75-4984-A260-DCA7F7CFB924}">
      <dgm:prSet/>
      <dgm:spPr/>
      <dgm:t>
        <a:bodyPr/>
        <a:lstStyle/>
        <a:p>
          <a:endParaRPr lang="en-US"/>
        </a:p>
      </dgm:t>
    </dgm:pt>
    <dgm:pt modelId="{D1CC683B-CE77-4E7B-A309-BB2AA7C389F5}" type="sibTrans" cxnId="{C178817A-5F75-4984-A260-DCA7F7CFB924}">
      <dgm:prSet/>
      <dgm:spPr/>
      <dgm:t>
        <a:bodyPr/>
        <a:lstStyle/>
        <a:p>
          <a:endParaRPr lang="en-US"/>
        </a:p>
      </dgm:t>
    </dgm:pt>
    <dgm:pt modelId="{BDEA053D-7453-4C41-92E3-67A05A510838}">
      <dgm:prSet/>
      <dgm:spPr/>
      <dgm:t>
        <a:bodyPr/>
        <a:lstStyle/>
        <a:p>
          <a:r>
            <a:rPr lang="en-US"/>
            <a:t>Needs to add NULL values to unused data attribute in a record</a:t>
          </a:r>
        </a:p>
      </dgm:t>
    </dgm:pt>
    <dgm:pt modelId="{011DECBB-6BD7-4198-B063-49E1DAC031CE}" type="parTrans" cxnId="{B9C2F74F-9AAD-482E-94D8-98453FC021D4}">
      <dgm:prSet/>
      <dgm:spPr/>
      <dgm:t>
        <a:bodyPr/>
        <a:lstStyle/>
        <a:p>
          <a:endParaRPr lang="en-US"/>
        </a:p>
      </dgm:t>
    </dgm:pt>
    <dgm:pt modelId="{BBD15489-ED01-46A8-AC04-46CE725AF741}" type="sibTrans" cxnId="{B9C2F74F-9AAD-482E-94D8-98453FC021D4}">
      <dgm:prSet/>
      <dgm:spPr/>
      <dgm:t>
        <a:bodyPr/>
        <a:lstStyle/>
        <a:p>
          <a:endParaRPr lang="en-US"/>
        </a:p>
      </dgm:t>
    </dgm:pt>
    <dgm:pt modelId="{C9FF6E97-74A1-4B1B-A460-743EB9740DB6}">
      <dgm:prSet/>
      <dgm:spPr/>
      <dgm:t>
        <a:bodyPr/>
        <a:lstStyle/>
        <a:p>
          <a:r>
            <a:rPr lang="en-US"/>
            <a:t>Strong datatyping </a:t>
          </a:r>
        </a:p>
      </dgm:t>
    </dgm:pt>
    <dgm:pt modelId="{FA7CE07B-B092-4095-B64D-1B75EC08B239}" type="parTrans" cxnId="{76035EEA-F4F2-4793-9A11-5AE62CB662B4}">
      <dgm:prSet/>
      <dgm:spPr/>
      <dgm:t>
        <a:bodyPr/>
        <a:lstStyle/>
        <a:p>
          <a:endParaRPr lang="en-US"/>
        </a:p>
      </dgm:t>
    </dgm:pt>
    <dgm:pt modelId="{139B2AB3-4FD8-4279-B750-67236DC9DD27}" type="sibTrans" cxnId="{76035EEA-F4F2-4793-9A11-5AE62CB662B4}">
      <dgm:prSet/>
      <dgm:spPr/>
      <dgm:t>
        <a:bodyPr/>
        <a:lstStyle/>
        <a:p>
          <a:endParaRPr lang="en-US"/>
        </a:p>
      </dgm:t>
    </dgm:pt>
    <dgm:pt modelId="{3BB20CDA-921A-4C46-9EC7-5C7C6B1902D8}">
      <dgm:prSet/>
      <dgm:spPr/>
      <dgm:t>
        <a:bodyPr/>
        <a:lstStyle/>
        <a:p>
          <a:r>
            <a:rPr lang="en-US"/>
            <a:t>Composite attributes and multivalued attributes are not allowed!!</a:t>
          </a:r>
        </a:p>
      </dgm:t>
    </dgm:pt>
    <dgm:pt modelId="{F925AECF-4BD7-4C4B-8104-FFBDD84FCEB4}" type="parTrans" cxnId="{03F9626E-8CAB-4642-811C-62504BEC3909}">
      <dgm:prSet/>
      <dgm:spPr/>
      <dgm:t>
        <a:bodyPr/>
        <a:lstStyle/>
        <a:p>
          <a:endParaRPr lang="en-US"/>
        </a:p>
      </dgm:t>
    </dgm:pt>
    <dgm:pt modelId="{92419D98-8669-4B1F-8337-B8A8D76D7EBE}" type="sibTrans" cxnId="{03F9626E-8CAB-4642-811C-62504BEC3909}">
      <dgm:prSet/>
      <dgm:spPr/>
      <dgm:t>
        <a:bodyPr/>
        <a:lstStyle/>
        <a:p>
          <a:endParaRPr lang="en-US"/>
        </a:p>
      </dgm:t>
    </dgm:pt>
    <dgm:pt modelId="{34C99767-7B54-47E0-A0FC-B1CBC715A373}" type="pres">
      <dgm:prSet presAssocID="{752E2795-7BF9-439B-A096-3824E725FFE1}" presName="linear" presStyleCnt="0">
        <dgm:presLayoutVars>
          <dgm:animLvl val="lvl"/>
          <dgm:resizeHandles val="exact"/>
        </dgm:presLayoutVars>
      </dgm:prSet>
      <dgm:spPr/>
    </dgm:pt>
    <dgm:pt modelId="{09D378CB-AA64-410D-AA93-89D19192F0CC}" type="pres">
      <dgm:prSet presAssocID="{7B00109B-E019-4658-A2A6-2BC0928BE5D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8F8FD6E-972C-4A60-96AA-AA06B62E7A6E}" type="pres">
      <dgm:prSet presAssocID="{7B00109B-E019-4658-A2A6-2BC0928BE5D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260B06-A837-4E1F-A3B4-7DF03EDAE509}" type="presOf" srcId="{DAE70673-84FA-4C3D-B033-8D7EB37CCF3F}" destId="{98F8FD6E-972C-4A60-96AA-AA06B62E7A6E}" srcOrd="0" destOrd="0" presId="urn:microsoft.com/office/officeart/2005/8/layout/vList2"/>
    <dgm:cxn modelId="{C75F7306-B3D4-4CC3-8DAA-42BEE3AD2657}" type="presOf" srcId="{7B00109B-E019-4658-A2A6-2BC0928BE5D5}" destId="{09D378CB-AA64-410D-AA93-89D19192F0CC}" srcOrd="0" destOrd="0" presId="urn:microsoft.com/office/officeart/2005/8/layout/vList2"/>
    <dgm:cxn modelId="{03F9626E-8CAB-4642-811C-62504BEC3909}" srcId="{7B00109B-E019-4658-A2A6-2BC0928BE5D5}" destId="{3BB20CDA-921A-4C46-9EC7-5C7C6B1902D8}" srcOrd="3" destOrd="0" parTransId="{F925AECF-4BD7-4C4B-8104-FFBDD84FCEB4}" sibTransId="{92419D98-8669-4B1F-8337-B8A8D76D7EBE}"/>
    <dgm:cxn modelId="{B9C2F74F-9AAD-482E-94D8-98453FC021D4}" srcId="{7B00109B-E019-4658-A2A6-2BC0928BE5D5}" destId="{BDEA053D-7453-4C41-92E3-67A05A510838}" srcOrd="1" destOrd="0" parTransId="{011DECBB-6BD7-4198-B063-49E1DAC031CE}" sibTransId="{BBD15489-ED01-46A8-AC04-46CE725AF741}"/>
    <dgm:cxn modelId="{0465EE52-84CB-44E9-A236-0D2F768B7E60}" type="presOf" srcId="{752E2795-7BF9-439B-A096-3824E725FFE1}" destId="{34C99767-7B54-47E0-A0FC-B1CBC715A373}" srcOrd="0" destOrd="0" presId="urn:microsoft.com/office/officeart/2005/8/layout/vList2"/>
    <dgm:cxn modelId="{C178817A-5F75-4984-A260-DCA7F7CFB924}" srcId="{7B00109B-E019-4658-A2A6-2BC0928BE5D5}" destId="{DAE70673-84FA-4C3D-B033-8D7EB37CCF3F}" srcOrd="0" destOrd="0" parTransId="{E353F7DD-9B4D-4499-8F54-1E54006DCB30}" sibTransId="{D1CC683B-CE77-4E7B-A309-BB2AA7C389F5}"/>
    <dgm:cxn modelId="{47F6B088-3821-4BBA-B605-8AA443ECEE85}" type="presOf" srcId="{C9FF6E97-74A1-4B1B-A460-743EB9740DB6}" destId="{98F8FD6E-972C-4A60-96AA-AA06B62E7A6E}" srcOrd="0" destOrd="2" presId="urn:microsoft.com/office/officeart/2005/8/layout/vList2"/>
    <dgm:cxn modelId="{176FE3A2-9829-487F-A486-F38AC2AAF9C2}" srcId="{752E2795-7BF9-439B-A096-3824E725FFE1}" destId="{7B00109B-E019-4658-A2A6-2BC0928BE5D5}" srcOrd="0" destOrd="0" parTransId="{570C3A84-9790-4E39-A3A1-520CE993CFC2}" sibTransId="{D779C010-3533-4792-8D64-5CF5B436C518}"/>
    <dgm:cxn modelId="{C910D8A8-0F8F-496B-9030-4548CA7827A8}" type="presOf" srcId="{BDEA053D-7453-4C41-92E3-67A05A510838}" destId="{98F8FD6E-972C-4A60-96AA-AA06B62E7A6E}" srcOrd="0" destOrd="1" presId="urn:microsoft.com/office/officeart/2005/8/layout/vList2"/>
    <dgm:cxn modelId="{CC35EFE3-AD94-409A-A885-C1DA6170844D}" type="presOf" srcId="{3BB20CDA-921A-4C46-9EC7-5C7C6B1902D8}" destId="{98F8FD6E-972C-4A60-96AA-AA06B62E7A6E}" srcOrd="0" destOrd="3" presId="urn:microsoft.com/office/officeart/2005/8/layout/vList2"/>
    <dgm:cxn modelId="{76035EEA-F4F2-4793-9A11-5AE62CB662B4}" srcId="{7B00109B-E019-4658-A2A6-2BC0928BE5D5}" destId="{C9FF6E97-74A1-4B1B-A460-743EB9740DB6}" srcOrd="2" destOrd="0" parTransId="{FA7CE07B-B092-4095-B64D-1B75EC08B239}" sibTransId="{139B2AB3-4FD8-4279-B750-67236DC9DD27}"/>
    <dgm:cxn modelId="{B6A61F28-7785-4D14-A671-A8BE6AD7E8C1}" type="presParOf" srcId="{34C99767-7B54-47E0-A0FC-B1CBC715A373}" destId="{09D378CB-AA64-410D-AA93-89D19192F0CC}" srcOrd="0" destOrd="0" presId="urn:microsoft.com/office/officeart/2005/8/layout/vList2"/>
    <dgm:cxn modelId="{AE41F30A-2DD3-4B09-9361-ECDAA9A33120}" type="presParOf" srcId="{34C99767-7B54-47E0-A0FC-B1CBC715A373}" destId="{98F8FD6E-972C-4A60-96AA-AA06B62E7A6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120B74-6CB3-4A50-B5FC-DD3131EA3D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229B61-717C-492A-B407-2065157ED313}">
      <dgm:prSet/>
      <dgm:spPr/>
      <dgm:t>
        <a:bodyPr/>
        <a:lstStyle/>
        <a:p>
          <a:r>
            <a:rPr lang="en-US"/>
            <a:t>In Schema-less DB</a:t>
          </a:r>
        </a:p>
      </dgm:t>
    </dgm:pt>
    <dgm:pt modelId="{F134AB90-B325-4FA0-BCDF-5E741715AD47}" type="parTrans" cxnId="{70C87A73-9543-4611-BE10-4167EDCD252B}">
      <dgm:prSet/>
      <dgm:spPr/>
      <dgm:t>
        <a:bodyPr/>
        <a:lstStyle/>
        <a:p>
          <a:endParaRPr lang="en-US"/>
        </a:p>
      </dgm:t>
    </dgm:pt>
    <dgm:pt modelId="{79B57321-BC90-4D96-9058-4F42341B91E7}" type="sibTrans" cxnId="{70C87A73-9543-4611-BE10-4167EDCD252B}">
      <dgm:prSet/>
      <dgm:spPr/>
      <dgm:t>
        <a:bodyPr/>
        <a:lstStyle/>
        <a:p>
          <a:endParaRPr lang="en-US"/>
        </a:p>
      </dgm:t>
    </dgm:pt>
    <dgm:pt modelId="{D32C5399-531E-47C2-8F1A-1CB047DFB82F}">
      <dgm:prSet/>
      <dgm:spPr/>
      <dgm:t>
        <a:bodyPr/>
        <a:lstStyle/>
        <a:p>
          <a:r>
            <a:rPr lang="en-US"/>
            <a:t>No fixed, rigid Schema </a:t>
          </a:r>
        </a:p>
      </dgm:t>
    </dgm:pt>
    <dgm:pt modelId="{DC202007-6365-4D46-9041-E6D8EF1C83FA}" type="parTrans" cxnId="{F998EF73-264B-483D-BF10-2D6C95D7BD86}">
      <dgm:prSet/>
      <dgm:spPr/>
      <dgm:t>
        <a:bodyPr/>
        <a:lstStyle/>
        <a:p>
          <a:endParaRPr lang="en-US"/>
        </a:p>
      </dgm:t>
    </dgm:pt>
    <dgm:pt modelId="{74BBFACD-5823-4854-A2E9-F359895ED61F}" type="sibTrans" cxnId="{F998EF73-264B-483D-BF10-2D6C95D7BD86}">
      <dgm:prSet/>
      <dgm:spPr/>
      <dgm:t>
        <a:bodyPr/>
        <a:lstStyle/>
        <a:p>
          <a:endParaRPr lang="en-US"/>
        </a:p>
      </dgm:t>
    </dgm:pt>
    <dgm:pt modelId="{258C6C35-AFE6-464B-8424-B92D2B715CC6}">
      <dgm:prSet/>
      <dgm:spPr/>
      <dgm:t>
        <a:bodyPr/>
        <a:lstStyle/>
        <a:p>
          <a:r>
            <a:rPr lang="en-US"/>
            <a:t>No NULL constraint/enforcement</a:t>
          </a:r>
        </a:p>
      </dgm:t>
    </dgm:pt>
    <dgm:pt modelId="{4FEC1678-3967-4492-A357-2D86EECB049A}" type="parTrans" cxnId="{BF4C8DFB-483A-454C-84C6-C45F5B47628A}">
      <dgm:prSet/>
      <dgm:spPr/>
      <dgm:t>
        <a:bodyPr/>
        <a:lstStyle/>
        <a:p>
          <a:endParaRPr lang="en-US"/>
        </a:p>
      </dgm:t>
    </dgm:pt>
    <dgm:pt modelId="{AF8F1BF9-2DE4-4013-91D9-F6CB38081E00}" type="sibTrans" cxnId="{BF4C8DFB-483A-454C-84C6-C45F5B47628A}">
      <dgm:prSet/>
      <dgm:spPr/>
      <dgm:t>
        <a:bodyPr/>
        <a:lstStyle/>
        <a:p>
          <a:endParaRPr lang="en-US"/>
        </a:p>
      </dgm:t>
    </dgm:pt>
    <dgm:pt modelId="{EB41D155-E687-46E0-B006-70A479CA4CE3}">
      <dgm:prSet/>
      <dgm:spPr/>
      <dgm:t>
        <a:bodyPr/>
        <a:lstStyle/>
        <a:p>
          <a:r>
            <a:rPr lang="en-US"/>
            <a:t>No datatyping</a:t>
          </a:r>
        </a:p>
      </dgm:t>
    </dgm:pt>
    <dgm:pt modelId="{E47E872C-DFFA-4559-A407-948E2D233199}" type="parTrans" cxnId="{195C4485-E1A1-46B2-95A9-66D5FB9BF70D}">
      <dgm:prSet/>
      <dgm:spPr/>
      <dgm:t>
        <a:bodyPr/>
        <a:lstStyle/>
        <a:p>
          <a:endParaRPr lang="en-US"/>
        </a:p>
      </dgm:t>
    </dgm:pt>
    <dgm:pt modelId="{4F6D3B8D-CD3E-406E-A966-3051C8DF5323}" type="sibTrans" cxnId="{195C4485-E1A1-46B2-95A9-66D5FB9BF70D}">
      <dgm:prSet/>
      <dgm:spPr/>
      <dgm:t>
        <a:bodyPr/>
        <a:lstStyle/>
        <a:p>
          <a:endParaRPr lang="en-US"/>
        </a:p>
      </dgm:t>
    </dgm:pt>
    <dgm:pt modelId="{ACB93516-FD46-4A31-9528-04EE65F8BE7B}">
      <dgm:prSet/>
      <dgm:spPr/>
      <dgm:t>
        <a:bodyPr/>
        <a:lstStyle/>
        <a:p>
          <a:r>
            <a:rPr lang="en-US"/>
            <a:t>This is Schema-less Database!</a:t>
          </a:r>
        </a:p>
      </dgm:t>
    </dgm:pt>
    <dgm:pt modelId="{508547C9-6F95-486B-A950-8D87620B932D}" type="parTrans" cxnId="{01929ADB-2905-4822-BF96-F2EA268FEEED}">
      <dgm:prSet/>
      <dgm:spPr/>
      <dgm:t>
        <a:bodyPr/>
        <a:lstStyle/>
        <a:p>
          <a:endParaRPr lang="en-US"/>
        </a:p>
      </dgm:t>
    </dgm:pt>
    <dgm:pt modelId="{21348184-F421-4B07-848B-E0575CB36F0C}" type="sibTrans" cxnId="{01929ADB-2905-4822-BF96-F2EA268FEEED}">
      <dgm:prSet/>
      <dgm:spPr/>
      <dgm:t>
        <a:bodyPr/>
        <a:lstStyle/>
        <a:p>
          <a:endParaRPr lang="en-US"/>
        </a:p>
      </dgm:t>
    </dgm:pt>
    <dgm:pt modelId="{E9EE5882-C505-427D-B3C4-6B35E148D9F5}" type="pres">
      <dgm:prSet presAssocID="{5B120B74-6CB3-4A50-B5FC-DD3131EA3D44}" presName="linear" presStyleCnt="0">
        <dgm:presLayoutVars>
          <dgm:animLvl val="lvl"/>
          <dgm:resizeHandles val="exact"/>
        </dgm:presLayoutVars>
      </dgm:prSet>
      <dgm:spPr/>
    </dgm:pt>
    <dgm:pt modelId="{EEDDC83D-E514-41B7-89AE-1EF7BA91456E}" type="pres">
      <dgm:prSet presAssocID="{CB229B61-717C-492A-B407-2065157ED3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4F37F5-69B7-4274-A4BA-3F413613DBA1}" type="pres">
      <dgm:prSet presAssocID="{CB229B61-717C-492A-B407-2065157ED313}" presName="childText" presStyleLbl="revTx" presStyleIdx="0" presStyleCnt="1">
        <dgm:presLayoutVars>
          <dgm:bulletEnabled val="1"/>
        </dgm:presLayoutVars>
      </dgm:prSet>
      <dgm:spPr/>
    </dgm:pt>
    <dgm:pt modelId="{9E448D56-71C3-4296-881F-4C5530BDB834}" type="pres">
      <dgm:prSet presAssocID="{ACB93516-FD46-4A31-9528-04EE65F8BE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F50D14-E8F8-400E-AF21-F2C0C6425CE2}" type="presOf" srcId="{CB229B61-717C-492A-B407-2065157ED313}" destId="{EEDDC83D-E514-41B7-89AE-1EF7BA91456E}" srcOrd="0" destOrd="0" presId="urn:microsoft.com/office/officeart/2005/8/layout/vList2"/>
    <dgm:cxn modelId="{07E36D5F-D3B5-489D-AB7A-A5A49638EEB5}" type="presOf" srcId="{D32C5399-531E-47C2-8F1A-1CB047DFB82F}" destId="{AC4F37F5-69B7-4274-A4BA-3F413613DBA1}" srcOrd="0" destOrd="0" presId="urn:microsoft.com/office/officeart/2005/8/layout/vList2"/>
    <dgm:cxn modelId="{A59E9371-AE8E-45FD-9F19-2F97B53C2D1B}" type="presOf" srcId="{EB41D155-E687-46E0-B006-70A479CA4CE3}" destId="{AC4F37F5-69B7-4274-A4BA-3F413613DBA1}" srcOrd="0" destOrd="2" presId="urn:microsoft.com/office/officeart/2005/8/layout/vList2"/>
    <dgm:cxn modelId="{70C87A73-9543-4611-BE10-4167EDCD252B}" srcId="{5B120B74-6CB3-4A50-B5FC-DD3131EA3D44}" destId="{CB229B61-717C-492A-B407-2065157ED313}" srcOrd="0" destOrd="0" parTransId="{F134AB90-B325-4FA0-BCDF-5E741715AD47}" sibTransId="{79B57321-BC90-4D96-9058-4F42341B91E7}"/>
    <dgm:cxn modelId="{F998EF73-264B-483D-BF10-2D6C95D7BD86}" srcId="{CB229B61-717C-492A-B407-2065157ED313}" destId="{D32C5399-531E-47C2-8F1A-1CB047DFB82F}" srcOrd="0" destOrd="0" parTransId="{DC202007-6365-4D46-9041-E6D8EF1C83FA}" sibTransId="{74BBFACD-5823-4854-A2E9-F359895ED61F}"/>
    <dgm:cxn modelId="{195C4485-E1A1-46B2-95A9-66D5FB9BF70D}" srcId="{CB229B61-717C-492A-B407-2065157ED313}" destId="{EB41D155-E687-46E0-B006-70A479CA4CE3}" srcOrd="2" destOrd="0" parTransId="{E47E872C-DFFA-4559-A407-948E2D233199}" sibTransId="{4F6D3B8D-CD3E-406E-A966-3051C8DF5323}"/>
    <dgm:cxn modelId="{8FF7EB91-05D4-4160-BF46-332DE2579BE2}" type="presOf" srcId="{258C6C35-AFE6-464B-8424-B92D2B715CC6}" destId="{AC4F37F5-69B7-4274-A4BA-3F413613DBA1}" srcOrd="0" destOrd="1" presId="urn:microsoft.com/office/officeart/2005/8/layout/vList2"/>
    <dgm:cxn modelId="{7CFD82DB-CBC2-4BA1-AA2A-2CA677F433A9}" type="presOf" srcId="{ACB93516-FD46-4A31-9528-04EE65F8BE7B}" destId="{9E448D56-71C3-4296-881F-4C5530BDB834}" srcOrd="0" destOrd="0" presId="urn:microsoft.com/office/officeart/2005/8/layout/vList2"/>
    <dgm:cxn modelId="{01929ADB-2905-4822-BF96-F2EA268FEEED}" srcId="{5B120B74-6CB3-4A50-B5FC-DD3131EA3D44}" destId="{ACB93516-FD46-4A31-9528-04EE65F8BE7B}" srcOrd="1" destOrd="0" parTransId="{508547C9-6F95-486B-A950-8D87620B932D}" sibTransId="{21348184-F421-4B07-848B-E0575CB36F0C}"/>
    <dgm:cxn modelId="{AD7299EE-B5FB-4F34-AABF-9D6047EDD6FD}" type="presOf" srcId="{5B120B74-6CB3-4A50-B5FC-DD3131EA3D44}" destId="{E9EE5882-C505-427D-B3C4-6B35E148D9F5}" srcOrd="0" destOrd="0" presId="urn:microsoft.com/office/officeart/2005/8/layout/vList2"/>
    <dgm:cxn modelId="{BF4C8DFB-483A-454C-84C6-C45F5B47628A}" srcId="{CB229B61-717C-492A-B407-2065157ED313}" destId="{258C6C35-AFE6-464B-8424-B92D2B715CC6}" srcOrd="1" destOrd="0" parTransId="{4FEC1678-3967-4492-A357-2D86EECB049A}" sibTransId="{AF8F1BF9-2DE4-4013-91D9-F6CB38081E00}"/>
    <dgm:cxn modelId="{6D6D7F26-96B8-4AE2-8D04-E870CD799E98}" type="presParOf" srcId="{E9EE5882-C505-427D-B3C4-6B35E148D9F5}" destId="{EEDDC83D-E514-41B7-89AE-1EF7BA91456E}" srcOrd="0" destOrd="0" presId="urn:microsoft.com/office/officeart/2005/8/layout/vList2"/>
    <dgm:cxn modelId="{12EB3F47-5545-4EDE-98CE-77B2EC1960A3}" type="presParOf" srcId="{E9EE5882-C505-427D-B3C4-6B35E148D9F5}" destId="{AC4F37F5-69B7-4274-A4BA-3F413613DBA1}" srcOrd="1" destOrd="0" presId="urn:microsoft.com/office/officeart/2005/8/layout/vList2"/>
    <dgm:cxn modelId="{99C30A1B-7BC5-41C5-AF7B-0068BBD78C1C}" type="presParOf" srcId="{E9EE5882-C505-427D-B3C4-6B35E148D9F5}" destId="{9E448D56-71C3-4296-881F-4C5530BDB8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96905B-F856-4CE8-8ABC-60DEEF95C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6A4D4C-651D-429B-8C27-2DB4AA093B9C}">
      <dgm:prSet/>
      <dgm:spPr/>
      <dgm:t>
        <a:bodyPr/>
        <a:lstStyle/>
        <a:p>
          <a:r>
            <a:rPr lang="en-US"/>
            <a:t>The simplest model: just Keys and Values</a:t>
          </a:r>
        </a:p>
      </dgm:t>
    </dgm:pt>
    <dgm:pt modelId="{B9C5F966-C39F-4136-85F0-16518A2CF64C}" type="parTrans" cxnId="{FD76072E-BD36-4BBB-88B4-7298F713AB93}">
      <dgm:prSet/>
      <dgm:spPr/>
      <dgm:t>
        <a:bodyPr/>
        <a:lstStyle/>
        <a:p>
          <a:endParaRPr lang="en-US"/>
        </a:p>
      </dgm:t>
    </dgm:pt>
    <dgm:pt modelId="{BC43447A-84F5-41ED-BA47-D793C87EE110}" type="sibTrans" cxnId="{FD76072E-BD36-4BBB-88B4-7298F713AB93}">
      <dgm:prSet/>
      <dgm:spPr/>
      <dgm:t>
        <a:bodyPr/>
        <a:lstStyle/>
        <a:p>
          <a:endParaRPr lang="en-US"/>
        </a:p>
      </dgm:t>
    </dgm:pt>
    <dgm:pt modelId="{2C334865-6199-4DE4-9E62-0980755D504B}">
      <dgm:prSet/>
      <dgm:spPr/>
      <dgm:t>
        <a:bodyPr/>
        <a:lstStyle/>
        <a:p>
          <a:r>
            <a:rPr lang="en-US"/>
            <a:t>No Schema	</a:t>
          </a:r>
        </a:p>
      </dgm:t>
    </dgm:pt>
    <dgm:pt modelId="{6F6B0884-0269-42EC-9D07-3E79CEC4270B}" type="parTrans" cxnId="{0B6C3E53-9603-4009-8F30-0074A35C25E6}">
      <dgm:prSet/>
      <dgm:spPr/>
      <dgm:t>
        <a:bodyPr/>
        <a:lstStyle/>
        <a:p>
          <a:endParaRPr lang="en-US"/>
        </a:p>
      </dgm:t>
    </dgm:pt>
    <dgm:pt modelId="{4E6D1E69-CE02-4BF8-8EF5-A4E53872F997}" type="sibTrans" cxnId="{0B6C3E53-9603-4009-8F30-0074A35C25E6}">
      <dgm:prSet/>
      <dgm:spPr/>
      <dgm:t>
        <a:bodyPr/>
        <a:lstStyle/>
        <a:p>
          <a:endParaRPr lang="en-US"/>
        </a:p>
      </dgm:t>
    </dgm:pt>
    <dgm:pt modelId="{C29B9181-543A-4ED4-819D-744837DF3FCD}">
      <dgm:prSet/>
      <dgm:spPr/>
      <dgm:t>
        <a:bodyPr/>
        <a:lstStyle/>
        <a:p>
          <a:r>
            <a:rPr lang="en-US"/>
            <a:t>Keys: synthetic or auto-generated</a:t>
          </a:r>
        </a:p>
      </dgm:t>
    </dgm:pt>
    <dgm:pt modelId="{540B7101-1579-4381-A99C-365C5AD1E45E}" type="parTrans" cxnId="{CDCC82E4-191E-45CA-9BCE-3E6AB1BADA2A}">
      <dgm:prSet/>
      <dgm:spPr/>
      <dgm:t>
        <a:bodyPr/>
        <a:lstStyle/>
        <a:p>
          <a:endParaRPr lang="en-US"/>
        </a:p>
      </dgm:t>
    </dgm:pt>
    <dgm:pt modelId="{298FBE57-7137-426A-A92C-EED1C27FCA87}" type="sibTrans" cxnId="{CDCC82E4-191E-45CA-9BCE-3E6AB1BADA2A}">
      <dgm:prSet/>
      <dgm:spPr/>
      <dgm:t>
        <a:bodyPr/>
        <a:lstStyle/>
        <a:p>
          <a:endParaRPr lang="en-US"/>
        </a:p>
      </dgm:t>
    </dgm:pt>
    <dgm:pt modelId="{EFB9B3D2-66DD-49AE-BCC7-3542C647D566}">
      <dgm:prSet/>
      <dgm:spPr/>
      <dgm:t>
        <a:bodyPr/>
        <a:lstStyle/>
        <a:p>
          <a:r>
            <a:rPr lang="en-US"/>
            <a:t>Values: any object type (e.g., String, JSON, BLOB) stored as uninterpreted block, thus the keys are the only way to retrieve stored data.	</a:t>
          </a:r>
        </a:p>
      </dgm:t>
    </dgm:pt>
    <dgm:pt modelId="{CD81C14B-7313-4352-9808-BE98DA1F660E}" type="parTrans" cxnId="{A374A053-8F26-47C8-A394-3EF7B2CE05A7}">
      <dgm:prSet/>
      <dgm:spPr/>
      <dgm:t>
        <a:bodyPr/>
        <a:lstStyle/>
        <a:p>
          <a:endParaRPr lang="en-US"/>
        </a:p>
      </dgm:t>
    </dgm:pt>
    <dgm:pt modelId="{65257FE5-C56F-4B59-B839-28C44E14E27D}" type="sibTrans" cxnId="{A374A053-8F26-47C8-A394-3EF7B2CE05A7}">
      <dgm:prSet/>
      <dgm:spPr/>
      <dgm:t>
        <a:bodyPr/>
        <a:lstStyle/>
        <a:p>
          <a:endParaRPr lang="en-US"/>
        </a:p>
      </dgm:t>
    </dgm:pt>
    <dgm:pt modelId="{305C8205-21FF-4EEB-BAD7-7E5B59AB305C}">
      <dgm:prSet/>
      <dgm:spPr/>
      <dgm:t>
        <a:bodyPr/>
        <a:lstStyle/>
        <a:p>
          <a:r>
            <a:rPr lang="en-US"/>
            <a:t>Query operations for stored objects are associated with a key:</a:t>
          </a:r>
        </a:p>
      </dgm:t>
    </dgm:pt>
    <dgm:pt modelId="{1C976A7B-F429-4565-97E0-C1F6CA819BBC}" type="parTrans" cxnId="{91572AC2-B5B9-4633-A41A-F9E324FDBDBB}">
      <dgm:prSet/>
      <dgm:spPr/>
      <dgm:t>
        <a:bodyPr/>
        <a:lstStyle/>
        <a:p>
          <a:endParaRPr lang="en-US"/>
        </a:p>
      </dgm:t>
    </dgm:pt>
    <dgm:pt modelId="{1386CBA0-ED02-47A4-88C5-01583FEDFA11}" type="sibTrans" cxnId="{91572AC2-B5B9-4633-A41A-F9E324FDBDBB}">
      <dgm:prSet/>
      <dgm:spPr/>
      <dgm:t>
        <a:bodyPr/>
        <a:lstStyle/>
        <a:p>
          <a:endParaRPr lang="en-US"/>
        </a:p>
      </dgm:t>
    </dgm:pt>
    <dgm:pt modelId="{A902D81B-7F34-4FAC-AA27-2AC8E4ACA503}">
      <dgm:prSet/>
      <dgm:spPr/>
      <dgm:t>
        <a:bodyPr/>
        <a:lstStyle/>
        <a:p>
          <a:r>
            <a:rPr lang="en-US"/>
            <a:t>PUT, GET, DELETE</a:t>
          </a:r>
        </a:p>
      </dgm:t>
    </dgm:pt>
    <dgm:pt modelId="{400DB572-E8BC-4A9F-AAD3-73349CFAF752}" type="parTrans" cxnId="{AA5FF2DF-B07D-4840-95D2-8719FA2BF7E4}">
      <dgm:prSet/>
      <dgm:spPr/>
      <dgm:t>
        <a:bodyPr/>
        <a:lstStyle/>
        <a:p>
          <a:endParaRPr lang="en-US"/>
        </a:p>
      </dgm:t>
    </dgm:pt>
    <dgm:pt modelId="{9FB8A129-A016-410C-A3EB-68A35DF52177}" type="sibTrans" cxnId="{AA5FF2DF-B07D-4840-95D2-8719FA2BF7E4}">
      <dgm:prSet/>
      <dgm:spPr/>
      <dgm:t>
        <a:bodyPr/>
        <a:lstStyle/>
        <a:p>
          <a:endParaRPr lang="en-US"/>
        </a:p>
      </dgm:t>
    </dgm:pt>
    <dgm:pt modelId="{D5A9E9A9-C66F-4BBB-BEB7-80D8B091B88F}" type="pres">
      <dgm:prSet presAssocID="{DA96905B-F856-4CE8-8ABC-60DEEF95C453}" presName="linear" presStyleCnt="0">
        <dgm:presLayoutVars>
          <dgm:animLvl val="lvl"/>
          <dgm:resizeHandles val="exact"/>
        </dgm:presLayoutVars>
      </dgm:prSet>
      <dgm:spPr/>
    </dgm:pt>
    <dgm:pt modelId="{AFFF86D0-CED4-4634-8274-008D65A22BD2}" type="pres">
      <dgm:prSet presAssocID="{AB6A4D4C-651D-429B-8C27-2DB4AA093B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3EE3AA-0D10-45F1-BAFC-DDB589D78079}" type="pres">
      <dgm:prSet presAssocID="{AB6A4D4C-651D-429B-8C27-2DB4AA093B9C}" presName="childText" presStyleLbl="revTx" presStyleIdx="0" presStyleCnt="2">
        <dgm:presLayoutVars>
          <dgm:bulletEnabled val="1"/>
        </dgm:presLayoutVars>
      </dgm:prSet>
      <dgm:spPr/>
    </dgm:pt>
    <dgm:pt modelId="{6254E868-82BA-4CA6-AD8F-00E83C3DCDEE}" type="pres">
      <dgm:prSet presAssocID="{305C8205-21FF-4EEB-BAD7-7E5B59AB305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149124-BEB1-4AF2-9DCC-DBD215693AB5}" type="pres">
      <dgm:prSet presAssocID="{305C8205-21FF-4EEB-BAD7-7E5B59AB305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AA4312B-3F49-4217-A058-13EEC1C84748}" type="presOf" srcId="{DA96905B-F856-4CE8-8ABC-60DEEF95C453}" destId="{D5A9E9A9-C66F-4BBB-BEB7-80D8B091B88F}" srcOrd="0" destOrd="0" presId="urn:microsoft.com/office/officeart/2005/8/layout/vList2"/>
    <dgm:cxn modelId="{FD76072E-BD36-4BBB-88B4-7298F713AB93}" srcId="{DA96905B-F856-4CE8-8ABC-60DEEF95C453}" destId="{AB6A4D4C-651D-429B-8C27-2DB4AA093B9C}" srcOrd="0" destOrd="0" parTransId="{B9C5F966-C39F-4136-85F0-16518A2CF64C}" sibTransId="{BC43447A-84F5-41ED-BA47-D793C87EE110}"/>
    <dgm:cxn modelId="{DE08CC4D-CDCB-4471-A43E-7695E8F3415A}" type="presOf" srcId="{EFB9B3D2-66DD-49AE-BCC7-3542C647D566}" destId="{753EE3AA-0D10-45F1-BAFC-DDB589D78079}" srcOrd="0" destOrd="2" presId="urn:microsoft.com/office/officeart/2005/8/layout/vList2"/>
    <dgm:cxn modelId="{0B6C3E53-9603-4009-8F30-0074A35C25E6}" srcId="{AB6A4D4C-651D-429B-8C27-2DB4AA093B9C}" destId="{2C334865-6199-4DE4-9E62-0980755D504B}" srcOrd="0" destOrd="0" parTransId="{6F6B0884-0269-42EC-9D07-3E79CEC4270B}" sibTransId="{4E6D1E69-CE02-4BF8-8EF5-A4E53872F997}"/>
    <dgm:cxn modelId="{A374A053-8F26-47C8-A394-3EF7B2CE05A7}" srcId="{AB6A4D4C-651D-429B-8C27-2DB4AA093B9C}" destId="{EFB9B3D2-66DD-49AE-BCC7-3542C647D566}" srcOrd="2" destOrd="0" parTransId="{CD81C14B-7313-4352-9808-BE98DA1F660E}" sibTransId="{65257FE5-C56F-4B59-B839-28C44E14E27D}"/>
    <dgm:cxn modelId="{545DCE77-C40C-4502-AB40-E53EAB6A5F58}" type="presOf" srcId="{305C8205-21FF-4EEB-BAD7-7E5B59AB305C}" destId="{6254E868-82BA-4CA6-AD8F-00E83C3DCDEE}" srcOrd="0" destOrd="0" presId="urn:microsoft.com/office/officeart/2005/8/layout/vList2"/>
    <dgm:cxn modelId="{DFA26E7D-3978-4AD0-A7DC-68749A428E55}" type="presOf" srcId="{A902D81B-7F34-4FAC-AA27-2AC8E4ACA503}" destId="{81149124-BEB1-4AF2-9DCC-DBD215693AB5}" srcOrd="0" destOrd="0" presId="urn:microsoft.com/office/officeart/2005/8/layout/vList2"/>
    <dgm:cxn modelId="{30319E7E-1954-4830-B985-A300E8200933}" type="presOf" srcId="{2C334865-6199-4DE4-9E62-0980755D504B}" destId="{753EE3AA-0D10-45F1-BAFC-DDB589D78079}" srcOrd="0" destOrd="0" presId="urn:microsoft.com/office/officeart/2005/8/layout/vList2"/>
    <dgm:cxn modelId="{91572AC2-B5B9-4633-A41A-F9E324FDBDBB}" srcId="{DA96905B-F856-4CE8-8ABC-60DEEF95C453}" destId="{305C8205-21FF-4EEB-BAD7-7E5B59AB305C}" srcOrd="1" destOrd="0" parTransId="{1C976A7B-F429-4565-97E0-C1F6CA819BBC}" sibTransId="{1386CBA0-ED02-47A4-88C5-01583FEDFA11}"/>
    <dgm:cxn modelId="{A843B4C6-03E5-40C4-8D14-F876F7ECDC80}" type="presOf" srcId="{C29B9181-543A-4ED4-819D-744837DF3FCD}" destId="{753EE3AA-0D10-45F1-BAFC-DDB589D78079}" srcOrd="0" destOrd="1" presId="urn:microsoft.com/office/officeart/2005/8/layout/vList2"/>
    <dgm:cxn modelId="{AA5FF2DF-B07D-4840-95D2-8719FA2BF7E4}" srcId="{305C8205-21FF-4EEB-BAD7-7E5B59AB305C}" destId="{A902D81B-7F34-4FAC-AA27-2AC8E4ACA503}" srcOrd="0" destOrd="0" parTransId="{400DB572-E8BC-4A9F-AAD3-73349CFAF752}" sibTransId="{9FB8A129-A016-410C-A3EB-68A35DF52177}"/>
    <dgm:cxn modelId="{2B9897E1-EBDC-465A-92C5-02E3E2CF6206}" type="presOf" srcId="{AB6A4D4C-651D-429B-8C27-2DB4AA093B9C}" destId="{AFFF86D0-CED4-4634-8274-008D65A22BD2}" srcOrd="0" destOrd="0" presId="urn:microsoft.com/office/officeart/2005/8/layout/vList2"/>
    <dgm:cxn modelId="{CDCC82E4-191E-45CA-9BCE-3E6AB1BADA2A}" srcId="{AB6A4D4C-651D-429B-8C27-2DB4AA093B9C}" destId="{C29B9181-543A-4ED4-819D-744837DF3FCD}" srcOrd="1" destOrd="0" parTransId="{540B7101-1579-4381-A99C-365C5AD1E45E}" sibTransId="{298FBE57-7137-426A-A92C-EED1C27FCA87}"/>
    <dgm:cxn modelId="{A28939D0-C1FE-40A1-9031-B0CF24E019CE}" type="presParOf" srcId="{D5A9E9A9-C66F-4BBB-BEB7-80D8B091B88F}" destId="{AFFF86D0-CED4-4634-8274-008D65A22BD2}" srcOrd="0" destOrd="0" presId="urn:microsoft.com/office/officeart/2005/8/layout/vList2"/>
    <dgm:cxn modelId="{098A18EF-2120-431C-AE25-677DE2894B4B}" type="presParOf" srcId="{D5A9E9A9-C66F-4BBB-BEB7-80D8B091B88F}" destId="{753EE3AA-0D10-45F1-BAFC-DDB589D78079}" srcOrd="1" destOrd="0" presId="urn:microsoft.com/office/officeart/2005/8/layout/vList2"/>
    <dgm:cxn modelId="{A7C29FBB-F5C8-4737-8D7F-B115E6415C12}" type="presParOf" srcId="{D5A9E9A9-C66F-4BBB-BEB7-80D8B091B88F}" destId="{6254E868-82BA-4CA6-AD8F-00E83C3DCDEE}" srcOrd="2" destOrd="0" presId="urn:microsoft.com/office/officeart/2005/8/layout/vList2"/>
    <dgm:cxn modelId="{CD65FF1F-960B-47B4-A34F-7340BA2AFA66}" type="presParOf" srcId="{D5A9E9A9-C66F-4BBB-BEB7-80D8B091B88F}" destId="{81149124-BEB1-4AF2-9DCC-DBD215693AB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9C898-3C68-40BB-A067-F457ED5E50CB}">
      <dsp:nvSpPr>
        <dsp:cNvPr id="0" name=""/>
        <dsp:cNvSpPr/>
      </dsp:nvSpPr>
      <dsp:spPr>
        <a:xfrm>
          <a:off x="0" y="1712"/>
          <a:ext cx="5928344" cy="729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8338F-823A-458C-B196-CDFD2B3EDF92}">
      <dsp:nvSpPr>
        <dsp:cNvPr id="0" name=""/>
        <dsp:cNvSpPr/>
      </dsp:nvSpPr>
      <dsp:spPr>
        <a:xfrm>
          <a:off x="220776" y="165926"/>
          <a:ext cx="401411" cy="401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25625-5856-4C3D-8C25-2EC661E80DD6}">
      <dsp:nvSpPr>
        <dsp:cNvPr id="0" name=""/>
        <dsp:cNvSpPr/>
      </dsp:nvSpPr>
      <dsp:spPr>
        <a:xfrm>
          <a:off x="842963" y="1712"/>
          <a:ext cx="5085380" cy="72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41" tIns="77241" rIns="77241" bIns="77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 DATABASE ADMINS </a:t>
          </a:r>
        </a:p>
      </dsp:txBody>
      <dsp:txXfrm>
        <a:off x="842963" y="1712"/>
        <a:ext cx="5085380" cy="729838"/>
      </dsp:txXfrm>
    </dsp:sp>
    <dsp:sp modelId="{2D78C9FA-BE02-4E99-9CE9-575DB32A073A}">
      <dsp:nvSpPr>
        <dsp:cNvPr id="0" name=""/>
        <dsp:cNvSpPr/>
      </dsp:nvSpPr>
      <dsp:spPr>
        <a:xfrm>
          <a:off x="0" y="914011"/>
          <a:ext cx="5928344" cy="729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A42C3-A08C-45EC-ABC7-EF349D063065}">
      <dsp:nvSpPr>
        <dsp:cNvPr id="0" name=""/>
        <dsp:cNvSpPr/>
      </dsp:nvSpPr>
      <dsp:spPr>
        <a:xfrm>
          <a:off x="220776" y="1078225"/>
          <a:ext cx="401411" cy="401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F6251-09B6-46EB-AAA3-4BE01829F520}">
      <dsp:nvSpPr>
        <dsp:cNvPr id="0" name=""/>
        <dsp:cNvSpPr/>
      </dsp:nvSpPr>
      <dsp:spPr>
        <a:xfrm>
          <a:off x="842963" y="914011"/>
          <a:ext cx="5085380" cy="72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41" tIns="77241" rIns="77241" bIns="77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WALKED INTO </a:t>
          </a:r>
        </a:p>
      </dsp:txBody>
      <dsp:txXfrm>
        <a:off x="842963" y="914011"/>
        <a:ext cx="5085380" cy="729838"/>
      </dsp:txXfrm>
    </dsp:sp>
    <dsp:sp modelId="{43737528-E41B-4569-9936-5D94A3C80EE5}">
      <dsp:nvSpPr>
        <dsp:cNvPr id="0" name=""/>
        <dsp:cNvSpPr/>
      </dsp:nvSpPr>
      <dsp:spPr>
        <a:xfrm>
          <a:off x="0" y="1826309"/>
          <a:ext cx="5928344" cy="729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DB588-370F-4302-8122-88C991E2398D}">
      <dsp:nvSpPr>
        <dsp:cNvPr id="0" name=""/>
        <dsp:cNvSpPr/>
      </dsp:nvSpPr>
      <dsp:spPr>
        <a:xfrm>
          <a:off x="220776" y="1990523"/>
          <a:ext cx="401411" cy="4014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626AD-2F5A-4744-8A56-1D890FD7609E}">
      <dsp:nvSpPr>
        <dsp:cNvPr id="0" name=""/>
        <dsp:cNvSpPr/>
      </dsp:nvSpPr>
      <dsp:spPr>
        <a:xfrm>
          <a:off x="842963" y="1826309"/>
          <a:ext cx="5085380" cy="72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41" tIns="77241" rIns="77241" bIns="77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NOSQL BAR …</a:t>
          </a:r>
        </a:p>
      </dsp:txBody>
      <dsp:txXfrm>
        <a:off x="842963" y="1826309"/>
        <a:ext cx="5085380" cy="729838"/>
      </dsp:txXfrm>
    </dsp:sp>
    <dsp:sp modelId="{66A94FE7-A319-4EFD-91DA-57FEBFEC7BCA}">
      <dsp:nvSpPr>
        <dsp:cNvPr id="0" name=""/>
        <dsp:cNvSpPr/>
      </dsp:nvSpPr>
      <dsp:spPr>
        <a:xfrm>
          <a:off x="0" y="2738608"/>
          <a:ext cx="5928344" cy="729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F7233-4B37-499B-B572-EEDC25719D13}">
      <dsp:nvSpPr>
        <dsp:cNvPr id="0" name=""/>
        <dsp:cNvSpPr/>
      </dsp:nvSpPr>
      <dsp:spPr>
        <a:xfrm>
          <a:off x="220776" y="2902822"/>
          <a:ext cx="401411" cy="4014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5EAD-8CCB-42C0-A231-630F76D4B96A}">
      <dsp:nvSpPr>
        <dsp:cNvPr id="0" name=""/>
        <dsp:cNvSpPr/>
      </dsp:nvSpPr>
      <dsp:spPr>
        <a:xfrm>
          <a:off x="842963" y="2738608"/>
          <a:ext cx="5085380" cy="72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41" tIns="77241" rIns="77241" bIns="77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LITTLE WHILE LATER</a:t>
          </a:r>
        </a:p>
      </dsp:txBody>
      <dsp:txXfrm>
        <a:off x="842963" y="2738608"/>
        <a:ext cx="5085380" cy="729838"/>
      </dsp:txXfrm>
    </dsp:sp>
    <dsp:sp modelId="{F71B3783-614F-407C-97FE-B91305B7D438}">
      <dsp:nvSpPr>
        <dsp:cNvPr id="0" name=""/>
        <dsp:cNvSpPr/>
      </dsp:nvSpPr>
      <dsp:spPr>
        <a:xfrm>
          <a:off x="0" y="3650906"/>
          <a:ext cx="5928344" cy="729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237FF-A368-4539-980F-7D1B619DF52C}">
      <dsp:nvSpPr>
        <dsp:cNvPr id="0" name=""/>
        <dsp:cNvSpPr/>
      </dsp:nvSpPr>
      <dsp:spPr>
        <a:xfrm>
          <a:off x="220776" y="3815120"/>
          <a:ext cx="401411" cy="4014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6829D-E235-4C07-ABB0-1B1106C86B8D}">
      <dsp:nvSpPr>
        <dsp:cNvPr id="0" name=""/>
        <dsp:cNvSpPr/>
      </dsp:nvSpPr>
      <dsp:spPr>
        <a:xfrm>
          <a:off x="842963" y="3650906"/>
          <a:ext cx="5085380" cy="72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41" tIns="77241" rIns="77241" bIns="77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WALKED OUT BECAUSE</a:t>
          </a:r>
        </a:p>
      </dsp:txBody>
      <dsp:txXfrm>
        <a:off x="842963" y="3650906"/>
        <a:ext cx="5085380" cy="729838"/>
      </dsp:txXfrm>
    </dsp:sp>
    <dsp:sp modelId="{3B6C2EC1-6798-40A1-AC0F-9E1A0271E0F2}">
      <dsp:nvSpPr>
        <dsp:cNvPr id="0" name=""/>
        <dsp:cNvSpPr/>
      </dsp:nvSpPr>
      <dsp:spPr>
        <a:xfrm>
          <a:off x="0" y="4563205"/>
          <a:ext cx="5928344" cy="7298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C468D-244C-4B52-B166-B409085DCD39}">
      <dsp:nvSpPr>
        <dsp:cNvPr id="0" name=""/>
        <dsp:cNvSpPr/>
      </dsp:nvSpPr>
      <dsp:spPr>
        <a:xfrm>
          <a:off x="220776" y="4727419"/>
          <a:ext cx="401411" cy="4014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F8D00-A4F9-47F2-B9E1-A0C8B8D83BFB}">
      <dsp:nvSpPr>
        <dsp:cNvPr id="0" name=""/>
        <dsp:cNvSpPr/>
      </dsp:nvSpPr>
      <dsp:spPr>
        <a:xfrm>
          <a:off x="842963" y="4563205"/>
          <a:ext cx="5085380" cy="729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41" tIns="77241" rIns="77241" bIns="77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COULDN’T FIND A TABLE</a:t>
          </a:r>
        </a:p>
      </dsp:txBody>
      <dsp:txXfrm>
        <a:off x="842963" y="4563205"/>
        <a:ext cx="5085380" cy="7298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2F9A7-D8B7-40BF-B1F9-A4304271B927}">
      <dsp:nvSpPr>
        <dsp:cNvPr id="0" name=""/>
        <dsp:cNvSpPr/>
      </dsp:nvSpPr>
      <dsp:spPr>
        <a:xfrm>
          <a:off x="0" y="37460"/>
          <a:ext cx="4639736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Extremely fast retrieval using the key</a:t>
          </a:r>
        </a:p>
      </dsp:txBody>
      <dsp:txXfrm>
        <a:off x="42036" y="79496"/>
        <a:ext cx="4555664" cy="777048"/>
      </dsp:txXfrm>
    </dsp:sp>
    <dsp:sp modelId="{BDDD739A-F61E-4C7C-858B-AFBF85C05CF9}">
      <dsp:nvSpPr>
        <dsp:cNvPr id="0" name=""/>
        <dsp:cNvSpPr/>
      </dsp:nvSpPr>
      <dsp:spPr>
        <a:xfrm>
          <a:off x="0" y="964820"/>
          <a:ext cx="4639736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Virtually no restriction on the type of data that can be stored:</a:t>
          </a:r>
        </a:p>
      </dsp:txBody>
      <dsp:txXfrm>
        <a:off x="42036" y="1006856"/>
        <a:ext cx="4555664" cy="777048"/>
      </dsp:txXfrm>
    </dsp:sp>
    <dsp:sp modelId="{137D742A-1E41-4805-BC38-F3FEB5BCE545}">
      <dsp:nvSpPr>
        <dsp:cNvPr id="0" name=""/>
        <dsp:cNvSpPr/>
      </dsp:nvSpPr>
      <dsp:spPr>
        <a:xfrm>
          <a:off x="0" y="1825940"/>
          <a:ext cx="4639736" cy="1047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Text (for example, the HTML code for a Web page)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Any type of multimedia binary (still images, audio, and video).</a:t>
          </a:r>
        </a:p>
      </dsp:txBody>
      <dsp:txXfrm>
        <a:off x="0" y="1825940"/>
        <a:ext cx="4639736" cy="10474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0CB7C-D305-45CD-9B4D-6C921C5299F3}">
      <dsp:nvSpPr>
        <dsp:cNvPr id="0" name=""/>
        <dsp:cNvSpPr/>
      </dsp:nvSpPr>
      <dsp:spPr>
        <a:xfrm>
          <a:off x="0" y="24680"/>
          <a:ext cx="4639736" cy="14004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Cannot search within stored values rather than always retrieving by the key</a:t>
          </a:r>
        </a:p>
      </dsp:txBody>
      <dsp:txXfrm>
        <a:off x="68366" y="93046"/>
        <a:ext cx="4503004" cy="1263757"/>
      </dsp:txXfrm>
    </dsp:sp>
    <dsp:sp modelId="{CD2F5A7B-9451-493A-B7F6-1DA0C72C508B}">
      <dsp:nvSpPr>
        <dsp:cNvPr id="0" name=""/>
        <dsp:cNvSpPr/>
      </dsp:nvSpPr>
      <dsp:spPr>
        <a:xfrm>
          <a:off x="0" y="1485650"/>
          <a:ext cx="4639736" cy="14004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Cannot update parts of a “value” while it’s in the database. You must replace the entire value with a new copy if modifications are needed.</a:t>
          </a:r>
        </a:p>
      </dsp:txBody>
      <dsp:txXfrm>
        <a:off x="68366" y="1554016"/>
        <a:ext cx="4503004" cy="12637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62413-81DE-4C4D-A2AC-3685A344C7A5}">
      <dsp:nvSpPr>
        <dsp:cNvPr id="0" name=""/>
        <dsp:cNvSpPr/>
      </dsp:nvSpPr>
      <dsp:spPr>
        <a:xfrm>
          <a:off x="0" y="362854"/>
          <a:ext cx="10058399" cy="1477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Best suited for applications where access is only through the key. </a:t>
          </a:r>
        </a:p>
      </dsp:txBody>
      <dsp:txXfrm>
        <a:off x="72114" y="434968"/>
        <a:ext cx="9914171" cy="1333043"/>
      </dsp:txXfrm>
    </dsp:sp>
    <dsp:sp modelId="{48E0CB5C-CFE2-4BE2-8CFA-DBD434DE92FF}">
      <dsp:nvSpPr>
        <dsp:cNvPr id="0" name=""/>
        <dsp:cNvSpPr/>
      </dsp:nvSpPr>
      <dsp:spPr>
        <a:xfrm>
          <a:off x="0" y="1920765"/>
          <a:ext cx="10058399" cy="1477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They are being used for Web sites that include thousands of pages, large image databases, and large catalogs. They are also particularly useful for keeping Web app session information.</a:t>
          </a:r>
        </a:p>
      </dsp:txBody>
      <dsp:txXfrm>
        <a:off x="72114" y="1992879"/>
        <a:ext cx="9914171" cy="13330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8A690-8BA0-4B13-A85D-445326A5E15C}">
      <dsp:nvSpPr>
        <dsp:cNvPr id="0" name=""/>
        <dsp:cNvSpPr/>
      </dsp:nvSpPr>
      <dsp:spPr>
        <a:xfrm>
          <a:off x="0" y="195070"/>
          <a:ext cx="4114800" cy="180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specialized Key-value Store but rather than storing “values,” it stores “documents”, which are not adhered to schema restrictions.</a:t>
          </a:r>
        </a:p>
      </dsp:txBody>
      <dsp:txXfrm>
        <a:off x="87957" y="283027"/>
        <a:ext cx="3938886" cy="1625886"/>
      </dsp:txXfrm>
    </dsp:sp>
    <dsp:sp modelId="{037C398F-80DC-4652-810B-6B3A1E84DCF1}">
      <dsp:nvSpPr>
        <dsp:cNvPr id="0" name=""/>
        <dsp:cNvSpPr/>
      </dsp:nvSpPr>
      <dsp:spPr>
        <a:xfrm>
          <a:off x="0" y="2060230"/>
          <a:ext cx="4114800" cy="180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 way to query the documents based on the contents or metadata.</a:t>
          </a:r>
        </a:p>
      </dsp:txBody>
      <dsp:txXfrm>
        <a:off x="87957" y="2148187"/>
        <a:ext cx="3938886" cy="16258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6181C-9260-4698-89DF-6A920C9FDCC4}">
      <dsp:nvSpPr>
        <dsp:cNvPr id="0" name=""/>
        <dsp:cNvSpPr/>
      </dsp:nvSpPr>
      <dsp:spPr>
        <a:xfrm>
          <a:off x="0" y="450981"/>
          <a:ext cx="10058399" cy="906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specialized Key-value Store</a:t>
          </a:r>
        </a:p>
      </dsp:txBody>
      <dsp:txXfrm>
        <a:off x="44271" y="495252"/>
        <a:ext cx="9969857" cy="818354"/>
      </dsp:txXfrm>
    </dsp:sp>
    <dsp:sp modelId="{92A6DDC4-01E4-467A-8D8D-90684B5984F2}">
      <dsp:nvSpPr>
        <dsp:cNvPr id="0" name=""/>
        <dsp:cNvSpPr/>
      </dsp:nvSpPr>
      <dsp:spPr>
        <a:xfrm>
          <a:off x="0" y="1426997"/>
          <a:ext cx="10058399" cy="906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Designed for storing, retrieving and managing document-oriented information, also known as </a:t>
          </a:r>
          <a:r>
            <a:rPr lang="en-US" sz="2400" kern="1200">
              <a:hlinkClick xmlns:r="http://schemas.openxmlformats.org/officeDocument/2006/relationships" r:id="rId1"/>
            </a:rPr>
            <a:t>semi-structured data</a:t>
          </a:r>
          <a:r>
            <a:rPr lang="en-US" sz="2400" kern="1200"/>
            <a:t>, such as XML, JSON, BSON</a:t>
          </a:r>
        </a:p>
      </dsp:txBody>
      <dsp:txXfrm>
        <a:off x="44271" y="1471268"/>
        <a:ext cx="9969857" cy="818354"/>
      </dsp:txXfrm>
    </dsp:sp>
    <dsp:sp modelId="{D6562406-D299-4AD2-BCE2-544699DF3EF6}">
      <dsp:nvSpPr>
        <dsp:cNvPr id="0" name=""/>
        <dsp:cNvSpPr/>
      </dsp:nvSpPr>
      <dsp:spPr>
        <a:xfrm>
          <a:off x="0" y="2403013"/>
          <a:ext cx="10058399" cy="906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Provides APIs or a query/update language that exposes the ability to query or update based on the internal structure in the document.</a:t>
          </a:r>
        </a:p>
      </dsp:txBody>
      <dsp:txXfrm>
        <a:off x="44271" y="2447284"/>
        <a:ext cx="9969857" cy="8183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920E-651D-425D-BB64-EC7B313B3D68}">
      <dsp:nvSpPr>
        <dsp:cNvPr id="0" name=""/>
        <dsp:cNvSpPr/>
      </dsp:nvSpPr>
      <dsp:spPr>
        <a:xfrm>
          <a:off x="316706" y="0"/>
          <a:ext cx="5294312" cy="5294312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9B92-8FDE-4B38-BEC8-5EFF5DBAD169}">
      <dsp:nvSpPr>
        <dsp:cNvPr id="0" name=""/>
        <dsp:cNvSpPr/>
      </dsp:nvSpPr>
      <dsp:spPr>
        <a:xfrm>
          <a:off x="819665" y="502959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Creation (or insertion)</a:t>
          </a:r>
        </a:p>
      </dsp:txBody>
      <dsp:txXfrm>
        <a:off x="920459" y="603753"/>
        <a:ext cx="1863194" cy="1863194"/>
      </dsp:txXfrm>
    </dsp:sp>
    <dsp:sp modelId="{5E87280C-E0A6-416E-9F06-B4704C4663AF}">
      <dsp:nvSpPr>
        <dsp:cNvPr id="0" name=""/>
        <dsp:cNvSpPr/>
      </dsp:nvSpPr>
      <dsp:spPr>
        <a:xfrm>
          <a:off x="3043277" y="502959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Retrieval (or query, search, read or find)</a:t>
          </a:r>
        </a:p>
      </dsp:txBody>
      <dsp:txXfrm>
        <a:off x="3144071" y="603753"/>
        <a:ext cx="1863194" cy="1863194"/>
      </dsp:txXfrm>
    </dsp:sp>
    <dsp:sp modelId="{D1FD551E-2321-412D-9E12-0BDF18308C33}">
      <dsp:nvSpPr>
        <dsp:cNvPr id="0" name=""/>
        <dsp:cNvSpPr/>
      </dsp:nvSpPr>
      <dsp:spPr>
        <a:xfrm>
          <a:off x="819665" y="2726571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(or edit)</a:t>
          </a:r>
        </a:p>
      </dsp:txBody>
      <dsp:txXfrm>
        <a:off x="920459" y="2827365"/>
        <a:ext cx="1863194" cy="1863194"/>
      </dsp:txXfrm>
    </dsp:sp>
    <dsp:sp modelId="{370D9E10-644A-4664-B8FE-D113C2D33C21}">
      <dsp:nvSpPr>
        <dsp:cNvPr id="0" name=""/>
        <dsp:cNvSpPr/>
      </dsp:nvSpPr>
      <dsp:spPr>
        <a:xfrm>
          <a:off x="3043277" y="2726571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Deletion (or removal)</a:t>
          </a:r>
        </a:p>
      </dsp:txBody>
      <dsp:txXfrm>
        <a:off x="3144071" y="2827365"/>
        <a:ext cx="1863194" cy="18631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49395-CD8B-4259-A6D2-D502E0064C21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02808-F50F-450B-8567-C07AD0A41F82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59862-4707-4287-BED0-60B29B6FDF0F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Graph store uses </a:t>
          </a:r>
          <a:r>
            <a:rPr lang="en-US" sz="2000" u="sng" kern="1200"/>
            <a:t>graph structures</a:t>
          </a:r>
          <a:r>
            <a:rPr lang="en-US" sz="2000" kern="1200"/>
            <a:t> for semantic queries with </a:t>
          </a:r>
          <a:r>
            <a:rPr lang="en-US" sz="2000" u="sng" kern="1200"/>
            <a:t>nodes</a:t>
          </a:r>
          <a:r>
            <a:rPr lang="en-US" sz="2000" kern="1200"/>
            <a:t>, </a:t>
          </a:r>
          <a:r>
            <a:rPr lang="en-US" sz="2000" u="sng" kern="1200"/>
            <a:t>edges</a:t>
          </a:r>
          <a:r>
            <a:rPr lang="en-US" sz="2000" kern="1200"/>
            <a:t> and </a:t>
          </a:r>
          <a:r>
            <a:rPr lang="en-US" sz="2000" u="sng" kern="1200"/>
            <a:t>properties</a:t>
          </a:r>
          <a:r>
            <a:rPr lang="en-US" sz="2000" kern="1200"/>
            <a:t> to represent and store data. </a:t>
          </a:r>
        </a:p>
      </dsp:txBody>
      <dsp:txXfrm>
        <a:off x="1286393" y="2197"/>
        <a:ext cx="4641950" cy="1113760"/>
      </dsp:txXfrm>
    </dsp:sp>
    <dsp:sp modelId="{F47597CA-32CC-4B75-A284-28542854F2F2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33AEE-1008-4B9E-90D5-EB6679BCA923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ED9D9-8F46-4101-B91D-0F4C9F7C20E4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relationships allow data in the store to be linked together directly, and in many cases retrieved with one operation.</a:t>
          </a:r>
        </a:p>
      </dsp:txBody>
      <dsp:txXfrm>
        <a:off x="1286393" y="1394398"/>
        <a:ext cx="4641950" cy="1113760"/>
      </dsp:txXfrm>
    </dsp:sp>
    <dsp:sp modelId="{03A897CC-2F76-4A0E-8AB2-4E0D676DA761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CDF54-72AB-4510-9AF5-8423B4BE16CE}">
      <dsp:nvSpPr>
        <dsp:cNvPr id="0" name=""/>
        <dsp:cNvSpPr/>
      </dsp:nvSpPr>
      <dsp:spPr>
        <a:xfrm>
          <a:off x="336912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4368-2725-4922-9373-267E3251AFB0}">
      <dsp:nvSpPr>
        <dsp:cNvPr id="0" name=""/>
        <dsp:cNvSpPr/>
      </dsp:nvSpPr>
      <dsp:spPr>
        <a:xfrm>
          <a:off x="1286393" y="27865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query on a graph is known as </a:t>
          </a:r>
          <a:r>
            <a:rPr lang="en-US" sz="2000" u="sng" kern="1200"/>
            <a:t>traversing</a:t>
          </a:r>
          <a:r>
            <a:rPr lang="en-US" sz="2000" kern="1200"/>
            <a:t> the graph.</a:t>
          </a:r>
        </a:p>
      </dsp:txBody>
      <dsp:txXfrm>
        <a:off x="1286393" y="2786598"/>
        <a:ext cx="4641950" cy="1113760"/>
      </dsp:txXfrm>
    </dsp:sp>
    <dsp:sp modelId="{1C85C396-6D69-4DBE-9E48-DBFC8CAB22EE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001B8-AB41-475B-86E4-7228140A24AA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43CE4-86D3-4508-9863-76E3CFEE09E0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biggest advantage of the graph store is that </a:t>
          </a:r>
          <a:r>
            <a:rPr lang="en-US" sz="2000" u="sng" kern="1200"/>
            <a:t>joins</a:t>
          </a:r>
          <a:r>
            <a:rPr lang="en-US" sz="2000" kern="1200"/>
            <a:t> are not necessary. </a:t>
          </a:r>
        </a:p>
      </dsp:txBody>
      <dsp:txXfrm>
        <a:off x="1286393" y="4178799"/>
        <a:ext cx="4641950" cy="1113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4325-AB0D-43AA-9ADD-3E517796222C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9AB3-BC4A-466F-8D47-AB6B4E833ABF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91B3C-4A68-4955-916F-FC1FF6AC8DD3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Data</a:t>
          </a:r>
          <a:r>
            <a:rPr lang="pt-BR" sz="2500" b="1" i="0" kern="1200"/>
            <a:t> </a:t>
          </a:r>
          <a:r>
            <a:rPr lang="pt-BR" sz="2500" b="1" kern="1200"/>
            <a:t>Model </a:t>
          </a:r>
          <a:endParaRPr lang="en-US" sz="2500" kern="1200"/>
        </a:p>
      </dsp:txBody>
      <dsp:txXfrm>
        <a:off x="1834633" y="860398"/>
        <a:ext cx="4093710" cy="1588427"/>
      </dsp:txXfrm>
    </dsp:sp>
    <dsp:sp modelId="{C6DF8637-722D-4AAB-8EBE-0686A5AC71F4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1EE44-BD28-45BD-88EA-7C6BD3967C5F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617D6-C7C8-4B97-BAA2-F44AAB06D052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describes data characteristics </a:t>
          </a:r>
          <a:endParaRPr lang="en-US" sz="2500" kern="1200"/>
        </a:p>
      </dsp:txBody>
      <dsp:txXfrm>
        <a:off x="1834633" y="2845931"/>
        <a:ext cx="4093710" cy="15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1CA18-A58C-4F45-A1BB-DB9DF97DA788}">
      <dsp:nvSpPr>
        <dsp:cNvPr id="0" name=""/>
        <dsp:cNvSpPr/>
      </dsp:nvSpPr>
      <dsp:spPr>
        <a:xfrm>
          <a:off x="0" y="59925"/>
          <a:ext cx="10058399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data model is a representation that we use to perceive and manipulate our data.</a:t>
          </a:r>
        </a:p>
      </dsp:txBody>
      <dsp:txXfrm>
        <a:off x="47519" y="107444"/>
        <a:ext cx="9963361" cy="878402"/>
      </dsp:txXfrm>
    </dsp:sp>
    <dsp:sp modelId="{43F41B8F-F3B6-4644-871D-91447EEE8101}">
      <dsp:nvSpPr>
        <dsp:cNvPr id="0" name=""/>
        <dsp:cNvSpPr/>
      </dsp:nvSpPr>
      <dsp:spPr>
        <a:xfrm>
          <a:off x="0" y="1108245"/>
          <a:ext cx="10058399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allows us to:</a:t>
          </a:r>
        </a:p>
      </dsp:txBody>
      <dsp:txXfrm>
        <a:off x="47519" y="1155764"/>
        <a:ext cx="9963361" cy="878402"/>
      </dsp:txXfrm>
    </dsp:sp>
    <dsp:sp modelId="{A31D831D-945A-410F-94E6-34BDE4F15D7E}">
      <dsp:nvSpPr>
        <dsp:cNvPr id="0" name=""/>
        <dsp:cNvSpPr/>
      </dsp:nvSpPr>
      <dsp:spPr>
        <a:xfrm>
          <a:off x="0" y="2081685"/>
          <a:ext cx="10058399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Represent the data elements under analysis, 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How these are related to each others</a:t>
          </a:r>
        </a:p>
      </dsp:txBody>
      <dsp:txXfrm>
        <a:off x="0" y="2081685"/>
        <a:ext cx="10058399" cy="645840"/>
      </dsp:txXfrm>
    </dsp:sp>
    <dsp:sp modelId="{D0614D4C-8012-431A-8137-A2AC01084B5A}">
      <dsp:nvSpPr>
        <dsp:cNvPr id="0" name=""/>
        <dsp:cNvSpPr/>
      </dsp:nvSpPr>
      <dsp:spPr>
        <a:xfrm>
          <a:off x="0" y="2727525"/>
          <a:ext cx="10058399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representation depends on our perception.</a:t>
          </a:r>
        </a:p>
      </dsp:txBody>
      <dsp:txXfrm>
        <a:off x="47519" y="2775044"/>
        <a:ext cx="9963361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8D253-EA97-478D-89EF-54E40D63843B}">
      <dsp:nvSpPr>
        <dsp:cNvPr id="0" name=""/>
        <dsp:cNvSpPr/>
      </dsp:nvSpPr>
      <dsp:spPr>
        <a:xfrm>
          <a:off x="0" y="0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7A48-D405-4B77-B092-6A5F467204D9}">
      <dsp:nvSpPr>
        <dsp:cNvPr id="0" name=""/>
        <dsp:cNvSpPr/>
      </dsp:nvSpPr>
      <dsp:spPr>
        <a:xfrm>
          <a:off x="0" y="0"/>
          <a:ext cx="5928344" cy="529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In this course we will refer “data model” as the model by which the database organize data.</a:t>
          </a:r>
        </a:p>
      </dsp:txBody>
      <dsp:txXfrm>
        <a:off x="0" y="0"/>
        <a:ext cx="5928344" cy="5294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9BE35-647E-411A-A690-A29A4ADFC6C7}">
      <dsp:nvSpPr>
        <dsp:cNvPr id="0" name=""/>
        <dsp:cNvSpPr/>
      </dsp:nvSpPr>
      <dsp:spPr>
        <a:xfrm>
          <a:off x="0" y="45962"/>
          <a:ext cx="5928344" cy="146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Scalability Issues</a:t>
          </a:r>
        </a:p>
      </dsp:txBody>
      <dsp:txXfrm>
        <a:off x="71515" y="117477"/>
        <a:ext cx="5785314" cy="1321956"/>
      </dsp:txXfrm>
    </dsp:sp>
    <dsp:sp modelId="{E76C1591-469A-4137-AB20-D39F1AD55BD5}">
      <dsp:nvSpPr>
        <dsp:cNvPr id="0" name=""/>
        <dsp:cNvSpPr/>
      </dsp:nvSpPr>
      <dsp:spPr>
        <a:xfrm>
          <a:off x="0" y="1510948"/>
          <a:ext cx="5928344" cy="227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Scale up vs. Scale out (vertical vs. horizontal)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Not designed to run on clusters / distributed applications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Joins are expensive</a:t>
          </a:r>
        </a:p>
      </dsp:txBody>
      <dsp:txXfrm>
        <a:off x="0" y="1510948"/>
        <a:ext cx="5928344" cy="2272860"/>
      </dsp:txXfrm>
    </dsp:sp>
    <dsp:sp modelId="{6F04AA58-DE82-4311-B3AA-AB5C36A70670}">
      <dsp:nvSpPr>
        <dsp:cNvPr id="0" name=""/>
        <dsp:cNvSpPr/>
      </dsp:nvSpPr>
      <dsp:spPr>
        <a:xfrm>
          <a:off x="0" y="3783808"/>
          <a:ext cx="5928344" cy="146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Schema-ful Databases vs. Schema-less Databases</a:t>
          </a:r>
        </a:p>
      </dsp:txBody>
      <dsp:txXfrm>
        <a:off x="71515" y="3855323"/>
        <a:ext cx="5785314" cy="13219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A7B20-EA34-437F-9F3A-448399163339}">
      <dsp:nvSpPr>
        <dsp:cNvPr id="0" name=""/>
        <dsp:cNvSpPr/>
      </dsp:nvSpPr>
      <dsp:spPr>
        <a:xfrm>
          <a:off x="0" y="92098"/>
          <a:ext cx="5928344" cy="511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more.”</a:t>
          </a:r>
        </a:p>
      </dsp:txBody>
      <dsp:txXfrm>
        <a:off x="249477" y="341575"/>
        <a:ext cx="5429390" cy="46116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378CB-AA64-410D-AA93-89D19192F0CC}">
      <dsp:nvSpPr>
        <dsp:cNvPr id="0" name=""/>
        <dsp:cNvSpPr/>
      </dsp:nvSpPr>
      <dsp:spPr>
        <a:xfrm>
          <a:off x="0" y="334018"/>
          <a:ext cx="5928344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 Relational DB (schema-ful DB), there are limitations:</a:t>
          </a:r>
        </a:p>
      </dsp:txBody>
      <dsp:txXfrm>
        <a:off x="65796" y="399814"/>
        <a:ext cx="5796752" cy="1216248"/>
      </dsp:txXfrm>
    </dsp:sp>
    <dsp:sp modelId="{98F8FD6E-972C-4A60-96AA-AA06B62E7A6E}">
      <dsp:nvSpPr>
        <dsp:cNvPr id="0" name=""/>
        <dsp:cNvSpPr/>
      </dsp:nvSpPr>
      <dsp:spPr>
        <a:xfrm>
          <a:off x="0" y="1681858"/>
          <a:ext cx="5928344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Cannot add a record which does not fit a schema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Needs to add NULL values to unused data attribute in a record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Strong datatyping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Composite attributes and multivalued attributes are not allowed!!</a:t>
          </a:r>
        </a:p>
      </dsp:txBody>
      <dsp:txXfrm>
        <a:off x="0" y="1681858"/>
        <a:ext cx="5928344" cy="3278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DC83D-E514-41B7-89AE-1EF7BA91456E}">
      <dsp:nvSpPr>
        <dsp:cNvPr id="0" name=""/>
        <dsp:cNvSpPr/>
      </dsp:nvSpPr>
      <dsp:spPr>
        <a:xfrm>
          <a:off x="0" y="38765"/>
          <a:ext cx="5928344" cy="158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 Schema-less DB</a:t>
          </a:r>
        </a:p>
      </dsp:txBody>
      <dsp:txXfrm>
        <a:off x="77474" y="116239"/>
        <a:ext cx="5773396" cy="1432120"/>
      </dsp:txXfrm>
    </dsp:sp>
    <dsp:sp modelId="{AC4F37F5-69B7-4274-A4BA-3F413613DBA1}">
      <dsp:nvSpPr>
        <dsp:cNvPr id="0" name=""/>
        <dsp:cNvSpPr/>
      </dsp:nvSpPr>
      <dsp:spPr>
        <a:xfrm>
          <a:off x="0" y="1625833"/>
          <a:ext cx="5928344" cy="204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No fixed, rigid Schema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No NULL constraint/enforcement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No datatyping</a:t>
          </a:r>
        </a:p>
      </dsp:txBody>
      <dsp:txXfrm>
        <a:off x="0" y="1625833"/>
        <a:ext cx="5928344" cy="2043090"/>
      </dsp:txXfrm>
    </dsp:sp>
    <dsp:sp modelId="{9E448D56-71C3-4296-881F-4C5530BDB834}">
      <dsp:nvSpPr>
        <dsp:cNvPr id="0" name=""/>
        <dsp:cNvSpPr/>
      </dsp:nvSpPr>
      <dsp:spPr>
        <a:xfrm>
          <a:off x="0" y="3668923"/>
          <a:ext cx="5928344" cy="158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This is Schema-less Database!</a:t>
          </a:r>
        </a:p>
      </dsp:txBody>
      <dsp:txXfrm>
        <a:off x="77474" y="3746397"/>
        <a:ext cx="5773396" cy="1432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86D0-CED4-4634-8274-008D65A22BD2}">
      <dsp:nvSpPr>
        <dsp:cNvPr id="0" name=""/>
        <dsp:cNvSpPr/>
      </dsp:nvSpPr>
      <dsp:spPr>
        <a:xfrm>
          <a:off x="0" y="6343"/>
          <a:ext cx="5370022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simplest model: just Keys and Values</a:t>
          </a:r>
        </a:p>
      </dsp:txBody>
      <dsp:txXfrm>
        <a:off x="49347" y="55690"/>
        <a:ext cx="5271328" cy="912186"/>
      </dsp:txXfrm>
    </dsp:sp>
    <dsp:sp modelId="{753EE3AA-0D10-45F1-BAFC-DDB589D78079}">
      <dsp:nvSpPr>
        <dsp:cNvPr id="0" name=""/>
        <dsp:cNvSpPr/>
      </dsp:nvSpPr>
      <dsp:spPr>
        <a:xfrm>
          <a:off x="0" y="1017224"/>
          <a:ext cx="5370022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 Schema	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Keys: synthetic or auto-generated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Values: any object type (e.g., String, JSON, BLOB) stored as uninterpreted block, thus the keys are the only way to retrieve stored data.	</a:t>
          </a:r>
        </a:p>
      </dsp:txBody>
      <dsp:txXfrm>
        <a:off x="0" y="1017224"/>
        <a:ext cx="5370022" cy="1844369"/>
      </dsp:txXfrm>
    </dsp:sp>
    <dsp:sp modelId="{6254E868-82BA-4CA6-AD8F-00E83C3DCDEE}">
      <dsp:nvSpPr>
        <dsp:cNvPr id="0" name=""/>
        <dsp:cNvSpPr/>
      </dsp:nvSpPr>
      <dsp:spPr>
        <a:xfrm>
          <a:off x="0" y="2861594"/>
          <a:ext cx="5370022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Query operations for stored objects are associated with a key:</a:t>
          </a:r>
        </a:p>
      </dsp:txBody>
      <dsp:txXfrm>
        <a:off x="49347" y="2910941"/>
        <a:ext cx="5271328" cy="912186"/>
      </dsp:txXfrm>
    </dsp:sp>
    <dsp:sp modelId="{81149124-BEB1-4AF2-9DCC-DBD215693AB5}">
      <dsp:nvSpPr>
        <dsp:cNvPr id="0" name=""/>
        <dsp:cNvSpPr/>
      </dsp:nvSpPr>
      <dsp:spPr>
        <a:xfrm>
          <a:off x="0" y="3872474"/>
          <a:ext cx="537002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PUT, GET, DELETE</a:t>
          </a:r>
        </a:p>
      </dsp:txBody>
      <dsp:txXfrm>
        <a:off x="0" y="3872474"/>
        <a:ext cx="5370022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e0cdf59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e0cdf59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3464ba7e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3464ba7e3_0_42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g43464ba7e3_0_42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3464ba7e3_0_35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43464ba7e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3464ba7e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3464ba7e3_0_525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43464ba7e3_0_525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99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3464ba7e3_0_6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43464ba7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3464ba7e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3464ba7e3_0_53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43464ba7e3_0_53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184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3464ba7e3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3464ba7e3_0_49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43464ba7e3_0_49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37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3464ba7e3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3464ba7e3_0_47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43464ba7e3_0_47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306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3464ba7e3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3464ba7e3_0_46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43464ba7e3_0_46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067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3464ba7e3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3464ba7e3_0_48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43464ba7e3_0_48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23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3464ba7e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3464ba7e3_0_50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43464ba7e3_0_50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36916b5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36916b58b_0_1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636916b58b_0_1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36916b5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36916b58b_0_3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g636916b58b_0_3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636916b58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636916b58b_0_4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636916b58b_0_4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36916b5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636916b58b_0_5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636916b58b_0_5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3f51cd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3f51cdd67_0_0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43f51cdd6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36916b5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36916b58b_0_6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g636916b58b_0_6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36916b58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636916b58b_0_7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636916b58b_0_7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6916b5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6916b58b_0_9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636916b58b_0_9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36916b58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36916b58b_0_10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636916b58b_0_10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636916b58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636916b58b_0_11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636916b58b_0_11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636916b58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636916b58b_0_17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g636916b58b_0_17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36916b58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36916b58b_0_17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g636916b58b_0_17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36916b58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36916b58b_0_185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g636916b58b_0_185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3464ba7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3464ba7e3_0_222:notes"/>
          <p:cNvSpPr txBox="1">
            <a:spLocks noGrp="1"/>
          </p:cNvSpPr>
          <p:nvPr>
            <p:ph type="body" idx="1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3464ba7e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3464ba7e3_0_44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43464ba7e3_0_44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3464ba7e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3464ba7e3_0_387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43464ba7e3_0_387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3464ba7e3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3464ba7e3_0_39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43464ba7e3_0_39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3464ba7e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3464ba7e3_0_229:notes"/>
          <p:cNvSpPr txBox="1">
            <a:spLocks noGrp="1"/>
          </p:cNvSpPr>
          <p:nvPr>
            <p:ph type="body" idx="1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3464ba7e3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3464ba7e3_0_45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43464ba7e3_0_45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060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20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3" name="Google Shape;113;p20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20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5" name="Google Shape;115;p20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20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20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20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20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20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0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0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0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263238"/>
                </a:solidFill>
              </a:defRPr>
            </a:lvl1pPr>
            <a:lvl2pPr lvl="1">
              <a:buNone/>
              <a:defRPr>
                <a:solidFill>
                  <a:srgbClr val="263238"/>
                </a:solidFill>
              </a:defRPr>
            </a:lvl2pPr>
            <a:lvl3pPr lvl="2">
              <a:buNone/>
              <a:defRPr>
                <a:solidFill>
                  <a:srgbClr val="263238"/>
                </a:solidFill>
              </a:defRPr>
            </a:lvl3pPr>
            <a:lvl4pPr lvl="3">
              <a:buNone/>
              <a:defRPr>
                <a:solidFill>
                  <a:srgbClr val="263238"/>
                </a:solidFill>
              </a:defRPr>
            </a:lvl4pPr>
            <a:lvl5pPr lvl="4">
              <a:buNone/>
              <a:defRPr>
                <a:solidFill>
                  <a:srgbClr val="263238"/>
                </a:solidFill>
              </a:defRPr>
            </a:lvl5pPr>
            <a:lvl6pPr lvl="5">
              <a:buNone/>
              <a:defRPr>
                <a:solidFill>
                  <a:srgbClr val="263238"/>
                </a:solidFill>
              </a:defRPr>
            </a:lvl6pPr>
            <a:lvl7pPr lvl="6">
              <a:buNone/>
              <a:defRPr>
                <a:solidFill>
                  <a:srgbClr val="263238"/>
                </a:solidFill>
              </a:defRPr>
            </a:lvl7pPr>
            <a:lvl8pPr lvl="7">
              <a:buNone/>
              <a:defRPr>
                <a:solidFill>
                  <a:srgbClr val="263238"/>
                </a:solidFill>
              </a:defRPr>
            </a:lvl8pPr>
            <a:lvl9pPr lvl="8">
              <a:buNone/>
              <a:defRPr>
                <a:solidFill>
                  <a:srgbClr val="263238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71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1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4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0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8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21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40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07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7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900402-BCBA-4B55-B2A6-33E5F87AE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8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42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52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915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14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40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0" r:id="rId10"/>
    <p:sldLayoutId id="2147483681" r:id="rId11"/>
    <p:sldLayoutId id="2147483682" r:id="rId12"/>
    <p:sldLayoutId id="2147483684" r:id="rId13"/>
    <p:sldLayoutId id="2147483686" r:id="rId14"/>
    <p:sldLayoutId id="214748368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8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sql-database.org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3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34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3.xml"/><Relationship Id="rId5" Type="http://schemas.openxmlformats.org/officeDocument/2006/relationships/image" Target="../media/image35.png"/><Relationship Id="rId10" Type="http://schemas.microsoft.com/office/2007/relationships/diagramDrawing" Target="../diagrams/drawing13.xml"/><Relationship Id="rId4" Type="http://schemas.openxmlformats.org/officeDocument/2006/relationships/image" Target="../media/image30.png"/><Relationship Id="rId9" Type="http://schemas.openxmlformats.org/officeDocument/2006/relationships/diagramColors" Target="../diagrams/colors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2293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2-1: NoSQL Data Model and Management</a:t>
            </a:r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3000"/>
              <a:t>Data Model describes data characteristics </a:t>
            </a:r>
            <a:endParaRPr sz="3000"/>
          </a:p>
        </p:txBody>
      </p:sp>
      <p:sp>
        <p:nvSpPr>
          <p:cNvPr id="374" name="Google Shape;374;p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  <p:sp>
        <p:nvSpPr>
          <p:cNvPr id="375" name="Google Shape;375;p67"/>
          <p:cNvSpPr/>
          <p:nvPr/>
        </p:nvSpPr>
        <p:spPr>
          <a:xfrm>
            <a:off x="4714800" y="2729949"/>
            <a:ext cx="2724300" cy="272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Operations</a:t>
            </a:r>
            <a:endParaRPr sz="2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6" name="Google Shape;376;p67"/>
          <p:cNvSpPr/>
          <p:nvPr/>
        </p:nvSpPr>
        <p:spPr>
          <a:xfrm>
            <a:off x="1762400" y="2729949"/>
            <a:ext cx="2724300" cy="2724300"/>
          </a:xfrm>
          <a:prstGeom prst="ellipse">
            <a:avLst/>
          </a:prstGeom>
          <a:solidFill>
            <a:srgbClr val="5AB1C9"/>
          </a:solidFill>
          <a:ln w="9525" cap="flat" cmpd="sng">
            <a:solidFill>
              <a:srgbClr val="5AB1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7" name="Google Shape;377;p67"/>
          <p:cNvSpPr/>
          <p:nvPr/>
        </p:nvSpPr>
        <p:spPr>
          <a:xfrm>
            <a:off x="7667200" y="2729949"/>
            <a:ext cx="2724300" cy="27243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 sz="2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" name="Google Shape;378;p67"/>
          <p:cNvSpPr/>
          <p:nvPr/>
        </p:nvSpPr>
        <p:spPr>
          <a:xfrm>
            <a:off x="1213658" y="286603"/>
            <a:ext cx="1878676" cy="661048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</a:rPr>
              <a:t>RECAP</a:t>
            </a: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Relational Databases: Limitations</a:t>
            </a:r>
            <a:endParaRPr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1598099C-9B9F-4717-B87B-B50DA3A53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15" name="Google Shape;515;p75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700"/>
          </a:p>
        </p:txBody>
      </p:sp>
      <p:graphicFrame>
        <p:nvGraphicFramePr>
          <p:cNvPr id="517" name="Google Shape;514;p75">
            <a:extLst>
              <a:ext uri="{FF2B5EF4-FFF2-40B4-BE49-F238E27FC236}">
                <a16:creationId xmlns:a16="http://schemas.microsoft.com/office/drawing/2014/main" id="{9DC53A94-D002-4B6A-9AE8-9A723C921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4967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Evolution of data models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F2982-054C-4567-9364-5575AB2A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2" name="Google Shape;672;p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671" name="Google Shape;671;p75"/>
          <p:cNvSpPr txBox="1">
            <a:spLocks noGrp="1"/>
          </p:cNvSpPr>
          <p:nvPr>
            <p:ph type="sldNum" idx="4294967295"/>
          </p:nvPr>
        </p:nvSpPr>
        <p:spPr>
          <a:xfrm>
            <a:off x="11582400" y="6248400"/>
            <a:ext cx="6096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03" name="Google Shape;703;p75"/>
          <p:cNvSpPr txBox="1"/>
          <p:nvPr/>
        </p:nvSpPr>
        <p:spPr>
          <a:xfrm rot="16200000">
            <a:off x="3014416" y="2473499"/>
            <a:ext cx="3591181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Semantics in Data Model</a:t>
            </a:r>
            <a:endParaRPr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4AF5F0-F745-45B0-B32E-BFF479AD78A2}"/>
              </a:ext>
            </a:extLst>
          </p:cNvPr>
          <p:cNvGrpSpPr/>
          <p:nvPr/>
        </p:nvGrpSpPr>
        <p:grpSpPr>
          <a:xfrm>
            <a:off x="4161031" y="980388"/>
            <a:ext cx="7913587" cy="5649012"/>
            <a:chOff x="2276025" y="1065925"/>
            <a:chExt cx="8087300" cy="5754625"/>
          </a:xfrm>
        </p:grpSpPr>
        <p:grpSp>
          <p:nvGrpSpPr>
            <p:cNvPr id="48" name="Google Shape;667;p75">
              <a:extLst>
                <a:ext uri="{FF2B5EF4-FFF2-40B4-BE49-F238E27FC236}">
                  <a16:creationId xmlns:a16="http://schemas.microsoft.com/office/drawing/2014/main" id="{95311767-CF8E-4F0E-9603-4325DAEEBCE0}"/>
                </a:ext>
              </a:extLst>
            </p:cNvPr>
            <p:cNvGrpSpPr/>
            <p:nvPr/>
          </p:nvGrpSpPr>
          <p:grpSpPr>
            <a:xfrm>
              <a:off x="3426550" y="4364576"/>
              <a:ext cx="6931800" cy="1474979"/>
              <a:chOff x="1902550" y="5910336"/>
              <a:chExt cx="6931800" cy="910200"/>
            </a:xfrm>
          </p:grpSpPr>
          <p:sp>
            <p:nvSpPr>
              <p:cNvPr id="81" name="Google Shape;668;p75">
                <a:extLst>
                  <a:ext uri="{FF2B5EF4-FFF2-40B4-BE49-F238E27FC236}">
                    <a16:creationId xmlns:a16="http://schemas.microsoft.com/office/drawing/2014/main" id="{D1FAFADB-00F5-4EBE-B586-981E58079F43}"/>
                  </a:ext>
                </a:extLst>
              </p:cNvPr>
              <p:cNvSpPr txBox="1"/>
              <p:nvPr/>
            </p:nvSpPr>
            <p:spPr>
              <a:xfrm>
                <a:off x="1902550" y="5910336"/>
                <a:ext cx="6931800" cy="910200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82" name="Google Shape;669;p75">
                <a:extLst>
                  <a:ext uri="{FF2B5EF4-FFF2-40B4-BE49-F238E27FC236}">
                    <a16:creationId xmlns:a16="http://schemas.microsoft.com/office/drawing/2014/main" id="{31C04CED-0369-406F-9608-2C7DC2493B68}"/>
                  </a:ext>
                </a:extLst>
              </p:cNvPr>
              <p:cNvSpPr txBox="1"/>
              <p:nvPr/>
            </p:nvSpPr>
            <p:spPr>
              <a:xfrm>
                <a:off x="3126625" y="6005121"/>
                <a:ext cx="1519200" cy="251700"/>
              </a:xfrm>
              <a:prstGeom prst="rect">
                <a:avLst/>
              </a:prstGeom>
              <a:solidFill>
                <a:srgbClr val="C27BA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Semantic</a:t>
                </a:r>
                <a:endParaRPr sz="1400" b="1"/>
              </a:p>
            </p:txBody>
          </p:sp>
          <p:sp>
            <p:nvSpPr>
              <p:cNvPr id="83" name="Google Shape;670;p75">
                <a:extLst>
                  <a:ext uri="{FF2B5EF4-FFF2-40B4-BE49-F238E27FC236}">
                    <a16:creationId xmlns:a16="http://schemas.microsoft.com/office/drawing/2014/main" id="{0650FC4B-0183-4065-B5BF-0B6100277682}"/>
                  </a:ext>
                </a:extLst>
              </p:cNvPr>
              <p:cNvSpPr txBox="1"/>
              <p:nvPr/>
            </p:nvSpPr>
            <p:spPr>
              <a:xfrm>
                <a:off x="5840350" y="5968528"/>
                <a:ext cx="29940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More semantics in data model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Support for complex objects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Inheritance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Behavior</a:t>
                </a:r>
                <a:endParaRPr sz="1300" dirty="0"/>
              </a:p>
            </p:txBody>
          </p:sp>
        </p:grpSp>
        <p:grpSp>
          <p:nvGrpSpPr>
            <p:cNvPr id="49" name="Google Shape;674;p75">
              <a:extLst>
                <a:ext uri="{FF2B5EF4-FFF2-40B4-BE49-F238E27FC236}">
                  <a16:creationId xmlns:a16="http://schemas.microsoft.com/office/drawing/2014/main" id="{53E5B0A2-EB4B-41EF-9990-BC1589A18756}"/>
                </a:ext>
              </a:extLst>
            </p:cNvPr>
            <p:cNvGrpSpPr/>
            <p:nvPr/>
          </p:nvGrpSpPr>
          <p:grpSpPr>
            <a:xfrm>
              <a:off x="3426551" y="5883716"/>
              <a:ext cx="6931875" cy="936834"/>
              <a:chOff x="1902550" y="5883716"/>
              <a:chExt cx="6931875" cy="936834"/>
            </a:xfrm>
          </p:grpSpPr>
          <p:sp>
            <p:nvSpPr>
              <p:cNvPr id="77" name="Google Shape;675;p75">
                <a:extLst>
                  <a:ext uri="{FF2B5EF4-FFF2-40B4-BE49-F238E27FC236}">
                    <a16:creationId xmlns:a16="http://schemas.microsoft.com/office/drawing/2014/main" id="{6B11B8F4-CDC2-48D6-8A4F-E7D11A04615D}"/>
                  </a:ext>
                </a:extLst>
              </p:cNvPr>
              <p:cNvSpPr txBox="1"/>
              <p:nvPr/>
            </p:nvSpPr>
            <p:spPr>
              <a:xfrm>
                <a:off x="1902550" y="5910350"/>
                <a:ext cx="6931800" cy="9102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8" name="Google Shape;676;p75">
                <a:extLst>
                  <a:ext uri="{FF2B5EF4-FFF2-40B4-BE49-F238E27FC236}">
                    <a16:creationId xmlns:a16="http://schemas.microsoft.com/office/drawing/2014/main" id="{33CE6557-AC23-4604-A0C7-C2F36785C07B}"/>
                  </a:ext>
                </a:extLst>
              </p:cNvPr>
              <p:cNvSpPr txBox="1"/>
              <p:nvPr/>
            </p:nvSpPr>
            <p:spPr>
              <a:xfrm>
                <a:off x="3126625" y="6081326"/>
                <a:ext cx="1519200" cy="453000"/>
              </a:xfrm>
              <a:prstGeom prst="rect">
                <a:avLst/>
              </a:prstGeom>
              <a:solidFill>
                <a:srgbClr val="6FA8D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 dirty="0"/>
                  <a:t>NoSQL</a:t>
                </a:r>
                <a:endParaRPr sz="1400" b="1" dirty="0"/>
              </a:p>
            </p:txBody>
          </p:sp>
          <p:sp>
            <p:nvSpPr>
              <p:cNvPr id="79" name="Google Shape;677;p75">
                <a:extLst>
                  <a:ext uri="{FF2B5EF4-FFF2-40B4-BE49-F238E27FC236}">
                    <a16:creationId xmlns:a16="http://schemas.microsoft.com/office/drawing/2014/main" id="{A76C809B-CEAD-4B7F-BD40-E044462EE3DD}"/>
                  </a:ext>
                </a:extLst>
              </p:cNvPr>
              <p:cNvSpPr txBox="1"/>
              <p:nvPr/>
            </p:nvSpPr>
            <p:spPr>
              <a:xfrm>
                <a:off x="4645825" y="588371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Address Big Data problem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Less semantics in data model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Based on schema-less key-value data model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Best suited for large sparse data stores</a:t>
                </a:r>
                <a:endParaRPr sz="1300" dirty="0"/>
              </a:p>
            </p:txBody>
          </p:sp>
          <p:sp>
            <p:nvSpPr>
              <p:cNvPr id="80" name="Google Shape;678;p75">
                <a:extLst>
                  <a:ext uri="{FF2B5EF4-FFF2-40B4-BE49-F238E27FC236}">
                    <a16:creationId xmlns:a16="http://schemas.microsoft.com/office/drawing/2014/main" id="{DF2B4C43-429C-4249-9C08-CA11018F8E80}"/>
                  </a:ext>
                </a:extLst>
              </p:cNvPr>
              <p:cNvSpPr txBox="1"/>
              <p:nvPr/>
            </p:nvSpPr>
            <p:spPr>
              <a:xfrm>
                <a:off x="1998400" y="6042246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2009</a:t>
                </a:r>
                <a:endParaRPr sz="1400" b="1"/>
              </a:p>
              <a:p>
                <a:pPr algn="r"/>
                <a:r>
                  <a:rPr lang="en" sz="1400" b="1"/>
                  <a:t>Big Data</a:t>
                </a:r>
                <a:endParaRPr sz="1400" b="1"/>
              </a:p>
            </p:txBody>
          </p:sp>
        </p:grpSp>
        <p:sp>
          <p:nvSpPr>
            <p:cNvPr id="50" name="Google Shape;679;p75">
              <a:extLst>
                <a:ext uri="{FF2B5EF4-FFF2-40B4-BE49-F238E27FC236}">
                  <a16:creationId xmlns:a16="http://schemas.microsoft.com/office/drawing/2014/main" id="{0E534764-A774-4DC7-A3C2-48DAB4FF1F87}"/>
                </a:ext>
              </a:extLst>
            </p:cNvPr>
            <p:cNvSpPr txBox="1"/>
            <p:nvPr/>
          </p:nvSpPr>
          <p:spPr>
            <a:xfrm>
              <a:off x="3578875" y="5154800"/>
              <a:ext cx="1661700" cy="6096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400" b="1" dirty="0"/>
                <a:t>Object-Oriented</a:t>
              </a:r>
              <a:endParaRPr sz="1400" b="1" dirty="0"/>
            </a:p>
          </p:txBody>
        </p:sp>
        <p:sp>
          <p:nvSpPr>
            <p:cNvPr id="51" name="Google Shape;680;p75">
              <a:extLst>
                <a:ext uri="{FF2B5EF4-FFF2-40B4-BE49-F238E27FC236}">
                  <a16:creationId xmlns:a16="http://schemas.microsoft.com/office/drawing/2014/main" id="{72FD2751-A139-4F7A-8B0B-F653A844DB01}"/>
                </a:ext>
              </a:extLst>
            </p:cNvPr>
            <p:cNvSpPr txBox="1"/>
            <p:nvPr/>
          </p:nvSpPr>
          <p:spPr>
            <a:xfrm>
              <a:off x="5604325" y="5154800"/>
              <a:ext cx="1937100" cy="6096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400" b="1" dirty="0"/>
                <a:t>Extended Relational (Object/Relational)</a:t>
              </a:r>
              <a:endParaRPr sz="1400" b="1" dirty="0"/>
            </a:p>
          </p:txBody>
        </p:sp>
        <p:grpSp>
          <p:nvGrpSpPr>
            <p:cNvPr id="52" name="Google Shape;681;p75">
              <a:extLst>
                <a:ext uri="{FF2B5EF4-FFF2-40B4-BE49-F238E27FC236}">
                  <a16:creationId xmlns:a16="http://schemas.microsoft.com/office/drawing/2014/main" id="{37A07DD7-5FC7-433F-8E71-6F3EFD83525C}"/>
                </a:ext>
              </a:extLst>
            </p:cNvPr>
            <p:cNvGrpSpPr/>
            <p:nvPr/>
          </p:nvGrpSpPr>
          <p:grpSpPr>
            <a:xfrm>
              <a:off x="3608430" y="3709944"/>
              <a:ext cx="3475795" cy="1680625"/>
              <a:chOff x="1474825" y="3937825"/>
              <a:chExt cx="3224898" cy="1680625"/>
            </a:xfrm>
          </p:grpSpPr>
          <p:sp>
            <p:nvSpPr>
              <p:cNvPr id="73" name="Google Shape;682;p75">
                <a:extLst>
                  <a:ext uri="{FF2B5EF4-FFF2-40B4-BE49-F238E27FC236}">
                    <a16:creationId xmlns:a16="http://schemas.microsoft.com/office/drawing/2014/main" id="{BBCB4223-5A5D-4E10-A57D-93A8CD8A9BEB}"/>
                  </a:ext>
                </a:extLst>
              </p:cNvPr>
              <p:cNvSpPr txBox="1"/>
              <p:nvPr/>
            </p:nvSpPr>
            <p:spPr>
              <a:xfrm>
                <a:off x="1474825" y="3937825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1976</a:t>
                </a:r>
                <a:endParaRPr sz="1400" b="1"/>
              </a:p>
            </p:txBody>
          </p:sp>
          <p:sp>
            <p:nvSpPr>
              <p:cNvPr id="74" name="Google Shape;683;p75">
                <a:extLst>
                  <a:ext uri="{FF2B5EF4-FFF2-40B4-BE49-F238E27FC236}">
                    <a16:creationId xmlns:a16="http://schemas.microsoft.com/office/drawing/2014/main" id="{BD59502A-0B2E-4E70-A9FC-2C04EF9CADE9}"/>
                  </a:ext>
                </a:extLst>
              </p:cNvPr>
              <p:cNvSpPr txBox="1"/>
              <p:nvPr/>
            </p:nvSpPr>
            <p:spPr>
              <a:xfrm>
                <a:off x="1474825" y="5093450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 dirty="0"/>
                  <a:t>1985</a:t>
                </a:r>
                <a:endParaRPr sz="1400" b="1" dirty="0"/>
              </a:p>
            </p:txBody>
          </p:sp>
          <p:sp>
            <p:nvSpPr>
              <p:cNvPr id="75" name="Google Shape;684;p75">
                <a:extLst>
                  <a:ext uri="{FF2B5EF4-FFF2-40B4-BE49-F238E27FC236}">
                    <a16:creationId xmlns:a16="http://schemas.microsoft.com/office/drawing/2014/main" id="{54EC66CB-2C7B-4CF9-94C1-70EF763AD12D}"/>
                  </a:ext>
                </a:extLst>
              </p:cNvPr>
              <p:cNvSpPr txBox="1"/>
              <p:nvPr/>
            </p:nvSpPr>
            <p:spPr>
              <a:xfrm>
                <a:off x="3800023" y="5067450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 dirty="0"/>
                  <a:t>1990</a:t>
                </a:r>
                <a:endParaRPr sz="1400" b="1" dirty="0"/>
              </a:p>
            </p:txBody>
          </p:sp>
          <p:sp>
            <p:nvSpPr>
              <p:cNvPr id="76" name="Google Shape;685;p75">
                <a:extLst>
                  <a:ext uri="{FF2B5EF4-FFF2-40B4-BE49-F238E27FC236}">
                    <a16:creationId xmlns:a16="http://schemas.microsoft.com/office/drawing/2014/main" id="{5B08F615-FC4D-4466-8238-3936CB439996}"/>
                  </a:ext>
                </a:extLst>
              </p:cNvPr>
              <p:cNvSpPr txBox="1"/>
              <p:nvPr/>
            </p:nvSpPr>
            <p:spPr>
              <a:xfrm>
                <a:off x="1474825" y="4753875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 dirty="0"/>
                  <a:t>1978</a:t>
                </a:r>
                <a:endParaRPr sz="1400" b="1" dirty="0"/>
              </a:p>
            </p:txBody>
          </p:sp>
        </p:grpSp>
        <p:grpSp>
          <p:nvGrpSpPr>
            <p:cNvPr id="53" name="Google Shape;686;p75">
              <a:extLst>
                <a:ext uri="{FF2B5EF4-FFF2-40B4-BE49-F238E27FC236}">
                  <a16:creationId xmlns:a16="http://schemas.microsoft.com/office/drawing/2014/main" id="{25E43F58-A5C2-470B-B96B-9FD27466234C}"/>
                </a:ext>
              </a:extLst>
            </p:cNvPr>
            <p:cNvGrpSpPr/>
            <p:nvPr/>
          </p:nvGrpSpPr>
          <p:grpSpPr>
            <a:xfrm>
              <a:off x="3426526" y="3535900"/>
              <a:ext cx="6931863" cy="784500"/>
              <a:chOff x="1902563" y="6036050"/>
              <a:chExt cx="6931863" cy="784500"/>
            </a:xfrm>
          </p:grpSpPr>
          <p:sp>
            <p:nvSpPr>
              <p:cNvPr id="69" name="Google Shape;687;p75">
                <a:extLst>
                  <a:ext uri="{FF2B5EF4-FFF2-40B4-BE49-F238E27FC236}">
                    <a16:creationId xmlns:a16="http://schemas.microsoft.com/office/drawing/2014/main" id="{15BBCFC3-A5D7-4D52-85DC-C2AB8DCBA0A9}"/>
                  </a:ext>
                </a:extLst>
              </p:cNvPr>
              <p:cNvSpPr txBox="1"/>
              <p:nvPr/>
            </p:nvSpPr>
            <p:spPr>
              <a:xfrm>
                <a:off x="1902563" y="6036050"/>
                <a:ext cx="6931800" cy="7845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0" name="Google Shape;688;p75">
                <a:extLst>
                  <a:ext uri="{FF2B5EF4-FFF2-40B4-BE49-F238E27FC236}">
                    <a16:creationId xmlns:a16="http://schemas.microsoft.com/office/drawing/2014/main" id="{1CB2A512-55F6-4F9A-A163-345BE16F1AD3}"/>
                  </a:ext>
                </a:extLst>
              </p:cNvPr>
              <p:cNvSpPr txBox="1"/>
              <p:nvPr/>
            </p:nvSpPr>
            <p:spPr>
              <a:xfrm>
                <a:off x="3126638" y="6081324"/>
                <a:ext cx="1519200" cy="6096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Entity Relationship</a:t>
                </a:r>
                <a:endParaRPr sz="1400" b="1"/>
              </a:p>
            </p:txBody>
          </p:sp>
          <p:sp>
            <p:nvSpPr>
              <p:cNvPr id="71" name="Google Shape;689;p75">
                <a:extLst>
                  <a:ext uri="{FF2B5EF4-FFF2-40B4-BE49-F238E27FC236}">
                    <a16:creationId xmlns:a16="http://schemas.microsoft.com/office/drawing/2014/main" id="{F0835D99-9B4C-4557-B50B-92E567D1EE33}"/>
                  </a:ext>
                </a:extLst>
              </p:cNvPr>
              <p:cNvSpPr txBox="1"/>
              <p:nvPr/>
            </p:nvSpPr>
            <p:spPr>
              <a:xfrm>
                <a:off x="4645825" y="603611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Easy to understand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Incorporates more semantics</a:t>
                </a:r>
                <a:endParaRPr sz="1300" dirty="0"/>
              </a:p>
            </p:txBody>
          </p:sp>
          <p:sp>
            <p:nvSpPr>
              <p:cNvPr id="72" name="Google Shape;690;p75">
                <a:extLst>
                  <a:ext uri="{FF2B5EF4-FFF2-40B4-BE49-F238E27FC236}">
                    <a16:creationId xmlns:a16="http://schemas.microsoft.com/office/drawing/2014/main" id="{B7F668E6-2AB5-4DC0-BE69-C8A3CC177BBF}"/>
                  </a:ext>
                </a:extLst>
              </p:cNvPr>
              <p:cNvSpPr txBox="1"/>
              <p:nvPr/>
            </p:nvSpPr>
            <p:spPr>
              <a:xfrm>
                <a:off x="1998400" y="6118446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1976</a:t>
                </a:r>
                <a:endParaRPr sz="1400" b="1"/>
              </a:p>
            </p:txBody>
          </p:sp>
        </p:grpSp>
        <p:grpSp>
          <p:nvGrpSpPr>
            <p:cNvPr id="54" name="Google Shape;691;p75">
              <a:extLst>
                <a:ext uri="{FF2B5EF4-FFF2-40B4-BE49-F238E27FC236}">
                  <a16:creationId xmlns:a16="http://schemas.microsoft.com/office/drawing/2014/main" id="{56E75932-45C3-4E1D-8F14-8CAE590A0321}"/>
                </a:ext>
              </a:extLst>
            </p:cNvPr>
            <p:cNvGrpSpPr/>
            <p:nvPr/>
          </p:nvGrpSpPr>
          <p:grpSpPr>
            <a:xfrm>
              <a:off x="3426525" y="2646142"/>
              <a:ext cx="6931850" cy="784509"/>
              <a:chOff x="1902575" y="6036116"/>
              <a:chExt cx="6931850" cy="784509"/>
            </a:xfrm>
          </p:grpSpPr>
          <p:sp>
            <p:nvSpPr>
              <p:cNvPr id="65" name="Google Shape;692;p75">
                <a:extLst>
                  <a:ext uri="{FF2B5EF4-FFF2-40B4-BE49-F238E27FC236}">
                    <a16:creationId xmlns:a16="http://schemas.microsoft.com/office/drawing/2014/main" id="{CA13C750-AC19-491B-BF90-86EAF5E810FF}"/>
                  </a:ext>
                </a:extLst>
              </p:cNvPr>
              <p:cNvSpPr txBox="1"/>
              <p:nvPr/>
            </p:nvSpPr>
            <p:spPr>
              <a:xfrm>
                <a:off x="1902575" y="6036125"/>
                <a:ext cx="6931800" cy="7845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66" name="Google Shape;693;p75">
                <a:extLst>
                  <a:ext uri="{FF2B5EF4-FFF2-40B4-BE49-F238E27FC236}">
                    <a16:creationId xmlns:a16="http://schemas.microsoft.com/office/drawing/2014/main" id="{E260F015-238C-46E5-8AB1-FEE835991C0F}"/>
                  </a:ext>
                </a:extLst>
              </p:cNvPr>
              <p:cNvSpPr txBox="1"/>
              <p:nvPr/>
            </p:nvSpPr>
            <p:spPr>
              <a:xfrm>
                <a:off x="3126650" y="6165925"/>
                <a:ext cx="1519200" cy="52500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Relational</a:t>
                </a:r>
                <a:endParaRPr sz="1400" b="1"/>
              </a:p>
            </p:txBody>
          </p:sp>
          <p:sp>
            <p:nvSpPr>
              <p:cNvPr id="67" name="Google Shape;694;p75">
                <a:extLst>
                  <a:ext uri="{FF2B5EF4-FFF2-40B4-BE49-F238E27FC236}">
                    <a16:creationId xmlns:a16="http://schemas.microsoft.com/office/drawing/2014/main" id="{AB76CEE6-FFC1-4917-83EF-210B5504865F}"/>
                  </a:ext>
                </a:extLst>
              </p:cNvPr>
              <p:cNvSpPr txBox="1"/>
              <p:nvPr/>
            </p:nvSpPr>
            <p:spPr>
              <a:xfrm>
                <a:off x="4645825" y="603611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/>
                  <a:t>Provides ad hoc queries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Set-oriented access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Weak semantic content</a:t>
                </a:r>
                <a:endParaRPr sz="1300"/>
              </a:p>
            </p:txBody>
          </p:sp>
          <p:sp>
            <p:nvSpPr>
              <p:cNvPr id="68" name="Google Shape;695;p75">
                <a:extLst>
                  <a:ext uri="{FF2B5EF4-FFF2-40B4-BE49-F238E27FC236}">
                    <a16:creationId xmlns:a16="http://schemas.microsoft.com/office/drawing/2014/main" id="{2E9B65D7-DA3A-42C8-95A9-AE4114936FD1}"/>
                  </a:ext>
                </a:extLst>
              </p:cNvPr>
              <p:cNvSpPr txBox="1"/>
              <p:nvPr/>
            </p:nvSpPr>
            <p:spPr>
              <a:xfrm>
                <a:off x="1998400" y="6194646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1970</a:t>
                </a:r>
                <a:endParaRPr sz="1400" b="1"/>
              </a:p>
            </p:txBody>
          </p:sp>
        </p:grpSp>
        <p:grpSp>
          <p:nvGrpSpPr>
            <p:cNvPr id="55" name="Google Shape;696;p75">
              <a:extLst>
                <a:ext uri="{FF2B5EF4-FFF2-40B4-BE49-F238E27FC236}">
                  <a16:creationId xmlns:a16="http://schemas.microsoft.com/office/drawing/2014/main" id="{1B61523E-B1CE-4451-BA65-956EF8ED4C9E}"/>
                </a:ext>
              </a:extLst>
            </p:cNvPr>
            <p:cNvGrpSpPr/>
            <p:nvPr/>
          </p:nvGrpSpPr>
          <p:grpSpPr>
            <a:xfrm>
              <a:off x="3426525" y="1065925"/>
              <a:ext cx="6936800" cy="1475100"/>
              <a:chOff x="1902575" y="5345575"/>
              <a:chExt cx="6936800" cy="1475100"/>
            </a:xfrm>
          </p:grpSpPr>
          <p:sp>
            <p:nvSpPr>
              <p:cNvPr id="61" name="Google Shape;697;p75">
                <a:extLst>
                  <a:ext uri="{FF2B5EF4-FFF2-40B4-BE49-F238E27FC236}">
                    <a16:creationId xmlns:a16="http://schemas.microsoft.com/office/drawing/2014/main" id="{EBDDD0AA-DADB-4E7A-8143-DD739A59CB2A}"/>
                  </a:ext>
                </a:extLst>
              </p:cNvPr>
              <p:cNvSpPr txBox="1"/>
              <p:nvPr/>
            </p:nvSpPr>
            <p:spPr>
              <a:xfrm>
                <a:off x="1902575" y="5345575"/>
                <a:ext cx="6931800" cy="14751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62" name="Google Shape;698;p75">
                <a:extLst>
                  <a:ext uri="{FF2B5EF4-FFF2-40B4-BE49-F238E27FC236}">
                    <a16:creationId xmlns:a16="http://schemas.microsoft.com/office/drawing/2014/main" id="{9D96C66F-92B2-4D91-AFDF-C40DFC43E20C}"/>
                  </a:ext>
                </a:extLst>
              </p:cNvPr>
              <p:cNvSpPr txBox="1"/>
              <p:nvPr/>
            </p:nvSpPr>
            <p:spPr>
              <a:xfrm>
                <a:off x="3126650" y="6237925"/>
                <a:ext cx="1519200" cy="4530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Network</a:t>
                </a:r>
                <a:endParaRPr sz="1400" b="1"/>
              </a:p>
            </p:txBody>
          </p:sp>
          <p:sp>
            <p:nvSpPr>
              <p:cNvPr id="63" name="Google Shape;699;p75">
                <a:extLst>
                  <a:ext uri="{FF2B5EF4-FFF2-40B4-BE49-F238E27FC236}">
                    <a16:creationId xmlns:a16="http://schemas.microsoft.com/office/drawing/2014/main" id="{DCB998BD-5D95-433B-B9F0-0802EADEC666}"/>
                  </a:ext>
                </a:extLst>
              </p:cNvPr>
              <p:cNvSpPr txBox="1"/>
              <p:nvPr/>
            </p:nvSpPr>
            <p:spPr>
              <a:xfrm>
                <a:off x="4650775" y="553886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/>
                  <a:t>Difficult to represent M:N relationships (Hierarchical only)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Physical level dependency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No ad hoc queries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Access path predefined (navigational access)</a:t>
                </a:r>
                <a:endParaRPr sz="1300"/>
              </a:p>
            </p:txBody>
          </p:sp>
          <p:sp>
            <p:nvSpPr>
              <p:cNvPr id="64" name="Google Shape;700;p75">
                <a:extLst>
                  <a:ext uri="{FF2B5EF4-FFF2-40B4-BE49-F238E27FC236}">
                    <a16:creationId xmlns:a16="http://schemas.microsoft.com/office/drawing/2014/main" id="{C96B72A0-9CB9-48AE-8F7F-102EA63FF3D4}"/>
                  </a:ext>
                </a:extLst>
              </p:cNvPr>
              <p:cNvSpPr txBox="1"/>
              <p:nvPr/>
            </p:nvSpPr>
            <p:spPr>
              <a:xfrm>
                <a:off x="1978725" y="6237921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1969</a:t>
                </a:r>
                <a:endParaRPr sz="1400" b="1"/>
              </a:p>
            </p:txBody>
          </p:sp>
        </p:grpSp>
        <p:sp>
          <p:nvSpPr>
            <p:cNvPr id="56" name="Google Shape;701;p75">
              <a:extLst>
                <a:ext uri="{FF2B5EF4-FFF2-40B4-BE49-F238E27FC236}">
                  <a16:creationId xmlns:a16="http://schemas.microsoft.com/office/drawing/2014/main" id="{9BD004DC-3A57-4724-B3D1-AF87C757B30E}"/>
                </a:ext>
              </a:extLst>
            </p:cNvPr>
            <p:cNvSpPr txBox="1"/>
            <p:nvPr/>
          </p:nvSpPr>
          <p:spPr>
            <a:xfrm>
              <a:off x="4655525" y="1259225"/>
              <a:ext cx="1519200" cy="453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400" b="1" dirty="0"/>
                <a:t>Hierarchical</a:t>
              </a:r>
              <a:endParaRPr sz="1400" b="1" dirty="0"/>
            </a:p>
          </p:txBody>
        </p:sp>
        <p:sp>
          <p:nvSpPr>
            <p:cNvPr id="57" name="Google Shape;702;p75">
              <a:extLst>
                <a:ext uri="{FF2B5EF4-FFF2-40B4-BE49-F238E27FC236}">
                  <a16:creationId xmlns:a16="http://schemas.microsoft.com/office/drawing/2014/main" id="{54165C77-53BC-4EEF-A634-FC311F66896C}"/>
                </a:ext>
              </a:extLst>
            </p:cNvPr>
            <p:cNvSpPr txBox="1"/>
            <p:nvPr/>
          </p:nvSpPr>
          <p:spPr>
            <a:xfrm>
              <a:off x="3502675" y="1259221"/>
              <a:ext cx="10767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1400" b="1"/>
                <a:t>1960</a:t>
              </a:r>
              <a:endParaRPr sz="1400" b="1"/>
            </a:p>
          </p:txBody>
        </p:sp>
        <p:sp>
          <p:nvSpPr>
            <p:cNvPr id="58" name="Google Shape;704;p75">
              <a:extLst>
                <a:ext uri="{FF2B5EF4-FFF2-40B4-BE49-F238E27FC236}">
                  <a16:creationId xmlns:a16="http://schemas.microsoft.com/office/drawing/2014/main" id="{E502E224-9A11-42CF-8690-A63D6E08746B}"/>
                </a:ext>
              </a:extLst>
            </p:cNvPr>
            <p:cNvSpPr txBox="1"/>
            <p:nvPr/>
          </p:nvSpPr>
          <p:spPr>
            <a:xfrm>
              <a:off x="2276025" y="1259225"/>
              <a:ext cx="11505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0" b="1" dirty="0">
                  <a:solidFill>
                    <a:schemeClr val="dk1"/>
                  </a:solidFill>
                </a:rPr>
                <a:t>least</a:t>
              </a:r>
              <a:endParaRPr sz="1400" b="1" dirty="0">
                <a:solidFill>
                  <a:schemeClr val="dk1"/>
                </a:solidFill>
              </a:endParaRPr>
            </a:p>
          </p:txBody>
        </p:sp>
        <p:sp>
          <p:nvSpPr>
            <p:cNvPr id="59" name="Google Shape;705;p75">
              <a:extLst>
                <a:ext uri="{FF2B5EF4-FFF2-40B4-BE49-F238E27FC236}">
                  <a16:creationId xmlns:a16="http://schemas.microsoft.com/office/drawing/2014/main" id="{06DB9EA5-9720-42AD-A2D1-D79AD9721263}"/>
                </a:ext>
              </a:extLst>
            </p:cNvPr>
            <p:cNvSpPr txBox="1"/>
            <p:nvPr/>
          </p:nvSpPr>
          <p:spPr>
            <a:xfrm>
              <a:off x="2278500" y="5337800"/>
              <a:ext cx="11505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0" b="1">
                  <a:solidFill>
                    <a:schemeClr val="dk1"/>
                  </a:solidFill>
                </a:rPr>
                <a:t>most</a:t>
              </a:r>
              <a:endParaRPr sz="1400" b="1">
                <a:solidFill>
                  <a:schemeClr val="dk1"/>
                </a:solidFill>
              </a:endParaRPr>
            </a:p>
          </p:txBody>
        </p:sp>
        <p:cxnSp>
          <p:nvCxnSpPr>
            <p:cNvPr id="60" name="Google Shape;706;p75">
              <a:extLst>
                <a:ext uri="{FF2B5EF4-FFF2-40B4-BE49-F238E27FC236}">
                  <a16:creationId xmlns:a16="http://schemas.microsoft.com/office/drawing/2014/main" id="{0EA9F220-1D01-41C6-8592-216B548C58F9}"/>
                </a:ext>
              </a:extLst>
            </p:cNvPr>
            <p:cNvCxnSpPr/>
            <p:nvPr/>
          </p:nvCxnSpPr>
          <p:spPr>
            <a:xfrm>
              <a:off x="3116825" y="1696075"/>
              <a:ext cx="17100" cy="34143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17CAF9-7D0F-429E-8C60-1F2958C0D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49" b="2239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B2A3767-2526-4D06-9B38-6DAD3991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NoSQL Data Modeling and Management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C5A04D-5AE8-465F-9702-D371FCD9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EB16C-E1E9-4CEC-981C-BF6638AF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FFA6B1-CF08-4CD0-B6A1-4F2824F0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 and Characteristics</a:t>
            </a:r>
          </a:p>
        </p:txBody>
      </p:sp>
      <p:sp>
        <p:nvSpPr>
          <p:cNvPr id="571" name="Google Shape;571;p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mtClean="0"/>
              <a:pPr algn="ctr"/>
              <a:t>14</a:t>
            </a:fld>
            <a:endParaRPr/>
          </a:p>
        </p:txBody>
      </p:sp>
      <p:pic>
        <p:nvPicPr>
          <p:cNvPr id="572" name="Google Shape;57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807" y="1158551"/>
            <a:ext cx="2677772" cy="323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9089" y="2293174"/>
            <a:ext cx="26193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NoSQL Origin</a:t>
            </a:r>
            <a:endParaRPr/>
          </a:p>
        </p:txBody>
      </p:sp>
      <p:sp>
        <p:nvSpPr>
          <p:cNvPr id="581" name="Google Shape;581;p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>
                <a:solidFill>
                  <a:srgbClr val="0091EA"/>
                </a:solidFill>
              </a:rPr>
              <a:pPr algn="r"/>
              <a:t>15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3" name="Google Shape;583;p83">
            <a:extLst>
              <a:ext uri="{FF2B5EF4-FFF2-40B4-BE49-F238E27FC236}">
                <a16:creationId xmlns:a16="http://schemas.microsoft.com/office/drawing/2014/main" id="{98D39ABA-DBC1-4D56-B42B-72457EE961C2}"/>
              </a:ext>
            </a:extLst>
          </p:cNvPr>
          <p:cNvSpPr txBox="1">
            <a:spLocks/>
          </p:cNvSpPr>
          <p:nvPr/>
        </p:nvSpPr>
        <p:spPr>
          <a:xfrm>
            <a:off x="8089500" y="2148840"/>
            <a:ext cx="3677767" cy="3936076"/>
          </a:xfrm>
          <a:prstGeom prst="rect">
            <a:avLst/>
          </a:prstGeom>
          <a:solidFill>
            <a:srgbClr val="ACD451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/>
              <a:t>Limitation of RDBMSs, not SQL;</a:t>
            </a:r>
            <a:endParaRPr lang="en-US" sz="3000" dirty="0"/>
          </a:p>
        </p:txBody>
      </p:sp>
      <p:sp>
        <p:nvSpPr>
          <p:cNvPr id="14" name="Google Shape;582;p83">
            <a:extLst>
              <a:ext uri="{FF2B5EF4-FFF2-40B4-BE49-F238E27FC236}">
                <a16:creationId xmlns:a16="http://schemas.microsoft.com/office/drawing/2014/main" id="{CCFCD00A-E026-43F9-901C-1160AB5CAC59}"/>
              </a:ext>
            </a:extLst>
          </p:cNvPr>
          <p:cNvSpPr txBox="1">
            <a:spLocks/>
          </p:cNvSpPr>
          <p:nvPr/>
        </p:nvSpPr>
        <p:spPr>
          <a:xfrm>
            <a:off x="4280188" y="2148840"/>
            <a:ext cx="3677767" cy="3936076"/>
          </a:xfrm>
          <a:prstGeom prst="rect">
            <a:avLst/>
          </a:prstGeom>
          <a:solidFill>
            <a:srgbClr val="6ED4E6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/>
              <a:t>Problems not solved by RDBMSs;</a:t>
            </a:r>
          </a:p>
        </p:txBody>
      </p:sp>
      <p:sp>
        <p:nvSpPr>
          <p:cNvPr id="15" name="Google Shape;580;p83">
            <a:extLst>
              <a:ext uri="{FF2B5EF4-FFF2-40B4-BE49-F238E27FC236}">
                <a16:creationId xmlns:a16="http://schemas.microsoft.com/office/drawing/2014/main" id="{2A04CF0D-0895-4D67-B60F-8A03702F49EA}"/>
              </a:ext>
            </a:extLst>
          </p:cNvPr>
          <p:cNvSpPr txBox="1">
            <a:spLocks/>
          </p:cNvSpPr>
          <p:nvPr/>
        </p:nvSpPr>
        <p:spPr>
          <a:xfrm>
            <a:off x="471266" y="2148840"/>
            <a:ext cx="3677767" cy="3936076"/>
          </a:xfrm>
          <a:prstGeom prst="rect">
            <a:avLst/>
          </a:prstGeom>
          <a:solidFill>
            <a:srgbClr val="E6E6E6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/>
              <a:t>Generally newer databases solving new and different problems;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/>
              <a:t>Not only SQL;</a:t>
            </a:r>
            <a:endParaRPr 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5"/>
          <p:cNvSpPr txBox="1">
            <a:spLocks noGrp="1"/>
          </p:cNvSpPr>
          <p:nvPr>
            <p:ph type="body" idx="1"/>
          </p:nvPr>
        </p:nvSpPr>
        <p:spPr>
          <a:xfrm>
            <a:off x="3015777" y="2906725"/>
            <a:ext cx="7002900" cy="282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A4CC8"/>
              </a:buClr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NoSQL is a database technology designed to support the requirements of cloud applications and architected to overcome the scale, performance, data model, and data distribution limitations of relational databases (RDBMS’s).</a:t>
            </a:r>
            <a:endParaRPr sz="3000"/>
          </a:p>
        </p:txBody>
      </p:sp>
      <p:sp>
        <p:nvSpPr>
          <p:cNvPr id="600" name="Google Shape;600;p85"/>
          <p:cNvSpPr txBox="1">
            <a:spLocks noGrp="1"/>
          </p:cNvSpPr>
          <p:nvPr>
            <p:ph type="sldNum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mtClean="0"/>
              <a:pPr algn="ctr"/>
              <a:t>16</a:t>
            </a:fld>
            <a:endParaRPr/>
          </a:p>
        </p:txBody>
      </p:sp>
      <p:pic>
        <p:nvPicPr>
          <p:cNvPr id="602" name="Google Shape;60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788" y="373608"/>
            <a:ext cx="26193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rgbClr val="604A7B"/>
                </a:solidFill>
                <a:latin typeface="Calibri"/>
                <a:ea typeface="Calibri"/>
                <a:cs typeface="Calibri"/>
                <a:sym typeface="Calibri"/>
              </a:rPr>
              <a:t>What is NoSQL?</a:t>
            </a:r>
            <a:endParaRPr/>
          </a:p>
        </p:txBody>
      </p:sp>
      <p:sp>
        <p:nvSpPr>
          <p:cNvPr id="617" name="Google Shape;617;p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17</a:t>
            </a:fld>
            <a:endParaRPr/>
          </a:p>
        </p:txBody>
      </p:sp>
      <p:grpSp>
        <p:nvGrpSpPr>
          <p:cNvPr id="608" name="Google Shape;608;p86"/>
          <p:cNvGrpSpPr/>
          <p:nvPr/>
        </p:nvGrpSpPr>
        <p:grpSpPr>
          <a:xfrm>
            <a:off x="1968528" y="1923197"/>
            <a:ext cx="8820209" cy="4648200"/>
            <a:chOff x="9495" y="0"/>
            <a:chExt cx="8820209" cy="4648200"/>
          </a:xfrm>
        </p:grpSpPr>
        <p:sp>
          <p:nvSpPr>
            <p:cNvPr id="609" name="Google Shape;609;p86"/>
            <p:cNvSpPr/>
            <p:nvPr/>
          </p:nvSpPr>
          <p:spPr>
            <a:xfrm>
              <a:off x="662939" y="0"/>
              <a:ext cx="7513320" cy="4648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9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86"/>
            <p:cNvSpPr/>
            <p:nvPr/>
          </p:nvSpPr>
          <p:spPr>
            <a:xfrm>
              <a:off x="9495" y="1394460"/>
              <a:ext cx="2845117" cy="1859280"/>
            </a:xfrm>
            <a:prstGeom prst="roundRect">
              <a:avLst>
                <a:gd name="adj" fmla="val 16667"/>
              </a:avLst>
            </a:prstGeom>
            <a:solidFill>
              <a:srgbClr val="8771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86"/>
            <p:cNvSpPr txBox="1"/>
            <p:nvPr/>
          </p:nvSpPr>
          <p:spPr>
            <a:xfrm>
              <a:off x="100258" y="1485223"/>
              <a:ext cx="2663591" cy="1677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NoSQL is a term used to describe high-performance, non-relational databases. </a:t>
              </a:r>
              <a:endParaRPr/>
            </a:p>
          </p:txBody>
        </p:sp>
        <p:sp>
          <p:nvSpPr>
            <p:cNvPr id="612" name="Google Shape;612;p86"/>
            <p:cNvSpPr/>
            <p:nvPr/>
          </p:nvSpPr>
          <p:spPr>
            <a:xfrm>
              <a:off x="2997041" y="1394460"/>
              <a:ext cx="2845117" cy="1859280"/>
            </a:xfrm>
            <a:prstGeom prst="roundRect">
              <a:avLst>
                <a:gd name="adj" fmla="val 16667"/>
              </a:avLst>
            </a:prstGeom>
            <a:solidFill>
              <a:srgbClr val="D45A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86"/>
            <p:cNvSpPr txBox="1"/>
            <p:nvPr/>
          </p:nvSpPr>
          <p:spPr>
            <a:xfrm>
              <a:off x="3087804" y="1485223"/>
              <a:ext cx="2663591" cy="1677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NoSQL databases utilize a variety of data models, including document, graph, key-value, and columnar. </a:t>
              </a:r>
              <a:endParaRPr/>
            </a:p>
          </p:txBody>
        </p:sp>
        <p:sp>
          <p:nvSpPr>
            <p:cNvPr id="614" name="Google Shape;614;p86"/>
            <p:cNvSpPr/>
            <p:nvPr/>
          </p:nvSpPr>
          <p:spPr>
            <a:xfrm>
              <a:off x="5984587" y="1394460"/>
              <a:ext cx="2845117" cy="1859280"/>
            </a:xfrm>
            <a:prstGeom prst="roundRect">
              <a:avLst>
                <a:gd name="adj" fmla="val 16667"/>
              </a:avLst>
            </a:prstGeom>
            <a:solidFill>
              <a:srgbClr val="D5457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86"/>
            <p:cNvSpPr txBox="1"/>
            <p:nvPr/>
          </p:nvSpPr>
          <p:spPr>
            <a:xfrm>
              <a:off x="6075350" y="1485223"/>
              <a:ext cx="2663591" cy="1677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NoSQL databases are widely recognized for ease of development, scalable performance, high availability, and resilience. </a:t>
              </a:r>
              <a:endPara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dirty="0">
                <a:sym typeface="Calibri"/>
              </a:rPr>
              <a:t>Why NoSQL?</a:t>
            </a:r>
            <a:endParaRPr dirty="0"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4998-01D9-459D-B06F-10C18BBC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8" name="Google Shape;648;p8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18</a:t>
            </a:fld>
            <a:endParaRPr/>
          </a:p>
        </p:txBody>
      </p:sp>
      <p:grpSp>
        <p:nvGrpSpPr>
          <p:cNvPr id="623" name="Google Shape;623;p87"/>
          <p:cNvGrpSpPr/>
          <p:nvPr/>
        </p:nvGrpSpPr>
        <p:grpSpPr>
          <a:xfrm>
            <a:off x="5113021" y="382067"/>
            <a:ext cx="6270566" cy="6247333"/>
            <a:chOff x="0" y="949"/>
            <a:chExt cx="8839199" cy="4951099"/>
          </a:xfrm>
        </p:grpSpPr>
        <p:sp>
          <p:nvSpPr>
            <p:cNvPr id="624" name="Google Shape;624;p87"/>
            <p:cNvSpPr/>
            <p:nvPr/>
          </p:nvSpPr>
          <p:spPr>
            <a:xfrm rot="5400000">
              <a:off x="-136038" y="136988"/>
              <a:ext cx="906921" cy="634844"/>
            </a:xfrm>
            <a:prstGeom prst="chevron">
              <a:avLst>
                <a:gd name="adj" fmla="val 50000"/>
              </a:avLst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5" name="Google Shape;625;p87"/>
            <p:cNvSpPr txBox="1"/>
            <p:nvPr/>
          </p:nvSpPr>
          <p:spPr>
            <a:xfrm>
              <a:off x="1" y="318371"/>
              <a:ext cx="634844" cy="272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7"/>
            <p:cNvSpPr/>
            <p:nvPr/>
          </p:nvSpPr>
          <p:spPr>
            <a:xfrm rot="5400000">
              <a:off x="4442273" y="-3806477"/>
              <a:ext cx="589498" cy="82043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87"/>
            <p:cNvSpPr txBox="1"/>
            <p:nvPr/>
          </p:nvSpPr>
          <p:spPr>
            <a:xfrm>
              <a:off x="634845" y="29728"/>
              <a:ext cx="8175578" cy="53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1425" rIns="11425" bIns="1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Triggered by the storage needs of Web 2.0 companies such as Facebook, Google and Amazon.com</a:t>
              </a:r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7"/>
            <p:cNvSpPr/>
            <p:nvPr/>
          </p:nvSpPr>
          <p:spPr>
            <a:xfrm rot="5400000">
              <a:off x="-136038" y="945824"/>
              <a:ext cx="906921" cy="634844"/>
            </a:xfrm>
            <a:prstGeom prst="chevron">
              <a:avLst>
                <a:gd name="adj" fmla="val 50000"/>
              </a:avLst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9" name="Google Shape;629;p87"/>
            <p:cNvSpPr txBox="1"/>
            <p:nvPr/>
          </p:nvSpPr>
          <p:spPr>
            <a:xfrm>
              <a:off x="1" y="1127207"/>
              <a:ext cx="634844" cy="272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7"/>
            <p:cNvSpPr/>
            <p:nvPr/>
          </p:nvSpPr>
          <p:spPr>
            <a:xfrm rot="5400000">
              <a:off x="4442273" y="-2997641"/>
              <a:ext cx="589498" cy="82043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1" name="Google Shape;631;p87"/>
            <p:cNvSpPr txBox="1"/>
            <p:nvPr/>
          </p:nvSpPr>
          <p:spPr>
            <a:xfrm>
              <a:off x="634845" y="838564"/>
              <a:ext cx="8175578" cy="53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1425" rIns="11425" bIns="1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necessarily well structured – e.g., pictures, documents, web page description, video clips, etc.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7"/>
            <p:cNvSpPr/>
            <p:nvPr/>
          </p:nvSpPr>
          <p:spPr>
            <a:xfrm rot="5400000">
              <a:off x="-136038" y="1754659"/>
              <a:ext cx="906921" cy="634844"/>
            </a:xfrm>
            <a:prstGeom prst="chevron">
              <a:avLst>
                <a:gd name="adj" fmla="val 50000"/>
              </a:avLst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3" name="Google Shape;633;p87"/>
            <p:cNvSpPr txBox="1"/>
            <p:nvPr/>
          </p:nvSpPr>
          <p:spPr>
            <a:xfrm>
              <a:off x="1" y="1936042"/>
              <a:ext cx="634844" cy="272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7"/>
            <p:cNvSpPr/>
            <p:nvPr/>
          </p:nvSpPr>
          <p:spPr>
            <a:xfrm rot="5400000">
              <a:off x="4442273" y="-2188806"/>
              <a:ext cx="589498" cy="82043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5" name="Google Shape;635;p87"/>
            <p:cNvSpPr txBox="1"/>
            <p:nvPr/>
          </p:nvSpPr>
          <p:spPr>
            <a:xfrm>
              <a:off x="634845" y="1647399"/>
              <a:ext cx="8175578" cy="53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1425" rIns="11425" bIns="1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Lately of increasing importance due to big data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7"/>
            <p:cNvSpPr/>
            <p:nvPr/>
          </p:nvSpPr>
          <p:spPr>
            <a:xfrm rot="5400000">
              <a:off x="-136038" y="2563495"/>
              <a:ext cx="906921" cy="634844"/>
            </a:xfrm>
            <a:prstGeom prst="chevron">
              <a:avLst>
                <a:gd name="adj" fmla="val 50000"/>
              </a:avLst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87"/>
            <p:cNvSpPr txBox="1"/>
            <p:nvPr/>
          </p:nvSpPr>
          <p:spPr>
            <a:xfrm>
              <a:off x="1" y="2744878"/>
              <a:ext cx="634844" cy="272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7"/>
            <p:cNvSpPr/>
            <p:nvPr/>
          </p:nvSpPr>
          <p:spPr>
            <a:xfrm rot="5400000">
              <a:off x="4442273" y="-1379971"/>
              <a:ext cx="589498" cy="82043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9" name="Google Shape;639;p87"/>
            <p:cNvSpPr txBox="1"/>
            <p:nvPr/>
          </p:nvSpPr>
          <p:spPr>
            <a:xfrm>
              <a:off x="634845" y="2456234"/>
              <a:ext cx="8175578" cy="53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1425" rIns="11425" bIns="1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ACID properties may not hold 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7"/>
            <p:cNvSpPr/>
            <p:nvPr/>
          </p:nvSpPr>
          <p:spPr>
            <a:xfrm rot="5400000">
              <a:off x="-136038" y="3372330"/>
              <a:ext cx="906921" cy="634844"/>
            </a:xfrm>
            <a:prstGeom prst="chevron">
              <a:avLst>
                <a:gd name="adj" fmla="val 50000"/>
              </a:avLst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87"/>
            <p:cNvSpPr txBox="1"/>
            <p:nvPr/>
          </p:nvSpPr>
          <p:spPr>
            <a:xfrm>
              <a:off x="1" y="3553713"/>
              <a:ext cx="634844" cy="272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7"/>
            <p:cNvSpPr/>
            <p:nvPr/>
          </p:nvSpPr>
          <p:spPr>
            <a:xfrm rot="5400000">
              <a:off x="4442273" y="-571135"/>
              <a:ext cx="589498" cy="82043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3" name="Google Shape;643;p87"/>
            <p:cNvSpPr txBox="1"/>
            <p:nvPr/>
          </p:nvSpPr>
          <p:spPr>
            <a:xfrm>
              <a:off x="634845" y="3265070"/>
              <a:ext cx="8175578" cy="53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1425" rIns="11425" bIns="1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Focuses on availability of data even in the presence of multiple failures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7"/>
            <p:cNvSpPr/>
            <p:nvPr/>
          </p:nvSpPr>
          <p:spPr>
            <a:xfrm rot="5400000">
              <a:off x="-136038" y="4181166"/>
              <a:ext cx="906921" cy="634844"/>
            </a:xfrm>
            <a:prstGeom prst="chevron">
              <a:avLst>
                <a:gd name="adj" fmla="val 50000"/>
              </a:avLst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5" name="Google Shape;645;p87"/>
            <p:cNvSpPr txBox="1"/>
            <p:nvPr/>
          </p:nvSpPr>
          <p:spPr>
            <a:xfrm>
              <a:off x="1" y="4362549"/>
              <a:ext cx="634844" cy="272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7"/>
            <p:cNvSpPr/>
            <p:nvPr/>
          </p:nvSpPr>
          <p:spPr>
            <a:xfrm rot="5400000">
              <a:off x="4442273" y="237699"/>
              <a:ext cx="589498" cy="82043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7" name="Google Shape;647;p87"/>
            <p:cNvSpPr txBox="1"/>
            <p:nvPr/>
          </p:nvSpPr>
          <p:spPr>
            <a:xfrm>
              <a:off x="634845" y="4073905"/>
              <a:ext cx="8175578" cy="53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1425" rIns="11425" bIns="1142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Spread data across many storage systems with a high degree of replication.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45700" rIns="91425" bIns="45700" rtlCol="0" anchor="b" anchorCtr="0">
            <a:normAutofit/>
          </a:bodyPr>
          <a:lstStyle/>
          <a:p>
            <a:r>
              <a:rPr lang="en-US" b="1"/>
              <a:t>NoSQL Definition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EAF2FC8-B0D2-41E4-A577-252532A56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0791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DEFC36C9-440A-4AEA-9FE2-E6CAE5DE0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656" name="Google Shape;656;p88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45700" rIns="91425" bIns="45700" rtlCol="0" anchor="ctr" anchorCtr="0">
            <a:norm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-US"/>
              <a:pPr>
                <a:spcAft>
                  <a:spcPts val="600"/>
                </a:spcAft>
                <a:buClr>
                  <a:srgbClr val="000000"/>
                </a:buClr>
              </a:pPr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45FE-C4BE-43A5-8037-56E01E7E00B1}"/>
              </a:ext>
            </a:extLst>
          </p:cNvPr>
          <p:cNvSpPr txBox="1"/>
          <p:nvPr/>
        </p:nvSpPr>
        <p:spPr>
          <a:xfrm>
            <a:off x="5376542" y="6260068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Clr>
                <a:srgbClr val="604A7B"/>
              </a:buClr>
              <a:buSzPts val="2800"/>
              <a:buNone/>
            </a:pPr>
            <a:r>
              <a:rPr lang="en-US" dirty="0"/>
              <a:t>Ref:</a:t>
            </a:r>
            <a:r>
              <a:rPr lang="en-US" sz="1800" dirty="0"/>
              <a:t> </a:t>
            </a:r>
            <a:r>
              <a:rPr lang="en-US" sz="1800" u="sng" dirty="0">
                <a:hlinkClick r:id="rId8"/>
              </a:rPr>
              <a:t>www.nosql-database.org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>
            <a:spLocks noGrp="1"/>
          </p:cNvSpPr>
          <p:nvPr>
            <p:ph type="sldNum" idx="12"/>
          </p:nvPr>
        </p:nvSpPr>
        <p:spPr>
          <a:xfrm>
            <a:off x="10058400" y="6248400"/>
            <a:ext cx="6096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/>
            <a:fld id="{00000000-1234-1234-1234-123412341234}" type="slidenum">
              <a:rPr lang="en-US"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rPr>
              <a:pPr algn="ctr"/>
              <a:t>2</a:t>
            </a:fld>
            <a:endParaRPr sz="1200" b="1">
              <a:solidFill>
                <a:srgbClr val="EEEB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3" descr="C:\d_drive\Keith\SQL Standards\NoSQL Databases\Geek and Poke NoSQL 6a00d8341d3df553ef0148c80ac6ef970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7464" y="0"/>
            <a:ext cx="4435387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dirty="0">
                <a:solidFill>
                  <a:srgbClr val="604A7B"/>
                </a:solidFill>
              </a:rPr>
              <a:t>NoSQL vs Relational Model???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10596-6346-4E55-9501-41AA4E7E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4" name="Google Shape;674;p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20</a:t>
            </a:fld>
            <a:endParaRPr/>
          </a:p>
        </p:txBody>
      </p:sp>
      <p:grpSp>
        <p:nvGrpSpPr>
          <p:cNvPr id="662" name="Google Shape;662;p89"/>
          <p:cNvGrpSpPr/>
          <p:nvPr/>
        </p:nvGrpSpPr>
        <p:grpSpPr>
          <a:xfrm>
            <a:off x="1679163" y="2763952"/>
            <a:ext cx="8833675" cy="2320697"/>
            <a:chOff x="2762" y="1163751"/>
            <a:chExt cx="8833675" cy="2320697"/>
          </a:xfrm>
        </p:grpSpPr>
        <p:sp>
          <p:nvSpPr>
            <p:cNvPr id="663" name="Google Shape;663;p89"/>
            <p:cNvSpPr/>
            <p:nvPr/>
          </p:nvSpPr>
          <p:spPr>
            <a:xfrm>
              <a:off x="2762" y="1163751"/>
              <a:ext cx="2693193" cy="1047017"/>
            </a:xfrm>
            <a:prstGeom prst="rect">
              <a:avLst/>
            </a:prstGeom>
            <a:solidFill>
              <a:srgbClr val="C82DCC"/>
            </a:solidFill>
            <a:ln w="25400" cap="flat" cmpd="sng">
              <a:solidFill>
                <a:srgbClr val="C82D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4" name="Google Shape;664;p89"/>
            <p:cNvSpPr txBox="1"/>
            <p:nvPr/>
          </p:nvSpPr>
          <p:spPr>
            <a:xfrm>
              <a:off x="2762" y="1163751"/>
              <a:ext cx="2693193" cy="1047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Model</a:t>
              </a:r>
              <a:endParaRPr/>
            </a:p>
          </p:txBody>
        </p:sp>
        <p:sp>
          <p:nvSpPr>
            <p:cNvPr id="665" name="Google Shape;665;p89"/>
            <p:cNvSpPr/>
            <p:nvPr/>
          </p:nvSpPr>
          <p:spPr>
            <a:xfrm>
              <a:off x="2762" y="2210768"/>
              <a:ext cx="2693193" cy="1273680"/>
            </a:xfrm>
            <a:prstGeom prst="rect">
              <a:avLst/>
            </a:prstGeom>
            <a:solidFill>
              <a:srgbClr val="EBCCEC">
                <a:alpha val="89803"/>
              </a:srgbClr>
            </a:solidFill>
            <a:ln w="25400" cap="flat" cmpd="sng">
              <a:solidFill>
                <a:srgbClr val="EBCCE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6" name="Google Shape;666;p89"/>
            <p:cNvSpPr txBox="1"/>
            <p:nvPr/>
          </p:nvSpPr>
          <p:spPr>
            <a:xfrm>
              <a:off x="2762" y="2210768"/>
              <a:ext cx="2693193" cy="127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lvl="1" indent="-101600">
                <a:lnSpc>
                  <a:spcPct val="90000"/>
                </a:lnSpc>
                <a:buClr>
                  <a:schemeClr val="dk1"/>
                </a:buClr>
                <a:buSzPts val="2900"/>
              </a:pPr>
              <a:endParaRPr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lvl="1" indent="-101600">
                <a:lnSpc>
                  <a:spcPct val="90000"/>
                </a:lnSpc>
                <a:spcBef>
                  <a:spcPts val="435"/>
                </a:spcBef>
                <a:buClr>
                  <a:schemeClr val="dk1"/>
                </a:buClr>
                <a:buSzPts val="2900"/>
              </a:pPr>
              <a:endParaRPr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9"/>
            <p:cNvSpPr/>
            <p:nvPr/>
          </p:nvSpPr>
          <p:spPr>
            <a:xfrm>
              <a:off x="3073003" y="1163751"/>
              <a:ext cx="2693193" cy="1047017"/>
            </a:xfrm>
            <a:prstGeom prst="rect">
              <a:avLst/>
            </a:prstGeom>
            <a:solidFill>
              <a:srgbClr val="4DA6DB"/>
            </a:solidFill>
            <a:ln w="25400" cap="flat" cmpd="sng">
              <a:solidFill>
                <a:srgbClr val="4D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8" name="Google Shape;668;p89"/>
            <p:cNvSpPr txBox="1"/>
            <p:nvPr/>
          </p:nvSpPr>
          <p:spPr>
            <a:xfrm>
              <a:off x="3073003" y="1163751"/>
              <a:ext cx="2693193" cy="1047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Transaction Properties</a:t>
              </a:r>
              <a:endParaRPr/>
            </a:p>
          </p:txBody>
        </p:sp>
        <p:sp>
          <p:nvSpPr>
            <p:cNvPr id="669" name="Google Shape;669;p89"/>
            <p:cNvSpPr/>
            <p:nvPr/>
          </p:nvSpPr>
          <p:spPr>
            <a:xfrm>
              <a:off x="3073003" y="2210768"/>
              <a:ext cx="2693193" cy="1273680"/>
            </a:xfrm>
            <a:prstGeom prst="rect">
              <a:avLst/>
            </a:prstGeom>
            <a:solidFill>
              <a:srgbClr val="CFE0F2">
                <a:alpha val="89803"/>
              </a:srgbClr>
            </a:solidFill>
            <a:ln w="25400" cap="flat" cmpd="sng">
              <a:solidFill>
                <a:srgbClr val="CFE0F2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0" name="Google Shape;670;p89"/>
            <p:cNvSpPr txBox="1"/>
            <p:nvPr/>
          </p:nvSpPr>
          <p:spPr>
            <a:xfrm>
              <a:off x="3073003" y="2210768"/>
              <a:ext cx="2693193" cy="127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4675" tIns="154675" rIns="206225" bIns="232025" anchor="t" anchorCtr="0">
              <a:noAutofit/>
            </a:bodyPr>
            <a:lstStyle/>
            <a:p>
              <a:pPr marL="285750" lvl="1" indent="-101600">
                <a:lnSpc>
                  <a:spcPct val="90000"/>
                </a:lnSpc>
                <a:buClr>
                  <a:schemeClr val="dk1"/>
                </a:buClr>
                <a:buSzPts val="2900"/>
              </a:pPr>
              <a:endParaRPr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lvl="1" indent="-101600">
                <a:lnSpc>
                  <a:spcPct val="90000"/>
                </a:lnSpc>
                <a:spcBef>
                  <a:spcPts val="435"/>
                </a:spcBef>
                <a:buClr>
                  <a:schemeClr val="dk1"/>
                </a:buClr>
                <a:buSzPts val="2900"/>
              </a:pPr>
              <a:endParaRPr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9"/>
            <p:cNvSpPr/>
            <p:nvPr/>
          </p:nvSpPr>
          <p:spPr>
            <a:xfrm>
              <a:off x="6143244" y="1163751"/>
              <a:ext cx="2693193" cy="1047017"/>
            </a:xfrm>
            <a:prstGeom prst="rect">
              <a:avLst/>
            </a:prstGeom>
            <a:solidFill>
              <a:srgbClr val="4473E7"/>
            </a:solidFill>
            <a:ln w="25400" cap="flat" cmpd="sng">
              <a:solidFill>
                <a:srgbClr val="4473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2" name="Google Shape;672;p89"/>
            <p:cNvSpPr txBox="1"/>
            <p:nvPr/>
          </p:nvSpPr>
          <p:spPr>
            <a:xfrm>
              <a:off x="6143244" y="1163751"/>
              <a:ext cx="2693193" cy="1047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117850" rIns="206225" bIns="1178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 &amp; Scale</a:t>
              </a:r>
              <a:endParaRPr/>
            </a:p>
          </p:txBody>
        </p:sp>
        <p:sp>
          <p:nvSpPr>
            <p:cNvPr id="673" name="Google Shape;673;p89"/>
            <p:cNvSpPr/>
            <p:nvPr/>
          </p:nvSpPr>
          <p:spPr>
            <a:xfrm>
              <a:off x="6143244" y="2210768"/>
              <a:ext cx="2693193" cy="1273680"/>
            </a:xfrm>
            <a:prstGeom prst="rect">
              <a:avLst/>
            </a:prstGeom>
            <a:solidFill>
              <a:srgbClr val="CED5F6">
                <a:alpha val="89803"/>
              </a:srgbClr>
            </a:solidFill>
            <a:ln w="25400" cap="flat" cmpd="sng">
              <a:solidFill>
                <a:srgbClr val="CED5F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dirty="0">
                <a:solidFill>
                  <a:srgbClr val="604A7B"/>
                </a:solidFill>
              </a:rPr>
              <a:t>NoSQL Distinguishing Characteristics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EB7E98-ACE3-4A32-9077-5D61B680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1" name="Google Shape;701;p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21</a:t>
            </a:fld>
            <a:endParaRPr/>
          </a:p>
        </p:txBody>
      </p:sp>
      <p:grpSp>
        <p:nvGrpSpPr>
          <p:cNvPr id="681" name="Google Shape;681;p90"/>
          <p:cNvGrpSpPr/>
          <p:nvPr/>
        </p:nvGrpSpPr>
        <p:grpSpPr>
          <a:xfrm>
            <a:off x="1676400" y="1600200"/>
            <a:ext cx="4648200" cy="4648200"/>
            <a:chOff x="0" y="0"/>
            <a:chExt cx="4648200" cy="4648200"/>
          </a:xfrm>
        </p:grpSpPr>
        <p:sp>
          <p:nvSpPr>
            <p:cNvPr id="682" name="Google Shape;682;p90"/>
            <p:cNvSpPr/>
            <p:nvPr/>
          </p:nvSpPr>
          <p:spPr>
            <a:xfrm>
              <a:off x="0" y="0"/>
              <a:ext cx="4648200" cy="4648200"/>
            </a:xfrm>
            <a:prstGeom prst="diamond">
              <a:avLst/>
            </a:prstGeom>
            <a:solidFill>
              <a:srgbClr val="D9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3" name="Google Shape;683;p90"/>
            <p:cNvSpPr/>
            <p:nvPr/>
          </p:nvSpPr>
          <p:spPr>
            <a:xfrm>
              <a:off x="441578" y="441578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8771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4" name="Google Shape;684;p90"/>
            <p:cNvSpPr txBox="1"/>
            <p:nvPr/>
          </p:nvSpPr>
          <p:spPr>
            <a:xfrm>
              <a:off x="530072" y="530072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Large data volumes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0"/>
            <p:cNvSpPr/>
            <p:nvPr/>
          </p:nvSpPr>
          <p:spPr>
            <a:xfrm>
              <a:off x="2393823" y="441578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8771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6" name="Google Shape;686;p90"/>
            <p:cNvSpPr txBox="1"/>
            <p:nvPr/>
          </p:nvSpPr>
          <p:spPr>
            <a:xfrm>
              <a:off x="2482317" y="530072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Scalable horizontally</a:t>
              </a:r>
              <a:endParaRPr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90"/>
            <p:cNvSpPr/>
            <p:nvPr/>
          </p:nvSpPr>
          <p:spPr>
            <a:xfrm>
              <a:off x="441578" y="2393823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8771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8" name="Google Shape;688;p90"/>
            <p:cNvSpPr txBox="1"/>
            <p:nvPr/>
          </p:nvSpPr>
          <p:spPr>
            <a:xfrm>
              <a:off x="530072" y="2482317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Queries need to return answers quickly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90"/>
            <p:cNvSpPr/>
            <p:nvPr/>
          </p:nvSpPr>
          <p:spPr>
            <a:xfrm>
              <a:off x="2393823" y="2393823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8771E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0" name="Google Shape;690;p90"/>
            <p:cNvSpPr txBox="1"/>
            <p:nvPr/>
          </p:nvSpPr>
          <p:spPr>
            <a:xfrm>
              <a:off x="2482317" y="2482317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Asynchronous </a:t>
              </a: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Inserts &amp; Updates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90"/>
          <p:cNvGrpSpPr/>
          <p:nvPr/>
        </p:nvGrpSpPr>
        <p:grpSpPr>
          <a:xfrm>
            <a:off x="5867400" y="1600200"/>
            <a:ext cx="4648200" cy="4648200"/>
            <a:chOff x="0" y="0"/>
            <a:chExt cx="4648200" cy="4648200"/>
          </a:xfrm>
        </p:grpSpPr>
        <p:sp>
          <p:nvSpPr>
            <p:cNvPr id="692" name="Google Shape;692;p90"/>
            <p:cNvSpPr/>
            <p:nvPr/>
          </p:nvSpPr>
          <p:spPr>
            <a:xfrm>
              <a:off x="0" y="0"/>
              <a:ext cx="4648200" cy="4648200"/>
            </a:xfrm>
            <a:prstGeom prst="diamond">
              <a:avLst/>
            </a:prstGeom>
            <a:solidFill>
              <a:srgbClr val="F3C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3" name="Google Shape;693;p90"/>
            <p:cNvSpPr/>
            <p:nvPr/>
          </p:nvSpPr>
          <p:spPr>
            <a:xfrm>
              <a:off x="441578" y="441578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E22B9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4" name="Google Shape;694;p90"/>
            <p:cNvSpPr txBox="1"/>
            <p:nvPr/>
          </p:nvSpPr>
          <p:spPr>
            <a:xfrm>
              <a:off x="530072" y="530072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Schema-less / No Schema </a:t>
              </a:r>
              <a:endParaRPr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90"/>
            <p:cNvSpPr/>
            <p:nvPr/>
          </p:nvSpPr>
          <p:spPr>
            <a:xfrm>
              <a:off x="2393823" y="441578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E22B9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6" name="Google Shape;696;p90"/>
            <p:cNvSpPr txBox="1"/>
            <p:nvPr/>
          </p:nvSpPr>
          <p:spPr>
            <a:xfrm>
              <a:off x="2482317" y="530072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 not follow the principles of ACID</a:t>
              </a:r>
              <a:endParaRPr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0"/>
            <p:cNvSpPr/>
            <p:nvPr/>
          </p:nvSpPr>
          <p:spPr>
            <a:xfrm>
              <a:off x="441578" y="2393823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E22B9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8" name="Google Shape;698;p90"/>
            <p:cNvSpPr txBox="1"/>
            <p:nvPr/>
          </p:nvSpPr>
          <p:spPr>
            <a:xfrm>
              <a:off x="530072" y="2482317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CAP Theorem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0"/>
            <p:cNvSpPr/>
            <p:nvPr/>
          </p:nvSpPr>
          <p:spPr>
            <a:xfrm>
              <a:off x="2393823" y="2393823"/>
              <a:ext cx="1812798" cy="1812798"/>
            </a:xfrm>
            <a:prstGeom prst="roundRect">
              <a:avLst>
                <a:gd name="adj" fmla="val 16667"/>
              </a:avLst>
            </a:prstGeom>
            <a:solidFill>
              <a:srgbClr val="E22B9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0" name="Google Shape;700;p90"/>
            <p:cNvSpPr txBox="1"/>
            <p:nvPr/>
          </p:nvSpPr>
          <p:spPr>
            <a:xfrm>
              <a:off x="2482317" y="2482317"/>
              <a:ext cx="1635810" cy="1635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Open source development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6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Schema-less Database: what is?</a:t>
            </a:r>
            <a:endParaRPr/>
          </a:p>
        </p:txBody>
      </p:sp>
      <p:sp>
        <p:nvSpPr>
          <p:cNvPr id="527" name="Text Placeholder 3">
            <a:extLst>
              <a:ext uri="{FF2B5EF4-FFF2-40B4-BE49-F238E27FC236}">
                <a16:creationId xmlns:a16="http://schemas.microsoft.com/office/drawing/2014/main" id="{262FD696-3338-4E69-A597-2A10E885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23" name="Google Shape;523;p7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700"/>
          </a:p>
        </p:txBody>
      </p:sp>
      <p:graphicFrame>
        <p:nvGraphicFramePr>
          <p:cNvPr id="528" name="Google Shape;522;p76">
            <a:extLst>
              <a:ext uri="{FF2B5EF4-FFF2-40B4-BE49-F238E27FC236}">
                <a16:creationId xmlns:a16="http://schemas.microsoft.com/office/drawing/2014/main" id="{C7560B12-FB5D-4C74-BE3F-92ED1A3BDF4A}"/>
              </a:ext>
            </a:extLst>
          </p:cNvPr>
          <p:cNvGraphicFramePr/>
          <p:nvPr/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0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7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Schema-less Database: what is?</a:t>
            </a:r>
            <a:endParaRPr/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1A7DEE3-0E66-4C2C-864C-F487C1B8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31" name="Google Shape;531;p77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700"/>
          </a:p>
        </p:txBody>
      </p:sp>
      <p:graphicFrame>
        <p:nvGraphicFramePr>
          <p:cNvPr id="533" name="Google Shape;530;p77">
            <a:extLst>
              <a:ext uri="{FF2B5EF4-FFF2-40B4-BE49-F238E27FC236}">
                <a16:creationId xmlns:a16="http://schemas.microsoft.com/office/drawing/2014/main" id="{3E622A74-45E2-430B-8E69-346EB06EC6EB}"/>
              </a:ext>
            </a:extLst>
          </p:cNvPr>
          <p:cNvGraphicFramePr/>
          <p:nvPr/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699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8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Web Apps Driving Data Growth</a:t>
            </a:r>
          </a:p>
        </p:txBody>
      </p:sp>
      <p:pic>
        <p:nvPicPr>
          <p:cNvPr id="540" name="Google Shape;540;p78"/>
          <p:cNvPicPr preferRelativeResize="0"/>
          <p:nvPr/>
        </p:nvPicPr>
        <p:blipFill rotWithShape="1">
          <a:blip r:embed="rId3"/>
          <a:srcRect t="7952"/>
          <a:stretch/>
        </p:blipFill>
        <p:spPr>
          <a:xfrm>
            <a:off x="4720281" y="786383"/>
            <a:ext cx="7471719" cy="532117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630CB075-4936-4251-A01F-DB02C7DCC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39" name="Google Shape;539;p78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20207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Scale UP vs. Scale OUT</a:t>
            </a:r>
            <a:endParaRPr/>
          </a:p>
        </p:txBody>
      </p:sp>
      <p:pic>
        <p:nvPicPr>
          <p:cNvPr id="548" name="Google Shape;548;p79"/>
          <p:cNvPicPr preferRelativeResize="0"/>
          <p:nvPr/>
        </p:nvPicPr>
        <p:blipFill rotWithShape="1">
          <a:blip r:embed="rId3"/>
          <a:srcRect t="20267" b="3034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47413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3246" y="0"/>
            <a:ext cx="9765523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8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Data Sharding</a:t>
            </a:r>
            <a:endParaRPr/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035D5B71-6E80-4767-9C2F-EE5CB145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554" name="Google Shape;554;p8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0153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47936" y="0"/>
            <a:ext cx="92961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81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Data Sharding</a:t>
            </a:r>
            <a:endParaRPr/>
          </a:p>
        </p:txBody>
      </p:sp>
      <p:sp>
        <p:nvSpPr>
          <p:cNvPr id="121" name="Text Placeholder 3">
            <a:extLst>
              <a:ext uri="{FF2B5EF4-FFF2-40B4-BE49-F238E27FC236}">
                <a16:creationId xmlns:a16="http://schemas.microsoft.com/office/drawing/2014/main" id="{28890856-3F59-46C3-BE98-5207215C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562" name="Google Shape;562;p81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95571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Database Family</a:t>
            </a:r>
            <a:endParaRPr/>
          </a:p>
        </p:txBody>
      </p:sp>
      <p:pic>
        <p:nvPicPr>
          <p:cNvPr id="708" name="Google Shape;708;p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8984" y="1237048"/>
            <a:ext cx="5928344" cy="444625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Text Placeholder 3">
            <a:extLst>
              <a:ext uri="{FF2B5EF4-FFF2-40B4-BE49-F238E27FC236}">
                <a16:creationId xmlns:a16="http://schemas.microsoft.com/office/drawing/2014/main" id="{C671C556-D392-4D02-A5DF-7110A0B7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707" name="Google Shape;707;p91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D76608-6F2D-4937-BAFA-8596D205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Categories of NOSQL Data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5B6B44-7F41-4483-8443-2B08CECD7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35A75-C93F-42BE-8E6A-0A8A5C23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A Little Humor...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C34577AD-CCF0-4557-9821-59FA75E9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52" name="Google Shape;352;p64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354" name="Google Shape;351;p64">
            <a:extLst>
              <a:ext uri="{FF2B5EF4-FFF2-40B4-BE49-F238E27FC236}">
                <a16:creationId xmlns:a16="http://schemas.microsoft.com/office/drawing/2014/main" id="{A1068990-2B45-43F7-8DB1-1A24A745A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50004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>
            <a:extLst>
              <a:ext uri="{FF2B5EF4-FFF2-40B4-BE49-F238E27FC236}">
                <a16:creationId xmlns:a16="http://schemas.microsoft.com/office/drawing/2014/main" id="{0254EE01-3CC1-C248-BF81-8BF6A08991D8}"/>
              </a:ext>
            </a:extLst>
          </p:cNvPr>
          <p:cNvSpPr/>
          <p:nvPr/>
        </p:nvSpPr>
        <p:spPr>
          <a:xfrm>
            <a:off x="-50800" y="-25400"/>
            <a:ext cx="12344400" cy="1760117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3" name="TextBox 3"/>
          <p:cNvSpPr txBox="1"/>
          <p:nvPr/>
        </p:nvSpPr>
        <p:spPr>
          <a:xfrm>
            <a:off x="4079" y="559929"/>
            <a:ext cx="1219200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3734" spc="131">
                <a:solidFill>
                  <a:srgbClr val="EFEFEF"/>
                </a:solidFill>
                <a:latin typeface="Century Gothic" panose="020B0502020202020204" pitchFamily="34" charset="0"/>
              </a:rPr>
              <a:t>MAJOR CATEGORIES OF NOSQL DATA MODELS</a:t>
            </a:r>
          </a:p>
        </p:txBody>
      </p:sp>
      <p:grpSp>
        <p:nvGrpSpPr>
          <p:cNvPr id="4" name="Group 4"/>
          <p:cNvGrpSpPr/>
          <p:nvPr/>
        </p:nvGrpSpPr>
        <p:grpSpPr>
          <a:xfrm rot="2700000">
            <a:off x="622478" y="2375420"/>
            <a:ext cx="2199567" cy="2199567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25C6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2807" y="3101400"/>
            <a:ext cx="2098909" cy="69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3"/>
              </a:lnSpc>
              <a:spcBef>
                <a:spcPct val="0"/>
              </a:spcBef>
            </a:pPr>
            <a:r>
              <a:rPr lang="en-US" sz="2267" spc="79">
                <a:solidFill>
                  <a:srgbClr val="FFFFFF"/>
                </a:solidFill>
                <a:latin typeface="Century Gothic" panose="020B0502020202020204" pitchFamily="34" charset="0"/>
              </a:rPr>
              <a:t>Key-value stores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4010544" y="3197530"/>
            <a:ext cx="842783" cy="155904"/>
            <a:chOff x="0" y="0"/>
            <a:chExt cx="2320480" cy="429260"/>
          </a:xfrm>
        </p:grpSpPr>
        <p:sp>
          <p:nvSpPr>
            <p:cNvPr id="8" name="Freeform 8"/>
            <p:cNvSpPr/>
            <p:nvPr/>
          </p:nvSpPr>
          <p:spPr>
            <a:xfrm>
              <a:off x="0" y="-5080"/>
              <a:ext cx="2320481" cy="434340"/>
            </a:xfrm>
            <a:custGeom>
              <a:avLst/>
              <a:gdLst/>
              <a:ahLst/>
              <a:cxnLst/>
              <a:rect l="l" t="t" r="r" b="b"/>
              <a:pathLst>
                <a:path w="2320481" h="434340">
                  <a:moveTo>
                    <a:pt x="2302701" y="187960"/>
                  </a:moveTo>
                  <a:lnTo>
                    <a:pt x="2041080" y="11430"/>
                  </a:lnTo>
                  <a:cubicBezTo>
                    <a:pt x="2023301" y="0"/>
                    <a:pt x="2000440" y="3810"/>
                    <a:pt x="1987740" y="21590"/>
                  </a:cubicBezTo>
                  <a:cubicBezTo>
                    <a:pt x="1976311" y="39370"/>
                    <a:pt x="1980120" y="62230"/>
                    <a:pt x="1997901" y="74930"/>
                  </a:cubicBezTo>
                  <a:lnTo>
                    <a:pt x="215665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56651" y="257810"/>
                  </a:lnTo>
                  <a:lnTo>
                    <a:pt x="1997901" y="364490"/>
                  </a:lnTo>
                  <a:cubicBezTo>
                    <a:pt x="1980121" y="375920"/>
                    <a:pt x="1976311" y="400050"/>
                    <a:pt x="1987740" y="417830"/>
                  </a:cubicBezTo>
                  <a:cubicBezTo>
                    <a:pt x="1995361" y="429260"/>
                    <a:pt x="2006790" y="434340"/>
                    <a:pt x="2019490" y="434340"/>
                  </a:cubicBezTo>
                  <a:cubicBezTo>
                    <a:pt x="2027111" y="434340"/>
                    <a:pt x="2034731" y="431800"/>
                    <a:pt x="2041081" y="427990"/>
                  </a:cubicBezTo>
                  <a:lnTo>
                    <a:pt x="2303971" y="251460"/>
                  </a:lnTo>
                  <a:cubicBezTo>
                    <a:pt x="2314131" y="243840"/>
                    <a:pt x="2320481" y="232410"/>
                    <a:pt x="2320481" y="219710"/>
                  </a:cubicBezTo>
                  <a:cubicBezTo>
                    <a:pt x="2320481" y="207010"/>
                    <a:pt x="2314131" y="195580"/>
                    <a:pt x="2302701" y="18796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9" name="Group 9"/>
          <p:cNvGrpSpPr/>
          <p:nvPr/>
        </p:nvGrpSpPr>
        <p:grpSpPr>
          <a:xfrm rot="2700000">
            <a:off x="3337290" y="4063104"/>
            <a:ext cx="2189289" cy="2189289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25C6B">
                <a:alpha val="80000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3383413" y="4852942"/>
            <a:ext cx="2097044" cy="69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3"/>
              </a:lnSpc>
              <a:spcBef>
                <a:spcPct val="0"/>
              </a:spcBef>
            </a:pPr>
            <a:r>
              <a:rPr lang="en-US" sz="2267" spc="79">
                <a:solidFill>
                  <a:srgbClr val="FFFFFF"/>
                </a:solidFill>
                <a:latin typeface="Century Gothic" panose="020B0502020202020204" pitchFamily="34" charset="0"/>
              </a:rPr>
              <a:t> Wide-column stores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6164587" y="2128111"/>
            <a:ext cx="2199567" cy="2199567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25C6B">
                <a:alpha val="60000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6217793" y="2854092"/>
            <a:ext cx="2093155" cy="69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3"/>
              </a:lnSpc>
              <a:spcBef>
                <a:spcPct val="0"/>
              </a:spcBef>
            </a:pPr>
            <a:r>
              <a:rPr lang="en-US" sz="2267" spc="79">
                <a:solidFill>
                  <a:srgbClr val="FFFFFF"/>
                </a:solidFill>
                <a:latin typeface="Century Gothic" panose="020B0502020202020204" pitchFamily="34" charset="0"/>
              </a:rPr>
              <a:t>Graph databases</a:t>
            </a:r>
          </a:p>
        </p:txBody>
      </p:sp>
      <p:grpSp>
        <p:nvGrpSpPr>
          <p:cNvPr id="15" name="Group 15"/>
          <p:cNvGrpSpPr/>
          <p:nvPr/>
        </p:nvGrpSpPr>
        <p:grpSpPr>
          <a:xfrm rot="2700000">
            <a:off x="8936626" y="4018223"/>
            <a:ext cx="2226471" cy="2226471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25C6B">
                <a:alpha val="40000"/>
              </a:srgbClr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004885" y="4757654"/>
            <a:ext cx="2089953" cy="69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3"/>
              </a:lnSpc>
              <a:spcBef>
                <a:spcPct val="0"/>
              </a:spcBef>
            </a:pPr>
            <a:r>
              <a:rPr lang="en-US" sz="2267" spc="79">
                <a:solidFill>
                  <a:srgbClr val="FFFFFF"/>
                </a:solidFill>
                <a:latin typeface="Century Gothic" panose="020B0502020202020204" pitchFamily="34" charset="0"/>
              </a:rPr>
              <a:t>Document databases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55932" y="1875832"/>
            <a:ext cx="1902037" cy="104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rgbClr val="191919"/>
                </a:solidFill>
                <a:latin typeface="Century Gothic" panose="020B0502020202020204" pitchFamily="34" charset="0"/>
              </a:rPr>
              <a:t>Are used to store information about networks, such as social connections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44112" y="5248360"/>
            <a:ext cx="1747132" cy="1049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rgbClr val="191919"/>
                </a:solidFill>
                <a:latin typeface="Century Gothic" panose="020B0502020202020204" pitchFamily="34" charset="0"/>
              </a:rPr>
              <a:t>Pair each key with a complex data structure known as a document.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440171" y="5926130"/>
            <a:ext cx="842783" cy="155904"/>
            <a:chOff x="0" y="0"/>
            <a:chExt cx="2320480" cy="429260"/>
          </a:xfrm>
        </p:grpSpPr>
        <p:sp>
          <p:nvSpPr>
            <p:cNvPr id="21" name="Freeform 21"/>
            <p:cNvSpPr/>
            <p:nvPr/>
          </p:nvSpPr>
          <p:spPr>
            <a:xfrm>
              <a:off x="0" y="-5080"/>
              <a:ext cx="2320481" cy="434340"/>
            </a:xfrm>
            <a:custGeom>
              <a:avLst/>
              <a:gdLst/>
              <a:ahLst/>
              <a:cxnLst/>
              <a:rect l="l" t="t" r="r" b="b"/>
              <a:pathLst>
                <a:path w="2320481" h="434340">
                  <a:moveTo>
                    <a:pt x="2302701" y="187960"/>
                  </a:moveTo>
                  <a:lnTo>
                    <a:pt x="2041080" y="11430"/>
                  </a:lnTo>
                  <a:cubicBezTo>
                    <a:pt x="2023301" y="0"/>
                    <a:pt x="2000440" y="3810"/>
                    <a:pt x="1987740" y="21590"/>
                  </a:cubicBezTo>
                  <a:cubicBezTo>
                    <a:pt x="1976311" y="39370"/>
                    <a:pt x="1980120" y="62230"/>
                    <a:pt x="1997901" y="74930"/>
                  </a:cubicBezTo>
                  <a:lnTo>
                    <a:pt x="215665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56651" y="257810"/>
                  </a:lnTo>
                  <a:lnTo>
                    <a:pt x="1997901" y="364490"/>
                  </a:lnTo>
                  <a:cubicBezTo>
                    <a:pt x="1980121" y="375920"/>
                    <a:pt x="1976311" y="400050"/>
                    <a:pt x="1987740" y="417830"/>
                  </a:cubicBezTo>
                  <a:cubicBezTo>
                    <a:pt x="1995361" y="429260"/>
                    <a:pt x="2006790" y="434340"/>
                    <a:pt x="2019490" y="434340"/>
                  </a:cubicBezTo>
                  <a:cubicBezTo>
                    <a:pt x="2027111" y="434340"/>
                    <a:pt x="2034731" y="431800"/>
                    <a:pt x="2041081" y="427990"/>
                  </a:cubicBezTo>
                  <a:lnTo>
                    <a:pt x="2303971" y="251460"/>
                  </a:lnTo>
                  <a:cubicBezTo>
                    <a:pt x="2314131" y="243840"/>
                    <a:pt x="2320481" y="232410"/>
                    <a:pt x="2320481" y="219710"/>
                  </a:cubicBezTo>
                  <a:cubicBezTo>
                    <a:pt x="2320481" y="207010"/>
                    <a:pt x="2314131" y="195580"/>
                    <a:pt x="2302701" y="18796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002317" y="2354099"/>
            <a:ext cx="842783" cy="155904"/>
            <a:chOff x="0" y="0"/>
            <a:chExt cx="2320480" cy="429260"/>
          </a:xfrm>
        </p:grpSpPr>
        <p:sp>
          <p:nvSpPr>
            <p:cNvPr id="23" name="Freeform 23"/>
            <p:cNvSpPr/>
            <p:nvPr/>
          </p:nvSpPr>
          <p:spPr>
            <a:xfrm>
              <a:off x="0" y="-5080"/>
              <a:ext cx="2320481" cy="434340"/>
            </a:xfrm>
            <a:custGeom>
              <a:avLst/>
              <a:gdLst/>
              <a:ahLst/>
              <a:cxnLst/>
              <a:rect l="l" t="t" r="r" b="b"/>
              <a:pathLst>
                <a:path w="2320481" h="434340">
                  <a:moveTo>
                    <a:pt x="2302701" y="187960"/>
                  </a:moveTo>
                  <a:lnTo>
                    <a:pt x="2041080" y="11430"/>
                  </a:lnTo>
                  <a:cubicBezTo>
                    <a:pt x="2023301" y="0"/>
                    <a:pt x="2000440" y="3810"/>
                    <a:pt x="1987740" y="21590"/>
                  </a:cubicBezTo>
                  <a:cubicBezTo>
                    <a:pt x="1976311" y="39370"/>
                    <a:pt x="1980120" y="62230"/>
                    <a:pt x="1997901" y="74930"/>
                  </a:cubicBezTo>
                  <a:lnTo>
                    <a:pt x="215665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56651" y="257810"/>
                  </a:lnTo>
                  <a:lnTo>
                    <a:pt x="1997901" y="364490"/>
                  </a:lnTo>
                  <a:cubicBezTo>
                    <a:pt x="1980121" y="375920"/>
                    <a:pt x="1976311" y="400050"/>
                    <a:pt x="1987740" y="417830"/>
                  </a:cubicBezTo>
                  <a:cubicBezTo>
                    <a:pt x="1995361" y="429260"/>
                    <a:pt x="2006790" y="434340"/>
                    <a:pt x="2019490" y="434340"/>
                  </a:cubicBezTo>
                  <a:cubicBezTo>
                    <a:pt x="2027111" y="434340"/>
                    <a:pt x="2034731" y="431800"/>
                    <a:pt x="2041081" y="427990"/>
                  </a:cubicBezTo>
                  <a:lnTo>
                    <a:pt x="2303971" y="251460"/>
                  </a:lnTo>
                  <a:cubicBezTo>
                    <a:pt x="2314131" y="243840"/>
                    <a:pt x="2320481" y="232410"/>
                    <a:pt x="2320481" y="219710"/>
                  </a:cubicBezTo>
                  <a:cubicBezTo>
                    <a:pt x="2320481" y="207010"/>
                    <a:pt x="2314131" y="195580"/>
                    <a:pt x="2302701" y="18796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3277591" y="1792453"/>
            <a:ext cx="2384941" cy="1049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399" dirty="0">
                <a:solidFill>
                  <a:srgbClr val="191919"/>
                </a:solidFill>
                <a:latin typeface="Century Gothic" panose="020B0502020202020204" pitchFamily="34" charset="0"/>
              </a:rPr>
              <a:t>Store data together as columns instead of rows and are optimized for queries over large datasets</a:t>
            </a:r>
          </a:p>
        </p:txBody>
      </p:sp>
      <p:grpSp>
        <p:nvGrpSpPr>
          <p:cNvPr id="25" name="Group 25"/>
          <p:cNvGrpSpPr/>
          <p:nvPr/>
        </p:nvGrpSpPr>
        <p:grpSpPr>
          <a:xfrm rot="5400000">
            <a:off x="1475663" y="5116812"/>
            <a:ext cx="495959" cy="171366"/>
            <a:chOff x="0" y="0"/>
            <a:chExt cx="2320480" cy="429260"/>
          </a:xfrm>
        </p:grpSpPr>
        <p:sp>
          <p:nvSpPr>
            <p:cNvPr id="26" name="Freeform 26"/>
            <p:cNvSpPr/>
            <p:nvPr/>
          </p:nvSpPr>
          <p:spPr>
            <a:xfrm>
              <a:off x="0" y="-5080"/>
              <a:ext cx="2320481" cy="434340"/>
            </a:xfrm>
            <a:custGeom>
              <a:avLst/>
              <a:gdLst/>
              <a:ahLst/>
              <a:cxnLst/>
              <a:rect l="l" t="t" r="r" b="b"/>
              <a:pathLst>
                <a:path w="2320481" h="434340">
                  <a:moveTo>
                    <a:pt x="2302701" y="187960"/>
                  </a:moveTo>
                  <a:lnTo>
                    <a:pt x="2041080" y="11430"/>
                  </a:lnTo>
                  <a:cubicBezTo>
                    <a:pt x="2023301" y="0"/>
                    <a:pt x="2000440" y="3810"/>
                    <a:pt x="1987740" y="21590"/>
                  </a:cubicBezTo>
                  <a:cubicBezTo>
                    <a:pt x="1976311" y="39370"/>
                    <a:pt x="1980120" y="62230"/>
                    <a:pt x="1997901" y="74930"/>
                  </a:cubicBezTo>
                  <a:lnTo>
                    <a:pt x="215665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56651" y="257810"/>
                  </a:lnTo>
                  <a:lnTo>
                    <a:pt x="1997901" y="364490"/>
                  </a:lnTo>
                  <a:cubicBezTo>
                    <a:pt x="1980121" y="375920"/>
                    <a:pt x="1976311" y="400050"/>
                    <a:pt x="1987740" y="417830"/>
                  </a:cubicBezTo>
                  <a:cubicBezTo>
                    <a:pt x="1995361" y="429260"/>
                    <a:pt x="2006790" y="434340"/>
                    <a:pt x="2019490" y="434340"/>
                  </a:cubicBezTo>
                  <a:cubicBezTo>
                    <a:pt x="2027111" y="434340"/>
                    <a:pt x="2034731" y="431800"/>
                    <a:pt x="2041081" y="427990"/>
                  </a:cubicBezTo>
                  <a:lnTo>
                    <a:pt x="2303971" y="251460"/>
                  </a:lnTo>
                  <a:cubicBezTo>
                    <a:pt x="2314131" y="243840"/>
                    <a:pt x="2320481" y="232410"/>
                    <a:pt x="2320481" y="219710"/>
                  </a:cubicBezTo>
                  <a:cubicBezTo>
                    <a:pt x="2320481" y="207010"/>
                    <a:pt x="2314131" y="195580"/>
                    <a:pt x="2302701" y="18796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413521" y="5450472"/>
            <a:ext cx="2604783" cy="90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"/>
              </a:lnSpc>
              <a:spcBef>
                <a:spcPct val="0"/>
              </a:spcBef>
            </a:pPr>
            <a:r>
              <a:rPr lang="en-US" sz="1400" spc="49" dirty="0">
                <a:latin typeface="Century Gothic" panose="020B0502020202020204" pitchFamily="34" charset="0"/>
              </a:rPr>
              <a:t> Are the simplest. Every item in the database is stored as an attribute name (or "key") together with its value.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92D3EF2-53AD-644C-BCCC-7D9A6BDB65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1088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29CBA-4D02-44FD-814C-7408083F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E71-B781-45EF-953F-4101F5DAD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B2964-19E3-4033-AA04-4D2CC1EE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Google Shape;730;p94" descr="A close up of a logo&#10;&#10;Description automatically generated">
            <a:extLst>
              <a:ext uri="{FF2B5EF4-FFF2-40B4-BE49-F238E27FC236}">
                <a16:creationId xmlns:a16="http://schemas.microsoft.com/office/drawing/2014/main" id="{09440A1F-7519-4846-B583-76A573C24D8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97280" y="758952"/>
            <a:ext cx="2354969" cy="235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910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Key-Value Model</a:t>
            </a:r>
            <a:endParaRPr/>
          </a:p>
        </p:txBody>
      </p:sp>
      <p:sp>
        <p:nvSpPr>
          <p:cNvPr id="739" name="Google Shape;739;p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32</a:t>
            </a:fld>
            <a:endParaRPr/>
          </a:p>
        </p:txBody>
      </p:sp>
      <p:pic>
        <p:nvPicPr>
          <p:cNvPr id="740" name="Google Shape;74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76" y="293251"/>
            <a:ext cx="1389025" cy="138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6719734-D46B-4D00-939B-A55173F1390B}"/>
              </a:ext>
            </a:extLst>
          </p:cNvPr>
          <p:cNvGrpSpPr/>
          <p:nvPr/>
        </p:nvGrpSpPr>
        <p:grpSpPr>
          <a:xfrm>
            <a:off x="1852442" y="1682276"/>
            <a:ext cx="8548075" cy="4661721"/>
            <a:chOff x="2081550" y="1606075"/>
            <a:chExt cx="8548075" cy="4661721"/>
          </a:xfrm>
        </p:grpSpPr>
        <p:sp>
          <p:nvSpPr>
            <p:cNvPr id="87" name="Google Shape;738;p95">
              <a:extLst>
                <a:ext uri="{FF2B5EF4-FFF2-40B4-BE49-F238E27FC236}">
                  <a16:creationId xmlns:a16="http://schemas.microsoft.com/office/drawing/2014/main" id="{A7361920-388C-4DF0-BDB1-52DFDAF01E10}"/>
                </a:ext>
              </a:extLst>
            </p:cNvPr>
            <p:cNvSpPr txBox="1">
              <a:spLocks/>
            </p:cNvSpPr>
            <p:nvPr/>
          </p:nvSpPr>
          <p:spPr>
            <a:xfrm>
              <a:off x="5576678" y="4322618"/>
              <a:ext cx="4533771" cy="1945178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8" name="Google Shape;738;p95">
              <a:extLst>
                <a:ext uri="{FF2B5EF4-FFF2-40B4-BE49-F238E27FC236}">
                  <a16:creationId xmlns:a16="http://schemas.microsoft.com/office/drawing/2014/main" id="{D94CD885-1FC9-464A-A53C-D13A112C6751}"/>
                </a:ext>
              </a:extLst>
            </p:cNvPr>
            <p:cNvSpPr txBox="1">
              <a:spLocks/>
            </p:cNvSpPr>
            <p:nvPr/>
          </p:nvSpPr>
          <p:spPr>
            <a:xfrm>
              <a:off x="5576678" y="2327857"/>
              <a:ext cx="4533771" cy="1860115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9" name="Google Shape;738;p95">
              <a:extLst>
                <a:ext uri="{FF2B5EF4-FFF2-40B4-BE49-F238E27FC236}">
                  <a16:creationId xmlns:a16="http://schemas.microsoft.com/office/drawing/2014/main" id="{316C3815-7FB3-4C76-BB51-A5F0E6EA6E30}"/>
                </a:ext>
              </a:extLst>
            </p:cNvPr>
            <p:cNvSpPr txBox="1">
              <a:spLocks/>
            </p:cNvSpPr>
            <p:nvPr/>
          </p:nvSpPr>
          <p:spPr>
            <a:xfrm>
              <a:off x="2081550" y="2773363"/>
              <a:ext cx="2592388" cy="746125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Nadech</a:t>
              </a:r>
              <a:endParaRPr lang="en-US"/>
            </a:p>
          </p:txBody>
        </p:sp>
        <p:pic>
          <p:nvPicPr>
            <p:cNvPr id="90" name="Google Shape;741;p95">
              <a:extLst>
                <a:ext uri="{FF2B5EF4-FFF2-40B4-BE49-F238E27FC236}">
                  <a16:creationId xmlns:a16="http://schemas.microsoft.com/office/drawing/2014/main" id="{8A4B0270-9CB9-4C65-8E7A-11F30A0F515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14751" y="2451389"/>
              <a:ext cx="1389025" cy="138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742;p95">
              <a:extLst>
                <a:ext uri="{FF2B5EF4-FFF2-40B4-BE49-F238E27FC236}">
                  <a16:creationId xmlns:a16="http://schemas.microsoft.com/office/drawing/2014/main" id="{07DCD7DC-F2F2-4C49-BB29-6D8E419992DA}"/>
                </a:ext>
              </a:extLst>
            </p:cNvPr>
            <p:cNvSpPr txBox="1">
              <a:spLocks/>
            </p:cNvSpPr>
            <p:nvPr/>
          </p:nvSpPr>
          <p:spPr>
            <a:xfrm>
              <a:off x="2157750" y="1606075"/>
              <a:ext cx="25008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Key</a:t>
              </a:r>
              <a:endParaRPr lang="en-US"/>
            </a:p>
          </p:txBody>
        </p:sp>
        <p:sp>
          <p:nvSpPr>
            <p:cNvPr id="92" name="Google Shape;743;p95">
              <a:extLst>
                <a:ext uri="{FF2B5EF4-FFF2-40B4-BE49-F238E27FC236}">
                  <a16:creationId xmlns:a16="http://schemas.microsoft.com/office/drawing/2014/main" id="{A57C7689-C236-4C3D-9D5C-59627E1D6FEF}"/>
                </a:ext>
              </a:extLst>
            </p:cNvPr>
            <p:cNvSpPr txBox="1">
              <a:spLocks/>
            </p:cNvSpPr>
            <p:nvPr/>
          </p:nvSpPr>
          <p:spPr>
            <a:xfrm>
              <a:off x="6726175" y="1611975"/>
              <a:ext cx="25926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Value</a:t>
              </a:r>
            </a:p>
          </p:txBody>
        </p:sp>
        <p:sp>
          <p:nvSpPr>
            <p:cNvPr id="93" name="Google Shape;744;p95">
              <a:extLst>
                <a:ext uri="{FF2B5EF4-FFF2-40B4-BE49-F238E27FC236}">
                  <a16:creationId xmlns:a16="http://schemas.microsoft.com/office/drawing/2014/main" id="{E7111EB3-D23F-41C3-8AE6-F0A1A63CB5A6}"/>
                </a:ext>
              </a:extLst>
            </p:cNvPr>
            <p:cNvSpPr txBox="1">
              <a:spLocks/>
            </p:cNvSpPr>
            <p:nvPr/>
          </p:nvSpPr>
          <p:spPr>
            <a:xfrm>
              <a:off x="7648825" y="2504275"/>
              <a:ext cx="29808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Name: </a:t>
              </a:r>
              <a:r>
                <a:rPr lang="en-US" sz="1800" dirty="0" err="1">
                  <a:solidFill>
                    <a:srgbClr val="000000"/>
                  </a:solidFill>
                </a:rPr>
                <a:t>Nadech</a:t>
              </a:r>
              <a:endParaRPr lang="en-US" sz="1800" dirty="0">
                <a:solidFill>
                  <a:srgbClr val="000000"/>
                </a:solidFill>
              </a:endParaRP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Country: Thailand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Age: 30 years</a:t>
              </a:r>
            </a:p>
          </p:txBody>
        </p:sp>
        <p:cxnSp>
          <p:nvCxnSpPr>
            <p:cNvPr id="94" name="Google Shape;745;p95">
              <a:extLst>
                <a:ext uri="{FF2B5EF4-FFF2-40B4-BE49-F238E27FC236}">
                  <a16:creationId xmlns:a16="http://schemas.microsoft.com/office/drawing/2014/main" id="{0F8DC512-9D73-4EFF-8D3D-2D460B431533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V="1">
              <a:off x="4673938" y="3145900"/>
              <a:ext cx="1006037" cy="526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5" name="Google Shape;747;p95">
              <a:extLst>
                <a:ext uri="{FF2B5EF4-FFF2-40B4-BE49-F238E27FC236}">
                  <a16:creationId xmlns:a16="http://schemas.microsoft.com/office/drawing/2014/main" id="{91DC22CF-83BF-404D-80A8-6C1CC0D0DC71}"/>
                </a:ext>
              </a:extLst>
            </p:cNvPr>
            <p:cNvSpPr txBox="1">
              <a:spLocks/>
            </p:cNvSpPr>
            <p:nvPr/>
          </p:nvSpPr>
          <p:spPr>
            <a:xfrm>
              <a:off x="2081550" y="4803788"/>
              <a:ext cx="2592600" cy="745800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Yaya</a:t>
              </a:r>
              <a:endParaRPr lang="en-US"/>
            </a:p>
          </p:txBody>
        </p:sp>
        <p:sp>
          <p:nvSpPr>
            <p:cNvPr id="96" name="Google Shape;748;p95">
              <a:extLst>
                <a:ext uri="{FF2B5EF4-FFF2-40B4-BE49-F238E27FC236}">
                  <a16:creationId xmlns:a16="http://schemas.microsoft.com/office/drawing/2014/main" id="{25913800-AD8F-4655-8E40-642766B6CD1E}"/>
                </a:ext>
              </a:extLst>
            </p:cNvPr>
            <p:cNvSpPr txBox="1">
              <a:spLocks/>
            </p:cNvSpPr>
            <p:nvPr/>
          </p:nvSpPr>
          <p:spPr>
            <a:xfrm>
              <a:off x="5831475" y="4430912"/>
              <a:ext cx="2980800" cy="14817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Name: Yaya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Program: IM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Facebook: URL</a:t>
              </a:r>
            </a:p>
          </p:txBody>
        </p:sp>
        <p:cxnSp>
          <p:nvCxnSpPr>
            <p:cNvPr id="97" name="Google Shape;749;p95">
              <a:extLst>
                <a:ext uri="{FF2B5EF4-FFF2-40B4-BE49-F238E27FC236}">
                  <a16:creationId xmlns:a16="http://schemas.microsoft.com/office/drawing/2014/main" id="{848784E5-A7E0-4465-A799-510B4F182372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4674150" y="5176688"/>
              <a:ext cx="1005900" cy="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98" name="Google Shape;750;p95">
              <a:extLst>
                <a:ext uri="{FF2B5EF4-FFF2-40B4-BE49-F238E27FC236}">
                  <a16:creationId xmlns:a16="http://schemas.microsoft.com/office/drawing/2014/main" id="{0982EC3C-BB78-4C20-807A-32235E261AD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52326" y="4506379"/>
              <a:ext cx="1231693" cy="123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751;p95">
              <a:extLst>
                <a:ext uri="{FF2B5EF4-FFF2-40B4-BE49-F238E27FC236}">
                  <a16:creationId xmlns:a16="http://schemas.microsoft.com/office/drawing/2014/main" id="{53F176C5-3756-450D-96EB-19495FE45C40}"/>
                </a:ext>
              </a:extLst>
            </p:cNvPr>
            <p:cNvSpPr txBox="1">
              <a:spLocks/>
            </p:cNvSpPr>
            <p:nvPr/>
          </p:nvSpPr>
          <p:spPr>
            <a:xfrm>
              <a:off x="8143075" y="5574900"/>
              <a:ext cx="1450200" cy="5250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Video Object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Key-Value Model</a:t>
            </a:r>
            <a:endParaRPr/>
          </a:p>
        </p:txBody>
      </p:sp>
      <p:pic>
        <p:nvPicPr>
          <p:cNvPr id="760" name="Google Shape;760;p96" descr="A close up of a logo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43051" y="2120900"/>
            <a:ext cx="3748193" cy="37481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7831187-F179-41BB-AAF7-FE03C06837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7046425"/>
              </p:ext>
            </p:extLst>
          </p:nvPr>
        </p:nvGraphicFramePr>
        <p:xfrm>
          <a:off x="5785658" y="2120900"/>
          <a:ext cx="5370022" cy="432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59" name="Google Shape;759;p9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7"/>
          <p:cNvSpPr txBox="1">
            <a:spLocks noGrp="1"/>
          </p:cNvSpPr>
          <p:nvPr>
            <p:ph type="title"/>
          </p:nvPr>
        </p:nvSpPr>
        <p:spPr/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Benefits vs. Limitations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5C922E-AA50-4D78-B07F-64D56DBE4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A38A1A-D19A-4360-BD25-D401516021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6757994"/>
              </p:ext>
            </p:extLst>
          </p:nvPr>
        </p:nvGraphicFramePr>
        <p:xfrm>
          <a:off x="1097280" y="2958274"/>
          <a:ext cx="4639736" cy="291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3590D-0125-470A-A365-47FA87444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0C2B85-7011-4A79-BF24-A33F33D8752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24174679"/>
              </p:ext>
            </p:extLst>
          </p:nvPr>
        </p:nvGraphicFramePr>
        <p:xfrm>
          <a:off x="6515944" y="2958273"/>
          <a:ext cx="4639736" cy="291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68" name="Google Shape;768;p9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700"/>
          </a:p>
        </p:txBody>
      </p:sp>
      <p:pic>
        <p:nvPicPr>
          <p:cNvPr id="769" name="Google Shape;769;p97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8835812" y="149353"/>
            <a:ext cx="1679106" cy="167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Applications &amp; Use Cases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BBD6565-AEE9-498F-BAD5-7F0C55026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39471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77" name="Google Shape;777;p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35</a:t>
            </a:fld>
            <a:endParaRPr/>
          </a:p>
        </p:txBody>
      </p:sp>
      <p:pic>
        <p:nvPicPr>
          <p:cNvPr id="778" name="Google Shape;778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33026" y="410826"/>
            <a:ext cx="1389025" cy="13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dirty="0"/>
              <a:t>Document Model</a:t>
            </a:r>
            <a:endParaRPr dirty="0"/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73EBD30F-A184-45D7-9116-BD8CE2B4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E680ACDA-E011-44BB-9D3C-92E33000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grpSp>
        <p:nvGrpSpPr>
          <p:cNvPr id="12" name="Google Shape;785;p99">
            <a:extLst>
              <a:ext uri="{FF2B5EF4-FFF2-40B4-BE49-F238E27FC236}">
                <a16:creationId xmlns:a16="http://schemas.microsoft.com/office/drawing/2014/main" id="{58BACC97-9C71-417C-86B0-71E2516807BB}"/>
              </a:ext>
            </a:extLst>
          </p:cNvPr>
          <p:cNvGrpSpPr/>
          <p:nvPr/>
        </p:nvGrpSpPr>
        <p:grpSpPr>
          <a:xfrm>
            <a:off x="4539023" y="1631150"/>
            <a:ext cx="3554650" cy="1470337"/>
            <a:chOff x="1037950" y="3556850"/>
            <a:chExt cx="3554650" cy="1470337"/>
          </a:xfrm>
        </p:grpSpPr>
        <p:pic>
          <p:nvPicPr>
            <p:cNvPr id="13" name="Google Shape;786;p99">
              <a:extLst>
                <a:ext uri="{FF2B5EF4-FFF2-40B4-BE49-F238E27FC236}">
                  <a16:creationId xmlns:a16="http://schemas.microsoft.com/office/drawing/2014/main" id="{7B2D3D2A-4F23-446E-88AD-001F0ABD34F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787;p99">
              <a:extLst>
                <a:ext uri="{FF2B5EF4-FFF2-40B4-BE49-F238E27FC236}">
                  <a16:creationId xmlns:a16="http://schemas.microsoft.com/office/drawing/2014/main" id="{58998E3E-F155-412D-BE91-024A14FD989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788;p99">
              <a:extLst>
                <a:ext uri="{FF2B5EF4-FFF2-40B4-BE49-F238E27FC236}">
                  <a16:creationId xmlns:a16="http://schemas.microsoft.com/office/drawing/2014/main" id="{25DE8F32-817B-4760-9808-6B5F1545A3E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789;p99">
              <a:extLst>
                <a:ext uri="{FF2B5EF4-FFF2-40B4-BE49-F238E27FC236}">
                  <a16:creationId xmlns:a16="http://schemas.microsoft.com/office/drawing/2014/main" id="{AB77F753-42A1-4F0F-A1FE-2F1EC4902D4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Document Model</a:t>
            </a:r>
            <a:endParaRPr/>
          </a:p>
        </p:txBody>
      </p:sp>
      <p:sp>
        <p:nvSpPr>
          <p:cNvPr id="797" name="Google Shape;797;p10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37</a:t>
            </a:fld>
            <a:endParaRPr/>
          </a:p>
        </p:txBody>
      </p:sp>
      <p:grpSp>
        <p:nvGrpSpPr>
          <p:cNvPr id="798" name="Google Shape;798;p100"/>
          <p:cNvGrpSpPr/>
          <p:nvPr/>
        </p:nvGrpSpPr>
        <p:grpSpPr>
          <a:xfrm>
            <a:off x="6096000" y="211938"/>
            <a:ext cx="3554650" cy="1470337"/>
            <a:chOff x="1037950" y="3556850"/>
            <a:chExt cx="3554650" cy="1470337"/>
          </a:xfrm>
        </p:grpSpPr>
        <p:pic>
          <p:nvPicPr>
            <p:cNvPr id="799" name="Google Shape;799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" name="Google Shape;800;p100"/>
            <p:cNvPicPr preferRelativeResize="0"/>
            <p:nvPr/>
          </p:nvPicPr>
          <p:blipFill rotWithShape="1">
            <a:blip r:embed="rId4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Google Shape;802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5AEEA9-9C21-4EBF-8F88-E296AF79F839}"/>
              </a:ext>
            </a:extLst>
          </p:cNvPr>
          <p:cNvGrpSpPr/>
          <p:nvPr/>
        </p:nvGrpSpPr>
        <p:grpSpPr>
          <a:xfrm>
            <a:off x="5687249" y="2247407"/>
            <a:ext cx="4936011" cy="3542726"/>
            <a:chOff x="1295388" y="1891200"/>
            <a:chExt cx="4936011" cy="3542726"/>
          </a:xfrm>
        </p:grpSpPr>
        <p:sp>
          <p:nvSpPr>
            <p:cNvPr id="28" name="Google Shape;803;p100">
              <a:extLst>
                <a:ext uri="{FF2B5EF4-FFF2-40B4-BE49-F238E27FC236}">
                  <a16:creationId xmlns:a16="http://schemas.microsoft.com/office/drawing/2014/main" id="{1098CB36-2D43-49CF-ADC4-7D5E5C4DA5C0}"/>
                </a:ext>
              </a:extLst>
            </p:cNvPr>
            <p:cNvSpPr txBox="1">
              <a:spLocks/>
            </p:cNvSpPr>
            <p:nvPr/>
          </p:nvSpPr>
          <p:spPr>
            <a:xfrm>
              <a:off x="1721900" y="2888125"/>
              <a:ext cx="1557000" cy="745800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ts val="2400"/>
              </a:pPr>
              <a:r>
                <a:rPr lang="en-US" sz="2400" dirty="0">
                  <a:solidFill>
                    <a:srgbClr val="000000"/>
                  </a:solidFill>
                </a:rPr>
                <a:t>AIT</a:t>
              </a:r>
              <a:endParaRPr lang="en-US" sz="2400" dirty="0"/>
            </a:p>
          </p:txBody>
        </p:sp>
        <p:sp>
          <p:nvSpPr>
            <p:cNvPr id="29" name="Google Shape;804;p100">
              <a:extLst>
                <a:ext uri="{FF2B5EF4-FFF2-40B4-BE49-F238E27FC236}">
                  <a16:creationId xmlns:a16="http://schemas.microsoft.com/office/drawing/2014/main" id="{88495622-6024-40FC-B427-E46A5B1E6883}"/>
                </a:ext>
              </a:extLst>
            </p:cNvPr>
            <p:cNvSpPr txBox="1">
              <a:spLocks/>
            </p:cNvSpPr>
            <p:nvPr/>
          </p:nvSpPr>
          <p:spPr>
            <a:xfrm>
              <a:off x="1295388" y="1891200"/>
              <a:ext cx="25008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 dirty="0">
                  <a:solidFill>
                    <a:srgbClr val="0B5394"/>
                  </a:solidFill>
                </a:rPr>
                <a:t>Key</a:t>
              </a:r>
            </a:p>
          </p:txBody>
        </p:sp>
        <p:sp>
          <p:nvSpPr>
            <p:cNvPr id="30" name="Google Shape;805;p100">
              <a:extLst>
                <a:ext uri="{FF2B5EF4-FFF2-40B4-BE49-F238E27FC236}">
                  <a16:creationId xmlns:a16="http://schemas.microsoft.com/office/drawing/2014/main" id="{52DADC14-80C5-4E96-A146-15E672350F0D}"/>
                </a:ext>
              </a:extLst>
            </p:cNvPr>
            <p:cNvSpPr txBox="1">
              <a:spLocks/>
            </p:cNvSpPr>
            <p:nvPr/>
          </p:nvSpPr>
          <p:spPr>
            <a:xfrm>
              <a:off x="3927099" y="1891200"/>
              <a:ext cx="23043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>
                  <a:solidFill>
                    <a:srgbClr val="0B5394"/>
                  </a:solidFill>
                </a:rPr>
                <a:t>Document</a:t>
              </a:r>
            </a:p>
          </p:txBody>
        </p:sp>
        <p:cxnSp>
          <p:nvCxnSpPr>
            <p:cNvPr id="31" name="Google Shape;806;p100">
              <a:extLst>
                <a:ext uri="{FF2B5EF4-FFF2-40B4-BE49-F238E27FC236}">
                  <a16:creationId xmlns:a16="http://schemas.microsoft.com/office/drawing/2014/main" id="{A1831A40-5256-401C-A91D-43F2281EA254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3278900" y="3261025"/>
              <a:ext cx="1153800" cy="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2" name="Google Shape;807;p100">
              <a:extLst>
                <a:ext uri="{FF2B5EF4-FFF2-40B4-BE49-F238E27FC236}">
                  <a16:creationId xmlns:a16="http://schemas.microsoft.com/office/drawing/2014/main" id="{A875E365-E2BD-46C4-9F3B-DEFAD3E28D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625" y="2637000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808;p100">
              <a:extLst>
                <a:ext uri="{FF2B5EF4-FFF2-40B4-BE49-F238E27FC236}">
                  <a16:creationId xmlns:a16="http://schemas.microsoft.com/office/drawing/2014/main" id="{13706721-3402-4884-9A4D-2948D3391CCB}"/>
                </a:ext>
              </a:extLst>
            </p:cNvPr>
            <p:cNvSpPr txBox="1">
              <a:spLocks/>
            </p:cNvSpPr>
            <p:nvPr/>
          </p:nvSpPr>
          <p:spPr>
            <a:xfrm>
              <a:off x="1721908" y="4319399"/>
              <a:ext cx="1557000" cy="745800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ts val="2400"/>
              </a:pPr>
              <a:r>
                <a:rPr lang="en-US" sz="2400" dirty="0">
                  <a:solidFill>
                    <a:srgbClr val="000000"/>
                  </a:solidFill>
                </a:rPr>
                <a:t>China</a:t>
              </a:r>
            </a:p>
          </p:txBody>
        </p:sp>
        <p:cxnSp>
          <p:nvCxnSpPr>
            <p:cNvPr id="34" name="Google Shape;809;p100">
              <a:extLst>
                <a:ext uri="{FF2B5EF4-FFF2-40B4-BE49-F238E27FC236}">
                  <a16:creationId xmlns:a16="http://schemas.microsoft.com/office/drawing/2014/main" id="{FA1CB7DD-CAED-4CA1-9807-3A354415CB84}"/>
                </a:ext>
              </a:extLst>
            </p:cNvPr>
            <p:cNvCxnSpPr>
              <a:stCxn id="33" idx="3"/>
              <a:endCxn id="35" idx="1"/>
            </p:cNvCxnSpPr>
            <p:nvPr/>
          </p:nvCxnSpPr>
          <p:spPr>
            <a:xfrm>
              <a:off x="3278908" y="4692299"/>
              <a:ext cx="1203300" cy="66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5" name="Google Shape;810;p100">
              <a:extLst>
                <a:ext uri="{FF2B5EF4-FFF2-40B4-BE49-F238E27FC236}">
                  <a16:creationId xmlns:a16="http://schemas.microsoft.com/office/drawing/2014/main" id="{F04D6FA6-B6BA-40E7-891C-0325155A363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0088" r="10722"/>
            <a:stretch/>
          </p:blipFill>
          <p:spPr>
            <a:xfrm>
              <a:off x="4482076" y="3963601"/>
              <a:ext cx="1164427" cy="14703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9C06F2-B645-4636-850F-EE7669DD5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420853"/>
              </p:ext>
            </p:extLst>
          </p:nvPr>
        </p:nvGraphicFramePr>
        <p:xfrm>
          <a:off x="1202127" y="1944688"/>
          <a:ext cx="4114800" cy="405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Document Model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512C0A6-ADFC-4B46-9BF3-F15ED790C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3516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8" name="Google Shape;818;p1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38</a:t>
            </a:fld>
            <a:endParaRPr/>
          </a:p>
        </p:txBody>
      </p:sp>
      <p:grpSp>
        <p:nvGrpSpPr>
          <p:cNvPr id="819" name="Google Shape;819;p101"/>
          <p:cNvGrpSpPr/>
          <p:nvPr/>
        </p:nvGrpSpPr>
        <p:grpSpPr>
          <a:xfrm>
            <a:off x="6096000" y="211938"/>
            <a:ext cx="3554650" cy="1470337"/>
            <a:chOff x="1037950" y="3556850"/>
            <a:chExt cx="3554650" cy="1470337"/>
          </a:xfrm>
        </p:grpSpPr>
        <p:pic>
          <p:nvPicPr>
            <p:cNvPr id="820" name="Google Shape;820;p10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1" name="Google Shape;821;p101"/>
            <p:cNvPicPr preferRelativeResize="0"/>
            <p:nvPr/>
          </p:nvPicPr>
          <p:blipFill rotWithShape="1">
            <a:blip r:embed="rId9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10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10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39</a:t>
            </a:fld>
            <a:endParaRPr/>
          </a:p>
        </p:txBody>
      </p:sp>
      <p:sp>
        <p:nvSpPr>
          <p:cNvPr id="829" name="Google Shape;829;p102"/>
          <p:cNvSpPr txBox="1">
            <a:spLocks noGrp="1"/>
          </p:cNvSpPr>
          <p:nvPr>
            <p:ph type="body" idx="4294967295"/>
          </p:nvPr>
        </p:nvSpPr>
        <p:spPr>
          <a:xfrm>
            <a:off x="1296785" y="200776"/>
            <a:ext cx="3587750" cy="214312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-US" sz="18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"Bob"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"Address"</a:t>
            </a:r>
            <a:r>
              <a:rPr lang="en-US" sz="18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"5 Oak St."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"Hobby"</a:t>
            </a:r>
            <a:r>
              <a:rPr lang="en-US" sz="18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"sailing"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dirty="0"/>
          </a:p>
        </p:txBody>
      </p:sp>
      <p:sp>
        <p:nvSpPr>
          <p:cNvPr id="831" name="Google Shape;831;p102"/>
          <p:cNvSpPr txBox="1">
            <a:spLocks noGrp="1"/>
          </p:cNvSpPr>
          <p:nvPr>
            <p:ph type="body" idx="4294967295"/>
          </p:nvPr>
        </p:nvSpPr>
        <p:spPr>
          <a:xfrm>
            <a:off x="4183207" y="1668984"/>
            <a:ext cx="6810375" cy="481965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&lt;contact&gt;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&lt;firstname&gt;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Bob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&lt;/firstname&gt;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&lt;lastname&gt;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Smith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&lt;/lastname&gt;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&lt;phone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type=</a:t>
            </a:r>
            <a:r>
              <a:rPr lang="en-US" sz="17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"Cell"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(123) 555-0178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&lt;/phone&gt;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&lt;phone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type=</a:t>
            </a:r>
            <a:r>
              <a:rPr lang="en-US" sz="17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"Work"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(890) 555-0133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&lt;/phone&gt;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&lt;address&gt;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&lt;type&gt;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&lt;/type&gt;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&lt;street1&gt;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123 Back St.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&lt;/street1&gt;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&lt;city&gt;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Boys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&lt;/city&gt;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&lt;state&gt;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&lt;/state&gt;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&lt;zip&gt;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32225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&lt;/zip&gt;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&lt;country&gt;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&lt;/country&gt;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&lt;/address&gt;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&lt;/contact&gt;</a:t>
            </a:r>
            <a:endParaRPr sz="1700" b="1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buNone/>
            </a:pPr>
            <a:endParaRPr sz="1700"/>
          </a:p>
        </p:txBody>
      </p:sp>
      <p:pic>
        <p:nvPicPr>
          <p:cNvPr id="832" name="Google Shape;832;p102"/>
          <p:cNvPicPr preferRelativeResize="0"/>
          <p:nvPr/>
        </p:nvPicPr>
        <p:blipFill rotWithShape="1">
          <a:blip r:embed="rId3">
            <a:alphaModFix/>
          </a:blip>
          <a:srcRect l="10088" r="10722"/>
          <a:stretch/>
        </p:blipFill>
        <p:spPr>
          <a:xfrm>
            <a:off x="9469400" y="963976"/>
            <a:ext cx="1198600" cy="1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775" y="2020225"/>
            <a:ext cx="1248050" cy="1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Fun Quiz Time!</a:t>
            </a: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D91B372-8A15-4B34-84B0-65AD6125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59" name="Google Shape;359;p65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CRUD Operations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E513EC-6015-4BB3-9B50-17F75B84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019638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EB7DC-94E1-46E7-934E-7B3C7587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1" name="Google Shape;841;p1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40</a:t>
            </a:fld>
            <a:endParaRPr/>
          </a:p>
        </p:txBody>
      </p:sp>
      <p:grpSp>
        <p:nvGrpSpPr>
          <p:cNvPr id="12" name="Google Shape;842;p103">
            <a:extLst>
              <a:ext uri="{FF2B5EF4-FFF2-40B4-BE49-F238E27FC236}">
                <a16:creationId xmlns:a16="http://schemas.microsoft.com/office/drawing/2014/main" id="{CCE12F1C-5211-44A4-A8A7-775248DBFC67}"/>
              </a:ext>
            </a:extLst>
          </p:cNvPr>
          <p:cNvGrpSpPr/>
          <p:nvPr/>
        </p:nvGrpSpPr>
        <p:grpSpPr>
          <a:xfrm>
            <a:off x="606382" y="3840133"/>
            <a:ext cx="3554650" cy="1470337"/>
            <a:chOff x="1037950" y="3556850"/>
            <a:chExt cx="3554650" cy="1470337"/>
          </a:xfrm>
        </p:grpSpPr>
        <p:pic>
          <p:nvPicPr>
            <p:cNvPr id="13" name="Google Shape;843;p103">
              <a:extLst>
                <a:ext uri="{FF2B5EF4-FFF2-40B4-BE49-F238E27FC236}">
                  <a16:creationId xmlns:a16="http://schemas.microsoft.com/office/drawing/2014/main" id="{4E921232-3D26-445D-ABA8-678B44E858A3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44;p103">
              <a:extLst>
                <a:ext uri="{FF2B5EF4-FFF2-40B4-BE49-F238E27FC236}">
                  <a16:creationId xmlns:a16="http://schemas.microsoft.com/office/drawing/2014/main" id="{17C9B719-2FD8-4706-ADAD-54205EBBF3EC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845;p103">
              <a:extLst>
                <a:ext uri="{FF2B5EF4-FFF2-40B4-BE49-F238E27FC236}">
                  <a16:creationId xmlns:a16="http://schemas.microsoft.com/office/drawing/2014/main" id="{1D852B54-4D0F-46FE-8293-BA3BE66AF763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846;p103">
              <a:extLst>
                <a:ext uri="{FF2B5EF4-FFF2-40B4-BE49-F238E27FC236}">
                  <a16:creationId xmlns:a16="http://schemas.microsoft.com/office/drawing/2014/main" id="{BF82D7A1-3544-4234-85AE-177BFAB3395B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Graph Model</a:t>
            </a:r>
            <a:endParaRPr/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37BACB4-8A6C-47FD-9588-0D52E50B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91" name="Slide Number Placeholder 3">
            <a:extLst>
              <a:ext uri="{FF2B5EF4-FFF2-40B4-BE49-F238E27FC236}">
                <a16:creationId xmlns:a16="http://schemas.microsoft.com/office/drawing/2014/main" id="{305E5557-3FF3-48E5-A9FA-1E64919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pic>
        <p:nvPicPr>
          <p:cNvPr id="4" name="Google Shape;853;p104">
            <a:extLst>
              <a:ext uri="{FF2B5EF4-FFF2-40B4-BE49-F238E27FC236}">
                <a16:creationId xmlns:a16="http://schemas.microsoft.com/office/drawing/2014/main" id="{AA8898D9-1BDD-4F72-8CFC-245858C72E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52" y="438912"/>
            <a:ext cx="4988151" cy="2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3300"/>
              <a:t>Graph Model </a:t>
            </a:r>
            <a:br>
              <a:rPr lang="en-US" sz="3300"/>
            </a:br>
            <a:r>
              <a:rPr lang="en-US" sz="3300"/>
              <a:t>(nodes-links-properties structure)</a:t>
            </a:r>
          </a:p>
        </p:txBody>
      </p:sp>
      <p:pic>
        <p:nvPicPr>
          <p:cNvPr id="861" name="Google Shape;861;p105" descr="A close up of a map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8984" y="1481593"/>
            <a:ext cx="5928344" cy="39571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Text Placeholder 3">
            <a:extLst>
              <a:ext uri="{FF2B5EF4-FFF2-40B4-BE49-F238E27FC236}">
                <a16:creationId xmlns:a16="http://schemas.microsoft.com/office/drawing/2014/main" id="{061CF4AE-A16F-40DB-B9A6-0F893063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860" name="Google Shape;860;p105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sz="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6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Graph Model</a:t>
            </a:r>
            <a:endParaRPr/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FED70783-9EE1-4DEF-9432-67437650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869" name="Google Shape;869;p10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sz="70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FE7125-B107-4376-ACD1-26176D993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56923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Rectangle 1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9" name="Straight Connector 1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0" name="Rectangle 256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600">
              <a:sym typeface="Roboto Slab"/>
            </a:endParaRPr>
          </a:p>
          <a:p>
            <a:r>
              <a:rPr lang="en-US" sz="2600">
                <a:sym typeface="Roboto Slab"/>
              </a:rPr>
              <a:t>Thank you.</a:t>
            </a:r>
          </a:p>
          <a:p>
            <a:endParaRPr lang="en-US" sz="2600">
              <a:sym typeface="Roboto Slab"/>
            </a:endParaRPr>
          </a:p>
          <a:p>
            <a:r>
              <a:rPr lang="en-US" sz="2600" b="1">
                <a:sym typeface="Roboto Slab"/>
              </a:rPr>
              <a:t>Exit Slip: </a:t>
            </a:r>
          </a:p>
          <a:p>
            <a:r>
              <a:rPr lang="en-US" sz="2600">
                <a:sym typeface="Roboto Slab"/>
              </a:rPr>
              <a:t>Summary of What You Learned (max 100 words)</a:t>
            </a:r>
            <a:br>
              <a:rPr lang="en-US" sz="2600">
                <a:sym typeface="Roboto Slab"/>
              </a:rPr>
            </a:br>
            <a:r>
              <a:rPr lang="en-US" sz="2600">
                <a:sym typeface="Roboto Slab"/>
              </a:rPr>
              <a:t>What remains unclear (if any)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C3F19-3F00-47F1-8DE5-6C226D0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26" name="Google Shape;826;p90" descr="A close up of a person&#10;&#10;Description automatically generated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633999" y="1630966"/>
            <a:ext cx="5462001" cy="3072386"/>
          </a:xfrm>
          <a:prstGeom prst="rect">
            <a:avLst/>
          </a:prstGeom>
          <a:noFill/>
        </p:spPr>
      </p:pic>
      <p:cxnSp>
        <p:nvCxnSpPr>
          <p:cNvPr id="831" name="Straight Connector 258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Rectangle 260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5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5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411CD5-3131-40F9-AB63-E256AC77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Recap!</a:t>
            </a:r>
          </a:p>
        </p:txBody>
      </p:sp>
      <p:sp>
        <p:nvSpPr>
          <p:cNvPr id="115" name="Text Placeholder 3">
            <a:extLst>
              <a:ext uri="{FF2B5EF4-FFF2-40B4-BE49-F238E27FC236}">
                <a16:creationId xmlns:a16="http://schemas.microsoft.com/office/drawing/2014/main" id="{611A136D-9E5F-4ED9-8D49-C1DF7F58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65" name="Google Shape;365;p6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700"/>
          </a:p>
        </p:txBody>
      </p:sp>
      <p:graphicFrame>
        <p:nvGraphicFramePr>
          <p:cNvPr id="369" name="Content Placeholder 4">
            <a:extLst>
              <a:ext uri="{FF2B5EF4-FFF2-40B4-BE49-F238E27FC236}">
                <a16:creationId xmlns:a16="http://schemas.microsoft.com/office/drawing/2014/main" id="{2AD15E3C-D963-415E-89A7-726785893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86609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B38F14-258E-49DF-A60C-21DA4D4F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Recap!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E5089D-FD13-459B-9C2E-254014648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Characteristics, Benefits and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F6966-D551-49BA-85E2-29F7900A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Google Shape;378;p67">
            <a:extLst>
              <a:ext uri="{FF2B5EF4-FFF2-40B4-BE49-F238E27FC236}">
                <a16:creationId xmlns:a16="http://schemas.microsoft.com/office/drawing/2014/main" id="{CC5C64EC-0145-49E2-B3E8-84F09DB00278}"/>
              </a:ext>
            </a:extLst>
          </p:cNvPr>
          <p:cNvSpPr/>
          <p:nvPr/>
        </p:nvSpPr>
        <p:spPr>
          <a:xfrm>
            <a:off x="1213658" y="286603"/>
            <a:ext cx="1878676" cy="661048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dk1"/>
                </a:solidFill>
              </a:rPr>
              <a:t>Menti.com</a:t>
            </a:r>
            <a:endParaRPr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40435" y="0"/>
            <a:ext cx="9111145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4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3100" dirty="0"/>
              <a:t>Relational Databases: Characteristics and Benefits</a:t>
            </a:r>
          </a:p>
        </p:txBody>
      </p:sp>
      <p:sp>
        <p:nvSpPr>
          <p:cNvPr id="128" name="Text Placeholder 3">
            <a:extLst>
              <a:ext uri="{FF2B5EF4-FFF2-40B4-BE49-F238E27FC236}">
                <a16:creationId xmlns:a16="http://schemas.microsoft.com/office/drawing/2014/main" id="{0529D795-51D1-4B24-A7E9-2FC4EEEF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506" name="Google Shape;506;p74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0194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Data Model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0F42EC5-22B0-46D4-9066-49EEAF78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10444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3" name="Google Shape;443;p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  <p:sp>
        <p:nvSpPr>
          <p:cNvPr id="441" name="Google Shape;441;p71"/>
          <p:cNvSpPr txBox="1">
            <a:spLocks noGrp="1"/>
          </p:cNvSpPr>
          <p:nvPr>
            <p:ph type="sldNum" idx="4294967295"/>
          </p:nvPr>
        </p:nvSpPr>
        <p:spPr>
          <a:xfrm>
            <a:off x="11582400" y="6248400"/>
            <a:ext cx="609600" cy="609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8</a:t>
            </a:fld>
            <a:endParaRPr/>
          </a:p>
        </p:txBody>
      </p:sp>
      <p:sp>
        <p:nvSpPr>
          <p:cNvPr id="444" name="Google Shape;444;p71"/>
          <p:cNvSpPr/>
          <p:nvPr/>
        </p:nvSpPr>
        <p:spPr>
          <a:xfrm>
            <a:off x="1097280" y="190821"/>
            <a:ext cx="1531835" cy="633919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chemeClr val="dk1"/>
                </a:solidFill>
              </a:rPr>
              <a:t>RECAP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0" i="0" kern="1200" spc="-50" baseline="0">
                <a:latin typeface="+mj-lt"/>
                <a:ea typeface="+mj-ea"/>
                <a:cs typeface="+mj-cs"/>
              </a:rPr>
              <a:t>Data Model: Definition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B5CB5FF-CF12-4F43-B1E3-B005B6DD9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91550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3" name="Google Shape;453;p72"/>
          <p:cNvSpPr/>
          <p:nvPr/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RECAP</a:t>
            </a:r>
          </a:p>
        </p:txBody>
      </p:sp>
      <p:sp>
        <p:nvSpPr>
          <p:cNvPr id="450" name="Google Shape;450;p72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2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Microsoft Office PowerPoint</Application>
  <PresentationFormat>Widescreen</PresentationFormat>
  <Paragraphs>275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Bookman Old Style</vt:lpstr>
      <vt:lpstr>Calibri</vt:lpstr>
      <vt:lpstr>Century Gothic</vt:lpstr>
      <vt:lpstr>Franklin Gothic Book</vt:lpstr>
      <vt:lpstr>Roboto Slab</vt:lpstr>
      <vt:lpstr>Source Sans Pro</vt:lpstr>
      <vt:lpstr>Verdana</vt:lpstr>
      <vt:lpstr>1_RetrospectVTI</vt:lpstr>
      <vt:lpstr>2_RetrospectVTI</vt:lpstr>
      <vt:lpstr>AT82.02</vt:lpstr>
      <vt:lpstr>PowerPoint Presentation</vt:lpstr>
      <vt:lpstr>A Little Humor...</vt:lpstr>
      <vt:lpstr>Fun Quiz Time!</vt:lpstr>
      <vt:lpstr>Recap!</vt:lpstr>
      <vt:lpstr>Relational Database Recap!</vt:lpstr>
      <vt:lpstr>Relational Databases: Characteristics and Benefits</vt:lpstr>
      <vt:lpstr>Data Model</vt:lpstr>
      <vt:lpstr>Data Model: Definition</vt:lpstr>
      <vt:lpstr>Data Model describes data characteristics </vt:lpstr>
      <vt:lpstr>Relational Databases: Limitations</vt:lpstr>
      <vt:lpstr>Evolution of data models</vt:lpstr>
      <vt:lpstr>NoSQL Data Modeling and Management</vt:lpstr>
      <vt:lpstr>PowerPoint Presentation</vt:lpstr>
      <vt:lpstr>NoSQL Origin</vt:lpstr>
      <vt:lpstr>PowerPoint Presentation</vt:lpstr>
      <vt:lpstr>What is NoSQL?</vt:lpstr>
      <vt:lpstr>Why NoSQL?</vt:lpstr>
      <vt:lpstr>NoSQL Definition</vt:lpstr>
      <vt:lpstr>NoSQL vs Relational Model???</vt:lpstr>
      <vt:lpstr>NoSQL Distinguishing Characteristics</vt:lpstr>
      <vt:lpstr>Schema-less Database: what is?</vt:lpstr>
      <vt:lpstr>Schema-less Database: what is?</vt:lpstr>
      <vt:lpstr>Web Apps Driving Data Growth</vt:lpstr>
      <vt:lpstr>Scale UP vs. Scale OUT</vt:lpstr>
      <vt:lpstr>Data Sharding</vt:lpstr>
      <vt:lpstr>Data Sharding</vt:lpstr>
      <vt:lpstr>Database Family</vt:lpstr>
      <vt:lpstr>Major Categories of NOSQL Data Models</vt:lpstr>
      <vt:lpstr>PowerPoint Presentation</vt:lpstr>
      <vt:lpstr>Key-Value Model</vt:lpstr>
      <vt:lpstr>Key-Value Model</vt:lpstr>
      <vt:lpstr>Key-Value Model</vt:lpstr>
      <vt:lpstr>Benefits vs. Limitations</vt:lpstr>
      <vt:lpstr>Applications &amp; Use Cases</vt:lpstr>
      <vt:lpstr>Document Model</vt:lpstr>
      <vt:lpstr>Document Model</vt:lpstr>
      <vt:lpstr>Document Model</vt:lpstr>
      <vt:lpstr>PowerPoint Presentation</vt:lpstr>
      <vt:lpstr>CRUD Operations</vt:lpstr>
      <vt:lpstr>Graph Model</vt:lpstr>
      <vt:lpstr>Graph Model  (nodes-links-properties structure)</vt:lpstr>
      <vt:lpstr>Graph Model</vt:lpstr>
      <vt:lpstr> Thank you.  Exit Slip:  Summary of What You Learned (max 100 words) What remains unclear (if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2020-09-08T17:25:43Z</dcterms:created>
  <dcterms:modified xsi:type="dcterms:W3CDTF">2020-09-08T17:26:48Z</dcterms:modified>
</cp:coreProperties>
</file>