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 id="2147483682" r:id="rId5"/>
  </p:sldMasterIdLst>
  <p:notesMasterIdLst>
    <p:notesMasterId r:id="rId22"/>
  </p:notesMasterIdLst>
  <p:handoutMasterIdLst>
    <p:handoutMasterId r:id="rId23"/>
  </p:handoutMasterIdLst>
  <p:sldIdLst>
    <p:sldId id="268" r:id="rId6"/>
    <p:sldId id="365" r:id="rId7"/>
    <p:sldId id="299" r:id="rId8"/>
    <p:sldId id="300" r:id="rId9"/>
    <p:sldId id="301" r:id="rId10"/>
    <p:sldId id="302" r:id="rId11"/>
    <p:sldId id="303" r:id="rId12"/>
    <p:sldId id="367" r:id="rId13"/>
    <p:sldId id="324" r:id="rId14"/>
    <p:sldId id="325" r:id="rId15"/>
    <p:sldId id="326" r:id="rId16"/>
    <p:sldId id="327" r:id="rId17"/>
    <p:sldId id="328" r:id="rId18"/>
    <p:sldId id="329" r:id="rId19"/>
    <p:sldId id="332" r:id="rId20"/>
    <p:sldId id="3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39" d="100"/>
          <a:sy n="39" d="100"/>
        </p:scale>
        <p:origin x="84" y="1632"/>
      </p:cViewPr>
      <p:guideLst/>
    </p:cSldViewPr>
  </p:slideViewPr>
  <p:notesTextViewPr>
    <p:cViewPr>
      <p:scale>
        <a:sx n="1" d="1"/>
        <a:sy n="1" d="1"/>
      </p:scale>
      <p:origin x="0" y="0"/>
    </p:cViewPr>
  </p:notesTextViewPr>
  <p:notesViewPr>
    <p:cSldViewPr snapToGrid="0">
      <p:cViewPr varScale="1">
        <p:scale>
          <a:sx n="84" d="100"/>
          <a:sy n="84" d="100"/>
        </p:scale>
        <p:origin x="94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23328A-E16E-488B-B79B-4900051DC87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2B8FD3E7-37BC-45D7-8D90-FA21D59A9F26}">
      <dgm:prSet/>
      <dgm:spPr/>
      <dgm:t>
        <a:bodyPr/>
        <a:lstStyle/>
        <a:p>
          <a:r>
            <a:rPr lang="en-US"/>
            <a:t>An integrated development environment for MySQL server. </a:t>
          </a:r>
        </a:p>
      </dgm:t>
    </dgm:pt>
    <dgm:pt modelId="{E3949F95-DBB9-4184-B8C1-08F9D14C3EAF}" type="parTrans" cxnId="{37FC7CCE-AE37-4B62-8E8E-3F1AE47E2149}">
      <dgm:prSet/>
      <dgm:spPr/>
      <dgm:t>
        <a:bodyPr/>
        <a:lstStyle/>
        <a:p>
          <a:endParaRPr lang="en-US"/>
        </a:p>
      </dgm:t>
    </dgm:pt>
    <dgm:pt modelId="{E1EB5112-3E72-404D-ACA9-DDC5C7810286}" type="sibTrans" cxnId="{37FC7CCE-AE37-4B62-8E8E-3F1AE47E2149}">
      <dgm:prSet/>
      <dgm:spPr/>
      <dgm:t>
        <a:bodyPr/>
        <a:lstStyle/>
        <a:p>
          <a:endParaRPr lang="en-US"/>
        </a:p>
      </dgm:t>
    </dgm:pt>
    <dgm:pt modelId="{DBC300D2-333D-4EB2-BA71-5722293FC754}">
      <dgm:prSet/>
      <dgm:spPr/>
      <dgm:t>
        <a:bodyPr/>
        <a:lstStyle/>
        <a:p>
          <a:r>
            <a:rPr lang="en-US"/>
            <a:t>A Visual database designing and modeling access tool for MySQL server relational database. </a:t>
          </a:r>
        </a:p>
      </dgm:t>
    </dgm:pt>
    <dgm:pt modelId="{42188D9D-D6CC-4BF7-AE14-D3826C6FBE38}" type="parTrans" cxnId="{6F70468D-AC90-4F6C-8503-FC55F71D6302}">
      <dgm:prSet/>
      <dgm:spPr/>
      <dgm:t>
        <a:bodyPr/>
        <a:lstStyle/>
        <a:p>
          <a:endParaRPr lang="en-US"/>
        </a:p>
      </dgm:t>
    </dgm:pt>
    <dgm:pt modelId="{CEBD3660-83CE-4660-99F8-1BA5BF35F894}" type="sibTrans" cxnId="{6F70468D-AC90-4F6C-8503-FC55F71D6302}">
      <dgm:prSet/>
      <dgm:spPr/>
      <dgm:t>
        <a:bodyPr/>
        <a:lstStyle/>
        <a:p>
          <a:endParaRPr lang="en-US"/>
        </a:p>
      </dgm:t>
    </dgm:pt>
    <dgm:pt modelId="{A2B46517-3CA1-4F02-8313-5AD7EB98A083}">
      <dgm:prSet/>
      <dgm:spPr/>
      <dgm:t>
        <a:bodyPr/>
        <a:lstStyle/>
        <a:p>
          <a:r>
            <a:rPr lang="en-US"/>
            <a:t>Facilitates creation of new physical data models and modification of existing MySQL databases with reverse/forward engineering and change management functions.</a:t>
          </a:r>
        </a:p>
      </dgm:t>
    </dgm:pt>
    <dgm:pt modelId="{7E9C3CF5-8C76-4EC4-9D73-C43489B7845D}" type="parTrans" cxnId="{74B7C0AC-B8D0-4399-B5E0-C55259851721}">
      <dgm:prSet/>
      <dgm:spPr/>
      <dgm:t>
        <a:bodyPr/>
        <a:lstStyle/>
        <a:p>
          <a:endParaRPr lang="en-US"/>
        </a:p>
      </dgm:t>
    </dgm:pt>
    <dgm:pt modelId="{17076E76-5CFE-400A-A5EE-090368B80708}" type="sibTrans" cxnId="{74B7C0AC-B8D0-4399-B5E0-C55259851721}">
      <dgm:prSet/>
      <dgm:spPr/>
      <dgm:t>
        <a:bodyPr/>
        <a:lstStyle/>
        <a:p>
          <a:endParaRPr lang="en-US"/>
        </a:p>
      </dgm:t>
    </dgm:pt>
    <dgm:pt modelId="{90E092F9-7872-4FD2-987C-9ECD96825F59}" type="pres">
      <dgm:prSet presAssocID="{0B23328A-E16E-488B-B79B-4900051DC875}" presName="vert0" presStyleCnt="0">
        <dgm:presLayoutVars>
          <dgm:dir/>
          <dgm:animOne val="branch"/>
          <dgm:animLvl val="lvl"/>
        </dgm:presLayoutVars>
      </dgm:prSet>
      <dgm:spPr/>
    </dgm:pt>
    <dgm:pt modelId="{8717CBDD-2CC2-47DF-ABB9-443E5343F093}" type="pres">
      <dgm:prSet presAssocID="{2B8FD3E7-37BC-45D7-8D90-FA21D59A9F26}" presName="thickLine" presStyleLbl="alignNode1" presStyleIdx="0" presStyleCnt="3"/>
      <dgm:spPr/>
    </dgm:pt>
    <dgm:pt modelId="{AE6B8898-ECFC-4EB2-AC63-8316FB5AACF0}" type="pres">
      <dgm:prSet presAssocID="{2B8FD3E7-37BC-45D7-8D90-FA21D59A9F26}" presName="horz1" presStyleCnt="0"/>
      <dgm:spPr/>
    </dgm:pt>
    <dgm:pt modelId="{A367494E-B6E3-4409-98FC-FB7F4B198E2C}" type="pres">
      <dgm:prSet presAssocID="{2B8FD3E7-37BC-45D7-8D90-FA21D59A9F26}" presName="tx1" presStyleLbl="revTx" presStyleIdx="0" presStyleCnt="3"/>
      <dgm:spPr/>
    </dgm:pt>
    <dgm:pt modelId="{5398E88F-E021-4670-A51B-30269D0C701B}" type="pres">
      <dgm:prSet presAssocID="{2B8FD3E7-37BC-45D7-8D90-FA21D59A9F26}" presName="vert1" presStyleCnt="0"/>
      <dgm:spPr/>
    </dgm:pt>
    <dgm:pt modelId="{0534DB7C-2A03-49DA-93AD-4CC126A88C16}" type="pres">
      <dgm:prSet presAssocID="{DBC300D2-333D-4EB2-BA71-5722293FC754}" presName="thickLine" presStyleLbl="alignNode1" presStyleIdx="1" presStyleCnt="3"/>
      <dgm:spPr/>
    </dgm:pt>
    <dgm:pt modelId="{FDBFF48C-DE56-409D-A8A5-B1F4CE6E77EF}" type="pres">
      <dgm:prSet presAssocID="{DBC300D2-333D-4EB2-BA71-5722293FC754}" presName="horz1" presStyleCnt="0"/>
      <dgm:spPr/>
    </dgm:pt>
    <dgm:pt modelId="{19F6B1F2-F241-461B-9424-DA083011FFA5}" type="pres">
      <dgm:prSet presAssocID="{DBC300D2-333D-4EB2-BA71-5722293FC754}" presName="tx1" presStyleLbl="revTx" presStyleIdx="1" presStyleCnt="3"/>
      <dgm:spPr/>
    </dgm:pt>
    <dgm:pt modelId="{EB36B271-1786-48B0-B1C0-4AE4F9737423}" type="pres">
      <dgm:prSet presAssocID="{DBC300D2-333D-4EB2-BA71-5722293FC754}" presName="vert1" presStyleCnt="0"/>
      <dgm:spPr/>
    </dgm:pt>
    <dgm:pt modelId="{72D71F46-D29C-4885-93FF-3BF331EA6957}" type="pres">
      <dgm:prSet presAssocID="{A2B46517-3CA1-4F02-8313-5AD7EB98A083}" presName="thickLine" presStyleLbl="alignNode1" presStyleIdx="2" presStyleCnt="3"/>
      <dgm:spPr/>
    </dgm:pt>
    <dgm:pt modelId="{D914945B-B00F-4CF1-99B0-6F97DB47D76B}" type="pres">
      <dgm:prSet presAssocID="{A2B46517-3CA1-4F02-8313-5AD7EB98A083}" presName="horz1" presStyleCnt="0"/>
      <dgm:spPr/>
    </dgm:pt>
    <dgm:pt modelId="{6D3AD86A-2920-4937-8A55-8931C8D4E290}" type="pres">
      <dgm:prSet presAssocID="{A2B46517-3CA1-4F02-8313-5AD7EB98A083}" presName="tx1" presStyleLbl="revTx" presStyleIdx="2" presStyleCnt="3"/>
      <dgm:spPr/>
    </dgm:pt>
    <dgm:pt modelId="{5BE13216-0F26-4E07-87CC-FC934B6C7254}" type="pres">
      <dgm:prSet presAssocID="{A2B46517-3CA1-4F02-8313-5AD7EB98A083}" presName="vert1" presStyleCnt="0"/>
      <dgm:spPr/>
    </dgm:pt>
  </dgm:ptLst>
  <dgm:cxnLst>
    <dgm:cxn modelId="{96EC9F56-5C63-444D-9127-A146A323F4F8}" type="presOf" srcId="{DBC300D2-333D-4EB2-BA71-5722293FC754}" destId="{19F6B1F2-F241-461B-9424-DA083011FFA5}" srcOrd="0" destOrd="0" presId="urn:microsoft.com/office/officeart/2008/layout/LinedList"/>
    <dgm:cxn modelId="{6F70468D-AC90-4F6C-8503-FC55F71D6302}" srcId="{0B23328A-E16E-488B-B79B-4900051DC875}" destId="{DBC300D2-333D-4EB2-BA71-5722293FC754}" srcOrd="1" destOrd="0" parTransId="{42188D9D-D6CC-4BF7-AE14-D3826C6FBE38}" sibTransId="{CEBD3660-83CE-4660-99F8-1BA5BF35F894}"/>
    <dgm:cxn modelId="{74B7C0AC-B8D0-4399-B5E0-C55259851721}" srcId="{0B23328A-E16E-488B-B79B-4900051DC875}" destId="{A2B46517-3CA1-4F02-8313-5AD7EB98A083}" srcOrd="2" destOrd="0" parTransId="{7E9C3CF5-8C76-4EC4-9D73-C43489B7845D}" sibTransId="{17076E76-5CFE-400A-A5EE-090368B80708}"/>
    <dgm:cxn modelId="{FEB874B3-3F07-4AD2-B2F7-0D49136A701D}" type="presOf" srcId="{2B8FD3E7-37BC-45D7-8D90-FA21D59A9F26}" destId="{A367494E-B6E3-4409-98FC-FB7F4B198E2C}" srcOrd="0" destOrd="0" presId="urn:microsoft.com/office/officeart/2008/layout/LinedList"/>
    <dgm:cxn modelId="{F0DD31B9-A268-423E-8D3D-6EE032469A61}" type="presOf" srcId="{A2B46517-3CA1-4F02-8313-5AD7EB98A083}" destId="{6D3AD86A-2920-4937-8A55-8931C8D4E290}" srcOrd="0" destOrd="0" presId="urn:microsoft.com/office/officeart/2008/layout/LinedList"/>
    <dgm:cxn modelId="{C0692CC4-7F28-4913-B389-FC283CE4F821}" type="presOf" srcId="{0B23328A-E16E-488B-B79B-4900051DC875}" destId="{90E092F9-7872-4FD2-987C-9ECD96825F59}" srcOrd="0" destOrd="0" presId="urn:microsoft.com/office/officeart/2008/layout/LinedList"/>
    <dgm:cxn modelId="{37FC7CCE-AE37-4B62-8E8E-3F1AE47E2149}" srcId="{0B23328A-E16E-488B-B79B-4900051DC875}" destId="{2B8FD3E7-37BC-45D7-8D90-FA21D59A9F26}" srcOrd="0" destOrd="0" parTransId="{E3949F95-DBB9-4184-B8C1-08F9D14C3EAF}" sibTransId="{E1EB5112-3E72-404D-ACA9-DDC5C7810286}"/>
    <dgm:cxn modelId="{A3766B14-D7C4-486D-8D8A-EF5D21655D87}" type="presParOf" srcId="{90E092F9-7872-4FD2-987C-9ECD96825F59}" destId="{8717CBDD-2CC2-47DF-ABB9-443E5343F093}" srcOrd="0" destOrd="0" presId="urn:microsoft.com/office/officeart/2008/layout/LinedList"/>
    <dgm:cxn modelId="{4381BD69-08AE-4AF2-A2D6-FE70CC2FD029}" type="presParOf" srcId="{90E092F9-7872-4FD2-987C-9ECD96825F59}" destId="{AE6B8898-ECFC-4EB2-AC63-8316FB5AACF0}" srcOrd="1" destOrd="0" presId="urn:microsoft.com/office/officeart/2008/layout/LinedList"/>
    <dgm:cxn modelId="{6D2B363C-441E-473A-80F7-E74D8A487C19}" type="presParOf" srcId="{AE6B8898-ECFC-4EB2-AC63-8316FB5AACF0}" destId="{A367494E-B6E3-4409-98FC-FB7F4B198E2C}" srcOrd="0" destOrd="0" presId="urn:microsoft.com/office/officeart/2008/layout/LinedList"/>
    <dgm:cxn modelId="{A6B80867-52DA-449A-9371-2F8BBFFB6D0B}" type="presParOf" srcId="{AE6B8898-ECFC-4EB2-AC63-8316FB5AACF0}" destId="{5398E88F-E021-4670-A51B-30269D0C701B}" srcOrd="1" destOrd="0" presId="urn:microsoft.com/office/officeart/2008/layout/LinedList"/>
    <dgm:cxn modelId="{5A2F0BEC-7224-4DF5-B34E-3C394132B5BA}" type="presParOf" srcId="{90E092F9-7872-4FD2-987C-9ECD96825F59}" destId="{0534DB7C-2A03-49DA-93AD-4CC126A88C16}" srcOrd="2" destOrd="0" presId="urn:microsoft.com/office/officeart/2008/layout/LinedList"/>
    <dgm:cxn modelId="{48A4DC97-9A9A-44B7-8030-EF808C720984}" type="presParOf" srcId="{90E092F9-7872-4FD2-987C-9ECD96825F59}" destId="{FDBFF48C-DE56-409D-A8A5-B1F4CE6E77EF}" srcOrd="3" destOrd="0" presId="urn:microsoft.com/office/officeart/2008/layout/LinedList"/>
    <dgm:cxn modelId="{829E0AF6-616F-4153-A8FB-B85B0BF033C3}" type="presParOf" srcId="{FDBFF48C-DE56-409D-A8A5-B1F4CE6E77EF}" destId="{19F6B1F2-F241-461B-9424-DA083011FFA5}" srcOrd="0" destOrd="0" presId="urn:microsoft.com/office/officeart/2008/layout/LinedList"/>
    <dgm:cxn modelId="{BCBD94D8-1EA1-4B6B-A804-D2312DF6BB7E}" type="presParOf" srcId="{FDBFF48C-DE56-409D-A8A5-B1F4CE6E77EF}" destId="{EB36B271-1786-48B0-B1C0-4AE4F9737423}" srcOrd="1" destOrd="0" presId="urn:microsoft.com/office/officeart/2008/layout/LinedList"/>
    <dgm:cxn modelId="{1BE239D6-CEFE-4EB2-AA6C-F4221E449A17}" type="presParOf" srcId="{90E092F9-7872-4FD2-987C-9ECD96825F59}" destId="{72D71F46-D29C-4885-93FF-3BF331EA6957}" srcOrd="4" destOrd="0" presId="urn:microsoft.com/office/officeart/2008/layout/LinedList"/>
    <dgm:cxn modelId="{6D0F7613-8250-4647-868F-49B7D4667CC3}" type="presParOf" srcId="{90E092F9-7872-4FD2-987C-9ECD96825F59}" destId="{D914945B-B00F-4CF1-99B0-6F97DB47D76B}" srcOrd="5" destOrd="0" presId="urn:microsoft.com/office/officeart/2008/layout/LinedList"/>
    <dgm:cxn modelId="{EA0E338B-CB36-4F0E-83E4-90DFEAD0B849}" type="presParOf" srcId="{D914945B-B00F-4CF1-99B0-6F97DB47D76B}" destId="{6D3AD86A-2920-4937-8A55-8931C8D4E290}" srcOrd="0" destOrd="0" presId="urn:microsoft.com/office/officeart/2008/layout/LinedList"/>
    <dgm:cxn modelId="{23E699F9-CA83-4A69-906E-CDFE73F62543}" type="presParOf" srcId="{D914945B-B00F-4CF1-99B0-6F97DB47D76B}" destId="{5BE13216-0F26-4E07-87CC-FC934B6C725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9EDDFF-E206-434A-BC37-3E96B4DCB0D4}" type="doc">
      <dgm:prSet loTypeId="urn:microsoft.com/office/officeart/2008/layout/LinedList" loCatId="list" qsTypeId="urn:microsoft.com/office/officeart/2005/8/quickstyle/simple1" qsCatId="simple" csTypeId="urn:microsoft.com/office/officeart/2005/8/colors/accent2_2" csCatId="accent2"/>
      <dgm:spPr/>
      <dgm:t>
        <a:bodyPr/>
        <a:lstStyle/>
        <a:p>
          <a:endParaRPr lang="en-US"/>
        </a:p>
      </dgm:t>
    </dgm:pt>
    <dgm:pt modelId="{8D17C974-206B-4E6E-8D9A-AA4E2FF24F69}">
      <dgm:prSet/>
      <dgm:spPr/>
      <dgm:t>
        <a:bodyPr/>
        <a:lstStyle/>
        <a:p>
          <a:r>
            <a:rPr lang="en-US"/>
            <a:t>User administration </a:t>
          </a:r>
        </a:p>
      </dgm:t>
    </dgm:pt>
    <dgm:pt modelId="{AE053992-C0BF-45A4-BE0B-F4A4AAD56F15}" type="parTrans" cxnId="{74B7EBD3-0705-4620-8A00-2A5893A801C4}">
      <dgm:prSet/>
      <dgm:spPr/>
      <dgm:t>
        <a:bodyPr/>
        <a:lstStyle/>
        <a:p>
          <a:endParaRPr lang="en-US"/>
        </a:p>
      </dgm:t>
    </dgm:pt>
    <dgm:pt modelId="{16A80B33-FB70-41BF-804A-8F6AF46357F1}" type="sibTrans" cxnId="{74B7EBD3-0705-4620-8A00-2A5893A801C4}">
      <dgm:prSet/>
      <dgm:spPr/>
      <dgm:t>
        <a:bodyPr/>
        <a:lstStyle/>
        <a:p>
          <a:endParaRPr lang="en-US"/>
        </a:p>
      </dgm:t>
    </dgm:pt>
    <dgm:pt modelId="{CF178ED0-9E6E-49A9-AE1F-DE9BFDBF64F7}">
      <dgm:prSet/>
      <dgm:spPr/>
      <dgm:t>
        <a:bodyPr/>
        <a:lstStyle/>
        <a:p>
          <a:r>
            <a:rPr lang="en-US"/>
            <a:t>Server configuration</a:t>
          </a:r>
        </a:p>
      </dgm:t>
    </dgm:pt>
    <dgm:pt modelId="{501E07A2-6302-4A15-8C20-537BE4F551D5}" type="parTrans" cxnId="{8F495C20-7E28-4E1F-98E2-183803A85E68}">
      <dgm:prSet/>
      <dgm:spPr/>
      <dgm:t>
        <a:bodyPr/>
        <a:lstStyle/>
        <a:p>
          <a:endParaRPr lang="en-US"/>
        </a:p>
      </dgm:t>
    </dgm:pt>
    <dgm:pt modelId="{3D566D63-4495-40B2-B02C-CAF2F587E8AB}" type="sibTrans" cxnId="{8F495C20-7E28-4E1F-98E2-183803A85E68}">
      <dgm:prSet/>
      <dgm:spPr/>
      <dgm:t>
        <a:bodyPr/>
        <a:lstStyle/>
        <a:p>
          <a:endParaRPr lang="en-US"/>
        </a:p>
      </dgm:t>
    </dgm:pt>
    <dgm:pt modelId="{1D3E0BAC-FF51-4F4E-884C-8EBFFCA1A8CB}">
      <dgm:prSet/>
      <dgm:spPr/>
      <dgm:t>
        <a:bodyPr/>
        <a:lstStyle/>
        <a:p>
          <a:r>
            <a:rPr lang="en-US"/>
            <a:t>Database backup and restorations</a:t>
          </a:r>
        </a:p>
      </dgm:t>
    </dgm:pt>
    <dgm:pt modelId="{E35EE869-068D-49FE-8782-72BBC03D4E34}" type="parTrans" cxnId="{2FD1CFA0-904B-4D79-A538-24183385A449}">
      <dgm:prSet/>
      <dgm:spPr/>
      <dgm:t>
        <a:bodyPr/>
        <a:lstStyle/>
        <a:p>
          <a:endParaRPr lang="en-US"/>
        </a:p>
      </dgm:t>
    </dgm:pt>
    <dgm:pt modelId="{C14857CF-7E10-48F6-B750-4FD02AA31C55}" type="sibTrans" cxnId="{2FD1CFA0-904B-4D79-A538-24183385A449}">
      <dgm:prSet/>
      <dgm:spPr/>
      <dgm:t>
        <a:bodyPr/>
        <a:lstStyle/>
        <a:p>
          <a:endParaRPr lang="en-US"/>
        </a:p>
      </dgm:t>
    </dgm:pt>
    <dgm:pt modelId="{2E7C9B5C-A4A0-4456-BAA6-663037DAADA6}">
      <dgm:prSet/>
      <dgm:spPr/>
      <dgm:t>
        <a:bodyPr/>
        <a:lstStyle/>
        <a:p>
          <a:r>
            <a:rPr lang="en-US"/>
            <a:t>Server logs</a:t>
          </a:r>
        </a:p>
      </dgm:t>
    </dgm:pt>
    <dgm:pt modelId="{9D54A02B-33BC-4ED4-A620-49D5CF5A8CCC}" type="parTrans" cxnId="{41D2E3AA-F590-43CD-A59F-16BF8FD28556}">
      <dgm:prSet/>
      <dgm:spPr/>
      <dgm:t>
        <a:bodyPr/>
        <a:lstStyle/>
        <a:p>
          <a:endParaRPr lang="en-US"/>
        </a:p>
      </dgm:t>
    </dgm:pt>
    <dgm:pt modelId="{9D124EE8-FB84-4904-9F1F-A9FE0A6B3790}" type="sibTrans" cxnId="{41D2E3AA-F590-43CD-A59F-16BF8FD28556}">
      <dgm:prSet/>
      <dgm:spPr/>
      <dgm:t>
        <a:bodyPr/>
        <a:lstStyle/>
        <a:p>
          <a:endParaRPr lang="en-US"/>
        </a:p>
      </dgm:t>
    </dgm:pt>
    <dgm:pt modelId="{69D1E2C3-40E6-4073-A76C-39BB362453FF}" type="pres">
      <dgm:prSet presAssocID="{609EDDFF-E206-434A-BC37-3E96B4DCB0D4}" presName="vert0" presStyleCnt="0">
        <dgm:presLayoutVars>
          <dgm:dir/>
          <dgm:animOne val="branch"/>
          <dgm:animLvl val="lvl"/>
        </dgm:presLayoutVars>
      </dgm:prSet>
      <dgm:spPr/>
    </dgm:pt>
    <dgm:pt modelId="{F66F5DD4-379F-4AEB-B05B-CBDAA6965C98}" type="pres">
      <dgm:prSet presAssocID="{8D17C974-206B-4E6E-8D9A-AA4E2FF24F69}" presName="thickLine" presStyleLbl="alignNode1" presStyleIdx="0" presStyleCnt="4"/>
      <dgm:spPr/>
    </dgm:pt>
    <dgm:pt modelId="{BD772C11-159B-488E-A8AE-8839920FDDAD}" type="pres">
      <dgm:prSet presAssocID="{8D17C974-206B-4E6E-8D9A-AA4E2FF24F69}" presName="horz1" presStyleCnt="0"/>
      <dgm:spPr/>
    </dgm:pt>
    <dgm:pt modelId="{05A05998-AB4D-461A-BBCD-977E2F67E28A}" type="pres">
      <dgm:prSet presAssocID="{8D17C974-206B-4E6E-8D9A-AA4E2FF24F69}" presName="tx1" presStyleLbl="revTx" presStyleIdx="0" presStyleCnt="4"/>
      <dgm:spPr/>
    </dgm:pt>
    <dgm:pt modelId="{D0A014D8-DBFF-46D1-A1C5-EF9243B17ABC}" type="pres">
      <dgm:prSet presAssocID="{8D17C974-206B-4E6E-8D9A-AA4E2FF24F69}" presName="vert1" presStyleCnt="0"/>
      <dgm:spPr/>
    </dgm:pt>
    <dgm:pt modelId="{2A585EFF-4C4A-4D3F-9683-9D8442B045B9}" type="pres">
      <dgm:prSet presAssocID="{CF178ED0-9E6E-49A9-AE1F-DE9BFDBF64F7}" presName="thickLine" presStyleLbl="alignNode1" presStyleIdx="1" presStyleCnt="4"/>
      <dgm:spPr/>
    </dgm:pt>
    <dgm:pt modelId="{53E8674F-CD46-46B4-9143-3B4EEE9E63AE}" type="pres">
      <dgm:prSet presAssocID="{CF178ED0-9E6E-49A9-AE1F-DE9BFDBF64F7}" presName="horz1" presStyleCnt="0"/>
      <dgm:spPr/>
    </dgm:pt>
    <dgm:pt modelId="{3409CF8F-1588-41D8-B18B-CA518BFFFABB}" type="pres">
      <dgm:prSet presAssocID="{CF178ED0-9E6E-49A9-AE1F-DE9BFDBF64F7}" presName="tx1" presStyleLbl="revTx" presStyleIdx="1" presStyleCnt="4"/>
      <dgm:spPr/>
    </dgm:pt>
    <dgm:pt modelId="{6FBBCD1E-F164-473C-AD40-54834138A343}" type="pres">
      <dgm:prSet presAssocID="{CF178ED0-9E6E-49A9-AE1F-DE9BFDBF64F7}" presName="vert1" presStyleCnt="0"/>
      <dgm:spPr/>
    </dgm:pt>
    <dgm:pt modelId="{7CD70A54-726F-4E1C-9649-1F067CB9629F}" type="pres">
      <dgm:prSet presAssocID="{1D3E0BAC-FF51-4F4E-884C-8EBFFCA1A8CB}" presName="thickLine" presStyleLbl="alignNode1" presStyleIdx="2" presStyleCnt="4"/>
      <dgm:spPr/>
    </dgm:pt>
    <dgm:pt modelId="{23E0B7DB-FF0F-455F-A3C8-AF24D2369FBD}" type="pres">
      <dgm:prSet presAssocID="{1D3E0BAC-FF51-4F4E-884C-8EBFFCA1A8CB}" presName="horz1" presStyleCnt="0"/>
      <dgm:spPr/>
    </dgm:pt>
    <dgm:pt modelId="{FED181E1-1302-4552-A9C0-F3A163095D40}" type="pres">
      <dgm:prSet presAssocID="{1D3E0BAC-FF51-4F4E-884C-8EBFFCA1A8CB}" presName="tx1" presStyleLbl="revTx" presStyleIdx="2" presStyleCnt="4"/>
      <dgm:spPr/>
    </dgm:pt>
    <dgm:pt modelId="{4696EFF5-698F-4C03-8D4A-78240FB34191}" type="pres">
      <dgm:prSet presAssocID="{1D3E0BAC-FF51-4F4E-884C-8EBFFCA1A8CB}" presName="vert1" presStyleCnt="0"/>
      <dgm:spPr/>
    </dgm:pt>
    <dgm:pt modelId="{3A091EDC-119B-4664-959A-C99260CFB5FA}" type="pres">
      <dgm:prSet presAssocID="{2E7C9B5C-A4A0-4456-BAA6-663037DAADA6}" presName="thickLine" presStyleLbl="alignNode1" presStyleIdx="3" presStyleCnt="4"/>
      <dgm:spPr/>
    </dgm:pt>
    <dgm:pt modelId="{AE1640DA-BBF0-47C4-817F-AE6FCD3F4D3E}" type="pres">
      <dgm:prSet presAssocID="{2E7C9B5C-A4A0-4456-BAA6-663037DAADA6}" presName="horz1" presStyleCnt="0"/>
      <dgm:spPr/>
    </dgm:pt>
    <dgm:pt modelId="{64F7FD43-CB33-4844-9FB5-99F684ACD8C3}" type="pres">
      <dgm:prSet presAssocID="{2E7C9B5C-A4A0-4456-BAA6-663037DAADA6}" presName="tx1" presStyleLbl="revTx" presStyleIdx="3" presStyleCnt="4"/>
      <dgm:spPr/>
    </dgm:pt>
    <dgm:pt modelId="{53026284-09B9-4A47-886E-32F1DEDB25F6}" type="pres">
      <dgm:prSet presAssocID="{2E7C9B5C-A4A0-4456-BAA6-663037DAADA6}" presName="vert1" presStyleCnt="0"/>
      <dgm:spPr/>
    </dgm:pt>
  </dgm:ptLst>
  <dgm:cxnLst>
    <dgm:cxn modelId="{12FA3417-9040-436D-94C3-E0440156658B}" type="presOf" srcId="{8D17C974-206B-4E6E-8D9A-AA4E2FF24F69}" destId="{05A05998-AB4D-461A-BBCD-977E2F67E28A}" srcOrd="0" destOrd="0" presId="urn:microsoft.com/office/officeart/2008/layout/LinedList"/>
    <dgm:cxn modelId="{5975A51B-9494-4C18-B0A6-B0200965071B}" type="presOf" srcId="{609EDDFF-E206-434A-BC37-3E96B4DCB0D4}" destId="{69D1E2C3-40E6-4073-A76C-39BB362453FF}" srcOrd="0" destOrd="0" presId="urn:microsoft.com/office/officeart/2008/layout/LinedList"/>
    <dgm:cxn modelId="{8F495C20-7E28-4E1F-98E2-183803A85E68}" srcId="{609EDDFF-E206-434A-BC37-3E96B4DCB0D4}" destId="{CF178ED0-9E6E-49A9-AE1F-DE9BFDBF64F7}" srcOrd="1" destOrd="0" parTransId="{501E07A2-6302-4A15-8C20-537BE4F551D5}" sibTransId="{3D566D63-4495-40B2-B02C-CAF2F587E8AB}"/>
    <dgm:cxn modelId="{AD735D89-5B58-4D08-8D50-78020D7BEC8A}" type="presOf" srcId="{CF178ED0-9E6E-49A9-AE1F-DE9BFDBF64F7}" destId="{3409CF8F-1588-41D8-B18B-CA518BFFFABB}" srcOrd="0" destOrd="0" presId="urn:microsoft.com/office/officeart/2008/layout/LinedList"/>
    <dgm:cxn modelId="{2FD1CFA0-904B-4D79-A538-24183385A449}" srcId="{609EDDFF-E206-434A-BC37-3E96B4DCB0D4}" destId="{1D3E0BAC-FF51-4F4E-884C-8EBFFCA1A8CB}" srcOrd="2" destOrd="0" parTransId="{E35EE869-068D-49FE-8782-72BBC03D4E34}" sibTransId="{C14857CF-7E10-48F6-B750-4FD02AA31C55}"/>
    <dgm:cxn modelId="{41D2E3AA-F590-43CD-A59F-16BF8FD28556}" srcId="{609EDDFF-E206-434A-BC37-3E96B4DCB0D4}" destId="{2E7C9B5C-A4A0-4456-BAA6-663037DAADA6}" srcOrd="3" destOrd="0" parTransId="{9D54A02B-33BC-4ED4-A620-49D5CF5A8CCC}" sibTransId="{9D124EE8-FB84-4904-9F1F-A9FE0A6B3790}"/>
    <dgm:cxn modelId="{394814C3-A041-485C-8E30-0CE17FCFB87A}" type="presOf" srcId="{2E7C9B5C-A4A0-4456-BAA6-663037DAADA6}" destId="{64F7FD43-CB33-4844-9FB5-99F684ACD8C3}" srcOrd="0" destOrd="0" presId="urn:microsoft.com/office/officeart/2008/layout/LinedList"/>
    <dgm:cxn modelId="{74B7EBD3-0705-4620-8A00-2A5893A801C4}" srcId="{609EDDFF-E206-434A-BC37-3E96B4DCB0D4}" destId="{8D17C974-206B-4E6E-8D9A-AA4E2FF24F69}" srcOrd="0" destOrd="0" parTransId="{AE053992-C0BF-45A4-BE0B-F4A4AAD56F15}" sibTransId="{16A80B33-FB70-41BF-804A-8F6AF46357F1}"/>
    <dgm:cxn modelId="{A01D6FE5-E279-4908-9B6A-07CBB58A7A6F}" type="presOf" srcId="{1D3E0BAC-FF51-4F4E-884C-8EBFFCA1A8CB}" destId="{FED181E1-1302-4552-A9C0-F3A163095D40}" srcOrd="0" destOrd="0" presId="urn:microsoft.com/office/officeart/2008/layout/LinedList"/>
    <dgm:cxn modelId="{483CEC54-74A1-4FF7-BA92-2897EAAF82BC}" type="presParOf" srcId="{69D1E2C3-40E6-4073-A76C-39BB362453FF}" destId="{F66F5DD4-379F-4AEB-B05B-CBDAA6965C98}" srcOrd="0" destOrd="0" presId="urn:microsoft.com/office/officeart/2008/layout/LinedList"/>
    <dgm:cxn modelId="{41DC3BAE-E82D-498F-8952-2F911389B881}" type="presParOf" srcId="{69D1E2C3-40E6-4073-A76C-39BB362453FF}" destId="{BD772C11-159B-488E-A8AE-8839920FDDAD}" srcOrd="1" destOrd="0" presId="urn:microsoft.com/office/officeart/2008/layout/LinedList"/>
    <dgm:cxn modelId="{A477D83B-F368-4E97-81A9-B946CA45DEAB}" type="presParOf" srcId="{BD772C11-159B-488E-A8AE-8839920FDDAD}" destId="{05A05998-AB4D-461A-BBCD-977E2F67E28A}" srcOrd="0" destOrd="0" presId="urn:microsoft.com/office/officeart/2008/layout/LinedList"/>
    <dgm:cxn modelId="{DB63971A-FB81-482C-A91E-040CF525885A}" type="presParOf" srcId="{BD772C11-159B-488E-A8AE-8839920FDDAD}" destId="{D0A014D8-DBFF-46D1-A1C5-EF9243B17ABC}" srcOrd="1" destOrd="0" presId="urn:microsoft.com/office/officeart/2008/layout/LinedList"/>
    <dgm:cxn modelId="{D4B6FDCD-AFBE-446C-80B1-CCD723B850A3}" type="presParOf" srcId="{69D1E2C3-40E6-4073-A76C-39BB362453FF}" destId="{2A585EFF-4C4A-4D3F-9683-9D8442B045B9}" srcOrd="2" destOrd="0" presId="urn:microsoft.com/office/officeart/2008/layout/LinedList"/>
    <dgm:cxn modelId="{39021B65-E069-4F7D-A12D-1EB6F62EF760}" type="presParOf" srcId="{69D1E2C3-40E6-4073-A76C-39BB362453FF}" destId="{53E8674F-CD46-46B4-9143-3B4EEE9E63AE}" srcOrd="3" destOrd="0" presId="urn:microsoft.com/office/officeart/2008/layout/LinedList"/>
    <dgm:cxn modelId="{AD8B296E-0CF9-4718-BFF0-A167C3C2D0F2}" type="presParOf" srcId="{53E8674F-CD46-46B4-9143-3B4EEE9E63AE}" destId="{3409CF8F-1588-41D8-B18B-CA518BFFFABB}" srcOrd="0" destOrd="0" presId="urn:microsoft.com/office/officeart/2008/layout/LinedList"/>
    <dgm:cxn modelId="{4915D248-8835-43D2-8145-3235AD7A0A40}" type="presParOf" srcId="{53E8674F-CD46-46B4-9143-3B4EEE9E63AE}" destId="{6FBBCD1E-F164-473C-AD40-54834138A343}" srcOrd="1" destOrd="0" presId="urn:microsoft.com/office/officeart/2008/layout/LinedList"/>
    <dgm:cxn modelId="{56146DCD-02DE-4B86-BEB2-0349847AA6CA}" type="presParOf" srcId="{69D1E2C3-40E6-4073-A76C-39BB362453FF}" destId="{7CD70A54-726F-4E1C-9649-1F067CB9629F}" srcOrd="4" destOrd="0" presId="urn:microsoft.com/office/officeart/2008/layout/LinedList"/>
    <dgm:cxn modelId="{F330AED7-F3FA-41E8-BD47-F17D1BE71EA9}" type="presParOf" srcId="{69D1E2C3-40E6-4073-A76C-39BB362453FF}" destId="{23E0B7DB-FF0F-455F-A3C8-AF24D2369FBD}" srcOrd="5" destOrd="0" presId="urn:microsoft.com/office/officeart/2008/layout/LinedList"/>
    <dgm:cxn modelId="{5344151F-E83E-4BA7-BB2B-7D6ED0EBCCD2}" type="presParOf" srcId="{23E0B7DB-FF0F-455F-A3C8-AF24D2369FBD}" destId="{FED181E1-1302-4552-A9C0-F3A163095D40}" srcOrd="0" destOrd="0" presId="urn:microsoft.com/office/officeart/2008/layout/LinedList"/>
    <dgm:cxn modelId="{9B8FA310-EF67-4EDF-B358-FA5443F93847}" type="presParOf" srcId="{23E0B7DB-FF0F-455F-A3C8-AF24D2369FBD}" destId="{4696EFF5-698F-4C03-8D4A-78240FB34191}" srcOrd="1" destOrd="0" presId="urn:microsoft.com/office/officeart/2008/layout/LinedList"/>
    <dgm:cxn modelId="{20C52A8A-E06B-43E1-89FA-3039BF40C235}" type="presParOf" srcId="{69D1E2C3-40E6-4073-A76C-39BB362453FF}" destId="{3A091EDC-119B-4664-959A-C99260CFB5FA}" srcOrd="6" destOrd="0" presId="urn:microsoft.com/office/officeart/2008/layout/LinedList"/>
    <dgm:cxn modelId="{E1FD5352-7177-4617-B59C-6126DEC421F1}" type="presParOf" srcId="{69D1E2C3-40E6-4073-A76C-39BB362453FF}" destId="{AE1640DA-BBF0-47C4-817F-AE6FCD3F4D3E}" srcOrd="7" destOrd="0" presId="urn:microsoft.com/office/officeart/2008/layout/LinedList"/>
    <dgm:cxn modelId="{C4F0EC04-6AEC-434C-9418-521E0180F405}" type="presParOf" srcId="{AE1640DA-BBF0-47C4-817F-AE6FCD3F4D3E}" destId="{64F7FD43-CB33-4844-9FB5-99F684ACD8C3}" srcOrd="0" destOrd="0" presId="urn:microsoft.com/office/officeart/2008/layout/LinedList"/>
    <dgm:cxn modelId="{321C59B9-DFAB-49F1-82FA-EE25352FAFDC}" type="presParOf" srcId="{AE1640DA-BBF0-47C4-817F-AE6FCD3F4D3E}" destId="{53026284-09B9-4A47-886E-32F1DEDB25F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17CBDD-2CC2-47DF-ABB9-443E5343F093}">
      <dsp:nvSpPr>
        <dsp:cNvPr id="0" name=""/>
        <dsp:cNvSpPr/>
      </dsp:nvSpPr>
      <dsp:spPr>
        <a:xfrm>
          <a:off x="0" y="1830"/>
          <a:ext cx="4639736"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67494E-B6E3-4409-98FC-FB7F4B198E2C}">
      <dsp:nvSpPr>
        <dsp:cNvPr id="0" name=""/>
        <dsp:cNvSpPr/>
      </dsp:nvSpPr>
      <dsp:spPr>
        <a:xfrm>
          <a:off x="0" y="1830"/>
          <a:ext cx="4639736" cy="1248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An integrated development environment for MySQL server. </a:t>
          </a:r>
        </a:p>
      </dsp:txBody>
      <dsp:txXfrm>
        <a:off x="0" y="1830"/>
        <a:ext cx="4639736" cy="1248177"/>
      </dsp:txXfrm>
    </dsp:sp>
    <dsp:sp modelId="{0534DB7C-2A03-49DA-93AD-4CC126A88C16}">
      <dsp:nvSpPr>
        <dsp:cNvPr id="0" name=""/>
        <dsp:cNvSpPr/>
      </dsp:nvSpPr>
      <dsp:spPr>
        <a:xfrm>
          <a:off x="0" y="1250007"/>
          <a:ext cx="4639736"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F6B1F2-F241-461B-9424-DA083011FFA5}">
      <dsp:nvSpPr>
        <dsp:cNvPr id="0" name=""/>
        <dsp:cNvSpPr/>
      </dsp:nvSpPr>
      <dsp:spPr>
        <a:xfrm>
          <a:off x="0" y="1250007"/>
          <a:ext cx="4639736" cy="1248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A Visual database designing and modeling access tool for MySQL server relational database. </a:t>
          </a:r>
        </a:p>
      </dsp:txBody>
      <dsp:txXfrm>
        <a:off x="0" y="1250007"/>
        <a:ext cx="4639736" cy="1248177"/>
      </dsp:txXfrm>
    </dsp:sp>
    <dsp:sp modelId="{72D71F46-D29C-4885-93FF-3BF331EA6957}">
      <dsp:nvSpPr>
        <dsp:cNvPr id="0" name=""/>
        <dsp:cNvSpPr/>
      </dsp:nvSpPr>
      <dsp:spPr>
        <a:xfrm>
          <a:off x="0" y="2498185"/>
          <a:ext cx="4639736"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3AD86A-2920-4937-8A55-8931C8D4E290}">
      <dsp:nvSpPr>
        <dsp:cNvPr id="0" name=""/>
        <dsp:cNvSpPr/>
      </dsp:nvSpPr>
      <dsp:spPr>
        <a:xfrm>
          <a:off x="0" y="2498185"/>
          <a:ext cx="4639736" cy="1248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Facilitates creation of new physical data models and modification of existing MySQL databases with reverse/forward engineering and change management functions.</a:t>
          </a:r>
        </a:p>
      </dsp:txBody>
      <dsp:txXfrm>
        <a:off x="0" y="2498185"/>
        <a:ext cx="4639736" cy="12481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6F5DD4-379F-4AEB-B05B-CBDAA6965C98}">
      <dsp:nvSpPr>
        <dsp:cNvPr id="0" name=""/>
        <dsp:cNvSpPr/>
      </dsp:nvSpPr>
      <dsp:spPr>
        <a:xfrm>
          <a:off x="0" y="0"/>
          <a:ext cx="5928344"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A05998-AB4D-461A-BBCD-977E2F67E28A}">
      <dsp:nvSpPr>
        <dsp:cNvPr id="0" name=""/>
        <dsp:cNvSpPr/>
      </dsp:nvSpPr>
      <dsp:spPr>
        <a:xfrm>
          <a:off x="0" y="0"/>
          <a:ext cx="5928344" cy="1323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User administration </a:t>
          </a:r>
        </a:p>
      </dsp:txBody>
      <dsp:txXfrm>
        <a:off x="0" y="0"/>
        <a:ext cx="5928344" cy="1323689"/>
      </dsp:txXfrm>
    </dsp:sp>
    <dsp:sp modelId="{2A585EFF-4C4A-4D3F-9683-9D8442B045B9}">
      <dsp:nvSpPr>
        <dsp:cNvPr id="0" name=""/>
        <dsp:cNvSpPr/>
      </dsp:nvSpPr>
      <dsp:spPr>
        <a:xfrm>
          <a:off x="0" y="1323689"/>
          <a:ext cx="5928344"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09CF8F-1588-41D8-B18B-CA518BFFFABB}">
      <dsp:nvSpPr>
        <dsp:cNvPr id="0" name=""/>
        <dsp:cNvSpPr/>
      </dsp:nvSpPr>
      <dsp:spPr>
        <a:xfrm>
          <a:off x="0" y="1323689"/>
          <a:ext cx="5928344" cy="1323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Server configuration</a:t>
          </a:r>
        </a:p>
      </dsp:txBody>
      <dsp:txXfrm>
        <a:off x="0" y="1323689"/>
        <a:ext cx="5928344" cy="1323689"/>
      </dsp:txXfrm>
    </dsp:sp>
    <dsp:sp modelId="{7CD70A54-726F-4E1C-9649-1F067CB9629F}">
      <dsp:nvSpPr>
        <dsp:cNvPr id="0" name=""/>
        <dsp:cNvSpPr/>
      </dsp:nvSpPr>
      <dsp:spPr>
        <a:xfrm>
          <a:off x="0" y="2647378"/>
          <a:ext cx="5928344"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D181E1-1302-4552-A9C0-F3A163095D40}">
      <dsp:nvSpPr>
        <dsp:cNvPr id="0" name=""/>
        <dsp:cNvSpPr/>
      </dsp:nvSpPr>
      <dsp:spPr>
        <a:xfrm>
          <a:off x="0" y="2647378"/>
          <a:ext cx="5928344" cy="1323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Database backup and restorations</a:t>
          </a:r>
        </a:p>
      </dsp:txBody>
      <dsp:txXfrm>
        <a:off x="0" y="2647378"/>
        <a:ext cx="5928344" cy="1323689"/>
      </dsp:txXfrm>
    </dsp:sp>
    <dsp:sp modelId="{3A091EDC-119B-4664-959A-C99260CFB5FA}">
      <dsp:nvSpPr>
        <dsp:cNvPr id="0" name=""/>
        <dsp:cNvSpPr/>
      </dsp:nvSpPr>
      <dsp:spPr>
        <a:xfrm>
          <a:off x="0" y="3971067"/>
          <a:ext cx="5928344"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F7FD43-CB33-4844-9FB5-99F684ACD8C3}">
      <dsp:nvSpPr>
        <dsp:cNvPr id="0" name=""/>
        <dsp:cNvSpPr/>
      </dsp:nvSpPr>
      <dsp:spPr>
        <a:xfrm>
          <a:off x="0" y="3971067"/>
          <a:ext cx="5928344" cy="1323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Server logs</a:t>
          </a:r>
        </a:p>
      </dsp:txBody>
      <dsp:txXfrm>
        <a:off x="0" y="3971067"/>
        <a:ext cx="5928344" cy="132368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CD5D63-3737-4041-B5BE-21F07E3A4A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FE241C8-377C-4ABE-BE85-B3DDBE6198C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B388F76-528C-4C75-8016-BDC9692D3C3D}" type="datetimeFigureOut">
              <a:rPr lang="en-US" smtClean="0"/>
              <a:t>8/13/2020</a:t>
            </a:fld>
            <a:endParaRPr lang="en-US"/>
          </a:p>
        </p:txBody>
      </p:sp>
      <p:sp>
        <p:nvSpPr>
          <p:cNvPr id="4" name="Footer Placeholder 3">
            <a:extLst>
              <a:ext uri="{FF2B5EF4-FFF2-40B4-BE49-F238E27FC236}">
                <a16:creationId xmlns:a16="http://schemas.microsoft.com/office/drawing/2014/main" id="{59D672B4-8EE5-4EC7-B3F6-02A80CD2093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67C5FEB-BE7C-4488-B992-CE793123F35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603BF6-5C9C-4623-9082-904FFF5A615F}" type="slidenum">
              <a:rPr lang="en-US" smtClean="0"/>
              <a:t>‹#›</a:t>
            </a:fld>
            <a:endParaRPr lang="en-US"/>
          </a:p>
        </p:txBody>
      </p:sp>
    </p:spTree>
    <p:extLst>
      <p:ext uri="{BB962C8B-B14F-4D97-AF65-F5344CB8AC3E}">
        <p14:creationId xmlns:p14="http://schemas.microsoft.com/office/powerpoint/2010/main" val="7728402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ADC45F-C45A-449D-A58E-265B1270A923}" type="datetimeFigureOut">
              <a:rPr lang="en-US" smtClean="0"/>
              <a:t>8/13/2020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29593-6498-4AEC-8142-BFED661E0B5A}" type="slidenum">
              <a:rPr lang="en-US" smtClean="0"/>
              <a:t>‹#›</a:t>
            </a:fld>
            <a:endParaRPr lang="en-US"/>
          </a:p>
        </p:txBody>
      </p:sp>
    </p:spTree>
    <p:extLst>
      <p:ext uri="{BB962C8B-B14F-4D97-AF65-F5344CB8AC3E}">
        <p14:creationId xmlns:p14="http://schemas.microsoft.com/office/powerpoint/2010/main" val="235021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5cc86f31d1_0_687:notes"/>
          <p:cNvSpPr txBox="1">
            <a:spLocks noGrp="1"/>
          </p:cNvSpPr>
          <p:nvPr>
            <p:ph type="body" idx="1"/>
          </p:nvPr>
        </p:nvSpPr>
        <p:spPr>
          <a:xfrm>
            <a:off x="685801" y="4343406"/>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1" name="Google Shape;731;g5cc86f31d1_0_6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g5cc86f31d1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6" name="Google Shape;736;g5cc86f31d1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5cc86f31d1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5cc86f31d1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5cc86f31d1_0_7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5cc86f31d1_0_7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5cc86f31d1_0_7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5cc86f31d1_0_7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g5cc86f31d1_0_7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7" name="Google Shape;767;g5cc86f31d1_0_7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g5cc86f31d1_0_1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7" name="Google Shape;807;g5cc86f31d1_0_1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40149a7731_0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40149a7731_0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203200" y="152400"/>
            <a:ext cx="11785600" cy="1143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5F497A"/>
              </a:buClr>
              <a:buSzPts val="4000"/>
              <a:buFont typeface="Calibri"/>
              <a:buNone/>
              <a:defRPr sz="4000" b="1" i="0" u="none" strike="noStrike" cap="none">
                <a:solidFill>
                  <a:srgbClr val="5F497A"/>
                </a:solidFill>
                <a:latin typeface="Calibri"/>
                <a:ea typeface="Calibri"/>
                <a:cs typeface="Calibri"/>
                <a:sym typeface="Calibri"/>
              </a:defRPr>
            </a:lvl1pPr>
            <a:lvl2pPr lvl="1" rtl="0">
              <a:spcBef>
                <a:spcPts val="0"/>
              </a:spcBef>
              <a:spcAft>
                <a:spcPts val="0"/>
              </a:spcAft>
              <a:buSzPts val="3000"/>
              <a:buNone/>
              <a:defRPr sz="1800"/>
            </a:lvl2pPr>
            <a:lvl3pPr lvl="2" rtl="0">
              <a:spcBef>
                <a:spcPts val="0"/>
              </a:spcBef>
              <a:spcAft>
                <a:spcPts val="0"/>
              </a:spcAft>
              <a:buSzPts val="3000"/>
              <a:buNone/>
              <a:defRPr sz="1800"/>
            </a:lvl3pPr>
            <a:lvl4pPr lvl="3" rtl="0">
              <a:spcBef>
                <a:spcPts val="0"/>
              </a:spcBef>
              <a:spcAft>
                <a:spcPts val="0"/>
              </a:spcAft>
              <a:buSzPts val="3000"/>
              <a:buNone/>
              <a:defRPr sz="1800"/>
            </a:lvl4pPr>
            <a:lvl5pPr lvl="4" rtl="0">
              <a:spcBef>
                <a:spcPts val="0"/>
              </a:spcBef>
              <a:spcAft>
                <a:spcPts val="0"/>
              </a:spcAft>
              <a:buSzPts val="3000"/>
              <a:buNone/>
              <a:defRPr sz="1800"/>
            </a:lvl5pPr>
            <a:lvl6pPr lvl="5" rtl="0">
              <a:spcBef>
                <a:spcPts val="0"/>
              </a:spcBef>
              <a:spcAft>
                <a:spcPts val="0"/>
              </a:spcAft>
              <a:buSzPts val="3000"/>
              <a:buNone/>
              <a:defRPr sz="1800"/>
            </a:lvl6pPr>
            <a:lvl7pPr lvl="6" rtl="0">
              <a:spcBef>
                <a:spcPts val="0"/>
              </a:spcBef>
              <a:spcAft>
                <a:spcPts val="0"/>
              </a:spcAft>
              <a:buSzPts val="3000"/>
              <a:buNone/>
              <a:defRPr sz="1800"/>
            </a:lvl7pPr>
            <a:lvl8pPr lvl="7" rtl="0">
              <a:spcBef>
                <a:spcPts val="0"/>
              </a:spcBef>
              <a:spcAft>
                <a:spcPts val="0"/>
              </a:spcAft>
              <a:buSzPts val="3000"/>
              <a:buNone/>
              <a:defRPr sz="1800"/>
            </a:lvl8pPr>
            <a:lvl9pPr lvl="8" rtl="0">
              <a:spcBef>
                <a:spcPts val="0"/>
              </a:spcBef>
              <a:spcAft>
                <a:spcPts val="0"/>
              </a:spcAft>
              <a:buSzPts val="3000"/>
              <a:buNone/>
              <a:defRPr sz="1800"/>
            </a:lvl9pPr>
          </a:lstStyle>
          <a:p>
            <a:endParaRPr/>
          </a:p>
        </p:txBody>
      </p:sp>
      <p:sp>
        <p:nvSpPr>
          <p:cNvPr id="81" name="Google Shape;81;p16"/>
          <p:cNvSpPr txBox="1">
            <a:spLocks noGrp="1"/>
          </p:cNvSpPr>
          <p:nvPr>
            <p:ph type="sldNum" idx="12"/>
          </p:nvPr>
        </p:nvSpPr>
        <p:spPr>
          <a:xfrm>
            <a:off x="11379200" y="6248400"/>
            <a:ext cx="812800" cy="609600"/>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spcAft>
                <a:spcPts val="0"/>
              </a:spcAft>
              <a:buNone/>
              <a:defRPr sz="1200" b="1">
                <a:solidFill>
                  <a:srgbClr val="EEEBCA"/>
                </a:solidFill>
                <a:latin typeface="Arial"/>
                <a:ea typeface="Arial"/>
                <a:cs typeface="Arial"/>
                <a:sym typeface="Arial"/>
              </a:defRPr>
            </a:lvl1pPr>
            <a:lvl2pPr marL="0" marR="0" lvl="1" indent="0" algn="ctr" rtl="0">
              <a:spcBef>
                <a:spcPts val="0"/>
              </a:spcBef>
              <a:spcAft>
                <a:spcPts val="0"/>
              </a:spcAft>
              <a:buNone/>
              <a:defRPr sz="1200" b="1">
                <a:solidFill>
                  <a:srgbClr val="EEEBCA"/>
                </a:solidFill>
                <a:latin typeface="Arial"/>
                <a:ea typeface="Arial"/>
                <a:cs typeface="Arial"/>
                <a:sym typeface="Arial"/>
              </a:defRPr>
            </a:lvl2pPr>
            <a:lvl3pPr marL="0" marR="0" lvl="2" indent="0" algn="ctr" rtl="0">
              <a:spcBef>
                <a:spcPts val="0"/>
              </a:spcBef>
              <a:spcAft>
                <a:spcPts val="0"/>
              </a:spcAft>
              <a:buNone/>
              <a:defRPr sz="1200" b="1">
                <a:solidFill>
                  <a:srgbClr val="EEEBCA"/>
                </a:solidFill>
                <a:latin typeface="Arial"/>
                <a:ea typeface="Arial"/>
                <a:cs typeface="Arial"/>
                <a:sym typeface="Arial"/>
              </a:defRPr>
            </a:lvl3pPr>
            <a:lvl4pPr marL="0" marR="0" lvl="3" indent="0" algn="ctr" rtl="0">
              <a:spcBef>
                <a:spcPts val="0"/>
              </a:spcBef>
              <a:spcAft>
                <a:spcPts val="0"/>
              </a:spcAft>
              <a:buNone/>
              <a:defRPr sz="1200" b="1">
                <a:solidFill>
                  <a:srgbClr val="EEEBCA"/>
                </a:solidFill>
                <a:latin typeface="Arial"/>
                <a:ea typeface="Arial"/>
                <a:cs typeface="Arial"/>
                <a:sym typeface="Arial"/>
              </a:defRPr>
            </a:lvl4pPr>
            <a:lvl5pPr marL="0" marR="0" lvl="4" indent="0" algn="ctr" rtl="0">
              <a:spcBef>
                <a:spcPts val="0"/>
              </a:spcBef>
              <a:spcAft>
                <a:spcPts val="0"/>
              </a:spcAft>
              <a:buNone/>
              <a:defRPr sz="1200" b="1">
                <a:solidFill>
                  <a:srgbClr val="EEEBCA"/>
                </a:solidFill>
                <a:latin typeface="Arial"/>
                <a:ea typeface="Arial"/>
                <a:cs typeface="Arial"/>
                <a:sym typeface="Arial"/>
              </a:defRPr>
            </a:lvl5pPr>
            <a:lvl6pPr marL="0" marR="0" lvl="5" indent="0" algn="ctr" rtl="0">
              <a:spcBef>
                <a:spcPts val="0"/>
              </a:spcBef>
              <a:spcAft>
                <a:spcPts val="0"/>
              </a:spcAft>
              <a:buNone/>
              <a:defRPr sz="1200" b="1">
                <a:solidFill>
                  <a:srgbClr val="EEEBCA"/>
                </a:solidFill>
                <a:latin typeface="Arial"/>
                <a:ea typeface="Arial"/>
                <a:cs typeface="Arial"/>
                <a:sym typeface="Arial"/>
              </a:defRPr>
            </a:lvl6pPr>
            <a:lvl7pPr marL="0" marR="0" lvl="6" indent="0" algn="ctr" rtl="0">
              <a:spcBef>
                <a:spcPts val="0"/>
              </a:spcBef>
              <a:spcAft>
                <a:spcPts val="0"/>
              </a:spcAft>
              <a:buNone/>
              <a:defRPr sz="1200" b="1">
                <a:solidFill>
                  <a:srgbClr val="EEEBCA"/>
                </a:solidFill>
                <a:latin typeface="Arial"/>
                <a:ea typeface="Arial"/>
                <a:cs typeface="Arial"/>
                <a:sym typeface="Arial"/>
              </a:defRPr>
            </a:lvl7pPr>
            <a:lvl8pPr marL="0" marR="0" lvl="7" indent="0" algn="ctr" rtl="0">
              <a:spcBef>
                <a:spcPts val="0"/>
              </a:spcBef>
              <a:spcAft>
                <a:spcPts val="0"/>
              </a:spcAft>
              <a:buNone/>
              <a:defRPr sz="1200" b="1">
                <a:solidFill>
                  <a:srgbClr val="EEEBCA"/>
                </a:solidFill>
                <a:latin typeface="Arial"/>
                <a:ea typeface="Arial"/>
                <a:cs typeface="Arial"/>
                <a:sym typeface="Arial"/>
              </a:defRPr>
            </a:lvl8pPr>
            <a:lvl9pPr marL="0" marR="0" lvl="8" indent="0" algn="ctr" rtl="0">
              <a:spcBef>
                <a:spcPts val="0"/>
              </a:spcBef>
              <a:spcAft>
                <a:spcPts val="0"/>
              </a:spcAft>
              <a:buNone/>
              <a:defRPr sz="1200" b="1">
                <a:solidFill>
                  <a:srgbClr val="EEEBCA"/>
                </a:solidFill>
                <a:latin typeface="Arial"/>
                <a:ea typeface="Arial"/>
                <a:cs typeface="Arial"/>
                <a:sym typeface="Arial"/>
              </a:defRPr>
            </a:lvl9pPr>
          </a:lstStyle>
          <a:p>
            <a:fld id="{00000000-1234-1234-1234-123412341234}" type="slidenum">
              <a:rPr lang="en" smtClean="0"/>
              <a:pPr/>
              <a:t>‹#›</a:t>
            </a:fld>
            <a:endParaRPr lang="en"/>
          </a:p>
        </p:txBody>
      </p:sp>
      <p:sp>
        <p:nvSpPr>
          <p:cNvPr id="82" name="Google Shape;82;p16"/>
          <p:cNvSpPr txBox="1">
            <a:spLocks noGrp="1"/>
          </p:cNvSpPr>
          <p:nvPr>
            <p:ph type="sldNum" idx="2"/>
          </p:nvPr>
        </p:nvSpPr>
        <p:spPr>
          <a:xfrm>
            <a:off x="11205845" y="6333134"/>
            <a:ext cx="731600" cy="525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370490601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p:cSld name="1_Section Header">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963084" y="1524000"/>
            <a:ext cx="10363200" cy="1362000"/>
          </a:xfrm>
          <a:prstGeom prst="rect">
            <a:avLst/>
          </a:prstGeom>
          <a:solidFill>
            <a:schemeClr val="accent6"/>
          </a:solidFill>
          <a:ln>
            <a:noFill/>
          </a:ln>
        </p:spPr>
        <p:txBody>
          <a:bodyPr spcFirstLastPara="1" wrap="square" lIns="91425" tIns="45700" rIns="91425" bIns="45700" anchor="t" anchorCtr="0">
            <a:noAutofit/>
          </a:bodyPr>
          <a:lstStyle>
            <a:lvl1pPr marR="0" lvl="0" algn="l" rtl="0">
              <a:spcBef>
                <a:spcPts val="0"/>
              </a:spcBef>
              <a:spcAft>
                <a:spcPts val="0"/>
              </a:spcAft>
              <a:buClr>
                <a:schemeClr val="lt1"/>
              </a:buClr>
              <a:buSzPts val="4000"/>
              <a:buFont typeface="Calibri"/>
              <a:buNone/>
              <a:defRPr sz="4000" b="1" i="0" u="none" strike="noStrike" cap="none">
                <a:solidFill>
                  <a:schemeClr val="lt1"/>
                </a:solidFill>
                <a:latin typeface="Calibri"/>
                <a:ea typeface="Calibri"/>
                <a:cs typeface="Calibri"/>
                <a:sym typeface="Calibri"/>
              </a:defRPr>
            </a:lvl1pPr>
            <a:lvl2pPr lvl="1" rtl="0">
              <a:spcBef>
                <a:spcPts val="0"/>
              </a:spcBef>
              <a:spcAft>
                <a:spcPts val="0"/>
              </a:spcAft>
              <a:buSzPts val="3000"/>
              <a:buNone/>
              <a:defRPr sz="1800"/>
            </a:lvl2pPr>
            <a:lvl3pPr lvl="2" rtl="0">
              <a:spcBef>
                <a:spcPts val="0"/>
              </a:spcBef>
              <a:spcAft>
                <a:spcPts val="0"/>
              </a:spcAft>
              <a:buSzPts val="3000"/>
              <a:buNone/>
              <a:defRPr sz="1800"/>
            </a:lvl3pPr>
            <a:lvl4pPr lvl="3" rtl="0">
              <a:spcBef>
                <a:spcPts val="0"/>
              </a:spcBef>
              <a:spcAft>
                <a:spcPts val="0"/>
              </a:spcAft>
              <a:buSzPts val="3000"/>
              <a:buNone/>
              <a:defRPr sz="1800"/>
            </a:lvl4pPr>
            <a:lvl5pPr lvl="4" rtl="0">
              <a:spcBef>
                <a:spcPts val="0"/>
              </a:spcBef>
              <a:spcAft>
                <a:spcPts val="0"/>
              </a:spcAft>
              <a:buSzPts val="3000"/>
              <a:buNone/>
              <a:defRPr sz="1800"/>
            </a:lvl5pPr>
            <a:lvl6pPr lvl="5" rtl="0">
              <a:spcBef>
                <a:spcPts val="0"/>
              </a:spcBef>
              <a:spcAft>
                <a:spcPts val="0"/>
              </a:spcAft>
              <a:buSzPts val="3000"/>
              <a:buNone/>
              <a:defRPr sz="1800"/>
            </a:lvl6pPr>
            <a:lvl7pPr lvl="6" rtl="0">
              <a:spcBef>
                <a:spcPts val="0"/>
              </a:spcBef>
              <a:spcAft>
                <a:spcPts val="0"/>
              </a:spcAft>
              <a:buSzPts val="3000"/>
              <a:buNone/>
              <a:defRPr sz="1800"/>
            </a:lvl7pPr>
            <a:lvl8pPr lvl="7" rtl="0">
              <a:spcBef>
                <a:spcPts val="0"/>
              </a:spcBef>
              <a:spcAft>
                <a:spcPts val="0"/>
              </a:spcAft>
              <a:buSzPts val="3000"/>
              <a:buNone/>
              <a:defRPr sz="1800"/>
            </a:lvl8pPr>
            <a:lvl9pPr lvl="8" rtl="0">
              <a:spcBef>
                <a:spcPts val="0"/>
              </a:spcBef>
              <a:spcAft>
                <a:spcPts val="0"/>
              </a:spcAft>
              <a:buSzPts val="3000"/>
              <a:buNone/>
              <a:defRPr sz="1800"/>
            </a:lvl9pPr>
          </a:lstStyle>
          <a:p>
            <a:endParaRPr/>
          </a:p>
        </p:txBody>
      </p:sp>
      <p:sp>
        <p:nvSpPr>
          <p:cNvPr id="78" name="Google Shape;78;p15"/>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00"/>
              </a:spcBef>
              <a:spcAft>
                <a:spcPts val="0"/>
              </a:spcAft>
              <a:buClr>
                <a:srgbClr val="5F497A"/>
              </a:buClr>
              <a:buSzPts val="20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spcBef>
                <a:spcPts val="360"/>
              </a:spcBef>
              <a:spcAft>
                <a:spcPts val="0"/>
              </a:spcAft>
              <a:buClr>
                <a:srgbClr val="5F497A"/>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spcBef>
                <a:spcPts val="320"/>
              </a:spcBef>
              <a:spcAft>
                <a:spcPts val="0"/>
              </a:spcAft>
              <a:buClr>
                <a:srgbClr val="5F497A"/>
              </a:buClr>
              <a:buSzPts val="16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spcBef>
                <a:spcPts val="280"/>
              </a:spcBef>
              <a:spcAft>
                <a:spcPts val="0"/>
              </a:spcAft>
              <a:buClr>
                <a:srgbClr val="5F497A"/>
              </a:buClr>
              <a:buSzPts val="14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spcBef>
                <a:spcPts val="280"/>
              </a:spcBef>
              <a:spcAft>
                <a:spcPts val="0"/>
              </a:spcAft>
              <a:buClr>
                <a:srgbClr val="5F497A"/>
              </a:buClr>
              <a:buSzPts val="14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72124886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76"/>
        <p:cNvGrpSpPr/>
        <p:nvPr/>
      </p:nvGrpSpPr>
      <p:grpSpPr>
        <a:xfrm>
          <a:off x="0" y="0"/>
          <a:ext cx="0" cy="0"/>
          <a:chOff x="0" y="0"/>
          <a:chExt cx="0" cy="0"/>
        </a:xfrm>
      </p:grpSpPr>
      <p:sp>
        <p:nvSpPr>
          <p:cNvPr id="77" name="Google Shape;77;p15"/>
          <p:cNvSpPr txBox="1">
            <a:spLocks noGrp="1"/>
          </p:cNvSpPr>
          <p:nvPr>
            <p:ph type="ctrTitle"/>
          </p:nvPr>
        </p:nvSpPr>
        <p:spPr>
          <a:xfrm>
            <a:off x="2266913" y="1360350"/>
            <a:ext cx="7743200" cy="15465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91EA"/>
              </a:buClr>
              <a:buSzPts val="6000"/>
              <a:buNone/>
              <a:defRPr sz="6000" b="1">
                <a:solidFill>
                  <a:srgbClr val="0091EA"/>
                </a:solidFill>
              </a:defRPr>
            </a:lvl1pPr>
            <a:lvl2pPr lvl="1" rtl="0">
              <a:spcBef>
                <a:spcPts val="0"/>
              </a:spcBef>
              <a:spcAft>
                <a:spcPts val="0"/>
              </a:spcAft>
              <a:buClr>
                <a:srgbClr val="0091EA"/>
              </a:buClr>
              <a:buSzPts val="6000"/>
              <a:buNone/>
              <a:defRPr sz="6000" b="1">
                <a:solidFill>
                  <a:srgbClr val="0091EA"/>
                </a:solidFill>
              </a:defRPr>
            </a:lvl2pPr>
            <a:lvl3pPr lvl="2" rtl="0">
              <a:spcBef>
                <a:spcPts val="0"/>
              </a:spcBef>
              <a:spcAft>
                <a:spcPts val="0"/>
              </a:spcAft>
              <a:buClr>
                <a:srgbClr val="0091EA"/>
              </a:buClr>
              <a:buSzPts val="6000"/>
              <a:buNone/>
              <a:defRPr sz="6000" b="1">
                <a:solidFill>
                  <a:srgbClr val="0091EA"/>
                </a:solidFill>
              </a:defRPr>
            </a:lvl3pPr>
            <a:lvl4pPr lvl="3" rtl="0">
              <a:spcBef>
                <a:spcPts val="0"/>
              </a:spcBef>
              <a:spcAft>
                <a:spcPts val="0"/>
              </a:spcAft>
              <a:buClr>
                <a:srgbClr val="0091EA"/>
              </a:buClr>
              <a:buSzPts val="6000"/>
              <a:buNone/>
              <a:defRPr sz="6000" b="1">
                <a:solidFill>
                  <a:srgbClr val="0091EA"/>
                </a:solidFill>
              </a:defRPr>
            </a:lvl4pPr>
            <a:lvl5pPr lvl="4" rtl="0">
              <a:spcBef>
                <a:spcPts val="0"/>
              </a:spcBef>
              <a:spcAft>
                <a:spcPts val="0"/>
              </a:spcAft>
              <a:buClr>
                <a:srgbClr val="0091EA"/>
              </a:buClr>
              <a:buSzPts val="6000"/>
              <a:buNone/>
              <a:defRPr sz="6000" b="1">
                <a:solidFill>
                  <a:srgbClr val="0091EA"/>
                </a:solidFill>
              </a:defRPr>
            </a:lvl5pPr>
            <a:lvl6pPr lvl="5" rtl="0">
              <a:spcBef>
                <a:spcPts val="0"/>
              </a:spcBef>
              <a:spcAft>
                <a:spcPts val="0"/>
              </a:spcAft>
              <a:buClr>
                <a:srgbClr val="0091EA"/>
              </a:buClr>
              <a:buSzPts val="6000"/>
              <a:buNone/>
              <a:defRPr sz="6000" b="1">
                <a:solidFill>
                  <a:srgbClr val="0091EA"/>
                </a:solidFill>
              </a:defRPr>
            </a:lvl6pPr>
            <a:lvl7pPr lvl="6" rtl="0">
              <a:spcBef>
                <a:spcPts val="0"/>
              </a:spcBef>
              <a:spcAft>
                <a:spcPts val="0"/>
              </a:spcAft>
              <a:buClr>
                <a:srgbClr val="0091EA"/>
              </a:buClr>
              <a:buSzPts val="6000"/>
              <a:buNone/>
              <a:defRPr sz="6000" b="1">
                <a:solidFill>
                  <a:srgbClr val="0091EA"/>
                </a:solidFill>
              </a:defRPr>
            </a:lvl7pPr>
            <a:lvl8pPr lvl="7" rtl="0">
              <a:spcBef>
                <a:spcPts val="0"/>
              </a:spcBef>
              <a:spcAft>
                <a:spcPts val="0"/>
              </a:spcAft>
              <a:buClr>
                <a:srgbClr val="0091EA"/>
              </a:buClr>
              <a:buSzPts val="6000"/>
              <a:buNone/>
              <a:defRPr sz="6000" b="1">
                <a:solidFill>
                  <a:srgbClr val="0091EA"/>
                </a:solidFill>
              </a:defRPr>
            </a:lvl8pPr>
            <a:lvl9pPr lvl="8" rtl="0">
              <a:spcBef>
                <a:spcPts val="0"/>
              </a:spcBef>
              <a:spcAft>
                <a:spcPts val="0"/>
              </a:spcAft>
              <a:buClr>
                <a:srgbClr val="0091EA"/>
              </a:buClr>
              <a:buSzPts val="6000"/>
              <a:buNone/>
              <a:defRPr sz="6000" b="1">
                <a:solidFill>
                  <a:srgbClr val="0091EA"/>
                </a:solidFill>
              </a:defRPr>
            </a:lvl9pPr>
          </a:lstStyle>
          <a:p>
            <a:endParaRPr/>
          </a:p>
        </p:txBody>
      </p:sp>
      <p:sp>
        <p:nvSpPr>
          <p:cNvPr id="78" name="Google Shape;78;p15"/>
          <p:cNvSpPr/>
          <p:nvPr/>
        </p:nvSpPr>
        <p:spPr>
          <a:xfrm>
            <a:off x="9196833" y="6199950"/>
            <a:ext cx="1692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9" name="Google Shape;79;p15"/>
          <p:cNvSpPr/>
          <p:nvPr/>
        </p:nvSpPr>
        <p:spPr>
          <a:xfrm>
            <a:off x="9939167" y="5638800"/>
            <a:ext cx="1692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0" name="Google Shape;80;p15"/>
          <p:cNvSpPr/>
          <p:nvPr/>
        </p:nvSpPr>
        <p:spPr>
          <a:xfrm>
            <a:off x="11770303" y="4597554"/>
            <a:ext cx="1012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1" name="Google Shape;81;p15"/>
          <p:cNvSpPr/>
          <p:nvPr/>
        </p:nvSpPr>
        <p:spPr>
          <a:xfrm>
            <a:off x="11569400" y="6577875"/>
            <a:ext cx="1692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2" name="Google Shape;82;p15"/>
          <p:cNvSpPr/>
          <p:nvPr/>
        </p:nvSpPr>
        <p:spPr>
          <a:xfrm>
            <a:off x="3962967" y="633400"/>
            <a:ext cx="1692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3" name="Google Shape;83;p15"/>
          <p:cNvSpPr/>
          <p:nvPr/>
        </p:nvSpPr>
        <p:spPr>
          <a:xfrm>
            <a:off x="772847" y="3373479"/>
            <a:ext cx="1692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4" name="Google Shape;84;p15"/>
          <p:cNvSpPr/>
          <p:nvPr/>
        </p:nvSpPr>
        <p:spPr>
          <a:xfrm>
            <a:off x="415791" y="791518"/>
            <a:ext cx="1692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5" name="Google Shape;85;p15"/>
          <p:cNvSpPr/>
          <p:nvPr/>
        </p:nvSpPr>
        <p:spPr>
          <a:xfrm>
            <a:off x="835096" y="1339872"/>
            <a:ext cx="338400" cy="2538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6" name="Google Shape;86;p15"/>
          <p:cNvSpPr/>
          <p:nvPr/>
        </p:nvSpPr>
        <p:spPr>
          <a:xfrm>
            <a:off x="10806000" y="4963100"/>
            <a:ext cx="253600" cy="1905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7" name="Google Shape;87;p15"/>
          <p:cNvSpPr/>
          <p:nvPr/>
        </p:nvSpPr>
        <p:spPr>
          <a:xfrm>
            <a:off x="11738600" y="5654657"/>
            <a:ext cx="253600" cy="1905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8" name="Google Shape;88;p15"/>
          <p:cNvSpPr/>
          <p:nvPr/>
        </p:nvSpPr>
        <p:spPr>
          <a:xfrm>
            <a:off x="261747" y="1990890"/>
            <a:ext cx="1012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9" name="Google Shape;89;p15"/>
          <p:cNvSpPr/>
          <p:nvPr/>
        </p:nvSpPr>
        <p:spPr>
          <a:xfrm>
            <a:off x="2317400" y="271322"/>
            <a:ext cx="338400" cy="2538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0" name="Google Shape;90;p15"/>
          <p:cNvSpPr/>
          <p:nvPr/>
        </p:nvSpPr>
        <p:spPr>
          <a:xfrm>
            <a:off x="1028879" y="2504485"/>
            <a:ext cx="1012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1" name="Google Shape;91;p15"/>
          <p:cNvSpPr/>
          <p:nvPr/>
        </p:nvSpPr>
        <p:spPr>
          <a:xfrm>
            <a:off x="5695445" y="474825"/>
            <a:ext cx="1012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2" name="Google Shape;92;p15"/>
          <p:cNvSpPr/>
          <p:nvPr/>
        </p:nvSpPr>
        <p:spPr>
          <a:xfrm>
            <a:off x="10305617" y="6127438"/>
            <a:ext cx="338400" cy="2541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4189639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9"/>
        <p:cNvGrpSpPr/>
        <p:nvPr/>
      </p:nvGrpSpPr>
      <p:grpSpPr>
        <a:xfrm>
          <a:off x="0" y="0"/>
          <a:ext cx="0" cy="0"/>
          <a:chOff x="0" y="0"/>
          <a:chExt cx="0" cy="0"/>
        </a:xfrm>
      </p:grpSpPr>
      <p:pic>
        <p:nvPicPr>
          <p:cNvPr id="30" name="Google Shape;30;p4" descr="connections-05.png"/>
          <p:cNvPicPr preferRelativeResize="0"/>
          <p:nvPr/>
        </p:nvPicPr>
        <p:blipFill>
          <a:blip r:embed="rId2">
            <a:alphaModFix/>
          </a:blip>
          <a:stretch>
            <a:fillRect/>
          </a:stretch>
        </p:blipFill>
        <p:spPr>
          <a:xfrm rot="10800000" flipH="1">
            <a:off x="7928" y="0"/>
            <a:ext cx="12176145" cy="6858000"/>
          </a:xfrm>
          <a:prstGeom prst="rect">
            <a:avLst/>
          </a:prstGeom>
          <a:noFill/>
          <a:ln>
            <a:noFill/>
          </a:ln>
        </p:spPr>
      </p:pic>
      <p:sp>
        <p:nvSpPr>
          <p:cNvPr id="31" name="Google Shape;31;p4"/>
          <p:cNvSpPr txBox="1">
            <a:spLocks noGrp="1"/>
          </p:cNvSpPr>
          <p:nvPr>
            <p:ph type="body" idx="1"/>
          </p:nvPr>
        </p:nvSpPr>
        <p:spPr>
          <a:xfrm>
            <a:off x="1620400" y="2501400"/>
            <a:ext cx="8951200" cy="1093200"/>
          </a:xfrm>
          <a:prstGeom prst="rect">
            <a:avLst/>
          </a:prstGeom>
        </p:spPr>
        <p:txBody>
          <a:bodyPr spcFirstLastPara="1" wrap="square" lIns="91425" tIns="91425" rIns="91425" bIns="91425" anchor="t" anchorCtr="0">
            <a:noAutofit/>
          </a:bodyPr>
          <a:lstStyle>
            <a:lvl1pPr marL="457200" lvl="0" indent="-457200" algn="ctr" rtl="0">
              <a:spcBef>
                <a:spcPts val="600"/>
              </a:spcBef>
              <a:spcAft>
                <a:spcPts val="0"/>
              </a:spcAft>
              <a:buClr>
                <a:srgbClr val="263238"/>
              </a:buClr>
              <a:buSzPts val="3600"/>
              <a:buChar char="◎"/>
              <a:defRPr sz="3600" i="1"/>
            </a:lvl1pPr>
            <a:lvl2pPr marL="914400" lvl="1" indent="-457200" algn="ctr" rtl="0">
              <a:spcBef>
                <a:spcPts val="0"/>
              </a:spcBef>
              <a:spcAft>
                <a:spcPts val="0"/>
              </a:spcAft>
              <a:buClr>
                <a:srgbClr val="263238"/>
              </a:buClr>
              <a:buSzPts val="3600"/>
              <a:buChar char="○"/>
              <a:defRPr sz="3600" i="1"/>
            </a:lvl2pPr>
            <a:lvl3pPr marL="1371600" lvl="2" indent="-457200" algn="ctr" rtl="0">
              <a:spcBef>
                <a:spcPts val="0"/>
              </a:spcBef>
              <a:spcAft>
                <a:spcPts val="0"/>
              </a:spcAft>
              <a:buClr>
                <a:srgbClr val="263238"/>
              </a:buClr>
              <a:buSzPts val="3600"/>
              <a:buChar char="◉"/>
              <a:defRPr sz="3600" i="1"/>
            </a:lvl3pPr>
            <a:lvl4pPr marL="1828800" lvl="3" indent="-457200" algn="ctr" rtl="0">
              <a:spcBef>
                <a:spcPts val="0"/>
              </a:spcBef>
              <a:spcAft>
                <a:spcPts val="0"/>
              </a:spcAft>
              <a:buClr>
                <a:srgbClr val="263238"/>
              </a:buClr>
              <a:buSzPts val="3600"/>
              <a:buChar char="●"/>
              <a:defRPr sz="3600" i="1"/>
            </a:lvl4pPr>
            <a:lvl5pPr marL="2286000" lvl="4" indent="-457200" algn="ctr" rtl="0">
              <a:spcBef>
                <a:spcPts val="0"/>
              </a:spcBef>
              <a:spcAft>
                <a:spcPts val="0"/>
              </a:spcAft>
              <a:buClr>
                <a:srgbClr val="263238"/>
              </a:buClr>
              <a:buSzPts val="3600"/>
              <a:buChar char="○"/>
              <a:defRPr sz="3600" i="1"/>
            </a:lvl5pPr>
            <a:lvl6pPr marL="2743200" lvl="5" indent="-457200" algn="ctr" rtl="0">
              <a:spcBef>
                <a:spcPts val="0"/>
              </a:spcBef>
              <a:spcAft>
                <a:spcPts val="0"/>
              </a:spcAft>
              <a:buClr>
                <a:srgbClr val="263238"/>
              </a:buClr>
              <a:buSzPts val="3600"/>
              <a:buChar char="■"/>
              <a:defRPr sz="3600" i="1"/>
            </a:lvl6pPr>
            <a:lvl7pPr marL="3200400" lvl="6" indent="-457200" algn="ctr" rtl="0">
              <a:spcBef>
                <a:spcPts val="0"/>
              </a:spcBef>
              <a:spcAft>
                <a:spcPts val="0"/>
              </a:spcAft>
              <a:buClr>
                <a:srgbClr val="263238"/>
              </a:buClr>
              <a:buSzPts val="3600"/>
              <a:buChar char="●"/>
              <a:defRPr sz="3600" i="1"/>
            </a:lvl7pPr>
            <a:lvl8pPr marL="3657600" lvl="7" indent="-457200" algn="ctr" rtl="0">
              <a:spcBef>
                <a:spcPts val="0"/>
              </a:spcBef>
              <a:spcAft>
                <a:spcPts val="0"/>
              </a:spcAft>
              <a:buClr>
                <a:srgbClr val="263238"/>
              </a:buClr>
              <a:buSzPts val="3600"/>
              <a:buChar char="○"/>
              <a:defRPr sz="3600" i="1"/>
            </a:lvl8pPr>
            <a:lvl9pPr marL="4114800" lvl="8" indent="-457200" algn="ctr">
              <a:spcBef>
                <a:spcPts val="0"/>
              </a:spcBef>
              <a:spcAft>
                <a:spcPts val="0"/>
              </a:spcAft>
              <a:buClr>
                <a:srgbClr val="263238"/>
              </a:buClr>
              <a:buSzPts val="3600"/>
              <a:buChar char="■"/>
              <a:defRPr sz="3600" i="1"/>
            </a:lvl9pPr>
          </a:lstStyle>
          <a:p>
            <a:endParaRPr/>
          </a:p>
        </p:txBody>
      </p:sp>
      <p:cxnSp>
        <p:nvCxnSpPr>
          <p:cNvPr id="32" name="Google Shape;32;p4"/>
          <p:cNvCxnSpPr>
            <a:endCxn id="33" idx="1"/>
          </p:cNvCxnSpPr>
          <p:nvPr/>
        </p:nvCxnSpPr>
        <p:spPr>
          <a:xfrm>
            <a:off x="4989460" y="871980"/>
            <a:ext cx="591200" cy="362400"/>
          </a:xfrm>
          <a:prstGeom prst="straightConnector1">
            <a:avLst/>
          </a:prstGeom>
          <a:noFill/>
          <a:ln w="9525" cap="flat" cmpd="sng">
            <a:solidFill>
              <a:srgbClr val="CFD8DC"/>
            </a:solidFill>
            <a:prstDash val="solid"/>
            <a:round/>
            <a:headEnd type="none" w="med" len="med"/>
            <a:tailEnd type="none" w="med" len="med"/>
          </a:ln>
        </p:spPr>
      </p:cxnSp>
      <p:cxnSp>
        <p:nvCxnSpPr>
          <p:cNvPr id="34" name="Google Shape;34;p4"/>
          <p:cNvCxnSpPr/>
          <p:nvPr/>
        </p:nvCxnSpPr>
        <p:spPr>
          <a:xfrm rot="10800000">
            <a:off x="5486400" y="269685"/>
            <a:ext cx="609600" cy="804600"/>
          </a:xfrm>
          <a:prstGeom prst="straightConnector1">
            <a:avLst/>
          </a:prstGeom>
          <a:noFill/>
          <a:ln w="9525" cap="flat" cmpd="sng">
            <a:solidFill>
              <a:srgbClr val="CFD8DC"/>
            </a:solidFill>
            <a:prstDash val="solid"/>
            <a:round/>
            <a:headEnd type="none" w="med" len="med"/>
            <a:tailEnd type="none" w="med" len="med"/>
          </a:ln>
        </p:spPr>
      </p:cxnSp>
      <p:cxnSp>
        <p:nvCxnSpPr>
          <p:cNvPr id="35" name="Google Shape;35;p4"/>
          <p:cNvCxnSpPr/>
          <p:nvPr/>
        </p:nvCxnSpPr>
        <p:spPr>
          <a:xfrm rot="10800000" flipH="1">
            <a:off x="6332100" y="753125"/>
            <a:ext cx="126800" cy="348900"/>
          </a:xfrm>
          <a:prstGeom prst="straightConnector1">
            <a:avLst/>
          </a:prstGeom>
          <a:noFill/>
          <a:ln w="9525" cap="flat" cmpd="sng">
            <a:solidFill>
              <a:srgbClr val="CFD8DC"/>
            </a:solidFill>
            <a:prstDash val="solid"/>
            <a:round/>
            <a:headEnd type="none" w="med" len="med"/>
            <a:tailEnd type="none" w="med" len="med"/>
          </a:ln>
        </p:spPr>
      </p:cxnSp>
      <p:sp>
        <p:nvSpPr>
          <p:cNvPr id="36" name="Google Shape;36;p4"/>
          <p:cNvSpPr txBox="1">
            <a:spLocks noGrp="1"/>
          </p:cNvSpPr>
          <p:nvPr>
            <p:ph type="sldNum" idx="12"/>
          </p:nvPr>
        </p:nvSpPr>
        <p:spPr>
          <a:xfrm>
            <a:off x="-116" y="6333125"/>
            <a:ext cx="12192000" cy="5250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fld id="{00000000-1234-1234-1234-123412341234}" type="slidenum">
              <a:rPr lang="en" smtClean="0"/>
              <a:pPr/>
              <a:t>‹#›</a:t>
            </a:fld>
            <a:endParaRPr lang="en"/>
          </a:p>
        </p:txBody>
      </p:sp>
      <p:sp>
        <p:nvSpPr>
          <p:cNvPr id="33" name="Google Shape;33;p4"/>
          <p:cNvSpPr/>
          <p:nvPr/>
        </p:nvSpPr>
        <p:spPr>
          <a:xfrm>
            <a:off x="5367200" y="1074285"/>
            <a:ext cx="14576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33337351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37"/>
        <p:cNvGrpSpPr/>
        <p:nvPr/>
      </p:nvGrpSpPr>
      <p:grpSpPr>
        <a:xfrm>
          <a:off x="0" y="0"/>
          <a:ext cx="0" cy="0"/>
          <a:chOff x="0" y="0"/>
          <a:chExt cx="0" cy="0"/>
        </a:xfrm>
      </p:grpSpPr>
      <p:sp>
        <p:nvSpPr>
          <p:cNvPr id="38" name="Google Shape;38;p5"/>
          <p:cNvSpPr txBox="1">
            <a:spLocks noGrp="1"/>
          </p:cNvSpPr>
          <p:nvPr>
            <p:ph type="title"/>
          </p:nvPr>
        </p:nvSpPr>
        <p:spPr>
          <a:xfrm>
            <a:off x="1048200" y="410826"/>
            <a:ext cx="10095600" cy="9369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9" name="Google Shape;39;p5"/>
          <p:cNvSpPr txBox="1">
            <a:spLocks noGrp="1"/>
          </p:cNvSpPr>
          <p:nvPr>
            <p:ph type="body" idx="1"/>
          </p:nvPr>
        </p:nvSpPr>
        <p:spPr>
          <a:xfrm>
            <a:off x="1048200" y="1682267"/>
            <a:ext cx="10095600" cy="4764900"/>
          </a:xfrm>
          <a:prstGeom prst="rect">
            <a:avLst/>
          </a:prstGeom>
        </p:spPr>
        <p:txBody>
          <a:bodyPr spcFirstLastPara="1" wrap="square" lIns="91425" tIns="91425" rIns="91425" bIns="91425" anchor="t" anchorCtr="0">
            <a:noAutofit/>
          </a:bodyPr>
          <a:lstStyle>
            <a:lvl1pPr marL="457200" lvl="0" indent="-419100">
              <a:lnSpc>
                <a:spcPct val="115000"/>
              </a:lnSpc>
              <a:spcBef>
                <a:spcPts val="600"/>
              </a:spcBef>
              <a:spcAft>
                <a:spcPts val="0"/>
              </a:spcAft>
              <a:buSzPts val="3000"/>
              <a:buChar char="◎"/>
              <a:defRPr/>
            </a:lvl1pPr>
            <a:lvl2pPr marL="914400" lvl="1" indent="-381000">
              <a:lnSpc>
                <a:spcPct val="115000"/>
              </a:lnSpc>
              <a:spcBef>
                <a:spcPts val="0"/>
              </a:spcBef>
              <a:spcAft>
                <a:spcPts val="0"/>
              </a:spcAft>
              <a:buSzPts val="2400"/>
              <a:buChar char="○"/>
              <a:defRPr/>
            </a:lvl2pPr>
            <a:lvl3pPr marL="1371600" lvl="2" indent="-381000">
              <a:lnSpc>
                <a:spcPct val="115000"/>
              </a:lnSpc>
              <a:spcBef>
                <a:spcPts val="0"/>
              </a:spcBef>
              <a:spcAft>
                <a:spcPts val="0"/>
              </a:spcAft>
              <a:buSzPts val="2400"/>
              <a:buChar char="◉"/>
              <a:defRPr/>
            </a:lvl3pPr>
            <a:lvl4pPr marL="1828800" lvl="3" indent="-342900">
              <a:lnSpc>
                <a:spcPct val="115000"/>
              </a:lnSpc>
              <a:spcBef>
                <a:spcPts val="0"/>
              </a:spcBef>
              <a:spcAft>
                <a:spcPts val="0"/>
              </a:spcAft>
              <a:buSzPts val="1800"/>
              <a:buChar char="●"/>
              <a:defRPr/>
            </a:lvl4pPr>
            <a:lvl5pPr marL="2286000" lvl="4" indent="-342900">
              <a:lnSpc>
                <a:spcPct val="115000"/>
              </a:lnSpc>
              <a:spcBef>
                <a:spcPts val="0"/>
              </a:spcBef>
              <a:spcAft>
                <a:spcPts val="0"/>
              </a:spcAft>
              <a:buSzPts val="1800"/>
              <a:buChar char="○"/>
              <a:defRPr/>
            </a:lvl5pPr>
            <a:lvl6pPr marL="2743200" lvl="5" indent="-342900">
              <a:lnSpc>
                <a:spcPct val="115000"/>
              </a:lnSpc>
              <a:spcBef>
                <a:spcPts val="0"/>
              </a:spcBef>
              <a:spcAft>
                <a:spcPts val="0"/>
              </a:spcAft>
              <a:buSzPts val="1800"/>
              <a:buChar char="■"/>
              <a:defRPr/>
            </a:lvl6pPr>
            <a:lvl7pPr marL="3200400" lvl="6" indent="-342900">
              <a:lnSpc>
                <a:spcPct val="115000"/>
              </a:lnSpc>
              <a:spcBef>
                <a:spcPts val="0"/>
              </a:spcBef>
              <a:spcAft>
                <a:spcPts val="0"/>
              </a:spcAft>
              <a:buSzPts val="1800"/>
              <a:buChar char="●"/>
              <a:defRPr/>
            </a:lvl7pPr>
            <a:lvl8pPr marL="3657600" lvl="7" indent="-342900">
              <a:lnSpc>
                <a:spcPct val="115000"/>
              </a:lnSpc>
              <a:spcBef>
                <a:spcPts val="0"/>
              </a:spcBef>
              <a:spcAft>
                <a:spcPts val="0"/>
              </a:spcAft>
              <a:buSzPts val="1800"/>
              <a:buChar char="○"/>
              <a:defRPr/>
            </a:lvl8pPr>
            <a:lvl9pPr marL="4114800" lvl="8" indent="-342900">
              <a:lnSpc>
                <a:spcPct val="115000"/>
              </a:lnSpc>
              <a:spcBef>
                <a:spcPts val="0"/>
              </a:spcBef>
              <a:spcAft>
                <a:spcPts val="0"/>
              </a:spcAft>
              <a:buSzPts val="1800"/>
              <a:buChar char="■"/>
              <a:defRPr/>
            </a:lvl9pPr>
          </a:lstStyle>
          <a:p>
            <a:endParaRPr/>
          </a:p>
        </p:txBody>
      </p:sp>
      <p:sp>
        <p:nvSpPr>
          <p:cNvPr id="40" name="Google Shape;40;p5"/>
          <p:cNvSpPr txBox="1">
            <a:spLocks noGrp="1"/>
          </p:cNvSpPr>
          <p:nvPr>
            <p:ph type="sldNum" idx="12"/>
          </p:nvPr>
        </p:nvSpPr>
        <p:spPr>
          <a:xfrm>
            <a:off x="11205845" y="6333134"/>
            <a:ext cx="7316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4865025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500296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354312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396925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37184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00948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183162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96858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9611130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07991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9"/>
        <p:cNvGrpSpPr/>
        <p:nvPr/>
      </p:nvGrpSpPr>
      <p:grpSpPr>
        <a:xfrm>
          <a:off x="0" y="0"/>
          <a:ext cx="0" cy="0"/>
          <a:chOff x="0" y="0"/>
          <a:chExt cx="0" cy="0"/>
        </a:xfrm>
      </p:grpSpPr>
      <p:sp>
        <p:nvSpPr>
          <p:cNvPr id="31" name="Google Shape;31;p4"/>
          <p:cNvSpPr txBox="1">
            <a:spLocks noGrp="1"/>
          </p:cNvSpPr>
          <p:nvPr>
            <p:ph type="body" idx="1"/>
          </p:nvPr>
        </p:nvSpPr>
        <p:spPr>
          <a:xfrm>
            <a:off x="1620400" y="2501400"/>
            <a:ext cx="8951200" cy="1093200"/>
          </a:xfrm>
          <a:prstGeom prst="rect">
            <a:avLst/>
          </a:prstGeom>
        </p:spPr>
        <p:txBody>
          <a:bodyPr spcFirstLastPara="1" wrap="square" lIns="91425" tIns="91425" rIns="91425" bIns="91425" anchor="t" anchorCtr="0">
            <a:noAutofit/>
          </a:bodyPr>
          <a:lstStyle>
            <a:lvl1pPr marL="457200" lvl="0" indent="-457200" algn="ctr" rtl="0">
              <a:spcBef>
                <a:spcPts val="600"/>
              </a:spcBef>
              <a:spcAft>
                <a:spcPts val="0"/>
              </a:spcAft>
              <a:buClr>
                <a:srgbClr val="263238"/>
              </a:buClr>
              <a:buSzPts val="3600"/>
              <a:buChar char="◎"/>
              <a:defRPr sz="3600" i="1"/>
            </a:lvl1pPr>
            <a:lvl2pPr marL="914400" lvl="1" indent="-457200" algn="ctr" rtl="0">
              <a:spcBef>
                <a:spcPts val="0"/>
              </a:spcBef>
              <a:spcAft>
                <a:spcPts val="0"/>
              </a:spcAft>
              <a:buClr>
                <a:srgbClr val="263238"/>
              </a:buClr>
              <a:buSzPts val="3600"/>
              <a:buChar char="○"/>
              <a:defRPr sz="3600" i="1"/>
            </a:lvl2pPr>
            <a:lvl3pPr marL="1371600" lvl="2" indent="-457200" algn="ctr" rtl="0">
              <a:spcBef>
                <a:spcPts val="0"/>
              </a:spcBef>
              <a:spcAft>
                <a:spcPts val="0"/>
              </a:spcAft>
              <a:buClr>
                <a:srgbClr val="263238"/>
              </a:buClr>
              <a:buSzPts val="3600"/>
              <a:buChar char="◉"/>
              <a:defRPr sz="3600" i="1"/>
            </a:lvl3pPr>
            <a:lvl4pPr marL="1828800" lvl="3" indent="-457200" algn="ctr" rtl="0">
              <a:spcBef>
                <a:spcPts val="0"/>
              </a:spcBef>
              <a:spcAft>
                <a:spcPts val="0"/>
              </a:spcAft>
              <a:buClr>
                <a:srgbClr val="263238"/>
              </a:buClr>
              <a:buSzPts val="3600"/>
              <a:buChar char="●"/>
              <a:defRPr sz="3600" i="1"/>
            </a:lvl4pPr>
            <a:lvl5pPr marL="2286000" lvl="4" indent="-457200" algn="ctr" rtl="0">
              <a:spcBef>
                <a:spcPts val="0"/>
              </a:spcBef>
              <a:spcAft>
                <a:spcPts val="0"/>
              </a:spcAft>
              <a:buClr>
                <a:srgbClr val="263238"/>
              </a:buClr>
              <a:buSzPts val="3600"/>
              <a:buChar char="○"/>
              <a:defRPr sz="3600" i="1"/>
            </a:lvl5pPr>
            <a:lvl6pPr marL="2743200" lvl="5" indent="-457200" algn="ctr" rtl="0">
              <a:spcBef>
                <a:spcPts val="0"/>
              </a:spcBef>
              <a:spcAft>
                <a:spcPts val="0"/>
              </a:spcAft>
              <a:buClr>
                <a:srgbClr val="263238"/>
              </a:buClr>
              <a:buSzPts val="3600"/>
              <a:buChar char="■"/>
              <a:defRPr sz="3600" i="1"/>
            </a:lvl6pPr>
            <a:lvl7pPr marL="3200400" lvl="6" indent="-457200" algn="ctr" rtl="0">
              <a:spcBef>
                <a:spcPts val="0"/>
              </a:spcBef>
              <a:spcAft>
                <a:spcPts val="0"/>
              </a:spcAft>
              <a:buClr>
                <a:srgbClr val="263238"/>
              </a:buClr>
              <a:buSzPts val="3600"/>
              <a:buChar char="●"/>
              <a:defRPr sz="3600" i="1"/>
            </a:lvl7pPr>
            <a:lvl8pPr marL="3657600" lvl="7" indent="-457200" algn="ctr" rtl="0">
              <a:spcBef>
                <a:spcPts val="0"/>
              </a:spcBef>
              <a:spcAft>
                <a:spcPts val="0"/>
              </a:spcAft>
              <a:buClr>
                <a:srgbClr val="263238"/>
              </a:buClr>
              <a:buSzPts val="3600"/>
              <a:buChar char="○"/>
              <a:defRPr sz="3600" i="1"/>
            </a:lvl8pPr>
            <a:lvl9pPr marL="4114800" lvl="8" indent="-457200" algn="ctr">
              <a:spcBef>
                <a:spcPts val="0"/>
              </a:spcBef>
              <a:spcAft>
                <a:spcPts val="0"/>
              </a:spcAft>
              <a:buClr>
                <a:srgbClr val="263238"/>
              </a:buClr>
              <a:buSzPts val="3600"/>
              <a:buChar char="■"/>
              <a:defRPr sz="3600" i="1"/>
            </a:lvl9pPr>
          </a:lstStyle>
          <a:p>
            <a:endParaRPr/>
          </a:p>
        </p:txBody>
      </p:sp>
      <p:sp>
        <p:nvSpPr>
          <p:cNvPr id="4" name="Slide Number Placeholder 5">
            <a:extLst>
              <a:ext uri="{FF2B5EF4-FFF2-40B4-BE49-F238E27FC236}">
                <a16:creationId xmlns:a16="http://schemas.microsoft.com/office/drawing/2014/main" id="{06900402-BCBA-4B55-B2A6-33E5F87AEDE2}"/>
              </a:ext>
            </a:extLst>
          </p:cNvPr>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261083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1048200" y="410826"/>
            <a:ext cx="10095600" cy="9369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8" name="Google Shape;48;p7"/>
          <p:cNvSpPr txBox="1">
            <a:spLocks noGrp="1"/>
          </p:cNvSpPr>
          <p:nvPr>
            <p:ph type="body" idx="1"/>
          </p:nvPr>
        </p:nvSpPr>
        <p:spPr>
          <a:xfrm>
            <a:off x="1048200" y="1600200"/>
            <a:ext cx="3226400" cy="4967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49" name="Google Shape;49;p7"/>
          <p:cNvSpPr txBox="1">
            <a:spLocks noGrp="1"/>
          </p:cNvSpPr>
          <p:nvPr>
            <p:ph type="body" idx="2"/>
          </p:nvPr>
        </p:nvSpPr>
        <p:spPr>
          <a:xfrm>
            <a:off x="4439989" y="1600200"/>
            <a:ext cx="3226400" cy="4967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50" name="Google Shape;50;p7"/>
          <p:cNvSpPr txBox="1">
            <a:spLocks noGrp="1"/>
          </p:cNvSpPr>
          <p:nvPr>
            <p:ph type="body" idx="3"/>
          </p:nvPr>
        </p:nvSpPr>
        <p:spPr>
          <a:xfrm>
            <a:off x="7831779" y="1600200"/>
            <a:ext cx="3226400" cy="4967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51" name="Google Shape;51;p7"/>
          <p:cNvSpPr txBox="1">
            <a:spLocks noGrp="1"/>
          </p:cNvSpPr>
          <p:nvPr>
            <p:ph type="sldNum" idx="12"/>
          </p:nvPr>
        </p:nvSpPr>
        <p:spPr>
          <a:xfrm>
            <a:off x="11205845" y="6333134"/>
            <a:ext cx="7316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0121381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21" name="Google Shape;21;p4"/>
          <p:cNvSpPr txBox="1">
            <a:spLocks noGrp="1"/>
          </p:cNvSpPr>
          <p:nvPr>
            <p:ph type="title"/>
          </p:nvPr>
        </p:nvSpPr>
        <p:spPr>
          <a:xfrm>
            <a:off x="0" y="67576"/>
            <a:ext cx="12192000" cy="10236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a:solidFill>
                  <a:srgbClr val="424242"/>
                </a:solidFill>
                <a:latin typeface="Calibri" panose="020F0502020204030204" pitchFamily="34" charset="0"/>
                <a:cs typeface="Calibri" panose="020F0502020204030204" pitchFamily="34" charset="0"/>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dirty="0"/>
          </a:p>
        </p:txBody>
      </p:sp>
      <p:sp>
        <p:nvSpPr>
          <p:cNvPr id="22" name="Google Shape;22;p4"/>
          <p:cNvSpPr txBox="1">
            <a:spLocks noGrp="1"/>
          </p:cNvSpPr>
          <p:nvPr>
            <p:ph type="body" idx="1"/>
          </p:nvPr>
        </p:nvSpPr>
        <p:spPr>
          <a:xfrm>
            <a:off x="290286" y="1355073"/>
            <a:ext cx="11611428" cy="4817294"/>
          </a:xfrm>
          <a:prstGeom prst="rect">
            <a:avLst/>
          </a:prstGeom>
        </p:spPr>
        <p:txBody>
          <a:bodyPr spcFirstLastPara="1" wrap="square" lIns="91425" tIns="91425" rIns="91425" bIns="91425" anchor="t" anchorCtr="0">
            <a:noAutofit/>
          </a:bodyPr>
          <a:lstStyle>
            <a:lvl1pPr marL="609555" lvl="0" indent="-457167">
              <a:spcBef>
                <a:spcPts val="600"/>
              </a:spcBef>
              <a:spcAft>
                <a:spcPts val="0"/>
              </a:spcAft>
              <a:buSzPts val="1800"/>
              <a:buChar char="●"/>
              <a:defRPr>
                <a:solidFill>
                  <a:schemeClr val="bg1">
                    <a:lumMod val="50000"/>
                  </a:schemeClr>
                </a:solidFill>
              </a:defRPr>
            </a:lvl1pPr>
            <a:lvl2pPr marL="1219110" lvl="1" indent="-423301">
              <a:spcBef>
                <a:spcPts val="600"/>
              </a:spcBef>
              <a:spcAft>
                <a:spcPts val="0"/>
              </a:spcAft>
              <a:buSzPts val="1400"/>
              <a:buChar char="○"/>
              <a:defRPr/>
            </a:lvl2pPr>
            <a:lvl3pPr marL="1828664" lvl="2" indent="-423301">
              <a:spcBef>
                <a:spcPts val="2133"/>
              </a:spcBef>
              <a:spcAft>
                <a:spcPts val="0"/>
              </a:spcAft>
              <a:buSzPts val="1400"/>
              <a:buChar char="■"/>
              <a:defRPr/>
            </a:lvl3pPr>
            <a:lvl4pPr marL="2438218" lvl="3" indent="-423301">
              <a:spcBef>
                <a:spcPts val="2133"/>
              </a:spcBef>
              <a:spcAft>
                <a:spcPts val="0"/>
              </a:spcAft>
              <a:buSzPts val="1400"/>
              <a:buChar char="●"/>
              <a:defRPr/>
            </a:lvl4pPr>
            <a:lvl5pPr marL="3047772" lvl="4" indent="-423301">
              <a:spcBef>
                <a:spcPts val="2133"/>
              </a:spcBef>
              <a:spcAft>
                <a:spcPts val="0"/>
              </a:spcAft>
              <a:buSzPts val="1400"/>
              <a:buChar char="○"/>
              <a:defRPr/>
            </a:lvl5pPr>
            <a:lvl6pPr marL="3657327" lvl="5" indent="-423301">
              <a:spcBef>
                <a:spcPts val="2133"/>
              </a:spcBef>
              <a:spcAft>
                <a:spcPts val="0"/>
              </a:spcAft>
              <a:buSzPts val="1400"/>
              <a:buChar char="■"/>
              <a:defRPr/>
            </a:lvl6pPr>
            <a:lvl7pPr marL="4266880" lvl="6" indent="-423301">
              <a:spcBef>
                <a:spcPts val="2133"/>
              </a:spcBef>
              <a:spcAft>
                <a:spcPts val="0"/>
              </a:spcAft>
              <a:buSzPts val="1400"/>
              <a:buChar char="●"/>
              <a:defRPr/>
            </a:lvl7pPr>
            <a:lvl8pPr marL="4876435" lvl="7" indent="-423301">
              <a:spcBef>
                <a:spcPts val="2133"/>
              </a:spcBef>
              <a:spcAft>
                <a:spcPts val="0"/>
              </a:spcAft>
              <a:buSzPts val="1400"/>
              <a:buChar char="○"/>
              <a:defRPr/>
            </a:lvl8pPr>
            <a:lvl9pPr marL="5485990" lvl="8" indent="-423301">
              <a:spcBef>
                <a:spcPts val="2133"/>
              </a:spcBef>
              <a:spcAft>
                <a:spcPts val="2133"/>
              </a:spcAft>
              <a:buSzPts val="1400"/>
              <a:buChar char="■"/>
              <a:defRPr/>
            </a:lvl9pPr>
          </a:lstStyle>
          <a:p>
            <a:pPr lvl="0"/>
            <a:endParaRPr dirty="0"/>
          </a:p>
        </p:txBody>
      </p:sp>
      <p:sp>
        <p:nvSpPr>
          <p:cNvPr id="23" name="Google Shape;23;p4"/>
          <p:cNvSpPr txBox="1">
            <a:spLocks noGrp="1"/>
          </p:cNvSpPr>
          <p:nvPr>
            <p:ph type="sldNum" idx="12"/>
          </p:nvPr>
        </p:nvSpPr>
        <p:spPr>
          <a:xfrm>
            <a:off x="11364721" y="633340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4850893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ubtitle">
  <p:cSld name="Subtitle">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2061367" y="2034925"/>
            <a:ext cx="7776800" cy="15465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b="1"/>
            </a:lvl1pPr>
            <a:lvl2pPr lvl="1" rtl="0">
              <a:spcBef>
                <a:spcPts val="0"/>
              </a:spcBef>
              <a:spcAft>
                <a:spcPts val="0"/>
              </a:spcAft>
              <a:buSzPts val="4800"/>
              <a:buNone/>
              <a:defRPr sz="4800" b="1"/>
            </a:lvl2pPr>
            <a:lvl3pPr lvl="2" rtl="0">
              <a:spcBef>
                <a:spcPts val="0"/>
              </a:spcBef>
              <a:spcAft>
                <a:spcPts val="0"/>
              </a:spcAft>
              <a:buSzPts val="4800"/>
              <a:buNone/>
              <a:defRPr sz="4800" b="1"/>
            </a:lvl3pPr>
            <a:lvl4pPr lvl="3" rtl="0">
              <a:spcBef>
                <a:spcPts val="0"/>
              </a:spcBef>
              <a:spcAft>
                <a:spcPts val="0"/>
              </a:spcAft>
              <a:buSzPts val="4800"/>
              <a:buNone/>
              <a:defRPr sz="4800" b="1"/>
            </a:lvl4pPr>
            <a:lvl5pPr lvl="4" rtl="0">
              <a:spcBef>
                <a:spcPts val="0"/>
              </a:spcBef>
              <a:spcAft>
                <a:spcPts val="0"/>
              </a:spcAft>
              <a:buSzPts val="4800"/>
              <a:buNone/>
              <a:defRPr sz="4800" b="1"/>
            </a:lvl5pPr>
            <a:lvl6pPr lvl="5" rtl="0">
              <a:spcBef>
                <a:spcPts val="0"/>
              </a:spcBef>
              <a:spcAft>
                <a:spcPts val="0"/>
              </a:spcAft>
              <a:buSzPts val="4800"/>
              <a:buNone/>
              <a:defRPr sz="4800" b="1"/>
            </a:lvl6pPr>
            <a:lvl7pPr lvl="6" rtl="0">
              <a:spcBef>
                <a:spcPts val="0"/>
              </a:spcBef>
              <a:spcAft>
                <a:spcPts val="0"/>
              </a:spcAft>
              <a:buSzPts val="4800"/>
              <a:buNone/>
              <a:defRPr sz="4800" b="1"/>
            </a:lvl7pPr>
            <a:lvl8pPr lvl="7" rtl="0">
              <a:spcBef>
                <a:spcPts val="0"/>
              </a:spcBef>
              <a:spcAft>
                <a:spcPts val="0"/>
              </a:spcAft>
              <a:buSzPts val="4800"/>
              <a:buNone/>
              <a:defRPr sz="4800" b="1"/>
            </a:lvl8pPr>
            <a:lvl9pPr lvl="8" rtl="0">
              <a:spcBef>
                <a:spcPts val="0"/>
              </a:spcBef>
              <a:spcAft>
                <a:spcPts val="0"/>
              </a:spcAft>
              <a:buSzPts val="4800"/>
              <a:buNone/>
              <a:defRPr sz="4800" b="1"/>
            </a:lvl9pPr>
          </a:lstStyle>
          <a:p>
            <a:endParaRPr/>
          </a:p>
        </p:txBody>
      </p:sp>
      <p:sp>
        <p:nvSpPr>
          <p:cNvPr id="28" name="Google Shape;28;p3"/>
          <p:cNvSpPr txBox="1">
            <a:spLocks noGrp="1"/>
          </p:cNvSpPr>
          <p:nvPr>
            <p:ph type="subTitle" idx="1"/>
          </p:nvPr>
        </p:nvSpPr>
        <p:spPr>
          <a:xfrm>
            <a:off x="2061367" y="3710548"/>
            <a:ext cx="7776800" cy="10464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607D8B"/>
              </a:buClr>
              <a:buSzPts val="3000"/>
              <a:buNone/>
              <a:defRPr>
                <a:solidFill>
                  <a:srgbClr val="607D8B"/>
                </a:solidFill>
              </a:defRPr>
            </a:lvl1pPr>
            <a:lvl2pPr lvl="1" rtl="0">
              <a:spcBef>
                <a:spcPts val="0"/>
              </a:spcBef>
              <a:spcAft>
                <a:spcPts val="0"/>
              </a:spcAft>
              <a:buClr>
                <a:srgbClr val="607D8B"/>
              </a:buClr>
              <a:buSzPts val="3000"/>
              <a:buNone/>
              <a:defRPr sz="3000">
                <a:solidFill>
                  <a:srgbClr val="607D8B"/>
                </a:solidFill>
              </a:defRPr>
            </a:lvl2pPr>
            <a:lvl3pPr lvl="2" rtl="0">
              <a:spcBef>
                <a:spcPts val="0"/>
              </a:spcBef>
              <a:spcAft>
                <a:spcPts val="0"/>
              </a:spcAft>
              <a:buClr>
                <a:srgbClr val="607D8B"/>
              </a:buClr>
              <a:buSzPts val="3000"/>
              <a:buNone/>
              <a:defRPr sz="3000">
                <a:solidFill>
                  <a:srgbClr val="607D8B"/>
                </a:solidFill>
              </a:defRPr>
            </a:lvl3pPr>
            <a:lvl4pPr lvl="3" rtl="0">
              <a:spcBef>
                <a:spcPts val="0"/>
              </a:spcBef>
              <a:spcAft>
                <a:spcPts val="0"/>
              </a:spcAft>
              <a:buClr>
                <a:srgbClr val="607D8B"/>
              </a:buClr>
              <a:buSzPts val="3000"/>
              <a:buNone/>
              <a:defRPr sz="3000">
                <a:solidFill>
                  <a:srgbClr val="607D8B"/>
                </a:solidFill>
              </a:defRPr>
            </a:lvl4pPr>
            <a:lvl5pPr lvl="4" rtl="0">
              <a:spcBef>
                <a:spcPts val="0"/>
              </a:spcBef>
              <a:spcAft>
                <a:spcPts val="0"/>
              </a:spcAft>
              <a:buClr>
                <a:srgbClr val="607D8B"/>
              </a:buClr>
              <a:buSzPts val="3000"/>
              <a:buNone/>
              <a:defRPr sz="3000">
                <a:solidFill>
                  <a:srgbClr val="607D8B"/>
                </a:solidFill>
              </a:defRPr>
            </a:lvl5pPr>
            <a:lvl6pPr lvl="5" rtl="0">
              <a:spcBef>
                <a:spcPts val="0"/>
              </a:spcBef>
              <a:spcAft>
                <a:spcPts val="0"/>
              </a:spcAft>
              <a:buClr>
                <a:srgbClr val="607D8B"/>
              </a:buClr>
              <a:buSzPts val="3000"/>
              <a:buNone/>
              <a:defRPr sz="3000">
                <a:solidFill>
                  <a:srgbClr val="607D8B"/>
                </a:solidFill>
              </a:defRPr>
            </a:lvl6pPr>
            <a:lvl7pPr lvl="6" rtl="0">
              <a:spcBef>
                <a:spcPts val="0"/>
              </a:spcBef>
              <a:spcAft>
                <a:spcPts val="0"/>
              </a:spcAft>
              <a:buClr>
                <a:srgbClr val="607D8B"/>
              </a:buClr>
              <a:buSzPts val="3000"/>
              <a:buNone/>
              <a:defRPr sz="3000">
                <a:solidFill>
                  <a:srgbClr val="607D8B"/>
                </a:solidFill>
              </a:defRPr>
            </a:lvl7pPr>
            <a:lvl8pPr lvl="7" rtl="0">
              <a:spcBef>
                <a:spcPts val="0"/>
              </a:spcBef>
              <a:spcAft>
                <a:spcPts val="0"/>
              </a:spcAft>
              <a:buClr>
                <a:srgbClr val="607D8B"/>
              </a:buClr>
              <a:buSzPts val="3000"/>
              <a:buNone/>
              <a:defRPr sz="3000">
                <a:solidFill>
                  <a:srgbClr val="607D8B"/>
                </a:solidFill>
              </a:defRPr>
            </a:lvl8pPr>
            <a:lvl9pPr lvl="8" rtl="0">
              <a:spcBef>
                <a:spcPts val="0"/>
              </a:spcBef>
              <a:spcAft>
                <a:spcPts val="0"/>
              </a:spcAft>
              <a:buClr>
                <a:srgbClr val="607D8B"/>
              </a:buClr>
              <a:buSzPts val="3000"/>
              <a:buNone/>
              <a:defRPr sz="3000">
                <a:solidFill>
                  <a:srgbClr val="607D8B"/>
                </a:solidFill>
              </a:defRPr>
            </a:lvl9pPr>
          </a:lstStyle>
          <a:p>
            <a:endParaRPr/>
          </a:p>
        </p:txBody>
      </p:sp>
    </p:spTree>
    <p:extLst>
      <p:ext uri="{BB962C8B-B14F-4D97-AF65-F5344CB8AC3E}">
        <p14:creationId xmlns:p14="http://schemas.microsoft.com/office/powerpoint/2010/main" val="3204234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130"/>
        <p:cNvGrpSpPr/>
        <p:nvPr/>
      </p:nvGrpSpPr>
      <p:grpSpPr>
        <a:xfrm>
          <a:off x="0" y="0"/>
          <a:ext cx="0" cy="0"/>
          <a:chOff x="0" y="0"/>
          <a:chExt cx="0" cy="0"/>
        </a:xfrm>
      </p:grpSpPr>
      <p:sp>
        <p:nvSpPr>
          <p:cNvPr id="132" name="Google Shape;132;p25"/>
          <p:cNvSpPr txBox="1">
            <a:spLocks noGrp="1"/>
          </p:cNvSpPr>
          <p:nvPr>
            <p:ph type="title"/>
          </p:nvPr>
        </p:nvSpPr>
        <p:spPr>
          <a:xfrm>
            <a:off x="1048200" y="410826"/>
            <a:ext cx="10095600" cy="9369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91EA"/>
              </a:buClr>
              <a:buSzPts val="3000"/>
              <a:buFont typeface="Roboto Slab"/>
              <a:buNone/>
              <a:defRPr sz="3000">
                <a:solidFill>
                  <a:srgbClr val="0091EA"/>
                </a:solidFill>
                <a:latin typeface="Roboto Slab"/>
                <a:ea typeface="Roboto Slab"/>
                <a:cs typeface="Roboto Slab"/>
                <a:sym typeface="Roboto Slab"/>
              </a:defRPr>
            </a:lvl1pPr>
            <a:lvl2pPr lvl="1" rtl="0">
              <a:spcBef>
                <a:spcPts val="0"/>
              </a:spcBef>
              <a:spcAft>
                <a:spcPts val="0"/>
              </a:spcAft>
              <a:buClr>
                <a:srgbClr val="0091EA"/>
              </a:buClr>
              <a:buSzPts val="3000"/>
              <a:buFont typeface="Roboto Slab"/>
              <a:buNone/>
              <a:defRPr sz="3000">
                <a:solidFill>
                  <a:srgbClr val="0091EA"/>
                </a:solidFill>
                <a:latin typeface="Roboto Slab"/>
                <a:ea typeface="Roboto Slab"/>
                <a:cs typeface="Roboto Slab"/>
                <a:sym typeface="Roboto Slab"/>
              </a:defRPr>
            </a:lvl2pPr>
            <a:lvl3pPr lvl="2" rtl="0">
              <a:spcBef>
                <a:spcPts val="0"/>
              </a:spcBef>
              <a:spcAft>
                <a:spcPts val="0"/>
              </a:spcAft>
              <a:buClr>
                <a:srgbClr val="0091EA"/>
              </a:buClr>
              <a:buSzPts val="3000"/>
              <a:buFont typeface="Roboto Slab"/>
              <a:buNone/>
              <a:defRPr sz="3000">
                <a:solidFill>
                  <a:srgbClr val="0091EA"/>
                </a:solidFill>
                <a:latin typeface="Roboto Slab"/>
                <a:ea typeface="Roboto Slab"/>
                <a:cs typeface="Roboto Slab"/>
                <a:sym typeface="Roboto Slab"/>
              </a:defRPr>
            </a:lvl3pPr>
            <a:lvl4pPr lvl="3" rtl="0">
              <a:spcBef>
                <a:spcPts val="0"/>
              </a:spcBef>
              <a:spcAft>
                <a:spcPts val="0"/>
              </a:spcAft>
              <a:buClr>
                <a:srgbClr val="0091EA"/>
              </a:buClr>
              <a:buSzPts val="3000"/>
              <a:buFont typeface="Roboto Slab"/>
              <a:buNone/>
              <a:defRPr sz="3000">
                <a:solidFill>
                  <a:srgbClr val="0091EA"/>
                </a:solidFill>
                <a:latin typeface="Roboto Slab"/>
                <a:ea typeface="Roboto Slab"/>
                <a:cs typeface="Roboto Slab"/>
                <a:sym typeface="Roboto Slab"/>
              </a:defRPr>
            </a:lvl4pPr>
            <a:lvl5pPr lvl="4" rtl="0">
              <a:spcBef>
                <a:spcPts val="0"/>
              </a:spcBef>
              <a:spcAft>
                <a:spcPts val="0"/>
              </a:spcAft>
              <a:buClr>
                <a:srgbClr val="0091EA"/>
              </a:buClr>
              <a:buSzPts val="3000"/>
              <a:buFont typeface="Roboto Slab"/>
              <a:buNone/>
              <a:defRPr sz="3000">
                <a:solidFill>
                  <a:srgbClr val="0091EA"/>
                </a:solidFill>
                <a:latin typeface="Roboto Slab"/>
                <a:ea typeface="Roboto Slab"/>
                <a:cs typeface="Roboto Slab"/>
                <a:sym typeface="Roboto Slab"/>
              </a:defRPr>
            </a:lvl5pPr>
            <a:lvl6pPr lvl="5" rtl="0">
              <a:spcBef>
                <a:spcPts val="0"/>
              </a:spcBef>
              <a:spcAft>
                <a:spcPts val="0"/>
              </a:spcAft>
              <a:buClr>
                <a:srgbClr val="0091EA"/>
              </a:buClr>
              <a:buSzPts val="3000"/>
              <a:buFont typeface="Roboto Slab"/>
              <a:buNone/>
              <a:defRPr sz="3000">
                <a:solidFill>
                  <a:srgbClr val="0091EA"/>
                </a:solidFill>
                <a:latin typeface="Roboto Slab"/>
                <a:ea typeface="Roboto Slab"/>
                <a:cs typeface="Roboto Slab"/>
                <a:sym typeface="Roboto Slab"/>
              </a:defRPr>
            </a:lvl6pPr>
            <a:lvl7pPr lvl="6" rtl="0">
              <a:spcBef>
                <a:spcPts val="0"/>
              </a:spcBef>
              <a:spcAft>
                <a:spcPts val="0"/>
              </a:spcAft>
              <a:buClr>
                <a:srgbClr val="0091EA"/>
              </a:buClr>
              <a:buSzPts val="3000"/>
              <a:buFont typeface="Roboto Slab"/>
              <a:buNone/>
              <a:defRPr sz="3000">
                <a:solidFill>
                  <a:srgbClr val="0091EA"/>
                </a:solidFill>
                <a:latin typeface="Roboto Slab"/>
                <a:ea typeface="Roboto Slab"/>
                <a:cs typeface="Roboto Slab"/>
                <a:sym typeface="Roboto Slab"/>
              </a:defRPr>
            </a:lvl7pPr>
            <a:lvl8pPr lvl="7" rtl="0">
              <a:spcBef>
                <a:spcPts val="0"/>
              </a:spcBef>
              <a:spcAft>
                <a:spcPts val="0"/>
              </a:spcAft>
              <a:buClr>
                <a:srgbClr val="0091EA"/>
              </a:buClr>
              <a:buSzPts val="3000"/>
              <a:buFont typeface="Roboto Slab"/>
              <a:buNone/>
              <a:defRPr sz="3000">
                <a:solidFill>
                  <a:srgbClr val="0091EA"/>
                </a:solidFill>
                <a:latin typeface="Roboto Slab"/>
                <a:ea typeface="Roboto Slab"/>
                <a:cs typeface="Roboto Slab"/>
                <a:sym typeface="Roboto Slab"/>
              </a:defRPr>
            </a:lvl8pPr>
            <a:lvl9pPr lvl="8" rtl="0">
              <a:spcBef>
                <a:spcPts val="0"/>
              </a:spcBef>
              <a:spcAft>
                <a:spcPts val="0"/>
              </a:spcAft>
              <a:buClr>
                <a:srgbClr val="0091EA"/>
              </a:buClr>
              <a:buSzPts val="3000"/>
              <a:buFont typeface="Roboto Slab"/>
              <a:buNone/>
              <a:defRPr sz="3000">
                <a:solidFill>
                  <a:srgbClr val="0091EA"/>
                </a:solidFill>
                <a:latin typeface="Roboto Slab"/>
                <a:ea typeface="Roboto Slab"/>
                <a:cs typeface="Roboto Slab"/>
                <a:sym typeface="Roboto Slab"/>
              </a:defRPr>
            </a:lvl9pPr>
          </a:lstStyle>
          <a:p>
            <a:endParaRPr/>
          </a:p>
        </p:txBody>
      </p:sp>
      <p:sp>
        <p:nvSpPr>
          <p:cNvPr id="133" name="Google Shape;133;p25"/>
          <p:cNvSpPr txBox="1">
            <a:spLocks noGrp="1"/>
          </p:cNvSpPr>
          <p:nvPr>
            <p:ph type="body" idx="1"/>
          </p:nvPr>
        </p:nvSpPr>
        <p:spPr>
          <a:xfrm>
            <a:off x="1048200" y="1682267"/>
            <a:ext cx="10095600" cy="47649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marL="914400" lvl="1" indent="-3810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marL="1371600" lvl="2" indent="-3810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marL="1828800" lvl="3" indent="-3429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marL="2286000" lvl="4" indent="-3429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marL="2743200" lvl="5" indent="-3429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marL="3200400" lvl="6" indent="-3429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marL="3657600" lvl="7" indent="-3429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marL="4114800" lvl="8" indent="-3429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a:endParaRPr/>
          </a:p>
        </p:txBody>
      </p:sp>
      <p:sp>
        <p:nvSpPr>
          <p:cNvPr id="134" name="Google Shape;134;p25"/>
          <p:cNvSpPr txBox="1">
            <a:spLocks noGrp="1"/>
          </p:cNvSpPr>
          <p:nvPr>
            <p:ph type="sldNum" idx="2"/>
          </p:nvPr>
        </p:nvSpPr>
        <p:spPr>
          <a:xfrm>
            <a:off x="11205845" y="6333134"/>
            <a:ext cx="731600" cy="525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3208918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complete pattern">
  <p:cSld name="Blank complete pattern">
    <p:bg>
      <p:bgPr>
        <a:blipFill>
          <a:blip r:embed="rId2">
            <a:alphaModFix/>
          </a:blip>
          <a:stretch>
            <a:fillRect/>
          </a:stretch>
        </a:blipFill>
        <a:effectLst/>
      </p:bgPr>
    </p:bg>
    <p:spTree>
      <p:nvGrpSpPr>
        <p:cNvPr id="1" name="Shape 60"/>
        <p:cNvGrpSpPr/>
        <p:nvPr/>
      </p:nvGrpSpPr>
      <p:grpSpPr>
        <a:xfrm>
          <a:off x="0" y="0"/>
          <a:ext cx="0" cy="0"/>
          <a:chOff x="0" y="0"/>
          <a:chExt cx="0" cy="0"/>
        </a:xfrm>
      </p:grpSpPr>
      <p:sp>
        <p:nvSpPr>
          <p:cNvPr id="62" name="Google Shape;62;p11"/>
          <p:cNvSpPr txBox="1">
            <a:spLocks noGrp="1"/>
          </p:cNvSpPr>
          <p:nvPr>
            <p:ph type="sldNum" idx="12"/>
          </p:nvPr>
        </p:nvSpPr>
        <p:spPr>
          <a:xfrm>
            <a:off x="11205845" y="6333134"/>
            <a:ext cx="7316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478287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theme" Target="../theme/theme2.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80" r:id="rId10"/>
    <p:sldLayoutId id="2147483681" r:id="rId11"/>
    <p:sldLayoutId id="2147483698" r:id="rId12"/>
    <p:sldLayoutId id="2147483699" r:id="rId13"/>
    <p:sldLayoutId id="2147483700" r:id="rId14"/>
  </p:sldLayoutIdLst>
  <p:hf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2972309"/>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Lst>
  <p:hf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guru99.com/introduction-to-mysql-workbench.html"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s://www.guru99.com/mysql-tutorial.htm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db-engines.com/en/ranking" TargetMode="External"/><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8178D31F-2FFC-4036-8518-795F22D5A14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89" b="13641"/>
          <a:stretch/>
        </p:blipFill>
        <p:spPr bwMode="auto">
          <a:xfrm>
            <a:off x="-1" y="10"/>
            <a:ext cx="12191999" cy="6857990"/>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772429" y="2791513"/>
            <a:ext cx="6470692" cy="1229306"/>
          </a:xfrm>
        </p:spPr>
        <p:txBody>
          <a:bodyPr>
            <a:normAutofit/>
          </a:bodyPr>
          <a:lstStyle/>
          <a:p>
            <a:r>
              <a:rPr lang="en-US" sz="5400" dirty="0">
                <a:solidFill>
                  <a:schemeClr val="tx1"/>
                </a:solidFill>
              </a:rPr>
              <a:t>AT82.02</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772429" y="4195868"/>
            <a:ext cx="6470693" cy="1229306"/>
          </a:xfrm>
        </p:spPr>
        <p:txBody>
          <a:bodyPr>
            <a:normAutofit fontScale="85000" lnSpcReduction="20000"/>
          </a:bodyPr>
          <a:lstStyle/>
          <a:p>
            <a:r>
              <a:rPr lang="en-US" b="1" dirty="0"/>
              <a:t>Data Modeling and Management</a:t>
            </a:r>
          </a:p>
          <a:p>
            <a:r>
              <a:rPr lang="en-US" dirty="0"/>
              <a:t>Unit 1-2: RDBMS</a:t>
            </a:r>
          </a:p>
          <a:p>
            <a:r>
              <a:rPr lang="en-US" sz="1800" dirty="0"/>
              <a:t>Chutiporn Anutariya (</a:t>
            </a:r>
            <a:r>
              <a:rPr lang="en-US" sz="1800" dirty="0" err="1"/>
              <a:t>chuti</a:t>
            </a:r>
            <a:r>
              <a:rPr lang="en-US" sz="1800" dirty="0"/>
              <a:t> at </a:t>
            </a:r>
            <a:r>
              <a:rPr lang="en-US" sz="1800" dirty="0" err="1"/>
              <a:t>ait</a:t>
            </a:r>
            <a:r>
              <a:rPr lang="en-US" sz="1800" dirty="0"/>
              <a:t> dot ac dot </a:t>
            </a:r>
            <a:r>
              <a:rPr lang="en-US" sz="1800" dirty="0" err="1"/>
              <a:t>th</a:t>
            </a:r>
            <a:r>
              <a:rPr lang="en-US" sz="1800" dirty="0"/>
              <a:t>)</a:t>
            </a:r>
          </a:p>
        </p:txBody>
      </p:sp>
      <p:cxnSp>
        <p:nvCxnSpPr>
          <p:cNvPr id="36" name="Straight Connector 3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2700">
            <a:solidFill>
              <a:schemeClr val="tx1">
                <a:lumMod val="75000"/>
                <a:lumOff val="25000"/>
                <a:alpha val="90000"/>
              </a:schemeClr>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EB30B7D-2E87-422A-8586-872F12C6FA1E}"/>
              </a:ext>
            </a:extLst>
          </p:cNvPr>
          <p:cNvSpPr/>
          <p:nvPr/>
        </p:nvSpPr>
        <p:spPr>
          <a:xfrm>
            <a:off x="7459321" y="6400799"/>
            <a:ext cx="4741383" cy="4802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D416EC6-351B-4E0C-8499-972A395C48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79413" y="6420425"/>
            <a:ext cx="2102177" cy="431624"/>
          </a:xfrm>
          <a:prstGeom prst="rect">
            <a:avLst/>
          </a:prstGeom>
        </p:spPr>
      </p:pic>
      <p:pic>
        <p:nvPicPr>
          <p:cNvPr id="8" name="Picture 7">
            <a:extLst>
              <a:ext uri="{FF2B5EF4-FFF2-40B4-BE49-F238E27FC236}">
                <a16:creationId xmlns:a16="http://schemas.microsoft.com/office/drawing/2014/main" id="{049DD079-0508-46E4-9BF6-00717678475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87568" y="6133767"/>
            <a:ext cx="1742160" cy="998690"/>
          </a:xfrm>
          <a:prstGeom prst="rect">
            <a:avLst/>
          </a:prstGeom>
        </p:spPr>
      </p:pic>
      <p:pic>
        <p:nvPicPr>
          <p:cNvPr id="1026" name="Picture 2" descr="Logo | Asian Institute of Technology">
            <a:extLst>
              <a:ext uri="{FF2B5EF4-FFF2-40B4-BE49-F238E27FC236}">
                <a16:creationId xmlns:a16="http://schemas.microsoft.com/office/drawing/2014/main" id="{B8C48FB4-6D14-4F7E-890F-C3D71666C98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29728" y="6400800"/>
            <a:ext cx="449865" cy="449865"/>
          </a:xfrm>
          <a:prstGeom prst="rect">
            <a:avLst/>
          </a:prstGeom>
          <a:noFill/>
          <a:extLst>
            <a:ext uri="{909E8E84-426E-40DD-AFC4-6F175D3DCCD1}">
              <a14:hiddenFill xmlns:a14="http://schemas.microsoft.com/office/drawing/2010/main">
                <a:solidFill>
                  <a:srgbClr val="FFFFFF"/>
                </a:solidFill>
              </a14:hiddenFill>
            </a:ext>
          </a:extLst>
        </p:spPr>
      </p:pic>
      <p:sp>
        <p:nvSpPr>
          <p:cNvPr id="11" name="Slide Number Placeholder 10">
            <a:extLst>
              <a:ext uri="{FF2B5EF4-FFF2-40B4-BE49-F238E27FC236}">
                <a16:creationId xmlns:a16="http://schemas.microsoft.com/office/drawing/2014/main" id="{23D25AB6-9148-417B-8F5C-54AD82619440}"/>
              </a:ext>
            </a:extLst>
          </p:cNvPr>
          <p:cNvSpPr>
            <a:spLocks noGrp="1"/>
          </p:cNvSpPr>
          <p:nvPr>
            <p:ph type="sldNum" sz="quarter" idx="12"/>
          </p:nvPr>
        </p:nvSpPr>
        <p:spPr/>
        <p:txBody>
          <a:bodyPr/>
          <a:lstStyle/>
          <a:p>
            <a:fld id="{3A98EE3D-8CD1-4C3F-BD1C-C98C9596463C}" type="slidenum">
              <a:rPr lang="en-US" smtClean="0"/>
              <a:t>1</a:t>
            </a:fld>
            <a:endParaRPr lang="en-US" dirty="0"/>
          </a:p>
        </p:txBody>
      </p:sp>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738" name="Google Shape;738;p100"/>
          <p:cNvSpPr txBox="1">
            <a:spLocks noGrp="1"/>
          </p:cNvSpPr>
          <p:nvPr>
            <p:ph type="title"/>
          </p:nvPr>
        </p:nvSpPr>
        <p:spPr>
          <a:xfrm>
            <a:off x="1097280" y="286603"/>
            <a:ext cx="10058400" cy="1450757"/>
          </a:xfrm>
        </p:spPr>
        <p:txBody>
          <a:bodyPr spcFirstLastPara="1" vert="horz" lIns="91425" tIns="91425" rIns="91425" bIns="91425" rtlCol="0" anchor="b" anchorCtr="0">
            <a:normAutofit/>
          </a:bodyPr>
          <a:lstStyle/>
          <a:p>
            <a:pPr marL="0" indent="0">
              <a:buNone/>
            </a:pPr>
            <a:r>
              <a:rPr lang="en-US" sz="2900" b="1"/>
              <a:t>MySQL</a:t>
            </a:r>
          </a:p>
          <a:p>
            <a:pPr marL="0" indent="0">
              <a:buNone/>
            </a:pPr>
            <a:r>
              <a:rPr lang="en-US" sz="2900"/>
              <a:t>What is MySQL?</a:t>
            </a:r>
          </a:p>
          <a:p>
            <a:pPr marL="0" indent="0">
              <a:buNone/>
            </a:pPr>
            <a:r>
              <a:rPr lang="en-US" sz="2900"/>
              <a:t>Why use MySQL?</a:t>
            </a:r>
          </a:p>
        </p:txBody>
      </p:sp>
      <p:sp>
        <p:nvSpPr>
          <p:cNvPr id="106" name="Text Placeholder 2">
            <a:extLst>
              <a:ext uri="{FF2B5EF4-FFF2-40B4-BE49-F238E27FC236}">
                <a16:creationId xmlns:a16="http://schemas.microsoft.com/office/drawing/2014/main" id="{847C7253-BD1D-4A5C-A74D-AE2511C08550}"/>
              </a:ext>
            </a:extLst>
          </p:cNvPr>
          <p:cNvSpPr>
            <a:spLocks noGrp="1"/>
          </p:cNvSpPr>
          <p:nvPr>
            <p:ph type="body" idx="1"/>
          </p:nvPr>
        </p:nvSpPr>
        <p:spPr>
          <a:xfrm>
            <a:off x="1097280" y="2057400"/>
            <a:ext cx="4639736" cy="736282"/>
          </a:xfrm>
        </p:spPr>
        <p:txBody>
          <a:bodyPr/>
          <a:lstStyle/>
          <a:p>
            <a:endParaRPr lang="en-US"/>
          </a:p>
        </p:txBody>
      </p:sp>
      <p:pic>
        <p:nvPicPr>
          <p:cNvPr id="741" name="Google Shape;741;p100"/>
          <p:cNvPicPr preferRelativeResize="0"/>
          <p:nvPr/>
        </p:nvPicPr>
        <p:blipFill>
          <a:blip r:embed="rId3"/>
          <a:stretch>
            <a:fillRect/>
          </a:stretch>
        </p:blipFill>
        <p:spPr>
          <a:xfrm>
            <a:off x="1921680" y="2958274"/>
            <a:ext cx="2990935" cy="2910821"/>
          </a:xfrm>
          <a:prstGeom prst="rect">
            <a:avLst/>
          </a:prstGeom>
          <a:noFill/>
          <a:ln>
            <a:noFill/>
          </a:ln>
        </p:spPr>
      </p:pic>
      <p:sp>
        <p:nvSpPr>
          <p:cNvPr id="108" name="Text Placeholder 4">
            <a:extLst>
              <a:ext uri="{FF2B5EF4-FFF2-40B4-BE49-F238E27FC236}">
                <a16:creationId xmlns:a16="http://schemas.microsoft.com/office/drawing/2014/main" id="{8A8EEC5F-3E2E-4242-B880-574CC952C950}"/>
              </a:ext>
            </a:extLst>
          </p:cNvPr>
          <p:cNvSpPr>
            <a:spLocks noGrp="1"/>
          </p:cNvSpPr>
          <p:nvPr>
            <p:ph type="body" sz="quarter" idx="3"/>
          </p:nvPr>
        </p:nvSpPr>
        <p:spPr>
          <a:xfrm>
            <a:off x="6515944" y="2057400"/>
            <a:ext cx="4639736" cy="736282"/>
          </a:xfrm>
        </p:spPr>
        <p:txBody>
          <a:bodyPr/>
          <a:lstStyle/>
          <a:p>
            <a:endParaRPr lang="en-US"/>
          </a:p>
        </p:txBody>
      </p:sp>
      <p:sp>
        <p:nvSpPr>
          <p:cNvPr id="110" name="Content Placeholder 5">
            <a:extLst>
              <a:ext uri="{FF2B5EF4-FFF2-40B4-BE49-F238E27FC236}">
                <a16:creationId xmlns:a16="http://schemas.microsoft.com/office/drawing/2014/main" id="{854B24C0-EA11-4E6D-8A54-EE1B31B3E6A7}"/>
              </a:ext>
            </a:extLst>
          </p:cNvPr>
          <p:cNvSpPr>
            <a:spLocks noGrp="1"/>
          </p:cNvSpPr>
          <p:nvPr>
            <p:ph sz="quarter" idx="4"/>
          </p:nvPr>
        </p:nvSpPr>
        <p:spPr>
          <a:xfrm>
            <a:off x="6515944" y="2958273"/>
            <a:ext cx="4639736" cy="2910821"/>
          </a:xfrm>
        </p:spPr>
        <p:txBody>
          <a:bodyPr/>
          <a:lstStyle/>
          <a:p>
            <a:endParaRPr lang="en-US"/>
          </a:p>
        </p:txBody>
      </p:sp>
      <p:sp>
        <p:nvSpPr>
          <p:cNvPr id="739" name="Google Shape;739;p100"/>
          <p:cNvSpPr txBox="1">
            <a:spLocks noGrp="1"/>
          </p:cNvSpPr>
          <p:nvPr>
            <p:ph type="sldNum" sz="quarter" idx="12"/>
          </p:nvPr>
        </p:nvSpPr>
        <p:spPr>
          <a:xfrm>
            <a:off x="10993582" y="6446838"/>
            <a:ext cx="780010" cy="365125"/>
          </a:xfrm>
        </p:spPr>
        <p:txBody>
          <a:bodyPr spcFirstLastPara="1" vert="horz" lIns="91425" tIns="91425" rIns="91425" bIns="91425" rtlCol="0" anchor="ctr" anchorCtr="0">
            <a:normAutofit/>
          </a:bodyPr>
          <a:lstStyle/>
          <a:p>
            <a:pPr>
              <a:lnSpc>
                <a:spcPct val="90000"/>
              </a:lnSpc>
              <a:spcAft>
                <a:spcPts val="600"/>
              </a:spcAft>
            </a:pPr>
            <a:fld id="{00000000-1234-1234-1234-123412341234}" type="slidenum">
              <a:rPr lang="en" sz="700"/>
              <a:pPr>
                <a:lnSpc>
                  <a:spcPct val="90000"/>
                </a:lnSpc>
                <a:spcAft>
                  <a:spcPts val="600"/>
                </a:spcAft>
              </a:pPr>
              <a:t>10</a:t>
            </a:fld>
            <a:endParaRPr lang="en" sz="7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101"/>
          <p:cNvSpPr txBox="1">
            <a:spLocks noGrp="1"/>
          </p:cNvSpPr>
          <p:nvPr>
            <p:ph type="title"/>
          </p:nvPr>
        </p:nvSpPr>
        <p:spPr>
          <a:xfrm>
            <a:off x="1097280" y="286603"/>
            <a:ext cx="10058400" cy="1450757"/>
          </a:xfrm>
        </p:spPr>
        <p:txBody>
          <a:bodyPr spcFirstLastPara="1" vert="horz" lIns="91425" tIns="91425" rIns="91425" bIns="91425" rtlCol="0" anchor="b" anchorCtr="0">
            <a:normAutofit/>
          </a:bodyPr>
          <a:lstStyle/>
          <a:p>
            <a:r>
              <a:rPr lang="en"/>
              <a:t>MySQL Workbench</a:t>
            </a:r>
            <a:endParaRPr/>
          </a:p>
        </p:txBody>
      </p:sp>
      <p:graphicFrame>
        <p:nvGraphicFramePr>
          <p:cNvPr id="2" name="Content Placeholder 1">
            <a:extLst>
              <a:ext uri="{FF2B5EF4-FFF2-40B4-BE49-F238E27FC236}">
                <a16:creationId xmlns:a16="http://schemas.microsoft.com/office/drawing/2014/main" id="{3ACA865D-1475-4B20-BF5E-65D5487B7ACE}"/>
              </a:ext>
            </a:extLst>
          </p:cNvPr>
          <p:cNvGraphicFramePr>
            <a:graphicFrameLocks noGrp="1"/>
          </p:cNvGraphicFramePr>
          <p:nvPr>
            <p:ph sz="half" idx="1"/>
            <p:extLst>
              <p:ext uri="{D42A27DB-BD31-4B8C-83A1-F6EECF244321}">
                <p14:modId xmlns:p14="http://schemas.microsoft.com/office/powerpoint/2010/main" val="2384940421"/>
              </p:ext>
            </p:extLst>
          </p:nvPr>
        </p:nvGraphicFramePr>
        <p:xfrm>
          <a:off x="1097280" y="2120900"/>
          <a:ext cx="4639736" cy="37481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49" name="Google Shape;749;p101"/>
          <p:cNvPicPr preferRelativeResize="0"/>
          <p:nvPr/>
        </p:nvPicPr>
        <p:blipFill>
          <a:blip r:embed="rId8"/>
          <a:stretch>
            <a:fillRect/>
          </a:stretch>
        </p:blipFill>
        <p:spPr>
          <a:xfrm>
            <a:off x="7060753" y="2120900"/>
            <a:ext cx="3550118" cy="3748194"/>
          </a:xfrm>
          <a:prstGeom prst="rect">
            <a:avLst/>
          </a:prstGeom>
          <a:noFill/>
          <a:ln>
            <a:noFill/>
          </a:ln>
        </p:spPr>
      </p:pic>
      <p:sp>
        <p:nvSpPr>
          <p:cNvPr id="748" name="Google Shape;748;p101"/>
          <p:cNvSpPr txBox="1">
            <a:spLocks noGrp="1"/>
          </p:cNvSpPr>
          <p:nvPr>
            <p:ph type="sldNum" sz="quarter" idx="12"/>
          </p:nvPr>
        </p:nvSpPr>
        <p:spPr>
          <a:xfrm>
            <a:off x="10993582" y="6446838"/>
            <a:ext cx="780010" cy="365125"/>
          </a:xfrm>
        </p:spPr>
        <p:txBody>
          <a:bodyPr spcFirstLastPara="1" vert="horz" lIns="91425" tIns="91425" rIns="91425" bIns="91425" rtlCol="0" anchor="ctr" anchorCtr="0">
            <a:normAutofit/>
          </a:bodyPr>
          <a:lstStyle/>
          <a:p>
            <a:pPr>
              <a:lnSpc>
                <a:spcPct val="90000"/>
              </a:lnSpc>
              <a:spcAft>
                <a:spcPts val="600"/>
              </a:spcAft>
            </a:pPr>
            <a:fld id="{00000000-1234-1234-1234-123412341234}" type="slidenum">
              <a:rPr lang="en" sz="700"/>
              <a:pPr>
                <a:lnSpc>
                  <a:spcPct val="90000"/>
                </a:lnSpc>
                <a:spcAft>
                  <a:spcPts val="600"/>
                </a:spcAft>
              </a:pPr>
              <a:t>11</a:t>
            </a:fld>
            <a:endParaRPr lang="en" sz="7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102"/>
          <p:cNvSpPr txBox="1">
            <a:spLocks noGrp="1"/>
          </p:cNvSpPr>
          <p:nvPr>
            <p:ph type="title"/>
          </p:nvPr>
        </p:nvSpPr>
        <p:spPr>
          <a:xfrm>
            <a:off x="1097280" y="286603"/>
            <a:ext cx="10058400" cy="1450757"/>
          </a:xfrm>
        </p:spPr>
        <p:txBody>
          <a:bodyPr spcFirstLastPara="1" vert="horz" lIns="91425" tIns="91425" rIns="91425" bIns="91425" rtlCol="0" anchor="b" anchorCtr="0">
            <a:normAutofit/>
          </a:bodyPr>
          <a:lstStyle/>
          <a:p>
            <a:r>
              <a:rPr lang="en-US" sz="4300"/>
              <a:t>MySQL workbench - SQL development tool</a:t>
            </a:r>
          </a:p>
        </p:txBody>
      </p:sp>
      <p:pic>
        <p:nvPicPr>
          <p:cNvPr id="757" name="Google Shape;757;p102"/>
          <p:cNvPicPr preferRelativeResize="0"/>
          <p:nvPr/>
        </p:nvPicPr>
        <p:blipFill>
          <a:blip r:embed="rId3"/>
          <a:stretch>
            <a:fillRect/>
          </a:stretch>
        </p:blipFill>
        <p:spPr>
          <a:xfrm>
            <a:off x="2627977" y="2108201"/>
            <a:ext cx="6997006" cy="3760891"/>
          </a:xfrm>
          <a:prstGeom prst="rect">
            <a:avLst/>
          </a:prstGeom>
          <a:noFill/>
          <a:ln>
            <a:noFill/>
          </a:ln>
        </p:spPr>
      </p:pic>
      <p:sp>
        <p:nvSpPr>
          <p:cNvPr id="756" name="Google Shape;756;p102"/>
          <p:cNvSpPr txBox="1">
            <a:spLocks noGrp="1"/>
          </p:cNvSpPr>
          <p:nvPr>
            <p:ph type="sldNum" sz="quarter" idx="12"/>
          </p:nvPr>
        </p:nvSpPr>
        <p:spPr>
          <a:xfrm>
            <a:off x="10993582" y="6446838"/>
            <a:ext cx="780010" cy="365125"/>
          </a:xfrm>
        </p:spPr>
        <p:txBody>
          <a:bodyPr spcFirstLastPara="1" vert="horz" lIns="91425" tIns="91425" rIns="91425" bIns="91425" rtlCol="0" anchor="ctr" anchorCtr="0">
            <a:normAutofit/>
          </a:bodyPr>
          <a:lstStyle/>
          <a:p>
            <a:pPr>
              <a:lnSpc>
                <a:spcPct val="90000"/>
              </a:lnSpc>
              <a:spcAft>
                <a:spcPts val="600"/>
              </a:spcAft>
            </a:pPr>
            <a:fld id="{00000000-1234-1234-1234-123412341234}" type="slidenum">
              <a:rPr lang="en" sz="700"/>
              <a:pPr>
                <a:lnSpc>
                  <a:spcPct val="90000"/>
                </a:lnSpc>
                <a:spcAft>
                  <a:spcPts val="600"/>
                </a:spcAft>
              </a:pPr>
              <a:t>12</a:t>
            </a:fld>
            <a:endParaRPr lang="en" sz="7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103"/>
          <p:cNvSpPr txBox="1">
            <a:spLocks noGrp="1"/>
          </p:cNvSpPr>
          <p:nvPr>
            <p:ph type="title"/>
          </p:nvPr>
        </p:nvSpPr>
        <p:spPr>
          <a:xfrm>
            <a:off x="643466" y="786383"/>
            <a:ext cx="3517567" cy="2093975"/>
          </a:xfrm>
        </p:spPr>
        <p:txBody>
          <a:bodyPr spcFirstLastPara="1" vert="horz" lIns="91425" tIns="91425" rIns="91425" bIns="91425" rtlCol="0" anchor="b" anchorCtr="0">
            <a:normAutofit/>
          </a:bodyPr>
          <a:lstStyle/>
          <a:p>
            <a:r>
              <a:rPr lang="en-US" sz="3300"/>
              <a:t>MySQL workbench - Administration tool</a:t>
            </a:r>
          </a:p>
        </p:txBody>
      </p:sp>
      <p:sp>
        <p:nvSpPr>
          <p:cNvPr id="130" name="Text Placeholder 3">
            <a:extLst>
              <a:ext uri="{FF2B5EF4-FFF2-40B4-BE49-F238E27FC236}">
                <a16:creationId xmlns:a16="http://schemas.microsoft.com/office/drawing/2014/main" id="{84223A67-BB25-47FA-B388-C1FAE2C491CE}"/>
              </a:ext>
            </a:extLst>
          </p:cNvPr>
          <p:cNvSpPr>
            <a:spLocks noGrp="1"/>
          </p:cNvSpPr>
          <p:nvPr>
            <p:ph type="body" sz="half" idx="2"/>
          </p:nvPr>
        </p:nvSpPr>
        <p:spPr>
          <a:xfrm>
            <a:off x="643465" y="3043050"/>
            <a:ext cx="3517567" cy="3064505"/>
          </a:xfrm>
        </p:spPr>
        <p:txBody>
          <a:bodyPr/>
          <a:lstStyle/>
          <a:p>
            <a:endParaRPr lang="en-US"/>
          </a:p>
        </p:txBody>
      </p:sp>
      <p:sp>
        <p:nvSpPr>
          <p:cNvPr id="764" name="Google Shape;764;p103"/>
          <p:cNvSpPr txBox="1">
            <a:spLocks noGrp="1"/>
          </p:cNvSpPr>
          <p:nvPr>
            <p:ph type="sldNum" sz="quarter" idx="12"/>
          </p:nvPr>
        </p:nvSpPr>
        <p:spPr>
          <a:xfrm>
            <a:off x="10993582" y="6446838"/>
            <a:ext cx="780010" cy="365125"/>
          </a:xfrm>
        </p:spPr>
        <p:txBody>
          <a:bodyPr spcFirstLastPara="1" vert="horz" lIns="91425" tIns="91425" rIns="91425" bIns="91425" rtlCol="0" anchor="ctr" anchorCtr="0">
            <a:normAutofit/>
          </a:bodyPr>
          <a:lstStyle/>
          <a:p>
            <a:pPr>
              <a:lnSpc>
                <a:spcPct val="90000"/>
              </a:lnSpc>
              <a:spcAft>
                <a:spcPts val="600"/>
              </a:spcAft>
            </a:pPr>
            <a:fld id="{00000000-1234-1234-1234-123412341234}" type="slidenum">
              <a:rPr lang="en" sz="700"/>
              <a:pPr>
                <a:lnSpc>
                  <a:spcPct val="90000"/>
                </a:lnSpc>
                <a:spcAft>
                  <a:spcPts val="600"/>
                </a:spcAft>
              </a:pPr>
              <a:t>13</a:t>
            </a:fld>
            <a:endParaRPr lang="en" sz="700"/>
          </a:p>
        </p:txBody>
      </p:sp>
      <p:graphicFrame>
        <p:nvGraphicFramePr>
          <p:cNvPr id="766" name="Google Shape;763;p103">
            <a:extLst>
              <a:ext uri="{FF2B5EF4-FFF2-40B4-BE49-F238E27FC236}">
                <a16:creationId xmlns:a16="http://schemas.microsoft.com/office/drawing/2014/main" id="{A95770AE-4F2E-43AB-A83C-3502DD740C11}"/>
              </a:ext>
            </a:extLst>
          </p:cNvPr>
          <p:cNvGraphicFramePr/>
          <p:nvPr>
            <p:extLst>
              <p:ext uri="{D42A27DB-BD31-4B8C-83A1-F6EECF244321}">
                <p14:modId xmlns:p14="http://schemas.microsoft.com/office/powerpoint/2010/main" val="2872606204"/>
              </p:ext>
            </p:extLst>
          </p:nvPr>
        </p:nvGraphicFramePr>
        <p:xfrm>
          <a:off x="5458984" y="812799"/>
          <a:ext cx="5928344" cy="52947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104"/>
          <p:cNvSpPr txBox="1">
            <a:spLocks noGrp="1"/>
          </p:cNvSpPr>
          <p:nvPr>
            <p:ph type="title"/>
          </p:nvPr>
        </p:nvSpPr>
        <p:spPr>
          <a:xfrm>
            <a:off x="1097280" y="286603"/>
            <a:ext cx="10058400" cy="1450757"/>
          </a:xfrm>
        </p:spPr>
        <p:txBody>
          <a:bodyPr spcFirstLastPara="1" vert="horz" lIns="91425" tIns="91425" rIns="91425" bIns="91425" rtlCol="0" anchor="b" anchorCtr="0">
            <a:normAutofit/>
          </a:bodyPr>
          <a:lstStyle/>
          <a:p>
            <a:r>
              <a:rPr lang="en-US" sz="4300"/>
              <a:t>MySQL workbench - Administration tool</a:t>
            </a:r>
          </a:p>
        </p:txBody>
      </p:sp>
      <p:pic>
        <p:nvPicPr>
          <p:cNvPr id="772" name="Google Shape;772;p104"/>
          <p:cNvPicPr preferRelativeResize="0"/>
          <p:nvPr/>
        </p:nvPicPr>
        <p:blipFill>
          <a:blip r:embed="rId3"/>
          <a:stretch>
            <a:fillRect/>
          </a:stretch>
        </p:blipFill>
        <p:spPr>
          <a:xfrm>
            <a:off x="3005408" y="2108201"/>
            <a:ext cx="6242144" cy="3760891"/>
          </a:xfrm>
          <a:prstGeom prst="rect">
            <a:avLst/>
          </a:prstGeom>
          <a:noFill/>
          <a:ln>
            <a:noFill/>
          </a:ln>
        </p:spPr>
      </p:pic>
      <p:sp>
        <p:nvSpPr>
          <p:cNvPr id="771" name="Google Shape;771;p104"/>
          <p:cNvSpPr txBox="1">
            <a:spLocks noGrp="1"/>
          </p:cNvSpPr>
          <p:nvPr>
            <p:ph type="sldNum" sz="quarter" idx="12"/>
          </p:nvPr>
        </p:nvSpPr>
        <p:spPr>
          <a:xfrm>
            <a:off x="10993582" y="6446838"/>
            <a:ext cx="780010" cy="365125"/>
          </a:xfrm>
        </p:spPr>
        <p:txBody>
          <a:bodyPr spcFirstLastPara="1" vert="horz" lIns="91425" tIns="91425" rIns="91425" bIns="91425" rtlCol="0" anchor="ctr" anchorCtr="0">
            <a:normAutofit/>
          </a:bodyPr>
          <a:lstStyle/>
          <a:p>
            <a:pPr>
              <a:lnSpc>
                <a:spcPct val="90000"/>
              </a:lnSpc>
              <a:spcAft>
                <a:spcPts val="600"/>
              </a:spcAft>
            </a:pPr>
            <a:fld id="{00000000-1234-1234-1234-123412341234}" type="slidenum">
              <a:rPr lang="en" sz="700"/>
              <a:pPr>
                <a:lnSpc>
                  <a:spcPct val="90000"/>
                </a:lnSpc>
                <a:spcAft>
                  <a:spcPts val="600"/>
                </a:spcAft>
              </a:pPr>
              <a:t>14</a:t>
            </a:fld>
            <a:endParaRPr lang="en" sz="7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10" name="Google Shape;810;p107"/>
          <p:cNvSpPr txBox="1">
            <a:spLocks noGrp="1"/>
          </p:cNvSpPr>
          <p:nvPr>
            <p:ph type="ctrTitle"/>
          </p:nvPr>
        </p:nvSpPr>
        <p:spPr>
          <a:xfrm>
            <a:off x="1097280" y="758952"/>
            <a:ext cx="10058400" cy="3566160"/>
          </a:xfrm>
        </p:spPr>
        <p:txBody>
          <a:bodyPr spcFirstLastPara="1" vert="horz" lIns="91425" tIns="91425" rIns="91425" bIns="91425" rtlCol="0" anchor="b" anchorCtr="0">
            <a:normAutofit/>
          </a:bodyPr>
          <a:lstStyle/>
          <a:p>
            <a:r>
              <a:rPr lang="en"/>
              <a:t>References</a:t>
            </a:r>
            <a:endParaRPr/>
          </a:p>
        </p:txBody>
      </p:sp>
      <p:sp>
        <p:nvSpPr>
          <p:cNvPr id="811" name="Google Shape;811;p107"/>
          <p:cNvSpPr txBox="1">
            <a:spLocks noGrp="1"/>
          </p:cNvSpPr>
          <p:nvPr>
            <p:ph type="subTitle" idx="1"/>
          </p:nvPr>
        </p:nvSpPr>
        <p:spPr>
          <a:xfrm>
            <a:off x="1100051" y="4645152"/>
            <a:ext cx="10058400" cy="1143000"/>
          </a:xfrm>
        </p:spPr>
        <p:txBody>
          <a:bodyPr spcFirstLastPara="1" vert="horz" lIns="91425" tIns="91425" rIns="91425" bIns="91425" rtlCol="0" anchorCtr="0">
            <a:normAutofit/>
          </a:bodyPr>
          <a:lstStyle/>
          <a:p>
            <a:pPr indent="-381000">
              <a:lnSpc>
                <a:spcPct val="100000"/>
              </a:lnSpc>
              <a:spcBef>
                <a:spcPts val="0"/>
              </a:spcBef>
              <a:buSzPts val="2400"/>
            </a:pPr>
            <a:r>
              <a:rPr lang="en-US" sz="1900" dirty="0"/>
              <a:t>MySQL Workbench Tutorial &amp; MySQL Introduction </a:t>
            </a:r>
            <a:r>
              <a:rPr lang="en-US" sz="1900" u="sng" dirty="0">
                <a:hlinkClick r:id="rId3"/>
              </a:rPr>
              <a:t>https://www.guru99.com/introduction-to-mysql-workbench.html</a:t>
            </a:r>
            <a:endParaRPr lang="en-US" sz="1900" dirty="0"/>
          </a:p>
          <a:p>
            <a:pPr indent="-381000">
              <a:lnSpc>
                <a:spcPct val="100000"/>
              </a:lnSpc>
              <a:spcBef>
                <a:spcPts val="0"/>
              </a:spcBef>
              <a:buSzPts val="2400"/>
            </a:pPr>
            <a:r>
              <a:rPr lang="en-US" sz="1900" dirty="0"/>
              <a:t>MySQL Tutorial</a:t>
            </a:r>
            <a:r>
              <a:rPr lang="en-US" sz="1900" b="1" dirty="0"/>
              <a:t> </a:t>
            </a:r>
            <a:r>
              <a:rPr lang="en-US" sz="1900" u="sng" dirty="0">
                <a:hlinkClick r:id="rId4"/>
              </a:rPr>
              <a:t>https://www.guru99.com/mysql-tutorial.html</a:t>
            </a:r>
            <a:endParaRPr lang="en-US" sz="1900" dirty="0"/>
          </a:p>
        </p:txBody>
      </p:sp>
      <p:sp>
        <p:nvSpPr>
          <p:cNvPr id="809" name="Google Shape;809;p107"/>
          <p:cNvSpPr txBox="1">
            <a:spLocks noGrp="1"/>
          </p:cNvSpPr>
          <p:nvPr>
            <p:ph type="sldNum" sz="quarter" idx="12"/>
          </p:nvPr>
        </p:nvSpPr>
        <p:spPr>
          <a:xfrm>
            <a:off x="10993582" y="6446838"/>
            <a:ext cx="780010" cy="365125"/>
          </a:xfrm>
        </p:spPr>
        <p:txBody>
          <a:bodyPr spcFirstLastPara="1" vert="horz" lIns="91425" tIns="91425" rIns="91425" bIns="91425" rtlCol="0" anchor="ctr" anchorCtr="0">
            <a:normAutofit/>
          </a:bodyPr>
          <a:lstStyle/>
          <a:p>
            <a:pPr>
              <a:lnSpc>
                <a:spcPct val="90000"/>
              </a:lnSpc>
              <a:spcAft>
                <a:spcPts val="600"/>
              </a:spcAft>
            </a:pPr>
            <a:fld id="{00000000-1234-1234-1234-123412341234}" type="slidenum">
              <a:rPr lang="en" sz="700"/>
              <a:pPr>
                <a:lnSpc>
                  <a:spcPct val="90000"/>
                </a:lnSpc>
                <a:spcAft>
                  <a:spcPts val="600"/>
                </a:spcAft>
              </a:pPr>
              <a:t>15</a:t>
            </a:fld>
            <a:endParaRPr lang="en" sz="7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24"/>
        <p:cNvGrpSpPr/>
        <p:nvPr/>
      </p:nvGrpSpPr>
      <p:grpSpPr>
        <a:xfrm>
          <a:off x="0" y="0"/>
          <a:ext cx="0" cy="0"/>
          <a:chOff x="0" y="0"/>
          <a:chExt cx="0" cy="0"/>
        </a:xfrm>
      </p:grpSpPr>
      <p:sp>
        <p:nvSpPr>
          <p:cNvPr id="134" name="Rectangle 13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6" name="Straight Connector 135">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8" name="Rectangle 13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Franklin Gothic Book" panose="020F0502020204030204"/>
              <a:ea typeface="+mn-ea"/>
              <a:cs typeface="+mn-cs"/>
            </a:endParaRPr>
          </a:p>
        </p:txBody>
      </p:sp>
      <p:pic>
        <p:nvPicPr>
          <p:cNvPr id="826" name="Google Shape;826;p90"/>
          <p:cNvPicPr preferRelativeResize="0"/>
          <p:nvPr/>
        </p:nvPicPr>
        <p:blipFill rotWithShape="1">
          <a:blip r:embed="rId3"/>
          <a:srcRect b="15730"/>
          <a:stretch/>
        </p:blipFill>
        <p:spPr>
          <a:xfrm>
            <a:off x="20" y="975"/>
            <a:ext cx="12191980" cy="6858000"/>
          </a:xfrm>
          <a:prstGeom prst="rect">
            <a:avLst/>
          </a:prstGeom>
          <a:noFill/>
        </p:spPr>
      </p:pic>
      <p:sp>
        <p:nvSpPr>
          <p:cNvPr id="140" name="Rectangle 139">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Franklin Gothic Book" panose="020F0502020204030204"/>
              <a:ea typeface="+mn-ea"/>
              <a:cs typeface="+mn-cs"/>
            </a:endParaRPr>
          </a:p>
        </p:txBody>
      </p:sp>
      <p:sp>
        <p:nvSpPr>
          <p:cNvPr id="6" name="Title 5">
            <a:extLst>
              <a:ext uri="{FF2B5EF4-FFF2-40B4-BE49-F238E27FC236}">
                <a16:creationId xmlns:a16="http://schemas.microsoft.com/office/drawing/2014/main" id="{F6C225E0-846D-4C3D-8E3A-BE00A7D2E4E4}"/>
              </a:ext>
            </a:extLst>
          </p:cNvPr>
          <p:cNvSpPr>
            <a:spLocks noGrp="1"/>
          </p:cNvSpPr>
          <p:nvPr>
            <p:ph type="title"/>
          </p:nvPr>
        </p:nvSpPr>
        <p:spPr>
          <a:xfrm>
            <a:off x="854277" y="1475234"/>
            <a:ext cx="3214307" cy="2901694"/>
          </a:xfrm>
        </p:spPr>
        <p:txBody>
          <a:bodyPr vert="horz" lIns="91440" tIns="45720" rIns="91440" bIns="45720" rtlCol="0" anchor="b">
            <a:normAutofit/>
          </a:bodyPr>
          <a:lstStyle/>
          <a:p>
            <a:endParaRPr lang="en-US" sz="2400" dirty="0">
              <a:solidFill>
                <a:schemeClr val="tx1"/>
              </a:solidFill>
              <a:sym typeface="Roboto Slab"/>
            </a:endParaRPr>
          </a:p>
          <a:p>
            <a:r>
              <a:rPr lang="en-US" sz="2400" dirty="0">
                <a:solidFill>
                  <a:schemeClr val="tx1"/>
                </a:solidFill>
                <a:sym typeface="Roboto Slab"/>
              </a:rPr>
              <a:t>Thank you.</a:t>
            </a:r>
          </a:p>
          <a:p>
            <a:endParaRPr lang="en-US" sz="2400" dirty="0">
              <a:solidFill>
                <a:schemeClr val="tx1"/>
              </a:solidFill>
              <a:sym typeface="Roboto Slab"/>
            </a:endParaRPr>
          </a:p>
          <a:p>
            <a:r>
              <a:rPr lang="en-US" sz="2400" b="1" dirty="0">
                <a:solidFill>
                  <a:schemeClr val="tx1"/>
                </a:solidFill>
                <a:sym typeface="Roboto Slab"/>
              </a:rPr>
              <a:t>Exit Slip: </a:t>
            </a:r>
          </a:p>
          <a:p>
            <a:r>
              <a:rPr lang="en-US" sz="2400" dirty="0">
                <a:solidFill>
                  <a:schemeClr val="tx1"/>
                </a:solidFill>
                <a:sym typeface="Roboto Slab"/>
              </a:rPr>
              <a:t>Discuss 3 important things / concepts </a:t>
            </a:r>
            <a:br>
              <a:rPr lang="en-US" sz="2400" dirty="0">
                <a:solidFill>
                  <a:schemeClr val="tx1"/>
                </a:solidFill>
                <a:sym typeface="Roboto Slab"/>
              </a:rPr>
            </a:br>
            <a:r>
              <a:rPr lang="en-US" sz="2400" dirty="0">
                <a:solidFill>
                  <a:schemeClr val="tx1"/>
                </a:solidFill>
                <a:sym typeface="Roboto Slab"/>
              </a:rPr>
              <a:t>we have learned today.</a:t>
            </a:r>
          </a:p>
          <a:p>
            <a:endParaRPr lang="en-US" sz="2400" dirty="0">
              <a:solidFill>
                <a:schemeClr val="tx1"/>
              </a:solidFill>
              <a:sym typeface="Roboto Slab"/>
            </a:endParaRPr>
          </a:p>
        </p:txBody>
      </p:sp>
      <p:cxnSp>
        <p:nvCxnSpPr>
          <p:cNvPr id="142" name="Straight Connector 141">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95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4" name="Rectangle 143">
            <a:extLst>
              <a:ext uri="{FF2B5EF4-FFF2-40B4-BE49-F238E27FC236}">
                <a16:creationId xmlns:a16="http://schemas.microsoft.com/office/drawing/2014/main" id="{E239D8CC-16F4-4B2B-80F0-203C56D0D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Google Shape;825;p90"/>
          <p:cNvSpPr txBox="1">
            <a:spLocks noGrp="1"/>
          </p:cNvSpPr>
          <p:nvPr>
            <p:ph type="sldNum" sz="quarter" idx="12"/>
          </p:nvPr>
        </p:nvSpPr>
        <p:spPr>
          <a:xfrm>
            <a:off x="10993582" y="6446838"/>
            <a:ext cx="780010" cy="365125"/>
          </a:xfrm>
        </p:spPr>
        <p:txBody>
          <a:bodyPr vert="horz" lIns="91440" tIns="45720" rIns="91440" bIns="45720" rtlCol="0" anchor="ct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fld id="{00000000-1234-1234-1234-123412341234}" type="slidenum">
              <a:rPr kumimoji="0" lang="en-US" sz="1050" b="0" i="0" u="none" strike="noStrike" kern="1200" cap="none" spc="0" normalizeH="0" baseline="0" noProof="0">
                <a:ln>
                  <a:noFill/>
                </a:ln>
                <a:solidFill>
                  <a:srgbClr val="FFFFFF"/>
                </a:solidFill>
                <a:effectLst/>
                <a:uLnTx/>
                <a:uFillTx/>
                <a:latin typeface="Franklin Gothic Book" panose="020F0502020204030204"/>
                <a:ea typeface="+mn-ea"/>
                <a:cs typeface="+mn-cs"/>
              </a:rPr>
              <a:pPr marL="0" marR="0" lvl="0" indent="0" algn="l" defTabSz="914400" rtl="0" eaLnBrk="1" fontAlgn="auto" latinLnBrk="0" hangingPunct="1">
                <a:lnSpc>
                  <a:spcPct val="100000"/>
                </a:lnSpc>
                <a:spcBef>
                  <a:spcPts val="0"/>
                </a:spcBef>
                <a:spcAft>
                  <a:spcPts val="600"/>
                </a:spcAft>
                <a:buClrTx/>
                <a:buSzTx/>
                <a:buFontTx/>
                <a:buNone/>
                <a:tabLst/>
                <a:defRPr/>
              </a:pPr>
              <a:t>16</a:t>
            </a:fld>
            <a:endParaRPr kumimoji="0" lang="en-US" sz="105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Tree>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88FB6-B36B-4885-A5BC-F04E1A6042C1}"/>
              </a:ext>
            </a:extLst>
          </p:cNvPr>
          <p:cNvSpPr>
            <a:spLocks noGrp="1"/>
          </p:cNvSpPr>
          <p:nvPr>
            <p:ph type="title"/>
          </p:nvPr>
        </p:nvSpPr>
        <p:spPr>
          <a:xfrm>
            <a:off x="1097280" y="758952"/>
            <a:ext cx="10058400" cy="3566160"/>
          </a:xfrm>
        </p:spPr>
        <p:txBody>
          <a:bodyPr anchor="b">
            <a:normAutofit/>
          </a:bodyPr>
          <a:lstStyle/>
          <a:p>
            <a:pPr marL="9525" indent="0"/>
            <a:r>
              <a:rPr lang="en-US" sz="3200" dirty="0"/>
              <a:t>Major parts of these slides on RDBMS are based on the slides prepared by José Machado, Paulo </a:t>
            </a:r>
            <a:r>
              <a:rPr lang="en-US" sz="3200" dirty="0" err="1"/>
              <a:t>Novais</a:t>
            </a:r>
            <a:r>
              <a:rPr lang="en-US" sz="3200" dirty="0"/>
              <a:t> and Regina Sousa, University of Minho</a:t>
            </a:r>
          </a:p>
        </p:txBody>
      </p:sp>
      <p:sp>
        <p:nvSpPr>
          <p:cNvPr id="10" name="Text Placeholder 2">
            <a:extLst>
              <a:ext uri="{FF2B5EF4-FFF2-40B4-BE49-F238E27FC236}">
                <a16:creationId xmlns:a16="http://schemas.microsoft.com/office/drawing/2014/main" id="{DEF6BCA9-E627-429E-9BC0-8D2DC6F3C77E}"/>
              </a:ext>
            </a:extLst>
          </p:cNvPr>
          <p:cNvSpPr>
            <a:spLocks noGrp="1"/>
          </p:cNvSpPr>
          <p:nvPr>
            <p:ph type="body" idx="1"/>
          </p:nvPr>
        </p:nvSpPr>
        <p:spPr>
          <a:xfrm>
            <a:off x="1097280" y="4663440"/>
            <a:ext cx="10058400" cy="1143000"/>
          </a:xfrm>
        </p:spPr>
        <p:txBody>
          <a:bodyPr/>
          <a:lstStyle/>
          <a:p>
            <a:r>
              <a:rPr lang="en-US" dirty="0"/>
              <a:t>Under the DS&amp;AI Project</a:t>
            </a:r>
          </a:p>
        </p:txBody>
      </p:sp>
      <p:sp>
        <p:nvSpPr>
          <p:cNvPr id="4" name="Slide Number Placeholder 3">
            <a:extLst>
              <a:ext uri="{FF2B5EF4-FFF2-40B4-BE49-F238E27FC236}">
                <a16:creationId xmlns:a16="http://schemas.microsoft.com/office/drawing/2014/main" id="{0D66260A-B232-4199-9BDB-F7A1862D4929}"/>
              </a:ext>
            </a:extLst>
          </p:cNvPr>
          <p:cNvSpPr>
            <a:spLocks noGrp="1"/>
          </p:cNvSpPr>
          <p:nvPr>
            <p:ph type="sldNum" sz="quarter" idx="12"/>
          </p:nvPr>
        </p:nvSpPr>
        <p:spPr>
          <a:xfrm>
            <a:off x="10993582" y="6446838"/>
            <a:ext cx="780010" cy="365125"/>
          </a:xfrm>
        </p:spPr>
        <p:txBody>
          <a:bodyPr anchor="ctr">
            <a:normAutofit/>
          </a:bodyPr>
          <a:lstStyle/>
          <a:p>
            <a:pPr>
              <a:spcAft>
                <a:spcPts val="600"/>
              </a:spcAft>
            </a:pPr>
            <a:fld id="{3A98EE3D-8CD1-4C3F-BD1C-C98C9596463C}" type="slidenum">
              <a:rPr lang="en-US" smtClean="0"/>
              <a:pPr>
                <a:spcAft>
                  <a:spcPts val="600"/>
                </a:spcAft>
              </a:pPr>
              <a:t>2</a:t>
            </a:fld>
            <a:endParaRPr lang="en-US"/>
          </a:p>
        </p:txBody>
      </p:sp>
      <p:pic>
        <p:nvPicPr>
          <p:cNvPr id="6" name="Picture 5">
            <a:extLst>
              <a:ext uri="{FF2B5EF4-FFF2-40B4-BE49-F238E27FC236}">
                <a16:creationId xmlns:a16="http://schemas.microsoft.com/office/drawing/2014/main" id="{727C4182-010F-408D-A8BC-DC753209CFD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6320" y="5526310"/>
            <a:ext cx="2728686" cy="560260"/>
          </a:xfrm>
          <a:prstGeom prst="rect">
            <a:avLst/>
          </a:prstGeom>
        </p:spPr>
      </p:pic>
      <p:pic>
        <p:nvPicPr>
          <p:cNvPr id="8" name="Picture 7">
            <a:extLst>
              <a:ext uri="{FF2B5EF4-FFF2-40B4-BE49-F238E27FC236}">
                <a16:creationId xmlns:a16="http://schemas.microsoft.com/office/drawing/2014/main" id="{C95AA0B3-BD54-4E84-A385-B4C254607D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0008" y="5262413"/>
            <a:ext cx="1894863" cy="1086227"/>
          </a:xfrm>
          <a:prstGeom prst="rect">
            <a:avLst/>
          </a:prstGeom>
        </p:spPr>
      </p:pic>
      <p:pic>
        <p:nvPicPr>
          <p:cNvPr id="12" name="Picture 4" descr="https://www.idisc.com/media/site1/cache/images/logoum.png">
            <a:extLst>
              <a:ext uri="{FF2B5EF4-FFF2-40B4-BE49-F238E27FC236}">
                <a16:creationId xmlns:a16="http://schemas.microsoft.com/office/drawing/2014/main" id="{D7C606F4-DBA1-4146-8DC1-117A13AB90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4871" y="5572800"/>
            <a:ext cx="781042" cy="484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4597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2">
            <a:extLst>
              <a:ext uri="{FF2B5EF4-FFF2-40B4-BE49-F238E27FC236}">
                <a16:creationId xmlns:a16="http://schemas.microsoft.com/office/drawing/2014/main" id="{2667E8E5-88A7-8B45-8995-5DC80777DC18}"/>
              </a:ext>
            </a:extLst>
          </p:cNvPr>
          <p:cNvSpPr/>
          <p:nvPr/>
        </p:nvSpPr>
        <p:spPr>
          <a:xfrm>
            <a:off x="-50800" y="-25400"/>
            <a:ext cx="12344400" cy="1760117"/>
          </a:xfrm>
          <a:prstGeom prst="rect">
            <a:avLst/>
          </a:prstGeom>
          <a:solidFill>
            <a:srgbClr val="425C6B"/>
          </a:solidFill>
        </p:spPr>
      </p:sp>
      <p:sp>
        <p:nvSpPr>
          <p:cNvPr id="3" name="TextBox 3"/>
          <p:cNvSpPr txBox="1"/>
          <p:nvPr/>
        </p:nvSpPr>
        <p:spPr>
          <a:xfrm>
            <a:off x="0" y="264840"/>
            <a:ext cx="12192000" cy="1160959"/>
          </a:xfrm>
          <a:prstGeom prst="rect">
            <a:avLst/>
          </a:prstGeom>
        </p:spPr>
        <p:txBody>
          <a:bodyPr lIns="0" tIns="0" rIns="0" bIns="0" rtlCol="0" anchor="t">
            <a:spAutoFit/>
          </a:bodyPr>
          <a:lstStyle/>
          <a:p>
            <a:pPr algn="ctr">
              <a:lnSpc>
                <a:spcPts val="4667"/>
              </a:lnSpc>
            </a:pPr>
            <a:r>
              <a:rPr lang="en-US" sz="3734" spc="131">
                <a:solidFill>
                  <a:srgbClr val="EFEFEF"/>
                </a:solidFill>
                <a:latin typeface="Century Gothic" panose="020B0502020202020204" pitchFamily="34" charset="0"/>
              </a:rPr>
              <a:t>RELATIONAL DATABASE MANAGEMENT SYSTEMS (RDBMS)</a:t>
            </a:r>
          </a:p>
        </p:txBody>
      </p:sp>
      <p:pic>
        <p:nvPicPr>
          <p:cNvPr id="4" name="Picture 4"/>
          <p:cNvPicPr>
            <a:picLocks noChangeAspect="1"/>
          </p:cNvPicPr>
          <p:nvPr/>
        </p:nvPicPr>
        <p:blipFill>
          <a:blip r:embed="rId2"/>
          <a:srcRect/>
          <a:stretch>
            <a:fillRect/>
          </a:stretch>
        </p:blipFill>
        <p:spPr>
          <a:xfrm>
            <a:off x="2518820" y="2510947"/>
            <a:ext cx="1133959" cy="404102"/>
          </a:xfrm>
          <a:prstGeom prst="rect">
            <a:avLst/>
          </a:prstGeom>
        </p:spPr>
      </p:pic>
      <p:sp>
        <p:nvSpPr>
          <p:cNvPr id="5" name="TextBox 5"/>
          <p:cNvSpPr txBox="1"/>
          <p:nvPr/>
        </p:nvSpPr>
        <p:spPr>
          <a:xfrm>
            <a:off x="0" y="2322077"/>
            <a:ext cx="3166237" cy="355610"/>
          </a:xfrm>
          <a:prstGeom prst="rect">
            <a:avLst/>
          </a:prstGeom>
        </p:spPr>
        <p:txBody>
          <a:bodyPr lIns="0" tIns="0" rIns="0" bIns="0" rtlCol="0" anchor="t">
            <a:spAutoFit/>
          </a:bodyPr>
          <a:lstStyle/>
          <a:p>
            <a:pPr algn="ctr">
              <a:lnSpc>
                <a:spcPts val="3000"/>
              </a:lnSpc>
            </a:pPr>
            <a:r>
              <a:rPr lang="en-US" sz="2400" b="1" spc="84" dirty="0">
                <a:solidFill>
                  <a:srgbClr val="425C6B"/>
                </a:solidFill>
                <a:latin typeface="Century Gothic" panose="020B0502020202020204" pitchFamily="34" charset="0"/>
              </a:rPr>
              <a:t>Database</a:t>
            </a:r>
          </a:p>
        </p:txBody>
      </p:sp>
      <p:sp>
        <p:nvSpPr>
          <p:cNvPr id="6" name="TextBox 6"/>
          <p:cNvSpPr txBox="1"/>
          <p:nvPr/>
        </p:nvSpPr>
        <p:spPr>
          <a:xfrm>
            <a:off x="3442576" y="2322077"/>
            <a:ext cx="4001319" cy="355610"/>
          </a:xfrm>
          <a:prstGeom prst="rect">
            <a:avLst/>
          </a:prstGeom>
        </p:spPr>
        <p:txBody>
          <a:bodyPr lIns="0" tIns="0" rIns="0" bIns="0" rtlCol="0" anchor="t">
            <a:spAutoFit/>
          </a:bodyPr>
          <a:lstStyle/>
          <a:p>
            <a:pPr algn="ctr">
              <a:lnSpc>
                <a:spcPts val="3000"/>
              </a:lnSpc>
            </a:pPr>
            <a:r>
              <a:rPr lang="en-US" sz="2400" b="1" spc="84" dirty="0">
                <a:solidFill>
                  <a:srgbClr val="425C6B"/>
                </a:solidFill>
                <a:latin typeface="Century Gothic" panose="020B0502020202020204" pitchFamily="34" charset="0"/>
              </a:rPr>
              <a:t>Relational Database</a:t>
            </a:r>
          </a:p>
        </p:txBody>
      </p:sp>
      <p:sp>
        <p:nvSpPr>
          <p:cNvPr id="7" name="TextBox 7"/>
          <p:cNvSpPr txBox="1"/>
          <p:nvPr/>
        </p:nvSpPr>
        <p:spPr>
          <a:xfrm>
            <a:off x="8190681" y="2303886"/>
            <a:ext cx="4001319" cy="740331"/>
          </a:xfrm>
          <a:prstGeom prst="rect">
            <a:avLst/>
          </a:prstGeom>
        </p:spPr>
        <p:txBody>
          <a:bodyPr lIns="0" tIns="0" rIns="0" bIns="0" rtlCol="0" anchor="t">
            <a:spAutoFit/>
          </a:bodyPr>
          <a:lstStyle/>
          <a:p>
            <a:pPr algn="ctr">
              <a:lnSpc>
                <a:spcPts val="3000"/>
              </a:lnSpc>
            </a:pPr>
            <a:r>
              <a:rPr lang="en-US" sz="2400" b="1" spc="84" dirty="0">
                <a:solidFill>
                  <a:srgbClr val="425C6B"/>
                </a:solidFill>
                <a:latin typeface="Century Gothic" panose="020B0502020202020204" pitchFamily="34" charset="0"/>
              </a:rPr>
              <a:t>Relational Database Management System</a:t>
            </a:r>
          </a:p>
        </p:txBody>
      </p:sp>
      <p:sp>
        <p:nvSpPr>
          <p:cNvPr id="8" name="TextBox 8"/>
          <p:cNvSpPr txBox="1"/>
          <p:nvPr/>
        </p:nvSpPr>
        <p:spPr>
          <a:xfrm>
            <a:off x="161262" y="3683207"/>
            <a:ext cx="2843713" cy="2044021"/>
          </a:xfrm>
          <a:prstGeom prst="rect">
            <a:avLst/>
          </a:prstGeom>
        </p:spPr>
        <p:txBody>
          <a:bodyPr lIns="0" tIns="0" rIns="0" bIns="0" rtlCol="0" anchor="t">
            <a:spAutoFit/>
          </a:bodyPr>
          <a:lstStyle/>
          <a:p>
            <a:pPr algn="ctr">
              <a:lnSpc>
                <a:spcPts val="2333"/>
              </a:lnSpc>
              <a:spcBef>
                <a:spcPct val="0"/>
              </a:spcBef>
            </a:pPr>
            <a:r>
              <a:rPr lang="en-US" spc="65">
                <a:latin typeface="Century Gothic" panose="020B0502020202020204" pitchFamily="34" charset="0"/>
              </a:rPr>
              <a:t>A database is a set of data stored in a computer. This data is usually structured in a way that makes the data easily accessible.</a:t>
            </a:r>
          </a:p>
          <a:p>
            <a:pPr algn="ctr">
              <a:lnSpc>
                <a:spcPts val="2333"/>
              </a:lnSpc>
              <a:spcBef>
                <a:spcPct val="0"/>
              </a:spcBef>
            </a:pPr>
            <a:endParaRPr lang="en-US" spc="65">
              <a:latin typeface="Century Gothic" panose="020B0502020202020204" pitchFamily="34" charset="0"/>
            </a:endParaRPr>
          </a:p>
        </p:txBody>
      </p:sp>
      <p:sp>
        <p:nvSpPr>
          <p:cNvPr id="9" name="TextBox 9"/>
          <p:cNvSpPr txBox="1"/>
          <p:nvPr/>
        </p:nvSpPr>
        <p:spPr>
          <a:xfrm>
            <a:off x="3442576" y="3537158"/>
            <a:ext cx="4093687" cy="2633926"/>
          </a:xfrm>
          <a:prstGeom prst="rect">
            <a:avLst/>
          </a:prstGeom>
        </p:spPr>
        <p:txBody>
          <a:bodyPr lIns="0" tIns="0" rIns="0" bIns="0" rtlCol="0" anchor="t">
            <a:spAutoFit/>
          </a:bodyPr>
          <a:lstStyle/>
          <a:p>
            <a:pPr algn="ctr">
              <a:lnSpc>
                <a:spcPts val="2333"/>
              </a:lnSpc>
              <a:spcBef>
                <a:spcPct val="0"/>
              </a:spcBef>
            </a:pPr>
            <a:r>
              <a:rPr lang="en-US" spc="65">
                <a:latin typeface="Century Gothic" panose="020B0502020202020204" pitchFamily="34" charset="0"/>
              </a:rPr>
              <a:t>A relational database is a type of database. It uses a structure that allows us to identify and access data in relation to another piece of data in the database. Often, data in a relational database is organized into tables.</a:t>
            </a:r>
          </a:p>
          <a:p>
            <a:pPr algn="ctr">
              <a:lnSpc>
                <a:spcPts val="2333"/>
              </a:lnSpc>
              <a:spcBef>
                <a:spcPct val="0"/>
              </a:spcBef>
            </a:pPr>
            <a:endParaRPr lang="en-US" spc="65">
              <a:latin typeface="Century Gothic" panose="020B0502020202020204" pitchFamily="34" charset="0"/>
            </a:endParaRPr>
          </a:p>
        </p:txBody>
      </p:sp>
      <p:sp>
        <p:nvSpPr>
          <p:cNvPr id="10" name="TextBox 10"/>
          <p:cNvSpPr txBox="1"/>
          <p:nvPr/>
        </p:nvSpPr>
        <p:spPr>
          <a:xfrm>
            <a:off x="8076891" y="3391108"/>
            <a:ext cx="4003375" cy="2928879"/>
          </a:xfrm>
          <a:prstGeom prst="rect">
            <a:avLst/>
          </a:prstGeom>
        </p:spPr>
        <p:txBody>
          <a:bodyPr lIns="0" tIns="0" rIns="0" bIns="0" rtlCol="0" anchor="t">
            <a:spAutoFit/>
          </a:bodyPr>
          <a:lstStyle/>
          <a:p>
            <a:pPr algn="ctr">
              <a:lnSpc>
                <a:spcPts val="2333"/>
              </a:lnSpc>
              <a:spcBef>
                <a:spcPct val="0"/>
              </a:spcBef>
            </a:pPr>
            <a:r>
              <a:rPr lang="en-US" spc="65">
                <a:latin typeface="Century Gothic" panose="020B0502020202020204" pitchFamily="34" charset="0"/>
              </a:rPr>
              <a:t>A relational database management system (RDBMS) is a program that allows you to create, update, and administer a relational database. Most relational database management systems use the SQL language to access the database.</a:t>
            </a:r>
          </a:p>
          <a:p>
            <a:pPr algn="ctr">
              <a:lnSpc>
                <a:spcPts val="2333"/>
              </a:lnSpc>
              <a:spcBef>
                <a:spcPct val="0"/>
              </a:spcBef>
            </a:pPr>
            <a:endParaRPr lang="en-US" spc="65">
              <a:latin typeface="Century Gothic" panose="020B0502020202020204" pitchFamily="34" charset="0"/>
            </a:endParaRPr>
          </a:p>
        </p:txBody>
      </p:sp>
      <p:pic>
        <p:nvPicPr>
          <p:cNvPr id="11" name="Picture 11"/>
          <p:cNvPicPr>
            <a:picLocks noChangeAspect="1"/>
          </p:cNvPicPr>
          <p:nvPr/>
        </p:nvPicPr>
        <p:blipFill>
          <a:blip r:embed="rId2"/>
          <a:srcRect/>
          <a:stretch>
            <a:fillRect/>
          </a:stretch>
        </p:blipFill>
        <p:spPr>
          <a:xfrm>
            <a:off x="7125579" y="2500376"/>
            <a:ext cx="1133959" cy="404102"/>
          </a:xfrm>
          <a:prstGeom prst="rect">
            <a:avLst/>
          </a:prstGeom>
        </p:spPr>
      </p:pic>
      <p:sp>
        <p:nvSpPr>
          <p:cNvPr id="2" name="Marcador de Posição do Número do Diapositivo 1">
            <a:extLst>
              <a:ext uri="{FF2B5EF4-FFF2-40B4-BE49-F238E27FC236}">
                <a16:creationId xmlns:a16="http://schemas.microsoft.com/office/drawing/2014/main" id="{985B5E63-9250-2348-AD35-A3F0DB88D727}"/>
              </a:ext>
            </a:extLst>
          </p:cNvPr>
          <p:cNvSpPr>
            <a:spLocks noGrp="1"/>
          </p:cNvSpPr>
          <p:nvPr>
            <p:ph type="sldNum" idx="12"/>
          </p:nvPr>
        </p:nvSpPr>
        <p:spPr/>
        <p:txBody>
          <a:bodyPr/>
          <a:lstStyle/>
          <a:p>
            <a:fld id="{00000000-1234-1234-1234-123412341234}" type="slidenum">
              <a:rPr lang="en" smtClean="0"/>
              <a:pPr/>
              <a:t>3</a:t>
            </a:fld>
            <a:endParaRPr lang="en" dirty="0"/>
          </a:p>
        </p:txBody>
      </p:sp>
    </p:spTree>
    <p:extLst>
      <p:ext uri="{BB962C8B-B14F-4D97-AF65-F5344CB8AC3E}">
        <p14:creationId xmlns:p14="http://schemas.microsoft.com/office/powerpoint/2010/main" val="588599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2">
            <a:extLst>
              <a:ext uri="{FF2B5EF4-FFF2-40B4-BE49-F238E27FC236}">
                <a16:creationId xmlns:a16="http://schemas.microsoft.com/office/drawing/2014/main" id="{07EA1EC8-CBB8-8049-8099-F191DB10DA6A}"/>
              </a:ext>
            </a:extLst>
          </p:cNvPr>
          <p:cNvSpPr/>
          <p:nvPr/>
        </p:nvSpPr>
        <p:spPr>
          <a:xfrm>
            <a:off x="-50800" y="-25400"/>
            <a:ext cx="12344400" cy="1760117"/>
          </a:xfrm>
          <a:prstGeom prst="rect">
            <a:avLst/>
          </a:prstGeom>
          <a:solidFill>
            <a:srgbClr val="425C6B"/>
          </a:solidFill>
        </p:spPr>
      </p:sp>
      <p:sp>
        <p:nvSpPr>
          <p:cNvPr id="2" name="AutoShape 2"/>
          <p:cNvSpPr/>
          <p:nvPr/>
        </p:nvSpPr>
        <p:spPr>
          <a:xfrm>
            <a:off x="-112293" y="0"/>
            <a:ext cx="6208293" cy="6858000"/>
          </a:xfrm>
          <a:prstGeom prst="rect">
            <a:avLst/>
          </a:prstGeom>
          <a:solidFill>
            <a:srgbClr val="425C6B">
              <a:alpha val="40000"/>
            </a:srgbClr>
          </a:solidFill>
        </p:spPr>
      </p:sp>
      <p:sp>
        <p:nvSpPr>
          <p:cNvPr id="4" name="TextBox 4"/>
          <p:cNvSpPr txBox="1"/>
          <p:nvPr/>
        </p:nvSpPr>
        <p:spPr>
          <a:xfrm>
            <a:off x="0" y="559929"/>
            <a:ext cx="12192000" cy="558230"/>
          </a:xfrm>
          <a:prstGeom prst="rect">
            <a:avLst/>
          </a:prstGeom>
        </p:spPr>
        <p:txBody>
          <a:bodyPr lIns="0" tIns="0" rIns="0" bIns="0" rtlCol="0" anchor="t">
            <a:spAutoFit/>
          </a:bodyPr>
          <a:lstStyle/>
          <a:p>
            <a:pPr algn="ctr">
              <a:lnSpc>
                <a:spcPts val="4667"/>
              </a:lnSpc>
            </a:pPr>
            <a:r>
              <a:rPr lang="en-US" sz="3734" spc="131">
                <a:solidFill>
                  <a:srgbClr val="EFEFEF"/>
                </a:solidFill>
                <a:latin typeface="Century Gothic" panose="020B0502020202020204" pitchFamily="34" charset="0"/>
              </a:rPr>
              <a:t>RDBMS VS. DBMS</a:t>
            </a:r>
          </a:p>
        </p:txBody>
      </p:sp>
      <p:sp>
        <p:nvSpPr>
          <p:cNvPr id="5" name="TextBox 5"/>
          <p:cNvSpPr txBox="1"/>
          <p:nvPr/>
        </p:nvSpPr>
        <p:spPr>
          <a:xfrm>
            <a:off x="502326" y="1995594"/>
            <a:ext cx="11179191" cy="671209"/>
          </a:xfrm>
          <a:prstGeom prst="rect">
            <a:avLst/>
          </a:prstGeom>
        </p:spPr>
        <p:txBody>
          <a:bodyPr lIns="0" tIns="0" rIns="0" bIns="0" rtlCol="0" anchor="t">
            <a:spAutoFit/>
          </a:bodyPr>
          <a:lstStyle/>
          <a:p>
            <a:pPr algn="ctr">
              <a:lnSpc>
                <a:spcPts val="2833"/>
              </a:lnSpc>
              <a:spcBef>
                <a:spcPct val="0"/>
              </a:spcBef>
            </a:pPr>
            <a:r>
              <a:rPr lang="en-US" sz="1533" b="1" spc="79" dirty="0">
                <a:latin typeface="Century Gothic" panose="020B0502020202020204" pitchFamily="34" charset="0"/>
              </a:rPr>
              <a:t>An R</a:t>
            </a:r>
            <a:r>
              <a:rPr lang="en-US" sz="1533" b="1" spc="28" dirty="0">
                <a:latin typeface="Century Gothic" panose="020B0502020202020204" pitchFamily="34" charset="0"/>
              </a:rPr>
              <a:t>DBMS is a type of database management system (DBMS) that stores data in a table which connects related data elements. </a:t>
            </a:r>
          </a:p>
        </p:txBody>
      </p:sp>
      <p:sp>
        <p:nvSpPr>
          <p:cNvPr id="6" name="TextBox 6"/>
          <p:cNvSpPr txBox="1"/>
          <p:nvPr/>
        </p:nvSpPr>
        <p:spPr>
          <a:xfrm>
            <a:off x="207297" y="3035300"/>
            <a:ext cx="5569112" cy="2979598"/>
          </a:xfrm>
          <a:prstGeom prst="rect">
            <a:avLst/>
          </a:prstGeom>
        </p:spPr>
        <p:txBody>
          <a:bodyPr lIns="0" tIns="0" rIns="0" bIns="0" rtlCol="0" anchor="t">
            <a:spAutoFit/>
          </a:bodyPr>
          <a:lstStyle/>
          <a:p>
            <a:pPr marL="286188" lvl="1" indent="-143094" algn="just">
              <a:lnSpc>
                <a:spcPts val="2427"/>
              </a:lnSpc>
              <a:buFont typeface="Arial"/>
              <a:buChar char="•"/>
            </a:pPr>
            <a:r>
              <a:rPr lang="en-US" sz="1733" spc="60" dirty="0">
                <a:latin typeface="Century Gothic" panose="020B0502020202020204" pitchFamily="34" charset="0"/>
              </a:rPr>
              <a:t>A RDBMS includes functions that maintain data security, accuracy, integrity and consistency;</a:t>
            </a:r>
          </a:p>
          <a:p>
            <a:pPr marL="286188" lvl="1" indent="-143094" algn="just">
              <a:lnSpc>
                <a:spcPts val="2427"/>
              </a:lnSpc>
              <a:buFont typeface="Arial"/>
              <a:buChar char="•"/>
            </a:pPr>
            <a:r>
              <a:rPr lang="en-US" sz="1733" spc="60" dirty="0">
                <a:latin typeface="Century Gothic" panose="020B0502020202020204" pitchFamily="34" charset="0"/>
              </a:rPr>
              <a:t>The data is stored in table form;</a:t>
            </a:r>
          </a:p>
          <a:p>
            <a:pPr marL="286188" lvl="1" indent="-143094" algn="just">
              <a:lnSpc>
                <a:spcPts val="2427"/>
              </a:lnSpc>
              <a:buFont typeface="Arial"/>
              <a:buChar char="•"/>
            </a:pPr>
            <a:r>
              <a:rPr lang="en-US" sz="1733" spc="60" dirty="0">
                <a:latin typeface="Century Gothic" panose="020B0502020202020204" pitchFamily="34" charset="0"/>
              </a:rPr>
              <a:t>Supports multiple users;</a:t>
            </a:r>
          </a:p>
          <a:p>
            <a:pPr marL="286188" lvl="1" indent="-143094" algn="just">
              <a:lnSpc>
                <a:spcPts val="2167"/>
              </a:lnSpc>
              <a:buFont typeface="Arial"/>
              <a:buChar char="•"/>
            </a:pPr>
            <a:r>
              <a:rPr lang="en-US" sz="1733" spc="60" dirty="0">
                <a:latin typeface="Century Gothic" panose="020B0502020202020204" pitchFamily="34" charset="0"/>
              </a:rPr>
              <a:t>supports client-server architecture</a:t>
            </a:r>
          </a:p>
          <a:p>
            <a:pPr marL="286188" lvl="1" indent="-143094" algn="just">
              <a:lnSpc>
                <a:spcPts val="2427"/>
              </a:lnSpc>
              <a:buFont typeface="Arial"/>
              <a:buChar char="•"/>
            </a:pPr>
            <a:r>
              <a:rPr lang="en-US" sz="1733" spc="60" dirty="0">
                <a:latin typeface="Century Gothic" panose="020B0502020202020204" pitchFamily="34" charset="0"/>
              </a:rPr>
              <a:t>It has high software and hardware requirements</a:t>
            </a:r>
          </a:p>
          <a:p>
            <a:pPr marL="286188" lvl="1" indent="-143094" algn="just">
              <a:lnSpc>
                <a:spcPts val="2167"/>
              </a:lnSpc>
              <a:buFont typeface="Arial"/>
              <a:buChar char="•"/>
            </a:pPr>
            <a:r>
              <a:rPr lang="en-US" sz="1733" spc="60" dirty="0">
                <a:latin typeface="Century Gothic" panose="020B0502020202020204" pitchFamily="34" charset="0"/>
              </a:rPr>
              <a:t>Keys and indexes do not allow data redundancy.</a:t>
            </a:r>
          </a:p>
        </p:txBody>
      </p:sp>
      <p:sp>
        <p:nvSpPr>
          <p:cNvPr id="7" name="TextBox 7"/>
          <p:cNvSpPr txBox="1"/>
          <p:nvPr/>
        </p:nvSpPr>
        <p:spPr>
          <a:xfrm>
            <a:off x="6506047" y="3035300"/>
            <a:ext cx="5318987" cy="2953950"/>
          </a:xfrm>
          <a:prstGeom prst="rect">
            <a:avLst/>
          </a:prstGeom>
        </p:spPr>
        <p:txBody>
          <a:bodyPr lIns="0" tIns="0" rIns="0" bIns="0" rtlCol="0" anchor="t">
            <a:spAutoFit/>
          </a:bodyPr>
          <a:lstStyle/>
          <a:p>
            <a:pPr marL="286188" lvl="1" indent="-143094" algn="just">
              <a:lnSpc>
                <a:spcPts val="2427"/>
              </a:lnSpc>
              <a:buFont typeface="Arial"/>
              <a:buChar char="•"/>
            </a:pPr>
            <a:r>
              <a:rPr lang="en-US" sz="1733" spc="60" dirty="0">
                <a:latin typeface="Century Gothic" panose="020B0502020202020204" pitchFamily="34" charset="0"/>
              </a:rPr>
              <a:t>It does not apply any security protocol with respect to data manipulation.	</a:t>
            </a:r>
          </a:p>
          <a:p>
            <a:pPr marL="286188" lvl="1" indent="-143094" algn="just">
              <a:lnSpc>
                <a:spcPts val="2427"/>
              </a:lnSpc>
              <a:buFont typeface="Arial"/>
              <a:buChar char="•"/>
            </a:pPr>
            <a:r>
              <a:rPr lang="en-US" sz="1733" spc="60" dirty="0">
                <a:latin typeface="Century Gothic" panose="020B0502020202020204" pitchFamily="34" charset="0"/>
              </a:rPr>
              <a:t>The DBMS stores the data as an archive;</a:t>
            </a:r>
          </a:p>
          <a:p>
            <a:pPr marL="286188" lvl="1" indent="-143094" algn="just">
              <a:lnSpc>
                <a:spcPts val="2427"/>
              </a:lnSpc>
              <a:buFont typeface="Arial"/>
              <a:buChar char="•"/>
            </a:pPr>
            <a:r>
              <a:rPr lang="en-US" sz="1733" spc="60" dirty="0">
                <a:latin typeface="Century Gothic" panose="020B0502020202020204" pitchFamily="34" charset="0"/>
              </a:rPr>
              <a:t>Supports only one user;</a:t>
            </a:r>
          </a:p>
          <a:p>
            <a:pPr marL="286188" lvl="1" indent="-143094" algn="just">
              <a:lnSpc>
                <a:spcPts val="2167"/>
              </a:lnSpc>
              <a:buFont typeface="Arial"/>
              <a:buChar char="•"/>
            </a:pPr>
            <a:r>
              <a:rPr lang="en-US" sz="1733" spc="60" dirty="0">
                <a:latin typeface="Century Gothic" panose="020B0502020202020204" pitchFamily="34" charset="0"/>
              </a:rPr>
              <a:t>Does not support client-server architecture;</a:t>
            </a:r>
          </a:p>
          <a:p>
            <a:pPr marL="286188" lvl="1" indent="-143094" algn="just">
              <a:lnSpc>
                <a:spcPts val="2427"/>
              </a:lnSpc>
              <a:buFont typeface="Arial"/>
              <a:buChar char="•"/>
            </a:pPr>
            <a:r>
              <a:rPr lang="en-US" sz="1733" spc="60" dirty="0">
                <a:latin typeface="Century Gothic" panose="020B0502020202020204" pitchFamily="34" charset="0"/>
              </a:rPr>
              <a:t>Requires few software and hardware requirements</a:t>
            </a:r>
          </a:p>
          <a:p>
            <a:pPr marL="286188" lvl="1" indent="-143094" algn="just">
              <a:lnSpc>
                <a:spcPts val="2167"/>
              </a:lnSpc>
              <a:buFont typeface="Arial"/>
              <a:buChar char="•"/>
            </a:pPr>
            <a:r>
              <a:rPr lang="en-US" sz="1733" spc="60" dirty="0">
                <a:latin typeface="Century Gothic" panose="020B0502020202020204" pitchFamily="34" charset="0"/>
              </a:rPr>
              <a:t>It does not take into account the concept of standardization, leading to redundancy in data.</a:t>
            </a:r>
          </a:p>
        </p:txBody>
      </p:sp>
      <p:sp>
        <p:nvSpPr>
          <p:cNvPr id="3" name="Marcador de Posição do Número do Diapositivo 2">
            <a:extLst>
              <a:ext uri="{FF2B5EF4-FFF2-40B4-BE49-F238E27FC236}">
                <a16:creationId xmlns:a16="http://schemas.microsoft.com/office/drawing/2014/main" id="{E59838CA-BCD1-564B-AE82-CB5FD1C0F5B6}"/>
              </a:ext>
            </a:extLst>
          </p:cNvPr>
          <p:cNvSpPr>
            <a:spLocks noGrp="1"/>
          </p:cNvSpPr>
          <p:nvPr>
            <p:ph type="sldNum" idx="12"/>
          </p:nvPr>
        </p:nvSpPr>
        <p:spPr/>
        <p:txBody>
          <a:bodyPr/>
          <a:lstStyle/>
          <a:p>
            <a:fld id="{00000000-1234-1234-1234-123412341234}" type="slidenum">
              <a:rPr lang="en" smtClean="0"/>
              <a:pPr/>
              <a:t>4</a:t>
            </a:fld>
            <a:endParaRPr lang="en" dirty="0"/>
          </a:p>
        </p:txBody>
      </p:sp>
    </p:spTree>
    <p:extLst>
      <p:ext uri="{BB962C8B-B14F-4D97-AF65-F5344CB8AC3E}">
        <p14:creationId xmlns:p14="http://schemas.microsoft.com/office/powerpoint/2010/main" val="1621952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2">
            <a:extLst>
              <a:ext uri="{FF2B5EF4-FFF2-40B4-BE49-F238E27FC236}">
                <a16:creationId xmlns:a16="http://schemas.microsoft.com/office/drawing/2014/main" id="{FCF48AE7-53F0-254A-8689-104E110CCD29}"/>
              </a:ext>
            </a:extLst>
          </p:cNvPr>
          <p:cNvSpPr/>
          <p:nvPr/>
        </p:nvSpPr>
        <p:spPr>
          <a:xfrm>
            <a:off x="-50800" y="-25400"/>
            <a:ext cx="12344400" cy="1760117"/>
          </a:xfrm>
          <a:prstGeom prst="rect">
            <a:avLst/>
          </a:prstGeom>
          <a:solidFill>
            <a:srgbClr val="425C6B"/>
          </a:solidFill>
        </p:spPr>
      </p:sp>
      <p:grpSp>
        <p:nvGrpSpPr>
          <p:cNvPr id="3" name="Group 3"/>
          <p:cNvGrpSpPr/>
          <p:nvPr/>
        </p:nvGrpSpPr>
        <p:grpSpPr>
          <a:xfrm>
            <a:off x="254555" y="1891845"/>
            <a:ext cx="11642237" cy="1332992"/>
            <a:chOff x="0" y="0"/>
            <a:chExt cx="21441725" cy="1717040"/>
          </a:xfrm>
        </p:grpSpPr>
        <p:sp>
          <p:nvSpPr>
            <p:cNvPr id="4" name="Freeform 4"/>
            <p:cNvSpPr/>
            <p:nvPr/>
          </p:nvSpPr>
          <p:spPr>
            <a:xfrm>
              <a:off x="0" y="-2540"/>
              <a:ext cx="21441725" cy="1719580"/>
            </a:xfrm>
            <a:custGeom>
              <a:avLst/>
              <a:gdLst/>
              <a:ahLst/>
              <a:cxnLst/>
              <a:rect l="l" t="t" r="r" b="b"/>
              <a:pathLst>
                <a:path w="21441725" h="1719580">
                  <a:moveTo>
                    <a:pt x="21439184" y="859168"/>
                  </a:moveTo>
                  <a:lnTo>
                    <a:pt x="21441725" y="859168"/>
                  </a:lnTo>
                  <a:lnTo>
                    <a:pt x="21435375" y="859168"/>
                  </a:lnTo>
                  <a:lnTo>
                    <a:pt x="21435375" y="859168"/>
                  </a:lnTo>
                  <a:cubicBezTo>
                    <a:pt x="21435375" y="859168"/>
                    <a:pt x="21434106" y="859168"/>
                    <a:pt x="21432834" y="859168"/>
                  </a:cubicBezTo>
                  <a:lnTo>
                    <a:pt x="21432834" y="859168"/>
                  </a:lnTo>
                  <a:lnTo>
                    <a:pt x="21431565" y="859168"/>
                  </a:lnTo>
                  <a:cubicBezTo>
                    <a:pt x="21430295" y="859168"/>
                    <a:pt x="21426484" y="859168"/>
                    <a:pt x="21425215" y="859168"/>
                  </a:cubicBezTo>
                  <a:cubicBezTo>
                    <a:pt x="21425215" y="859168"/>
                    <a:pt x="21426484" y="859168"/>
                    <a:pt x="21427756" y="859168"/>
                  </a:cubicBezTo>
                  <a:cubicBezTo>
                    <a:pt x="21427756" y="859168"/>
                    <a:pt x="21429025" y="859168"/>
                    <a:pt x="21429025" y="859168"/>
                  </a:cubicBezTo>
                  <a:lnTo>
                    <a:pt x="21432834" y="859168"/>
                  </a:lnTo>
                  <a:lnTo>
                    <a:pt x="21432834" y="847090"/>
                  </a:lnTo>
                  <a:lnTo>
                    <a:pt x="21436645" y="847090"/>
                  </a:lnTo>
                  <a:lnTo>
                    <a:pt x="21436645" y="816610"/>
                  </a:lnTo>
                  <a:cubicBezTo>
                    <a:pt x="21439184" y="781050"/>
                    <a:pt x="21441725" y="726440"/>
                    <a:pt x="21439184" y="692150"/>
                  </a:cubicBezTo>
                  <a:cubicBezTo>
                    <a:pt x="21440456" y="674370"/>
                    <a:pt x="21437915" y="652780"/>
                    <a:pt x="21436645" y="641350"/>
                  </a:cubicBezTo>
                  <a:lnTo>
                    <a:pt x="21437915" y="641350"/>
                  </a:lnTo>
                  <a:lnTo>
                    <a:pt x="21434106" y="542290"/>
                  </a:lnTo>
                  <a:lnTo>
                    <a:pt x="21435375" y="541020"/>
                  </a:lnTo>
                  <a:lnTo>
                    <a:pt x="21435375" y="537210"/>
                  </a:lnTo>
                  <a:cubicBezTo>
                    <a:pt x="21435375" y="502920"/>
                    <a:pt x="21434106" y="468630"/>
                    <a:pt x="21434106" y="431800"/>
                  </a:cubicBezTo>
                  <a:cubicBezTo>
                    <a:pt x="21431565" y="361950"/>
                    <a:pt x="21430295" y="290830"/>
                    <a:pt x="21436645" y="213360"/>
                  </a:cubicBezTo>
                  <a:lnTo>
                    <a:pt x="21436645" y="207010"/>
                  </a:lnTo>
                  <a:cubicBezTo>
                    <a:pt x="21435375" y="191770"/>
                    <a:pt x="21435375" y="176530"/>
                    <a:pt x="21435375" y="158750"/>
                  </a:cubicBezTo>
                  <a:lnTo>
                    <a:pt x="21435375" y="80010"/>
                  </a:lnTo>
                  <a:lnTo>
                    <a:pt x="21440456" y="59690"/>
                  </a:lnTo>
                  <a:lnTo>
                    <a:pt x="21440456" y="8890"/>
                  </a:lnTo>
                  <a:lnTo>
                    <a:pt x="21434106" y="8890"/>
                  </a:lnTo>
                  <a:cubicBezTo>
                    <a:pt x="21396006" y="8890"/>
                    <a:pt x="21340125" y="7620"/>
                    <a:pt x="21324884" y="7620"/>
                  </a:cubicBezTo>
                  <a:cubicBezTo>
                    <a:pt x="21296945" y="7620"/>
                    <a:pt x="21281706" y="7620"/>
                    <a:pt x="21274084" y="8890"/>
                  </a:cubicBezTo>
                  <a:cubicBezTo>
                    <a:pt x="21241065" y="0"/>
                    <a:pt x="21162325" y="1270"/>
                    <a:pt x="21086125" y="3810"/>
                  </a:cubicBezTo>
                  <a:cubicBezTo>
                    <a:pt x="21048025" y="5080"/>
                    <a:pt x="21011195" y="5080"/>
                    <a:pt x="20985795" y="3810"/>
                  </a:cubicBezTo>
                  <a:lnTo>
                    <a:pt x="20981984" y="3810"/>
                  </a:lnTo>
                  <a:lnTo>
                    <a:pt x="20979445" y="10160"/>
                  </a:lnTo>
                  <a:cubicBezTo>
                    <a:pt x="20928645" y="10160"/>
                    <a:pt x="20879115" y="11430"/>
                    <a:pt x="20814345" y="13970"/>
                  </a:cubicBezTo>
                  <a:lnTo>
                    <a:pt x="20802915" y="13970"/>
                  </a:lnTo>
                  <a:lnTo>
                    <a:pt x="20804184" y="16510"/>
                  </a:lnTo>
                  <a:lnTo>
                    <a:pt x="20771165" y="16510"/>
                  </a:lnTo>
                  <a:lnTo>
                    <a:pt x="20771165" y="21590"/>
                  </a:lnTo>
                  <a:cubicBezTo>
                    <a:pt x="20748306" y="21590"/>
                    <a:pt x="20724175" y="20320"/>
                    <a:pt x="20697506" y="19050"/>
                  </a:cubicBezTo>
                  <a:cubicBezTo>
                    <a:pt x="20674645" y="17780"/>
                    <a:pt x="20651784" y="17780"/>
                    <a:pt x="20628925" y="16510"/>
                  </a:cubicBezTo>
                  <a:lnTo>
                    <a:pt x="20628925" y="15240"/>
                  </a:lnTo>
                  <a:cubicBezTo>
                    <a:pt x="20621306" y="13970"/>
                    <a:pt x="20612415" y="13970"/>
                    <a:pt x="20604795" y="12700"/>
                  </a:cubicBezTo>
                  <a:lnTo>
                    <a:pt x="20603525" y="44450"/>
                  </a:lnTo>
                  <a:lnTo>
                    <a:pt x="20599715" y="44450"/>
                  </a:lnTo>
                  <a:lnTo>
                    <a:pt x="20599715" y="13970"/>
                  </a:lnTo>
                  <a:cubicBezTo>
                    <a:pt x="20178787" y="10160"/>
                    <a:pt x="19592613" y="12700"/>
                    <a:pt x="19020735" y="15240"/>
                  </a:cubicBezTo>
                  <a:cubicBezTo>
                    <a:pt x="18434562" y="17780"/>
                    <a:pt x="17876982" y="20320"/>
                    <a:pt x="17362292" y="16510"/>
                  </a:cubicBezTo>
                  <a:cubicBezTo>
                    <a:pt x="17119243" y="17780"/>
                    <a:pt x="16933383" y="17780"/>
                    <a:pt x="16776117" y="16510"/>
                  </a:cubicBezTo>
                  <a:lnTo>
                    <a:pt x="16776117" y="15240"/>
                  </a:lnTo>
                  <a:lnTo>
                    <a:pt x="16290021" y="12700"/>
                  </a:lnTo>
                  <a:lnTo>
                    <a:pt x="16290021" y="16510"/>
                  </a:lnTo>
                  <a:cubicBezTo>
                    <a:pt x="16132756" y="16510"/>
                    <a:pt x="15961193" y="17780"/>
                    <a:pt x="15775332" y="17780"/>
                  </a:cubicBezTo>
                  <a:lnTo>
                    <a:pt x="15660957" y="12700"/>
                  </a:lnTo>
                  <a:lnTo>
                    <a:pt x="15589472" y="12700"/>
                  </a:lnTo>
                  <a:cubicBezTo>
                    <a:pt x="15403612" y="11430"/>
                    <a:pt x="15317831" y="11430"/>
                    <a:pt x="15289237" y="19050"/>
                  </a:cubicBezTo>
                  <a:lnTo>
                    <a:pt x="15289237" y="21590"/>
                  </a:lnTo>
                  <a:cubicBezTo>
                    <a:pt x="15217752" y="22860"/>
                    <a:pt x="15146268" y="22860"/>
                    <a:pt x="15089079" y="24130"/>
                  </a:cubicBezTo>
                  <a:cubicBezTo>
                    <a:pt x="14946111" y="19050"/>
                    <a:pt x="14760251" y="20320"/>
                    <a:pt x="14545796" y="20320"/>
                  </a:cubicBezTo>
                  <a:cubicBezTo>
                    <a:pt x="14331342" y="21590"/>
                    <a:pt x="14102592" y="21590"/>
                    <a:pt x="13945326" y="16510"/>
                  </a:cubicBezTo>
                  <a:lnTo>
                    <a:pt x="13931029" y="15240"/>
                  </a:lnTo>
                  <a:lnTo>
                    <a:pt x="13902435" y="15240"/>
                  </a:lnTo>
                  <a:cubicBezTo>
                    <a:pt x="13830950" y="16510"/>
                    <a:pt x="13545010" y="17780"/>
                    <a:pt x="13273370" y="19050"/>
                  </a:cubicBezTo>
                  <a:cubicBezTo>
                    <a:pt x="13016024" y="20320"/>
                    <a:pt x="12730086" y="21590"/>
                    <a:pt x="12501335" y="22860"/>
                  </a:cubicBezTo>
                  <a:cubicBezTo>
                    <a:pt x="12458444" y="20320"/>
                    <a:pt x="12372663" y="19050"/>
                    <a:pt x="12272584" y="19050"/>
                  </a:cubicBezTo>
                  <a:cubicBezTo>
                    <a:pt x="11943755" y="20320"/>
                    <a:pt x="11572035" y="21590"/>
                    <a:pt x="11114532" y="21590"/>
                  </a:cubicBezTo>
                  <a:lnTo>
                    <a:pt x="11100236" y="20320"/>
                  </a:lnTo>
                  <a:lnTo>
                    <a:pt x="11028751" y="21590"/>
                  </a:lnTo>
                  <a:cubicBezTo>
                    <a:pt x="10728516" y="21590"/>
                    <a:pt x="10428280" y="20320"/>
                    <a:pt x="10128045" y="20320"/>
                  </a:cubicBezTo>
                  <a:lnTo>
                    <a:pt x="10128045" y="17780"/>
                  </a:lnTo>
                  <a:cubicBezTo>
                    <a:pt x="10042263" y="19050"/>
                    <a:pt x="9956481" y="19050"/>
                    <a:pt x="9884997" y="20320"/>
                  </a:cubicBezTo>
                  <a:lnTo>
                    <a:pt x="9770621" y="20320"/>
                  </a:lnTo>
                  <a:cubicBezTo>
                    <a:pt x="9070071" y="19050"/>
                    <a:pt x="8340928" y="17780"/>
                    <a:pt x="7597487" y="17780"/>
                  </a:cubicBezTo>
                  <a:lnTo>
                    <a:pt x="7568894" y="17780"/>
                  </a:lnTo>
                  <a:lnTo>
                    <a:pt x="7526003" y="22860"/>
                  </a:lnTo>
                  <a:lnTo>
                    <a:pt x="7526003" y="27940"/>
                  </a:lnTo>
                  <a:lnTo>
                    <a:pt x="7497409" y="27940"/>
                  </a:lnTo>
                  <a:lnTo>
                    <a:pt x="6611000" y="16510"/>
                  </a:lnTo>
                  <a:cubicBezTo>
                    <a:pt x="6482327" y="16510"/>
                    <a:pt x="6410842" y="19050"/>
                    <a:pt x="6325061" y="20320"/>
                  </a:cubicBezTo>
                  <a:cubicBezTo>
                    <a:pt x="6196388" y="22860"/>
                    <a:pt x="6082013" y="26670"/>
                    <a:pt x="5710293" y="21590"/>
                  </a:cubicBezTo>
                  <a:lnTo>
                    <a:pt x="5710293" y="24130"/>
                  </a:lnTo>
                  <a:lnTo>
                    <a:pt x="4809586" y="24130"/>
                  </a:lnTo>
                  <a:cubicBezTo>
                    <a:pt x="3765910" y="24130"/>
                    <a:pt x="2564968" y="24130"/>
                    <a:pt x="1635667" y="19050"/>
                  </a:cubicBezTo>
                  <a:lnTo>
                    <a:pt x="1249650" y="17780"/>
                  </a:lnTo>
                  <a:lnTo>
                    <a:pt x="1406916" y="24130"/>
                  </a:lnTo>
                  <a:lnTo>
                    <a:pt x="1321135" y="24130"/>
                  </a:lnTo>
                  <a:cubicBezTo>
                    <a:pt x="949415" y="21590"/>
                    <a:pt x="848360" y="20320"/>
                    <a:pt x="840740" y="24130"/>
                  </a:cubicBezTo>
                  <a:lnTo>
                    <a:pt x="840740" y="21590"/>
                  </a:lnTo>
                  <a:cubicBezTo>
                    <a:pt x="839470" y="21590"/>
                    <a:pt x="839470" y="21590"/>
                    <a:pt x="838200" y="22860"/>
                  </a:cubicBezTo>
                  <a:cubicBezTo>
                    <a:pt x="836930" y="22860"/>
                    <a:pt x="835660" y="21590"/>
                    <a:pt x="833120" y="21590"/>
                  </a:cubicBezTo>
                  <a:lnTo>
                    <a:pt x="833120" y="15240"/>
                  </a:lnTo>
                  <a:cubicBezTo>
                    <a:pt x="797560" y="16510"/>
                    <a:pt x="768350" y="16510"/>
                    <a:pt x="742950" y="15240"/>
                  </a:cubicBezTo>
                  <a:cubicBezTo>
                    <a:pt x="713740" y="13970"/>
                    <a:pt x="687070" y="13970"/>
                    <a:pt x="659130" y="16510"/>
                  </a:cubicBezTo>
                  <a:cubicBezTo>
                    <a:pt x="657860" y="15240"/>
                    <a:pt x="656590" y="12700"/>
                    <a:pt x="652780" y="11430"/>
                  </a:cubicBezTo>
                  <a:lnTo>
                    <a:pt x="650240" y="11430"/>
                  </a:lnTo>
                  <a:cubicBezTo>
                    <a:pt x="646430" y="11430"/>
                    <a:pt x="643890" y="12700"/>
                    <a:pt x="641350" y="12700"/>
                  </a:cubicBezTo>
                  <a:lnTo>
                    <a:pt x="641350" y="7620"/>
                  </a:lnTo>
                  <a:cubicBezTo>
                    <a:pt x="572770" y="7620"/>
                    <a:pt x="551180" y="15240"/>
                    <a:pt x="541020" y="21590"/>
                  </a:cubicBezTo>
                  <a:cubicBezTo>
                    <a:pt x="486410" y="20320"/>
                    <a:pt x="438150" y="19050"/>
                    <a:pt x="391160" y="15240"/>
                  </a:cubicBezTo>
                  <a:lnTo>
                    <a:pt x="391160" y="20320"/>
                  </a:lnTo>
                  <a:lnTo>
                    <a:pt x="373380" y="20320"/>
                  </a:lnTo>
                  <a:lnTo>
                    <a:pt x="373380" y="22860"/>
                  </a:lnTo>
                  <a:lnTo>
                    <a:pt x="298450" y="22860"/>
                  </a:lnTo>
                  <a:lnTo>
                    <a:pt x="251460" y="19050"/>
                  </a:lnTo>
                  <a:lnTo>
                    <a:pt x="250190" y="19050"/>
                  </a:lnTo>
                  <a:cubicBezTo>
                    <a:pt x="240030" y="22860"/>
                    <a:pt x="205740" y="22860"/>
                    <a:pt x="173990" y="22860"/>
                  </a:cubicBezTo>
                  <a:cubicBezTo>
                    <a:pt x="146050" y="22860"/>
                    <a:pt x="120650" y="22860"/>
                    <a:pt x="107950" y="25400"/>
                  </a:cubicBezTo>
                  <a:lnTo>
                    <a:pt x="100330" y="27940"/>
                  </a:lnTo>
                  <a:lnTo>
                    <a:pt x="45720" y="27940"/>
                  </a:lnTo>
                  <a:lnTo>
                    <a:pt x="45720" y="34290"/>
                  </a:lnTo>
                  <a:lnTo>
                    <a:pt x="29210" y="34290"/>
                  </a:lnTo>
                  <a:lnTo>
                    <a:pt x="29210" y="40640"/>
                  </a:lnTo>
                  <a:cubicBezTo>
                    <a:pt x="29210" y="50800"/>
                    <a:pt x="29210" y="62230"/>
                    <a:pt x="27940" y="76200"/>
                  </a:cubicBezTo>
                  <a:lnTo>
                    <a:pt x="27940" y="87630"/>
                  </a:lnTo>
                  <a:cubicBezTo>
                    <a:pt x="27940" y="97790"/>
                    <a:pt x="27940" y="105410"/>
                    <a:pt x="26670" y="114300"/>
                  </a:cubicBezTo>
                  <a:lnTo>
                    <a:pt x="25400" y="130810"/>
                  </a:lnTo>
                  <a:cubicBezTo>
                    <a:pt x="21590" y="194310"/>
                    <a:pt x="22860" y="208280"/>
                    <a:pt x="22860" y="222250"/>
                  </a:cubicBezTo>
                  <a:cubicBezTo>
                    <a:pt x="24130" y="236220"/>
                    <a:pt x="24130" y="248920"/>
                    <a:pt x="20320" y="311150"/>
                  </a:cubicBezTo>
                  <a:lnTo>
                    <a:pt x="19050" y="328930"/>
                  </a:lnTo>
                  <a:lnTo>
                    <a:pt x="30480" y="316230"/>
                  </a:lnTo>
                  <a:cubicBezTo>
                    <a:pt x="31750" y="328930"/>
                    <a:pt x="29210" y="356870"/>
                    <a:pt x="27940" y="378460"/>
                  </a:cubicBezTo>
                  <a:cubicBezTo>
                    <a:pt x="26670" y="412750"/>
                    <a:pt x="22860" y="450850"/>
                    <a:pt x="25400" y="485140"/>
                  </a:cubicBezTo>
                  <a:lnTo>
                    <a:pt x="16510" y="457200"/>
                  </a:lnTo>
                  <a:lnTo>
                    <a:pt x="17780" y="504190"/>
                  </a:lnTo>
                  <a:cubicBezTo>
                    <a:pt x="17780" y="519430"/>
                    <a:pt x="19050" y="535940"/>
                    <a:pt x="19050" y="552450"/>
                  </a:cubicBezTo>
                  <a:cubicBezTo>
                    <a:pt x="16510" y="565150"/>
                    <a:pt x="13970" y="577850"/>
                    <a:pt x="12700" y="588010"/>
                  </a:cubicBezTo>
                  <a:lnTo>
                    <a:pt x="7620" y="588010"/>
                  </a:lnTo>
                  <a:cubicBezTo>
                    <a:pt x="3810" y="640080"/>
                    <a:pt x="5080" y="643890"/>
                    <a:pt x="8890" y="647700"/>
                  </a:cubicBezTo>
                  <a:cubicBezTo>
                    <a:pt x="10160" y="648970"/>
                    <a:pt x="12700" y="650240"/>
                    <a:pt x="13970" y="650240"/>
                  </a:cubicBezTo>
                  <a:cubicBezTo>
                    <a:pt x="15240" y="652780"/>
                    <a:pt x="16510" y="659130"/>
                    <a:pt x="16510" y="675640"/>
                  </a:cubicBezTo>
                  <a:cubicBezTo>
                    <a:pt x="15240" y="675640"/>
                    <a:pt x="13970" y="675640"/>
                    <a:pt x="11430" y="676910"/>
                  </a:cubicBezTo>
                  <a:cubicBezTo>
                    <a:pt x="6350" y="679450"/>
                    <a:pt x="5080" y="685800"/>
                    <a:pt x="5080" y="712470"/>
                  </a:cubicBezTo>
                  <a:cubicBezTo>
                    <a:pt x="3810" y="722630"/>
                    <a:pt x="5080" y="748030"/>
                    <a:pt x="7620" y="779780"/>
                  </a:cubicBezTo>
                  <a:cubicBezTo>
                    <a:pt x="8890" y="800100"/>
                    <a:pt x="10160" y="822960"/>
                    <a:pt x="11430" y="845820"/>
                  </a:cubicBezTo>
                  <a:lnTo>
                    <a:pt x="38100" y="845820"/>
                  </a:lnTo>
                  <a:lnTo>
                    <a:pt x="11430" y="845820"/>
                  </a:lnTo>
                  <a:lnTo>
                    <a:pt x="11430" y="857250"/>
                  </a:lnTo>
                  <a:cubicBezTo>
                    <a:pt x="7620" y="859168"/>
                    <a:pt x="6350" y="859168"/>
                    <a:pt x="6350" y="859168"/>
                  </a:cubicBezTo>
                  <a:lnTo>
                    <a:pt x="10160" y="859168"/>
                  </a:lnTo>
                  <a:lnTo>
                    <a:pt x="10160" y="859168"/>
                  </a:lnTo>
                  <a:lnTo>
                    <a:pt x="19050" y="859168"/>
                  </a:lnTo>
                  <a:lnTo>
                    <a:pt x="19050" y="859168"/>
                  </a:lnTo>
                  <a:lnTo>
                    <a:pt x="12700" y="859168"/>
                  </a:lnTo>
                  <a:lnTo>
                    <a:pt x="16510" y="859168"/>
                  </a:lnTo>
                  <a:lnTo>
                    <a:pt x="16510" y="859168"/>
                  </a:lnTo>
                  <a:cubicBezTo>
                    <a:pt x="13970" y="859168"/>
                    <a:pt x="10160" y="859168"/>
                    <a:pt x="16510" y="859168"/>
                  </a:cubicBezTo>
                  <a:cubicBezTo>
                    <a:pt x="16510" y="859168"/>
                    <a:pt x="16510" y="859168"/>
                    <a:pt x="15240" y="859168"/>
                  </a:cubicBezTo>
                  <a:lnTo>
                    <a:pt x="12700" y="859168"/>
                  </a:lnTo>
                  <a:lnTo>
                    <a:pt x="12700" y="859168"/>
                  </a:lnTo>
                  <a:cubicBezTo>
                    <a:pt x="13970" y="859168"/>
                    <a:pt x="13970" y="859168"/>
                    <a:pt x="15240" y="859168"/>
                  </a:cubicBezTo>
                  <a:cubicBezTo>
                    <a:pt x="16510" y="859168"/>
                    <a:pt x="19050" y="859168"/>
                    <a:pt x="21590" y="859168"/>
                  </a:cubicBezTo>
                  <a:cubicBezTo>
                    <a:pt x="21590" y="859168"/>
                    <a:pt x="20320" y="859168"/>
                    <a:pt x="20320" y="859168"/>
                  </a:cubicBezTo>
                  <a:cubicBezTo>
                    <a:pt x="20320" y="859168"/>
                    <a:pt x="19050" y="859168"/>
                    <a:pt x="19050" y="859168"/>
                  </a:cubicBezTo>
                  <a:lnTo>
                    <a:pt x="21590" y="859168"/>
                  </a:lnTo>
                  <a:lnTo>
                    <a:pt x="21590" y="859168"/>
                  </a:lnTo>
                  <a:cubicBezTo>
                    <a:pt x="15240" y="859168"/>
                    <a:pt x="17780" y="859168"/>
                    <a:pt x="20320" y="859168"/>
                  </a:cubicBezTo>
                  <a:cubicBezTo>
                    <a:pt x="21590" y="859168"/>
                    <a:pt x="24130" y="859168"/>
                    <a:pt x="20320" y="859168"/>
                  </a:cubicBezTo>
                  <a:lnTo>
                    <a:pt x="16510" y="859168"/>
                  </a:lnTo>
                  <a:lnTo>
                    <a:pt x="17780" y="859168"/>
                  </a:lnTo>
                  <a:lnTo>
                    <a:pt x="11430" y="859168"/>
                  </a:lnTo>
                  <a:cubicBezTo>
                    <a:pt x="11430" y="859168"/>
                    <a:pt x="10160" y="859168"/>
                    <a:pt x="10160" y="859168"/>
                  </a:cubicBezTo>
                  <a:lnTo>
                    <a:pt x="8890" y="859168"/>
                  </a:lnTo>
                  <a:lnTo>
                    <a:pt x="10160" y="859168"/>
                  </a:lnTo>
                  <a:lnTo>
                    <a:pt x="10160" y="859168"/>
                  </a:lnTo>
                  <a:lnTo>
                    <a:pt x="13970" y="859168"/>
                  </a:lnTo>
                  <a:lnTo>
                    <a:pt x="21590" y="859168"/>
                  </a:lnTo>
                  <a:cubicBezTo>
                    <a:pt x="22860" y="859168"/>
                    <a:pt x="22860" y="859168"/>
                    <a:pt x="24130" y="859168"/>
                  </a:cubicBezTo>
                  <a:lnTo>
                    <a:pt x="22860" y="859168"/>
                  </a:lnTo>
                  <a:lnTo>
                    <a:pt x="21590" y="859168"/>
                  </a:lnTo>
                  <a:cubicBezTo>
                    <a:pt x="20320" y="859168"/>
                    <a:pt x="20320" y="859168"/>
                    <a:pt x="20320" y="859168"/>
                  </a:cubicBezTo>
                  <a:cubicBezTo>
                    <a:pt x="17780" y="859168"/>
                    <a:pt x="15240" y="859168"/>
                    <a:pt x="13970" y="859168"/>
                  </a:cubicBezTo>
                  <a:lnTo>
                    <a:pt x="12700" y="859168"/>
                  </a:lnTo>
                  <a:lnTo>
                    <a:pt x="12700" y="859168"/>
                  </a:lnTo>
                  <a:cubicBezTo>
                    <a:pt x="13970" y="859168"/>
                    <a:pt x="15240" y="859168"/>
                    <a:pt x="16510" y="859168"/>
                  </a:cubicBezTo>
                  <a:cubicBezTo>
                    <a:pt x="16510" y="859168"/>
                    <a:pt x="19050" y="859168"/>
                    <a:pt x="22860" y="859168"/>
                  </a:cubicBezTo>
                  <a:lnTo>
                    <a:pt x="12700" y="859168"/>
                  </a:lnTo>
                  <a:cubicBezTo>
                    <a:pt x="8890" y="859168"/>
                    <a:pt x="8890" y="859168"/>
                    <a:pt x="8890" y="859168"/>
                  </a:cubicBezTo>
                  <a:cubicBezTo>
                    <a:pt x="8890" y="859168"/>
                    <a:pt x="8890" y="859168"/>
                    <a:pt x="5080" y="859168"/>
                  </a:cubicBezTo>
                  <a:lnTo>
                    <a:pt x="8890" y="859168"/>
                  </a:lnTo>
                  <a:cubicBezTo>
                    <a:pt x="10160" y="859168"/>
                    <a:pt x="10160" y="859168"/>
                    <a:pt x="10160" y="859168"/>
                  </a:cubicBezTo>
                  <a:cubicBezTo>
                    <a:pt x="10160" y="859168"/>
                    <a:pt x="10160" y="859168"/>
                    <a:pt x="12700" y="859168"/>
                  </a:cubicBezTo>
                  <a:cubicBezTo>
                    <a:pt x="10160" y="859168"/>
                    <a:pt x="8890" y="859168"/>
                    <a:pt x="8890" y="859168"/>
                  </a:cubicBezTo>
                  <a:cubicBezTo>
                    <a:pt x="7620" y="859168"/>
                    <a:pt x="7620" y="859168"/>
                    <a:pt x="2540" y="859168"/>
                  </a:cubicBezTo>
                  <a:lnTo>
                    <a:pt x="0" y="859168"/>
                  </a:lnTo>
                  <a:lnTo>
                    <a:pt x="6350" y="859168"/>
                  </a:lnTo>
                  <a:lnTo>
                    <a:pt x="6350" y="859168"/>
                  </a:lnTo>
                  <a:cubicBezTo>
                    <a:pt x="6350" y="859168"/>
                    <a:pt x="7620" y="859168"/>
                    <a:pt x="8890" y="859168"/>
                  </a:cubicBezTo>
                  <a:lnTo>
                    <a:pt x="8890" y="859168"/>
                  </a:lnTo>
                  <a:lnTo>
                    <a:pt x="10160" y="859168"/>
                  </a:lnTo>
                  <a:cubicBezTo>
                    <a:pt x="11430" y="859168"/>
                    <a:pt x="15240" y="859168"/>
                    <a:pt x="16510" y="859168"/>
                  </a:cubicBezTo>
                  <a:cubicBezTo>
                    <a:pt x="16510" y="859168"/>
                    <a:pt x="15240" y="859168"/>
                    <a:pt x="13970" y="859168"/>
                  </a:cubicBezTo>
                  <a:cubicBezTo>
                    <a:pt x="13970" y="859168"/>
                    <a:pt x="12700" y="859168"/>
                    <a:pt x="12700" y="859168"/>
                  </a:cubicBezTo>
                  <a:lnTo>
                    <a:pt x="8890" y="859168"/>
                  </a:lnTo>
                  <a:lnTo>
                    <a:pt x="8890" y="872490"/>
                  </a:lnTo>
                  <a:lnTo>
                    <a:pt x="6350" y="872490"/>
                  </a:lnTo>
                  <a:lnTo>
                    <a:pt x="6350" y="902970"/>
                  </a:lnTo>
                  <a:cubicBezTo>
                    <a:pt x="3810" y="938530"/>
                    <a:pt x="1270" y="993140"/>
                    <a:pt x="3810" y="1027430"/>
                  </a:cubicBezTo>
                  <a:cubicBezTo>
                    <a:pt x="2540" y="1045210"/>
                    <a:pt x="5080" y="1066800"/>
                    <a:pt x="6350" y="1078230"/>
                  </a:cubicBezTo>
                  <a:lnTo>
                    <a:pt x="5080" y="1078230"/>
                  </a:lnTo>
                  <a:lnTo>
                    <a:pt x="8890" y="1177290"/>
                  </a:lnTo>
                  <a:lnTo>
                    <a:pt x="7620" y="1178560"/>
                  </a:lnTo>
                  <a:lnTo>
                    <a:pt x="7620" y="1182370"/>
                  </a:lnTo>
                  <a:cubicBezTo>
                    <a:pt x="7620" y="1216660"/>
                    <a:pt x="8890" y="1250950"/>
                    <a:pt x="8890" y="1287780"/>
                  </a:cubicBezTo>
                  <a:cubicBezTo>
                    <a:pt x="11430" y="1357630"/>
                    <a:pt x="12700" y="1428750"/>
                    <a:pt x="6350" y="1506220"/>
                  </a:cubicBezTo>
                  <a:lnTo>
                    <a:pt x="6350" y="1512570"/>
                  </a:lnTo>
                  <a:cubicBezTo>
                    <a:pt x="7620" y="1527810"/>
                    <a:pt x="7620" y="1543050"/>
                    <a:pt x="7620" y="1560830"/>
                  </a:cubicBezTo>
                  <a:lnTo>
                    <a:pt x="7620" y="1639570"/>
                  </a:lnTo>
                  <a:lnTo>
                    <a:pt x="2540" y="1659890"/>
                  </a:lnTo>
                  <a:lnTo>
                    <a:pt x="2540" y="1710690"/>
                  </a:lnTo>
                  <a:lnTo>
                    <a:pt x="8890" y="1710690"/>
                  </a:lnTo>
                  <a:cubicBezTo>
                    <a:pt x="46990" y="1710690"/>
                    <a:pt x="102870" y="1711960"/>
                    <a:pt x="118110" y="1711960"/>
                  </a:cubicBezTo>
                  <a:cubicBezTo>
                    <a:pt x="146050" y="1711960"/>
                    <a:pt x="161290" y="1711960"/>
                    <a:pt x="168910" y="1710690"/>
                  </a:cubicBezTo>
                  <a:cubicBezTo>
                    <a:pt x="189230" y="1715770"/>
                    <a:pt x="227330" y="1717040"/>
                    <a:pt x="271780" y="1717040"/>
                  </a:cubicBezTo>
                  <a:cubicBezTo>
                    <a:pt x="298450" y="1717040"/>
                    <a:pt x="327660" y="1717040"/>
                    <a:pt x="356870" y="1715770"/>
                  </a:cubicBezTo>
                  <a:cubicBezTo>
                    <a:pt x="394970" y="1714500"/>
                    <a:pt x="431800" y="1714500"/>
                    <a:pt x="457200" y="1715770"/>
                  </a:cubicBezTo>
                  <a:lnTo>
                    <a:pt x="461010" y="1715770"/>
                  </a:lnTo>
                  <a:lnTo>
                    <a:pt x="463550" y="1709420"/>
                  </a:lnTo>
                  <a:cubicBezTo>
                    <a:pt x="514350" y="1709420"/>
                    <a:pt x="563880" y="1708150"/>
                    <a:pt x="628650" y="1705610"/>
                  </a:cubicBezTo>
                  <a:lnTo>
                    <a:pt x="640080" y="1705610"/>
                  </a:lnTo>
                  <a:lnTo>
                    <a:pt x="638810" y="1703070"/>
                  </a:lnTo>
                  <a:lnTo>
                    <a:pt x="671830" y="1703070"/>
                  </a:lnTo>
                  <a:lnTo>
                    <a:pt x="671830" y="1697990"/>
                  </a:lnTo>
                  <a:cubicBezTo>
                    <a:pt x="694690" y="1697990"/>
                    <a:pt x="718820" y="1699260"/>
                    <a:pt x="745490" y="1700530"/>
                  </a:cubicBezTo>
                  <a:cubicBezTo>
                    <a:pt x="763270" y="1701800"/>
                    <a:pt x="781050" y="1701800"/>
                    <a:pt x="798830" y="1703070"/>
                  </a:cubicBezTo>
                  <a:lnTo>
                    <a:pt x="798830" y="1714500"/>
                  </a:lnTo>
                  <a:lnTo>
                    <a:pt x="1607073" y="1714500"/>
                  </a:lnTo>
                  <a:cubicBezTo>
                    <a:pt x="1878715" y="1714500"/>
                    <a:pt x="2136060" y="1713230"/>
                    <a:pt x="2407701" y="1711960"/>
                  </a:cubicBezTo>
                  <a:cubicBezTo>
                    <a:pt x="2993875" y="1709420"/>
                    <a:pt x="3551456" y="1706880"/>
                    <a:pt x="4066145" y="1710690"/>
                  </a:cubicBezTo>
                  <a:cubicBezTo>
                    <a:pt x="4309193" y="1709420"/>
                    <a:pt x="4495053" y="1709420"/>
                    <a:pt x="4652320" y="1710690"/>
                  </a:cubicBezTo>
                  <a:lnTo>
                    <a:pt x="4652320" y="1711960"/>
                  </a:lnTo>
                  <a:lnTo>
                    <a:pt x="4752398" y="1711960"/>
                  </a:lnTo>
                  <a:lnTo>
                    <a:pt x="5124118" y="1714500"/>
                  </a:lnTo>
                  <a:lnTo>
                    <a:pt x="5124118" y="1710690"/>
                  </a:lnTo>
                  <a:cubicBezTo>
                    <a:pt x="5281385" y="1710690"/>
                    <a:pt x="5452948" y="1709420"/>
                    <a:pt x="5638808" y="1709420"/>
                  </a:cubicBezTo>
                  <a:lnTo>
                    <a:pt x="5767480" y="1715770"/>
                  </a:lnTo>
                  <a:lnTo>
                    <a:pt x="5853262" y="1715770"/>
                  </a:lnTo>
                  <a:cubicBezTo>
                    <a:pt x="6039122" y="1717040"/>
                    <a:pt x="6124903" y="1717040"/>
                    <a:pt x="6153497" y="1709420"/>
                  </a:cubicBezTo>
                  <a:lnTo>
                    <a:pt x="6153497" y="1706880"/>
                  </a:lnTo>
                  <a:cubicBezTo>
                    <a:pt x="6224982" y="1705610"/>
                    <a:pt x="6296466" y="1705610"/>
                    <a:pt x="6353654" y="1704340"/>
                  </a:cubicBezTo>
                  <a:cubicBezTo>
                    <a:pt x="6496624" y="1709420"/>
                    <a:pt x="6682484" y="1708150"/>
                    <a:pt x="6896938" y="1708150"/>
                  </a:cubicBezTo>
                  <a:cubicBezTo>
                    <a:pt x="7111392" y="1706880"/>
                    <a:pt x="7340143" y="1706880"/>
                    <a:pt x="7497409" y="1711960"/>
                  </a:cubicBezTo>
                  <a:lnTo>
                    <a:pt x="7511706" y="1713230"/>
                  </a:lnTo>
                  <a:lnTo>
                    <a:pt x="7540299" y="1713230"/>
                  </a:lnTo>
                  <a:cubicBezTo>
                    <a:pt x="7611784" y="1711960"/>
                    <a:pt x="7897723" y="1710690"/>
                    <a:pt x="8169365" y="1709420"/>
                  </a:cubicBezTo>
                  <a:cubicBezTo>
                    <a:pt x="8426709" y="1708150"/>
                    <a:pt x="8712648" y="1706880"/>
                    <a:pt x="8941399" y="1705610"/>
                  </a:cubicBezTo>
                  <a:cubicBezTo>
                    <a:pt x="8984290" y="1708150"/>
                    <a:pt x="9084368" y="1709420"/>
                    <a:pt x="9170150" y="1709420"/>
                  </a:cubicBezTo>
                  <a:cubicBezTo>
                    <a:pt x="9498979" y="1708150"/>
                    <a:pt x="9870699" y="1706880"/>
                    <a:pt x="10328201" y="1706880"/>
                  </a:cubicBezTo>
                  <a:lnTo>
                    <a:pt x="10342498" y="1708150"/>
                  </a:lnTo>
                  <a:lnTo>
                    <a:pt x="10413983" y="1706880"/>
                  </a:lnTo>
                  <a:cubicBezTo>
                    <a:pt x="10714218" y="1706880"/>
                    <a:pt x="11014454" y="1708150"/>
                    <a:pt x="11314689" y="1708150"/>
                  </a:cubicBezTo>
                  <a:lnTo>
                    <a:pt x="11314689" y="1710690"/>
                  </a:lnTo>
                  <a:lnTo>
                    <a:pt x="11557737" y="1708150"/>
                  </a:lnTo>
                  <a:lnTo>
                    <a:pt x="11672113" y="1708150"/>
                  </a:lnTo>
                  <a:cubicBezTo>
                    <a:pt x="12372663" y="1709420"/>
                    <a:pt x="13101806" y="1710690"/>
                    <a:pt x="13845246" y="1710690"/>
                  </a:cubicBezTo>
                  <a:lnTo>
                    <a:pt x="13873840" y="1710690"/>
                  </a:lnTo>
                  <a:lnTo>
                    <a:pt x="13916730" y="1705610"/>
                  </a:lnTo>
                  <a:lnTo>
                    <a:pt x="13916730" y="1700530"/>
                  </a:lnTo>
                  <a:lnTo>
                    <a:pt x="13945326" y="1700530"/>
                  </a:lnTo>
                  <a:lnTo>
                    <a:pt x="14831735" y="1711960"/>
                  </a:lnTo>
                  <a:cubicBezTo>
                    <a:pt x="14960406" y="1711960"/>
                    <a:pt x="15031892" y="1709420"/>
                    <a:pt x="15117673" y="1708150"/>
                  </a:cubicBezTo>
                  <a:cubicBezTo>
                    <a:pt x="15246345" y="1705610"/>
                    <a:pt x="15360721" y="1701800"/>
                    <a:pt x="15732441" y="1706880"/>
                  </a:cubicBezTo>
                  <a:lnTo>
                    <a:pt x="15732441" y="1704340"/>
                  </a:lnTo>
                  <a:lnTo>
                    <a:pt x="16618851" y="1704340"/>
                  </a:lnTo>
                  <a:cubicBezTo>
                    <a:pt x="17662527" y="1704340"/>
                    <a:pt x="18863469" y="1704340"/>
                    <a:pt x="19792770" y="1709420"/>
                  </a:cubicBezTo>
                  <a:lnTo>
                    <a:pt x="20178787" y="1710690"/>
                  </a:lnTo>
                  <a:lnTo>
                    <a:pt x="20021521" y="1704340"/>
                  </a:lnTo>
                  <a:lnTo>
                    <a:pt x="20107303" y="1704340"/>
                  </a:lnTo>
                  <a:cubicBezTo>
                    <a:pt x="20464726" y="1706880"/>
                    <a:pt x="20592095" y="1708150"/>
                    <a:pt x="20599715" y="1704340"/>
                  </a:cubicBezTo>
                  <a:lnTo>
                    <a:pt x="20599715" y="1705610"/>
                  </a:lnTo>
                  <a:cubicBezTo>
                    <a:pt x="20600984" y="1705610"/>
                    <a:pt x="20600984" y="1705610"/>
                    <a:pt x="20602256" y="1704340"/>
                  </a:cubicBezTo>
                  <a:cubicBezTo>
                    <a:pt x="20603525" y="1704340"/>
                    <a:pt x="20604795" y="1705610"/>
                    <a:pt x="20607334" y="1705610"/>
                  </a:cubicBezTo>
                  <a:lnTo>
                    <a:pt x="20607334" y="1711960"/>
                  </a:lnTo>
                  <a:cubicBezTo>
                    <a:pt x="20642895" y="1710690"/>
                    <a:pt x="20672106" y="1710690"/>
                    <a:pt x="20697506" y="1711960"/>
                  </a:cubicBezTo>
                  <a:cubicBezTo>
                    <a:pt x="20726715" y="1713230"/>
                    <a:pt x="20753384" y="1713230"/>
                    <a:pt x="20781325" y="1710690"/>
                  </a:cubicBezTo>
                  <a:cubicBezTo>
                    <a:pt x="20782595" y="1711960"/>
                    <a:pt x="20783865" y="1714500"/>
                    <a:pt x="20787675" y="1715770"/>
                  </a:cubicBezTo>
                  <a:lnTo>
                    <a:pt x="20790215" y="1715770"/>
                  </a:lnTo>
                  <a:cubicBezTo>
                    <a:pt x="20794025" y="1715770"/>
                    <a:pt x="20796565" y="1714500"/>
                    <a:pt x="20799106" y="1714500"/>
                  </a:cubicBezTo>
                  <a:lnTo>
                    <a:pt x="20799106" y="1719580"/>
                  </a:lnTo>
                  <a:cubicBezTo>
                    <a:pt x="20867684" y="1719580"/>
                    <a:pt x="20889275" y="1711960"/>
                    <a:pt x="20899434" y="1705610"/>
                  </a:cubicBezTo>
                  <a:cubicBezTo>
                    <a:pt x="20954045" y="1706880"/>
                    <a:pt x="21002306" y="1709420"/>
                    <a:pt x="21049295" y="1713230"/>
                  </a:cubicBezTo>
                  <a:lnTo>
                    <a:pt x="21049295" y="1708150"/>
                  </a:lnTo>
                  <a:lnTo>
                    <a:pt x="21067075" y="1708150"/>
                  </a:lnTo>
                  <a:lnTo>
                    <a:pt x="21067075" y="1704340"/>
                  </a:lnTo>
                  <a:lnTo>
                    <a:pt x="21142006" y="1704340"/>
                  </a:lnTo>
                  <a:lnTo>
                    <a:pt x="21188995" y="1706880"/>
                  </a:lnTo>
                  <a:lnTo>
                    <a:pt x="21190265" y="1706880"/>
                  </a:lnTo>
                  <a:cubicBezTo>
                    <a:pt x="21200425" y="1703070"/>
                    <a:pt x="21234715" y="1703070"/>
                    <a:pt x="21266465" y="1703070"/>
                  </a:cubicBezTo>
                  <a:cubicBezTo>
                    <a:pt x="21294406" y="1703070"/>
                    <a:pt x="21319806" y="1703070"/>
                    <a:pt x="21331234" y="1700530"/>
                  </a:cubicBezTo>
                  <a:lnTo>
                    <a:pt x="21394734" y="1700530"/>
                  </a:lnTo>
                  <a:lnTo>
                    <a:pt x="21394734" y="1694180"/>
                  </a:lnTo>
                  <a:lnTo>
                    <a:pt x="21411245" y="1694180"/>
                  </a:lnTo>
                  <a:lnTo>
                    <a:pt x="21411245" y="1687830"/>
                  </a:lnTo>
                  <a:cubicBezTo>
                    <a:pt x="21411245" y="1677670"/>
                    <a:pt x="21411245" y="1666240"/>
                    <a:pt x="21412515" y="1653540"/>
                  </a:cubicBezTo>
                  <a:lnTo>
                    <a:pt x="21412515" y="1640840"/>
                  </a:lnTo>
                  <a:cubicBezTo>
                    <a:pt x="21412515" y="1630680"/>
                    <a:pt x="21412515" y="1623060"/>
                    <a:pt x="21413784" y="1614170"/>
                  </a:cubicBezTo>
                  <a:lnTo>
                    <a:pt x="21415056" y="1597660"/>
                  </a:lnTo>
                  <a:cubicBezTo>
                    <a:pt x="21418865" y="1534160"/>
                    <a:pt x="21417595" y="1520190"/>
                    <a:pt x="21417595" y="1506220"/>
                  </a:cubicBezTo>
                  <a:cubicBezTo>
                    <a:pt x="21416325" y="1492250"/>
                    <a:pt x="21416325" y="1479550"/>
                    <a:pt x="21420134" y="1417320"/>
                  </a:cubicBezTo>
                  <a:lnTo>
                    <a:pt x="21421406" y="1399540"/>
                  </a:lnTo>
                  <a:lnTo>
                    <a:pt x="21409975" y="1412240"/>
                  </a:lnTo>
                  <a:cubicBezTo>
                    <a:pt x="21408706" y="1399540"/>
                    <a:pt x="21411245" y="1371600"/>
                    <a:pt x="21412515" y="1350010"/>
                  </a:cubicBezTo>
                  <a:cubicBezTo>
                    <a:pt x="21415056" y="1316990"/>
                    <a:pt x="21418865" y="1278890"/>
                    <a:pt x="21416325" y="1244600"/>
                  </a:cubicBezTo>
                  <a:lnTo>
                    <a:pt x="21425215" y="1272540"/>
                  </a:lnTo>
                  <a:lnTo>
                    <a:pt x="21423945" y="1225550"/>
                  </a:lnTo>
                  <a:cubicBezTo>
                    <a:pt x="21423945" y="1210310"/>
                    <a:pt x="21422675" y="1193800"/>
                    <a:pt x="21422675" y="1177290"/>
                  </a:cubicBezTo>
                  <a:cubicBezTo>
                    <a:pt x="21425215" y="1164590"/>
                    <a:pt x="21427756" y="1151890"/>
                    <a:pt x="21429025" y="1141730"/>
                  </a:cubicBezTo>
                  <a:lnTo>
                    <a:pt x="21434106" y="1141730"/>
                  </a:lnTo>
                  <a:cubicBezTo>
                    <a:pt x="21437915" y="1089660"/>
                    <a:pt x="21436645" y="1085850"/>
                    <a:pt x="21432834" y="1082040"/>
                  </a:cubicBezTo>
                  <a:cubicBezTo>
                    <a:pt x="21431565" y="1080770"/>
                    <a:pt x="21429025" y="1079500"/>
                    <a:pt x="21427756" y="1079500"/>
                  </a:cubicBezTo>
                  <a:cubicBezTo>
                    <a:pt x="21426484" y="1076960"/>
                    <a:pt x="21425215" y="1070610"/>
                    <a:pt x="21425215" y="1054100"/>
                  </a:cubicBezTo>
                  <a:cubicBezTo>
                    <a:pt x="21426484" y="1054100"/>
                    <a:pt x="21427756" y="1054100"/>
                    <a:pt x="21430295" y="1052830"/>
                  </a:cubicBezTo>
                  <a:cubicBezTo>
                    <a:pt x="21435375" y="1050290"/>
                    <a:pt x="21436645" y="1043940"/>
                    <a:pt x="21436645" y="1017270"/>
                  </a:cubicBezTo>
                  <a:cubicBezTo>
                    <a:pt x="21437915" y="1007110"/>
                    <a:pt x="21436645" y="981710"/>
                    <a:pt x="21434106" y="949960"/>
                  </a:cubicBezTo>
                  <a:cubicBezTo>
                    <a:pt x="21432834" y="929640"/>
                    <a:pt x="21431565" y="906780"/>
                    <a:pt x="21430295" y="883920"/>
                  </a:cubicBezTo>
                  <a:lnTo>
                    <a:pt x="21430295" y="861060"/>
                  </a:lnTo>
                  <a:cubicBezTo>
                    <a:pt x="21435375" y="859168"/>
                    <a:pt x="21436645" y="859168"/>
                    <a:pt x="21435375" y="859168"/>
                  </a:cubicBezTo>
                  <a:lnTo>
                    <a:pt x="21431565" y="859168"/>
                  </a:lnTo>
                  <a:lnTo>
                    <a:pt x="21431565" y="859168"/>
                  </a:lnTo>
                  <a:lnTo>
                    <a:pt x="21422675" y="859168"/>
                  </a:lnTo>
                  <a:lnTo>
                    <a:pt x="21422675" y="859168"/>
                  </a:lnTo>
                  <a:lnTo>
                    <a:pt x="21429025" y="859168"/>
                  </a:lnTo>
                  <a:lnTo>
                    <a:pt x="21425215" y="859168"/>
                  </a:lnTo>
                  <a:lnTo>
                    <a:pt x="21425215" y="859168"/>
                  </a:lnTo>
                  <a:cubicBezTo>
                    <a:pt x="21427756" y="859168"/>
                    <a:pt x="21431565" y="859168"/>
                    <a:pt x="21425215" y="859168"/>
                  </a:cubicBezTo>
                  <a:cubicBezTo>
                    <a:pt x="21425215" y="859168"/>
                    <a:pt x="21425215" y="859168"/>
                    <a:pt x="21426484" y="859168"/>
                  </a:cubicBezTo>
                  <a:lnTo>
                    <a:pt x="21429025" y="859168"/>
                  </a:lnTo>
                  <a:lnTo>
                    <a:pt x="21429025" y="859168"/>
                  </a:lnTo>
                  <a:cubicBezTo>
                    <a:pt x="21427756" y="859168"/>
                    <a:pt x="21427756" y="859168"/>
                    <a:pt x="21426484" y="859168"/>
                  </a:cubicBezTo>
                  <a:cubicBezTo>
                    <a:pt x="21425215" y="859168"/>
                    <a:pt x="21422675" y="859168"/>
                    <a:pt x="21420134" y="859168"/>
                  </a:cubicBezTo>
                  <a:cubicBezTo>
                    <a:pt x="21420134" y="859168"/>
                    <a:pt x="21421406" y="859168"/>
                    <a:pt x="21421406" y="859168"/>
                  </a:cubicBezTo>
                  <a:cubicBezTo>
                    <a:pt x="21421406" y="859168"/>
                    <a:pt x="21421406" y="859168"/>
                    <a:pt x="21422675" y="859168"/>
                  </a:cubicBezTo>
                  <a:lnTo>
                    <a:pt x="21417595" y="859168"/>
                  </a:lnTo>
                  <a:lnTo>
                    <a:pt x="21423945" y="859168"/>
                  </a:lnTo>
                  <a:lnTo>
                    <a:pt x="21425215" y="859168"/>
                  </a:lnTo>
                  <a:lnTo>
                    <a:pt x="21425215" y="859168"/>
                  </a:lnTo>
                  <a:cubicBezTo>
                    <a:pt x="21431565" y="859168"/>
                    <a:pt x="21429025" y="859168"/>
                    <a:pt x="21426484" y="859168"/>
                  </a:cubicBezTo>
                  <a:cubicBezTo>
                    <a:pt x="21425215" y="859168"/>
                    <a:pt x="21422675" y="859168"/>
                    <a:pt x="21426484" y="859168"/>
                  </a:cubicBezTo>
                  <a:lnTo>
                    <a:pt x="21430295" y="859168"/>
                  </a:lnTo>
                  <a:lnTo>
                    <a:pt x="21429025" y="859168"/>
                  </a:lnTo>
                  <a:lnTo>
                    <a:pt x="21435375" y="859168"/>
                  </a:lnTo>
                  <a:cubicBezTo>
                    <a:pt x="21435375" y="859168"/>
                    <a:pt x="21436645" y="859168"/>
                    <a:pt x="21436645" y="859168"/>
                  </a:cubicBezTo>
                  <a:lnTo>
                    <a:pt x="21437915" y="859168"/>
                  </a:lnTo>
                  <a:lnTo>
                    <a:pt x="21436645" y="859168"/>
                  </a:lnTo>
                  <a:lnTo>
                    <a:pt x="21436645" y="859168"/>
                  </a:lnTo>
                  <a:lnTo>
                    <a:pt x="21432834" y="859168"/>
                  </a:lnTo>
                  <a:lnTo>
                    <a:pt x="21425215" y="859168"/>
                  </a:lnTo>
                  <a:cubicBezTo>
                    <a:pt x="21423945" y="859168"/>
                    <a:pt x="21423945" y="859168"/>
                    <a:pt x="21422675" y="859168"/>
                  </a:cubicBezTo>
                  <a:lnTo>
                    <a:pt x="21423945" y="859168"/>
                  </a:lnTo>
                  <a:lnTo>
                    <a:pt x="21425215" y="859168"/>
                  </a:lnTo>
                  <a:cubicBezTo>
                    <a:pt x="21426484" y="859168"/>
                    <a:pt x="21426484" y="859168"/>
                    <a:pt x="21426484" y="859168"/>
                  </a:cubicBezTo>
                  <a:cubicBezTo>
                    <a:pt x="21429025" y="859168"/>
                    <a:pt x="21431565" y="859168"/>
                    <a:pt x="21432834" y="859168"/>
                  </a:cubicBezTo>
                  <a:lnTo>
                    <a:pt x="21434106" y="859168"/>
                  </a:lnTo>
                  <a:lnTo>
                    <a:pt x="21430295" y="859168"/>
                  </a:lnTo>
                  <a:cubicBezTo>
                    <a:pt x="21430295" y="859168"/>
                    <a:pt x="21427756" y="859168"/>
                    <a:pt x="21426484" y="859168"/>
                  </a:cubicBezTo>
                  <a:cubicBezTo>
                    <a:pt x="21426484" y="859168"/>
                    <a:pt x="21423945" y="859168"/>
                    <a:pt x="21420134" y="859168"/>
                  </a:cubicBezTo>
                  <a:lnTo>
                    <a:pt x="21430295" y="859168"/>
                  </a:lnTo>
                  <a:cubicBezTo>
                    <a:pt x="21434106" y="859168"/>
                    <a:pt x="21434106" y="859168"/>
                    <a:pt x="21434106" y="859168"/>
                  </a:cubicBezTo>
                  <a:cubicBezTo>
                    <a:pt x="21434106" y="859168"/>
                    <a:pt x="21434106" y="859168"/>
                    <a:pt x="21437915" y="859168"/>
                  </a:cubicBezTo>
                  <a:lnTo>
                    <a:pt x="21434106" y="859168"/>
                  </a:lnTo>
                  <a:cubicBezTo>
                    <a:pt x="21432834" y="859168"/>
                    <a:pt x="21432834" y="859168"/>
                    <a:pt x="21432834" y="859168"/>
                  </a:cubicBezTo>
                  <a:cubicBezTo>
                    <a:pt x="21432834" y="859168"/>
                    <a:pt x="21432834" y="859168"/>
                    <a:pt x="21430295" y="859168"/>
                  </a:cubicBezTo>
                  <a:cubicBezTo>
                    <a:pt x="21432834" y="859168"/>
                    <a:pt x="21434106" y="859168"/>
                    <a:pt x="21434106" y="859168"/>
                  </a:cubicBezTo>
                  <a:cubicBezTo>
                    <a:pt x="21434106" y="859168"/>
                    <a:pt x="21434106" y="859168"/>
                    <a:pt x="21439184" y="859168"/>
                  </a:cubicBezTo>
                  <a:close/>
                  <a:moveTo>
                    <a:pt x="27940" y="495300"/>
                  </a:moveTo>
                  <a:lnTo>
                    <a:pt x="27940" y="488950"/>
                  </a:lnTo>
                  <a:lnTo>
                    <a:pt x="29210" y="488950"/>
                  </a:lnTo>
                  <a:cubicBezTo>
                    <a:pt x="27940" y="491490"/>
                    <a:pt x="27940" y="492760"/>
                    <a:pt x="27940" y="495300"/>
                  </a:cubicBezTo>
                  <a:close/>
                  <a:moveTo>
                    <a:pt x="38100" y="1102360"/>
                  </a:moveTo>
                  <a:cubicBezTo>
                    <a:pt x="38100" y="1098550"/>
                    <a:pt x="36830" y="1096010"/>
                    <a:pt x="36830" y="1093470"/>
                  </a:cubicBezTo>
                  <a:lnTo>
                    <a:pt x="38100" y="1093470"/>
                  </a:lnTo>
                  <a:lnTo>
                    <a:pt x="38100" y="1102360"/>
                  </a:lnTo>
                  <a:close/>
                  <a:moveTo>
                    <a:pt x="21364256" y="546100"/>
                  </a:moveTo>
                  <a:lnTo>
                    <a:pt x="21365525" y="577850"/>
                  </a:lnTo>
                  <a:lnTo>
                    <a:pt x="21356636" y="563880"/>
                  </a:lnTo>
                  <a:lnTo>
                    <a:pt x="21359175" y="591820"/>
                  </a:lnTo>
                  <a:cubicBezTo>
                    <a:pt x="21364256" y="647700"/>
                    <a:pt x="21362986" y="669290"/>
                    <a:pt x="21361715" y="718820"/>
                  </a:cubicBezTo>
                  <a:lnTo>
                    <a:pt x="21360445" y="741680"/>
                  </a:lnTo>
                  <a:lnTo>
                    <a:pt x="21357906" y="762000"/>
                  </a:lnTo>
                  <a:cubicBezTo>
                    <a:pt x="21355365" y="786130"/>
                    <a:pt x="21355365" y="817880"/>
                    <a:pt x="21356636" y="843280"/>
                  </a:cubicBezTo>
                  <a:lnTo>
                    <a:pt x="21352825" y="843280"/>
                  </a:lnTo>
                  <a:lnTo>
                    <a:pt x="21352825" y="859168"/>
                  </a:lnTo>
                  <a:lnTo>
                    <a:pt x="21356636" y="859168"/>
                  </a:lnTo>
                  <a:lnTo>
                    <a:pt x="21361715" y="859168"/>
                  </a:lnTo>
                  <a:lnTo>
                    <a:pt x="21356636" y="859168"/>
                  </a:lnTo>
                  <a:cubicBezTo>
                    <a:pt x="21356636" y="859168"/>
                    <a:pt x="21356636" y="859168"/>
                    <a:pt x="21357906" y="859168"/>
                  </a:cubicBezTo>
                  <a:lnTo>
                    <a:pt x="21349015" y="859168"/>
                  </a:lnTo>
                  <a:lnTo>
                    <a:pt x="21349015" y="859168"/>
                  </a:lnTo>
                  <a:lnTo>
                    <a:pt x="21354095" y="859168"/>
                  </a:lnTo>
                  <a:cubicBezTo>
                    <a:pt x="21352825" y="859168"/>
                    <a:pt x="21352825" y="859168"/>
                    <a:pt x="21351556" y="859168"/>
                  </a:cubicBezTo>
                  <a:cubicBezTo>
                    <a:pt x="21350286" y="859168"/>
                    <a:pt x="21349015" y="859168"/>
                    <a:pt x="21347745" y="859168"/>
                  </a:cubicBezTo>
                  <a:lnTo>
                    <a:pt x="21346475" y="859168"/>
                  </a:lnTo>
                  <a:cubicBezTo>
                    <a:pt x="21345206" y="859168"/>
                    <a:pt x="21346475" y="859168"/>
                    <a:pt x="21349015" y="859168"/>
                  </a:cubicBezTo>
                  <a:cubicBezTo>
                    <a:pt x="21351556" y="859168"/>
                    <a:pt x="21354095" y="859168"/>
                    <a:pt x="21351556" y="859168"/>
                  </a:cubicBezTo>
                  <a:lnTo>
                    <a:pt x="21351556" y="859168"/>
                  </a:lnTo>
                  <a:cubicBezTo>
                    <a:pt x="21352825" y="859168"/>
                    <a:pt x="21352825" y="859168"/>
                    <a:pt x="21354095" y="859168"/>
                  </a:cubicBezTo>
                  <a:cubicBezTo>
                    <a:pt x="21354095" y="859168"/>
                    <a:pt x="21352825" y="859168"/>
                    <a:pt x="21352825" y="859168"/>
                  </a:cubicBezTo>
                  <a:cubicBezTo>
                    <a:pt x="21351556" y="859168"/>
                    <a:pt x="21349015" y="859168"/>
                    <a:pt x="21354095" y="859168"/>
                  </a:cubicBezTo>
                  <a:lnTo>
                    <a:pt x="21345206" y="859168"/>
                  </a:lnTo>
                  <a:lnTo>
                    <a:pt x="21345206" y="859168"/>
                  </a:lnTo>
                  <a:cubicBezTo>
                    <a:pt x="21345206" y="859168"/>
                    <a:pt x="21346475" y="859168"/>
                    <a:pt x="21352825" y="859168"/>
                  </a:cubicBezTo>
                  <a:cubicBezTo>
                    <a:pt x="21355365" y="859168"/>
                    <a:pt x="21356636" y="859168"/>
                    <a:pt x="21359175" y="859168"/>
                  </a:cubicBezTo>
                  <a:cubicBezTo>
                    <a:pt x="21359175" y="859168"/>
                    <a:pt x="21359175" y="859168"/>
                    <a:pt x="21360445" y="859168"/>
                  </a:cubicBezTo>
                  <a:cubicBezTo>
                    <a:pt x="21361715" y="859168"/>
                    <a:pt x="21360445" y="859168"/>
                    <a:pt x="21360445" y="859168"/>
                  </a:cubicBezTo>
                  <a:cubicBezTo>
                    <a:pt x="21359175" y="859168"/>
                    <a:pt x="21357906" y="859168"/>
                    <a:pt x="21355365" y="859168"/>
                  </a:cubicBezTo>
                  <a:cubicBezTo>
                    <a:pt x="21351556" y="859168"/>
                    <a:pt x="21350286" y="859168"/>
                    <a:pt x="21350286" y="859168"/>
                  </a:cubicBezTo>
                  <a:lnTo>
                    <a:pt x="21351556" y="859168"/>
                  </a:lnTo>
                  <a:cubicBezTo>
                    <a:pt x="21355365" y="859168"/>
                    <a:pt x="21359175" y="859168"/>
                    <a:pt x="21359175" y="859168"/>
                  </a:cubicBezTo>
                  <a:lnTo>
                    <a:pt x="21357906" y="859168"/>
                  </a:lnTo>
                  <a:lnTo>
                    <a:pt x="21357906" y="859168"/>
                  </a:lnTo>
                  <a:cubicBezTo>
                    <a:pt x="21356636" y="859168"/>
                    <a:pt x="21355365" y="859168"/>
                    <a:pt x="21349015" y="859168"/>
                  </a:cubicBezTo>
                  <a:cubicBezTo>
                    <a:pt x="21341395" y="859168"/>
                    <a:pt x="21341395" y="859168"/>
                    <a:pt x="21338856" y="859168"/>
                  </a:cubicBezTo>
                  <a:lnTo>
                    <a:pt x="21337586" y="859168"/>
                  </a:lnTo>
                  <a:lnTo>
                    <a:pt x="21341395" y="859168"/>
                  </a:lnTo>
                  <a:cubicBezTo>
                    <a:pt x="21347745" y="859168"/>
                    <a:pt x="21347745" y="859168"/>
                    <a:pt x="21347745" y="859168"/>
                  </a:cubicBezTo>
                  <a:cubicBezTo>
                    <a:pt x="21347745" y="859168"/>
                    <a:pt x="21350286" y="859168"/>
                    <a:pt x="21356636" y="859168"/>
                  </a:cubicBezTo>
                  <a:lnTo>
                    <a:pt x="21355365" y="859168"/>
                  </a:lnTo>
                  <a:lnTo>
                    <a:pt x="21352825" y="859168"/>
                  </a:lnTo>
                  <a:cubicBezTo>
                    <a:pt x="21349015" y="859168"/>
                    <a:pt x="21351556" y="859168"/>
                    <a:pt x="21355365" y="859168"/>
                  </a:cubicBezTo>
                  <a:cubicBezTo>
                    <a:pt x="21359175" y="859168"/>
                    <a:pt x="21362986" y="859168"/>
                    <a:pt x="21361715" y="859168"/>
                  </a:cubicBezTo>
                  <a:cubicBezTo>
                    <a:pt x="21360445" y="859168"/>
                    <a:pt x="21360445" y="859168"/>
                    <a:pt x="21359175" y="859168"/>
                  </a:cubicBezTo>
                  <a:lnTo>
                    <a:pt x="21355365" y="859168"/>
                  </a:lnTo>
                  <a:lnTo>
                    <a:pt x="21359175" y="859168"/>
                  </a:lnTo>
                  <a:lnTo>
                    <a:pt x="21359175" y="859168"/>
                  </a:lnTo>
                  <a:lnTo>
                    <a:pt x="21356636" y="859168"/>
                  </a:lnTo>
                  <a:lnTo>
                    <a:pt x="21357906" y="859168"/>
                  </a:lnTo>
                  <a:lnTo>
                    <a:pt x="21352825" y="859168"/>
                  </a:lnTo>
                  <a:lnTo>
                    <a:pt x="21357906" y="859168"/>
                  </a:lnTo>
                  <a:cubicBezTo>
                    <a:pt x="21359175" y="859168"/>
                    <a:pt x="21361715" y="859168"/>
                    <a:pt x="21362986" y="859168"/>
                  </a:cubicBezTo>
                  <a:lnTo>
                    <a:pt x="21359175" y="859168"/>
                  </a:lnTo>
                  <a:cubicBezTo>
                    <a:pt x="21350286" y="859168"/>
                    <a:pt x="21351556" y="859168"/>
                    <a:pt x="21352825" y="859168"/>
                  </a:cubicBezTo>
                  <a:cubicBezTo>
                    <a:pt x="21354095" y="859168"/>
                    <a:pt x="21354095" y="859168"/>
                    <a:pt x="21355365" y="859168"/>
                  </a:cubicBezTo>
                  <a:lnTo>
                    <a:pt x="21350286" y="863600"/>
                  </a:lnTo>
                  <a:cubicBezTo>
                    <a:pt x="21349015" y="867410"/>
                    <a:pt x="21349015" y="869950"/>
                    <a:pt x="21347745" y="873760"/>
                  </a:cubicBezTo>
                  <a:lnTo>
                    <a:pt x="21355365" y="873760"/>
                  </a:lnTo>
                  <a:lnTo>
                    <a:pt x="21355365" y="883920"/>
                  </a:lnTo>
                  <a:lnTo>
                    <a:pt x="21350286" y="883920"/>
                  </a:lnTo>
                  <a:cubicBezTo>
                    <a:pt x="21347745" y="896620"/>
                    <a:pt x="21346475" y="918210"/>
                    <a:pt x="21345206" y="946150"/>
                  </a:cubicBezTo>
                  <a:cubicBezTo>
                    <a:pt x="21343936" y="966470"/>
                    <a:pt x="21343936" y="988060"/>
                    <a:pt x="21341395" y="1013460"/>
                  </a:cubicBezTo>
                  <a:lnTo>
                    <a:pt x="21354095" y="1014730"/>
                  </a:lnTo>
                  <a:cubicBezTo>
                    <a:pt x="21355365" y="1012190"/>
                    <a:pt x="21355365" y="1005840"/>
                    <a:pt x="21356636" y="999490"/>
                  </a:cubicBezTo>
                  <a:lnTo>
                    <a:pt x="21360445" y="999490"/>
                  </a:lnTo>
                  <a:cubicBezTo>
                    <a:pt x="21360445" y="1007110"/>
                    <a:pt x="21361715" y="1016000"/>
                    <a:pt x="21362986" y="1024890"/>
                  </a:cubicBezTo>
                  <a:cubicBezTo>
                    <a:pt x="21357906" y="1031240"/>
                    <a:pt x="21357906" y="1049020"/>
                    <a:pt x="21359175" y="1087120"/>
                  </a:cubicBezTo>
                  <a:lnTo>
                    <a:pt x="21359175" y="1097280"/>
                  </a:lnTo>
                  <a:lnTo>
                    <a:pt x="21350286" y="1094740"/>
                  </a:lnTo>
                  <a:lnTo>
                    <a:pt x="21350286" y="1104900"/>
                  </a:lnTo>
                  <a:cubicBezTo>
                    <a:pt x="21351556" y="1135380"/>
                    <a:pt x="21354095" y="1144270"/>
                    <a:pt x="21356636" y="1155700"/>
                  </a:cubicBezTo>
                  <a:cubicBezTo>
                    <a:pt x="21357906" y="1160780"/>
                    <a:pt x="21359175" y="1167130"/>
                    <a:pt x="21360445" y="1176020"/>
                  </a:cubicBezTo>
                  <a:cubicBezTo>
                    <a:pt x="21359175" y="1223010"/>
                    <a:pt x="21354095" y="1235710"/>
                    <a:pt x="21349015" y="1245870"/>
                  </a:cubicBezTo>
                  <a:lnTo>
                    <a:pt x="21347745" y="1248410"/>
                  </a:lnTo>
                  <a:lnTo>
                    <a:pt x="21347745" y="1250950"/>
                  </a:lnTo>
                  <a:cubicBezTo>
                    <a:pt x="21347745" y="1280160"/>
                    <a:pt x="21347745" y="1283970"/>
                    <a:pt x="21354095" y="1285240"/>
                  </a:cubicBezTo>
                  <a:cubicBezTo>
                    <a:pt x="21356636" y="1285240"/>
                    <a:pt x="21357906" y="1285240"/>
                    <a:pt x="21359175" y="1283970"/>
                  </a:cubicBezTo>
                  <a:lnTo>
                    <a:pt x="21359175" y="1291590"/>
                  </a:lnTo>
                  <a:cubicBezTo>
                    <a:pt x="21356636" y="1357630"/>
                    <a:pt x="21359175" y="1405890"/>
                    <a:pt x="21362986" y="1479550"/>
                  </a:cubicBezTo>
                  <a:lnTo>
                    <a:pt x="21364256" y="1492250"/>
                  </a:lnTo>
                  <a:cubicBezTo>
                    <a:pt x="21357906" y="1492250"/>
                    <a:pt x="21357906" y="1498600"/>
                    <a:pt x="21356636" y="1501140"/>
                  </a:cubicBezTo>
                  <a:lnTo>
                    <a:pt x="21356636" y="1502410"/>
                  </a:lnTo>
                  <a:lnTo>
                    <a:pt x="21360445" y="1527810"/>
                  </a:lnTo>
                  <a:lnTo>
                    <a:pt x="21357906" y="1524000"/>
                  </a:lnTo>
                  <a:lnTo>
                    <a:pt x="21359175" y="1551940"/>
                  </a:lnTo>
                  <a:cubicBezTo>
                    <a:pt x="21360445" y="1568450"/>
                    <a:pt x="21361715" y="1572260"/>
                    <a:pt x="21364256" y="1576070"/>
                  </a:cubicBezTo>
                  <a:cubicBezTo>
                    <a:pt x="21365525" y="1578610"/>
                    <a:pt x="21368065" y="1581150"/>
                    <a:pt x="21369336" y="1611630"/>
                  </a:cubicBezTo>
                  <a:lnTo>
                    <a:pt x="21369336" y="1614170"/>
                  </a:lnTo>
                  <a:cubicBezTo>
                    <a:pt x="21371875" y="1620520"/>
                    <a:pt x="21370606" y="1635760"/>
                    <a:pt x="21369336" y="1645920"/>
                  </a:cubicBezTo>
                  <a:lnTo>
                    <a:pt x="21355365" y="1644650"/>
                  </a:lnTo>
                  <a:lnTo>
                    <a:pt x="21329965" y="1642110"/>
                  </a:lnTo>
                  <a:cubicBezTo>
                    <a:pt x="21309645" y="1640840"/>
                    <a:pt x="21290595" y="1642110"/>
                    <a:pt x="21275356" y="1643380"/>
                  </a:cubicBezTo>
                  <a:lnTo>
                    <a:pt x="21275356" y="1639570"/>
                  </a:lnTo>
                  <a:lnTo>
                    <a:pt x="21270275" y="1637030"/>
                  </a:lnTo>
                  <a:lnTo>
                    <a:pt x="21223286" y="1640840"/>
                  </a:lnTo>
                  <a:cubicBezTo>
                    <a:pt x="21178836" y="1643380"/>
                    <a:pt x="21171215" y="1644650"/>
                    <a:pt x="21125495" y="1649730"/>
                  </a:cubicBezTo>
                  <a:cubicBezTo>
                    <a:pt x="21098825" y="1647190"/>
                    <a:pt x="21072156" y="1645920"/>
                    <a:pt x="21045486" y="1645920"/>
                  </a:cubicBezTo>
                  <a:lnTo>
                    <a:pt x="21031515" y="1645920"/>
                  </a:lnTo>
                  <a:cubicBezTo>
                    <a:pt x="21021356" y="1644650"/>
                    <a:pt x="21008656" y="1643380"/>
                    <a:pt x="20992145" y="1643380"/>
                  </a:cubicBezTo>
                  <a:lnTo>
                    <a:pt x="20992145" y="1645920"/>
                  </a:lnTo>
                  <a:lnTo>
                    <a:pt x="20989606" y="1645920"/>
                  </a:lnTo>
                  <a:cubicBezTo>
                    <a:pt x="20988336" y="1644650"/>
                    <a:pt x="20987065" y="1644650"/>
                    <a:pt x="20985795" y="1643380"/>
                  </a:cubicBezTo>
                  <a:lnTo>
                    <a:pt x="20983256" y="1643380"/>
                  </a:lnTo>
                  <a:cubicBezTo>
                    <a:pt x="20971825" y="1645920"/>
                    <a:pt x="20959125" y="1647190"/>
                    <a:pt x="20943886" y="1648460"/>
                  </a:cubicBezTo>
                  <a:lnTo>
                    <a:pt x="20926106" y="1640840"/>
                  </a:lnTo>
                  <a:lnTo>
                    <a:pt x="20919756" y="1645920"/>
                  </a:lnTo>
                  <a:lnTo>
                    <a:pt x="20804186" y="1640840"/>
                  </a:lnTo>
                  <a:cubicBezTo>
                    <a:pt x="20786406" y="1643380"/>
                    <a:pt x="20768625" y="1644650"/>
                    <a:pt x="20752115" y="1647190"/>
                  </a:cubicBezTo>
                  <a:cubicBezTo>
                    <a:pt x="20726715" y="1647190"/>
                    <a:pt x="20702586" y="1645920"/>
                    <a:pt x="20677186" y="1645920"/>
                  </a:cubicBezTo>
                  <a:lnTo>
                    <a:pt x="20677186" y="1640840"/>
                  </a:lnTo>
                  <a:lnTo>
                    <a:pt x="20626386" y="1644650"/>
                  </a:lnTo>
                  <a:cubicBezTo>
                    <a:pt x="20617495" y="1644650"/>
                    <a:pt x="20609875" y="1644650"/>
                    <a:pt x="20599715" y="1643380"/>
                  </a:cubicBezTo>
                  <a:lnTo>
                    <a:pt x="20599715" y="1642110"/>
                  </a:lnTo>
                  <a:cubicBezTo>
                    <a:pt x="20393244" y="1638300"/>
                    <a:pt x="19992928" y="1637030"/>
                    <a:pt x="19521129" y="1637030"/>
                  </a:cubicBezTo>
                  <a:lnTo>
                    <a:pt x="19192301" y="1637030"/>
                  </a:lnTo>
                  <a:lnTo>
                    <a:pt x="19320973" y="1642110"/>
                  </a:lnTo>
                  <a:cubicBezTo>
                    <a:pt x="19235192" y="1642110"/>
                    <a:pt x="19178003" y="1640840"/>
                    <a:pt x="19106519" y="1640840"/>
                  </a:cubicBezTo>
                  <a:cubicBezTo>
                    <a:pt x="19063629" y="1640840"/>
                    <a:pt x="19020738" y="1639570"/>
                    <a:pt x="18977846" y="1639570"/>
                  </a:cubicBezTo>
                  <a:lnTo>
                    <a:pt x="18949253" y="1639570"/>
                  </a:lnTo>
                  <a:cubicBezTo>
                    <a:pt x="18906362" y="1640840"/>
                    <a:pt x="18849175" y="1642110"/>
                    <a:pt x="18820580" y="1644650"/>
                  </a:cubicBezTo>
                  <a:lnTo>
                    <a:pt x="18820580" y="1643380"/>
                  </a:lnTo>
                  <a:cubicBezTo>
                    <a:pt x="18491750" y="1639570"/>
                    <a:pt x="18263000" y="1640840"/>
                    <a:pt x="18077140" y="1644650"/>
                  </a:cubicBezTo>
                  <a:lnTo>
                    <a:pt x="18048546" y="1644650"/>
                  </a:lnTo>
                  <a:cubicBezTo>
                    <a:pt x="17362294" y="1644650"/>
                    <a:pt x="16590259" y="1644650"/>
                    <a:pt x="16418695" y="1637030"/>
                  </a:cubicBezTo>
                  <a:lnTo>
                    <a:pt x="16390102" y="1637030"/>
                  </a:lnTo>
                  <a:cubicBezTo>
                    <a:pt x="16147055" y="1637030"/>
                    <a:pt x="16075569" y="1637030"/>
                    <a:pt x="16061272" y="1643380"/>
                  </a:cubicBezTo>
                  <a:lnTo>
                    <a:pt x="15946898" y="1643380"/>
                  </a:lnTo>
                  <a:lnTo>
                    <a:pt x="15761038" y="1639570"/>
                  </a:lnTo>
                  <a:lnTo>
                    <a:pt x="15589475" y="1644650"/>
                  </a:lnTo>
                  <a:cubicBezTo>
                    <a:pt x="15503692" y="1644650"/>
                    <a:pt x="15417912" y="1644650"/>
                    <a:pt x="15360723" y="1643380"/>
                  </a:cubicBezTo>
                  <a:lnTo>
                    <a:pt x="15360723" y="1634490"/>
                  </a:lnTo>
                  <a:cubicBezTo>
                    <a:pt x="15003300" y="1631950"/>
                    <a:pt x="14474313" y="1633220"/>
                    <a:pt x="14088297" y="1634490"/>
                  </a:cubicBezTo>
                  <a:cubicBezTo>
                    <a:pt x="13916733" y="1634490"/>
                    <a:pt x="13759467" y="1635760"/>
                    <a:pt x="13673685" y="1635760"/>
                  </a:cubicBezTo>
                  <a:lnTo>
                    <a:pt x="13673685" y="1638300"/>
                  </a:lnTo>
                  <a:lnTo>
                    <a:pt x="12501337" y="1638300"/>
                  </a:lnTo>
                  <a:lnTo>
                    <a:pt x="12501337" y="1635760"/>
                  </a:lnTo>
                  <a:cubicBezTo>
                    <a:pt x="12458447" y="1637030"/>
                    <a:pt x="12415555" y="1637030"/>
                    <a:pt x="12386962" y="1638300"/>
                  </a:cubicBezTo>
                  <a:lnTo>
                    <a:pt x="12000944" y="1638300"/>
                  </a:lnTo>
                  <a:cubicBezTo>
                    <a:pt x="10985862" y="1638300"/>
                    <a:pt x="9927889" y="1638300"/>
                    <a:pt x="8998589" y="1642110"/>
                  </a:cubicBezTo>
                  <a:lnTo>
                    <a:pt x="8941402" y="1642110"/>
                  </a:lnTo>
                  <a:cubicBezTo>
                    <a:pt x="8841322" y="1642110"/>
                    <a:pt x="8755541" y="1643380"/>
                    <a:pt x="8655462" y="1643380"/>
                  </a:cubicBezTo>
                  <a:lnTo>
                    <a:pt x="8169367" y="1645920"/>
                  </a:lnTo>
                  <a:lnTo>
                    <a:pt x="8269446" y="1648460"/>
                  </a:lnTo>
                  <a:lnTo>
                    <a:pt x="8054991" y="1648460"/>
                  </a:lnTo>
                  <a:cubicBezTo>
                    <a:pt x="7983506" y="1644650"/>
                    <a:pt x="7854835" y="1642110"/>
                    <a:pt x="7769053" y="1639570"/>
                  </a:cubicBezTo>
                  <a:lnTo>
                    <a:pt x="7754756" y="1645920"/>
                  </a:lnTo>
                  <a:lnTo>
                    <a:pt x="7740459" y="1640840"/>
                  </a:lnTo>
                  <a:cubicBezTo>
                    <a:pt x="7697568" y="1642110"/>
                    <a:pt x="7425927" y="1640840"/>
                    <a:pt x="7197175" y="1640840"/>
                  </a:cubicBezTo>
                  <a:lnTo>
                    <a:pt x="6539517" y="1640840"/>
                  </a:lnTo>
                  <a:lnTo>
                    <a:pt x="6539517" y="1644650"/>
                  </a:lnTo>
                  <a:cubicBezTo>
                    <a:pt x="6482329" y="1644650"/>
                    <a:pt x="6439438" y="1644650"/>
                    <a:pt x="6382250" y="1645920"/>
                  </a:cubicBezTo>
                  <a:lnTo>
                    <a:pt x="6367954" y="1645920"/>
                  </a:lnTo>
                  <a:cubicBezTo>
                    <a:pt x="6210687" y="1647190"/>
                    <a:pt x="6039124" y="1648460"/>
                    <a:pt x="5838967" y="1649730"/>
                  </a:cubicBezTo>
                  <a:cubicBezTo>
                    <a:pt x="5853264" y="1648460"/>
                    <a:pt x="5853264" y="1647190"/>
                    <a:pt x="5867561" y="1645920"/>
                  </a:cubicBezTo>
                  <a:cubicBezTo>
                    <a:pt x="5881858" y="1639570"/>
                    <a:pt x="5796076" y="1635760"/>
                    <a:pt x="5753186" y="1634490"/>
                  </a:cubicBezTo>
                  <a:lnTo>
                    <a:pt x="5724592" y="1634490"/>
                  </a:lnTo>
                  <a:cubicBezTo>
                    <a:pt x="5338575" y="1633220"/>
                    <a:pt x="5267090" y="1634490"/>
                    <a:pt x="5209902" y="1638300"/>
                  </a:cubicBezTo>
                  <a:cubicBezTo>
                    <a:pt x="5195605" y="1639570"/>
                    <a:pt x="5152715" y="1640840"/>
                    <a:pt x="4838182" y="1639570"/>
                  </a:cubicBezTo>
                  <a:lnTo>
                    <a:pt x="4809588" y="1639570"/>
                  </a:lnTo>
                  <a:cubicBezTo>
                    <a:pt x="4766697" y="1640840"/>
                    <a:pt x="4738103" y="1642110"/>
                    <a:pt x="4723807" y="1643380"/>
                  </a:cubicBezTo>
                  <a:cubicBezTo>
                    <a:pt x="4352086" y="1644650"/>
                    <a:pt x="4223414" y="1645920"/>
                    <a:pt x="4123336" y="1647190"/>
                  </a:cubicBezTo>
                  <a:lnTo>
                    <a:pt x="3765912" y="1644650"/>
                  </a:lnTo>
                  <a:cubicBezTo>
                    <a:pt x="3637240" y="1643380"/>
                    <a:pt x="3565755" y="1643380"/>
                    <a:pt x="3522864" y="1642110"/>
                  </a:cubicBezTo>
                  <a:lnTo>
                    <a:pt x="3522864" y="1633220"/>
                  </a:lnTo>
                  <a:lnTo>
                    <a:pt x="1821530" y="1630680"/>
                  </a:lnTo>
                  <a:lnTo>
                    <a:pt x="1864420" y="1635760"/>
                  </a:lnTo>
                  <a:cubicBezTo>
                    <a:pt x="1750045" y="1637030"/>
                    <a:pt x="1521294" y="1639570"/>
                    <a:pt x="1364028" y="1639570"/>
                  </a:cubicBezTo>
                  <a:cubicBezTo>
                    <a:pt x="1292543" y="1639570"/>
                    <a:pt x="1221058" y="1640840"/>
                    <a:pt x="1163871" y="1640840"/>
                  </a:cubicBezTo>
                  <a:lnTo>
                    <a:pt x="840740" y="1640840"/>
                  </a:lnTo>
                  <a:lnTo>
                    <a:pt x="840740" y="1637030"/>
                  </a:lnTo>
                  <a:lnTo>
                    <a:pt x="836930" y="1638300"/>
                  </a:lnTo>
                  <a:cubicBezTo>
                    <a:pt x="830580" y="1639570"/>
                    <a:pt x="805180" y="1640840"/>
                    <a:pt x="778510" y="1642110"/>
                  </a:cubicBezTo>
                  <a:lnTo>
                    <a:pt x="778510" y="1637030"/>
                  </a:lnTo>
                  <a:cubicBezTo>
                    <a:pt x="754380" y="1635760"/>
                    <a:pt x="734060" y="1637030"/>
                    <a:pt x="713740" y="1639570"/>
                  </a:cubicBezTo>
                  <a:cubicBezTo>
                    <a:pt x="687070" y="1642110"/>
                    <a:pt x="660400" y="1644650"/>
                    <a:pt x="623570" y="1639570"/>
                  </a:cubicBezTo>
                  <a:cubicBezTo>
                    <a:pt x="614680" y="1639570"/>
                    <a:pt x="601980" y="1637030"/>
                    <a:pt x="589280" y="1635760"/>
                  </a:cubicBezTo>
                  <a:cubicBezTo>
                    <a:pt x="561340" y="1631950"/>
                    <a:pt x="551180" y="1630680"/>
                    <a:pt x="546100" y="1635760"/>
                  </a:cubicBezTo>
                  <a:lnTo>
                    <a:pt x="544830" y="1637030"/>
                  </a:lnTo>
                  <a:cubicBezTo>
                    <a:pt x="537210" y="1637030"/>
                    <a:pt x="529590" y="1637030"/>
                    <a:pt x="520700" y="1638300"/>
                  </a:cubicBezTo>
                  <a:cubicBezTo>
                    <a:pt x="497840" y="1639570"/>
                    <a:pt x="474980" y="1640840"/>
                    <a:pt x="448310" y="1637030"/>
                  </a:cubicBezTo>
                  <a:lnTo>
                    <a:pt x="445770" y="1637030"/>
                  </a:lnTo>
                  <a:cubicBezTo>
                    <a:pt x="444500" y="1637030"/>
                    <a:pt x="443230" y="1637030"/>
                    <a:pt x="443230" y="1638300"/>
                  </a:cubicBezTo>
                  <a:lnTo>
                    <a:pt x="429260" y="1635760"/>
                  </a:lnTo>
                  <a:cubicBezTo>
                    <a:pt x="416560" y="1633220"/>
                    <a:pt x="393700" y="1634490"/>
                    <a:pt x="373380" y="1635760"/>
                  </a:cubicBezTo>
                  <a:cubicBezTo>
                    <a:pt x="363220" y="1635760"/>
                    <a:pt x="351790" y="1637030"/>
                    <a:pt x="346710" y="1637030"/>
                  </a:cubicBezTo>
                  <a:lnTo>
                    <a:pt x="345440" y="1631950"/>
                  </a:lnTo>
                  <a:cubicBezTo>
                    <a:pt x="323850" y="1638300"/>
                    <a:pt x="297180" y="1638300"/>
                    <a:pt x="266700" y="1637030"/>
                  </a:cubicBezTo>
                  <a:cubicBezTo>
                    <a:pt x="242570" y="1635760"/>
                    <a:pt x="214630" y="1635760"/>
                    <a:pt x="185420" y="1638300"/>
                  </a:cubicBezTo>
                  <a:lnTo>
                    <a:pt x="189230" y="1633220"/>
                  </a:lnTo>
                  <a:lnTo>
                    <a:pt x="166370" y="1635760"/>
                  </a:lnTo>
                  <a:cubicBezTo>
                    <a:pt x="163830" y="1635760"/>
                    <a:pt x="161290" y="1635760"/>
                    <a:pt x="157480" y="1637030"/>
                  </a:cubicBezTo>
                  <a:lnTo>
                    <a:pt x="156210" y="1630680"/>
                  </a:lnTo>
                  <a:cubicBezTo>
                    <a:pt x="139700" y="1631950"/>
                    <a:pt x="123190" y="1633220"/>
                    <a:pt x="101600" y="1631950"/>
                  </a:cubicBezTo>
                  <a:lnTo>
                    <a:pt x="97790" y="1631950"/>
                  </a:lnTo>
                  <a:lnTo>
                    <a:pt x="87630" y="1630680"/>
                  </a:lnTo>
                  <a:lnTo>
                    <a:pt x="87630" y="1610360"/>
                  </a:lnTo>
                  <a:lnTo>
                    <a:pt x="74930" y="1610360"/>
                  </a:lnTo>
                  <a:lnTo>
                    <a:pt x="74930" y="1604010"/>
                  </a:lnTo>
                  <a:cubicBezTo>
                    <a:pt x="76200" y="1590040"/>
                    <a:pt x="77470" y="1581150"/>
                    <a:pt x="80010" y="1570990"/>
                  </a:cubicBezTo>
                  <a:lnTo>
                    <a:pt x="80010" y="1568450"/>
                  </a:lnTo>
                  <a:cubicBezTo>
                    <a:pt x="85090" y="1544320"/>
                    <a:pt x="88900" y="1517650"/>
                    <a:pt x="87630" y="1447800"/>
                  </a:cubicBezTo>
                  <a:lnTo>
                    <a:pt x="83820" y="1447800"/>
                  </a:lnTo>
                  <a:cubicBezTo>
                    <a:pt x="85090" y="1426210"/>
                    <a:pt x="86360" y="1408430"/>
                    <a:pt x="88900" y="1398270"/>
                  </a:cubicBezTo>
                  <a:cubicBezTo>
                    <a:pt x="88900" y="1350010"/>
                    <a:pt x="87630" y="1347470"/>
                    <a:pt x="81280" y="1347470"/>
                  </a:cubicBezTo>
                  <a:cubicBezTo>
                    <a:pt x="81280" y="1334770"/>
                    <a:pt x="80010" y="1324610"/>
                    <a:pt x="77470" y="1311910"/>
                  </a:cubicBezTo>
                  <a:cubicBezTo>
                    <a:pt x="76200" y="1301750"/>
                    <a:pt x="73660" y="1290320"/>
                    <a:pt x="73660" y="1276350"/>
                  </a:cubicBezTo>
                  <a:lnTo>
                    <a:pt x="78740" y="1276350"/>
                  </a:lnTo>
                  <a:lnTo>
                    <a:pt x="78740" y="1270000"/>
                  </a:lnTo>
                  <a:cubicBezTo>
                    <a:pt x="81280" y="1206500"/>
                    <a:pt x="77470" y="1198880"/>
                    <a:pt x="73660" y="1191260"/>
                  </a:cubicBezTo>
                  <a:cubicBezTo>
                    <a:pt x="72390" y="1188720"/>
                    <a:pt x="71120" y="1184910"/>
                    <a:pt x="69850" y="1174750"/>
                  </a:cubicBezTo>
                  <a:lnTo>
                    <a:pt x="78740" y="1173480"/>
                  </a:lnTo>
                  <a:lnTo>
                    <a:pt x="77470" y="1141730"/>
                  </a:lnTo>
                  <a:lnTo>
                    <a:pt x="86360" y="1155700"/>
                  </a:lnTo>
                  <a:lnTo>
                    <a:pt x="83820" y="1127760"/>
                  </a:lnTo>
                  <a:cubicBezTo>
                    <a:pt x="78740" y="1071880"/>
                    <a:pt x="80010" y="1050290"/>
                    <a:pt x="81280" y="1000760"/>
                  </a:cubicBezTo>
                  <a:lnTo>
                    <a:pt x="82550" y="977900"/>
                  </a:lnTo>
                  <a:lnTo>
                    <a:pt x="85090" y="957580"/>
                  </a:lnTo>
                  <a:cubicBezTo>
                    <a:pt x="87630" y="933450"/>
                    <a:pt x="87630" y="902970"/>
                    <a:pt x="86360" y="877570"/>
                  </a:cubicBezTo>
                  <a:lnTo>
                    <a:pt x="88900" y="877570"/>
                  </a:lnTo>
                  <a:cubicBezTo>
                    <a:pt x="87630" y="871220"/>
                    <a:pt x="87630" y="866140"/>
                    <a:pt x="87630" y="861060"/>
                  </a:cubicBezTo>
                  <a:lnTo>
                    <a:pt x="87630" y="859168"/>
                  </a:lnTo>
                  <a:lnTo>
                    <a:pt x="83820" y="859168"/>
                  </a:lnTo>
                  <a:lnTo>
                    <a:pt x="78740" y="859168"/>
                  </a:lnTo>
                  <a:lnTo>
                    <a:pt x="83820" y="859168"/>
                  </a:lnTo>
                  <a:cubicBezTo>
                    <a:pt x="83820" y="859168"/>
                    <a:pt x="83820" y="859168"/>
                    <a:pt x="82550" y="859168"/>
                  </a:cubicBezTo>
                  <a:lnTo>
                    <a:pt x="91440" y="859168"/>
                  </a:lnTo>
                  <a:lnTo>
                    <a:pt x="91440" y="859168"/>
                  </a:lnTo>
                  <a:lnTo>
                    <a:pt x="86360" y="859168"/>
                  </a:lnTo>
                  <a:cubicBezTo>
                    <a:pt x="87630" y="859168"/>
                    <a:pt x="87630" y="859168"/>
                    <a:pt x="88900" y="859168"/>
                  </a:cubicBezTo>
                  <a:cubicBezTo>
                    <a:pt x="90170" y="859168"/>
                    <a:pt x="91440" y="859168"/>
                    <a:pt x="92710" y="859168"/>
                  </a:cubicBezTo>
                  <a:lnTo>
                    <a:pt x="93980" y="859168"/>
                  </a:lnTo>
                  <a:cubicBezTo>
                    <a:pt x="95250" y="859168"/>
                    <a:pt x="92710" y="859168"/>
                    <a:pt x="91440" y="859168"/>
                  </a:cubicBezTo>
                  <a:cubicBezTo>
                    <a:pt x="88900" y="859168"/>
                    <a:pt x="86360" y="859168"/>
                    <a:pt x="88900" y="859168"/>
                  </a:cubicBezTo>
                  <a:lnTo>
                    <a:pt x="88900" y="859168"/>
                  </a:lnTo>
                  <a:cubicBezTo>
                    <a:pt x="87630" y="859168"/>
                    <a:pt x="87630" y="859168"/>
                    <a:pt x="86360" y="859168"/>
                  </a:cubicBezTo>
                  <a:cubicBezTo>
                    <a:pt x="86360" y="859168"/>
                    <a:pt x="87630" y="859168"/>
                    <a:pt x="87630" y="859168"/>
                  </a:cubicBezTo>
                  <a:cubicBezTo>
                    <a:pt x="88900" y="859168"/>
                    <a:pt x="91440" y="859168"/>
                    <a:pt x="86360" y="859168"/>
                  </a:cubicBezTo>
                  <a:lnTo>
                    <a:pt x="95250" y="859168"/>
                  </a:lnTo>
                  <a:lnTo>
                    <a:pt x="95250" y="859168"/>
                  </a:lnTo>
                  <a:cubicBezTo>
                    <a:pt x="95250" y="859168"/>
                    <a:pt x="93980" y="859168"/>
                    <a:pt x="87630" y="859168"/>
                  </a:cubicBezTo>
                  <a:cubicBezTo>
                    <a:pt x="85090" y="859168"/>
                    <a:pt x="83820" y="859168"/>
                    <a:pt x="81280" y="859168"/>
                  </a:cubicBezTo>
                  <a:cubicBezTo>
                    <a:pt x="81280" y="859168"/>
                    <a:pt x="81280" y="859168"/>
                    <a:pt x="80010" y="859168"/>
                  </a:cubicBezTo>
                  <a:cubicBezTo>
                    <a:pt x="78740" y="859168"/>
                    <a:pt x="80010" y="859168"/>
                    <a:pt x="80010" y="859168"/>
                  </a:cubicBezTo>
                  <a:cubicBezTo>
                    <a:pt x="81280" y="859168"/>
                    <a:pt x="82550" y="859168"/>
                    <a:pt x="85090" y="859168"/>
                  </a:cubicBezTo>
                  <a:cubicBezTo>
                    <a:pt x="88900" y="859168"/>
                    <a:pt x="90170" y="859168"/>
                    <a:pt x="90170" y="859168"/>
                  </a:cubicBezTo>
                  <a:lnTo>
                    <a:pt x="90170" y="859168"/>
                  </a:lnTo>
                  <a:lnTo>
                    <a:pt x="88900" y="859168"/>
                  </a:lnTo>
                  <a:cubicBezTo>
                    <a:pt x="85090" y="859168"/>
                    <a:pt x="81280" y="859168"/>
                    <a:pt x="81280" y="859168"/>
                  </a:cubicBezTo>
                  <a:lnTo>
                    <a:pt x="82550" y="859168"/>
                  </a:lnTo>
                  <a:lnTo>
                    <a:pt x="82550" y="859168"/>
                  </a:lnTo>
                  <a:cubicBezTo>
                    <a:pt x="83820" y="859168"/>
                    <a:pt x="85090" y="859168"/>
                    <a:pt x="91440" y="859168"/>
                  </a:cubicBezTo>
                  <a:cubicBezTo>
                    <a:pt x="99060" y="859168"/>
                    <a:pt x="99060" y="859168"/>
                    <a:pt x="101600" y="859168"/>
                  </a:cubicBezTo>
                  <a:lnTo>
                    <a:pt x="102870" y="859168"/>
                  </a:lnTo>
                  <a:lnTo>
                    <a:pt x="99060" y="859168"/>
                  </a:lnTo>
                  <a:cubicBezTo>
                    <a:pt x="92710" y="859168"/>
                    <a:pt x="92710" y="859168"/>
                    <a:pt x="92710" y="859168"/>
                  </a:cubicBezTo>
                  <a:cubicBezTo>
                    <a:pt x="92710" y="859168"/>
                    <a:pt x="90170" y="859168"/>
                    <a:pt x="83820" y="859168"/>
                  </a:cubicBezTo>
                  <a:lnTo>
                    <a:pt x="85090" y="859168"/>
                  </a:lnTo>
                  <a:lnTo>
                    <a:pt x="87630" y="859168"/>
                  </a:lnTo>
                  <a:cubicBezTo>
                    <a:pt x="91440" y="859168"/>
                    <a:pt x="88900" y="859168"/>
                    <a:pt x="85090" y="859168"/>
                  </a:cubicBezTo>
                  <a:cubicBezTo>
                    <a:pt x="81280" y="859168"/>
                    <a:pt x="77470" y="859168"/>
                    <a:pt x="78740" y="859168"/>
                  </a:cubicBezTo>
                  <a:cubicBezTo>
                    <a:pt x="80010" y="859168"/>
                    <a:pt x="80010" y="859168"/>
                    <a:pt x="81280" y="859168"/>
                  </a:cubicBezTo>
                  <a:lnTo>
                    <a:pt x="85090" y="859168"/>
                  </a:lnTo>
                  <a:lnTo>
                    <a:pt x="81280" y="859168"/>
                  </a:lnTo>
                  <a:lnTo>
                    <a:pt x="81280" y="859168"/>
                  </a:lnTo>
                  <a:lnTo>
                    <a:pt x="83820" y="859168"/>
                  </a:lnTo>
                  <a:lnTo>
                    <a:pt x="82550" y="859168"/>
                  </a:lnTo>
                  <a:lnTo>
                    <a:pt x="87630" y="859168"/>
                  </a:lnTo>
                  <a:lnTo>
                    <a:pt x="82550" y="859168"/>
                  </a:lnTo>
                  <a:cubicBezTo>
                    <a:pt x="81280" y="859168"/>
                    <a:pt x="78740" y="859168"/>
                    <a:pt x="77470" y="859168"/>
                  </a:cubicBezTo>
                  <a:lnTo>
                    <a:pt x="81280" y="859168"/>
                  </a:lnTo>
                  <a:cubicBezTo>
                    <a:pt x="90170" y="859168"/>
                    <a:pt x="88900" y="859168"/>
                    <a:pt x="87630" y="859168"/>
                  </a:cubicBezTo>
                  <a:cubicBezTo>
                    <a:pt x="86360" y="859168"/>
                    <a:pt x="86360" y="859168"/>
                    <a:pt x="85090" y="859168"/>
                  </a:cubicBezTo>
                  <a:lnTo>
                    <a:pt x="90170" y="853440"/>
                  </a:lnTo>
                  <a:cubicBezTo>
                    <a:pt x="88900" y="852170"/>
                    <a:pt x="88900" y="848360"/>
                    <a:pt x="90170" y="845820"/>
                  </a:cubicBezTo>
                  <a:lnTo>
                    <a:pt x="73660" y="845820"/>
                  </a:lnTo>
                  <a:lnTo>
                    <a:pt x="90170" y="845820"/>
                  </a:lnTo>
                  <a:cubicBezTo>
                    <a:pt x="93980" y="825500"/>
                    <a:pt x="95250" y="802640"/>
                    <a:pt x="96520" y="775970"/>
                  </a:cubicBezTo>
                  <a:cubicBezTo>
                    <a:pt x="97790" y="755650"/>
                    <a:pt x="97790" y="734060"/>
                    <a:pt x="100330" y="708660"/>
                  </a:cubicBezTo>
                  <a:lnTo>
                    <a:pt x="87630" y="707390"/>
                  </a:lnTo>
                  <a:cubicBezTo>
                    <a:pt x="86360" y="711200"/>
                    <a:pt x="86360" y="718820"/>
                    <a:pt x="83820" y="728980"/>
                  </a:cubicBezTo>
                  <a:cubicBezTo>
                    <a:pt x="82550" y="734060"/>
                    <a:pt x="82550" y="741680"/>
                    <a:pt x="81280" y="749300"/>
                  </a:cubicBezTo>
                  <a:cubicBezTo>
                    <a:pt x="81280" y="735330"/>
                    <a:pt x="81280" y="718820"/>
                    <a:pt x="78740" y="697230"/>
                  </a:cubicBezTo>
                  <a:cubicBezTo>
                    <a:pt x="83820" y="690880"/>
                    <a:pt x="83820" y="673100"/>
                    <a:pt x="82550" y="635000"/>
                  </a:cubicBezTo>
                  <a:lnTo>
                    <a:pt x="82550" y="624840"/>
                  </a:lnTo>
                  <a:lnTo>
                    <a:pt x="91440" y="627380"/>
                  </a:lnTo>
                  <a:lnTo>
                    <a:pt x="91440" y="617220"/>
                  </a:lnTo>
                  <a:cubicBezTo>
                    <a:pt x="90170" y="586740"/>
                    <a:pt x="87630" y="576580"/>
                    <a:pt x="85090" y="566420"/>
                  </a:cubicBezTo>
                  <a:cubicBezTo>
                    <a:pt x="83820" y="561340"/>
                    <a:pt x="82550" y="554990"/>
                    <a:pt x="81280" y="546100"/>
                  </a:cubicBezTo>
                  <a:cubicBezTo>
                    <a:pt x="82550" y="499110"/>
                    <a:pt x="87630" y="486410"/>
                    <a:pt x="92710" y="476250"/>
                  </a:cubicBezTo>
                  <a:lnTo>
                    <a:pt x="93980" y="473710"/>
                  </a:lnTo>
                  <a:lnTo>
                    <a:pt x="93980" y="471170"/>
                  </a:lnTo>
                  <a:cubicBezTo>
                    <a:pt x="93980" y="441960"/>
                    <a:pt x="93980" y="438150"/>
                    <a:pt x="87630" y="436880"/>
                  </a:cubicBezTo>
                  <a:cubicBezTo>
                    <a:pt x="85090" y="436880"/>
                    <a:pt x="83820" y="436880"/>
                    <a:pt x="82550" y="438150"/>
                  </a:cubicBezTo>
                  <a:lnTo>
                    <a:pt x="82550" y="430530"/>
                  </a:lnTo>
                  <a:cubicBezTo>
                    <a:pt x="85090" y="364490"/>
                    <a:pt x="82550" y="316230"/>
                    <a:pt x="78740" y="242570"/>
                  </a:cubicBezTo>
                  <a:lnTo>
                    <a:pt x="77470" y="229870"/>
                  </a:lnTo>
                  <a:cubicBezTo>
                    <a:pt x="83820" y="229870"/>
                    <a:pt x="83820" y="223520"/>
                    <a:pt x="85090" y="220980"/>
                  </a:cubicBezTo>
                  <a:lnTo>
                    <a:pt x="85090" y="219710"/>
                  </a:lnTo>
                  <a:lnTo>
                    <a:pt x="81280" y="194310"/>
                  </a:lnTo>
                  <a:lnTo>
                    <a:pt x="83820" y="198120"/>
                  </a:lnTo>
                  <a:lnTo>
                    <a:pt x="82550" y="171450"/>
                  </a:lnTo>
                  <a:cubicBezTo>
                    <a:pt x="81280" y="154940"/>
                    <a:pt x="80010" y="151130"/>
                    <a:pt x="77470" y="147320"/>
                  </a:cubicBezTo>
                  <a:cubicBezTo>
                    <a:pt x="76200" y="144780"/>
                    <a:pt x="73660" y="142240"/>
                    <a:pt x="72390" y="111760"/>
                  </a:cubicBezTo>
                  <a:lnTo>
                    <a:pt x="72390" y="109220"/>
                  </a:lnTo>
                  <a:cubicBezTo>
                    <a:pt x="69850" y="102870"/>
                    <a:pt x="71120" y="87630"/>
                    <a:pt x="72390" y="77470"/>
                  </a:cubicBezTo>
                  <a:lnTo>
                    <a:pt x="83820" y="78740"/>
                  </a:lnTo>
                  <a:lnTo>
                    <a:pt x="109220" y="81280"/>
                  </a:lnTo>
                  <a:cubicBezTo>
                    <a:pt x="129540" y="82550"/>
                    <a:pt x="148590" y="81280"/>
                    <a:pt x="163830" y="80010"/>
                  </a:cubicBezTo>
                  <a:lnTo>
                    <a:pt x="163830" y="83820"/>
                  </a:lnTo>
                  <a:lnTo>
                    <a:pt x="168910" y="86360"/>
                  </a:lnTo>
                  <a:lnTo>
                    <a:pt x="217170" y="82550"/>
                  </a:lnTo>
                  <a:cubicBezTo>
                    <a:pt x="261620" y="80010"/>
                    <a:pt x="269240" y="78740"/>
                    <a:pt x="314960" y="73660"/>
                  </a:cubicBezTo>
                  <a:cubicBezTo>
                    <a:pt x="346710" y="76200"/>
                    <a:pt x="377190" y="78740"/>
                    <a:pt x="408940" y="77470"/>
                  </a:cubicBezTo>
                  <a:cubicBezTo>
                    <a:pt x="419100" y="78740"/>
                    <a:pt x="431800" y="80010"/>
                    <a:pt x="448310" y="80010"/>
                  </a:cubicBezTo>
                  <a:lnTo>
                    <a:pt x="448310" y="77470"/>
                  </a:lnTo>
                  <a:lnTo>
                    <a:pt x="450850" y="77470"/>
                  </a:lnTo>
                  <a:cubicBezTo>
                    <a:pt x="452120" y="78740"/>
                    <a:pt x="453390" y="78740"/>
                    <a:pt x="454660" y="80010"/>
                  </a:cubicBezTo>
                  <a:lnTo>
                    <a:pt x="457200" y="80010"/>
                  </a:lnTo>
                  <a:cubicBezTo>
                    <a:pt x="468630" y="77470"/>
                    <a:pt x="481330" y="76200"/>
                    <a:pt x="496570" y="74930"/>
                  </a:cubicBezTo>
                  <a:lnTo>
                    <a:pt x="514350" y="82550"/>
                  </a:lnTo>
                  <a:lnTo>
                    <a:pt x="519430" y="78740"/>
                  </a:lnTo>
                  <a:lnTo>
                    <a:pt x="635000" y="85090"/>
                  </a:lnTo>
                  <a:cubicBezTo>
                    <a:pt x="652780" y="82550"/>
                    <a:pt x="670560" y="81280"/>
                    <a:pt x="687070" y="78740"/>
                  </a:cubicBezTo>
                  <a:cubicBezTo>
                    <a:pt x="712470" y="78740"/>
                    <a:pt x="736600" y="80010"/>
                    <a:pt x="762000" y="80010"/>
                  </a:cubicBezTo>
                  <a:lnTo>
                    <a:pt x="762000" y="85090"/>
                  </a:lnTo>
                  <a:lnTo>
                    <a:pt x="812800" y="81280"/>
                  </a:lnTo>
                  <a:cubicBezTo>
                    <a:pt x="821690" y="81280"/>
                    <a:pt x="830580" y="81280"/>
                    <a:pt x="840740" y="82550"/>
                  </a:cubicBezTo>
                  <a:lnTo>
                    <a:pt x="840740" y="85090"/>
                  </a:lnTo>
                  <a:cubicBezTo>
                    <a:pt x="1035196" y="83820"/>
                    <a:pt x="1435511" y="85090"/>
                    <a:pt x="1907309" y="85090"/>
                  </a:cubicBezTo>
                  <a:lnTo>
                    <a:pt x="2236139" y="85090"/>
                  </a:lnTo>
                  <a:lnTo>
                    <a:pt x="2107466" y="80010"/>
                  </a:lnTo>
                  <a:cubicBezTo>
                    <a:pt x="2193248" y="80010"/>
                    <a:pt x="2250436" y="81280"/>
                    <a:pt x="2321920" y="81280"/>
                  </a:cubicBezTo>
                  <a:cubicBezTo>
                    <a:pt x="2364811" y="81280"/>
                    <a:pt x="2407702" y="82550"/>
                    <a:pt x="2450593" y="82550"/>
                  </a:cubicBezTo>
                  <a:lnTo>
                    <a:pt x="2479186" y="82550"/>
                  </a:lnTo>
                  <a:cubicBezTo>
                    <a:pt x="2522077" y="81280"/>
                    <a:pt x="2579265" y="80010"/>
                    <a:pt x="2607859" y="77470"/>
                  </a:cubicBezTo>
                  <a:lnTo>
                    <a:pt x="2607859" y="78740"/>
                  </a:lnTo>
                  <a:cubicBezTo>
                    <a:pt x="2936688" y="83820"/>
                    <a:pt x="3165439" y="82550"/>
                    <a:pt x="3351299" y="78740"/>
                  </a:cubicBezTo>
                  <a:lnTo>
                    <a:pt x="3379893" y="78740"/>
                  </a:lnTo>
                  <a:cubicBezTo>
                    <a:pt x="4066146" y="78740"/>
                    <a:pt x="4838180" y="78740"/>
                    <a:pt x="5009743" y="86360"/>
                  </a:cubicBezTo>
                  <a:lnTo>
                    <a:pt x="5038337" y="86360"/>
                  </a:lnTo>
                  <a:cubicBezTo>
                    <a:pt x="5295682" y="86360"/>
                    <a:pt x="5352870" y="86360"/>
                    <a:pt x="5367167" y="80010"/>
                  </a:cubicBezTo>
                  <a:lnTo>
                    <a:pt x="5481542" y="80010"/>
                  </a:lnTo>
                  <a:lnTo>
                    <a:pt x="5667402" y="83820"/>
                  </a:lnTo>
                  <a:lnTo>
                    <a:pt x="5838965" y="78740"/>
                  </a:lnTo>
                  <a:cubicBezTo>
                    <a:pt x="5924747" y="78740"/>
                    <a:pt x="6010528" y="78740"/>
                    <a:pt x="6067716" y="80010"/>
                  </a:cubicBezTo>
                  <a:lnTo>
                    <a:pt x="6067716" y="88900"/>
                  </a:lnTo>
                  <a:cubicBezTo>
                    <a:pt x="6425140" y="91440"/>
                    <a:pt x="6954126" y="90170"/>
                    <a:pt x="7340143" y="88900"/>
                  </a:cubicBezTo>
                  <a:cubicBezTo>
                    <a:pt x="7511706" y="88900"/>
                    <a:pt x="7668972" y="87630"/>
                    <a:pt x="7754754" y="87630"/>
                  </a:cubicBezTo>
                  <a:lnTo>
                    <a:pt x="7754754" y="85090"/>
                  </a:lnTo>
                  <a:lnTo>
                    <a:pt x="8927102" y="85090"/>
                  </a:lnTo>
                  <a:lnTo>
                    <a:pt x="8927102" y="87630"/>
                  </a:lnTo>
                  <a:cubicBezTo>
                    <a:pt x="8969993" y="86360"/>
                    <a:pt x="9012884" y="86360"/>
                    <a:pt x="9041478" y="85090"/>
                  </a:cubicBezTo>
                  <a:lnTo>
                    <a:pt x="9427495" y="85090"/>
                  </a:lnTo>
                  <a:cubicBezTo>
                    <a:pt x="10442577" y="85090"/>
                    <a:pt x="11500550" y="85090"/>
                    <a:pt x="12429851" y="81280"/>
                  </a:cubicBezTo>
                  <a:lnTo>
                    <a:pt x="12487038" y="81280"/>
                  </a:lnTo>
                  <a:cubicBezTo>
                    <a:pt x="12587117" y="81280"/>
                    <a:pt x="12672899" y="80010"/>
                    <a:pt x="12772977" y="80010"/>
                  </a:cubicBezTo>
                  <a:lnTo>
                    <a:pt x="13259073" y="77470"/>
                  </a:lnTo>
                  <a:lnTo>
                    <a:pt x="13158994" y="74930"/>
                  </a:lnTo>
                  <a:lnTo>
                    <a:pt x="13373447" y="74930"/>
                  </a:lnTo>
                  <a:cubicBezTo>
                    <a:pt x="13444933" y="78740"/>
                    <a:pt x="13573606" y="81280"/>
                    <a:pt x="13659386" y="83820"/>
                  </a:cubicBezTo>
                  <a:lnTo>
                    <a:pt x="13673683" y="77470"/>
                  </a:lnTo>
                  <a:lnTo>
                    <a:pt x="13687980" y="82550"/>
                  </a:lnTo>
                  <a:cubicBezTo>
                    <a:pt x="13730872" y="81280"/>
                    <a:pt x="14002513" y="82550"/>
                    <a:pt x="14231263" y="82550"/>
                  </a:cubicBezTo>
                  <a:lnTo>
                    <a:pt x="14888922" y="82550"/>
                  </a:lnTo>
                  <a:lnTo>
                    <a:pt x="14888922" y="78740"/>
                  </a:lnTo>
                  <a:cubicBezTo>
                    <a:pt x="14946111" y="78740"/>
                    <a:pt x="14989001" y="78740"/>
                    <a:pt x="15046189" y="77470"/>
                  </a:cubicBezTo>
                  <a:lnTo>
                    <a:pt x="15060485" y="77470"/>
                  </a:lnTo>
                  <a:cubicBezTo>
                    <a:pt x="15217752" y="76200"/>
                    <a:pt x="15389315" y="74930"/>
                    <a:pt x="15589472" y="73660"/>
                  </a:cubicBezTo>
                  <a:cubicBezTo>
                    <a:pt x="15575175" y="74930"/>
                    <a:pt x="15575175" y="76200"/>
                    <a:pt x="15560878" y="77470"/>
                  </a:cubicBezTo>
                  <a:cubicBezTo>
                    <a:pt x="15546581" y="83820"/>
                    <a:pt x="15632364" y="87630"/>
                    <a:pt x="15675254" y="88900"/>
                  </a:cubicBezTo>
                  <a:lnTo>
                    <a:pt x="15703848" y="88900"/>
                  </a:lnTo>
                  <a:cubicBezTo>
                    <a:pt x="16089864" y="90170"/>
                    <a:pt x="16161350" y="88900"/>
                    <a:pt x="16218537" y="85090"/>
                  </a:cubicBezTo>
                  <a:cubicBezTo>
                    <a:pt x="16232834" y="83820"/>
                    <a:pt x="16261428" y="82550"/>
                    <a:pt x="16590257" y="83820"/>
                  </a:cubicBezTo>
                  <a:lnTo>
                    <a:pt x="16618851" y="83820"/>
                  </a:lnTo>
                  <a:cubicBezTo>
                    <a:pt x="16661743" y="82550"/>
                    <a:pt x="16690336" y="81280"/>
                    <a:pt x="16704633" y="80010"/>
                  </a:cubicBezTo>
                  <a:cubicBezTo>
                    <a:pt x="17076353" y="78740"/>
                    <a:pt x="17205026" y="77470"/>
                    <a:pt x="17305103" y="76200"/>
                  </a:cubicBezTo>
                  <a:lnTo>
                    <a:pt x="17662527" y="78740"/>
                  </a:lnTo>
                  <a:cubicBezTo>
                    <a:pt x="17791199" y="80010"/>
                    <a:pt x="17862685" y="80010"/>
                    <a:pt x="17905575" y="81280"/>
                  </a:cubicBezTo>
                  <a:lnTo>
                    <a:pt x="17905575" y="90170"/>
                  </a:lnTo>
                  <a:lnTo>
                    <a:pt x="19606910" y="92710"/>
                  </a:lnTo>
                  <a:lnTo>
                    <a:pt x="19549721" y="91440"/>
                  </a:lnTo>
                  <a:cubicBezTo>
                    <a:pt x="19664097" y="90170"/>
                    <a:pt x="19892848" y="87630"/>
                    <a:pt x="20050114" y="87630"/>
                  </a:cubicBezTo>
                  <a:cubicBezTo>
                    <a:pt x="20393240" y="85090"/>
                    <a:pt x="20536210" y="83820"/>
                    <a:pt x="20587015" y="81280"/>
                  </a:cubicBezTo>
                  <a:lnTo>
                    <a:pt x="20597175" y="81280"/>
                  </a:lnTo>
                  <a:lnTo>
                    <a:pt x="20599715" y="85090"/>
                  </a:lnTo>
                  <a:lnTo>
                    <a:pt x="20599715" y="63500"/>
                  </a:lnTo>
                  <a:lnTo>
                    <a:pt x="20602256" y="63500"/>
                  </a:lnTo>
                  <a:lnTo>
                    <a:pt x="20600984" y="85090"/>
                  </a:lnTo>
                  <a:lnTo>
                    <a:pt x="20604795" y="83820"/>
                  </a:lnTo>
                  <a:cubicBezTo>
                    <a:pt x="20611145" y="82550"/>
                    <a:pt x="20636545" y="81280"/>
                    <a:pt x="20663215" y="80010"/>
                  </a:cubicBezTo>
                  <a:lnTo>
                    <a:pt x="20663215" y="85090"/>
                  </a:lnTo>
                  <a:cubicBezTo>
                    <a:pt x="20687345" y="86360"/>
                    <a:pt x="20707665" y="85090"/>
                    <a:pt x="20727984" y="82550"/>
                  </a:cubicBezTo>
                  <a:cubicBezTo>
                    <a:pt x="20754656" y="80010"/>
                    <a:pt x="20781325" y="77470"/>
                    <a:pt x="20818156" y="82550"/>
                  </a:cubicBezTo>
                  <a:cubicBezTo>
                    <a:pt x="20827045" y="82550"/>
                    <a:pt x="20839745" y="85090"/>
                    <a:pt x="20852445" y="86360"/>
                  </a:cubicBezTo>
                  <a:cubicBezTo>
                    <a:pt x="20880384" y="90170"/>
                    <a:pt x="20890545" y="91440"/>
                    <a:pt x="20895625" y="86360"/>
                  </a:cubicBezTo>
                  <a:lnTo>
                    <a:pt x="20896895" y="85090"/>
                  </a:lnTo>
                  <a:cubicBezTo>
                    <a:pt x="20904515" y="85090"/>
                    <a:pt x="20912134" y="85090"/>
                    <a:pt x="20921025" y="83820"/>
                  </a:cubicBezTo>
                  <a:cubicBezTo>
                    <a:pt x="20943884" y="82550"/>
                    <a:pt x="20966745" y="81280"/>
                    <a:pt x="20993415" y="85090"/>
                  </a:cubicBezTo>
                  <a:lnTo>
                    <a:pt x="20995956" y="85090"/>
                  </a:lnTo>
                  <a:cubicBezTo>
                    <a:pt x="20997225" y="85090"/>
                    <a:pt x="20998495" y="85090"/>
                    <a:pt x="20998495" y="83820"/>
                  </a:cubicBezTo>
                  <a:lnTo>
                    <a:pt x="21012465" y="86360"/>
                  </a:lnTo>
                  <a:cubicBezTo>
                    <a:pt x="21025165" y="88900"/>
                    <a:pt x="21048025" y="87630"/>
                    <a:pt x="21068345" y="86360"/>
                  </a:cubicBezTo>
                  <a:cubicBezTo>
                    <a:pt x="21078506" y="86360"/>
                    <a:pt x="21089934" y="85090"/>
                    <a:pt x="21096284" y="85090"/>
                  </a:cubicBezTo>
                  <a:lnTo>
                    <a:pt x="21097556" y="90170"/>
                  </a:lnTo>
                  <a:cubicBezTo>
                    <a:pt x="21119145" y="83820"/>
                    <a:pt x="21145815" y="83820"/>
                    <a:pt x="21176295" y="85090"/>
                  </a:cubicBezTo>
                  <a:cubicBezTo>
                    <a:pt x="21200425" y="86360"/>
                    <a:pt x="21228365" y="86360"/>
                    <a:pt x="21257575" y="83820"/>
                  </a:cubicBezTo>
                  <a:lnTo>
                    <a:pt x="21253765" y="87630"/>
                  </a:lnTo>
                  <a:lnTo>
                    <a:pt x="21276625" y="85090"/>
                  </a:lnTo>
                  <a:cubicBezTo>
                    <a:pt x="21279165" y="85090"/>
                    <a:pt x="21281706" y="85090"/>
                    <a:pt x="21285515" y="83820"/>
                  </a:cubicBezTo>
                  <a:lnTo>
                    <a:pt x="21286784" y="90170"/>
                  </a:lnTo>
                  <a:cubicBezTo>
                    <a:pt x="21303295" y="88900"/>
                    <a:pt x="21319806" y="87630"/>
                    <a:pt x="21341395" y="88900"/>
                  </a:cubicBezTo>
                  <a:lnTo>
                    <a:pt x="21345206" y="88900"/>
                  </a:lnTo>
                  <a:lnTo>
                    <a:pt x="21355365" y="90170"/>
                  </a:lnTo>
                  <a:lnTo>
                    <a:pt x="21355365" y="109220"/>
                  </a:lnTo>
                  <a:lnTo>
                    <a:pt x="21368065" y="109220"/>
                  </a:lnTo>
                  <a:lnTo>
                    <a:pt x="21368065" y="115570"/>
                  </a:lnTo>
                  <a:cubicBezTo>
                    <a:pt x="21366795" y="129540"/>
                    <a:pt x="21365525" y="138430"/>
                    <a:pt x="21362984" y="148590"/>
                  </a:cubicBezTo>
                  <a:lnTo>
                    <a:pt x="21362984" y="151130"/>
                  </a:lnTo>
                  <a:cubicBezTo>
                    <a:pt x="21357906" y="176530"/>
                    <a:pt x="21354095" y="201930"/>
                    <a:pt x="21355365" y="271780"/>
                  </a:cubicBezTo>
                  <a:lnTo>
                    <a:pt x="21359175" y="271780"/>
                  </a:lnTo>
                  <a:cubicBezTo>
                    <a:pt x="21357906" y="293370"/>
                    <a:pt x="21356634" y="311150"/>
                    <a:pt x="21354095" y="321310"/>
                  </a:cubicBezTo>
                  <a:cubicBezTo>
                    <a:pt x="21354095" y="369570"/>
                    <a:pt x="21355365" y="372110"/>
                    <a:pt x="21361715" y="372110"/>
                  </a:cubicBezTo>
                  <a:cubicBezTo>
                    <a:pt x="21361715" y="384810"/>
                    <a:pt x="21362984" y="394970"/>
                    <a:pt x="21365525" y="407670"/>
                  </a:cubicBezTo>
                  <a:cubicBezTo>
                    <a:pt x="21366795" y="417830"/>
                    <a:pt x="21369334" y="429260"/>
                    <a:pt x="21369334" y="443230"/>
                  </a:cubicBezTo>
                  <a:lnTo>
                    <a:pt x="21364256" y="443230"/>
                  </a:lnTo>
                  <a:lnTo>
                    <a:pt x="21364256" y="449580"/>
                  </a:lnTo>
                  <a:cubicBezTo>
                    <a:pt x="21361715" y="513080"/>
                    <a:pt x="21365525" y="520700"/>
                    <a:pt x="21369334" y="528320"/>
                  </a:cubicBezTo>
                  <a:cubicBezTo>
                    <a:pt x="21370606" y="530860"/>
                    <a:pt x="21371875" y="534670"/>
                    <a:pt x="21373145" y="544830"/>
                  </a:cubicBezTo>
                  <a:lnTo>
                    <a:pt x="21364256" y="546100"/>
                  </a:lnTo>
                  <a:close/>
                  <a:moveTo>
                    <a:pt x="21368065" y="756920"/>
                  </a:moveTo>
                  <a:lnTo>
                    <a:pt x="21365525" y="751840"/>
                  </a:lnTo>
                  <a:lnTo>
                    <a:pt x="21366795" y="745490"/>
                  </a:lnTo>
                  <a:cubicBezTo>
                    <a:pt x="21368065" y="750570"/>
                    <a:pt x="21368065" y="754380"/>
                    <a:pt x="21368065" y="756920"/>
                  </a:cubicBezTo>
                  <a:close/>
                  <a:moveTo>
                    <a:pt x="73660" y="963930"/>
                  </a:moveTo>
                  <a:lnTo>
                    <a:pt x="76200" y="969010"/>
                  </a:lnTo>
                  <a:lnTo>
                    <a:pt x="74930" y="975360"/>
                  </a:lnTo>
                  <a:cubicBezTo>
                    <a:pt x="73660" y="971550"/>
                    <a:pt x="73660" y="967740"/>
                    <a:pt x="73660" y="963930"/>
                  </a:cubicBezTo>
                  <a:close/>
                  <a:moveTo>
                    <a:pt x="21403625" y="628650"/>
                  </a:moveTo>
                  <a:lnTo>
                    <a:pt x="21403625" y="619760"/>
                  </a:lnTo>
                  <a:cubicBezTo>
                    <a:pt x="21403625" y="623570"/>
                    <a:pt x="21404895" y="626110"/>
                    <a:pt x="21404895" y="628650"/>
                  </a:cubicBezTo>
                  <a:lnTo>
                    <a:pt x="21403625" y="628650"/>
                  </a:lnTo>
                  <a:close/>
                  <a:moveTo>
                    <a:pt x="21432834" y="859168"/>
                  </a:moveTo>
                  <a:lnTo>
                    <a:pt x="21429025" y="859168"/>
                  </a:lnTo>
                  <a:cubicBezTo>
                    <a:pt x="21430295" y="859168"/>
                    <a:pt x="21431565" y="859168"/>
                    <a:pt x="21432834" y="859168"/>
                  </a:cubicBezTo>
                  <a:close/>
                </a:path>
              </a:pathLst>
            </a:custGeom>
            <a:solidFill>
              <a:srgbClr val="425C6B"/>
            </a:solidFill>
          </p:spPr>
        </p:sp>
      </p:grpSp>
      <p:sp>
        <p:nvSpPr>
          <p:cNvPr id="5" name="TextBox 5"/>
          <p:cNvSpPr txBox="1"/>
          <p:nvPr/>
        </p:nvSpPr>
        <p:spPr>
          <a:xfrm>
            <a:off x="0" y="264840"/>
            <a:ext cx="12192000" cy="1160959"/>
          </a:xfrm>
          <a:prstGeom prst="rect">
            <a:avLst/>
          </a:prstGeom>
        </p:spPr>
        <p:txBody>
          <a:bodyPr lIns="0" tIns="0" rIns="0" bIns="0" rtlCol="0" anchor="t">
            <a:spAutoFit/>
          </a:bodyPr>
          <a:lstStyle/>
          <a:p>
            <a:pPr algn="ctr">
              <a:lnSpc>
                <a:spcPts val="4667"/>
              </a:lnSpc>
            </a:pPr>
            <a:r>
              <a:rPr lang="en-US" sz="3734" spc="131">
                <a:solidFill>
                  <a:srgbClr val="EFEFEF"/>
                </a:solidFill>
                <a:latin typeface="Century Gothic" panose="020B0502020202020204" pitchFamily="34" charset="0"/>
              </a:rPr>
              <a:t>ADVANTAGES OF RELATIONAL DATABASE MANAGEMENT SYSTEMS</a:t>
            </a:r>
          </a:p>
        </p:txBody>
      </p:sp>
      <p:sp>
        <p:nvSpPr>
          <p:cNvPr id="6" name="TextBox 6"/>
          <p:cNvSpPr txBox="1"/>
          <p:nvPr/>
        </p:nvSpPr>
        <p:spPr>
          <a:xfrm>
            <a:off x="360457" y="2250879"/>
            <a:ext cx="11409043" cy="676532"/>
          </a:xfrm>
          <a:prstGeom prst="rect">
            <a:avLst/>
          </a:prstGeom>
        </p:spPr>
        <p:txBody>
          <a:bodyPr wrap="square" lIns="0" tIns="0" rIns="0" bIns="0" rtlCol="0" anchor="t">
            <a:spAutoFit/>
          </a:bodyPr>
          <a:lstStyle/>
          <a:p>
            <a:pPr algn="ctr">
              <a:lnSpc>
                <a:spcPts val="1833"/>
              </a:lnSpc>
              <a:spcBef>
                <a:spcPct val="0"/>
              </a:spcBef>
            </a:pPr>
            <a:r>
              <a:rPr lang="en-US" sz="1467" b="1" spc="51" dirty="0">
                <a:latin typeface="Century Gothic" panose="020B0502020202020204" pitchFamily="34" charset="0"/>
              </a:rPr>
              <a:t>Data Structure</a:t>
            </a:r>
          </a:p>
          <a:p>
            <a:pPr algn="just">
              <a:lnSpc>
                <a:spcPts val="1833"/>
              </a:lnSpc>
              <a:spcBef>
                <a:spcPct val="0"/>
              </a:spcBef>
            </a:pPr>
            <a:r>
              <a:rPr lang="en-US" sz="1467" spc="51" dirty="0">
                <a:latin typeface="Century Gothic" panose="020B0502020202020204" pitchFamily="34" charset="0"/>
              </a:rPr>
              <a:t>The table format is basic and easy to use and understand for database users. RDBMS allow data to be accessed via a native structure and organization of the data. Database queries can search each column for corresponding entries.</a:t>
            </a:r>
          </a:p>
        </p:txBody>
      </p:sp>
      <p:grpSp>
        <p:nvGrpSpPr>
          <p:cNvPr id="10" name="Group 10"/>
          <p:cNvGrpSpPr/>
          <p:nvPr/>
        </p:nvGrpSpPr>
        <p:grpSpPr>
          <a:xfrm>
            <a:off x="242668" y="3407925"/>
            <a:ext cx="11666011" cy="1236947"/>
            <a:chOff x="0" y="0"/>
            <a:chExt cx="16943421" cy="1796512"/>
          </a:xfrm>
        </p:grpSpPr>
        <p:sp>
          <p:nvSpPr>
            <p:cNvPr id="11" name="Freeform 11"/>
            <p:cNvSpPr/>
            <p:nvPr/>
          </p:nvSpPr>
          <p:spPr>
            <a:xfrm>
              <a:off x="0" y="-2540"/>
              <a:ext cx="16943422" cy="1799052"/>
            </a:xfrm>
            <a:custGeom>
              <a:avLst/>
              <a:gdLst/>
              <a:ahLst/>
              <a:cxnLst/>
              <a:rect l="l" t="t" r="r" b="b"/>
              <a:pathLst>
                <a:path w="16943422" h="1799052">
                  <a:moveTo>
                    <a:pt x="16940881" y="869504"/>
                  </a:moveTo>
                  <a:lnTo>
                    <a:pt x="16943422" y="868813"/>
                  </a:lnTo>
                  <a:lnTo>
                    <a:pt x="16937072" y="868986"/>
                  </a:lnTo>
                  <a:lnTo>
                    <a:pt x="16937072" y="867892"/>
                  </a:lnTo>
                  <a:cubicBezTo>
                    <a:pt x="16937072" y="867834"/>
                    <a:pt x="16935800" y="867661"/>
                    <a:pt x="16934531" y="867431"/>
                  </a:cubicBezTo>
                  <a:lnTo>
                    <a:pt x="16934531" y="867316"/>
                  </a:lnTo>
                  <a:lnTo>
                    <a:pt x="16933261" y="867316"/>
                  </a:lnTo>
                  <a:cubicBezTo>
                    <a:pt x="16931991" y="867085"/>
                    <a:pt x="16928181" y="867085"/>
                    <a:pt x="16926911" y="867085"/>
                  </a:cubicBezTo>
                  <a:cubicBezTo>
                    <a:pt x="16926911" y="865243"/>
                    <a:pt x="16928181" y="863342"/>
                    <a:pt x="16929450" y="861499"/>
                  </a:cubicBezTo>
                  <a:cubicBezTo>
                    <a:pt x="16929450" y="860981"/>
                    <a:pt x="16930722" y="860520"/>
                    <a:pt x="16930722" y="860002"/>
                  </a:cubicBezTo>
                  <a:lnTo>
                    <a:pt x="16934531" y="860002"/>
                  </a:lnTo>
                  <a:lnTo>
                    <a:pt x="16934531" y="847090"/>
                  </a:lnTo>
                  <a:lnTo>
                    <a:pt x="16938341" y="847090"/>
                  </a:lnTo>
                  <a:lnTo>
                    <a:pt x="16938341" y="816610"/>
                  </a:lnTo>
                  <a:cubicBezTo>
                    <a:pt x="16940881" y="781050"/>
                    <a:pt x="16943422" y="726440"/>
                    <a:pt x="16940881" y="692150"/>
                  </a:cubicBezTo>
                  <a:cubicBezTo>
                    <a:pt x="16942150" y="674370"/>
                    <a:pt x="16939611" y="652780"/>
                    <a:pt x="16938341" y="641350"/>
                  </a:cubicBezTo>
                  <a:lnTo>
                    <a:pt x="16939611" y="641350"/>
                  </a:lnTo>
                  <a:lnTo>
                    <a:pt x="16935800" y="542290"/>
                  </a:lnTo>
                  <a:lnTo>
                    <a:pt x="16937072" y="541020"/>
                  </a:lnTo>
                  <a:lnTo>
                    <a:pt x="16937072" y="537210"/>
                  </a:lnTo>
                  <a:cubicBezTo>
                    <a:pt x="16937072" y="502920"/>
                    <a:pt x="16935800" y="468630"/>
                    <a:pt x="16935800" y="431800"/>
                  </a:cubicBezTo>
                  <a:cubicBezTo>
                    <a:pt x="16933261" y="361950"/>
                    <a:pt x="16931991" y="290830"/>
                    <a:pt x="16938341" y="213360"/>
                  </a:cubicBezTo>
                  <a:lnTo>
                    <a:pt x="16938341" y="207010"/>
                  </a:lnTo>
                  <a:cubicBezTo>
                    <a:pt x="16937072" y="191770"/>
                    <a:pt x="16937072" y="176530"/>
                    <a:pt x="16937072" y="158750"/>
                  </a:cubicBezTo>
                  <a:lnTo>
                    <a:pt x="16937072" y="80010"/>
                  </a:lnTo>
                  <a:lnTo>
                    <a:pt x="16942150" y="59690"/>
                  </a:lnTo>
                  <a:lnTo>
                    <a:pt x="16942150" y="8890"/>
                  </a:lnTo>
                  <a:lnTo>
                    <a:pt x="16935800" y="8890"/>
                  </a:lnTo>
                  <a:cubicBezTo>
                    <a:pt x="16897700" y="8890"/>
                    <a:pt x="16841822" y="7620"/>
                    <a:pt x="16826581" y="7620"/>
                  </a:cubicBezTo>
                  <a:cubicBezTo>
                    <a:pt x="16798641" y="7620"/>
                    <a:pt x="16783400" y="7620"/>
                    <a:pt x="16775781" y="8890"/>
                  </a:cubicBezTo>
                  <a:cubicBezTo>
                    <a:pt x="16742761" y="0"/>
                    <a:pt x="16664022" y="1270"/>
                    <a:pt x="16587822" y="3810"/>
                  </a:cubicBezTo>
                  <a:cubicBezTo>
                    <a:pt x="16549722" y="5080"/>
                    <a:pt x="16512891" y="5080"/>
                    <a:pt x="16487491" y="3810"/>
                  </a:cubicBezTo>
                  <a:lnTo>
                    <a:pt x="16483681" y="3810"/>
                  </a:lnTo>
                  <a:lnTo>
                    <a:pt x="16481141" y="10160"/>
                  </a:lnTo>
                  <a:cubicBezTo>
                    <a:pt x="16430341" y="10160"/>
                    <a:pt x="16380811" y="11430"/>
                    <a:pt x="16316041" y="13970"/>
                  </a:cubicBezTo>
                  <a:lnTo>
                    <a:pt x="16304611" y="13970"/>
                  </a:lnTo>
                  <a:lnTo>
                    <a:pt x="16305881" y="16510"/>
                  </a:lnTo>
                  <a:lnTo>
                    <a:pt x="16272861" y="16510"/>
                  </a:lnTo>
                  <a:lnTo>
                    <a:pt x="16272861" y="21590"/>
                  </a:lnTo>
                  <a:cubicBezTo>
                    <a:pt x="16250000" y="21590"/>
                    <a:pt x="16225870" y="20320"/>
                    <a:pt x="16199200" y="19050"/>
                  </a:cubicBezTo>
                  <a:cubicBezTo>
                    <a:pt x="16176341" y="17780"/>
                    <a:pt x="16153481" y="17780"/>
                    <a:pt x="16130620" y="16510"/>
                  </a:cubicBezTo>
                  <a:lnTo>
                    <a:pt x="16130620" y="15240"/>
                  </a:lnTo>
                  <a:cubicBezTo>
                    <a:pt x="16123000" y="13970"/>
                    <a:pt x="16114111" y="13970"/>
                    <a:pt x="16106491" y="12700"/>
                  </a:cubicBezTo>
                  <a:lnTo>
                    <a:pt x="16105220" y="44450"/>
                  </a:lnTo>
                  <a:lnTo>
                    <a:pt x="16101411" y="44450"/>
                  </a:lnTo>
                  <a:lnTo>
                    <a:pt x="16101411" y="13970"/>
                  </a:lnTo>
                  <a:cubicBezTo>
                    <a:pt x="15773416" y="10160"/>
                    <a:pt x="15320887" y="12700"/>
                    <a:pt x="14879394" y="15240"/>
                  </a:cubicBezTo>
                  <a:cubicBezTo>
                    <a:pt x="14426865" y="17780"/>
                    <a:pt x="13996411" y="20320"/>
                    <a:pt x="13599069" y="16510"/>
                  </a:cubicBezTo>
                  <a:cubicBezTo>
                    <a:pt x="13411436" y="17780"/>
                    <a:pt x="13267950" y="17780"/>
                    <a:pt x="13146540" y="16510"/>
                  </a:cubicBezTo>
                  <a:lnTo>
                    <a:pt x="13146540" y="15240"/>
                  </a:lnTo>
                  <a:lnTo>
                    <a:pt x="12771272" y="12700"/>
                  </a:lnTo>
                  <a:lnTo>
                    <a:pt x="12771272" y="16510"/>
                  </a:lnTo>
                  <a:cubicBezTo>
                    <a:pt x="12649862" y="16510"/>
                    <a:pt x="12517414" y="17780"/>
                    <a:pt x="12373930" y="17780"/>
                  </a:cubicBezTo>
                  <a:lnTo>
                    <a:pt x="12285631" y="12700"/>
                  </a:lnTo>
                  <a:lnTo>
                    <a:pt x="12230445" y="12700"/>
                  </a:lnTo>
                  <a:cubicBezTo>
                    <a:pt x="12086960" y="11430"/>
                    <a:pt x="12020737" y="11430"/>
                    <a:pt x="11998662" y="19050"/>
                  </a:cubicBezTo>
                  <a:lnTo>
                    <a:pt x="11998662" y="21590"/>
                  </a:lnTo>
                  <a:cubicBezTo>
                    <a:pt x="11943476" y="22860"/>
                    <a:pt x="11888289" y="22860"/>
                    <a:pt x="11844140" y="24130"/>
                  </a:cubicBezTo>
                  <a:cubicBezTo>
                    <a:pt x="11733767" y="19050"/>
                    <a:pt x="11590282" y="20320"/>
                    <a:pt x="11424723" y="20320"/>
                  </a:cubicBezTo>
                  <a:cubicBezTo>
                    <a:pt x="11259163" y="21590"/>
                    <a:pt x="11082567" y="21590"/>
                    <a:pt x="10961157" y="16510"/>
                  </a:cubicBezTo>
                  <a:lnTo>
                    <a:pt x="10950119" y="15240"/>
                  </a:lnTo>
                  <a:lnTo>
                    <a:pt x="10928045" y="15240"/>
                  </a:lnTo>
                  <a:cubicBezTo>
                    <a:pt x="10872858" y="16510"/>
                    <a:pt x="10652113" y="17780"/>
                    <a:pt x="10442404" y="19050"/>
                  </a:cubicBezTo>
                  <a:cubicBezTo>
                    <a:pt x="10243733" y="20320"/>
                    <a:pt x="10022987" y="21590"/>
                    <a:pt x="9846390" y="22860"/>
                  </a:cubicBezTo>
                  <a:cubicBezTo>
                    <a:pt x="9813279" y="20320"/>
                    <a:pt x="9747055" y="19050"/>
                    <a:pt x="9669793" y="19050"/>
                  </a:cubicBezTo>
                  <a:cubicBezTo>
                    <a:pt x="9415936" y="20320"/>
                    <a:pt x="9128966" y="21590"/>
                    <a:pt x="8775773" y="21590"/>
                  </a:cubicBezTo>
                  <a:lnTo>
                    <a:pt x="8764736" y="20320"/>
                  </a:lnTo>
                  <a:lnTo>
                    <a:pt x="8709549" y="21590"/>
                  </a:lnTo>
                  <a:cubicBezTo>
                    <a:pt x="8477766" y="21590"/>
                    <a:pt x="8245983" y="20320"/>
                    <a:pt x="8014200" y="20320"/>
                  </a:cubicBezTo>
                  <a:lnTo>
                    <a:pt x="8014200" y="17780"/>
                  </a:lnTo>
                  <a:cubicBezTo>
                    <a:pt x="7947976" y="19050"/>
                    <a:pt x="7881752" y="19050"/>
                    <a:pt x="7826566" y="20320"/>
                  </a:cubicBezTo>
                  <a:lnTo>
                    <a:pt x="7738268" y="20320"/>
                  </a:lnTo>
                  <a:cubicBezTo>
                    <a:pt x="7197441" y="19050"/>
                    <a:pt x="6634538" y="17780"/>
                    <a:pt x="6060600" y="17780"/>
                  </a:cubicBezTo>
                  <a:lnTo>
                    <a:pt x="6038525" y="17780"/>
                  </a:lnTo>
                  <a:lnTo>
                    <a:pt x="6005413" y="22860"/>
                  </a:lnTo>
                  <a:lnTo>
                    <a:pt x="6005413" y="27940"/>
                  </a:lnTo>
                  <a:lnTo>
                    <a:pt x="5983339" y="27940"/>
                  </a:lnTo>
                  <a:lnTo>
                    <a:pt x="5299027" y="16510"/>
                  </a:lnTo>
                  <a:cubicBezTo>
                    <a:pt x="5199691" y="16510"/>
                    <a:pt x="5144505" y="19050"/>
                    <a:pt x="5078281" y="20320"/>
                  </a:cubicBezTo>
                  <a:cubicBezTo>
                    <a:pt x="4978945" y="22860"/>
                    <a:pt x="4890647" y="26670"/>
                    <a:pt x="4603677" y="21590"/>
                  </a:cubicBezTo>
                  <a:lnTo>
                    <a:pt x="4603677" y="24130"/>
                  </a:lnTo>
                  <a:lnTo>
                    <a:pt x="3908328" y="24130"/>
                  </a:lnTo>
                  <a:cubicBezTo>
                    <a:pt x="3102606" y="24130"/>
                    <a:pt x="2175473" y="24130"/>
                    <a:pt x="1458049" y="19050"/>
                  </a:cubicBezTo>
                  <a:lnTo>
                    <a:pt x="1160043" y="17780"/>
                  </a:lnTo>
                  <a:lnTo>
                    <a:pt x="1281453" y="24130"/>
                  </a:lnTo>
                  <a:lnTo>
                    <a:pt x="1215229" y="24130"/>
                  </a:lnTo>
                  <a:cubicBezTo>
                    <a:pt x="928260" y="21590"/>
                    <a:pt x="848360" y="20320"/>
                    <a:pt x="840740" y="24130"/>
                  </a:cubicBezTo>
                  <a:lnTo>
                    <a:pt x="840740" y="21590"/>
                  </a:lnTo>
                  <a:cubicBezTo>
                    <a:pt x="839470" y="21590"/>
                    <a:pt x="839470" y="21590"/>
                    <a:pt x="838200" y="22860"/>
                  </a:cubicBezTo>
                  <a:cubicBezTo>
                    <a:pt x="836930" y="22860"/>
                    <a:pt x="835660" y="21590"/>
                    <a:pt x="833120" y="21590"/>
                  </a:cubicBezTo>
                  <a:lnTo>
                    <a:pt x="833120" y="15240"/>
                  </a:lnTo>
                  <a:cubicBezTo>
                    <a:pt x="797560" y="16510"/>
                    <a:pt x="768350" y="16510"/>
                    <a:pt x="742950" y="15240"/>
                  </a:cubicBezTo>
                  <a:cubicBezTo>
                    <a:pt x="713740" y="13970"/>
                    <a:pt x="687070" y="13970"/>
                    <a:pt x="659130" y="16510"/>
                  </a:cubicBezTo>
                  <a:cubicBezTo>
                    <a:pt x="657860" y="15240"/>
                    <a:pt x="656590" y="12700"/>
                    <a:pt x="652780" y="11430"/>
                  </a:cubicBezTo>
                  <a:lnTo>
                    <a:pt x="650240" y="11430"/>
                  </a:lnTo>
                  <a:cubicBezTo>
                    <a:pt x="646430" y="11430"/>
                    <a:pt x="643890" y="12700"/>
                    <a:pt x="641350" y="12700"/>
                  </a:cubicBezTo>
                  <a:lnTo>
                    <a:pt x="641350" y="7620"/>
                  </a:lnTo>
                  <a:cubicBezTo>
                    <a:pt x="572770" y="7620"/>
                    <a:pt x="551180" y="15240"/>
                    <a:pt x="541020" y="21590"/>
                  </a:cubicBezTo>
                  <a:cubicBezTo>
                    <a:pt x="486410" y="20320"/>
                    <a:pt x="438150" y="19050"/>
                    <a:pt x="391160" y="15240"/>
                  </a:cubicBezTo>
                  <a:lnTo>
                    <a:pt x="391160" y="20320"/>
                  </a:lnTo>
                  <a:lnTo>
                    <a:pt x="373380" y="20320"/>
                  </a:lnTo>
                  <a:lnTo>
                    <a:pt x="373380" y="22860"/>
                  </a:lnTo>
                  <a:lnTo>
                    <a:pt x="298450" y="22860"/>
                  </a:lnTo>
                  <a:lnTo>
                    <a:pt x="251460" y="19050"/>
                  </a:lnTo>
                  <a:lnTo>
                    <a:pt x="250190" y="19050"/>
                  </a:lnTo>
                  <a:cubicBezTo>
                    <a:pt x="240030" y="22860"/>
                    <a:pt x="205740" y="22860"/>
                    <a:pt x="173990" y="22860"/>
                  </a:cubicBezTo>
                  <a:cubicBezTo>
                    <a:pt x="146050" y="22860"/>
                    <a:pt x="120650" y="22860"/>
                    <a:pt x="107950" y="25400"/>
                  </a:cubicBezTo>
                  <a:lnTo>
                    <a:pt x="100330" y="27940"/>
                  </a:lnTo>
                  <a:lnTo>
                    <a:pt x="45720" y="27940"/>
                  </a:lnTo>
                  <a:lnTo>
                    <a:pt x="45720" y="34290"/>
                  </a:lnTo>
                  <a:lnTo>
                    <a:pt x="29210" y="34290"/>
                  </a:lnTo>
                  <a:lnTo>
                    <a:pt x="29210" y="40640"/>
                  </a:lnTo>
                  <a:cubicBezTo>
                    <a:pt x="29210" y="50800"/>
                    <a:pt x="29210" y="62230"/>
                    <a:pt x="27940" y="76200"/>
                  </a:cubicBezTo>
                  <a:lnTo>
                    <a:pt x="27940" y="87630"/>
                  </a:lnTo>
                  <a:cubicBezTo>
                    <a:pt x="27940" y="97790"/>
                    <a:pt x="27940" y="105410"/>
                    <a:pt x="26670" y="114300"/>
                  </a:cubicBezTo>
                  <a:lnTo>
                    <a:pt x="25400" y="130810"/>
                  </a:lnTo>
                  <a:cubicBezTo>
                    <a:pt x="21590" y="194310"/>
                    <a:pt x="22860" y="208280"/>
                    <a:pt x="22860" y="222250"/>
                  </a:cubicBezTo>
                  <a:cubicBezTo>
                    <a:pt x="24130" y="236220"/>
                    <a:pt x="24130" y="248920"/>
                    <a:pt x="20320" y="311150"/>
                  </a:cubicBezTo>
                  <a:lnTo>
                    <a:pt x="19050" y="328930"/>
                  </a:lnTo>
                  <a:lnTo>
                    <a:pt x="30480" y="316230"/>
                  </a:lnTo>
                  <a:cubicBezTo>
                    <a:pt x="31750" y="328930"/>
                    <a:pt x="29210" y="356870"/>
                    <a:pt x="27940" y="378460"/>
                  </a:cubicBezTo>
                  <a:cubicBezTo>
                    <a:pt x="26670" y="412750"/>
                    <a:pt x="22860" y="450850"/>
                    <a:pt x="25400" y="485140"/>
                  </a:cubicBezTo>
                  <a:lnTo>
                    <a:pt x="16510" y="457200"/>
                  </a:lnTo>
                  <a:lnTo>
                    <a:pt x="17780" y="504190"/>
                  </a:lnTo>
                  <a:cubicBezTo>
                    <a:pt x="17780" y="519430"/>
                    <a:pt x="19050" y="535940"/>
                    <a:pt x="19050" y="552450"/>
                  </a:cubicBezTo>
                  <a:cubicBezTo>
                    <a:pt x="16510" y="565150"/>
                    <a:pt x="13970" y="577850"/>
                    <a:pt x="12700" y="588010"/>
                  </a:cubicBezTo>
                  <a:lnTo>
                    <a:pt x="7620" y="588010"/>
                  </a:lnTo>
                  <a:cubicBezTo>
                    <a:pt x="3810" y="640080"/>
                    <a:pt x="5080" y="643890"/>
                    <a:pt x="8890" y="647700"/>
                  </a:cubicBezTo>
                  <a:cubicBezTo>
                    <a:pt x="10160" y="648970"/>
                    <a:pt x="12700" y="650240"/>
                    <a:pt x="13970" y="650240"/>
                  </a:cubicBezTo>
                  <a:cubicBezTo>
                    <a:pt x="15240" y="652780"/>
                    <a:pt x="16510" y="659130"/>
                    <a:pt x="16510" y="675640"/>
                  </a:cubicBezTo>
                  <a:cubicBezTo>
                    <a:pt x="15240" y="675640"/>
                    <a:pt x="13970" y="675640"/>
                    <a:pt x="11430" y="676910"/>
                  </a:cubicBezTo>
                  <a:cubicBezTo>
                    <a:pt x="6350" y="679450"/>
                    <a:pt x="5080" y="685800"/>
                    <a:pt x="5080" y="712470"/>
                  </a:cubicBezTo>
                  <a:cubicBezTo>
                    <a:pt x="3810" y="722630"/>
                    <a:pt x="5080" y="748030"/>
                    <a:pt x="7620" y="779780"/>
                  </a:cubicBezTo>
                  <a:cubicBezTo>
                    <a:pt x="8890" y="800100"/>
                    <a:pt x="10160" y="822960"/>
                    <a:pt x="11430" y="845820"/>
                  </a:cubicBezTo>
                  <a:lnTo>
                    <a:pt x="38100" y="845820"/>
                  </a:lnTo>
                  <a:lnTo>
                    <a:pt x="11430" y="845820"/>
                  </a:lnTo>
                  <a:lnTo>
                    <a:pt x="11430" y="857250"/>
                  </a:lnTo>
                  <a:cubicBezTo>
                    <a:pt x="7620" y="859254"/>
                    <a:pt x="6350" y="859829"/>
                    <a:pt x="6350" y="862363"/>
                  </a:cubicBezTo>
                  <a:lnTo>
                    <a:pt x="10160" y="862363"/>
                  </a:lnTo>
                  <a:lnTo>
                    <a:pt x="10160" y="862651"/>
                  </a:lnTo>
                  <a:lnTo>
                    <a:pt x="19050" y="862709"/>
                  </a:lnTo>
                  <a:lnTo>
                    <a:pt x="19050" y="863515"/>
                  </a:lnTo>
                  <a:lnTo>
                    <a:pt x="12700" y="863515"/>
                  </a:lnTo>
                  <a:lnTo>
                    <a:pt x="16510" y="865819"/>
                  </a:lnTo>
                  <a:lnTo>
                    <a:pt x="16510" y="866164"/>
                  </a:lnTo>
                  <a:cubicBezTo>
                    <a:pt x="13970" y="868295"/>
                    <a:pt x="10160" y="870483"/>
                    <a:pt x="16510" y="871981"/>
                  </a:cubicBezTo>
                  <a:cubicBezTo>
                    <a:pt x="16510" y="872096"/>
                    <a:pt x="16510" y="872153"/>
                    <a:pt x="15240" y="872211"/>
                  </a:cubicBezTo>
                  <a:lnTo>
                    <a:pt x="12700" y="872268"/>
                  </a:lnTo>
                  <a:lnTo>
                    <a:pt x="12700" y="872499"/>
                  </a:lnTo>
                  <a:cubicBezTo>
                    <a:pt x="13970" y="873075"/>
                    <a:pt x="13970" y="873938"/>
                    <a:pt x="15240" y="874860"/>
                  </a:cubicBezTo>
                  <a:cubicBezTo>
                    <a:pt x="16510" y="876703"/>
                    <a:pt x="19050" y="878776"/>
                    <a:pt x="21590" y="879755"/>
                  </a:cubicBezTo>
                  <a:cubicBezTo>
                    <a:pt x="21590" y="879870"/>
                    <a:pt x="20320" y="879985"/>
                    <a:pt x="20320" y="880043"/>
                  </a:cubicBezTo>
                  <a:cubicBezTo>
                    <a:pt x="20320" y="880100"/>
                    <a:pt x="19050" y="880158"/>
                    <a:pt x="19050" y="880216"/>
                  </a:cubicBezTo>
                  <a:lnTo>
                    <a:pt x="21590" y="880216"/>
                  </a:lnTo>
                  <a:lnTo>
                    <a:pt x="21590" y="880273"/>
                  </a:lnTo>
                  <a:cubicBezTo>
                    <a:pt x="15240" y="881598"/>
                    <a:pt x="17780" y="884362"/>
                    <a:pt x="20320" y="886838"/>
                  </a:cubicBezTo>
                  <a:cubicBezTo>
                    <a:pt x="21590" y="888681"/>
                    <a:pt x="24130" y="890985"/>
                    <a:pt x="20320" y="891445"/>
                  </a:cubicBezTo>
                  <a:lnTo>
                    <a:pt x="16510" y="891445"/>
                  </a:lnTo>
                  <a:lnTo>
                    <a:pt x="17780" y="895880"/>
                  </a:lnTo>
                  <a:lnTo>
                    <a:pt x="11430" y="895880"/>
                  </a:lnTo>
                  <a:cubicBezTo>
                    <a:pt x="11430" y="896398"/>
                    <a:pt x="10160" y="896859"/>
                    <a:pt x="10160" y="897319"/>
                  </a:cubicBezTo>
                  <a:lnTo>
                    <a:pt x="8890" y="897262"/>
                  </a:lnTo>
                  <a:lnTo>
                    <a:pt x="10160" y="897953"/>
                  </a:lnTo>
                  <a:lnTo>
                    <a:pt x="10160" y="898126"/>
                  </a:lnTo>
                  <a:lnTo>
                    <a:pt x="13970" y="902445"/>
                  </a:lnTo>
                  <a:lnTo>
                    <a:pt x="21590" y="902445"/>
                  </a:lnTo>
                  <a:cubicBezTo>
                    <a:pt x="22860" y="902733"/>
                    <a:pt x="22860" y="903021"/>
                    <a:pt x="24130" y="903251"/>
                  </a:cubicBezTo>
                  <a:lnTo>
                    <a:pt x="22860" y="903193"/>
                  </a:lnTo>
                  <a:lnTo>
                    <a:pt x="21590" y="904115"/>
                  </a:lnTo>
                  <a:cubicBezTo>
                    <a:pt x="20320" y="905036"/>
                    <a:pt x="20320" y="905785"/>
                    <a:pt x="20320" y="906476"/>
                  </a:cubicBezTo>
                  <a:cubicBezTo>
                    <a:pt x="17780" y="906821"/>
                    <a:pt x="15240" y="907167"/>
                    <a:pt x="13970" y="907570"/>
                  </a:cubicBezTo>
                  <a:lnTo>
                    <a:pt x="12700" y="907743"/>
                  </a:lnTo>
                  <a:lnTo>
                    <a:pt x="12700" y="907858"/>
                  </a:lnTo>
                  <a:cubicBezTo>
                    <a:pt x="13970" y="907916"/>
                    <a:pt x="15240" y="908146"/>
                    <a:pt x="16510" y="909182"/>
                  </a:cubicBezTo>
                  <a:cubicBezTo>
                    <a:pt x="16510" y="910565"/>
                    <a:pt x="19050" y="911716"/>
                    <a:pt x="22860" y="913502"/>
                  </a:cubicBezTo>
                  <a:lnTo>
                    <a:pt x="12700" y="915172"/>
                  </a:lnTo>
                  <a:cubicBezTo>
                    <a:pt x="8890" y="915805"/>
                    <a:pt x="8890" y="915978"/>
                    <a:pt x="8890" y="916266"/>
                  </a:cubicBezTo>
                  <a:cubicBezTo>
                    <a:pt x="8890" y="916496"/>
                    <a:pt x="8890" y="916842"/>
                    <a:pt x="5080" y="917821"/>
                  </a:cubicBezTo>
                  <a:lnTo>
                    <a:pt x="8890" y="917878"/>
                  </a:lnTo>
                  <a:cubicBezTo>
                    <a:pt x="10160" y="918224"/>
                    <a:pt x="10160" y="919548"/>
                    <a:pt x="10160" y="920412"/>
                  </a:cubicBezTo>
                  <a:cubicBezTo>
                    <a:pt x="10160" y="922140"/>
                    <a:pt x="10160" y="922773"/>
                    <a:pt x="12700" y="922946"/>
                  </a:cubicBezTo>
                  <a:cubicBezTo>
                    <a:pt x="10160" y="923752"/>
                    <a:pt x="8890" y="924501"/>
                    <a:pt x="8890" y="925307"/>
                  </a:cubicBezTo>
                  <a:cubicBezTo>
                    <a:pt x="7620" y="926229"/>
                    <a:pt x="7620" y="927208"/>
                    <a:pt x="2540" y="928417"/>
                  </a:cubicBezTo>
                  <a:lnTo>
                    <a:pt x="0" y="929108"/>
                  </a:lnTo>
                  <a:lnTo>
                    <a:pt x="6350" y="928935"/>
                  </a:lnTo>
                  <a:lnTo>
                    <a:pt x="6350" y="930029"/>
                  </a:lnTo>
                  <a:cubicBezTo>
                    <a:pt x="6350" y="930087"/>
                    <a:pt x="7620" y="930260"/>
                    <a:pt x="8890" y="930490"/>
                  </a:cubicBezTo>
                  <a:lnTo>
                    <a:pt x="8890" y="930605"/>
                  </a:lnTo>
                  <a:lnTo>
                    <a:pt x="10160" y="930605"/>
                  </a:lnTo>
                  <a:cubicBezTo>
                    <a:pt x="11430" y="930836"/>
                    <a:pt x="15240" y="930836"/>
                    <a:pt x="16510" y="930836"/>
                  </a:cubicBezTo>
                  <a:cubicBezTo>
                    <a:pt x="16510" y="932678"/>
                    <a:pt x="15240" y="934579"/>
                    <a:pt x="13970" y="936422"/>
                  </a:cubicBezTo>
                  <a:cubicBezTo>
                    <a:pt x="13970" y="936940"/>
                    <a:pt x="12700" y="937401"/>
                    <a:pt x="12700" y="937919"/>
                  </a:cubicBezTo>
                  <a:lnTo>
                    <a:pt x="8890" y="937919"/>
                  </a:lnTo>
                  <a:lnTo>
                    <a:pt x="8890" y="951962"/>
                  </a:lnTo>
                  <a:lnTo>
                    <a:pt x="6350" y="951962"/>
                  </a:lnTo>
                  <a:lnTo>
                    <a:pt x="6350" y="982442"/>
                  </a:lnTo>
                  <a:cubicBezTo>
                    <a:pt x="3810" y="1018002"/>
                    <a:pt x="1270" y="1072612"/>
                    <a:pt x="3810" y="1106902"/>
                  </a:cubicBezTo>
                  <a:cubicBezTo>
                    <a:pt x="2540" y="1124682"/>
                    <a:pt x="5080" y="1146272"/>
                    <a:pt x="6350" y="1157702"/>
                  </a:cubicBezTo>
                  <a:lnTo>
                    <a:pt x="5080" y="1157702"/>
                  </a:lnTo>
                  <a:lnTo>
                    <a:pt x="8890" y="1256762"/>
                  </a:lnTo>
                  <a:lnTo>
                    <a:pt x="7620" y="1258032"/>
                  </a:lnTo>
                  <a:lnTo>
                    <a:pt x="7620" y="1261842"/>
                  </a:lnTo>
                  <a:cubicBezTo>
                    <a:pt x="7620" y="1296132"/>
                    <a:pt x="8890" y="1330422"/>
                    <a:pt x="8890" y="1367252"/>
                  </a:cubicBezTo>
                  <a:cubicBezTo>
                    <a:pt x="11430" y="1437102"/>
                    <a:pt x="12700" y="1508222"/>
                    <a:pt x="6350" y="1585692"/>
                  </a:cubicBezTo>
                  <a:lnTo>
                    <a:pt x="6350" y="1592042"/>
                  </a:lnTo>
                  <a:cubicBezTo>
                    <a:pt x="7620" y="1607282"/>
                    <a:pt x="7620" y="1622522"/>
                    <a:pt x="7620" y="1640302"/>
                  </a:cubicBezTo>
                  <a:lnTo>
                    <a:pt x="7620" y="1719042"/>
                  </a:lnTo>
                  <a:lnTo>
                    <a:pt x="2540" y="1739362"/>
                  </a:lnTo>
                  <a:lnTo>
                    <a:pt x="2540" y="1790162"/>
                  </a:lnTo>
                  <a:lnTo>
                    <a:pt x="8890" y="1790162"/>
                  </a:lnTo>
                  <a:cubicBezTo>
                    <a:pt x="46990" y="1790162"/>
                    <a:pt x="102870" y="1791432"/>
                    <a:pt x="118110" y="1791432"/>
                  </a:cubicBezTo>
                  <a:cubicBezTo>
                    <a:pt x="146050" y="1791432"/>
                    <a:pt x="161290" y="1791432"/>
                    <a:pt x="168910" y="1790162"/>
                  </a:cubicBezTo>
                  <a:cubicBezTo>
                    <a:pt x="189230" y="1795242"/>
                    <a:pt x="227330" y="1796512"/>
                    <a:pt x="271780" y="1796512"/>
                  </a:cubicBezTo>
                  <a:cubicBezTo>
                    <a:pt x="298450" y="1796512"/>
                    <a:pt x="327660" y="1796512"/>
                    <a:pt x="356870" y="1795242"/>
                  </a:cubicBezTo>
                  <a:cubicBezTo>
                    <a:pt x="394970" y="1793972"/>
                    <a:pt x="431800" y="1793972"/>
                    <a:pt x="457200" y="1795242"/>
                  </a:cubicBezTo>
                  <a:lnTo>
                    <a:pt x="461010" y="1795242"/>
                  </a:lnTo>
                  <a:lnTo>
                    <a:pt x="463550" y="1788892"/>
                  </a:lnTo>
                  <a:cubicBezTo>
                    <a:pt x="514350" y="1788892"/>
                    <a:pt x="563880" y="1787622"/>
                    <a:pt x="628650" y="1785082"/>
                  </a:cubicBezTo>
                  <a:lnTo>
                    <a:pt x="640080" y="1785082"/>
                  </a:lnTo>
                  <a:lnTo>
                    <a:pt x="638810" y="1782542"/>
                  </a:lnTo>
                  <a:lnTo>
                    <a:pt x="671830" y="1782542"/>
                  </a:lnTo>
                  <a:lnTo>
                    <a:pt x="671830" y="1777462"/>
                  </a:lnTo>
                  <a:cubicBezTo>
                    <a:pt x="694690" y="1777462"/>
                    <a:pt x="718820" y="1778732"/>
                    <a:pt x="745490" y="1780002"/>
                  </a:cubicBezTo>
                  <a:cubicBezTo>
                    <a:pt x="763270" y="1781272"/>
                    <a:pt x="781050" y="1781272"/>
                    <a:pt x="798830" y="1782542"/>
                  </a:cubicBezTo>
                  <a:lnTo>
                    <a:pt x="798830" y="1793972"/>
                  </a:lnTo>
                  <a:lnTo>
                    <a:pt x="1435975" y="1793972"/>
                  </a:lnTo>
                  <a:cubicBezTo>
                    <a:pt x="1645683" y="1793972"/>
                    <a:pt x="1844354" y="1792702"/>
                    <a:pt x="2054063" y="1791432"/>
                  </a:cubicBezTo>
                  <a:cubicBezTo>
                    <a:pt x="2506592" y="1788892"/>
                    <a:pt x="2937046" y="1786352"/>
                    <a:pt x="3334389" y="1790162"/>
                  </a:cubicBezTo>
                  <a:cubicBezTo>
                    <a:pt x="3522023" y="1788892"/>
                    <a:pt x="3665507" y="1788892"/>
                    <a:pt x="3786918" y="1790162"/>
                  </a:cubicBezTo>
                  <a:lnTo>
                    <a:pt x="3786918" y="1791432"/>
                  </a:lnTo>
                  <a:lnTo>
                    <a:pt x="3864178" y="1791432"/>
                  </a:lnTo>
                  <a:lnTo>
                    <a:pt x="4151148" y="1793972"/>
                  </a:lnTo>
                  <a:lnTo>
                    <a:pt x="4151148" y="1790162"/>
                  </a:lnTo>
                  <a:cubicBezTo>
                    <a:pt x="4272558" y="1790162"/>
                    <a:pt x="4405006" y="1788892"/>
                    <a:pt x="4548491" y="1788892"/>
                  </a:cubicBezTo>
                  <a:lnTo>
                    <a:pt x="4647826" y="1795242"/>
                  </a:lnTo>
                  <a:lnTo>
                    <a:pt x="4714050" y="1795242"/>
                  </a:lnTo>
                  <a:cubicBezTo>
                    <a:pt x="4857535" y="1796512"/>
                    <a:pt x="4923758" y="1796512"/>
                    <a:pt x="4945833" y="1788892"/>
                  </a:cubicBezTo>
                  <a:lnTo>
                    <a:pt x="4945833" y="1786352"/>
                  </a:lnTo>
                  <a:cubicBezTo>
                    <a:pt x="5001020" y="1785082"/>
                    <a:pt x="5056206" y="1785082"/>
                    <a:pt x="5100355" y="1783812"/>
                  </a:cubicBezTo>
                  <a:cubicBezTo>
                    <a:pt x="5210728" y="1788892"/>
                    <a:pt x="5354213" y="1787622"/>
                    <a:pt x="5519772" y="1787622"/>
                  </a:cubicBezTo>
                  <a:cubicBezTo>
                    <a:pt x="5685332" y="1786352"/>
                    <a:pt x="5861928" y="1786352"/>
                    <a:pt x="5983338" y="1791432"/>
                  </a:cubicBezTo>
                  <a:lnTo>
                    <a:pt x="5994376" y="1792702"/>
                  </a:lnTo>
                  <a:lnTo>
                    <a:pt x="6016450" y="1792702"/>
                  </a:lnTo>
                  <a:cubicBezTo>
                    <a:pt x="6071637" y="1791432"/>
                    <a:pt x="6292383" y="1790162"/>
                    <a:pt x="6502091" y="1788892"/>
                  </a:cubicBezTo>
                  <a:cubicBezTo>
                    <a:pt x="6700762" y="1787622"/>
                    <a:pt x="6921508" y="1786352"/>
                    <a:pt x="7098105" y="1785082"/>
                  </a:cubicBezTo>
                  <a:cubicBezTo>
                    <a:pt x="7131217" y="1787622"/>
                    <a:pt x="7208478" y="1788892"/>
                    <a:pt x="7274702" y="1788892"/>
                  </a:cubicBezTo>
                  <a:cubicBezTo>
                    <a:pt x="7528559" y="1787622"/>
                    <a:pt x="7815528" y="1786352"/>
                    <a:pt x="8168722" y="1786352"/>
                  </a:cubicBezTo>
                  <a:lnTo>
                    <a:pt x="8179759" y="1787622"/>
                  </a:lnTo>
                  <a:lnTo>
                    <a:pt x="8234945" y="1786352"/>
                  </a:lnTo>
                  <a:cubicBezTo>
                    <a:pt x="8466729" y="1786352"/>
                    <a:pt x="8698512" y="1787622"/>
                    <a:pt x="8930295" y="1787622"/>
                  </a:cubicBezTo>
                  <a:lnTo>
                    <a:pt x="8930295" y="1790162"/>
                  </a:lnTo>
                  <a:lnTo>
                    <a:pt x="9117929" y="1787622"/>
                  </a:lnTo>
                  <a:lnTo>
                    <a:pt x="9206227" y="1787622"/>
                  </a:lnTo>
                  <a:cubicBezTo>
                    <a:pt x="9747055" y="1788892"/>
                    <a:pt x="10309956" y="1790162"/>
                    <a:pt x="10883895" y="1790162"/>
                  </a:cubicBezTo>
                  <a:lnTo>
                    <a:pt x="10905970" y="1790162"/>
                  </a:lnTo>
                  <a:lnTo>
                    <a:pt x="10939082" y="1785082"/>
                  </a:lnTo>
                  <a:lnTo>
                    <a:pt x="10939082" y="1780002"/>
                  </a:lnTo>
                  <a:lnTo>
                    <a:pt x="10961157" y="1780002"/>
                  </a:lnTo>
                  <a:lnTo>
                    <a:pt x="11645468" y="1791432"/>
                  </a:lnTo>
                  <a:cubicBezTo>
                    <a:pt x="11744804" y="1791432"/>
                    <a:pt x="11799991" y="1788892"/>
                    <a:pt x="11866214" y="1787622"/>
                  </a:cubicBezTo>
                  <a:cubicBezTo>
                    <a:pt x="11965549" y="1785082"/>
                    <a:pt x="12053848" y="1781272"/>
                    <a:pt x="12340818" y="1786352"/>
                  </a:cubicBezTo>
                  <a:lnTo>
                    <a:pt x="12340818" y="1783812"/>
                  </a:lnTo>
                  <a:lnTo>
                    <a:pt x="13025129" y="1783812"/>
                  </a:lnTo>
                  <a:cubicBezTo>
                    <a:pt x="13830852" y="1783812"/>
                    <a:pt x="14757984" y="1783812"/>
                    <a:pt x="15475409" y="1788892"/>
                  </a:cubicBezTo>
                  <a:lnTo>
                    <a:pt x="15773416" y="1790162"/>
                  </a:lnTo>
                  <a:lnTo>
                    <a:pt x="15652004" y="1783812"/>
                  </a:lnTo>
                  <a:lnTo>
                    <a:pt x="15718228" y="1783812"/>
                  </a:lnTo>
                  <a:cubicBezTo>
                    <a:pt x="15994160" y="1786352"/>
                    <a:pt x="16093791" y="1787622"/>
                    <a:pt x="16101411" y="1783812"/>
                  </a:cubicBezTo>
                  <a:lnTo>
                    <a:pt x="16101411" y="1785082"/>
                  </a:lnTo>
                  <a:cubicBezTo>
                    <a:pt x="16102681" y="1785082"/>
                    <a:pt x="16102681" y="1785082"/>
                    <a:pt x="16103950" y="1783812"/>
                  </a:cubicBezTo>
                  <a:cubicBezTo>
                    <a:pt x="16105220" y="1783812"/>
                    <a:pt x="16106491" y="1785082"/>
                    <a:pt x="16109031" y="1785082"/>
                  </a:cubicBezTo>
                  <a:lnTo>
                    <a:pt x="16109031" y="1791432"/>
                  </a:lnTo>
                  <a:cubicBezTo>
                    <a:pt x="16144591" y="1790162"/>
                    <a:pt x="16173800" y="1790162"/>
                    <a:pt x="16199200" y="1791432"/>
                  </a:cubicBezTo>
                  <a:cubicBezTo>
                    <a:pt x="16228411" y="1792702"/>
                    <a:pt x="16255081" y="1792702"/>
                    <a:pt x="16283020" y="1790162"/>
                  </a:cubicBezTo>
                  <a:cubicBezTo>
                    <a:pt x="16284291" y="1791432"/>
                    <a:pt x="16285561" y="1793972"/>
                    <a:pt x="16289370" y="1795242"/>
                  </a:cubicBezTo>
                  <a:lnTo>
                    <a:pt x="16291911" y="1795242"/>
                  </a:lnTo>
                  <a:cubicBezTo>
                    <a:pt x="16295720" y="1795242"/>
                    <a:pt x="16298261" y="1793972"/>
                    <a:pt x="16300800" y="1793972"/>
                  </a:cubicBezTo>
                  <a:lnTo>
                    <a:pt x="16300800" y="1799052"/>
                  </a:lnTo>
                  <a:cubicBezTo>
                    <a:pt x="16369381" y="1799052"/>
                    <a:pt x="16390970" y="1791432"/>
                    <a:pt x="16401131" y="1785082"/>
                  </a:cubicBezTo>
                  <a:cubicBezTo>
                    <a:pt x="16455741" y="1786352"/>
                    <a:pt x="16504000" y="1788892"/>
                    <a:pt x="16550991" y="1792702"/>
                  </a:cubicBezTo>
                  <a:lnTo>
                    <a:pt x="16550991" y="1787622"/>
                  </a:lnTo>
                  <a:lnTo>
                    <a:pt x="16568770" y="1787622"/>
                  </a:lnTo>
                  <a:lnTo>
                    <a:pt x="16568770" y="1783812"/>
                  </a:lnTo>
                  <a:lnTo>
                    <a:pt x="16643700" y="1783812"/>
                  </a:lnTo>
                  <a:lnTo>
                    <a:pt x="16690691" y="1786352"/>
                  </a:lnTo>
                  <a:lnTo>
                    <a:pt x="16691961" y="1786352"/>
                  </a:lnTo>
                  <a:cubicBezTo>
                    <a:pt x="16702120" y="1782542"/>
                    <a:pt x="16736411" y="1782542"/>
                    <a:pt x="16768161" y="1782542"/>
                  </a:cubicBezTo>
                  <a:cubicBezTo>
                    <a:pt x="16796100" y="1782542"/>
                    <a:pt x="16821500" y="1782542"/>
                    <a:pt x="16832931" y="1780002"/>
                  </a:cubicBezTo>
                  <a:lnTo>
                    <a:pt x="16896431" y="1780002"/>
                  </a:lnTo>
                  <a:lnTo>
                    <a:pt x="16896431" y="1773652"/>
                  </a:lnTo>
                  <a:lnTo>
                    <a:pt x="16912941" y="1773652"/>
                  </a:lnTo>
                  <a:lnTo>
                    <a:pt x="16912941" y="1767302"/>
                  </a:lnTo>
                  <a:cubicBezTo>
                    <a:pt x="16912941" y="1757142"/>
                    <a:pt x="16912941" y="1745712"/>
                    <a:pt x="16914211" y="1733012"/>
                  </a:cubicBezTo>
                  <a:lnTo>
                    <a:pt x="16914211" y="1720312"/>
                  </a:lnTo>
                  <a:cubicBezTo>
                    <a:pt x="16914211" y="1710152"/>
                    <a:pt x="16914211" y="1702532"/>
                    <a:pt x="16915481" y="1693642"/>
                  </a:cubicBezTo>
                  <a:lnTo>
                    <a:pt x="16916750" y="1677132"/>
                  </a:lnTo>
                  <a:cubicBezTo>
                    <a:pt x="16920561" y="1613632"/>
                    <a:pt x="16919291" y="1599662"/>
                    <a:pt x="16919291" y="1585692"/>
                  </a:cubicBezTo>
                  <a:cubicBezTo>
                    <a:pt x="16918020" y="1571722"/>
                    <a:pt x="16918020" y="1559022"/>
                    <a:pt x="16921831" y="1496792"/>
                  </a:cubicBezTo>
                  <a:lnTo>
                    <a:pt x="16923100" y="1479012"/>
                  </a:lnTo>
                  <a:lnTo>
                    <a:pt x="16911670" y="1491712"/>
                  </a:lnTo>
                  <a:cubicBezTo>
                    <a:pt x="16910400" y="1479012"/>
                    <a:pt x="16912941" y="1451072"/>
                    <a:pt x="16914211" y="1429482"/>
                  </a:cubicBezTo>
                  <a:cubicBezTo>
                    <a:pt x="16916750" y="1396462"/>
                    <a:pt x="16920561" y="1358362"/>
                    <a:pt x="16918020" y="1324072"/>
                  </a:cubicBezTo>
                  <a:lnTo>
                    <a:pt x="16926911" y="1352012"/>
                  </a:lnTo>
                  <a:lnTo>
                    <a:pt x="16925641" y="1305022"/>
                  </a:lnTo>
                  <a:cubicBezTo>
                    <a:pt x="16925641" y="1289782"/>
                    <a:pt x="16924370" y="1273272"/>
                    <a:pt x="16924370" y="1256762"/>
                  </a:cubicBezTo>
                  <a:cubicBezTo>
                    <a:pt x="16926911" y="1244062"/>
                    <a:pt x="16929450" y="1231362"/>
                    <a:pt x="16930720" y="1221202"/>
                  </a:cubicBezTo>
                  <a:lnTo>
                    <a:pt x="16935800" y="1221202"/>
                  </a:lnTo>
                  <a:cubicBezTo>
                    <a:pt x="16939611" y="1169132"/>
                    <a:pt x="16938341" y="1165322"/>
                    <a:pt x="16934531" y="1161512"/>
                  </a:cubicBezTo>
                  <a:cubicBezTo>
                    <a:pt x="16933261" y="1160242"/>
                    <a:pt x="16930720" y="1158972"/>
                    <a:pt x="16929450" y="1158972"/>
                  </a:cubicBezTo>
                  <a:cubicBezTo>
                    <a:pt x="16928181" y="1156432"/>
                    <a:pt x="16926911" y="1150082"/>
                    <a:pt x="16926911" y="1133572"/>
                  </a:cubicBezTo>
                  <a:cubicBezTo>
                    <a:pt x="16928181" y="1133572"/>
                    <a:pt x="16929450" y="1133572"/>
                    <a:pt x="16931991" y="1132302"/>
                  </a:cubicBezTo>
                  <a:cubicBezTo>
                    <a:pt x="16937070" y="1129762"/>
                    <a:pt x="16938341" y="1123412"/>
                    <a:pt x="16938341" y="1096742"/>
                  </a:cubicBezTo>
                  <a:cubicBezTo>
                    <a:pt x="16939611" y="1086582"/>
                    <a:pt x="16938341" y="1061182"/>
                    <a:pt x="16935800" y="1029432"/>
                  </a:cubicBezTo>
                  <a:cubicBezTo>
                    <a:pt x="16934531" y="1009112"/>
                    <a:pt x="16933261" y="986252"/>
                    <a:pt x="16931991" y="963392"/>
                  </a:cubicBezTo>
                  <a:lnTo>
                    <a:pt x="16931991" y="940532"/>
                  </a:lnTo>
                  <a:cubicBezTo>
                    <a:pt x="16937070" y="938495"/>
                    <a:pt x="16938341" y="937746"/>
                    <a:pt x="16937070" y="935558"/>
                  </a:cubicBezTo>
                  <a:lnTo>
                    <a:pt x="16933261" y="935558"/>
                  </a:lnTo>
                  <a:lnTo>
                    <a:pt x="16933261" y="935270"/>
                  </a:lnTo>
                  <a:lnTo>
                    <a:pt x="16924370" y="935212"/>
                  </a:lnTo>
                  <a:lnTo>
                    <a:pt x="16924370" y="934406"/>
                  </a:lnTo>
                  <a:lnTo>
                    <a:pt x="16930720" y="934406"/>
                  </a:lnTo>
                  <a:lnTo>
                    <a:pt x="16926911" y="932103"/>
                  </a:lnTo>
                  <a:lnTo>
                    <a:pt x="16926911" y="931757"/>
                  </a:lnTo>
                  <a:cubicBezTo>
                    <a:pt x="16929450" y="929626"/>
                    <a:pt x="16933261" y="927438"/>
                    <a:pt x="16926911" y="925941"/>
                  </a:cubicBezTo>
                  <a:cubicBezTo>
                    <a:pt x="16926911" y="925825"/>
                    <a:pt x="16926911" y="925768"/>
                    <a:pt x="16928181" y="925710"/>
                  </a:cubicBezTo>
                  <a:lnTo>
                    <a:pt x="16930720" y="925653"/>
                  </a:lnTo>
                  <a:lnTo>
                    <a:pt x="16930720" y="925422"/>
                  </a:lnTo>
                  <a:cubicBezTo>
                    <a:pt x="16929450" y="924846"/>
                    <a:pt x="16929450" y="923983"/>
                    <a:pt x="16928181" y="923061"/>
                  </a:cubicBezTo>
                  <a:cubicBezTo>
                    <a:pt x="16926911" y="921218"/>
                    <a:pt x="16924370" y="919145"/>
                    <a:pt x="16921831" y="918166"/>
                  </a:cubicBezTo>
                  <a:cubicBezTo>
                    <a:pt x="16921831" y="918051"/>
                    <a:pt x="16923100" y="917936"/>
                    <a:pt x="16923100" y="917878"/>
                  </a:cubicBezTo>
                  <a:cubicBezTo>
                    <a:pt x="16923100" y="917821"/>
                    <a:pt x="16923100" y="917763"/>
                    <a:pt x="16924370" y="917763"/>
                  </a:cubicBezTo>
                  <a:lnTo>
                    <a:pt x="16919291" y="917648"/>
                  </a:lnTo>
                  <a:lnTo>
                    <a:pt x="16925641" y="917705"/>
                  </a:lnTo>
                  <a:lnTo>
                    <a:pt x="16926911" y="917648"/>
                  </a:lnTo>
                  <a:lnTo>
                    <a:pt x="16926911" y="917590"/>
                  </a:lnTo>
                  <a:cubicBezTo>
                    <a:pt x="16933261" y="916266"/>
                    <a:pt x="16930720" y="913502"/>
                    <a:pt x="16928181" y="911025"/>
                  </a:cubicBezTo>
                  <a:cubicBezTo>
                    <a:pt x="16926911" y="909182"/>
                    <a:pt x="16924370" y="906879"/>
                    <a:pt x="16928181" y="906418"/>
                  </a:cubicBezTo>
                  <a:lnTo>
                    <a:pt x="16931991" y="906418"/>
                  </a:lnTo>
                  <a:lnTo>
                    <a:pt x="16930720" y="901984"/>
                  </a:lnTo>
                  <a:lnTo>
                    <a:pt x="16937070" y="901984"/>
                  </a:lnTo>
                  <a:cubicBezTo>
                    <a:pt x="16937070" y="901523"/>
                    <a:pt x="16938341" y="901005"/>
                    <a:pt x="16938341" y="900544"/>
                  </a:cubicBezTo>
                  <a:lnTo>
                    <a:pt x="16939611" y="900659"/>
                  </a:lnTo>
                  <a:lnTo>
                    <a:pt x="16938341" y="899911"/>
                  </a:lnTo>
                  <a:lnTo>
                    <a:pt x="16938341" y="899796"/>
                  </a:lnTo>
                  <a:lnTo>
                    <a:pt x="16934531" y="895476"/>
                  </a:lnTo>
                  <a:lnTo>
                    <a:pt x="16926911" y="895476"/>
                  </a:lnTo>
                  <a:cubicBezTo>
                    <a:pt x="16925641" y="895189"/>
                    <a:pt x="16925641" y="894901"/>
                    <a:pt x="16924370" y="894670"/>
                  </a:cubicBezTo>
                  <a:lnTo>
                    <a:pt x="16925641" y="894728"/>
                  </a:lnTo>
                  <a:lnTo>
                    <a:pt x="16926911" y="893806"/>
                  </a:lnTo>
                  <a:cubicBezTo>
                    <a:pt x="16928181" y="892885"/>
                    <a:pt x="16928181" y="892136"/>
                    <a:pt x="16928181" y="891445"/>
                  </a:cubicBezTo>
                  <a:cubicBezTo>
                    <a:pt x="16930720" y="891100"/>
                    <a:pt x="16933261" y="890754"/>
                    <a:pt x="16934531" y="890351"/>
                  </a:cubicBezTo>
                  <a:lnTo>
                    <a:pt x="16935800" y="890178"/>
                  </a:lnTo>
                  <a:lnTo>
                    <a:pt x="16931991" y="890063"/>
                  </a:lnTo>
                  <a:cubicBezTo>
                    <a:pt x="16931991" y="890006"/>
                    <a:pt x="16929450" y="889775"/>
                    <a:pt x="16928181" y="888739"/>
                  </a:cubicBezTo>
                  <a:cubicBezTo>
                    <a:pt x="16928181" y="887357"/>
                    <a:pt x="16925641" y="886262"/>
                    <a:pt x="16921831" y="884420"/>
                  </a:cubicBezTo>
                  <a:lnTo>
                    <a:pt x="16931991" y="882749"/>
                  </a:lnTo>
                  <a:cubicBezTo>
                    <a:pt x="16935800" y="882116"/>
                    <a:pt x="16935800" y="881943"/>
                    <a:pt x="16935800" y="881655"/>
                  </a:cubicBezTo>
                  <a:cubicBezTo>
                    <a:pt x="16935800" y="881425"/>
                    <a:pt x="16935800" y="881079"/>
                    <a:pt x="16939611" y="880100"/>
                  </a:cubicBezTo>
                  <a:lnTo>
                    <a:pt x="16935800" y="880043"/>
                  </a:lnTo>
                  <a:cubicBezTo>
                    <a:pt x="16934531" y="879697"/>
                    <a:pt x="16934531" y="878373"/>
                    <a:pt x="16934531" y="877509"/>
                  </a:cubicBezTo>
                  <a:cubicBezTo>
                    <a:pt x="16934531" y="875781"/>
                    <a:pt x="16934531" y="875148"/>
                    <a:pt x="16931991" y="874975"/>
                  </a:cubicBezTo>
                  <a:cubicBezTo>
                    <a:pt x="16934531" y="874169"/>
                    <a:pt x="16935800" y="873420"/>
                    <a:pt x="16935800" y="872614"/>
                  </a:cubicBezTo>
                  <a:cubicBezTo>
                    <a:pt x="16935800" y="871693"/>
                    <a:pt x="16935800" y="870714"/>
                    <a:pt x="16940881" y="869504"/>
                  </a:cubicBezTo>
                  <a:close/>
                  <a:moveTo>
                    <a:pt x="27940" y="495300"/>
                  </a:moveTo>
                  <a:lnTo>
                    <a:pt x="27940" y="488950"/>
                  </a:lnTo>
                  <a:lnTo>
                    <a:pt x="29210" y="488950"/>
                  </a:lnTo>
                  <a:cubicBezTo>
                    <a:pt x="27940" y="491490"/>
                    <a:pt x="27940" y="492760"/>
                    <a:pt x="27940" y="495300"/>
                  </a:cubicBezTo>
                  <a:close/>
                  <a:moveTo>
                    <a:pt x="38100" y="1181832"/>
                  </a:moveTo>
                  <a:cubicBezTo>
                    <a:pt x="38100" y="1178022"/>
                    <a:pt x="36830" y="1175482"/>
                    <a:pt x="36830" y="1172942"/>
                  </a:cubicBezTo>
                  <a:lnTo>
                    <a:pt x="38100" y="1172942"/>
                  </a:lnTo>
                  <a:lnTo>
                    <a:pt x="38100" y="1181832"/>
                  </a:lnTo>
                  <a:close/>
                  <a:moveTo>
                    <a:pt x="16865950" y="546100"/>
                  </a:moveTo>
                  <a:lnTo>
                    <a:pt x="16867222" y="577850"/>
                  </a:lnTo>
                  <a:lnTo>
                    <a:pt x="16858331" y="563880"/>
                  </a:lnTo>
                  <a:lnTo>
                    <a:pt x="16860872" y="591820"/>
                  </a:lnTo>
                  <a:cubicBezTo>
                    <a:pt x="16865950" y="647700"/>
                    <a:pt x="16864681" y="669290"/>
                    <a:pt x="16863411" y="718820"/>
                  </a:cubicBezTo>
                  <a:lnTo>
                    <a:pt x="16862141" y="741680"/>
                  </a:lnTo>
                  <a:lnTo>
                    <a:pt x="16859600" y="762000"/>
                  </a:lnTo>
                  <a:cubicBezTo>
                    <a:pt x="16857061" y="786130"/>
                    <a:pt x="16857061" y="817880"/>
                    <a:pt x="16858331" y="843280"/>
                  </a:cubicBezTo>
                  <a:lnTo>
                    <a:pt x="16854522" y="843280"/>
                  </a:lnTo>
                  <a:lnTo>
                    <a:pt x="16854522" y="860348"/>
                  </a:lnTo>
                  <a:lnTo>
                    <a:pt x="16858331" y="860348"/>
                  </a:lnTo>
                  <a:lnTo>
                    <a:pt x="16863411" y="863573"/>
                  </a:lnTo>
                  <a:lnTo>
                    <a:pt x="16858331" y="863573"/>
                  </a:lnTo>
                  <a:cubicBezTo>
                    <a:pt x="16858331" y="863861"/>
                    <a:pt x="16858331" y="864091"/>
                    <a:pt x="16859600" y="864379"/>
                  </a:cubicBezTo>
                  <a:lnTo>
                    <a:pt x="16850711" y="864379"/>
                  </a:lnTo>
                  <a:lnTo>
                    <a:pt x="16850711" y="864494"/>
                  </a:lnTo>
                  <a:lnTo>
                    <a:pt x="16855791" y="869101"/>
                  </a:lnTo>
                  <a:cubicBezTo>
                    <a:pt x="16854522" y="869274"/>
                    <a:pt x="16854522" y="869562"/>
                    <a:pt x="16853250" y="869965"/>
                  </a:cubicBezTo>
                  <a:cubicBezTo>
                    <a:pt x="16851981" y="870310"/>
                    <a:pt x="16850711" y="870829"/>
                    <a:pt x="16849441" y="870944"/>
                  </a:cubicBezTo>
                  <a:lnTo>
                    <a:pt x="16848172" y="870944"/>
                  </a:lnTo>
                  <a:cubicBezTo>
                    <a:pt x="16846900" y="872211"/>
                    <a:pt x="16848172" y="873708"/>
                    <a:pt x="16850711" y="875321"/>
                  </a:cubicBezTo>
                  <a:cubicBezTo>
                    <a:pt x="16853250" y="877163"/>
                    <a:pt x="16855791" y="879121"/>
                    <a:pt x="16853250" y="880964"/>
                  </a:cubicBezTo>
                  <a:lnTo>
                    <a:pt x="16853250" y="881079"/>
                  </a:lnTo>
                  <a:cubicBezTo>
                    <a:pt x="16854522" y="881252"/>
                    <a:pt x="16854522" y="881713"/>
                    <a:pt x="16855791" y="882289"/>
                  </a:cubicBezTo>
                  <a:cubicBezTo>
                    <a:pt x="16855791" y="883210"/>
                    <a:pt x="16854522" y="884074"/>
                    <a:pt x="16854522" y="884995"/>
                  </a:cubicBezTo>
                  <a:cubicBezTo>
                    <a:pt x="16853250" y="887241"/>
                    <a:pt x="16850711" y="889602"/>
                    <a:pt x="16855791" y="892424"/>
                  </a:cubicBezTo>
                  <a:lnTo>
                    <a:pt x="16846900" y="894670"/>
                  </a:lnTo>
                  <a:lnTo>
                    <a:pt x="16846900" y="894728"/>
                  </a:lnTo>
                  <a:cubicBezTo>
                    <a:pt x="16846900" y="895592"/>
                    <a:pt x="16848172" y="895880"/>
                    <a:pt x="16854522" y="895937"/>
                  </a:cubicBezTo>
                  <a:cubicBezTo>
                    <a:pt x="16857061" y="895937"/>
                    <a:pt x="16858331" y="895937"/>
                    <a:pt x="16860872" y="895822"/>
                  </a:cubicBezTo>
                  <a:cubicBezTo>
                    <a:pt x="16860872" y="896110"/>
                    <a:pt x="16860872" y="896398"/>
                    <a:pt x="16862141" y="896859"/>
                  </a:cubicBezTo>
                  <a:cubicBezTo>
                    <a:pt x="16863411" y="898068"/>
                    <a:pt x="16862141" y="898529"/>
                    <a:pt x="16862141" y="898759"/>
                  </a:cubicBezTo>
                  <a:cubicBezTo>
                    <a:pt x="16860872" y="898759"/>
                    <a:pt x="16859600" y="898759"/>
                    <a:pt x="16857061" y="898817"/>
                  </a:cubicBezTo>
                  <a:cubicBezTo>
                    <a:pt x="16853250" y="898932"/>
                    <a:pt x="16851981" y="899162"/>
                    <a:pt x="16851981" y="899450"/>
                  </a:cubicBezTo>
                  <a:lnTo>
                    <a:pt x="16853250" y="899853"/>
                  </a:lnTo>
                  <a:cubicBezTo>
                    <a:pt x="16857061" y="901120"/>
                    <a:pt x="16860872" y="902790"/>
                    <a:pt x="16860872" y="904691"/>
                  </a:cubicBezTo>
                  <a:lnTo>
                    <a:pt x="16859600" y="904691"/>
                  </a:lnTo>
                  <a:lnTo>
                    <a:pt x="16859600" y="904403"/>
                  </a:lnTo>
                  <a:cubicBezTo>
                    <a:pt x="16858331" y="903193"/>
                    <a:pt x="16857061" y="903078"/>
                    <a:pt x="16850711" y="903078"/>
                  </a:cubicBezTo>
                  <a:cubicBezTo>
                    <a:pt x="16843091" y="903078"/>
                    <a:pt x="16843091" y="903308"/>
                    <a:pt x="16840550" y="904345"/>
                  </a:cubicBezTo>
                  <a:lnTo>
                    <a:pt x="16839281" y="904518"/>
                  </a:lnTo>
                  <a:lnTo>
                    <a:pt x="16843091" y="904633"/>
                  </a:lnTo>
                  <a:cubicBezTo>
                    <a:pt x="16849441" y="904979"/>
                    <a:pt x="16849441" y="907570"/>
                    <a:pt x="16849441" y="909528"/>
                  </a:cubicBezTo>
                  <a:cubicBezTo>
                    <a:pt x="16849441" y="912926"/>
                    <a:pt x="16851981" y="914308"/>
                    <a:pt x="16858331" y="914711"/>
                  </a:cubicBezTo>
                  <a:lnTo>
                    <a:pt x="16857061" y="915229"/>
                  </a:lnTo>
                  <a:lnTo>
                    <a:pt x="16854522" y="915229"/>
                  </a:lnTo>
                  <a:cubicBezTo>
                    <a:pt x="16850711" y="916899"/>
                    <a:pt x="16853250" y="917533"/>
                    <a:pt x="16857061" y="918281"/>
                  </a:cubicBezTo>
                  <a:cubicBezTo>
                    <a:pt x="16860872" y="918972"/>
                    <a:pt x="16864681" y="919779"/>
                    <a:pt x="16863411" y="921852"/>
                  </a:cubicBezTo>
                  <a:cubicBezTo>
                    <a:pt x="16862141" y="922601"/>
                    <a:pt x="16862141" y="923119"/>
                    <a:pt x="16860872" y="923349"/>
                  </a:cubicBezTo>
                  <a:lnTo>
                    <a:pt x="16857061" y="923349"/>
                  </a:lnTo>
                  <a:lnTo>
                    <a:pt x="16860872" y="926574"/>
                  </a:lnTo>
                  <a:lnTo>
                    <a:pt x="16860872" y="926747"/>
                  </a:lnTo>
                  <a:lnTo>
                    <a:pt x="16858331" y="926747"/>
                  </a:lnTo>
                  <a:lnTo>
                    <a:pt x="16859600" y="930260"/>
                  </a:lnTo>
                  <a:lnTo>
                    <a:pt x="16854522" y="929857"/>
                  </a:lnTo>
                  <a:lnTo>
                    <a:pt x="16859600" y="931296"/>
                  </a:lnTo>
                  <a:cubicBezTo>
                    <a:pt x="16860872" y="931699"/>
                    <a:pt x="16863411" y="932391"/>
                    <a:pt x="16864681" y="933024"/>
                  </a:cubicBezTo>
                  <a:lnTo>
                    <a:pt x="16860872" y="933657"/>
                  </a:lnTo>
                  <a:cubicBezTo>
                    <a:pt x="16851981" y="934982"/>
                    <a:pt x="16853250" y="935615"/>
                    <a:pt x="16854522" y="936594"/>
                  </a:cubicBezTo>
                  <a:cubicBezTo>
                    <a:pt x="16855791" y="936997"/>
                    <a:pt x="16855791" y="937458"/>
                    <a:pt x="16857061" y="938092"/>
                  </a:cubicBezTo>
                  <a:lnTo>
                    <a:pt x="16851981" y="943072"/>
                  </a:lnTo>
                  <a:cubicBezTo>
                    <a:pt x="16850711" y="946882"/>
                    <a:pt x="16850711" y="949422"/>
                    <a:pt x="16849441" y="953232"/>
                  </a:cubicBezTo>
                  <a:lnTo>
                    <a:pt x="16857061" y="953232"/>
                  </a:lnTo>
                  <a:lnTo>
                    <a:pt x="16857061" y="963392"/>
                  </a:lnTo>
                  <a:lnTo>
                    <a:pt x="16851981" y="963392"/>
                  </a:lnTo>
                  <a:cubicBezTo>
                    <a:pt x="16849441" y="976092"/>
                    <a:pt x="16848172" y="997682"/>
                    <a:pt x="16846900" y="1025622"/>
                  </a:cubicBezTo>
                  <a:cubicBezTo>
                    <a:pt x="16845631" y="1045942"/>
                    <a:pt x="16845631" y="1067532"/>
                    <a:pt x="16843091" y="1092932"/>
                  </a:cubicBezTo>
                  <a:lnTo>
                    <a:pt x="16855791" y="1094202"/>
                  </a:lnTo>
                  <a:cubicBezTo>
                    <a:pt x="16857061" y="1091662"/>
                    <a:pt x="16857061" y="1085312"/>
                    <a:pt x="16858331" y="1078962"/>
                  </a:cubicBezTo>
                  <a:lnTo>
                    <a:pt x="16862141" y="1078962"/>
                  </a:lnTo>
                  <a:cubicBezTo>
                    <a:pt x="16862141" y="1086582"/>
                    <a:pt x="16863411" y="1095472"/>
                    <a:pt x="16864681" y="1104362"/>
                  </a:cubicBezTo>
                  <a:cubicBezTo>
                    <a:pt x="16859600" y="1110712"/>
                    <a:pt x="16859600" y="1128492"/>
                    <a:pt x="16860872" y="1166592"/>
                  </a:cubicBezTo>
                  <a:lnTo>
                    <a:pt x="16860872" y="1176752"/>
                  </a:lnTo>
                  <a:lnTo>
                    <a:pt x="16851981" y="1174212"/>
                  </a:lnTo>
                  <a:lnTo>
                    <a:pt x="16851981" y="1184372"/>
                  </a:lnTo>
                  <a:cubicBezTo>
                    <a:pt x="16853250" y="1214852"/>
                    <a:pt x="16855791" y="1223742"/>
                    <a:pt x="16858331" y="1235172"/>
                  </a:cubicBezTo>
                  <a:cubicBezTo>
                    <a:pt x="16859600" y="1240252"/>
                    <a:pt x="16860872" y="1246602"/>
                    <a:pt x="16862141" y="1255492"/>
                  </a:cubicBezTo>
                  <a:cubicBezTo>
                    <a:pt x="16860872" y="1302482"/>
                    <a:pt x="16855791" y="1315182"/>
                    <a:pt x="16850711" y="1325342"/>
                  </a:cubicBezTo>
                  <a:lnTo>
                    <a:pt x="16849441" y="1327882"/>
                  </a:lnTo>
                  <a:lnTo>
                    <a:pt x="16849441" y="1330422"/>
                  </a:lnTo>
                  <a:cubicBezTo>
                    <a:pt x="16849441" y="1359632"/>
                    <a:pt x="16849441" y="1363442"/>
                    <a:pt x="16855791" y="1364712"/>
                  </a:cubicBezTo>
                  <a:cubicBezTo>
                    <a:pt x="16858331" y="1364712"/>
                    <a:pt x="16859600" y="1364712"/>
                    <a:pt x="16860872" y="1363442"/>
                  </a:cubicBezTo>
                  <a:lnTo>
                    <a:pt x="16860872" y="1371062"/>
                  </a:lnTo>
                  <a:cubicBezTo>
                    <a:pt x="16858331" y="1437102"/>
                    <a:pt x="16860872" y="1485362"/>
                    <a:pt x="16864681" y="1559022"/>
                  </a:cubicBezTo>
                  <a:lnTo>
                    <a:pt x="16865950" y="1571722"/>
                  </a:lnTo>
                  <a:cubicBezTo>
                    <a:pt x="16859600" y="1571722"/>
                    <a:pt x="16859600" y="1578072"/>
                    <a:pt x="16858331" y="1580612"/>
                  </a:cubicBezTo>
                  <a:lnTo>
                    <a:pt x="16858331" y="1581882"/>
                  </a:lnTo>
                  <a:lnTo>
                    <a:pt x="16862141" y="1607282"/>
                  </a:lnTo>
                  <a:lnTo>
                    <a:pt x="16859600" y="1603472"/>
                  </a:lnTo>
                  <a:lnTo>
                    <a:pt x="16860872" y="1631412"/>
                  </a:lnTo>
                  <a:cubicBezTo>
                    <a:pt x="16862141" y="1647922"/>
                    <a:pt x="16863411" y="1651732"/>
                    <a:pt x="16865950" y="1655542"/>
                  </a:cubicBezTo>
                  <a:cubicBezTo>
                    <a:pt x="16867222" y="1658082"/>
                    <a:pt x="16869761" y="1660622"/>
                    <a:pt x="16871031" y="1691102"/>
                  </a:cubicBezTo>
                  <a:lnTo>
                    <a:pt x="16871031" y="1693642"/>
                  </a:lnTo>
                  <a:cubicBezTo>
                    <a:pt x="16873572" y="1699992"/>
                    <a:pt x="16872300" y="1715232"/>
                    <a:pt x="16871031" y="1725392"/>
                  </a:cubicBezTo>
                  <a:lnTo>
                    <a:pt x="16857061" y="1724122"/>
                  </a:lnTo>
                  <a:lnTo>
                    <a:pt x="16831661" y="1721582"/>
                  </a:lnTo>
                  <a:cubicBezTo>
                    <a:pt x="16811341" y="1720312"/>
                    <a:pt x="16792291" y="1721582"/>
                    <a:pt x="16777050" y="1722852"/>
                  </a:cubicBezTo>
                  <a:lnTo>
                    <a:pt x="16777050" y="1719042"/>
                  </a:lnTo>
                  <a:lnTo>
                    <a:pt x="16771972" y="1716502"/>
                  </a:lnTo>
                  <a:lnTo>
                    <a:pt x="16724981" y="1720312"/>
                  </a:lnTo>
                  <a:cubicBezTo>
                    <a:pt x="16680531" y="1722852"/>
                    <a:pt x="16672911" y="1724122"/>
                    <a:pt x="16627191" y="1729202"/>
                  </a:cubicBezTo>
                  <a:cubicBezTo>
                    <a:pt x="16600522" y="1726662"/>
                    <a:pt x="16573850" y="1725392"/>
                    <a:pt x="16547181" y="1725392"/>
                  </a:cubicBezTo>
                  <a:lnTo>
                    <a:pt x="16533211" y="1725392"/>
                  </a:lnTo>
                  <a:cubicBezTo>
                    <a:pt x="16523050" y="1724122"/>
                    <a:pt x="16510350" y="1722852"/>
                    <a:pt x="16493841" y="1722852"/>
                  </a:cubicBezTo>
                  <a:lnTo>
                    <a:pt x="16493841" y="1725392"/>
                  </a:lnTo>
                  <a:lnTo>
                    <a:pt x="16491300" y="1725392"/>
                  </a:lnTo>
                  <a:cubicBezTo>
                    <a:pt x="16490031" y="1724122"/>
                    <a:pt x="16488761" y="1724122"/>
                    <a:pt x="16487491" y="1722852"/>
                  </a:cubicBezTo>
                  <a:lnTo>
                    <a:pt x="16484950" y="1722852"/>
                  </a:lnTo>
                  <a:cubicBezTo>
                    <a:pt x="16473522" y="1725392"/>
                    <a:pt x="16460822" y="1726662"/>
                    <a:pt x="16445581" y="1727932"/>
                  </a:cubicBezTo>
                  <a:lnTo>
                    <a:pt x="16427800" y="1720312"/>
                  </a:lnTo>
                  <a:lnTo>
                    <a:pt x="16421450" y="1725392"/>
                  </a:lnTo>
                  <a:lnTo>
                    <a:pt x="16305881" y="1720312"/>
                  </a:lnTo>
                  <a:cubicBezTo>
                    <a:pt x="16288100" y="1722852"/>
                    <a:pt x="16270322" y="1724122"/>
                    <a:pt x="16253811" y="1726662"/>
                  </a:cubicBezTo>
                  <a:cubicBezTo>
                    <a:pt x="16228411" y="1726662"/>
                    <a:pt x="16204281" y="1725392"/>
                    <a:pt x="16178881" y="1725392"/>
                  </a:cubicBezTo>
                  <a:lnTo>
                    <a:pt x="16178881" y="1720312"/>
                  </a:lnTo>
                  <a:lnTo>
                    <a:pt x="16128081" y="1724122"/>
                  </a:lnTo>
                  <a:cubicBezTo>
                    <a:pt x="16119191" y="1724122"/>
                    <a:pt x="16111572" y="1724122"/>
                    <a:pt x="16101411" y="1722852"/>
                  </a:cubicBezTo>
                  <a:lnTo>
                    <a:pt x="16101411" y="1721582"/>
                  </a:lnTo>
                  <a:cubicBezTo>
                    <a:pt x="15938976" y="1717772"/>
                    <a:pt x="15629931" y="1716502"/>
                    <a:pt x="15265701" y="1716502"/>
                  </a:cubicBezTo>
                  <a:lnTo>
                    <a:pt x="15011843" y="1716502"/>
                  </a:lnTo>
                  <a:lnTo>
                    <a:pt x="15111180" y="1721582"/>
                  </a:lnTo>
                  <a:cubicBezTo>
                    <a:pt x="15044956" y="1721582"/>
                    <a:pt x="15000807" y="1720312"/>
                    <a:pt x="14945620" y="1720312"/>
                  </a:cubicBezTo>
                  <a:cubicBezTo>
                    <a:pt x="14912508" y="1720312"/>
                    <a:pt x="14879396" y="1719042"/>
                    <a:pt x="14846284" y="1719042"/>
                  </a:cubicBezTo>
                  <a:lnTo>
                    <a:pt x="14824210" y="1719042"/>
                  </a:lnTo>
                  <a:cubicBezTo>
                    <a:pt x="14791097" y="1720312"/>
                    <a:pt x="14746948" y="1721582"/>
                    <a:pt x="14724873" y="1724122"/>
                  </a:cubicBezTo>
                  <a:lnTo>
                    <a:pt x="14724873" y="1722852"/>
                  </a:lnTo>
                  <a:cubicBezTo>
                    <a:pt x="14471016" y="1719042"/>
                    <a:pt x="14294419" y="1720312"/>
                    <a:pt x="14150935" y="1724122"/>
                  </a:cubicBezTo>
                  <a:lnTo>
                    <a:pt x="14128860" y="1724122"/>
                  </a:lnTo>
                  <a:cubicBezTo>
                    <a:pt x="13599071" y="1724122"/>
                    <a:pt x="13003057" y="1724122"/>
                    <a:pt x="12870610" y="1716502"/>
                  </a:cubicBezTo>
                  <a:lnTo>
                    <a:pt x="12848535" y="1716502"/>
                  </a:lnTo>
                  <a:cubicBezTo>
                    <a:pt x="12660901" y="1716502"/>
                    <a:pt x="12605714" y="1716502"/>
                    <a:pt x="12594677" y="1722852"/>
                  </a:cubicBezTo>
                  <a:lnTo>
                    <a:pt x="12506378" y="1722852"/>
                  </a:lnTo>
                  <a:lnTo>
                    <a:pt x="12362894" y="1719042"/>
                  </a:lnTo>
                  <a:lnTo>
                    <a:pt x="12230446" y="1724122"/>
                  </a:lnTo>
                  <a:cubicBezTo>
                    <a:pt x="12164223" y="1724122"/>
                    <a:pt x="12097999" y="1724122"/>
                    <a:pt x="12053850" y="1722852"/>
                  </a:cubicBezTo>
                  <a:lnTo>
                    <a:pt x="12053850" y="1713962"/>
                  </a:lnTo>
                  <a:cubicBezTo>
                    <a:pt x="11777918" y="1711422"/>
                    <a:pt x="11369538" y="1712692"/>
                    <a:pt x="11071531" y="1713962"/>
                  </a:cubicBezTo>
                  <a:cubicBezTo>
                    <a:pt x="10939083" y="1713962"/>
                    <a:pt x="10817673" y="1715232"/>
                    <a:pt x="10751450" y="1715232"/>
                  </a:cubicBezTo>
                  <a:lnTo>
                    <a:pt x="10751450" y="1717772"/>
                  </a:lnTo>
                  <a:lnTo>
                    <a:pt x="9846392" y="1717772"/>
                  </a:lnTo>
                  <a:lnTo>
                    <a:pt x="9846392" y="1715232"/>
                  </a:lnTo>
                  <a:cubicBezTo>
                    <a:pt x="9813280" y="1716502"/>
                    <a:pt x="9780168" y="1716502"/>
                    <a:pt x="9758094" y="1717772"/>
                  </a:cubicBezTo>
                  <a:lnTo>
                    <a:pt x="9460087" y="1717772"/>
                  </a:lnTo>
                  <a:cubicBezTo>
                    <a:pt x="8676439" y="1717772"/>
                    <a:pt x="7859679" y="1717772"/>
                    <a:pt x="7142256" y="1721582"/>
                  </a:cubicBezTo>
                  <a:lnTo>
                    <a:pt x="7098106" y="1721582"/>
                  </a:lnTo>
                  <a:cubicBezTo>
                    <a:pt x="7020845" y="1721582"/>
                    <a:pt x="6954622" y="1722852"/>
                    <a:pt x="6877361" y="1722852"/>
                  </a:cubicBezTo>
                  <a:lnTo>
                    <a:pt x="6502093" y="1725392"/>
                  </a:lnTo>
                  <a:lnTo>
                    <a:pt x="6579353" y="1727932"/>
                  </a:lnTo>
                  <a:lnTo>
                    <a:pt x="6413795" y="1727932"/>
                  </a:lnTo>
                  <a:cubicBezTo>
                    <a:pt x="6358608" y="1724122"/>
                    <a:pt x="6259273" y="1721582"/>
                    <a:pt x="6193049" y="1719042"/>
                  </a:cubicBezTo>
                  <a:lnTo>
                    <a:pt x="6182011" y="1725392"/>
                  </a:lnTo>
                  <a:lnTo>
                    <a:pt x="6170974" y="1720312"/>
                  </a:lnTo>
                  <a:cubicBezTo>
                    <a:pt x="6137862" y="1721582"/>
                    <a:pt x="5928154" y="1720312"/>
                    <a:pt x="5751557" y="1720312"/>
                  </a:cubicBezTo>
                  <a:lnTo>
                    <a:pt x="5243842" y="1720312"/>
                  </a:lnTo>
                  <a:lnTo>
                    <a:pt x="5243842" y="1724122"/>
                  </a:lnTo>
                  <a:cubicBezTo>
                    <a:pt x="5199693" y="1724122"/>
                    <a:pt x="5166581" y="1724122"/>
                    <a:pt x="5122432" y="1725392"/>
                  </a:cubicBezTo>
                  <a:lnTo>
                    <a:pt x="5111394" y="1725392"/>
                  </a:lnTo>
                  <a:cubicBezTo>
                    <a:pt x="4989984" y="1726662"/>
                    <a:pt x="4857536" y="1727932"/>
                    <a:pt x="4703014" y="1729202"/>
                  </a:cubicBezTo>
                  <a:cubicBezTo>
                    <a:pt x="4714052" y="1727932"/>
                    <a:pt x="4714052" y="1726662"/>
                    <a:pt x="4725089" y="1725392"/>
                  </a:cubicBezTo>
                  <a:cubicBezTo>
                    <a:pt x="4736126" y="1719042"/>
                    <a:pt x="4669903" y="1715232"/>
                    <a:pt x="4636791" y="1713962"/>
                  </a:cubicBezTo>
                  <a:lnTo>
                    <a:pt x="4614716" y="1713962"/>
                  </a:lnTo>
                  <a:cubicBezTo>
                    <a:pt x="4316709" y="1712692"/>
                    <a:pt x="4261523" y="1713962"/>
                    <a:pt x="4217374" y="1717772"/>
                  </a:cubicBezTo>
                  <a:cubicBezTo>
                    <a:pt x="4206336" y="1719042"/>
                    <a:pt x="4173224" y="1720312"/>
                    <a:pt x="3930404" y="1719042"/>
                  </a:cubicBezTo>
                  <a:lnTo>
                    <a:pt x="3908330" y="1719042"/>
                  </a:lnTo>
                  <a:cubicBezTo>
                    <a:pt x="3875218" y="1720312"/>
                    <a:pt x="3853143" y="1721582"/>
                    <a:pt x="3842106" y="1722852"/>
                  </a:cubicBezTo>
                  <a:cubicBezTo>
                    <a:pt x="3555136" y="1724122"/>
                    <a:pt x="3455801" y="1725392"/>
                    <a:pt x="3378540" y="1726662"/>
                  </a:cubicBezTo>
                  <a:lnTo>
                    <a:pt x="3102607" y="1724122"/>
                  </a:lnTo>
                  <a:cubicBezTo>
                    <a:pt x="3003272" y="1722852"/>
                    <a:pt x="2948085" y="1722852"/>
                    <a:pt x="2914973" y="1721582"/>
                  </a:cubicBezTo>
                  <a:lnTo>
                    <a:pt x="2914973" y="1712692"/>
                  </a:lnTo>
                  <a:lnTo>
                    <a:pt x="1601536" y="1710152"/>
                  </a:lnTo>
                  <a:lnTo>
                    <a:pt x="1634648" y="1715232"/>
                  </a:lnTo>
                  <a:cubicBezTo>
                    <a:pt x="1546350" y="1716502"/>
                    <a:pt x="1369753" y="1719042"/>
                    <a:pt x="1248343" y="1719042"/>
                  </a:cubicBezTo>
                  <a:cubicBezTo>
                    <a:pt x="1193156" y="1719042"/>
                    <a:pt x="1137970" y="1720312"/>
                    <a:pt x="1093821" y="1720312"/>
                  </a:cubicBezTo>
                  <a:lnTo>
                    <a:pt x="840740" y="1720312"/>
                  </a:lnTo>
                  <a:lnTo>
                    <a:pt x="840740" y="1716502"/>
                  </a:lnTo>
                  <a:lnTo>
                    <a:pt x="836930" y="1717772"/>
                  </a:lnTo>
                  <a:cubicBezTo>
                    <a:pt x="830580" y="1719042"/>
                    <a:pt x="805180" y="1720312"/>
                    <a:pt x="778510" y="1721582"/>
                  </a:cubicBezTo>
                  <a:lnTo>
                    <a:pt x="778510" y="1716502"/>
                  </a:lnTo>
                  <a:cubicBezTo>
                    <a:pt x="754380" y="1715232"/>
                    <a:pt x="734060" y="1716502"/>
                    <a:pt x="713740" y="1719042"/>
                  </a:cubicBezTo>
                  <a:cubicBezTo>
                    <a:pt x="687070" y="1721582"/>
                    <a:pt x="660400" y="1724122"/>
                    <a:pt x="623570" y="1719042"/>
                  </a:cubicBezTo>
                  <a:cubicBezTo>
                    <a:pt x="614680" y="1719042"/>
                    <a:pt x="601980" y="1716502"/>
                    <a:pt x="589280" y="1715232"/>
                  </a:cubicBezTo>
                  <a:cubicBezTo>
                    <a:pt x="561340" y="1711422"/>
                    <a:pt x="551180" y="1710152"/>
                    <a:pt x="546100" y="1715232"/>
                  </a:cubicBezTo>
                  <a:lnTo>
                    <a:pt x="544830" y="1716502"/>
                  </a:lnTo>
                  <a:cubicBezTo>
                    <a:pt x="537210" y="1716502"/>
                    <a:pt x="529590" y="1716502"/>
                    <a:pt x="520700" y="1717772"/>
                  </a:cubicBezTo>
                  <a:cubicBezTo>
                    <a:pt x="497840" y="1719042"/>
                    <a:pt x="474980" y="1720312"/>
                    <a:pt x="448310" y="1716502"/>
                  </a:cubicBezTo>
                  <a:lnTo>
                    <a:pt x="445770" y="1716502"/>
                  </a:lnTo>
                  <a:cubicBezTo>
                    <a:pt x="444500" y="1716502"/>
                    <a:pt x="443230" y="1716502"/>
                    <a:pt x="443230" y="1717772"/>
                  </a:cubicBezTo>
                  <a:lnTo>
                    <a:pt x="429260" y="1715232"/>
                  </a:lnTo>
                  <a:cubicBezTo>
                    <a:pt x="416560" y="1712692"/>
                    <a:pt x="393700" y="1713962"/>
                    <a:pt x="373380" y="1715232"/>
                  </a:cubicBezTo>
                  <a:cubicBezTo>
                    <a:pt x="363220" y="1715232"/>
                    <a:pt x="351790" y="1716502"/>
                    <a:pt x="346710" y="1716502"/>
                  </a:cubicBezTo>
                  <a:lnTo>
                    <a:pt x="345440" y="1711422"/>
                  </a:lnTo>
                  <a:cubicBezTo>
                    <a:pt x="323850" y="1717772"/>
                    <a:pt x="297180" y="1717772"/>
                    <a:pt x="266700" y="1716502"/>
                  </a:cubicBezTo>
                  <a:cubicBezTo>
                    <a:pt x="242570" y="1715232"/>
                    <a:pt x="214630" y="1715232"/>
                    <a:pt x="185420" y="1717772"/>
                  </a:cubicBezTo>
                  <a:lnTo>
                    <a:pt x="189230" y="1712692"/>
                  </a:lnTo>
                  <a:lnTo>
                    <a:pt x="166370" y="1715232"/>
                  </a:lnTo>
                  <a:cubicBezTo>
                    <a:pt x="163830" y="1715232"/>
                    <a:pt x="161290" y="1715232"/>
                    <a:pt x="157480" y="1716502"/>
                  </a:cubicBezTo>
                  <a:lnTo>
                    <a:pt x="156210" y="1710152"/>
                  </a:lnTo>
                  <a:cubicBezTo>
                    <a:pt x="139700" y="1711422"/>
                    <a:pt x="123190" y="1712692"/>
                    <a:pt x="101600" y="1711422"/>
                  </a:cubicBezTo>
                  <a:lnTo>
                    <a:pt x="97790" y="1711422"/>
                  </a:lnTo>
                  <a:lnTo>
                    <a:pt x="87630" y="1710152"/>
                  </a:lnTo>
                  <a:lnTo>
                    <a:pt x="87630" y="1689832"/>
                  </a:lnTo>
                  <a:lnTo>
                    <a:pt x="74930" y="1689832"/>
                  </a:lnTo>
                  <a:lnTo>
                    <a:pt x="74930" y="1683482"/>
                  </a:lnTo>
                  <a:cubicBezTo>
                    <a:pt x="76200" y="1669512"/>
                    <a:pt x="77470" y="1660622"/>
                    <a:pt x="80010" y="1650462"/>
                  </a:cubicBezTo>
                  <a:lnTo>
                    <a:pt x="80010" y="1647922"/>
                  </a:lnTo>
                  <a:cubicBezTo>
                    <a:pt x="85090" y="1623792"/>
                    <a:pt x="88900" y="1597122"/>
                    <a:pt x="87630" y="1527272"/>
                  </a:cubicBezTo>
                  <a:lnTo>
                    <a:pt x="83820" y="1527272"/>
                  </a:lnTo>
                  <a:cubicBezTo>
                    <a:pt x="85090" y="1505682"/>
                    <a:pt x="86360" y="1487902"/>
                    <a:pt x="88900" y="1477742"/>
                  </a:cubicBezTo>
                  <a:cubicBezTo>
                    <a:pt x="88900" y="1429482"/>
                    <a:pt x="87630" y="1426942"/>
                    <a:pt x="81280" y="1426942"/>
                  </a:cubicBezTo>
                  <a:cubicBezTo>
                    <a:pt x="81280" y="1414242"/>
                    <a:pt x="80010" y="1404082"/>
                    <a:pt x="77470" y="1391382"/>
                  </a:cubicBezTo>
                  <a:cubicBezTo>
                    <a:pt x="76200" y="1381222"/>
                    <a:pt x="73660" y="1369792"/>
                    <a:pt x="73660" y="1355822"/>
                  </a:cubicBezTo>
                  <a:lnTo>
                    <a:pt x="78740" y="1355822"/>
                  </a:lnTo>
                  <a:lnTo>
                    <a:pt x="78740" y="1349472"/>
                  </a:lnTo>
                  <a:cubicBezTo>
                    <a:pt x="81280" y="1285972"/>
                    <a:pt x="77470" y="1278352"/>
                    <a:pt x="73660" y="1270732"/>
                  </a:cubicBezTo>
                  <a:cubicBezTo>
                    <a:pt x="72390" y="1268192"/>
                    <a:pt x="71120" y="1264382"/>
                    <a:pt x="69850" y="1254222"/>
                  </a:cubicBezTo>
                  <a:lnTo>
                    <a:pt x="78740" y="1252952"/>
                  </a:lnTo>
                  <a:lnTo>
                    <a:pt x="77470" y="1221202"/>
                  </a:lnTo>
                  <a:lnTo>
                    <a:pt x="86360" y="1235172"/>
                  </a:lnTo>
                  <a:lnTo>
                    <a:pt x="83820" y="1207232"/>
                  </a:lnTo>
                  <a:cubicBezTo>
                    <a:pt x="78740" y="1151352"/>
                    <a:pt x="80010" y="1129762"/>
                    <a:pt x="81280" y="1080232"/>
                  </a:cubicBezTo>
                  <a:lnTo>
                    <a:pt x="82550" y="1057372"/>
                  </a:lnTo>
                  <a:lnTo>
                    <a:pt x="85090" y="1037052"/>
                  </a:lnTo>
                  <a:cubicBezTo>
                    <a:pt x="87630" y="1012922"/>
                    <a:pt x="87630" y="982442"/>
                    <a:pt x="86360" y="957042"/>
                  </a:cubicBezTo>
                  <a:lnTo>
                    <a:pt x="88900" y="957042"/>
                  </a:lnTo>
                  <a:cubicBezTo>
                    <a:pt x="87630" y="950692"/>
                    <a:pt x="87630" y="945612"/>
                    <a:pt x="87630" y="940532"/>
                  </a:cubicBezTo>
                  <a:lnTo>
                    <a:pt x="87630" y="937516"/>
                  </a:lnTo>
                  <a:lnTo>
                    <a:pt x="83820" y="937516"/>
                  </a:lnTo>
                  <a:lnTo>
                    <a:pt x="78740" y="934291"/>
                  </a:lnTo>
                  <a:lnTo>
                    <a:pt x="83820" y="934291"/>
                  </a:lnTo>
                  <a:cubicBezTo>
                    <a:pt x="83820" y="934003"/>
                    <a:pt x="83820" y="933773"/>
                    <a:pt x="82550" y="933485"/>
                  </a:cubicBezTo>
                  <a:lnTo>
                    <a:pt x="91440" y="933485"/>
                  </a:lnTo>
                  <a:lnTo>
                    <a:pt x="91440" y="933370"/>
                  </a:lnTo>
                  <a:lnTo>
                    <a:pt x="86360" y="928762"/>
                  </a:lnTo>
                  <a:cubicBezTo>
                    <a:pt x="87630" y="928590"/>
                    <a:pt x="87630" y="928302"/>
                    <a:pt x="88900" y="927899"/>
                  </a:cubicBezTo>
                  <a:cubicBezTo>
                    <a:pt x="90170" y="927553"/>
                    <a:pt x="91440" y="927035"/>
                    <a:pt x="92710" y="926920"/>
                  </a:cubicBezTo>
                  <a:lnTo>
                    <a:pt x="93980" y="926920"/>
                  </a:lnTo>
                  <a:cubicBezTo>
                    <a:pt x="95250" y="925653"/>
                    <a:pt x="92710" y="924155"/>
                    <a:pt x="91440" y="922543"/>
                  </a:cubicBezTo>
                  <a:cubicBezTo>
                    <a:pt x="88900" y="920700"/>
                    <a:pt x="86360" y="918742"/>
                    <a:pt x="88900" y="916842"/>
                  </a:cubicBezTo>
                  <a:lnTo>
                    <a:pt x="88900" y="916727"/>
                  </a:lnTo>
                  <a:cubicBezTo>
                    <a:pt x="87630" y="916554"/>
                    <a:pt x="87630" y="916093"/>
                    <a:pt x="86360" y="915517"/>
                  </a:cubicBezTo>
                  <a:cubicBezTo>
                    <a:pt x="86360" y="914596"/>
                    <a:pt x="87630" y="913732"/>
                    <a:pt x="87630" y="912811"/>
                  </a:cubicBezTo>
                  <a:cubicBezTo>
                    <a:pt x="88900" y="910565"/>
                    <a:pt x="91440" y="908203"/>
                    <a:pt x="86360" y="905324"/>
                  </a:cubicBezTo>
                  <a:lnTo>
                    <a:pt x="95250" y="903078"/>
                  </a:lnTo>
                  <a:lnTo>
                    <a:pt x="95250" y="903021"/>
                  </a:lnTo>
                  <a:cubicBezTo>
                    <a:pt x="95250" y="902157"/>
                    <a:pt x="93980" y="901869"/>
                    <a:pt x="87630" y="901811"/>
                  </a:cubicBezTo>
                  <a:cubicBezTo>
                    <a:pt x="85090" y="901811"/>
                    <a:pt x="83820" y="901811"/>
                    <a:pt x="81280" y="901926"/>
                  </a:cubicBezTo>
                  <a:cubicBezTo>
                    <a:pt x="81280" y="901638"/>
                    <a:pt x="81280" y="901350"/>
                    <a:pt x="80010" y="900890"/>
                  </a:cubicBezTo>
                  <a:cubicBezTo>
                    <a:pt x="78740" y="899680"/>
                    <a:pt x="80010" y="899220"/>
                    <a:pt x="80010" y="898989"/>
                  </a:cubicBezTo>
                  <a:cubicBezTo>
                    <a:pt x="81280" y="898989"/>
                    <a:pt x="82550" y="898989"/>
                    <a:pt x="85090" y="898932"/>
                  </a:cubicBezTo>
                  <a:cubicBezTo>
                    <a:pt x="88900" y="898817"/>
                    <a:pt x="90170" y="898586"/>
                    <a:pt x="90170" y="898298"/>
                  </a:cubicBezTo>
                  <a:lnTo>
                    <a:pt x="90170" y="898241"/>
                  </a:lnTo>
                  <a:lnTo>
                    <a:pt x="88900" y="897953"/>
                  </a:lnTo>
                  <a:cubicBezTo>
                    <a:pt x="85090" y="896686"/>
                    <a:pt x="81280" y="895016"/>
                    <a:pt x="81280" y="893115"/>
                  </a:cubicBezTo>
                  <a:lnTo>
                    <a:pt x="82550" y="893115"/>
                  </a:lnTo>
                  <a:lnTo>
                    <a:pt x="82550" y="893403"/>
                  </a:lnTo>
                  <a:cubicBezTo>
                    <a:pt x="83820" y="894613"/>
                    <a:pt x="85090" y="894728"/>
                    <a:pt x="91440" y="894728"/>
                  </a:cubicBezTo>
                  <a:cubicBezTo>
                    <a:pt x="99060" y="894728"/>
                    <a:pt x="99060" y="894497"/>
                    <a:pt x="101600" y="893461"/>
                  </a:cubicBezTo>
                  <a:lnTo>
                    <a:pt x="102870" y="893288"/>
                  </a:lnTo>
                  <a:lnTo>
                    <a:pt x="99060" y="893173"/>
                  </a:lnTo>
                  <a:cubicBezTo>
                    <a:pt x="92710" y="892827"/>
                    <a:pt x="92710" y="890236"/>
                    <a:pt x="92710" y="888278"/>
                  </a:cubicBezTo>
                  <a:cubicBezTo>
                    <a:pt x="92710" y="884880"/>
                    <a:pt x="90170" y="883498"/>
                    <a:pt x="83820" y="883095"/>
                  </a:cubicBezTo>
                  <a:lnTo>
                    <a:pt x="85090" y="882577"/>
                  </a:lnTo>
                  <a:lnTo>
                    <a:pt x="87630" y="882577"/>
                  </a:lnTo>
                  <a:cubicBezTo>
                    <a:pt x="91440" y="880907"/>
                    <a:pt x="88900" y="880273"/>
                    <a:pt x="85090" y="879525"/>
                  </a:cubicBezTo>
                  <a:cubicBezTo>
                    <a:pt x="81280" y="878834"/>
                    <a:pt x="77470" y="878027"/>
                    <a:pt x="78740" y="875954"/>
                  </a:cubicBezTo>
                  <a:cubicBezTo>
                    <a:pt x="80010" y="875205"/>
                    <a:pt x="80010" y="874687"/>
                    <a:pt x="81280" y="874457"/>
                  </a:cubicBezTo>
                  <a:lnTo>
                    <a:pt x="85090" y="874457"/>
                  </a:lnTo>
                  <a:lnTo>
                    <a:pt x="81280" y="871232"/>
                  </a:lnTo>
                  <a:lnTo>
                    <a:pt x="81280" y="871059"/>
                  </a:lnTo>
                  <a:lnTo>
                    <a:pt x="83820" y="871059"/>
                  </a:lnTo>
                  <a:lnTo>
                    <a:pt x="82550" y="867546"/>
                  </a:lnTo>
                  <a:lnTo>
                    <a:pt x="87630" y="867949"/>
                  </a:lnTo>
                  <a:lnTo>
                    <a:pt x="82550" y="866510"/>
                  </a:lnTo>
                  <a:cubicBezTo>
                    <a:pt x="81280" y="866106"/>
                    <a:pt x="78740" y="865473"/>
                    <a:pt x="77470" y="864782"/>
                  </a:cubicBezTo>
                  <a:lnTo>
                    <a:pt x="81280" y="864148"/>
                  </a:lnTo>
                  <a:cubicBezTo>
                    <a:pt x="90170" y="862824"/>
                    <a:pt x="88900" y="862191"/>
                    <a:pt x="87630" y="861212"/>
                  </a:cubicBezTo>
                  <a:cubicBezTo>
                    <a:pt x="86360" y="860808"/>
                    <a:pt x="86360" y="860348"/>
                    <a:pt x="85090" y="859714"/>
                  </a:cubicBezTo>
                  <a:lnTo>
                    <a:pt x="90170" y="853440"/>
                  </a:lnTo>
                  <a:cubicBezTo>
                    <a:pt x="88900" y="852170"/>
                    <a:pt x="88900" y="848360"/>
                    <a:pt x="90170" y="845820"/>
                  </a:cubicBezTo>
                  <a:lnTo>
                    <a:pt x="73660" y="845820"/>
                  </a:lnTo>
                  <a:lnTo>
                    <a:pt x="90170" y="845820"/>
                  </a:lnTo>
                  <a:cubicBezTo>
                    <a:pt x="93980" y="825500"/>
                    <a:pt x="95250" y="802640"/>
                    <a:pt x="96520" y="775970"/>
                  </a:cubicBezTo>
                  <a:cubicBezTo>
                    <a:pt x="97790" y="755650"/>
                    <a:pt x="97790" y="734060"/>
                    <a:pt x="100330" y="708660"/>
                  </a:cubicBezTo>
                  <a:lnTo>
                    <a:pt x="87630" y="707390"/>
                  </a:lnTo>
                  <a:cubicBezTo>
                    <a:pt x="86360" y="711200"/>
                    <a:pt x="86360" y="718820"/>
                    <a:pt x="83820" y="728980"/>
                  </a:cubicBezTo>
                  <a:cubicBezTo>
                    <a:pt x="82550" y="734060"/>
                    <a:pt x="82550" y="741680"/>
                    <a:pt x="81280" y="749300"/>
                  </a:cubicBezTo>
                  <a:cubicBezTo>
                    <a:pt x="81280" y="735330"/>
                    <a:pt x="81280" y="718820"/>
                    <a:pt x="78740" y="697230"/>
                  </a:cubicBezTo>
                  <a:cubicBezTo>
                    <a:pt x="83820" y="690880"/>
                    <a:pt x="83820" y="673100"/>
                    <a:pt x="82550" y="635000"/>
                  </a:cubicBezTo>
                  <a:lnTo>
                    <a:pt x="82550" y="624840"/>
                  </a:lnTo>
                  <a:lnTo>
                    <a:pt x="91440" y="627380"/>
                  </a:lnTo>
                  <a:lnTo>
                    <a:pt x="91440" y="617220"/>
                  </a:lnTo>
                  <a:cubicBezTo>
                    <a:pt x="90170" y="586740"/>
                    <a:pt x="87630" y="576580"/>
                    <a:pt x="85090" y="566420"/>
                  </a:cubicBezTo>
                  <a:cubicBezTo>
                    <a:pt x="83820" y="561340"/>
                    <a:pt x="82550" y="554990"/>
                    <a:pt x="81280" y="546100"/>
                  </a:cubicBezTo>
                  <a:cubicBezTo>
                    <a:pt x="82550" y="499110"/>
                    <a:pt x="87630" y="486410"/>
                    <a:pt x="92710" y="476250"/>
                  </a:cubicBezTo>
                  <a:lnTo>
                    <a:pt x="93980" y="473710"/>
                  </a:lnTo>
                  <a:lnTo>
                    <a:pt x="93980" y="471170"/>
                  </a:lnTo>
                  <a:cubicBezTo>
                    <a:pt x="93980" y="441960"/>
                    <a:pt x="93980" y="438150"/>
                    <a:pt x="87630" y="436880"/>
                  </a:cubicBezTo>
                  <a:cubicBezTo>
                    <a:pt x="85090" y="436880"/>
                    <a:pt x="83820" y="436880"/>
                    <a:pt x="82550" y="438150"/>
                  </a:cubicBezTo>
                  <a:lnTo>
                    <a:pt x="82550" y="430530"/>
                  </a:lnTo>
                  <a:cubicBezTo>
                    <a:pt x="85090" y="364490"/>
                    <a:pt x="82550" y="316230"/>
                    <a:pt x="78740" y="242570"/>
                  </a:cubicBezTo>
                  <a:lnTo>
                    <a:pt x="77470" y="229870"/>
                  </a:lnTo>
                  <a:cubicBezTo>
                    <a:pt x="83820" y="229870"/>
                    <a:pt x="83820" y="223520"/>
                    <a:pt x="85090" y="220980"/>
                  </a:cubicBezTo>
                  <a:lnTo>
                    <a:pt x="85090" y="219710"/>
                  </a:lnTo>
                  <a:lnTo>
                    <a:pt x="81280" y="194310"/>
                  </a:lnTo>
                  <a:lnTo>
                    <a:pt x="83820" y="198120"/>
                  </a:lnTo>
                  <a:lnTo>
                    <a:pt x="82550" y="171450"/>
                  </a:lnTo>
                  <a:cubicBezTo>
                    <a:pt x="81280" y="154940"/>
                    <a:pt x="80010" y="151130"/>
                    <a:pt x="77470" y="147320"/>
                  </a:cubicBezTo>
                  <a:cubicBezTo>
                    <a:pt x="76200" y="144780"/>
                    <a:pt x="73660" y="142240"/>
                    <a:pt x="72390" y="111760"/>
                  </a:cubicBezTo>
                  <a:lnTo>
                    <a:pt x="72390" y="109220"/>
                  </a:lnTo>
                  <a:cubicBezTo>
                    <a:pt x="69850" y="102870"/>
                    <a:pt x="71120" y="87630"/>
                    <a:pt x="72390" y="77470"/>
                  </a:cubicBezTo>
                  <a:lnTo>
                    <a:pt x="83820" y="78740"/>
                  </a:lnTo>
                  <a:lnTo>
                    <a:pt x="109220" y="81280"/>
                  </a:lnTo>
                  <a:cubicBezTo>
                    <a:pt x="129540" y="82550"/>
                    <a:pt x="148590" y="81280"/>
                    <a:pt x="163830" y="80010"/>
                  </a:cubicBezTo>
                  <a:lnTo>
                    <a:pt x="163830" y="83820"/>
                  </a:lnTo>
                  <a:lnTo>
                    <a:pt x="168910" y="86360"/>
                  </a:lnTo>
                  <a:lnTo>
                    <a:pt x="217170" y="82550"/>
                  </a:lnTo>
                  <a:cubicBezTo>
                    <a:pt x="261620" y="80010"/>
                    <a:pt x="269240" y="78740"/>
                    <a:pt x="314960" y="73660"/>
                  </a:cubicBezTo>
                  <a:cubicBezTo>
                    <a:pt x="346710" y="76200"/>
                    <a:pt x="377190" y="78740"/>
                    <a:pt x="408940" y="77470"/>
                  </a:cubicBezTo>
                  <a:cubicBezTo>
                    <a:pt x="419100" y="78740"/>
                    <a:pt x="431800" y="80010"/>
                    <a:pt x="448310" y="80010"/>
                  </a:cubicBezTo>
                  <a:lnTo>
                    <a:pt x="448310" y="77470"/>
                  </a:lnTo>
                  <a:lnTo>
                    <a:pt x="450850" y="77470"/>
                  </a:lnTo>
                  <a:cubicBezTo>
                    <a:pt x="452120" y="78740"/>
                    <a:pt x="453390" y="78740"/>
                    <a:pt x="454660" y="80010"/>
                  </a:cubicBezTo>
                  <a:lnTo>
                    <a:pt x="457200" y="80010"/>
                  </a:lnTo>
                  <a:cubicBezTo>
                    <a:pt x="468630" y="77470"/>
                    <a:pt x="481330" y="76200"/>
                    <a:pt x="496570" y="74930"/>
                  </a:cubicBezTo>
                  <a:lnTo>
                    <a:pt x="514350" y="82550"/>
                  </a:lnTo>
                  <a:lnTo>
                    <a:pt x="519430" y="78740"/>
                  </a:lnTo>
                  <a:lnTo>
                    <a:pt x="635000" y="85090"/>
                  </a:lnTo>
                  <a:cubicBezTo>
                    <a:pt x="652780" y="82550"/>
                    <a:pt x="670560" y="81280"/>
                    <a:pt x="687070" y="78740"/>
                  </a:cubicBezTo>
                  <a:cubicBezTo>
                    <a:pt x="712470" y="78740"/>
                    <a:pt x="736600" y="80010"/>
                    <a:pt x="762000" y="80010"/>
                  </a:cubicBezTo>
                  <a:lnTo>
                    <a:pt x="762000" y="85090"/>
                  </a:lnTo>
                  <a:lnTo>
                    <a:pt x="812800" y="81280"/>
                  </a:lnTo>
                  <a:cubicBezTo>
                    <a:pt x="821690" y="81280"/>
                    <a:pt x="830580" y="81280"/>
                    <a:pt x="840740" y="82550"/>
                  </a:cubicBezTo>
                  <a:lnTo>
                    <a:pt x="840740" y="85090"/>
                  </a:lnTo>
                  <a:cubicBezTo>
                    <a:pt x="994483" y="83820"/>
                    <a:pt x="1303528" y="85090"/>
                    <a:pt x="1667758" y="85090"/>
                  </a:cubicBezTo>
                  <a:lnTo>
                    <a:pt x="1921616" y="85090"/>
                  </a:lnTo>
                  <a:lnTo>
                    <a:pt x="1822280" y="80010"/>
                  </a:lnTo>
                  <a:cubicBezTo>
                    <a:pt x="1888504" y="80010"/>
                    <a:pt x="1932653" y="81280"/>
                    <a:pt x="1987840" y="81280"/>
                  </a:cubicBezTo>
                  <a:cubicBezTo>
                    <a:pt x="2020951" y="81280"/>
                    <a:pt x="2054063" y="82550"/>
                    <a:pt x="2087175" y="82550"/>
                  </a:cubicBezTo>
                  <a:lnTo>
                    <a:pt x="2109250" y="82550"/>
                  </a:lnTo>
                  <a:cubicBezTo>
                    <a:pt x="2142362" y="81280"/>
                    <a:pt x="2186511" y="80010"/>
                    <a:pt x="2208586" y="77470"/>
                  </a:cubicBezTo>
                  <a:lnTo>
                    <a:pt x="2208586" y="78740"/>
                  </a:lnTo>
                  <a:cubicBezTo>
                    <a:pt x="2462443" y="83820"/>
                    <a:pt x="2639040" y="82550"/>
                    <a:pt x="2782525" y="78740"/>
                  </a:cubicBezTo>
                  <a:lnTo>
                    <a:pt x="2804599" y="78740"/>
                  </a:lnTo>
                  <a:cubicBezTo>
                    <a:pt x="3334389" y="78740"/>
                    <a:pt x="3930403" y="78740"/>
                    <a:pt x="4062850" y="86360"/>
                  </a:cubicBezTo>
                  <a:lnTo>
                    <a:pt x="4084925" y="86360"/>
                  </a:lnTo>
                  <a:cubicBezTo>
                    <a:pt x="4283596" y="86360"/>
                    <a:pt x="4327745" y="86360"/>
                    <a:pt x="4338782" y="80010"/>
                  </a:cubicBezTo>
                  <a:lnTo>
                    <a:pt x="4427081" y="80010"/>
                  </a:lnTo>
                  <a:lnTo>
                    <a:pt x="4570566" y="83820"/>
                  </a:lnTo>
                  <a:lnTo>
                    <a:pt x="4703013" y="78740"/>
                  </a:lnTo>
                  <a:cubicBezTo>
                    <a:pt x="4769237" y="78740"/>
                    <a:pt x="4835461" y="78740"/>
                    <a:pt x="4879610" y="80010"/>
                  </a:cubicBezTo>
                  <a:lnTo>
                    <a:pt x="4879610" y="88900"/>
                  </a:lnTo>
                  <a:cubicBezTo>
                    <a:pt x="5155542" y="91440"/>
                    <a:pt x="5563922" y="90170"/>
                    <a:pt x="5861929" y="88900"/>
                  </a:cubicBezTo>
                  <a:cubicBezTo>
                    <a:pt x="5994376" y="88900"/>
                    <a:pt x="6115786" y="87630"/>
                    <a:pt x="6182010" y="87630"/>
                  </a:cubicBezTo>
                  <a:lnTo>
                    <a:pt x="6182010" y="85090"/>
                  </a:lnTo>
                  <a:lnTo>
                    <a:pt x="7087067" y="85090"/>
                  </a:lnTo>
                  <a:lnTo>
                    <a:pt x="7087067" y="87630"/>
                  </a:lnTo>
                  <a:cubicBezTo>
                    <a:pt x="7120179" y="86360"/>
                    <a:pt x="7153291" y="86360"/>
                    <a:pt x="7175366" y="85090"/>
                  </a:cubicBezTo>
                  <a:lnTo>
                    <a:pt x="7473373" y="85090"/>
                  </a:lnTo>
                  <a:cubicBezTo>
                    <a:pt x="8257021" y="85090"/>
                    <a:pt x="9073780" y="85090"/>
                    <a:pt x="9791204" y="81280"/>
                  </a:cubicBezTo>
                  <a:lnTo>
                    <a:pt x="9835353" y="81280"/>
                  </a:lnTo>
                  <a:cubicBezTo>
                    <a:pt x="9912614" y="81280"/>
                    <a:pt x="9978837" y="80010"/>
                    <a:pt x="10056099" y="80010"/>
                  </a:cubicBezTo>
                  <a:lnTo>
                    <a:pt x="10431366" y="77470"/>
                  </a:lnTo>
                  <a:lnTo>
                    <a:pt x="10354106" y="74930"/>
                  </a:lnTo>
                  <a:lnTo>
                    <a:pt x="10519665" y="74930"/>
                  </a:lnTo>
                  <a:cubicBezTo>
                    <a:pt x="10574851" y="78740"/>
                    <a:pt x="10674187" y="81280"/>
                    <a:pt x="10740411" y="83820"/>
                  </a:cubicBezTo>
                  <a:lnTo>
                    <a:pt x="10751448" y="77470"/>
                  </a:lnTo>
                  <a:lnTo>
                    <a:pt x="10762486" y="82550"/>
                  </a:lnTo>
                  <a:cubicBezTo>
                    <a:pt x="10795598" y="81280"/>
                    <a:pt x="11005306" y="82550"/>
                    <a:pt x="11181903" y="82550"/>
                  </a:cubicBezTo>
                  <a:lnTo>
                    <a:pt x="11689617" y="82550"/>
                  </a:lnTo>
                  <a:lnTo>
                    <a:pt x="11689617" y="78740"/>
                  </a:lnTo>
                  <a:cubicBezTo>
                    <a:pt x="11733767" y="78740"/>
                    <a:pt x="11766879" y="78740"/>
                    <a:pt x="11811028" y="77470"/>
                  </a:cubicBezTo>
                  <a:lnTo>
                    <a:pt x="11822065" y="77470"/>
                  </a:lnTo>
                  <a:cubicBezTo>
                    <a:pt x="11943476" y="76200"/>
                    <a:pt x="12075923" y="74930"/>
                    <a:pt x="12230445" y="73660"/>
                  </a:cubicBezTo>
                  <a:cubicBezTo>
                    <a:pt x="12219408" y="74930"/>
                    <a:pt x="12219408" y="76200"/>
                    <a:pt x="12208370" y="77470"/>
                  </a:cubicBezTo>
                  <a:cubicBezTo>
                    <a:pt x="12197333" y="83820"/>
                    <a:pt x="12263557" y="87630"/>
                    <a:pt x="12296669" y="88900"/>
                  </a:cubicBezTo>
                  <a:lnTo>
                    <a:pt x="12318743" y="88900"/>
                  </a:lnTo>
                  <a:cubicBezTo>
                    <a:pt x="12616750" y="90170"/>
                    <a:pt x="12671937" y="88900"/>
                    <a:pt x="12716086" y="85090"/>
                  </a:cubicBezTo>
                  <a:cubicBezTo>
                    <a:pt x="12727123" y="83820"/>
                    <a:pt x="12749198" y="82550"/>
                    <a:pt x="13003055" y="83820"/>
                  </a:cubicBezTo>
                  <a:lnTo>
                    <a:pt x="13025131" y="83820"/>
                  </a:lnTo>
                  <a:cubicBezTo>
                    <a:pt x="13058242" y="82550"/>
                    <a:pt x="13080316" y="81280"/>
                    <a:pt x="13091354" y="80010"/>
                  </a:cubicBezTo>
                  <a:cubicBezTo>
                    <a:pt x="13378323" y="78740"/>
                    <a:pt x="13477660" y="77470"/>
                    <a:pt x="13554920" y="76200"/>
                  </a:cubicBezTo>
                  <a:lnTo>
                    <a:pt x="13830852" y="78740"/>
                  </a:lnTo>
                  <a:cubicBezTo>
                    <a:pt x="13930188" y="80010"/>
                    <a:pt x="13985374" y="80010"/>
                    <a:pt x="14018485" y="81280"/>
                  </a:cubicBezTo>
                  <a:lnTo>
                    <a:pt x="14018485" y="90170"/>
                  </a:lnTo>
                  <a:lnTo>
                    <a:pt x="15331923" y="92710"/>
                  </a:lnTo>
                  <a:lnTo>
                    <a:pt x="15287774" y="91440"/>
                  </a:lnTo>
                  <a:cubicBezTo>
                    <a:pt x="15376072" y="90170"/>
                    <a:pt x="15552669" y="87630"/>
                    <a:pt x="15674079" y="87630"/>
                  </a:cubicBezTo>
                  <a:cubicBezTo>
                    <a:pt x="15938974" y="85090"/>
                    <a:pt x="16049347" y="83820"/>
                    <a:pt x="16088711" y="81280"/>
                  </a:cubicBezTo>
                  <a:lnTo>
                    <a:pt x="16098870" y="81280"/>
                  </a:lnTo>
                  <a:lnTo>
                    <a:pt x="16101411" y="85090"/>
                  </a:lnTo>
                  <a:lnTo>
                    <a:pt x="16101411" y="63500"/>
                  </a:lnTo>
                  <a:lnTo>
                    <a:pt x="16103950" y="63500"/>
                  </a:lnTo>
                  <a:lnTo>
                    <a:pt x="16102681" y="85090"/>
                  </a:lnTo>
                  <a:lnTo>
                    <a:pt x="16106491" y="83820"/>
                  </a:lnTo>
                  <a:cubicBezTo>
                    <a:pt x="16112841" y="82550"/>
                    <a:pt x="16138241" y="81280"/>
                    <a:pt x="16164911" y="80010"/>
                  </a:cubicBezTo>
                  <a:lnTo>
                    <a:pt x="16164911" y="85090"/>
                  </a:lnTo>
                  <a:cubicBezTo>
                    <a:pt x="16189041" y="86360"/>
                    <a:pt x="16209361" y="85090"/>
                    <a:pt x="16229681" y="82550"/>
                  </a:cubicBezTo>
                  <a:cubicBezTo>
                    <a:pt x="16256350" y="80010"/>
                    <a:pt x="16283020" y="77470"/>
                    <a:pt x="16319850" y="82550"/>
                  </a:cubicBezTo>
                  <a:cubicBezTo>
                    <a:pt x="16328741" y="82550"/>
                    <a:pt x="16341441" y="85090"/>
                    <a:pt x="16354141" y="86360"/>
                  </a:cubicBezTo>
                  <a:cubicBezTo>
                    <a:pt x="16382081" y="90170"/>
                    <a:pt x="16392241" y="91440"/>
                    <a:pt x="16397320" y="86360"/>
                  </a:cubicBezTo>
                  <a:lnTo>
                    <a:pt x="16398591" y="85090"/>
                  </a:lnTo>
                  <a:cubicBezTo>
                    <a:pt x="16406211" y="85090"/>
                    <a:pt x="16413831" y="85090"/>
                    <a:pt x="16422720" y="83820"/>
                  </a:cubicBezTo>
                  <a:cubicBezTo>
                    <a:pt x="16445581" y="82550"/>
                    <a:pt x="16468441" y="81280"/>
                    <a:pt x="16495111" y="85090"/>
                  </a:cubicBezTo>
                  <a:lnTo>
                    <a:pt x="16497650" y="85090"/>
                  </a:lnTo>
                  <a:cubicBezTo>
                    <a:pt x="16498920" y="85090"/>
                    <a:pt x="16500191" y="85090"/>
                    <a:pt x="16500191" y="83820"/>
                  </a:cubicBezTo>
                  <a:lnTo>
                    <a:pt x="16514161" y="86360"/>
                  </a:lnTo>
                  <a:cubicBezTo>
                    <a:pt x="16526861" y="88900"/>
                    <a:pt x="16549720" y="87630"/>
                    <a:pt x="16570041" y="86360"/>
                  </a:cubicBezTo>
                  <a:cubicBezTo>
                    <a:pt x="16580200" y="86360"/>
                    <a:pt x="16591631" y="85090"/>
                    <a:pt x="16597981" y="85090"/>
                  </a:cubicBezTo>
                  <a:lnTo>
                    <a:pt x="16599250" y="90170"/>
                  </a:lnTo>
                  <a:cubicBezTo>
                    <a:pt x="16620841" y="83820"/>
                    <a:pt x="16647511" y="83820"/>
                    <a:pt x="16677991" y="85090"/>
                  </a:cubicBezTo>
                  <a:cubicBezTo>
                    <a:pt x="16702120" y="86360"/>
                    <a:pt x="16730061" y="86360"/>
                    <a:pt x="16759270" y="83820"/>
                  </a:cubicBezTo>
                  <a:lnTo>
                    <a:pt x="16755461" y="87630"/>
                  </a:lnTo>
                  <a:lnTo>
                    <a:pt x="16778320" y="85090"/>
                  </a:lnTo>
                  <a:cubicBezTo>
                    <a:pt x="16780861" y="85090"/>
                    <a:pt x="16783400" y="85090"/>
                    <a:pt x="16787211" y="83820"/>
                  </a:cubicBezTo>
                  <a:lnTo>
                    <a:pt x="16788481" y="90170"/>
                  </a:lnTo>
                  <a:cubicBezTo>
                    <a:pt x="16804991" y="88900"/>
                    <a:pt x="16821500" y="87630"/>
                    <a:pt x="16843091" y="88900"/>
                  </a:cubicBezTo>
                  <a:lnTo>
                    <a:pt x="16846900" y="88900"/>
                  </a:lnTo>
                  <a:lnTo>
                    <a:pt x="16857061" y="90170"/>
                  </a:lnTo>
                  <a:lnTo>
                    <a:pt x="16857061" y="109220"/>
                  </a:lnTo>
                  <a:lnTo>
                    <a:pt x="16869761" y="109220"/>
                  </a:lnTo>
                  <a:lnTo>
                    <a:pt x="16869761" y="115570"/>
                  </a:lnTo>
                  <a:cubicBezTo>
                    <a:pt x="16868491" y="129540"/>
                    <a:pt x="16867220" y="138430"/>
                    <a:pt x="16864681" y="148590"/>
                  </a:cubicBezTo>
                  <a:lnTo>
                    <a:pt x="16864681" y="151130"/>
                  </a:lnTo>
                  <a:cubicBezTo>
                    <a:pt x="16859600" y="176530"/>
                    <a:pt x="16855791" y="201930"/>
                    <a:pt x="16857061" y="271780"/>
                  </a:cubicBezTo>
                  <a:lnTo>
                    <a:pt x="16860870" y="271780"/>
                  </a:lnTo>
                  <a:cubicBezTo>
                    <a:pt x="16859600" y="293370"/>
                    <a:pt x="16858331" y="311150"/>
                    <a:pt x="16855791" y="321310"/>
                  </a:cubicBezTo>
                  <a:cubicBezTo>
                    <a:pt x="16855791" y="369570"/>
                    <a:pt x="16857061" y="372110"/>
                    <a:pt x="16863411" y="372110"/>
                  </a:cubicBezTo>
                  <a:cubicBezTo>
                    <a:pt x="16863411" y="384810"/>
                    <a:pt x="16864681" y="394970"/>
                    <a:pt x="16867220" y="407670"/>
                  </a:cubicBezTo>
                  <a:cubicBezTo>
                    <a:pt x="16868491" y="417830"/>
                    <a:pt x="16871031" y="429260"/>
                    <a:pt x="16871031" y="443230"/>
                  </a:cubicBezTo>
                  <a:lnTo>
                    <a:pt x="16865950" y="443230"/>
                  </a:lnTo>
                  <a:lnTo>
                    <a:pt x="16865950" y="449580"/>
                  </a:lnTo>
                  <a:cubicBezTo>
                    <a:pt x="16863411" y="513080"/>
                    <a:pt x="16867220" y="520700"/>
                    <a:pt x="16871031" y="528320"/>
                  </a:cubicBezTo>
                  <a:cubicBezTo>
                    <a:pt x="16872300" y="530860"/>
                    <a:pt x="16873570" y="534670"/>
                    <a:pt x="16874841" y="544830"/>
                  </a:cubicBezTo>
                  <a:lnTo>
                    <a:pt x="16865950" y="546100"/>
                  </a:lnTo>
                  <a:close/>
                  <a:moveTo>
                    <a:pt x="16869761" y="756920"/>
                  </a:moveTo>
                  <a:lnTo>
                    <a:pt x="16867222" y="751840"/>
                  </a:lnTo>
                  <a:lnTo>
                    <a:pt x="16868491" y="745490"/>
                  </a:lnTo>
                  <a:cubicBezTo>
                    <a:pt x="16869761" y="750570"/>
                    <a:pt x="16869761" y="754380"/>
                    <a:pt x="16869761" y="756920"/>
                  </a:cubicBezTo>
                  <a:close/>
                  <a:moveTo>
                    <a:pt x="73660" y="1043402"/>
                  </a:moveTo>
                  <a:lnTo>
                    <a:pt x="76200" y="1048482"/>
                  </a:lnTo>
                  <a:lnTo>
                    <a:pt x="74930" y="1054832"/>
                  </a:lnTo>
                  <a:cubicBezTo>
                    <a:pt x="73660" y="1051022"/>
                    <a:pt x="73660" y="1047212"/>
                    <a:pt x="73660" y="1043402"/>
                  </a:cubicBezTo>
                  <a:close/>
                  <a:moveTo>
                    <a:pt x="16905320" y="628650"/>
                  </a:moveTo>
                  <a:lnTo>
                    <a:pt x="16905320" y="619760"/>
                  </a:lnTo>
                  <a:cubicBezTo>
                    <a:pt x="16905320" y="623570"/>
                    <a:pt x="16906591" y="626110"/>
                    <a:pt x="16906591" y="628650"/>
                  </a:cubicBezTo>
                  <a:lnTo>
                    <a:pt x="16905320" y="628650"/>
                  </a:lnTo>
                  <a:close/>
                  <a:moveTo>
                    <a:pt x="16934531" y="880100"/>
                  </a:moveTo>
                  <a:lnTo>
                    <a:pt x="16930720" y="880043"/>
                  </a:lnTo>
                  <a:cubicBezTo>
                    <a:pt x="16931991" y="880043"/>
                    <a:pt x="16933261" y="880100"/>
                    <a:pt x="16934531" y="880100"/>
                  </a:cubicBezTo>
                  <a:close/>
                </a:path>
              </a:pathLst>
            </a:custGeom>
            <a:solidFill>
              <a:srgbClr val="425C6B"/>
            </a:solidFill>
          </p:spPr>
        </p:sp>
      </p:grpSp>
      <p:sp>
        <p:nvSpPr>
          <p:cNvPr id="12" name="TextBox 12"/>
          <p:cNvSpPr txBox="1"/>
          <p:nvPr/>
        </p:nvSpPr>
        <p:spPr>
          <a:xfrm>
            <a:off x="498345" y="3561154"/>
            <a:ext cx="11030338" cy="907364"/>
          </a:xfrm>
          <a:prstGeom prst="rect">
            <a:avLst/>
          </a:prstGeom>
        </p:spPr>
        <p:txBody>
          <a:bodyPr lIns="0" tIns="0" rIns="0" bIns="0" rtlCol="0" anchor="t">
            <a:spAutoFit/>
          </a:bodyPr>
          <a:lstStyle/>
          <a:p>
            <a:pPr algn="ctr">
              <a:lnSpc>
                <a:spcPts val="1833"/>
              </a:lnSpc>
              <a:spcBef>
                <a:spcPct val="0"/>
              </a:spcBef>
            </a:pPr>
            <a:r>
              <a:rPr lang="en-US" sz="1467" b="1" spc="51" dirty="0">
                <a:latin typeface="Century Gothic" panose="020B0502020202020204" pitchFamily="34" charset="0"/>
              </a:rPr>
              <a:t>Maintenance</a:t>
            </a:r>
          </a:p>
          <a:p>
            <a:pPr algn="just">
              <a:lnSpc>
                <a:spcPts val="1833"/>
              </a:lnSpc>
              <a:spcBef>
                <a:spcPct val="0"/>
              </a:spcBef>
            </a:pPr>
            <a:r>
              <a:rPr lang="en-US" sz="1467" spc="51" dirty="0">
                <a:latin typeface="Century Gothic" panose="020B0502020202020204" pitchFamily="34" charset="0"/>
              </a:rPr>
              <a:t>RDBMS have maintenance programs that provide administrators with tools to simply maintain, test, repair and back up the databases hosted on the system. Many of the features can be automized through the built-in automation in the RDBMS.</a:t>
            </a:r>
          </a:p>
        </p:txBody>
      </p:sp>
      <p:grpSp>
        <p:nvGrpSpPr>
          <p:cNvPr id="13" name="Group 13"/>
          <p:cNvGrpSpPr/>
          <p:nvPr/>
        </p:nvGrpSpPr>
        <p:grpSpPr>
          <a:xfrm>
            <a:off x="252400" y="4900306"/>
            <a:ext cx="11687201" cy="1236947"/>
            <a:chOff x="0" y="0"/>
            <a:chExt cx="16974198" cy="1796512"/>
          </a:xfrm>
        </p:grpSpPr>
        <p:sp>
          <p:nvSpPr>
            <p:cNvPr id="14" name="Freeform 14"/>
            <p:cNvSpPr/>
            <p:nvPr/>
          </p:nvSpPr>
          <p:spPr>
            <a:xfrm>
              <a:off x="0" y="-2540"/>
              <a:ext cx="16974198" cy="1799052"/>
            </a:xfrm>
            <a:custGeom>
              <a:avLst/>
              <a:gdLst/>
              <a:ahLst/>
              <a:cxnLst/>
              <a:rect l="l" t="t" r="r" b="b"/>
              <a:pathLst>
                <a:path w="16974198" h="1799052">
                  <a:moveTo>
                    <a:pt x="16971659" y="869504"/>
                  </a:moveTo>
                  <a:lnTo>
                    <a:pt x="16974198" y="868813"/>
                  </a:lnTo>
                  <a:lnTo>
                    <a:pt x="16967848" y="868986"/>
                  </a:lnTo>
                  <a:lnTo>
                    <a:pt x="16967848" y="867892"/>
                  </a:lnTo>
                  <a:cubicBezTo>
                    <a:pt x="16967848" y="867834"/>
                    <a:pt x="16966578" y="867661"/>
                    <a:pt x="16965309" y="867431"/>
                  </a:cubicBezTo>
                  <a:lnTo>
                    <a:pt x="16965309" y="867316"/>
                  </a:lnTo>
                  <a:lnTo>
                    <a:pt x="16964037" y="867316"/>
                  </a:lnTo>
                  <a:cubicBezTo>
                    <a:pt x="16962768" y="867085"/>
                    <a:pt x="16958959" y="867085"/>
                    <a:pt x="16957687" y="867085"/>
                  </a:cubicBezTo>
                  <a:cubicBezTo>
                    <a:pt x="16957687" y="865243"/>
                    <a:pt x="16958959" y="863342"/>
                    <a:pt x="16960228" y="861499"/>
                  </a:cubicBezTo>
                  <a:cubicBezTo>
                    <a:pt x="16960228" y="860981"/>
                    <a:pt x="16961498" y="860520"/>
                    <a:pt x="16961498" y="860002"/>
                  </a:cubicBezTo>
                  <a:lnTo>
                    <a:pt x="16965309" y="860002"/>
                  </a:lnTo>
                  <a:lnTo>
                    <a:pt x="16965309" y="847090"/>
                  </a:lnTo>
                  <a:lnTo>
                    <a:pt x="16969118" y="847090"/>
                  </a:lnTo>
                  <a:lnTo>
                    <a:pt x="16969118" y="816610"/>
                  </a:lnTo>
                  <a:cubicBezTo>
                    <a:pt x="16971659" y="781050"/>
                    <a:pt x="16974198" y="726440"/>
                    <a:pt x="16971659" y="692150"/>
                  </a:cubicBezTo>
                  <a:cubicBezTo>
                    <a:pt x="16972928" y="674370"/>
                    <a:pt x="16970387" y="652780"/>
                    <a:pt x="16969118" y="641350"/>
                  </a:cubicBezTo>
                  <a:lnTo>
                    <a:pt x="16970387" y="641350"/>
                  </a:lnTo>
                  <a:lnTo>
                    <a:pt x="16966578" y="542290"/>
                  </a:lnTo>
                  <a:lnTo>
                    <a:pt x="16967848" y="541020"/>
                  </a:lnTo>
                  <a:lnTo>
                    <a:pt x="16967848" y="537210"/>
                  </a:lnTo>
                  <a:cubicBezTo>
                    <a:pt x="16967848" y="502920"/>
                    <a:pt x="16966578" y="468630"/>
                    <a:pt x="16966578" y="431800"/>
                  </a:cubicBezTo>
                  <a:cubicBezTo>
                    <a:pt x="16964037" y="361950"/>
                    <a:pt x="16962768" y="290830"/>
                    <a:pt x="16969118" y="213360"/>
                  </a:cubicBezTo>
                  <a:lnTo>
                    <a:pt x="16969118" y="207010"/>
                  </a:lnTo>
                  <a:cubicBezTo>
                    <a:pt x="16967848" y="191770"/>
                    <a:pt x="16967848" y="176530"/>
                    <a:pt x="16967848" y="158750"/>
                  </a:cubicBezTo>
                  <a:lnTo>
                    <a:pt x="16967848" y="80010"/>
                  </a:lnTo>
                  <a:lnTo>
                    <a:pt x="16972928" y="59690"/>
                  </a:lnTo>
                  <a:lnTo>
                    <a:pt x="16972928" y="8890"/>
                  </a:lnTo>
                  <a:lnTo>
                    <a:pt x="16966578" y="8890"/>
                  </a:lnTo>
                  <a:cubicBezTo>
                    <a:pt x="16928478" y="8890"/>
                    <a:pt x="16872598" y="7620"/>
                    <a:pt x="16857359" y="7620"/>
                  </a:cubicBezTo>
                  <a:cubicBezTo>
                    <a:pt x="16829418" y="7620"/>
                    <a:pt x="16814178" y="7620"/>
                    <a:pt x="16806559" y="8890"/>
                  </a:cubicBezTo>
                  <a:cubicBezTo>
                    <a:pt x="16773537" y="0"/>
                    <a:pt x="16694798" y="1270"/>
                    <a:pt x="16618598" y="3810"/>
                  </a:cubicBezTo>
                  <a:cubicBezTo>
                    <a:pt x="16580498" y="5080"/>
                    <a:pt x="16543668" y="5080"/>
                    <a:pt x="16518268" y="3810"/>
                  </a:cubicBezTo>
                  <a:lnTo>
                    <a:pt x="16514459" y="3810"/>
                  </a:lnTo>
                  <a:lnTo>
                    <a:pt x="16511918" y="10160"/>
                  </a:lnTo>
                  <a:cubicBezTo>
                    <a:pt x="16461118" y="10160"/>
                    <a:pt x="16411587" y="11430"/>
                    <a:pt x="16346818" y="13970"/>
                  </a:cubicBezTo>
                  <a:lnTo>
                    <a:pt x="16335387" y="13970"/>
                  </a:lnTo>
                  <a:lnTo>
                    <a:pt x="16336659" y="16510"/>
                  </a:lnTo>
                  <a:lnTo>
                    <a:pt x="16303637" y="16510"/>
                  </a:lnTo>
                  <a:lnTo>
                    <a:pt x="16303637" y="21590"/>
                  </a:lnTo>
                  <a:cubicBezTo>
                    <a:pt x="16280778" y="21590"/>
                    <a:pt x="16256648" y="20320"/>
                    <a:pt x="16229978" y="19050"/>
                  </a:cubicBezTo>
                  <a:cubicBezTo>
                    <a:pt x="16207118" y="17780"/>
                    <a:pt x="16184259" y="17780"/>
                    <a:pt x="16161398" y="16510"/>
                  </a:cubicBezTo>
                  <a:lnTo>
                    <a:pt x="16161398" y="15240"/>
                  </a:lnTo>
                  <a:cubicBezTo>
                    <a:pt x="16153778" y="13970"/>
                    <a:pt x="16144887" y="13970"/>
                    <a:pt x="16137268" y="12700"/>
                  </a:cubicBezTo>
                  <a:lnTo>
                    <a:pt x="16135998" y="44450"/>
                  </a:lnTo>
                  <a:lnTo>
                    <a:pt x="16132187" y="44450"/>
                  </a:lnTo>
                  <a:lnTo>
                    <a:pt x="16132187" y="13970"/>
                  </a:lnTo>
                  <a:cubicBezTo>
                    <a:pt x="15803556" y="10160"/>
                    <a:pt x="15350113" y="12700"/>
                    <a:pt x="14907730" y="15240"/>
                  </a:cubicBezTo>
                  <a:cubicBezTo>
                    <a:pt x="14454287" y="17780"/>
                    <a:pt x="14022963" y="20320"/>
                    <a:pt x="13624816" y="16510"/>
                  </a:cubicBezTo>
                  <a:cubicBezTo>
                    <a:pt x="13436803" y="17780"/>
                    <a:pt x="13293029" y="17780"/>
                    <a:pt x="13171373" y="16510"/>
                  </a:cubicBezTo>
                  <a:lnTo>
                    <a:pt x="13171373" y="15240"/>
                  </a:lnTo>
                  <a:lnTo>
                    <a:pt x="12795348" y="12700"/>
                  </a:lnTo>
                  <a:lnTo>
                    <a:pt x="12795348" y="16510"/>
                  </a:lnTo>
                  <a:cubicBezTo>
                    <a:pt x="12673692" y="16510"/>
                    <a:pt x="12540976" y="17780"/>
                    <a:pt x="12397202" y="17780"/>
                  </a:cubicBezTo>
                  <a:lnTo>
                    <a:pt x="12308725" y="12700"/>
                  </a:lnTo>
                  <a:lnTo>
                    <a:pt x="12253427" y="12700"/>
                  </a:lnTo>
                  <a:cubicBezTo>
                    <a:pt x="12109652" y="11430"/>
                    <a:pt x="12043295" y="11430"/>
                    <a:pt x="12021176" y="19050"/>
                  </a:cubicBezTo>
                  <a:lnTo>
                    <a:pt x="12021176" y="21590"/>
                  </a:lnTo>
                  <a:cubicBezTo>
                    <a:pt x="11965878" y="22860"/>
                    <a:pt x="11910580" y="22860"/>
                    <a:pt x="11866342" y="24130"/>
                  </a:cubicBezTo>
                  <a:cubicBezTo>
                    <a:pt x="11755745" y="19050"/>
                    <a:pt x="11611971" y="20320"/>
                    <a:pt x="11446077" y="20320"/>
                  </a:cubicBezTo>
                  <a:cubicBezTo>
                    <a:pt x="11280183" y="21590"/>
                    <a:pt x="11103230" y="21590"/>
                    <a:pt x="10981574" y="16510"/>
                  </a:cubicBezTo>
                  <a:lnTo>
                    <a:pt x="10970515" y="15240"/>
                  </a:lnTo>
                  <a:lnTo>
                    <a:pt x="10948395" y="15240"/>
                  </a:lnTo>
                  <a:cubicBezTo>
                    <a:pt x="10893097" y="16510"/>
                    <a:pt x="10671905" y="17780"/>
                    <a:pt x="10461773" y="19050"/>
                  </a:cubicBezTo>
                  <a:cubicBezTo>
                    <a:pt x="10262701" y="20320"/>
                    <a:pt x="10041509" y="21590"/>
                    <a:pt x="9864555" y="22860"/>
                  </a:cubicBezTo>
                  <a:cubicBezTo>
                    <a:pt x="9831377" y="20320"/>
                    <a:pt x="9765019" y="19050"/>
                    <a:pt x="9687602" y="19050"/>
                  </a:cubicBezTo>
                  <a:cubicBezTo>
                    <a:pt x="9433231" y="20320"/>
                    <a:pt x="9145682" y="21590"/>
                    <a:pt x="8791775" y="21590"/>
                  </a:cubicBezTo>
                  <a:lnTo>
                    <a:pt x="8780715" y="20320"/>
                  </a:lnTo>
                  <a:lnTo>
                    <a:pt x="8725417" y="21590"/>
                  </a:lnTo>
                  <a:cubicBezTo>
                    <a:pt x="8493166" y="21590"/>
                    <a:pt x="8260914" y="20320"/>
                    <a:pt x="8028663" y="20320"/>
                  </a:cubicBezTo>
                  <a:lnTo>
                    <a:pt x="8028663" y="17780"/>
                  </a:lnTo>
                  <a:cubicBezTo>
                    <a:pt x="7962305" y="19050"/>
                    <a:pt x="7895947" y="19050"/>
                    <a:pt x="7840650" y="20320"/>
                  </a:cubicBezTo>
                  <a:lnTo>
                    <a:pt x="7752173" y="20320"/>
                  </a:lnTo>
                  <a:cubicBezTo>
                    <a:pt x="7210253" y="19050"/>
                    <a:pt x="6646214" y="17780"/>
                    <a:pt x="6071115" y="17780"/>
                  </a:cubicBezTo>
                  <a:lnTo>
                    <a:pt x="6048996" y="17780"/>
                  </a:lnTo>
                  <a:lnTo>
                    <a:pt x="6015817" y="22860"/>
                  </a:lnTo>
                  <a:lnTo>
                    <a:pt x="6015817" y="27940"/>
                  </a:lnTo>
                  <a:lnTo>
                    <a:pt x="5993698" y="27940"/>
                  </a:lnTo>
                  <a:lnTo>
                    <a:pt x="5308003" y="16510"/>
                  </a:lnTo>
                  <a:cubicBezTo>
                    <a:pt x="5208467" y="16510"/>
                    <a:pt x="5153169" y="19050"/>
                    <a:pt x="5086811" y="20320"/>
                  </a:cubicBezTo>
                  <a:cubicBezTo>
                    <a:pt x="4987275" y="22860"/>
                    <a:pt x="4898798" y="26670"/>
                    <a:pt x="4611249" y="21590"/>
                  </a:cubicBezTo>
                  <a:lnTo>
                    <a:pt x="4611249" y="24130"/>
                  </a:lnTo>
                  <a:lnTo>
                    <a:pt x="3914494" y="24130"/>
                  </a:lnTo>
                  <a:cubicBezTo>
                    <a:pt x="3107144" y="24130"/>
                    <a:pt x="2178138" y="24130"/>
                    <a:pt x="1459265" y="19050"/>
                  </a:cubicBezTo>
                  <a:lnTo>
                    <a:pt x="1160656" y="17780"/>
                  </a:lnTo>
                  <a:lnTo>
                    <a:pt x="1282311" y="24130"/>
                  </a:lnTo>
                  <a:lnTo>
                    <a:pt x="1215954" y="24130"/>
                  </a:lnTo>
                  <a:cubicBezTo>
                    <a:pt x="928404" y="21590"/>
                    <a:pt x="848360" y="20320"/>
                    <a:pt x="840740" y="24130"/>
                  </a:cubicBezTo>
                  <a:lnTo>
                    <a:pt x="840740" y="21590"/>
                  </a:lnTo>
                  <a:cubicBezTo>
                    <a:pt x="839470" y="21590"/>
                    <a:pt x="839470" y="21590"/>
                    <a:pt x="838200" y="22860"/>
                  </a:cubicBezTo>
                  <a:cubicBezTo>
                    <a:pt x="836930" y="22860"/>
                    <a:pt x="835660" y="21590"/>
                    <a:pt x="833120" y="21590"/>
                  </a:cubicBezTo>
                  <a:lnTo>
                    <a:pt x="833120" y="15240"/>
                  </a:lnTo>
                  <a:cubicBezTo>
                    <a:pt x="797560" y="16510"/>
                    <a:pt x="768350" y="16510"/>
                    <a:pt x="742950" y="15240"/>
                  </a:cubicBezTo>
                  <a:cubicBezTo>
                    <a:pt x="713740" y="13970"/>
                    <a:pt x="687070" y="13970"/>
                    <a:pt x="659130" y="16510"/>
                  </a:cubicBezTo>
                  <a:cubicBezTo>
                    <a:pt x="657860" y="15240"/>
                    <a:pt x="656590" y="12700"/>
                    <a:pt x="652780" y="11430"/>
                  </a:cubicBezTo>
                  <a:lnTo>
                    <a:pt x="650240" y="11430"/>
                  </a:lnTo>
                  <a:cubicBezTo>
                    <a:pt x="646430" y="11430"/>
                    <a:pt x="643890" y="12700"/>
                    <a:pt x="641350" y="12700"/>
                  </a:cubicBezTo>
                  <a:lnTo>
                    <a:pt x="641350" y="7620"/>
                  </a:lnTo>
                  <a:cubicBezTo>
                    <a:pt x="572770" y="7620"/>
                    <a:pt x="551180" y="15240"/>
                    <a:pt x="541020" y="21590"/>
                  </a:cubicBezTo>
                  <a:cubicBezTo>
                    <a:pt x="486410" y="20320"/>
                    <a:pt x="438150" y="19050"/>
                    <a:pt x="391160" y="15240"/>
                  </a:cubicBezTo>
                  <a:lnTo>
                    <a:pt x="391160" y="20320"/>
                  </a:lnTo>
                  <a:lnTo>
                    <a:pt x="373380" y="20320"/>
                  </a:lnTo>
                  <a:lnTo>
                    <a:pt x="373380" y="22860"/>
                  </a:lnTo>
                  <a:lnTo>
                    <a:pt x="298450" y="22860"/>
                  </a:lnTo>
                  <a:lnTo>
                    <a:pt x="251460" y="19050"/>
                  </a:lnTo>
                  <a:lnTo>
                    <a:pt x="250190" y="19050"/>
                  </a:lnTo>
                  <a:cubicBezTo>
                    <a:pt x="240030" y="22860"/>
                    <a:pt x="205740" y="22860"/>
                    <a:pt x="173990" y="22860"/>
                  </a:cubicBezTo>
                  <a:cubicBezTo>
                    <a:pt x="146050" y="22860"/>
                    <a:pt x="120650" y="22860"/>
                    <a:pt x="107950" y="25400"/>
                  </a:cubicBezTo>
                  <a:lnTo>
                    <a:pt x="100330" y="27940"/>
                  </a:lnTo>
                  <a:lnTo>
                    <a:pt x="45720" y="27940"/>
                  </a:lnTo>
                  <a:lnTo>
                    <a:pt x="45720" y="34290"/>
                  </a:lnTo>
                  <a:lnTo>
                    <a:pt x="29210" y="34290"/>
                  </a:lnTo>
                  <a:lnTo>
                    <a:pt x="29210" y="40640"/>
                  </a:lnTo>
                  <a:cubicBezTo>
                    <a:pt x="29210" y="50800"/>
                    <a:pt x="29210" y="62230"/>
                    <a:pt x="27940" y="76200"/>
                  </a:cubicBezTo>
                  <a:lnTo>
                    <a:pt x="27940" y="87630"/>
                  </a:lnTo>
                  <a:cubicBezTo>
                    <a:pt x="27940" y="97790"/>
                    <a:pt x="27940" y="105410"/>
                    <a:pt x="26670" y="114300"/>
                  </a:cubicBezTo>
                  <a:lnTo>
                    <a:pt x="25400" y="130810"/>
                  </a:lnTo>
                  <a:cubicBezTo>
                    <a:pt x="21590" y="194310"/>
                    <a:pt x="22860" y="208280"/>
                    <a:pt x="22860" y="222250"/>
                  </a:cubicBezTo>
                  <a:cubicBezTo>
                    <a:pt x="24130" y="236220"/>
                    <a:pt x="24130" y="248920"/>
                    <a:pt x="20320" y="311150"/>
                  </a:cubicBezTo>
                  <a:lnTo>
                    <a:pt x="19050" y="328930"/>
                  </a:lnTo>
                  <a:lnTo>
                    <a:pt x="30480" y="316230"/>
                  </a:lnTo>
                  <a:cubicBezTo>
                    <a:pt x="31750" y="328930"/>
                    <a:pt x="29210" y="356870"/>
                    <a:pt x="27940" y="378460"/>
                  </a:cubicBezTo>
                  <a:cubicBezTo>
                    <a:pt x="26670" y="412750"/>
                    <a:pt x="22860" y="450850"/>
                    <a:pt x="25400" y="485140"/>
                  </a:cubicBezTo>
                  <a:lnTo>
                    <a:pt x="16510" y="457200"/>
                  </a:lnTo>
                  <a:lnTo>
                    <a:pt x="17780" y="504190"/>
                  </a:lnTo>
                  <a:cubicBezTo>
                    <a:pt x="17780" y="519430"/>
                    <a:pt x="19050" y="535940"/>
                    <a:pt x="19050" y="552450"/>
                  </a:cubicBezTo>
                  <a:cubicBezTo>
                    <a:pt x="16510" y="565150"/>
                    <a:pt x="13970" y="577850"/>
                    <a:pt x="12700" y="588010"/>
                  </a:cubicBezTo>
                  <a:lnTo>
                    <a:pt x="7620" y="588010"/>
                  </a:lnTo>
                  <a:cubicBezTo>
                    <a:pt x="3810" y="640080"/>
                    <a:pt x="5080" y="643890"/>
                    <a:pt x="8890" y="647700"/>
                  </a:cubicBezTo>
                  <a:cubicBezTo>
                    <a:pt x="10160" y="648970"/>
                    <a:pt x="12700" y="650240"/>
                    <a:pt x="13970" y="650240"/>
                  </a:cubicBezTo>
                  <a:cubicBezTo>
                    <a:pt x="15240" y="652780"/>
                    <a:pt x="16510" y="659130"/>
                    <a:pt x="16510" y="675640"/>
                  </a:cubicBezTo>
                  <a:cubicBezTo>
                    <a:pt x="15240" y="675640"/>
                    <a:pt x="13970" y="675640"/>
                    <a:pt x="11430" y="676910"/>
                  </a:cubicBezTo>
                  <a:cubicBezTo>
                    <a:pt x="6350" y="679450"/>
                    <a:pt x="5080" y="685800"/>
                    <a:pt x="5080" y="712470"/>
                  </a:cubicBezTo>
                  <a:cubicBezTo>
                    <a:pt x="3810" y="722630"/>
                    <a:pt x="5080" y="748030"/>
                    <a:pt x="7620" y="779780"/>
                  </a:cubicBezTo>
                  <a:cubicBezTo>
                    <a:pt x="8890" y="800100"/>
                    <a:pt x="10160" y="822960"/>
                    <a:pt x="11430" y="845820"/>
                  </a:cubicBezTo>
                  <a:lnTo>
                    <a:pt x="38100" y="845820"/>
                  </a:lnTo>
                  <a:lnTo>
                    <a:pt x="11430" y="845820"/>
                  </a:lnTo>
                  <a:lnTo>
                    <a:pt x="11430" y="857250"/>
                  </a:lnTo>
                  <a:cubicBezTo>
                    <a:pt x="7620" y="859254"/>
                    <a:pt x="6350" y="859829"/>
                    <a:pt x="6350" y="862363"/>
                  </a:cubicBezTo>
                  <a:lnTo>
                    <a:pt x="10160" y="862363"/>
                  </a:lnTo>
                  <a:lnTo>
                    <a:pt x="10160" y="862651"/>
                  </a:lnTo>
                  <a:lnTo>
                    <a:pt x="19050" y="862709"/>
                  </a:lnTo>
                  <a:lnTo>
                    <a:pt x="19050" y="863515"/>
                  </a:lnTo>
                  <a:lnTo>
                    <a:pt x="12700" y="863515"/>
                  </a:lnTo>
                  <a:lnTo>
                    <a:pt x="16510" y="865819"/>
                  </a:lnTo>
                  <a:lnTo>
                    <a:pt x="16510" y="866164"/>
                  </a:lnTo>
                  <a:cubicBezTo>
                    <a:pt x="13970" y="868295"/>
                    <a:pt x="10160" y="870483"/>
                    <a:pt x="16510" y="871981"/>
                  </a:cubicBezTo>
                  <a:cubicBezTo>
                    <a:pt x="16510" y="872096"/>
                    <a:pt x="16510" y="872153"/>
                    <a:pt x="15240" y="872211"/>
                  </a:cubicBezTo>
                  <a:lnTo>
                    <a:pt x="12700" y="872268"/>
                  </a:lnTo>
                  <a:lnTo>
                    <a:pt x="12700" y="872499"/>
                  </a:lnTo>
                  <a:cubicBezTo>
                    <a:pt x="13970" y="873075"/>
                    <a:pt x="13970" y="873938"/>
                    <a:pt x="15240" y="874860"/>
                  </a:cubicBezTo>
                  <a:cubicBezTo>
                    <a:pt x="16510" y="876703"/>
                    <a:pt x="19050" y="878776"/>
                    <a:pt x="21590" y="879755"/>
                  </a:cubicBezTo>
                  <a:cubicBezTo>
                    <a:pt x="21590" y="879870"/>
                    <a:pt x="20320" y="879985"/>
                    <a:pt x="20320" y="880043"/>
                  </a:cubicBezTo>
                  <a:cubicBezTo>
                    <a:pt x="20320" y="880100"/>
                    <a:pt x="19050" y="880158"/>
                    <a:pt x="19050" y="880216"/>
                  </a:cubicBezTo>
                  <a:lnTo>
                    <a:pt x="21590" y="880216"/>
                  </a:lnTo>
                  <a:lnTo>
                    <a:pt x="21590" y="880273"/>
                  </a:lnTo>
                  <a:cubicBezTo>
                    <a:pt x="15240" y="881598"/>
                    <a:pt x="17780" y="884362"/>
                    <a:pt x="20320" y="886838"/>
                  </a:cubicBezTo>
                  <a:cubicBezTo>
                    <a:pt x="21590" y="888681"/>
                    <a:pt x="24130" y="890985"/>
                    <a:pt x="20320" y="891445"/>
                  </a:cubicBezTo>
                  <a:lnTo>
                    <a:pt x="16510" y="891445"/>
                  </a:lnTo>
                  <a:lnTo>
                    <a:pt x="17780" y="895880"/>
                  </a:lnTo>
                  <a:lnTo>
                    <a:pt x="11430" y="895880"/>
                  </a:lnTo>
                  <a:cubicBezTo>
                    <a:pt x="11430" y="896398"/>
                    <a:pt x="10160" y="896859"/>
                    <a:pt x="10160" y="897319"/>
                  </a:cubicBezTo>
                  <a:lnTo>
                    <a:pt x="8890" y="897262"/>
                  </a:lnTo>
                  <a:lnTo>
                    <a:pt x="10160" y="897953"/>
                  </a:lnTo>
                  <a:lnTo>
                    <a:pt x="10160" y="898126"/>
                  </a:lnTo>
                  <a:lnTo>
                    <a:pt x="13970" y="902445"/>
                  </a:lnTo>
                  <a:lnTo>
                    <a:pt x="21590" y="902445"/>
                  </a:lnTo>
                  <a:cubicBezTo>
                    <a:pt x="22860" y="902733"/>
                    <a:pt x="22860" y="903021"/>
                    <a:pt x="24130" y="903251"/>
                  </a:cubicBezTo>
                  <a:lnTo>
                    <a:pt x="22860" y="903193"/>
                  </a:lnTo>
                  <a:lnTo>
                    <a:pt x="21590" y="904115"/>
                  </a:lnTo>
                  <a:cubicBezTo>
                    <a:pt x="20320" y="905036"/>
                    <a:pt x="20320" y="905785"/>
                    <a:pt x="20320" y="906476"/>
                  </a:cubicBezTo>
                  <a:cubicBezTo>
                    <a:pt x="17780" y="906821"/>
                    <a:pt x="15240" y="907167"/>
                    <a:pt x="13970" y="907570"/>
                  </a:cubicBezTo>
                  <a:lnTo>
                    <a:pt x="12700" y="907743"/>
                  </a:lnTo>
                  <a:lnTo>
                    <a:pt x="12700" y="907858"/>
                  </a:lnTo>
                  <a:cubicBezTo>
                    <a:pt x="13970" y="907916"/>
                    <a:pt x="15240" y="908146"/>
                    <a:pt x="16510" y="909182"/>
                  </a:cubicBezTo>
                  <a:cubicBezTo>
                    <a:pt x="16510" y="910565"/>
                    <a:pt x="19050" y="911716"/>
                    <a:pt x="22860" y="913502"/>
                  </a:cubicBezTo>
                  <a:lnTo>
                    <a:pt x="12700" y="915172"/>
                  </a:lnTo>
                  <a:cubicBezTo>
                    <a:pt x="8890" y="915805"/>
                    <a:pt x="8890" y="915978"/>
                    <a:pt x="8890" y="916266"/>
                  </a:cubicBezTo>
                  <a:cubicBezTo>
                    <a:pt x="8890" y="916496"/>
                    <a:pt x="8890" y="916842"/>
                    <a:pt x="5080" y="917821"/>
                  </a:cubicBezTo>
                  <a:lnTo>
                    <a:pt x="8890" y="917878"/>
                  </a:lnTo>
                  <a:cubicBezTo>
                    <a:pt x="10160" y="918224"/>
                    <a:pt x="10160" y="919548"/>
                    <a:pt x="10160" y="920412"/>
                  </a:cubicBezTo>
                  <a:cubicBezTo>
                    <a:pt x="10160" y="922140"/>
                    <a:pt x="10160" y="922773"/>
                    <a:pt x="12700" y="922946"/>
                  </a:cubicBezTo>
                  <a:cubicBezTo>
                    <a:pt x="10160" y="923752"/>
                    <a:pt x="8890" y="924501"/>
                    <a:pt x="8890" y="925307"/>
                  </a:cubicBezTo>
                  <a:cubicBezTo>
                    <a:pt x="7620" y="926229"/>
                    <a:pt x="7620" y="927208"/>
                    <a:pt x="2540" y="928417"/>
                  </a:cubicBezTo>
                  <a:lnTo>
                    <a:pt x="0" y="929108"/>
                  </a:lnTo>
                  <a:lnTo>
                    <a:pt x="6350" y="928935"/>
                  </a:lnTo>
                  <a:lnTo>
                    <a:pt x="6350" y="930029"/>
                  </a:lnTo>
                  <a:cubicBezTo>
                    <a:pt x="6350" y="930087"/>
                    <a:pt x="7620" y="930260"/>
                    <a:pt x="8890" y="930490"/>
                  </a:cubicBezTo>
                  <a:lnTo>
                    <a:pt x="8890" y="930605"/>
                  </a:lnTo>
                  <a:lnTo>
                    <a:pt x="10160" y="930605"/>
                  </a:lnTo>
                  <a:cubicBezTo>
                    <a:pt x="11430" y="930836"/>
                    <a:pt x="15240" y="930836"/>
                    <a:pt x="16510" y="930836"/>
                  </a:cubicBezTo>
                  <a:cubicBezTo>
                    <a:pt x="16510" y="932678"/>
                    <a:pt x="15240" y="934579"/>
                    <a:pt x="13970" y="936422"/>
                  </a:cubicBezTo>
                  <a:cubicBezTo>
                    <a:pt x="13970" y="936940"/>
                    <a:pt x="12700" y="937401"/>
                    <a:pt x="12700" y="937919"/>
                  </a:cubicBezTo>
                  <a:lnTo>
                    <a:pt x="8890" y="937919"/>
                  </a:lnTo>
                  <a:lnTo>
                    <a:pt x="8890" y="951962"/>
                  </a:lnTo>
                  <a:lnTo>
                    <a:pt x="6350" y="951962"/>
                  </a:lnTo>
                  <a:lnTo>
                    <a:pt x="6350" y="982442"/>
                  </a:lnTo>
                  <a:cubicBezTo>
                    <a:pt x="3810" y="1018002"/>
                    <a:pt x="1270" y="1072612"/>
                    <a:pt x="3810" y="1106902"/>
                  </a:cubicBezTo>
                  <a:cubicBezTo>
                    <a:pt x="2540" y="1124682"/>
                    <a:pt x="5080" y="1146272"/>
                    <a:pt x="6350" y="1157702"/>
                  </a:cubicBezTo>
                  <a:lnTo>
                    <a:pt x="5080" y="1157702"/>
                  </a:lnTo>
                  <a:lnTo>
                    <a:pt x="8890" y="1256762"/>
                  </a:lnTo>
                  <a:lnTo>
                    <a:pt x="7620" y="1258032"/>
                  </a:lnTo>
                  <a:lnTo>
                    <a:pt x="7620" y="1261842"/>
                  </a:lnTo>
                  <a:cubicBezTo>
                    <a:pt x="7620" y="1296132"/>
                    <a:pt x="8890" y="1330422"/>
                    <a:pt x="8890" y="1367252"/>
                  </a:cubicBezTo>
                  <a:cubicBezTo>
                    <a:pt x="11430" y="1437102"/>
                    <a:pt x="12700" y="1508222"/>
                    <a:pt x="6350" y="1585692"/>
                  </a:cubicBezTo>
                  <a:lnTo>
                    <a:pt x="6350" y="1592042"/>
                  </a:lnTo>
                  <a:cubicBezTo>
                    <a:pt x="7620" y="1607282"/>
                    <a:pt x="7620" y="1622522"/>
                    <a:pt x="7620" y="1640302"/>
                  </a:cubicBezTo>
                  <a:lnTo>
                    <a:pt x="7620" y="1719042"/>
                  </a:lnTo>
                  <a:lnTo>
                    <a:pt x="2540" y="1739362"/>
                  </a:lnTo>
                  <a:lnTo>
                    <a:pt x="2540" y="1790162"/>
                  </a:lnTo>
                  <a:lnTo>
                    <a:pt x="8890" y="1790162"/>
                  </a:lnTo>
                  <a:cubicBezTo>
                    <a:pt x="46990" y="1790162"/>
                    <a:pt x="102870" y="1791432"/>
                    <a:pt x="118110" y="1791432"/>
                  </a:cubicBezTo>
                  <a:cubicBezTo>
                    <a:pt x="146050" y="1791432"/>
                    <a:pt x="161290" y="1791432"/>
                    <a:pt x="168910" y="1790162"/>
                  </a:cubicBezTo>
                  <a:cubicBezTo>
                    <a:pt x="189230" y="1795242"/>
                    <a:pt x="227330" y="1796512"/>
                    <a:pt x="271780" y="1796512"/>
                  </a:cubicBezTo>
                  <a:cubicBezTo>
                    <a:pt x="298450" y="1796512"/>
                    <a:pt x="327660" y="1796512"/>
                    <a:pt x="356870" y="1795242"/>
                  </a:cubicBezTo>
                  <a:cubicBezTo>
                    <a:pt x="394970" y="1793972"/>
                    <a:pt x="431800" y="1793972"/>
                    <a:pt x="457200" y="1795242"/>
                  </a:cubicBezTo>
                  <a:lnTo>
                    <a:pt x="461010" y="1795242"/>
                  </a:lnTo>
                  <a:lnTo>
                    <a:pt x="463550" y="1788892"/>
                  </a:lnTo>
                  <a:cubicBezTo>
                    <a:pt x="514350" y="1788892"/>
                    <a:pt x="563880" y="1787622"/>
                    <a:pt x="628650" y="1785082"/>
                  </a:cubicBezTo>
                  <a:lnTo>
                    <a:pt x="640080" y="1785082"/>
                  </a:lnTo>
                  <a:lnTo>
                    <a:pt x="638810" y="1782542"/>
                  </a:lnTo>
                  <a:lnTo>
                    <a:pt x="671830" y="1782542"/>
                  </a:lnTo>
                  <a:lnTo>
                    <a:pt x="671830" y="1777462"/>
                  </a:lnTo>
                  <a:cubicBezTo>
                    <a:pt x="694690" y="1777462"/>
                    <a:pt x="718820" y="1778732"/>
                    <a:pt x="745490" y="1780002"/>
                  </a:cubicBezTo>
                  <a:cubicBezTo>
                    <a:pt x="763270" y="1781272"/>
                    <a:pt x="781050" y="1781272"/>
                    <a:pt x="798830" y="1782542"/>
                  </a:cubicBezTo>
                  <a:lnTo>
                    <a:pt x="798830" y="1793972"/>
                  </a:lnTo>
                  <a:lnTo>
                    <a:pt x="1437145" y="1793972"/>
                  </a:lnTo>
                  <a:cubicBezTo>
                    <a:pt x="1647278" y="1793972"/>
                    <a:pt x="1846350" y="1792702"/>
                    <a:pt x="2056483" y="1791432"/>
                  </a:cubicBezTo>
                  <a:cubicBezTo>
                    <a:pt x="2509926" y="1788892"/>
                    <a:pt x="2941250" y="1786352"/>
                    <a:pt x="3339395" y="1790162"/>
                  </a:cubicBezTo>
                  <a:cubicBezTo>
                    <a:pt x="3527408" y="1788892"/>
                    <a:pt x="3671183" y="1788892"/>
                    <a:pt x="3792839" y="1790162"/>
                  </a:cubicBezTo>
                  <a:lnTo>
                    <a:pt x="3792839" y="1791432"/>
                  </a:lnTo>
                  <a:lnTo>
                    <a:pt x="3870256" y="1791432"/>
                  </a:lnTo>
                  <a:lnTo>
                    <a:pt x="4157805" y="1793972"/>
                  </a:lnTo>
                  <a:lnTo>
                    <a:pt x="4157805" y="1790162"/>
                  </a:lnTo>
                  <a:cubicBezTo>
                    <a:pt x="4279461" y="1790162"/>
                    <a:pt x="4412176" y="1788892"/>
                    <a:pt x="4555951" y="1788892"/>
                  </a:cubicBezTo>
                  <a:lnTo>
                    <a:pt x="4655487" y="1795242"/>
                  </a:lnTo>
                  <a:lnTo>
                    <a:pt x="4721844" y="1795242"/>
                  </a:lnTo>
                  <a:cubicBezTo>
                    <a:pt x="4865619" y="1796512"/>
                    <a:pt x="4931976" y="1796512"/>
                    <a:pt x="4954096" y="1788892"/>
                  </a:cubicBezTo>
                  <a:lnTo>
                    <a:pt x="4954096" y="1786352"/>
                  </a:lnTo>
                  <a:cubicBezTo>
                    <a:pt x="5009394" y="1785082"/>
                    <a:pt x="5064692" y="1785082"/>
                    <a:pt x="5108930" y="1783812"/>
                  </a:cubicBezTo>
                  <a:cubicBezTo>
                    <a:pt x="5219526" y="1788892"/>
                    <a:pt x="5363301" y="1787622"/>
                    <a:pt x="5529195" y="1787622"/>
                  </a:cubicBezTo>
                  <a:cubicBezTo>
                    <a:pt x="5695088" y="1786352"/>
                    <a:pt x="5872042" y="1786352"/>
                    <a:pt x="5993697" y="1791432"/>
                  </a:cubicBezTo>
                  <a:lnTo>
                    <a:pt x="6004757" y="1792702"/>
                  </a:lnTo>
                  <a:lnTo>
                    <a:pt x="6026876" y="1792702"/>
                  </a:lnTo>
                  <a:cubicBezTo>
                    <a:pt x="6082174" y="1791432"/>
                    <a:pt x="6303366" y="1790162"/>
                    <a:pt x="6513499" y="1788892"/>
                  </a:cubicBezTo>
                  <a:cubicBezTo>
                    <a:pt x="6712571" y="1787622"/>
                    <a:pt x="6933763" y="1786352"/>
                    <a:pt x="7110716" y="1785082"/>
                  </a:cubicBezTo>
                  <a:cubicBezTo>
                    <a:pt x="7143895" y="1787622"/>
                    <a:pt x="7221312" y="1788892"/>
                    <a:pt x="7287670" y="1788892"/>
                  </a:cubicBezTo>
                  <a:cubicBezTo>
                    <a:pt x="7542040" y="1787622"/>
                    <a:pt x="7829590" y="1786352"/>
                    <a:pt x="8183497" y="1786352"/>
                  </a:cubicBezTo>
                  <a:lnTo>
                    <a:pt x="8194556" y="1787622"/>
                  </a:lnTo>
                  <a:lnTo>
                    <a:pt x="8249855" y="1786352"/>
                  </a:lnTo>
                  <a:cubicBezTo>
                    <a:pt x="8482106" y="1786352"/>
                    <a:pt x="8714357" y="1787622"/>
                    <a:pt x="8946609" y="1787622"/>
                  </a:cubicBezTo>
                  <a:lnTo>
                    <a:pt x="8946609" y="1790162"/>
                  </a:lnTo>
                  <a:lnTo>
                    <a:pt x="9134622" y="1787622"/>
                  </a:lnTo>
                  <a:lnTo>
                    <a:pt x="9223099" y="1787622"/>
                  </a:lnTo>
                  <a:cubicBezTo>
                    <a:pt x="9765019" y="1788892"/>
                    <a:pt x="10329058" y="1790162"/>
                    <a:pt x="10904157" y="1790162"/>
                  </a:cubicBezTo>
                  <a:lnTo>
                    <a:pt x="10926276" y="1790162"/>
                  </a:lnTo>
                  <a:lnTo>
                    <a:pt x="10959454" y="1785082"/>
                  </a:lnTo>
                  <a:lnTo>
                    <a:pt x="10959454" y="1780002"/>
                  </a:lnTo>
                  <a:lnTo>
                    <a:pt x="10981574" y="1780002"/>
                  </a:lnTo>
                  <a:lnTo>
                    <a:pt x="11667268" y="1791432"/>
                  </a:lnTo>
                  <a:cubicBezTo>
                    <a:pt x="11766805" y="1791432"/>
                    <a:pt x="11822103" y="1788892"/>
                    <a:pt x="11888460" y="1787622"/>
                  </a:cubicBezTo>
                  <a:cubicBezTo>
                    <a:pt x="11987997" y="1785082"/>
                    <a:pt x="12076474" y="1781272"/>
                    <a:pt x="12364023" y="1786352"/>
                  </a:cubicBezTo>
                  <a:lnTo>
                    <a:pt x="12364023" y="1783812"/>
                  </a:lnTo>
                  <a:lnTo>
                    <a:pt x="13049718" y="1783812"/>
                  </a:lnTo>
                  <a:cubicBezTo>
                    <a:pt x="13857067" y="1783812"/>
                    <a:pt x="14786074" y="1783812"/>
                    <a:pt x="15504948" y="1788892"/>
                  </a:cubicBezTo>
                  <a:lnTo>
                    <a:pt x="15803556" y="1790162"/>
                  </a:lnTo>
                  <a:lnTo>
                    <a:pt x="15681900" y="1783812"/>
                  </a:lnTo>
                  <a:lnTo>
                    <a:pt x="15748259" y="1783812"/>
                  </a:lnTo>
                  <a:cubicBezTo>
                    <a:pt x="16024749" y="1786352"/>
                    <a:pt x="16124568" y="1787622"/>
                    <a:pt x="16132187" y="1783812"/>
                  </a:cubicBezTo>
                  <a:lnTo>
                    <a:pt x="16132187" y="1785082"/>
                  </a:lnTo>
                  <a:cubicBezTo>
                    <a:pt x="16133457" y="1785082"/>
                    <a:pt x="16133457" y="1785082"/>
                    <a:pt x="16134728" y="1783812"/>
                  </a:cubicBezTo>
                  <a:cubicBezTo>
                    <a:pt x="16135998" y="1783812"/>
                    <a:pt x="16137268" y="1785082"/>
                    <a:pt x="16139807" y="1785082"/>
                  </a:cubicBezTo>
                  <a:lnTo>
                    <a:pt x="16139807" y="1791432"/>
                  </a:lnTo>
                  <a:cubicBezTo>
                    <a:pt x="16175368" y="1790162"/>
                    <a:pt x="16204578" y="1790162"/>
                    <a:pt x="16229978" y="1791432"/>
                  </a:cubicBezTo>
                  <a:cubicBezTo>
                    <a:pt x="16259187" y="1792702"/>
                    <a:pt x="16285857" y="1792702"/>
                    <a:pt x="16313798" y="1790162"/>
                  </a:cubicBezTo>
                  <a:cubicBezTo>
                    <a:pt x="16315068" y="1791432"/>
                    <a:pt x="16316337" y="1793972"/>
                    <a:pt x="16320148" y="1795242"/>
                  </a:cubicBezTo>
                  <a:lnTo>
                    <a:pt x="16322687" y="1795242"/>
                  </a:lnTo>
                  <a:cubicBezTo>
                    <a:pt x="16326498" y="1795242"/>
                    <a:pt x="16329037" y="1793972"/>
                    <a:pt x="16331578" y="1793972"/>
                  </a:cubicBezTo>
                  <a:lnTo>
                    <a:pt x="16331578" y="1799052"/>
                  </a:lnTo>
                  <a:cubicBezTo>
                    <a:pt x="16400157" y="1799052"/>
                    <a:pt x="16421748" y="1791432"/>
                    <a:pt x="16431907" y="1785082"/>
                  </a:cubicBezTo>
                  <a:cubicBezTo>
                    <a:pt x="16486518" y="1786352"/>
                    <a:pt x="16534778" y="1788892"/>
                    <a:pt x="16581768" y="1792702"/>
                  </a:cubicBezTo>
                  <a:lnTo>
                    <a:pt x="16581768" y="1787622"/>
                  </a:lnTo>
                  <a:lnTo>
                    <a:pt x="16599548" y="1787622"/>
                  </a:lnTo>
                  <a:lnTo>
                    <a:pt x="16599548" y="1783812"/>
                  </a:lnTo>
                  <a:lnTo>
                    <a:pt x="16674478" y="1783812"/>
                  </a:lnTo>
                  <a:lnTo>
                    <a:pt x="16721468" y="1786352"/>
                  </a:lnTo>
                  <a:lnTo>
                    <a:pt x="16722737" y="1786352"/>
                  </a:lnTo>
                  <a:cubicBezTo>
                    <a:pt x="16732898" y="1782542"/>
                    <a:pt x="16767187" y="1782542"/>
                    <a:pt x="16798937" y="1782542"/>
                  </a:cubicBezTo>
                  <a:cubicBezTo>
                    <a:pt x="16826878" y="1782542"/>
                    <a:pt x="16852278" y="1782542"/>
                    <a:pt x="16863707" y="1780002"/>
                  </a:cubicBezTo>
                  <a:lnTo>
                    <a:pt x="16927207" y="1780002"/>
                  </a:lnTo>
                  <a:lnTo>
                    <a:pt x="16927207" y="1773652"/>
                  </a:lnTo>
                  <a:lnTo>
                    <a:pt x="16943718" y="1773652"/>
                  </a:lnTo>
                  <a:lnTo>
                    <a:pt x="16943718" y="1767302"/>
                  </a:lnTo>
                  <a:cubicBezTo>
                    <a:pt x="16943718" y="1757142"/>
                    <a:pt x="16943718" y="1745712"/>
                    <a:pt x="16944987" y="1733012"/>
                  </a:cubicBezTo>
                  <a:lnTo>
                    <a:pt x="16944987" y="1720312"/>
                  </a:lnTo>
                  <a:cubicBezTo>
                    <a:pt x="16944987" y="1710152"/>
                    <a:pt x="16944987" y="1702532"/>
                    <a:pt x="16946257" y="1693642"/>
                  </a:cubicBezTo>
                  <a:lnTo>
                    <a:pt x="16947528" y="1677132"/>
                  </a:lnTo>
                  <a:cubicBezTo>
                    <a:pt x="16951337" y="1613632"/>
                    <a:pt x="16950068" y="1599662"/>
                    <a:pt x="16950068" y="1585692"/>
                  </a:cubicBezTo>
                  <a:cubicBezTo>
                    <a:pt x="16948798" y="1571722"/>
                    <a:pt x="16948798" y="1559022"/>
                    <a:pt x="16952607" y="1496792"/>
                  </a:cubicBezTo>
                  <a:lnTo>
                    <a:pt x="16953878" y="1479012"/>
                  </a:lnTo>
                  <a:lnTo>
                    <a:pt x="16942448" y="1491712"/>
                  </a:lnTo>
                  <a:cubicBezTo>
                    <a:pt x="16941178" y="1479012"/>
                    <a:pt x="16943718" y="1451072"/>
                    <a:pt x="16944987" y="1429482"/>
                  </a:cubicBezTo>
                  <a:cubicBezTo>
                    <a:pt x="16947528" y="1396462"/>
                    <a:pt x="16951337" y="1358362"/>
                    <a:pt x="16948798" y="1324072"/>
                  </a:cubicBezTo>
                  <a:lnTo>
                    <a:pt x="16957687" y="1352012"/>
                  </a:lnTo>
                  <a:lnTo>
                    <a:pt x="16956418" y="1305022"/>
                  </a:lnTo>
                  <a:cubicBezTo>
                    <a:pt x="16956418" y="1289782"/>
                    <a:pt x="16955148" y="1273272"/>
                    <a:pt x="16955148" y="1256762"/>
                  </a:cubicBezTo>
                  <a:cubicBezTo>
                    <a:pt x="16957687" y="1244062"/>
                    <a:pt x="16960228" y="1231362"/>
                    <a:pt x="16961498" y="1221202"/>
                  </a:cubicBezTo>
                  <a:lnTo>
                    <a:pt x="16966578" y="1221202"/>
                  </a:lnTo>
                  <a:cubicBezTo>
                    <a:pt x="16970387" y="1169132"/>
                    <a:pt x="16969118" y="1165322"/>
                    <a:pt x="16965307" y="1161512"/>
                  </a:cubicBezTo>
                  <a:cubicBezTo>
                    <a:pt x="16964037" y="1160242"/>
                    <a:pt x="16961498" y="1158972"/>
                    <a:pt x="16960228" y="1158972"/>
                  </a:cubicBezTo>
                  <a:cubicBezTo>
                    <a:pt x="16958957" y="1156432"/>
                    <a:pt x="16957687" y="1150082"/>
                    <a:pt x="16957687" y="1133572"/>
                  </a:cubicBezTo>
                  <a:cubicBezTo>
                    <a:pt x="16958957" y="1133572"/>
                    <a:pt x="16960228" y="1133572"/>
                    <a:pt x="16962768" y="1132302"/>
                  </a:cubicBezTo>
                  <a:cubicBezTo>
                    <a:pt x="16967848" y="1129762"/>
                    <a:pt x="16969118" y="1123412"/>
                    <a:pt x="16969118" y="1096742"/>
                  </a:cubicBezTo>
                  <a:cubicBezTo>
                    <a:pt x="16970387" y="1086582"/>
                    <a:pt x="16969118" y="1061182"/>
                    <a:pt x="16966578" y="1029432"/>
                  </a:cubicBezTo>
                  <a:cubicBezTo>
                    <a:pt x="16965307" y="1009112"/>
                    <a:pt x="16964037" y="986252"/>
                    <a:pt x="16962768" y="963392"/>
                  </a:cubicBezTo>
                  <a:lnTo>
                    <a:pt x="16962768" y="940532"/>
                  </a:lnTo>
                  <a:cubicBezTo>
                    <a:pt x="16967848" y="938495"/>
                    <a:pt x="16969118" y="937746"/>
                    <a:pt x="16967848" y="935558"/>
                  </a:cubicBezTo>
                  <a:lnTo>
                    <a:pt x="16964037" y="935558"/>
                  </a:lnTo>
                  <a:lnTo>
                    <a:pt x="16964037" y="935270"/>
                  </a:lnTo>
                  <a:lnTo>
                    <a:pt x="16955148" y="935212"/>
                  </a:lnTo>
                  <a:lnTo>
                    <a:pt x="16955148" y="934406"/>
                  </a:lnTo>
                  <a:lnTo>
                    <a:pt x="16961498" y="934406"/>
                  </a:lnTo>
                  <a:lnTo>
                    <a:pt x="16957687" y="932103"/>
                  </a:lnTo>
                  <a:lnTo>
                    <a:pt x="16957687" y="931757"/>
                  </a:lnTo>
                  <a:cubicBezTo>
                    <a:pt x="16960228" y="929626"/>
                    <a:pt x="16964037" y="927438"/>
                    <a:pt x="16957687" y="925941"/>
                  </a:cubicBezTo>
                  <a:cubicBezTo>
                    <a:pt x="16957687" y="925825"/>
                    <a:pt x="16957687" y="925768"/>
                    <a:pt x="16958957" y="925710"/>
                  </a:cubicBezTo>
                  <a:lnTo>
                    <a:pt x="16961498" y="925653"/>
                  </a:lnTo>
                  <a:lnTo>
                    <a:pt x="16961498" y="925422"/>
                  </a:lnTo>
                  <a:cubicBezTo>
                    <a:pt x="16960228" y="924846"/>
                    <a:pt x="16960228" y="923983"/>
                    <a:pt x="16958957" y="923061"/>
                  </a:cubicBezTo>
                  <a:cubicBezTo>
                    <a:pt x="16957687" y="921218"/>
                    <a:pt x="16955148" y="919145"/>
                    <a:pt x="16952607" y="918166"/>
                  </a:cubicBezTo>
                  <a:cubicBezTo>
                    <a:pt x="16952607" y="918051"/>
                    <a:pt x="16953878" y="917936"/>
                    <a:pt x="16953878" y="917878"/>
                  </a:cubicBezTo>
                  <a:cubicBezTo>
                    <a:pt x="16953878" y="917821"/>
                    <a:pt x="16953878" y="917763"/>
                    <a:pt x="16955148" y="917763"/>
                  </a:cubicBezTo>
                  <a:lnTo>
                    <a:pt x="16950068" y="917648"/>
                  </a:lnTo>
                  <a:lnTo>
                    <a:pt x="16956418" y="917705"/>
                  </a:lnTo>
                  <a:lnTo>
                    <a:pt x="16957687" y="917648"/>
                  </a:lnTo>
                  <a:lnTo>
                    <a:pt x="16957687" y="917590"/>
                  </a:lnTo>
                  <a:cubicBezTo>
                    <a:pt x="16964037" y="916266"/>
                    <a:pt x="16961498" y="913502"/>
                    <a:pt x="16958957" y="911025"/>
                  </a:cubicBezTo>
                  <a:cubicBezTo>
                    <a:pt x="16957687" y="909182"/>
                    <a:pt x="16955148" y="906879"/>
                    <a:pt x="16958957" y="906418"/>
                  </a:cubicBezTo>
                  <a:lnTo>
                    <a:pt x="16962768" y="906418"/>
                  </a:lnTo>
                  <a:lnTo>
                    <a:pt x="16961498" y="901984"/>
                  </a:lnTo>
                  <a:lnTo>
                    <a:pt x="16967848" y="901984"/>
                  </a:lnTo>
                  <a:cubicBezTo>
                    <a:pt x="16967848" y="901523"/>
                    <a:pt x="16969118" y="901005"/>
                    <a:pt x="16969118" y="900544"/>
                  </a:cubicBezTo>
                  <a:lnTo>
                    <a:pt x="16970387" y="900659"/>
                  </a:lnTo>
                  <a:lnTo>
                    <a:pt x="16969118" y="899911"/>
                  </a:lnTo>
                  <a:lnTo>
                    <a:pt x="16969118" y="899796"/>
                  </a:lnTo>
                  <a:lnTo>
                    <a:pt x="16965307" y="895476"/>
                  </a:lnTo>
                  <a:lnTo>
                    <a:pt x="16957687" y="895476"/>
                  </a:lnTo>
                  <a:cubicBezTo>
                    <a:pt x="16956418" y="895189"/>
                    <a:pt x="16956418" y="894901"/>
                    <a:pt x="16955148" y="894670"/>
                  </a:cubicBezTo>
                  <a:lnTo>
                    <a:pt x="16956418" y="894728"/>
                  </a:lnTo>
                  <a:lnTo>
                    <a:pt x="16957687" y="893806"/>
                  </a:lnTo>
                  <a:cubicBezTo>
                    <a:pt x="16958957" y="892885"/>
                    <a:pt x="16958957" y="892136"/>
                    <a:pt x="16958957" y="891445"/>
                  </a:cubicBezTo>
                  <a:cubicBezTo>
                    <a:pt x="16961498" y="891100"/>
                    <a:pt x="16964037" y="890754"/>
                    <a:pt x="16965307" y="890351"/>
                  </a:cubicBezTo>
                  <a:lnTo>
                    <a:pt x="16966578" y="890178"/>
                  </a:lnTo>
                  <a:lnTo>
                    <a:pt x="16962768" y="890063"/>
                  </a:lnTo>
                  <a:cubicBezTo>
                    <a:pt x="16962768" y="890006"/>
                    <a:pt x="16960228" y="889775"/>
                    <a:pt x="16958957" y="888739"/>
                  </a:cubicBezTo>
                  <a:cubicBezTo>
                    <a:pt x="16958957" y="887357"/>
                    <a:pt x="16956418" y="886262"/>
                    <a:pt x="16952607" y="884420"/>
                  </a:cubicBezTo>
                  <a:lnTo>
                    <a:pt x="16962768" y="882749"/>
                  </a:lnTo>
                  <a:cubicBezTo>
                    <a:pt x="16966578" y="882116"/>
                    <a:pt x="16966578" y="881943"/>
                    <a:pt x="16966578" y="881655"/>
                  </a:cubicBezTo>
                  <a:cubicBezTo>
                    <a:pt x="16966578" y="881425"/>
                    <a:pt x="16966578" y="881079"/>
                    <a:pt x="16970387" y="880100"/>
                  </a:cubicBezTo>
                  <a:lnTo>
                    <a:pt x="16966578" y="880043"/>
                  </a:lnTo>
                  <a:cubicBezTo>
                    <a:pt x="16965307" y="879697"/>
                    <a:pt x="16965307" y="878373"/>
                    <a:pt x="16965307" y="877509"/>
                  </a:cubicBezTo>
                  <a:cubicBezTo>
                    <a:pt x="16965307" y="875781"/>
                    <a:pt x="16965307" y="875148"/>
                    <a:pt x="16962768" y="874975"/>
                  </a:cubicBezTo>
                  <a:cubicBezTo>
                    <a:pt x="16965307" y="874169"/>
                    <a:pt x="16966578" y="873420"/>
                    <a:pt x="16966578" y="872614"/>
                  </a:cubicBezTo>
                  <a:cubicBezTo>
                    <a:pt x="16966578" y="871693"/>
                    <a:pt x="16966578" y="870714"/>
                    <a:pt x="16971657" y="869504"/>
                  </a:cubicBezTo>
                  <a:close/>
                  <a:moveTo>
                    <a:pt x="27940" y="495300"/>
                  </a:moveTo>
                  <a:lnTo>
                    <a:pt x="27940" y="488950"/>
                  </a:lnTo>
                  <a:lnTo>
                    <a:pt x="29210" y="488950"/>
                  </a:lnTo>
                  <a:cubicBezTo>
                    <a:pt x="27940" y="491490"/>
                    <a:pt x="27940" y="492760"/>
                    <a:pt x="27940" y="495300"/>
                  </a:cubicBezTo>
                  <a:close/>
                  <a:moveTo>
                    <a:pt x="38100" y="1181832"/>
                  </a:moveTo>
                  <a:cubicBezTo>
                    <a:pt x="38100" y="1178022"/>
                    <a:pt x="36830" y="1175482"/>
                    <a:pt x="36830" y="1172942"/>
                  </a:cubicBezTo>
                  <a:lnTo>
                    <a:pt x="38100" y="1172942"/>
                  </a:lnTo>
                  <a:lnTo>
                    <a:pt x="38100" y="1181832"/>
                  </a:lnTo>
                  <a:close/>
                  <a:moveTo>
                    <a:pt x="16896728" y="546100"/>
                  </a:moveTo>
                  <a:lnTo>
                    <a:pt x="16897998" y="577850"/>
                  </a:lnTo>
                  <a:lnTo>
                    <a:pt x="16889109" y="563880"/>
                  </a:lnTo>
                  <a:lnTo>
                    <a:pt x="16891648" y="591820"/>
                  </a:lnTo>
                  <a:cubicBezTo>
                    <a:pt x="16896728" y="647700"/>
                    <a:pt x="16895459" y="669290"/>
                    <a:pt x="16894187" y="718820"/>
                  </a:cubicBezTo>
                  <a:lnTo>
                    <a:pt x="16892918" y="741680"/>
                  </a:lnTo>
                  <a:lnTo>
                    <a:pt x="16890378" y="762000"/>
                  </a:lnTo>
                  <a:cubicBezTo>
                    <a:pt x="16887837" y="786130"/>
                    <a:pt x="16887837" y="817880"/>
                    <a:pt x="16889109" y="843280"/>
                  </a:cubicBezTo>
                  <a:lnTo>
                    <a:pt x="16885298" y="843280"/>
                  </a:lnTo>
                  <a:lnTo>
                    <a:pt x="16885298" y="860348"/>
                  </a:lnTo>
                  <a:lnTo>
                    <a:pt x="16889109" y="860348"/>
                  </a:lnTo>
                  <a:lnTo>
                    <a:pt x="16894187" y="863573"/>
                  </a:lnTo>
                  <a:lnTo>
                    <a:pt x="16889109" y="863573"/>
                  </a:lnTo>
                  <a:cubicBezTo>
                    <a:pt x="16889109" y="863861"/>
                    <a:pt x="16889109" y="864091"/>
                    <a:pt x="16890378" y="864379"/>
                  </a:cubicBezTo>
                  <a:lnTo>
                    <a:pt x="16881487" y="864379"/>
                  </a:lnTo>
                  <a:lnTo>
                    <a:pt x="16881487" y="864494"/>
                  </a:lnTo>
                  <a:lnTo>
                    <a:pt x="16886568" y="869101"/>
                  </a:lnTo>
                  <a:cubicBezTo>
                    <a:pt x="16885298" y="869274"/>
                    <a:pt x="16885298" y="869562"/>
                    <a:pt x="16884028" y="869965"/>
                  </a:cubicBezTo>
                  <a:cubicBezTo>
                    <a:pt x="16882759" y="870310"/>
                    <a:pt x="16881487" y="870829"/>
                    <a:pt x="16880218" y="870944"/>
                  </a:cubicBezTo>
                  <a:lnTo>
                    <a:pt x="16878948" y="870944"/>
                  </a:lnTo>
                  <a:cubicBezTo>
                    <a:pt x="16877678" y="872211"/>
                    <a:pt x="16878948" y="873708"/>
                    <a:pt x="16881487" y="875321"/>
                  </a:cubicBezTo>
                  <a:cubicBezTo>
                    <a:pt x="16884028" y="877163"/>
                    <a:pt x="16886568" y="879121"/>
                    <a:pt x="16884028" y="880964"/>
                  </a:cubicBezTo>
                  <a:lnTo>
                    <a:pt x="16884028" y="881079"/>
                  </a:lnTo>
                  <a:cubicBezTo>
                    <a:pt x="16885298" y="881252"/>
                    <a:pt x="16885298" y="881713"/>
                    <a:pt x="16886568" y="882289"/>
                  </a:cubicBezTo>
                  <a:cubicBezTo>
                    <a:pt x="16886568" y="883210"/>
                    <a:pt x="16885298" y="884074"/>
                    <a:pt x="16885298" y="884995"/>
                  </a:cubicBezTo>
                  <a:cubicBezTo>
                    <a:pt x="16884028" y="887241"/>
                    <a:pt x="16881487" y="889602"/>
                    <a:pt x="16886568" y="892424"/>
                  </a:cubicBezTo>
                  <a:lnTo>
                    <a:pt x="16877678" y="894670"/>
                  </a:lnTo>
                  <a:lnTo>
                    <a:pt x="16877678" y="894728"/>
                  </a:lnTo>
                  <a:cubicBezTo>
                    <a:pt x="16877678" y="895592"/>
                    <a:pt x="16878948" y="895880"/>
                    <a:pt x="16885298" y="895937"/>
                  </a:cubicBezTo>
                  <a:cubicBezTo>
                    <a:pt x="16887837" y="895937"/>
                    <a:pt x="16889109" y="895937"/>
                    <a:pt x="16891648" y="895822"/>
                  </a:cubicBezTo>
                  <a:cubicBezTo>
                    <a:pt x="16891648" y="896110"/>
                    <a:pt x="16891648" y="896398"/>
                    <a:pt x="16892918" y="896859"/>
                  </a:cubicBezTo>
                  <a:cubicBezTo>
                    <a:pt x="16894187" y="898068"/>
                    <a:pt x="16892918" y="898529"/>
                    <a:pt x="16892918" y="898759"/>
                  </a:cubicBezTo>
                  <a:cubicBezTo>
                    <a:pt x="16891648" y="898759"/>
                    <a:pt x="16890378" y="898759"/>
                    <a:pt x="16887837" y="898817"/>
                  </a:cubicBezTo>
                  <a:cubicBezTo>
                    <a:pt x="16884028" y="898932"/>
                    <a:pt x="16882759" y="899162"/>
                    <a:pt x="16882759" y="899450"/>
                  </a:cubicBezTo>
                  <a:lnTo>
                    <a:pt x="16884028" y="899853"/>
                  </a:lnTo>
                  <a:cubicBezTo>
                    <a:pt x="16887837" y="901120"/>
                    <a:pt x="16891648" y="902790"/>
                    <a:pt x="16891648" y="904691"/>
                  </a:cubicBezTo>
                  <a:lnTo>
                    <a:pt x="16890378" y="904691"/>
                  </a:lnTo>
                  <a:lnTo>
                    <a:pt x="16890378" y="904403"/>
                  </a:lnTo>
                  <a:cubicBezTo>
                    <a:pt x="16889109" y="903193"/>
                    <a:pt x="16887837" y="903078"/>
                    <a:pt x="16881487" y="903078"/>
                  </a:cubicBezTo>
                  <a:cubicBezTo>
                    <a:pt x="16873868" y="903078"/>
                    <a:pt x="16873868" y="903308"/>
                    <a:pt x="16871328" y="904345"/>
                  </a:cubicBezTo>
                  <a:lnTo>
                    <a:pt x="16870059" y="904518"/>
                  </a:lnTo>
                  <a:lnTo>
                    <a:pt x="16873868" y="904633"/>
                  </a:lnTo>
                  <a:cubicBezTo>
                    <a:pt x="16880218" y="904979"/>
                    <a:pt x="16880218" y="907570"/>
                    <a:pt x="16880218" y="909528"/>
                  </a:cubicBezTo>
                  <a:cubicBezTo>
                    <a:pt x="16880218" y="912926"/>
                    <a:pt x="16882759" y="914308"/>
                    <a:pt x="16889109" y="914711"/>
                  </a:cubicBezTo>
                  <a:lnTo>
                    <a:pt x="16887837" y="915229"/>
                  </a:lnTo>
                  <a:lnTo>
                    <a:pt x="16885298" y="915229"/>
                  </a:lnTo>
                  <a:cubicBezTo>
                    <a:pt x="16881487" y="916899"/>
                    <a:pt x="16884028" y="917533"/>
                    <a:pt x="16887837" y="918281"/>
                  </a:cubicBezTo>
                  <a:cubicBezTo>
                    <a:pt x="16891648" y="918972"/>
                    <a:pt x="16895459" y="919779"/>
                    <a:pt x="16894187" y="921852"/>
                  </a:cubicBezTo>
                  <a:cubicBezTo>
                    <a:pt x="16892918" y="922601"/>
                    <a:pt x="16892918" y="923119"/>
                    <a:pt x="16891648" y="923349"/>
                  </a:cubicBezTo>
                  <a:lnTo>
                    <a:pt x="16887837" y="923349"/>
                  </a:lnTo>
                  <a:lnTo>
                    <a:pt x="16891648" y="926574"/>
                  </a:lnTo>
                  <a:lnTo>
                    <a:pt x="16891648" y="926747"/>
                  </a:lnTo>
                  <a:lnTo>
                    <a:pt x="16889109" y="926747"/>
                  </a:lnTo>
                  <a:lnTo>
                    <a:pt x="16890378" y="930260"/>
                  </a:lnTo>
                  <a:lnTo>
                    <a:pt x="16885298" y="929857"/>
                  </a:lnTo>
                  <a:lnTo>
                    <a:pt x="16890378" y="931296"/>
                  </a:lnTo>
                  <a:cubicBezTo>
                    <a:pt x="16891648" y="931699"/>
                    <a:pt x="16894187" y="932391"/>
                    <a:pt x="16895459" y="933024"/>
                  </a:cubicBezTo>
                  <a:lnTo>
                    <a:pt x="16891648" y="933657"/>
                  </a:lnTo>
                  <a:cubicBezTo>
                    <a:pt x="16882759" y="934982"/>
                    <a:pt x="16884028" y="935615"/>
                    <a:pt x="16885298" y="936594"/>
                  </a:cubicBezTo>
                  <a:cubicBezTo>
                    <a:pt x="16886568" y="936997"/>
                    <a:pt x="16886568" y="937458"/>
                    <a:pt x="16887837" y="938092"/>
                  </a:cubicBezTo>
                  <a:lnTo>
                    <a:pt x="16882759" y="943072"/>
                  </a:lnTo>
                  <a:cubicBezTo>
                    <a:pt x="16881487" y="946882"/>
                    <a:pt x="16881487" y="949422"/>
                    <a:pt x="16880218" y="953232"/>
                  </a:cubicBezTo>
                  <a:lnTo>
                    <a:pt x="16887837" y="953232"/>
                  </a:lnTo>
                  <a:lnTo>
                    <a:pt x="16887837" y="963392"/>
                  </a:lnTo>
                  <a:lnTo>
                    <a:pt x="16882759" y="963392"/>
                  </a:lnTo>
                  <a:cubicBezTo>
                    <a:pt x="16880218" y="976092"/>
                    <a:pt x="16878948" y="997682"/>
                    <a:pt x="16877678" y="1025622"/>
                  </a:cubicBezTo>
                  <a:cubicBezTo>
                    <a:pt x="16876409" y="1045942"/>
                    <a:pt x="16876409" y="1067532"/>
                    <a:pt x="16873868" y="1092932"/>
                  </a:cubicBezTo>
                  <a:lnTo>
                    <a:pt x="16886568" y="1094202"/>
                  </a:lnTo>
                  <a:cubicBezTo>
                    <a:pt x="16887837" y="1091662"/>
                    <a:pt x="16887837" y="1085312"/>
                    <a:pt x="16889109" y="1078962"/>
                  </a:cubicBezTo>
                  <a:lnTo>
                    <a:pt x="16892918" y="1078962"/>
                  </a:lnTo>
                  <a:cubicBezTo>
                    <a:pt x="16892918" y="1086582"/>
                    <a:pt x="16894187" y="1095472"/>
                    <a:pt x="16895459" y="1104362"/>
                  </a:cubicBezTo>
                  <a:cubicBezTo>
                    <a:pt x="16890378" y="1110712"/>
                    <a:pt x="16890378" y="1128492"/>
                    <a:pt x="16891648" y="1166592"/>
                  </a:cubicBezTo>
                  <a:lnTo>
                    <a:pt x="16891648" y="1176752"/>
                  </a:lnTo>
                  <a:lnTo>
                    <a:pt x="16882759" y="1174212"/>
                  </a:lnTo>
                  <a:lnTo>
                    <a:pt x="16882759" y="1184372"/>
                  </a:lnTo>
                  <a:cubicBezTo>
                    <a:pt x="16884028" y="1214852"/>
                    <a:pt x="16886568" y="1223742"/>
                    <a:pt x="16889109" y="1235172"/>
                  </a:cubicBezTo>
                  <a:cubicBezTo>
                    <a:pt x="16890378" y="1240252"/>
                    <a:pt x="16891648" y="1246602"/>
                    <a:pt x="16892918" y="1255492"/>
                  </a:cubicBezTo>
                  <a:cubicBezTo>
                    <a:pt x="16891648" y="1302482"/>
                    <a:pt x="16886568" y="1315182"/>
                    <a:pt x="16881487" y="1325342"/>
                  </a:cubicBezTo>
                  <a:lnTo>
                    <a:pt x="16880218" y="1327882"/>
                  </a:lnTo>
                  <a:lnTo>
                    <a:pt x="16880218" y="1330422"/>
                  </a:lnTo>
                  <a:cubicBezTo>
                    <a:pt x="16880218" y="1359632"/>
                    <a:pt x="16880218" y="1363442"/>
                    <a:pt x="16886568" y="1364712"/>
                  </a:cubicBezTo>
                  <a:cubicBezTo>
                    <a:pt x="16889109" y="1364712"/>
                    <a:pt x="16890378" y="1364712"/>
                    <a:pt x="16891648" y="1363442"/>
                  </a:cubicBezTo>
                  <a:lnTo>
                    <a:pt x="16891648" y="1371062"/>
                  </a:lnTo>
                  <a:cubicBezTo>
                    <a:pt x="16889109" y="1437102"/>
                    <a:pt x="16891648" y="1485362"/>
                    <a:pt x="16895459" y="1559022"/>
                  </a:cubicBezTo>
                  <a:lnTo>
                    <a:pt x="16896728" y="1571722"/>
                  </a:lnTo>
                  <a:cubicBezTo>
                    <a:pt x="16890378" y="1571722"/>
                    <a:pt x="16890378" y="1578072"/>
                    <a:pt x="16889109" y="1580612"/>
                  </a:cubicBezTo>
                  <a:lnTo>
                    <a:pt x="16889109" y="1581882"/>
                  </a:lnTo>
                  <a:lnTo>
                    <a:pt x="16892918" y="1607282"/>
                  </a:lnTo>
                  <a:lnTo>
                    <a:pt x="16890378" y="1603472"/>
                  </a:lnTo>
                  <a:lnTo>
                    <a:pt x="16891648" y="1631412"/>
                  </a:lnTo>
                  <a:cubicBezTo>
                    <a:pt x="16892918" y="1647922"/>
                    <a:pt x="16894187" y="1651732"/>
                    <a:pt x="16896728" y="1655542"/>
                  </a:cubicBezTo>
                  <a:cubicBezTo>
                    <a:pt x="16897998" y="1658082"/>
                    <a:pt x="16900537" y="1660622"/>
                    <a:pt x="16901809" y="1691102"/>
                  </a:cubicBezTo>
                  <a:lnTo>
                    <a:pt x="16901809" y="1693642"/>
                  </a:lnTo>
                  <a:cubicBezTo>
                    <a:pt x="16904348" y="1699992"/>
                    <a:pt x="16903078" y="1715232"/>
                    <a:pt x="16901809" y="1725392"/>
                  </a:cubicBezTo>
                  <a:lnTo>
                    <a:pt x="16887837" y="1724122"/>
                  </a:lnTo>
                  <a:lnTo>
                    <a:pt x="16862437" y="1721582"/>
                  </a:lnTo>
                  <a:cubicBezTo>
                    <a:pt x="16842118" y="1720312"/>
                    <a:pt x="16823068" y="1721582"/>
                    <a:pt x="16807828" y="1722852"/>
                  </a:cubicBezTo>
                  <a:lnTo>
                    <a:pt x="16807828" y="1719042"/>
                  </a:lnTo>
                  <a:lnTo>
                    <a:pt x="16802748" y="1716502"/>
                  </a:lnTo>
                  <a:lnTo>
                    <a:pt x="16755759" y="1720312"/>
                  </a:lnTo>
                  <a:cubicBezTo>
                    <a:pt x="16711309" y="1722852"/>
                    <a:pt x="16703687" y="1724122"/>
                    <a:pt x="16657968" y="1729202"/>
                  </a:cubicBezTo>
                  <a:cubicBezTo>
                    <a:pt x="16631298" y="1726662"/>
                    <a:pt x="16604628" y="1725392"/>
                    <a:pt x="16577959" y="1725392"/>
                  </a:cubicBezTo>
                  <a:lnTo>
                    <a:pt x="16563987" y="1725392"/>
                  </a:lnTo>
                  <a:cubicBezTo>
                    <a:pt x="16553828" y="1724122"/>
                    <a:pt x="16541128" y="1722852"/>
                    <a:pt x="16524618" y="1722852"/>
                  </a:cubicBezTo>
                  <a:lnTo>
                    <a:pt x="16524618" y="1725392"/>
                  </a:lnTo>
                  <a:lnTo>
                    <a:pt x="16522078" y="1725392"/>
                  </a:lnTo>
                  <a:cubicBezTo>
                    <a:pt x="16520809" y="1724122"/>
                    <a:pt x="16519537" y="1724122"/>
                    <a:pt x="16518268" y="1722852"/>
                  </a:cubicBezTo>
                  <a:lnTo>
                    <a:pt x="16515728" y="1722852"/>
                  </a:lnTo>
                  <a:cubicBezTo>
                    <a:pt x="16504298" y="1725392"/>
                    <a:pt x="16491598" y="1726662"/>
                    <a:pt x="16476359" y="1727932"/>
                  </a:cubicBezTo>
                  <a:lnTo>
                    <a:pt x="16458578" y="1720312"/>
                  </a:lnTo>
                  <a:lnTo>
                    <a:pt x="16452228" y="1725392"/>
                  </a:lnTo>
                  <a:lnTo>
                    <a:pt x="16336659" y="1720312"/>
                  </a:lnTo>
                  <a:cubicBezTo>
                    <a:pt x="16318878" y="1722852"/>
                    <a:pt x="16301098" y="1724122"/>
                    <a:pt x="16284587" y="1726662"/>
                  </a:cubicBezTo>
                  <a:cubicBezTo>
                    <a:pt x="16259187" y="1726662"/>
                    <a:pt x="16235059" y="1725392"/>
                    <a:pt x="16209659" y="1725392"/>
                  </a:cubicBezTo>
                  <a:lnTo>
                    <a:pt x="16209659" y="1720312"/>
                  </a:lnTo>
                  <a:lnTo>
                    <a:pt x="16158859" y="1724122"/>
                  </a:lnTo>
                  <a:cubicBezTo>
                    <a:pt x="16149968" y="1724122"/>
                    <a:pt x="16142348" y="1724122"/>
                    <a:pt x="16132187" y="1722852"/>
                  </a:cubicBezTo>
                  <a:lnTo>
                    <a:pt x="16132187" y="1721582"/>
                  </a:lnTo>
                  <a:cubicBezTo>
                    <a:pt x="15969452" y="1717772"/>
                    <a:pt x="15659784" y="1716502"/>
                    <a:pt x="15294817" y="1716502"/>
                  </a:cubicBezTo>
                  <a:lnTo>
                    <a:pt x="15040446" y="1716502"/>
                  </a:lnTo>
                  <a:lnTo>
                    <a:pt x="15139983" y="1721582"/>
                  </a:lnTo>
                  <a:cubicBezTo>
                    <a:pt x="15073624" y="1721582"/>
                    <a:pt x="15029386" y="1720312"/>
                    <a:pt x="14974089" y="1720312"/>
                  </a:cubicBezTo>
                  <a:cubicBezTo>
                    <a:pt x="14940910" y="1720312"/>
                    <a:pt x="14907730" y="1719042"/>
                    <a:pt x="14874553" y="1719042"/>
                  </a:cubicBezTo>
                  <a:lnTo>
                    <a:pt x="14852433" y="1719042"/>
                  </a:lnTo>
                  <a:cubicBezTo>
                    <a:pt x="14819254" y="1720312"/>
                    <a:pt x="14775016" y="1721582"/>
                    <a:pt x="14752896" y="1724122"/>
                  </a:cubicBezTo>
                  <a:lnTo>
                    <a:pt x="14752896" y="1722852"/>
                  </a:lnTo>
                  <a:cubicBezTo>
                    <a:pt x="14498526" y="1719042"/>
                    <a:pt x="14321572" y="1720312"/>
                    <a:pt x="14177798" y="1724122"/>
                  </a:cubicBezTo>
                  <a:lnTo>
                    <a:pt x="14155679" y="1724122"/>
                  </a:lnTo>
                  <a:cubicBezTo>
                    <a:pt x="13624818" y="1724122"/>
                    <a:pt x="13027600" y="1724122"/>
                    <a:pt x="12894885" y="1716502"/>
                  </a:cubicBezTo>
                  <a:lnTo>
                    <a:pt x="12872766" y="1716502"/>
                  </a:lnTo>
                  <a:cubicBezTo>
                    <a:pt x="12684753" y="1716502"/>
                    <a:pt x="12629455" y="1716502"/>
                    <a:pt x="12618395" y="1722852"/>
                  </a:cubicBezTo>
                  <a:lnTo>
                    <a:pt x="12529919" y="1722852"/>
                  </a:lnTo>
                  <a:lnTo>
                    <a:pt x="12386144" y="1719042"/>
                  </a:lnTo>
                  <a:lnTo>
                    <a:pt x="12253429" y="1724122"/>
                  </a:lnTo>
                  <a:cubicBezTo>
                    <a:pt x="12187071" y="1724122"/>
                    <a:pt x="12120714" y="1724122"/>
                    <a:pt x="12076475" y="1722852"/>
                  </a:cubicBezTo>
                  <a:lnTo>
                    <a:pt x="12076475" y="1713962"/>
                  </a:lnTo>
                  <a:cubicBezTo>
                    <a:pt x="11799985" y="1711422"/>
                    <a:pt x="11390781" y="1712692"/>
                    <a:pt x="11092172" y="1713962"/>
                  </a:cubicBezTo>
                  <a:cubicBezTo>
                    <a:pt x="10959457" y="1713962"/>
                    <a:pt x="10837801" y="1715232"/>
                    <a:pt x="10771443" y="1715232"/>
                  </a:cubicBezTo>
                  <a:lnTo>
                    <a:pt x="10771443" y="1717772"/>
                  </a:lnTo>
                  <a:lnTo>
                    <a:pt x="9864557" y="1717772"/>
                  </a:lnTo>
                  <a:lnTo>
                    <a:pt x="9864557" y="1715232"/>
                  </a:lnTo>
                  <a:cubicBezTo>
                    <a:pt x="9831378" y="1716502"/>
                    <a:pt x="9798199" y="1716502"/>
                    <a:pt x="9776080" y="1717772"/>
                  </a:cubicBezTo>
                  <a:lnTo>
                    <a:pt x="9477471" y="1717772"/>
                  </a:lnTo>
                  <a:cubicBezTo>
                    <a:pt x="8692240" y="1717772"/>
                    <a:pt x="7873830" y="1717772"/>
                    <a:pt x="7154956" y="1721582"/>
                  </a:cubicBezTo>
                  <a:lnTo>
                    <a:pt x="7110718" y="1721582"/>
                  </a:lnTo>
                  <a:cubicBezTo>
                    <a:pt x="7033301" y="1721582"/>
                    <a:pt x="6966944" y="1722852"/>
                    <a:pt x="6889526" y="1722852"/>
                  </a:cubicBezTo>
                  <a:lnTo>
                    <a:pt x="6513500" y="1725392"/>
                  </a:lnTo>
                  <a:lnTo>
                    <a:pt x="6590917" y="1727932"/>
                  </a:lnTo>
                  <a:lnTo>
                    <a:pt x="6425023" y="1727932"/>
                  </a:lnTo>
                  <a:cubicBezTo>
                    <a:pt x="6369726" y="1724122"/>
                    <a:pt x="6270189" y="1721582"/>
                    <a:pt x="6203831" y="1719042"/>
                  </a:cubicBezTo>
                  <a:lnTo>
                    <a:pt x="6192772" y="1725392"/>
                  </a:lnTo>
                  <a:lnTo>
                    <a:pt x="6181712" y="1720312"/>
                  </a:lnTo>
                  <a:cubicBezTo>
                    <a:pt x="6148534" y="1721582"/>
                    <a:pt x="5938401" y="1720312"/>
                    <a:pt x="5761448" y="1720312"/>
                  </a:cubicBezTo>
                  <a:lnTo>
                    <a:pt x="5252707" y="1720312"/>
                  </a:lnTo>
                  <a:lnTo>
                    <a:pt x="5252707" y="1724122"/>
                  </a:lnTo>
                  <a:cubicBezTo>
                    <a:pt x="5208468" y="1724122"/>
                    <a:pt x="5175290" y="1724122"/>
                    <a:pt x="5131051" y="1725392"/>
                  </a:cubicBezTo>
                  <a:lnTo>
                    <a:pt x="5119991" y="1725392"/>
                  </a:lnTo>
                  <a:cubicBezTo>
                    <a:pt x="4998336" y="1726662"/>
                    <a:pt x="4865621" y="1727932"/>
                    <a:pt x="4710786" y="1729202"/>
                  </a:cubicBezTo>
                  <a:cubicBezTo>
                    <a:pt x="4721846" y="1727932"/>
                    <a:pt x="4721846" y="1726662"/>
                    <a:pt x="4732906" y="1725392"/>
                  </a:cubicBezTo>
                  <a:cubicBezTo>
                    <a:pt x="4743965" y="1719042"/>
                    <a:pt x="4677608" y="1715232"/>
                    <a:pt x="4644429" y="1713962"/>
                  </a:cubicBezTo>
                  <a:lnTo>
                    <a:pt x="4622310" y="1713962"/>
                  </a:lnTo>
                  <a:cubicBezTo>
                    <a:pt x="4323701" y="1712692"/>
                    <a:pt x="4268403" y="1713962"/>
                    <a:pt x="4224165" y="1717772"/>
                  </a:cubicBezTo>
                  <a:cubicBezTo>
                    <a:pt x="4213105" y="1719042"/>
                    <a:pt x="4179926" y="1720312"/>
                    <a:pt x="3936615" y="1719042"/>
                  </a:cubicBezTo>
                  <a:lnTo>
                    <a:pt x="3914496" y="1719042"/>
                  </a:lnTo>
                  <a:cubicBezTo>
                    <a:pt x="3881317" y="1720312"/>
                    <a:pt x="3859198" y="1721582"/>
                    <a:pt x="3848138" y="1722852"/>
                  </a:cubicBezTo>
                  <a:cubicBezTo>
                    <a:pt x="3560589" y="1724122"/>
                    <a:pt x="3461053" y="1725392"/>
                    <a:pt x="3383635" y="1726662"/>
                  </a:cubicBezTo>
                  <a:lnTo>
                    <a:pt x="3107146" y="1724122"/>
                  </a:lnTo>
                  <a:cubicBezTo>
                    <a:pt x="3007609" y="1722852"/>
                    <a:pt x="2952311" y="1722852"/>
                    <a:pt x="2919133" y="1721582"/>
                  </a:cubicBezTo>
                  <a:lnTo>
                    <a:pt x="2919133" y="1712692"/>
                  </a:lnTo>
                  <a:lnTo>
                    <a:pt x="1603041" y="1710152"/>
                  </a:lnTo>
                  <a:lnTo>
                    <a:pt x="1636220" y="1715232"/>
                  </a:lnTo>
                  <a:cubicBezTo>
                    <a:pt x="1547743" y="1716502"/>
                    <a:pt x="1370790" y="1719042"/>
                    <a:pt x="1249134" y="1719042"/>
                  </a:cubicBezTo>
                  <a:cubicBezTo>
                    <a:pt x="1193836" y="1719042"/>
                    <a:pt x="1138538" y="1720312"/>
                    <a:pt x="1094300" y="1720312"/>
                  </a:cubicBezTo>
                  <a:lnTo>
                    <a:pt x="840740" y="1720312"/>
                  </a:lnTo>
                  <a:lnTo>
                    <a:pt x="840740" y="1716502"/>
                  </a:lnTo>
                  <a:lnTo>
                    <a:pt x="836930" y="1717772"/>
                  </a:lnTo>
                  <a:cubicBezTo>
                    <a:pt x="830580" y="1719042"/>
                    <a:pt x="805180" y="1720312"/>
                    <a:pt x="778510" y="1721582"/>
                  </a:cubicBezTo>
                  <a:lnTo>
                    <a:pt x="778510" y="1716502"/>
                  </a:lnTo>
                  <a:cubicBezTo>
                    <a:pt x="754380" y="1715232"/>
                    <a:pt x="734060" y="1716502"/>
                    <a:pt x="713740" y="1719042"/>
                  </a:cubicBezTo>
                  <a:cubicBezTo>
                    <a:pt x="687070" y="1721582"/>
                    <a:pt x="660400" y="1724122"/>
                    <a:pt x="623570" y="1719042"/>
                  </a:cubicBezTo>
                  <a:cubicBezTo>
                    <a:pt x="614680" y="1719042"/>
                    <a:pt x="601980" y="1716502"/>
                    <a:pt x="589280" y="1715232"/>
                  </a:cubicBezTo>
                  <a:cubicBezTo>
                    <a:pt x="561340" y="1711422"/>
                    <a:pt x="551180" y="1710152"/>
                    <a:pt x="546100" y="1715232"/>
                  </a:cubicBezTo>
                  <a:lnTo>
                    <a:pt x="544830" y="1716502"/>
                  </a:lnTo>
                  <a:cubicBezTo>
                    <a:pt x="537210" y="1716502"/>
                    <a:pt x="529590" y="1716502"/>
                    <a:pt x="520700" y="1717772"/>
                  </a:cubicBezTo>
                  <a:cubicBezTo>
                    <a:pt x="497840" y="1719042"/>
                    <a:pt x="474980" y="1720312"/>
                    <a:pt x="448310" y="1716502"/>
                  </a:cubicBezTo>
                  <a:lnTo>
                    <a:pt x="445770" y="1716502"/>
                  </a:lnTo>
                  <a:cubicBezTo>
                    <a:pt x="444500" y="1716502"/>
                    <a:pt x="443230" y="1716502"/>
                    <a:pt x="443230" y="1717772"/>
                  </a:cubicBezTo>
                  <a:lnTo>
                    <a:pt x="429260" y="1715232"/>
                  </a:lnTo>
                  <a:cubicBezTo>
                    <a:pt x="416560" y="1712692"/>
                    <a:pt x="393700" y="1713962"/>
                    <a:pt x="373380" y="1715232"/>
                  </a:cubicBezTo>
                  <a:cubicBezTo>
                    <a:pt x="363220" y="1715232"/>
                    <a:pt x="351790" y="1716502"/>
                    <a:pt x="346710" y="1716502"/>
                  </a:cubicBezTo>
                  <a:lnTo>
                    <a:pt x="345440" y="1711422"/>
                  </a:lnTo>
                  <a:cubicBezTo>
                    <a:pt x="323850" y="1717772"/>
                    <a:pt x="297180" y="1717772"/>
                    <a:pt x="266700" y="1716502"/>
                  </a:cubicBezTo>
                  <a:cubicBezTo>
                    <a:pt x="242570" y="1715232"/>
                    <a:pt x="214630" y="1715232"/>
                    <a:pt x="185420" y="1717772"/>
                  </a:cubicBezTo>
                  <a:lnTo>
                    <a:pt x="189230" y="1712692"/>
                  </a:lnTo>
                  <a:lnTo>
                    <a:pt x="166370" y="1715232"/>
                  </a:lnTo>
                  <a:cubicBezTo>
                    <a:pt x="163830" y="1715232"/>
                    <a:pt x="161290" y="1715232"/>
                    <a:pt x="157480" y="1716502"/>
                  </a:cubicBezTo>
                  <a:lnTo>
                    <a:pt x="156210" y="1710152"/>
                  </a:lnTo>
                  <a:cubicBezTo>
                    <a:pt x="139700" y="1711422"/>
                    <a:pt x="123190" y="1712692"/>
                    <a:pt x="101600" y="1711422"/>
                  </a:cubicBezTo>
                  <a:lnTo>
                    <a:pt x="97790" y="1711422"/>
                  </a:lnTo>
                  <a:lnTo>
                    <a:pt x="87630" y="1710152"/>
                  </a:lnTo>
                  <a:lnTo>
                    <a:pt x="87630" y="1689832"/>
                  </a:lnTo>
                  <a:lnTo>
                    <a:pt x="74930" y="1689832"/>
                  </a:lnTo>
                  <a:lnTo>
                    <a:pt x="74930" y="1683482"/>
                  </a:lnTo>
                  <a:cubicBezTo>
                    <a:pt x="76200" y="1669512"/>
                    <a:pt x="77470" y="1660622"/>
                    <a:pt x="80010" y="1650462"/>
                  </a:cubicBezTo>
                  <a:lnTo>
                    <a:pt x="80010" y="1647922"/>
                  </a:lnTo>
                  <a:cubicBezTo>
                    <a:pt x="85090" y="1623792"/>
                    <a:pt x="88900" y="1597122"/>
                    <a:pt x="87630" y="1527272"/>
                  </a:cubicBezTo>
                  <a:lnTo>
                    <a:pt x="83820" y="1527272"/>
                  </a:lnTo>
                  <a:cubicBezTo>
                    <a:pt x="85090" y="1505682"/>
                    <a:pt x="86360" y="1487902"/>
                    <a:pt x="88900" y="1477742"/>
                  </a:cubicBezTo>
                  <a:cubicBezTo>
                    <a:pt x="88900" y="1429482"/>
                    <a:pt x="87630" y="1426942"/>
                    <a:pt x="81280" y="1426942"/>
                  </a:cubicBezTo>
                  <a:cubicBezTo>
                    <a:pt x="81280" y="1414242"/>
                    <a:pt x="80010" y="1404082"/>
                    <a:pt x="77470" y="1391382"/>
                  </a:cubicBezTo>
                  <a:cubicBezTo>
                    <a:pt x="76200" y="1381222"/>
                    <a:pt x="73660" y="1369792"/>
                    <a:pt x="73660" y="1355822"/>
                  </a:cubicBezTo>
                  <a:lnTo>
                    <a:pt x="78740" y="1355822"/>
                  </a:lnTo>
                  <a:lnTo>
                    <a:pt x="78740" y="1349472"/>
                  </a:lnTo>
                  <a:cubicBezTo>
                    <a:pt x="81280" y="1285972"/>
                    <a:pt x="77470" y="1278352"/>
                    <a:pt x="73660" y="1270732"/>
                  </a:cubicBezTo>
                  <a:cubicBezTo>
                    <a:pt x="72390" y="1268192"/>
                    <a:pt x="71120" y="1264382"/>
                    <a:pt x="69850" y="1254222"/>
                  </a:cubicBezTo>
                  <a:lnTo>
                    <a:pt x="78740" y="1252952"/>
                  </a:lnTo>
                  <a:lnTo>
                    <a:pt x="77470" y="1221202"/>
                  </a:lnTo>
                  <a:lnTo>
                    <a:pt x="86360" y="1235172"/>
                  </a:lnTo>
                  <a:lnTo>
                    <a:pt x="83820" y="1207232"/>
                  </a:lnTo>
                  <a:cubicBezTo>
                    <a:pt x="78740" y="1151352"/>
                    <a:pt x="80010" y="1129762"/>
                    <a:pt x="81280" y="1080232"/>
                  </a:cubicBezTo>
                  <a:lnTo>
                    <a:pt x="82550" y="1057372"/>
                  </a:lnTo>
                  <a:lnTo>
                    <a:pt x="85090" y="1037052"/>
                  </a:lnTo>
                  <a:cubicBezTo>
                    <a:pt x="87630" y="1012922"/>
                    <a:pt x="87630" y="982442"/>
                    <a:pt x="86360" y="957042"/>
                  </a:cubicBezTo>
                  <a:lnTo>
                    <a:pt x="88900" y="957042"/>
                  </a:lnTo>
                  <a:cubicBezTo>
                    <a:pt x="87630" y="950692"/>
                    <a:pt x="87630" y="945612"/>
                    <a:pt x="87630" y="940532"/>
                  </a:cubicBezTo>
                  <a:lnTo>
                    <a:pt x="87630" y="937516"/>
                  </a:lnTo>
                  <a:lnTo>
                    <a:pt x="83820" y="937516"/>
                  </a:lnTo>
                  <a:lnTo>
                    <a:pt x="78740" y="934291"/>
                  </a:lnTo>
                  <a:lnTo>
                    <a:pt x="83820" y="934291"/>
                  </a:lnTo>
                  <a:cubicBezTo>
                    <a:pt x="83820" y="934003"/>
                    <a:pt x="83820" y="933773"/>
                    <a:pt x="82550" y="933485"/>
                  </a:cubicBezTo>
                  <a:lnTo>
                    <a:pt x="91440" y="933485"/>
                  </a:lnTo>
                  <a:lnTo>
                    <a:pt x="91440" y="933370"/>
                  </a:lnTo>
                  <a:lnTo>
                    <a:pt x="86360" y="928762"/>
                  </a:lnTo>
                  <a:cubicBezTo>
                    <a:pt x="87630" y="928590"/>
                    <a:pt x="87630" y="928302"/>
                    <a:pt x="88900" y="927899"/>
                  </a:cubicBezTo>
                  <a:cubicBezTo>
                    <a:pt x="90170" y="927553"/>
                    <a:pt x="91440" y="927035"/>
                    <a:pt x="92710" y="926920"/>
                  </a:cubicBezTo>
                  <a:lnTo>
                    <a:pt x="93980" y="926920"/>
                  </a:lnTo>
                  <a:cubicBezTo>
                    <a:pt x="95250" y="925653"/>
                    <a:pt x="92710" y="924155"/>
                    <a:pt x="91440" y="922543"/>
                  </a:cubicBezTo>
                  <a:cubicBezTo>
                    <a:pt x="88900" y="920700"/>
                    <a:pt x="86360" y="918742"/>
                    <a:pt x="88900" y="916842"/>
                  </a:cubicBezTo>
                  <a:lnTo>
                    <a:pt x="88900" y="916727"/>
                  </a:lnTo>
                  <a:cubicBezTo>
                    <a:pt x="87630" y="916554"/>
                    <a:pt x="87630" y="916093"/>
                    <a:pt x="86360" y="915517"/>
                  </a:cubicBezTo>
                  <a:cubicBezTo>
                    <a:pt x="86360" y="914596"/>
                    <a:pt x="87630" y="913732"/>
                    <a:pt x="87630" y="912811"/>
                  </a:cubicBezTo>
                  <a:cubicBezTo>
                    <a:pt x="88900" y="910565"/>
                    <a:pt x="91440" y="908203"/>
                    <a:pt x="86360" y="905324"/>
                  </a:cubicBezTo>
                  <a:lnTo>
                    <a:pt x="95250" y="903078"/>
                  </a:lnTo>
                  <a:lnTo>
                    <a:pt x="95250" y="903021"/>
                  </a:lnTo>
                  <a:cubicBezTo>
                    <a:pt x="95250" y="902157"/>
                    <a:pt x="93980" y="901869"/>
                    <a:pt x="87630" y="901811"/>
                  </a:cubicBezTo>
                  <a:cubicBezTo>
                    <a:pt x="85090" y="901811"/>
                    <a:pt x="83820" y="901811"/>
                    <a:pt x="81280" y="901926"/>
                  </a:cubicBezTo>
                  <a:cubicBezTo>
                    <a:pt x="81280" y="901638"/>
                    <a:pt x="81280" y="901350"/>
                    <a:pt x="80010" y="900890"/>
                  </a:cubicBezTo>
                  <a:cubicBezTo>
                    <a:pt x="78740" y="899680"/>
                    <a:pt x="80010" y="899220"/>
                    <a:pt x="80010" y="898989"/>
                  </a:cubicBezTo>
                  <a:cubicBezTo>
                    <a:pt x="81280" y="898989"/>
                    <a:pt x="82550" y="898989"/>
                    <a:pt x="85090" y="898932"/>
                  </a:cubicBezTo>
                  <a:cubicBezTo>
                    <a:pt x="88900" y="898817"/>
                    <a:pt x="90170" y="898586"/>
                    <a:pt x="90170" y="898298"/>
                  </a:cubicBezTo>
                  <a:lnTo>
                    <a:pt x="90170" y="898241"/>
                  </a:lnTo>
                  <a:lnTo>
                    <a:pt x="88900" y="897953"/>
                  </a:lnTo>
                  <a:cubicBezTo>
                    <a:pt x="85090" y="896686"/>
                    <a:pt x="81280" y="895016"/>
                    <a:pt x="81280" y="893115"/>
                  </a:cubicBezTo>
                  <a:lnTo>
                    <a:pt x="82550" y="893115"/>
                  </a:lnTo>
                  <a:lnTo>
                    <a:pt x="82550" y="893403"/>
                  </a:lnTo>
                  <a:cubicBezTo>
                    <a:pt x="83820" y="894613"/>
                    <a:pt x="85090" y="894728"/>
                    <a:pt x="91440" y="894728"/>
                  </a:cubicBezTo>
                  <a:cubicBezTo>
                    <a:pt x="99060" y="894728"/>
                    <a:pt x="99060" y="894497"/>
                    <a:pt x="101600" y="893461"/>
                  </a:cubicBezTo>
                  <a:lnTo>
                    <a:pt x="102870" y="893288"/>
                  </a:lnTo>
                  <a:lnTo>
                    <a:pt x="99060" y="893173"/>
                  </a:lnTo>
                  <a:cubicBezTo>
                    <a:pt x="92710" y="892827"/>
                    <a:pt x="92710" y="890236"/>
                    <a:pt x="92710" y="888278"/>
                  </a:cubicBezTo>
                  <a:cubicBezTo>
                    <a:pt x="92710" y="884880"/>
                    <a:pt x="90170" y="883498"/>
                    <a:pt x="83820" y="883095"/>
                  </a:cubicBezTo>
                  <a:lnTo>
                    <a:pt x="85090" y="882577"/>
                  </a:lnTo>
                  <a:lnTo>
                    <a:pt x="87630" y="882577"/>
                  </a:lnTo>
                  <a:cubicBezTo>
                    <a:pt x="91440" y="880907"/>
                    <a:pt x="88900" y="880273"/>
                    <a:pt x="85090" y="879525"/>
                  </a:cubicBezTo>
                  <a:cubicBezTo>
                    <a:pt x="81280" y="878834"/>
                    <a:pt x="77470" y="878027"/>
                    <a:pt x="78740" y="875954"/>
                  </a:cubicBezTo>
                  <a:cubicBezTo>
                    <a:pt x="80010" y="875205"/>
                    <a:pt x="80010" y="874687"/>
                    <a:pt x="81280" y="874457"/>
                  </a:cubicBezTo>
                  <a:lnTo>
                    <a:pt x="85090" y="874457"/>
                  </a:lnTo>
                  <a:lnTo>
                    <a:pt x="81280" y="871232"/>
                  </a:lnTo>
                  <a:lnTo>
                    <a:pt x="81280" y="871059"/>
                  </a:lnTo>
                  <a:lnTo>
                    <a:pt x="83820" y="871059"/>
                  </a:lnTo>
                  <a:lnTo>
                    <a:pt x="82550" y="867546"/>
                  </a:lnTo>
                  <a:lnTo>
                    <a:pt x="87630" y="867949"/>
                  </a:lnTo>
                  <a:lnTo>
                    <a:pt x="82550" y="866510"/>
                  </a:lnTo>
                  <a:cubicBezTo>
                    <a:pt x="81280" y="866106"/>
                    <a:pt x="78740" y="865473"/>
                    <a:pt x="77470" y="864782"/>
                  </a:cubicBezTo>
                  <a:lnTo>
                    <a:pt x="81280" y="864148"/>
                  </a:lnTo>
                  <a:cubicBezTo>
                    <a:pt x="90170" y="862824"/>
                    <a:pt x="88900" y="862191"/>
                    <a:pt x="87630" y="861212"/>
                  </a:cubicBezTo>
                  <a:cubicBezTo>
                    <a:pt x="86360" y="860808"/>
                    <a:pt x="86360" y="860348"/>
                    <a:pt x="85090" y="859714"/>
                  </a:cubicBezTo>
                  <a:lnTo>
                    <a:pt x="90170" y="853440"/>
                  </a:lnTo>
                  <a:cubicBezTo>
                    <a:pt x="88900" y="852170"/>
                    <a:pt x="88900" y="848360"/>
                    <a:pt x="90170" y="845820"/>
                  </a:cubicBezTo>
                  <a:lnTo>
                    <a:pt x="73660" y="845820"/>
                  </a:lnTo>
                  <a:lnTo>
                    <a:pt x="90170" y="845820"/>
                  </a:lnTo>
                  <a:cubicBezTo>
                    <a:pt x="93980" y="825500"/>
                    <a:pt x="95250" y="802640"/>
                    <a:pt x="96520" y="775970"/>
                  </a:cubicBezTo>
                  <a:cubicBezTo>
                    <a:pt x="97790" y="755650"/>
                    <a:pt x="97790" y="734060"/>
                    <a:pt x="100330" y="708660"/>
                  </a:cubicBezTo>
                  <a:lnTo>
                    <a:pt x="87630" y="707390"/>
                  </a:lnTo>
                  <a:cubicBezTo>
                    <a:pt x="86360" y="711200"/>
                    <a:pt x="86360" y="718820"/>
                    <a:pt x="83820" y="728980"/>
                  </a:cubicBezTo>
                  <a:cubicBezTo>
                    <a:pt x="82550" y="734060"/>
                    <a:pt x="82550" y="741680"/>
                    <a:pt x="81280" y="749300"/>
                  </a:cubicBezTo>
                  <a:cubicBezTo>
                    <a:pt x="81280" y="735330"/>
                    <a:pt x="81280" y="718820"/>
                    <a:pt x="78740" y="697230"/>
                  </a:cubicBezTo>
                  <a:cubicBezTo>
                    <a:pt x="83820" y="690880"/>
                    <a:pt x="83820" y="673100"/>
                    <a:pt x="82550" y="635000"/>
                  </a:cubicBezTo>
                  <a:lnTo>
                    <a:pt x="82550" y="624840"/>
                  </a:lnTo>
                  <a:lnTo>
                    <a:pt x="91440" y="627380"/>
                  </a:lnTo>
                  <a:lnTo>
                    <a:pt x="91440" y="617220"/>
                  </a:lnTo>
                  <a:cubicBezTo>
                    <a:pt x="90170" y="586740"/>
                    <a:pt x="87630" y="576580"/>
                    <a:pt x="85090" y="566420"/>
                  </a:cubicBezTo>
                  <a:cubicBezTo>
                    <a:pt x="83820" y="561340"/>
                    <a:pt x="82550" y="554990"/>
                    <a:pt x="81280" y="546100"/>
                  </a:cubicBezTo>
                  <a:cubicBezTo>
                    <a:pt x="82550" y="499110"/>
                    <a:pt x="87630" y="486410"/>
                    <a:pt x="92710" y="476250"/>
                  </a:cubicBezTo>
                  <a:lnTo>
                    <a:pt x="93980" y="473710"/>
                  </a:lnTo>
                  <a:lnTo>
                    <a:pt x="93980" y="471170"/>
                  </a:lnTo>
                  <a:cubicBezTo>
                    <a:pt x="93980" y="441960"/>
                    <a:pt x="93980" y="438150"/>
                    <a:pt x="87630" y="436880"/>
                  </a:cubicBezTo>
                  <a:cubicBezTo>
                    <a:pt x="85090" y="436880"/>
                    <a:pt x="83820" y="436880"/>
                    <a:pt x="82550" y="438150"/>
                  </a:cubicBezTo>
                  <a:lnTo>
                    <a:pt x="82550" y="430530"/>
                  </a:lnTo>
                  <a:cubicBezTo>
                    <a:pt x="85090" y="364490"/>
                    <a:pt x="82550" y="316230"/>
                    <a:pt x="78740" y="242570"/>
                  </a:cubicBezTo>
                  <a:lnTo>
                    <a:pt x="77470" y="229870"/>
                  </a:lnTo>
                  <a:cubicBezTo>
                    <a:pt x="83820" y="229870"/>
                    <a:pt x="83820" y="223520"/>
                    <a:pt x="85090" y="220980"/>
                  </a:cubicBezTo>
                  <a:lnTo>
                    <a:pt x="85090" y="219710"/>
                  </a:lnTo>
                  <a:lnTo>
                    <a:pt x="81280" y="194310"/>
                  </a:lnTo>
                  <a:lnTo>
                    <a:pt x="83820" y="198120"/>
                  </a:lnTo>
                  <a:lnTo>
                    <a:pt x="82550" y="171450"/>
                  </a:lnTo>
                  <a:cubicBezTo>
                    <a:pt x="81280" y="154940"/>
                    <a:pt x="80010" y="151130"/>
                    <a:pt x="77470" y="147320"/>
                  </a:cubicBezTo>
                  <a:cubicBezTo>
                    <a:pt x="76200" y="144780"/>
                    <a:pt x="73660" y="142240"/>
                    <a:pt x="72390" y="111760"/>
                  </a:cubicBezTo>
                  <a:lnTo>
                    <a:pt x="72390" y="109220"/>
                  </a:lnTo>
                  <a:cubicBezTo>
                    <a:pt x="69850" y="102870"/>
                    <a:pt x="71120" y="87630"/>
                    <a:pt x="72390" y="77470"/>
                  </a:cubicBezTo>
                  <a:lnTo>
                    <a:pt x="83820" y="78740"/>
                  </a:lnTo>
                  <a:lnTo>
                    <a:pt x="109220" y="81280"/>
                  </a:lnTo>
                  <a:cubicBezTo>
                    <a:pt x="129540" y="82550"/>
                    <a:pt x="148590" y="81280"/>
                    <a:pt x="163830" y="80010"/>
                  </a:cubicBezTo>
                  <a:lnTo>
                    <a:pt x="163830" y="83820"/>
                  </a:lnTo>
                  <a:lnTo>
                    <a:pt x="168910" y="86360"/>
                  </a:lnTo>
                  <a:lnTo>
                    <a:pt x="217170" y="82550"/>
                  </a:lnTo>
                  <a:cubicBezTo>
                    <a:pt x="261620" y="80010"/>
                    <a:pt x="269240" y="78740"/>
                    <a:pt x="314960" y="73660"/>
                  </a:cubicBezTo>
                  <a:cubicBezTo>
                    <a:pt x="346710" y="76200"/>
                    <a:pt x="377190" y="78740"/>
                    <a:pt x="408940" y="77470"/>
                  </a:cubicBezTo>
                  <a:cubicBezTo>
                    <a:pt x="419100" y="78740"/>
                    <a:pt x="431800" y="80010"/>
                    <a:pt x="448310" y="80010"/>
                  </a:cubicBezTo>
                  <a:lnTo>
                    <a:pt x="448310" y="77470"/>
                  </a:lnTo>
                  <a:lnTo>
                    <a:pt x="450850" y="77470"/>
                  </a:lnTo>
                  <a:cubicBezTo>
                    <a:pt x="452120" y="78740"/>
                    <a:pt x="453390" y="78740"/>
                    <a:pt x="454660" y="80010"/>
                  </a:cubicBezTo>
                  <a:lnTo>
                    <a:pt x="457200" y="80010"/>
                  </a:lnTo>
                  <a:cubicBezTo>
                    <a:pt x="468630" y="77470"/>
                    <a:pt x="481330" y="76200"/>
                    <a:pt x="496570" y="74930"/>
                  </a:cubicBezTo>
                  <a:lnTo>
                    <a:pt x="514350" y="82550"/>
                  </a:lnTo>
                  <a:lnTo>
                    <a:pt x="519430" y="78740"/>
                  </a:lnTo>
                  <a:lnTo>
                    <a:pt x="635000" y="85090"/>
                  </a:lnTo>
                  <a:cubicBezTo>
                    <a:pt x="652780" y="82550"/>
                    <a:pt x="670560" y="81280"/>
                    <a:pt x="687070" y="78740"/>
                  </a:cubicBezTo>
                  <a:cubicBezTo>
                    <a:pt x="712470" y="78740"/>
                    <a:pt x="736600" y="80010"/>
                    <a:pt x="762000" y="80010"/>
                  </a:cubicBezTo>
                  <a:lnTo>
                    <a:pt x="762000" y="85090"/>
                  </a:lnTo>
                  <a:lnTo>
                    <a:pt x="812800" y="81280"/>
                  </a:lnTo>
                  <a:cubicBezTo>
                    <a:pt x="821690" y="81280"/>
                    <a:pt x="830580" y="81280"/>
                    <a:pt x="840740" y="82550"/>
                  </a:cubicBezTo>
                  <a:lnTo>
                    <a:pt x="840740" y="85090"/>
                  </a:lnTo>
                  <a:cubicBezTo>
                    <a:pt x="994762" y="83820"/>
                    <a:pt x="1304431" y="85090"/>
                    <a:pt x="1669397" y="85090"/>
                  </a:cubicBezTo>
                  <a:lnTo>
                    <a:pt x="1923768" y="85090"/>
                  </a:lnTo>
                  <a:lnTo>
                    <a:pt x="1824231" y="80010"/>
                  </a:lnTo>
                  <a:cubicBezTo>
                    <a:pt x="1890589" y="80010"/>
                    <a:pt x="1934827" y="81280"/>
                    <a:pt x="1990125" y="81280"/>
                  </a:cubicBezTo>
                  <a:cubicBezTo>
                    <a:pt x="2023304" y="81280"/>
                    <a:pt x="2056483" y="82550"/>
                    <a:pt x="2089662" y="82550"/>
                  </a:cubicBezTo>
                  <a:lnTo>
                    <a:pt x="2111781" y="82550"/>
                  </a:lnTo>
                  <a:cubicBezTo>
                    <a:pt x="2144960" y="81280"/>
                    <a:pt x="2189198" y="80010"/>
                    <a:pt x="2211317" y="77470"/>
                  </a:cubicBezTo>
                  <a:lnTo>
                    <a:pt x="2211317" y="78740"/>
                  </a:lnTo>
                  <a:cubicBezTo>
                    <a:pt x="2465688" y="83820"/>
                    <a:pt x="2642641" y="82550"/>
                    <a:pt x="2786416" y="78740"/>
                  </a:cubicBezTo>
                  <a:lnTo>
                    <a:pt x="2808535" y="78740"/>
                  </a:lnTo>
                  <a:cubicBezTo>
                    <a:pt x="3339396" y="78740"/>
                    <a:pt x="3936614" y="78740"/>
                    <a:pt x="4069329" y="86360"/>
                  </a:cubicBezTo>
                  <a:lnTo>
                    <a:pt x="4091448" y="86360"/>
                  </a:lnTo>
                  <a:cubicBezTo>
                    <a:pt x="4290521" y="86360"/>
                    <a:pt x="4334759" y="86360"/>
                    <a:pt x="4345818" y="80010"/>
                  </a:cubicBezTo>
                  <a:lnTo>
                    <a:pt x="4434295" y="80010"/>
                  </a:lnTo>
                  <a:lnTo>
                    <a:pt x="4578070" y="83820"/>
                  </a:lnTo>
                  <a:lnTo>
                    <a:pt x="4710785" y="78740"/>
                  </a:lnTo>
                  <a:cubicBezTo>
                    <a:pt x="4777143" y="78740"/>
                    <a:pt x="4843500" y="78740"/>
                    <a:pt x="4887738" y="80010"/>
                  </a:cubicBezTo>
                  <a:lnTo>
                    <a:pt x="4887738" y="88900"/>
                  </a:lnTo>
                  <a:cubicBezTo>
                    <a:pt x="5164229" y="91440"/>
                    <a:pt x="5573433" y="90170"/>
                    <a:pt x="5872042" y="88900"/>
                  </a:cubicBezTo>
                  <a:cubicBezTo>
                    <a:pt x="6004758" y="88900"/>
                    <a:pt x="6126413" y="87630"/>
                    <a:pt x="6192770" y="87630"/>
                  </a:cubicBezTo>
                  <a:lnTo>
                    <a:pt x="6192770" y="85090"/>
                  </a:lnTo>
                  <a:lnTo>
                    <a:pt x="7099657" y="85090"/>
                  </a:lnTo>
                  <a:lnTo>
                    <a:pt x="7099657" y="87630"/>
                  </a:lnTo>
                  <a:cubicBezTo>
                    <a:pt x="7132836" y="86360"/>
                    <a:pt x="7166015" y="86360"/>
                    <a:pt x="7188134" y="85090"/>
                  </a:cubicBezTo>
                  <a:lnTo>
                    <a:pt x="7486743" y="85090"/>
                  </a:lnTo>
                  <a:cubicBezTo>
                    <a:pt x="8271974" y="85090"/>
                    <a:pt x="9090384" y="85090"/>
                    <a:pt x="9809257" y="81280"/>
                  </a:cubicBezTo>
                  <a:lnTo>
                    <a:pt x="9853495" y="81280"/>
                  </a:lnTo>
                  <a:cubicBezTo>
                    <a:pt x="9930913" y="81280"/>
                    <a:pt x="9997270" y="80010"/>
                    <a:pt x="10074687" y="80010"/>
                  </a:cubicBezTo>
                  <a:lnTo>
                    <a:pt x="10450714" y="77470"/>
                  </a:lnTo>
                  <a:lnTo>
                    <a:pt x="10373296" y="74930"/>
                  </a:lnTo>
                  <a:lnTo>
                    <a:pt x="10539191" y="74930"/>
                  </a:lnTo>
                  <a:cubicBezTo>
                    <a:pt x="10594488" y="78740"/>
                    <a:pt x="10694025" y="81280"/>
                    <a:pt x="10760382" y="83820"/>
                  </a:cubicBezTo>
                  <a:lnTo>
                    <a:pt x="10771442" y="77470"/>
                  </a:lnTo>
                  <a:lnTo>
                    <a:pt x="10782502" y="82550"/>
                  </a:lnTo>
                  <a:cubicBezTo>
                    <a:pt x="10815680" y="81280"/>
                    <a:pt x="11025812" y="82550"/>
                    <a:pt x="11202766" y="82550"/>
                  </a:cubicBezTo>
                  <a:lnTo>
                    <a:pt x="11711508" y="82550"/>
                  </a:lnTo>
                  <a:lnTo>
                    <a:pt x="11711508" y="78740"/>
                  </a:lnTo>
                  <a:cubicBezTo>
                    <a:pt x="11755746" y="78740"/>
                    <a:pt x="11788925" y="78740"/>
                    <a:pt x="11833163" y="77470"/>
                  </a:cubicBezTo>
                  <a:lnTo>
                    <a:pt x="11844222" y="77470"/>
                  </a:lnTo>
                  <a:cubicBezTo>
                    <a:pt x="11965878" y="76200"/>
                    <a:pt x="12098593" y="74930"/>
                    <a:pt x="12253427" y="73660"/>
                  </a:cubicBezTo>
                  <a:cubicBezTo>
                    <a:pt x="12242367" y="74930"/>
                    <a:pt x="12242367" y="76200"/>
                    <a:pt x="12231308" y="77470"/>
                  </a:cubicBezTo>
                  <a:cubicBezTo>
                    <a:pt x="12220249" y="83820"/>
                    <a:pt x="12286606" y="87630"/>
                    <a:pt x="12319785" y="88900"/>
                  </a:cubicBezTo>
                  <a:lnTo>
                    <a:pt x="12341904" y="88900"/>
                  </a:lnTo>
                  <a:cubicBezTo>
                    <a:pt x="12640513" y="90170"/>
                    <a:pt x="12695811" y="88900"/>
                    <a:pt x="12740049" y="85090"/>
                  </a:cubicBezTo>
                  <a:cubicBezTo>
                    <a:pt x="12751109" y="83820"/>
                    <a:pt x="12773228" y="82550"/>
                    <a:pt x="13027599" y="83820"/>
                  </a:cubicBezTo>
                  <a:lnTo>
                    <a:pt x="13049718" y="83820"/>
                  </a:lnTo>
                  <a:cubicBezTo>
                    <a:pt x="13082896" y="82550"/>
                    <a:pt x="13105016" y="81280"/>
                    <a:pt x="13116075" y="80010"/>
                  </a:cubicBezTo>
                  <a:cubicBezTo>
                    <a:pt x="13403625" y="78740"/>
                    <a:pt x="13503162" y="77470"/>
                    <a:pt x="13580579" y="76200"/>
                  </a:cubicBezTo>
                  <a:lnTo>
                    <a:pt x="13857069" y="78740"/>
                  </a:lnTo>
                  <a:cubicBezTo>
                    <a:pt x="13956604" y="80010"/>
                    <a:pt x="14011903" y="80010"/>
                    <a:pt x="14045081" y="81280"/>
                  </a:cubicBezTo>
                  <a:lnTo>
                    <a:pt x="14045081" y="90170"/>
                  </a:lnTo>
                  <a:lnTo>
                    <a:pt x="15361172" y="92710"/>
                  </a:lnTo>
                  <a:lnTo>
                    <a:pt x="15316935" y="91440"/>
                  </a:lnTo>
                  <a:cubicBezTo>
                    <a:pt x="15405412" y="90170"/>
                    <a:pt x="15582365" y="87630"/>
                    <a:pt x="15704020" y="87630"/>
                  </a:cubicBezTo>
                  <a:cubicBezTo>
                    <a:pt x="15969450" y="85090"/>
                    <a:pt x="16080046" y="83820"/>
                    <a:pt x="16119487" y="81280"/>
                  </a:cubicBezTo>
                  <a:lnTo>
                    <a:pt x="16129648" y="81280"/>
                  </a:lnTo>
                  <a:lnTo>
                    <a:pt x="16132187" y="85090"/>
                  </a:lnTo>
                  <a:lnTo>
                    <a:pt x="16132187" y="63500"/>
                  </a:lnTo>
                  <a:lnTo>
                    <a:pt x="16134728" y="63500"/>
                  </a:lnTo>
                  <a:lnTo>
                    <a:pt x="16133459" y="85090"/>
                  </a:lnTo>
                  <a:lnTo>
                    <a:pt x="16137268" y="83820"/>
                  </a:lnTo>
                  <a:cubicBezTo>
                    <a:pt x="16143618" y="82550"/>
                    <a:pt x="16169018" y="81280"/>
                    <a:pt x="16195687" y="80010"/>
                  </a:cubicBezTo>
                  <a:lnTo>
                    <a:pt x="16195687" y="85090"/>
                  </a:lnTo>
                  <a:cubicBezTo>
                    <a:pt x="16219818" y="86360"/>
                    <a:pt x="16240137" y="85090"/>
                    <a:pt x="16260459" y="82550"/>
                  </a:cubicBezTo>
                  <a:cubicBezTo>
                    <a:pt x="16287128" y="80010"/>
                    <a:pt x="16313798" y="77470"/>
                    <a:pt x="16350628" y="82550"/>
                  </a:cubicBezTo>
                  <a:cubicBezTo>
                    <a:pt x="16359518" y="82550"/>
                    <a:pt x="16372218" y="85090"/>
                    <a:pt x="16384918" y="86360"/>
                  </a:cubicBezTo>
                  <a:cubicBezTo>
                    <a:pt x="16412859" y="90170"/>
                    <a:pt x="16423018" y="91440"/>
                    <a:pt x="16428098" y="86360"/>
                  </a:cubicBezTo>
                  <a:lnTo>
                    <a:pt x="16429368" y="85090"/>
                  </a:lnTo>
                  <a:cubicBezTo>
                    <a:pt x="16436987" y="85090"/>
                    <a:pt x="16444609" y="85090"/>
                    <a:pt x="16453498" y="83820"/>
                  </a:cubicBezTo>
                  <a:cubicBezTo>
                    <a:pt x="16476359" y="82550"/>
                    <a:pt x="16499218" y="81280"/>
                    <a:pt x="16525887" y="85090"/>
                  </a:cubicBezTo>
                  <a:lnTo>
                    <a:pt x="16528428" y="85090"/>
                  </a:lnTo>
                  <a:cubicBezTo>
                    <a:pt x="16529698" y="85090"/>
                    <a:pt x="16530968" y="85090"/>
                    <a:pt x="16530968" y="83820"/>
                  </a:cubicBezTo>
                  <a:lnTo>
                    <a:pt x="16544937" y="86360"/>
                  </a:lnTo>
                  <a:cubicBezTo>
                    <a:pt x="16557637" y="88900"/>
                    <a:pt x="16580498" y="87630"/>
                    <a:pt x="16600818" y="86360"/>
                  </a:cubicBezTo>
                  <a:cubicBezTo>
                    <a:pt x="16610978" y="86360"/>
                    <a:pt x="16622409" y="85090"/>
                    <a:pt x="16628759" y="85090"/>
                  </a:cubicBezTo>
                  <a:lnTo>
                    <a:pt x="16630028" y="90170"/>
                  </a:lnTo>
                  <a:cubicBezTo>
                    <a:pt x="16651618" y="83820"/>
                    <a:pt x="16678287" y="83820"/>
                    <a:pt x="16708768" y="85090"/>
                  </a:cubicBezTo>
                  <a:cubicBezTo>
                    <a:pt x="16732898" y="86360"/>
                    <a:pt x="16760837" y="86360"/>
                    <a:pt x="16790048" y="83820"/>
                  </a:cubicBezTo>
                  <a:lnTo>
                    <a:pt x="16786237" y="87630"/>
                  </a:lnTo>
                  <a:lnTo>
                    <a:pt x="16809098" y="85090"/>
                  </a:lnTo>
                  <a:cubicBezTo>
                    <a:pt x="16811637" y="85090"/>
                    <a:pt x="16814178" y="85090"/>
                    <a:pt x="16817987" y="83820"/>
                  </a:cubicBezTo>
                  <a:lnTo>
                    <a:pt x="16819259" y="90170"/>
                  </a:lnTo>
                  <a:cubicBezTo>
                    <a:pt x="16835768" y="88900"/>
                    <a:pt x="16852278" y="87630"/>
                    <a:pt x="16873868" y="88900"/>
                  </a:cubicBezTo>
                  <a:lnTo>
                    <a:pt x="16877678" y="88900"/>
                  </a:lnTo>
                  <a:lnTo>
                    <a:pt x="16887837" y="90170"/>
                  </a:lnTo>
                  <a:lnTo>
                    <a:pt x="16887837" y="109220"/>
                  </a:lnTo>
                  <a:lnTo>
                    <a:pt x="16900537" y="109220"/>
                  </a:lnTo>
                  <a:lnTo>
                    <a:pt x="16900537" y="115570"/>
                  </a:lnTo>
                  <a:cubicBezTo>
                    <a:pt x="16899268" y="129540"/>
                    <a:pt x="16897998" y="138430"/>
                    <a:pt x="16895459" y="148590"/>
                  </a:cubicBezTo>
                  <a:lnTo>
                    <a:pt x="16895459" y="151130"/>
                  </a:lnTo>
                  <a:cubicBezTo>
                    <a:pt x="16890378" y="176530"/>
                    <a:pt x="16886568" y="201930"/>
                    <a:pt x="16887837" y="271780"/>
                  </a:cubicBezTo>
                  <a:lnTo>
                    <a:pt x="16891648" y="271780"/>
                  </a:lnTo>
                  <a:cubicBezTo>
                    <a:pt x="16890378" y="293370"/>
                    <a:pt x="16889109" y="311150"/>
                    <a:pt x="16886568" y="321310"/>
                  </a:cubicBezTo>
                  <a:cubicBezTo>
                    <a:pt x="16886568" y="369570"/>
                    <a:pt x="16887837" y="372110"/>
                    <a:pt x="16894187" y="372110"/>
                  </a:cubicBezTo>
                  <a:cubicBezTo>
                    <a:pt x="16894187" y="384810"/>
                    <a:pt x="16895459" y="394970"/>
                    <a:pt x="16897998" y="407670"/>
                  </a:cubicBezTo>
                  <a:cubicBezTo>
                    <a:pt x="16899268" y="417830"/>
                    <a:pt x="16901809" y="429260"/>
                    <a:pt x="16901809" y="443230"/>
                  </a:cubicBezTo>
                  <a:lnTo>
                    <a:pt x="16896728" y="443230"/>
                  </a:lnTo>
                  <a:lnTo>
                    <a:pt x="16896728" y="449580"/>
                  </a:lnTo>
                  <a:cubicBezTo>
                    <a:pt x="16894187" y="513080"/>
                    <a:pt x="16897998" y="520700"/>
                    <a:pt x="16901809" y="528320"/>
                  </a:cubicBezTo>
                  <a:cubicBezTo>
                    <a:pt x="16903078" y="530860"/>
                    <a:pt x="16904348" y="534670"/>
                    <a:pt x="16905618" y="544830"/>
                  </a:cubicBezTo>
                  <a:lnTo>
                    <a:pt x="16896728" y="546100"/>
                  </a:lnTo>
                  <a:close/>
                  <a:moveTo>
                    <a:pt x="16900537" y="756920"/>
                  </a:moveTo>
                  <a:lnTo>
                    <a:pt x="16897998" y="751840"/>
                  </a:lnTo>
                  <a:lnTo>
                    <a:pt x="16899268" y="745490"/>
                  </a:lnTo>
                  <a:cubicBezTo>
                    <a:pt x="16900537" y="750570"/>
                    <a:pt x="16900537" y="754380"/>
                    <a:pt x="16900537" y="756920"/>
                  </a:cubicBezTo>
                  <a:close/>
                  <a:moveTo>
                    <a:pt x="73660" y="1043402"/>
                  </a:moveTo>
                  <a:lnTo>
                    <a:pt x="76200" y="1048482"/>
                  </a:lnTo>
                  <a:lnTo>
                    <a:pt x="74930" y="1054832"/>
                  </a:lnTo>
                  <a:cubicBezTo>
                    <a:pt x="73660" y="1051022"/>
                    <a:pt x="73660" y="1047212"/>
                    <a:pt x="73660" y="1043402"/>
                  </a:cubicBezTo>
                  <a:close/>
                  <a:moveTo>
                    <a:pt x="16936098" y="628650"/>
                  </a:moveTo>
                  <a:lnTo>
                    <a:pt x="16936098" y="619760"/>
                  </a:lnTo>
                  <a:cubicBezTo>
                    <a:pt x="16936098" y="623570"/>
                    <a:pt x="16937368" y="626110"/>
                    <a:pt x="16937368" y="628650"/>
                  </a:cubicBezTo>
                  <a:lnTo>
                    <a:pt x="16936098" y="628650"/>
                  </a:lnTo>
                  <a:close/>
                  <a:moveTo>
                    <a:pt x="16965309" y="880100"/>
                  </a:moveTo>
                  <a:lnTo>
                    <a:pt x="16961498" y="880043"/>
                  </a:lnTo>
                  <a:cubicBezTo>
                    <a:pt x="16962768" y="880043"/>
                    <a:pt x="16964037" y="880100"/>
                    <a:pt x="16965309" y="880100"/>
                  </a:cubicBezTo>
                  <a:close/>
                </a:path>
              </a:pathLst>
            </a:custGeom>
            <a:solidFill>
              <a:srgbClr val="425C6B"/>
            </a:solidFill>
          </p:spPr>
        </p:sp>
      </p:grpSp>
      <p:sp>
        <p:nvSpPr>
          <p:cNvPr id="15" name="TextBox 15"/>
          <p:cNvSpPr txBox="1"/>
          <p:nvPr/>
        </p:nvSpPr>
        <p:spPr>
          <a:xfrm>
            <a:off x="570236" y="5102869"/>
            <a:ext cx="11030338" cy="907364"/>
          </a:xfrm>
          <a:prstGeom prst="rect">
            <a:avLst/>
          </a:prstGeom>
        </p:spPr>
        <p:txBody>
          <a:bodyPr lIns="0" tIns="0" rIns="0" bIns="0" rtlCol="0" anchor="t">
            <a:spAutoFit/>
          </a:bodyPr>
          <a:lstStyle/>
          <a:p>
            <a:pPr algn="ctr">
              <a:lnSpc>
                <a:spcPts val="1833"/>
              </a:lnSpc>
              <a:spcBef>
                <a:spcPct val="0"/>
              </a:spcBef>
            </a:pPr>
            <a:r>
              <a:rPr lang="en-US" sz="1467" b="1" spc="51" dirty="0">
                <a:latin typeface="Century Gothic" panose="020B0502020202020204" pitchFamily="34" charset="0"/>
              </a:rPr>
              <a:t>Network Access</a:t>
            </a:r>
          </a:p>
          <a:p>
            <a:pPr algn="just">
              <a:lnSpc>
                <a:spcPts val="1833"/>
              </a:lnSpc>
              <a:spcBef>
                <a:spcPct val="0"/>
              </a:spcBef>
            </a:pPr>
            <a:r>
              <a:rPr lang="en-US" sz="1467" spc="51" dirty="0">
                <a:latin typeface="Century Gothic" panose="020B0502020202020204" pitchFamily="34" charset="0"/>
              </a:rPr>
              <a:t>RDBMS provide access to the database through a server daemon, a dedicated software program that listens for requests on a network and allows database clients to connect to and use the database.</a:t>
            </a:r>
          </a:p>
          <a:p>
            <a:pPr algn="just">
              <a:lnSpc>
                <a:spcPts val="1833"/>
              </a:lnSpc>
              <a:spcBef>
                <a:spcPct val="0"/>
              </a:spcBef>
            </a:pPr>
            <a:endParaRPr lang="en-US" sz="1467" spc="51" dirty="0">
              <a:latin typeface="Century Gothic" panose="020B0502020202020204" pitchFamily="34" charset="0"/>
            </a:endParaRPr>
          </a:p>
        </p:txBody>
      </p:sp>
      <p:sp>
        <p:nvSpPr>
          <p:cNvPr id="2" name="Marcador de Posição do Número do Diapositivo 1">
            <a:extLst>
              <a:ext uri="{FF2B5EF4-FFF2-40B4-BE49-F238E27FC236}">
                <a16:creationId xmlns:a16="http://schemas.microsoft.com/office/drawing/2014/main" id="{94CDF6A4-0C3F-E346-AED5-825B9EB1AE06}"/>
              </a:ext>
            </a:extLst>
          </p:cNvPr>
          <p:cNvSpPr>
            <a:spLocks noGrp="1"/>
          </p:cNvSpPr>
          <p:nvPr>
            <p:ph type="sldNum" idx="12"/>
          </p:nvPr>
        </p:nvSpPr>
        <p:spPr/>
        <p:txBody>
          <a:bodyPr/>
          <a:lstStyle/>
          <a:p>
            <a:fld id="{00000000-1234-1234-1234-123412341234}" type="slidenum">
              <a:rPr lang="en" smtClean="0"/>
              <a:pPr/>
              <a:t>5</a:t>
            </a:fld>
            <a:endParaRPr lang="en" dirty="0"/>
          </a:p>
        </p:txBody>
      </p:sp>
    </p:spTree>
    <p:extLst>
      <p:ext uri="{BB962C8B-B14F-4D97-AF65-F5344CB8AC3E}">
        <p14:creationId xmlns:p14="http://schemas.microsoft.com/office/powerpoint/2010/main" val="2065917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2">
            <a:extLst>
              <a:ext uri="{FF2B5EF4-FFF2-40B4-BE49-F238E27FC236}">
                <a16:creationId xmlns:a16="http://schemas.microsoft.com/office/drawing/2014/main" id="{4451E3A6-C6A1-4941-AA74-BDC9F7F0CDBA}"/>
              </a:ext>
            </a:extLst>
          </p:cNvPr>
          <p:cNvSpPr/>
          <p:nvPr/>
        </p:nvSpPr>
        <p:spPr>
          <a:xfrm>
            <a:off x="-50800" y="-25400"/>
            <a:ext cx="12344400" cy="1760117"/>
          </a:xfrm>
          <a:prstGeom prst="rect">
            <a:avLst/>
          </a:prstGeom>
          <a:solidFill>
            <a:srgbClr val="425C6B"/>
          </a:solidFill>
        </p:spPr>
      </p:sp>
      <p:sp>
        <p:nvSpPr>
          <p:cNvPr id="3" name="TextBox 3"/>
          <p:cNvSpPr txBox="1"/>
          <p:nvPr/>
        </p:nvSpPr>
        <p:spPr>
          <a:xfrm>
            <a:off x="0" y="264840"/>
            <a:ext cx="12192000" cy="1160959"/>
          </a:xfrm>
          <a:prstGeom prst="rect">
            <a:avLst/>
          </a:prstGeom>
        </p:spPr>
        <p:txBody>
          <a:bodyPr lIns="0" tIns="0" rIns="0" bIns="0" rtlCol="0" anchor="t">
            <a:spAutoFit/>
          </a:bodyPr>
          <a:lstStyle/>
          <a:p>
            <a:pPr algn="ctr">
              <a:lnSpc>
                <a:spcPts val="4667"/>
              </a:lnSpc>
            </a:pPr>
            <a:r>
              <a:rPr lang="en-US" sz="3734" spc="131">
                <a:solidFill>
                  <a:srgbClr val="EFEFEF"/>
                </a:solidFill>
                <a:latin typeface="Century Gothic" panose="020B0502020202020204" pitchFamily="34" charset="0"/>
              </a:rPr>
              <a:t>ADVANTAGES OF RELATIONAL DATABASE MANAGEMENT SYSTEMS</a:t>
            </a:r>
          </a:p>
        </p:txBody>
      </p:sp>
      <p:grpSp>
        <p:nvGrpSpPr>
          <p:cNvPr id="4" name="Group 4"/>
          <p:cNvGrpSpPr/>
          <p:nvPr/>
        </p:nvGrpSpPr>
        <p:grpSpPr>
          <a:xfrm>
            <a:off x="259219" y="4969840"/>
            <a:ext cx="11666011" cy="1376939"/>
            <a:chOff x="0" y="0"/>
            <a:chExt cx="16943421" cy="1999832"/>
          </a:xfrm>
        </p:grpSpPr>
        <p:sp>
          <p:nvSpPr>
            <p:cNvPr id="5" name="Freeform 5"/>
            <p:cNvSpPr/>
            <p:nvPr/>
          </p:nvSpPr>
          <p:spPr>
            <a:xfrm>
              <a:off x="0" y="-2540"/>
              <a:ext cx="16943422" cy="2002372"/>
            </a:xfrm>
            <a:custGeom>
              <a:avLst/>
              <a:gdLst/>
              <a:ahLst/>
              <a:cxnLst/>
              <a:rect l="l" t="t" r="r" b="b"/>
              <a:pathLst>
                <a:path w="16943422" h="2002372">
                  <a:moveTo>
                    <a:pt x="16940881" y="895949"/>
                  </a:moveTo>
                  <a:lnTo>
                    <a:pt x="16943422" y="893490"/>
                  </a:lnTo>
                  <a:lnTo>
                    <a:pt x="16937072" y="894105"/>
                  </a:lnTo>
                  <a:lnTo>
                    <a:pt x="16937072" y="890211"/>
                  </a:lnTo>
                  <a:cubicBezTo>
                    <a:pt x="16937072" y="890006"/>
                    <a:pt x="16935800" y="889392"/>
                    <a:pt x="16934531" y="888572"/>
                  </a:cubicBezTo>
                  <a:lnTo>
                    <a:pt x="16934531" y="888162"/>
                  </a:lnTo>
                  <a:lnTo>
                    <a:pt x="16933261" y="888162"/>
                  </a:lnTo>
                  <a:cubicBezTo>
                    <a:pt x="16931991" y="887342"/>
                    <a:pt x="16928181" y="887342"/>
                    <a:pt x="16926911" y="887342"/>
                  </a:cubicBezTo>
                  <a:cubicBezTo>
                    <a:pt x="16926911" y="880785"/>
                    <a:pt x="16928181" y="874022"/>
                    <a:pt x="16929450" y="867465"/>
                  </a:cubicBezTo>
                  <a:cubicBezTo>
                    <a:pt x="16929450" y="865621"/>
                    <a:pt x="16930722" y="863981"/>
                    <a:pt x="16930722" y="862137"/>
                  </a:cubicBezTo>
                  <a:lnTo>
                    <a:pt x="16934531" y="862137"/>
                  </a:lnTo>
                  <a:lnTo>
                    <a:pt x="16934531" y="847090"/>
                  </a:lnTo>
                  <a:lnTo>
                    <a:pt x="16938341" y="847090"/>
                  </a:lnTo>
                  <a:lnTo>
                    <a:pt x="16938341" y="816610"/>
                  </a:lnTo>
                  <a:cubicBezTo>
                    <a:pt x="16940881" y="781050"/>
                    <a:pt x="16943422" y="726440"/>
                    <a:pt x="16940881" y="692150"/>
                  </a:cubicBezTo>
                  <a:cubicBezTo>
                    <a:pt x="16942150" y="674370"/>
                    <a:pt x="16939611" y="652780"/>
                    <a:pt x="16938341" y="641350"/>
                  </a:cubicBezTo>
                  <a:lnTo>
                    <a:pt x="16939611" y="641350"/>
                  </a:lnTo>
                  <a:lnTo>
                    <a:pt x="16935800" y="542290"/>
                  </a:lnTo>
                  <a:lnTo>
                    <a:pt x="16937072" y="541020"/>
                  </a:lnTo>
                  <a:lnTo>
                    <a:pt x="16937072" y="537210"/>
                  </a:lnTo>
                  <a:cubicBezTo>
                    <a:pt x="16937072" y="502920"/>
                    <a:pt x="16935800" y="468630"/>
                    <a:pt x="16935800" y="431800"/>
                  </a:cubicBezTo>
                  <a:cubicBezTo>
                    <a:pt x="16933261" y="361950"/>
                    <a:pt x="16931991" y="290830"/>
                    <a:pt x="16938341" y="213360"/>
                  </a:cubicBezTo>
                  <a:lnTo>
                    <a:pt x="16938341" y="207010"/>
                  </a:lnTo>
                  <a:cubicBezTo>
                    <a:pt x="16937072" y="191770"/>
                    <a:pt x="16937072" y="176530"/>
                    <a:pt x="16937072" y="158750"/>
                  </a:cubicBezTo>
                  <a:lnTo>
                    <a:pt x="16937072" y="80010"/>
                  </a:lnTo>
                  <a:lnTo>
                    <a:pt x="16942150" y="59690"/>
                  </a:lnTo>
                  <a:lnTo>
                    <a:pt x="16942150" y="8890"/>
                  </a:lnTo>
                  <a:lnTo>
                    <a:pt x="16935800" y="8890"/>
                  </a:lnTo>
                  <a:cubicBezTo>
                    <a:pt x="16897700" y="8890"/>
                    <a:pt x="16841822" y="7620"/>
                    <a:pt x="16826581" y="7620"/>
                  </a:cubicBezTo>
                  <a:cubicBezTo>
                    <a:pt x="16798641" y="7620"/>
                    <a:pt x="16783400" y="7620"/>
                    <a:pt x="16775781" y="8890"/>
                  </a:cubicBezTo>
                  <a:cubicBezTo>
                    <a:pt x="16742761" y="0"/>
                    <a:pt x="16664022" y="1270"/>
                    <a:pt x="16587822" y="3810"/>
                  </a:cubicBezTo>
                  <a:cubicBezTo>
                    <a:pt x="16549722" y="5080"/>
                    <a:pt x="16512891" y="5080"/>
                    <a:pt x="16487491" y="3810"/>
                  </a:cubicBezTo>
                  <a:lnTo>
                    <a:pt x="16483681" y="3810"/>
                  </a:lnTo>
                  <a:lnTo>
                    <a:pt x="16481141" y="10160"/>
                  </a:lnTo>
                  <a:cubicBezTo>
                    <a:pt x="16430341" y="10160"/>
                    <a:pt x="16380811" y="11430"/>
                    <a:pt x="16316041" y="13970"/>
                  </a:cubicBezTo>
                  <a:lnTo>
                    <a:pt x="16304611" y="13970"/>
                  </a:lnTo>
                  <a:lnTo>
                    <a:pt x="16305881" y="16510"/>
                  </a:lnTo>
                  <a:lnTo>
                    <a:pt x="16272861" y="16510"/>
                  </a:lnTo>
                  <a:lnTo>
                    <a:pt x="16272861" y="21590"/>
                  </a:lnTo>
                  <a:cubicBezTo>
                    <a:pt x="16250000" y="21590"/>
                    <a:pt x="16225870" y="20320"/>
                    <a:pt x="16199200" y="19050"/>
                  </a:cubicBezTo>
                  <a:cubicBezTo>
                    <a:pt x="16176341" y="17780"/>
                    <a:pt x="16153481" y="17780"/>
                    <a:pt x="16130620" y="16510"/>
                  </a:cubicBezTo>
                  <a:lnTo>
                    <a:pt x="16130620" y="15240"/>
                  </a:lnTo>
                  <a:cubicBezTo>
                    <a:pt x="16123000" y="13970"/>
                    <a:pt x="16114111" y="13970"/>
                    <a:pt x="16106491" y="12700"/>
                  </a:cubicBezTo>
                  <a:lnTo>
                    <a:pt x="16105220" y="44450"/>
                  </a:lnTo>
                  <a:lnTo>
                    <a:pt x="16101411" y="44450"/>
                  </a:lnTo>
                  <a:lnTo>
                    <a:pt x="16101411" y="13970"/>
                  </a:lnTo>
                  <a:cubicBezTo>
                    <a:pt x="15773416" y="10160"/>
                    <a:pt x="15320887" y="12700"/>
                    <a:pt x="14879394" y="15240"/>
                  </a:cubicBezTo>
                  <a:cubicBezTo>
                    <a:pt x="14426865" y="17780"/>
                    <a:pt x="13996411" y="20320"/>
                    <a:pt x="13599069" y="16510"/>
                  </a:cubicBezTo>
                  <a:cubicBezTo>
                    <a:pt x="13411436" y="17780"/>
                    <a:pt x="13267950" y="17780"/>
                    <a:pt x="13146540" y="16510"/>
                  </a:cubicBezTo>
                  <a:lnTo>
                    <a:pt x="13146540" y="15240"/>
                  </a:lnTo>
                  <a:lnTo>
                    <a:pt x="12771272" y="12700"/>
                  </a:lnTo>
                  <a:lnTo>
                    <a:pt x="12771272" y="16510"/>
                  </a:lnTo>
                  <a:cubicBezTo>
                    <a:pt x="12649862" y="16510"/>
                    <a:pt x="12517414" y="17780"/>
                    <a:pt x="12373930" y="17780"/>
                  </a:cubicBezTo>
                  <a:lnTo>
                    <a:pt x="12285631" y="12700"/>
                  </a:lnTo>
                  <a:lnTo>
                    <a:pt x="12230445" y="12700"/>
                  </a:lnTo>
                  <a:cubicBezTo>
                    <a:pt x="12086960" y="11430"/>
                    <a:pt x="12020737" y="11430"/>
                    <a:pt x="11998662" y="19050"/>
                  </a:cubicBezTo>
                  <a:lnTo>
                    <a:pt x="11998662" y="21590"/>
                  </a:lnTo>
                  <a:cubicBezTo>
                    <a:pt x="11943476" y="22860"/>
                    <a:pt x="11888289" y="22860"/>
                    <a:pt x="11844140" y="24130"/>
                  </a:cubicBezTo>
                  <a:cubicBezTo>
                    <a:pt x="11733767" y="19050"/>
                    <a:pt x="11590282" y="20320"/>
                    <a:pt x="11424723" y="20320"/>
                  </a:cubicBezTo>
                  <a:cubicBezTo>
                    <a:pt x="11259163" y="21590"/>
                    <a:pt x="11082567" y="21590"/>
                    <a:pt x="10961157" y="16510"/>
                  </a:cubicBezTo>
                  <a:lnTo>
                    <a:pt x="10950119" y="15240"/>
                  </a:lnTo>
                  <a:lnTo>
                    <a:pt x="10928045" y="15240"/>
                  </a:lnTo>
                  <a:cubicBezTo>
                    <a:pt x="10872858" y="16510"/>
                    <a:pt x="10652113" y="17780"/>
                    <a:pt x="10442404" y="19050"/>
                  </a:cubicBezTo>
                  <a:cubicBezTo>
                    <a:pt x="10243733" y="20320"/>
                    <a:pt x="10022987" y="21590"/>
                    <a:pt x="9846390" y="22860"/>
                  </a:cubicBezTo>
                  <a:cubicBezTo>
                    <a:pt x="9813279" y="20320"/>
                    <a:pt x="9747055" y="19050"/>
                    <a:pt x="9669793" y="19050"/>
                  </a:cubicBezTo>
                  <a:cubicBezTo>
                    <a:pt x="9415936" y="20320"/>
                    <a:pt x="9128966" y="21590"/>
                    <a:pt x="8775773" y="21590"/>
                  </a:cubicBezTo>
                  <a:lnTo>
                    <a:pt x="8764736" y="20320"/>
                  </a:lnTo>
                  <a:lnTo>
                    <a:pt x="8709549" y="21590"/>
                  </a:lnTo>
                  <a:cubicBezTo>
                    <a:pt x="8477766" y="21590"/>
                    <a:pt x="8245983" y="20320"/>
                    <a:pt x="8014200" y="20320"/>
                  </a:cubicBezTo>
                  <a:lnTo>
                    <a:pt x="8014200" y="17780"/>
                  </a:lnTo>
                  <a:cubicBezTo>
                    <a:pt x="7947976" y="19050"/>
                    <a:pt x="7881752" y="19050"/>
                    <a:pt x="7826566" y="20320"/>
                  </a:cubicBezTo>
                  <a:lnTo>
                    <a:pt x="7738268" y="20320"/>
                  </a:lnTo>
                  <a:cubicBezTo>
                    <a:pt x="7197441" y="19050"/>
                    <a:pt x="6634538" y="17780"/>
                    <a:pt x="6060600" y="17780"/>
                  </a:cubicBezTo>
                  <a:lnTo>
                    <a:pt x="6038525" y="17780"/>
                  </a:lnTo>
                  <a:lnTo>
                    <a:pt x="6005413" y="22860"/>
                  </a:lnTo>
                  <a:lnTo>
                    <a:pt x="6005413" y="27940"/>
                  </a:lnTo>
                  <a:lnTo>
                    <a:pt x="5983339" y="27940"/>
                  </a:lnTo>
                  <a:lnTo>
                    <a:pt x="5299027" y="16510"/>
                  </a:lnTo>
                  <a:cubicBezTo>
                    <a:pt x="5199691" y="16510"/>
                    <a:pt x="5144505" y="19050"/>
                    <a:pt x="5078281" y="20320"/>
                  </a:cubicBezTo>
                  <a:cubicBezTo>
                    <a:pt x="4978945" y="22860"/>
                    <a:pt x="4890647" y="26670"/>
                    <a:pt x="4603677" y="21590"/>
                  </a:cubicBezTo>
                  <a:lnTo>
                    <a:pt x="4603677" y="24130"/>
                  </a:lnTo>
                  <a:lnTo>
                    <a:pt x="3908328" y="24130"/>
                  </a:lnTo>
                  <a:cubicBezTo>
                    <a:pt x="3102606" y="24130"/>
                    <a:pt x="2175473" y="24130"/>
                    <a:pt x="1458049" y="19050"/>
                  </a:cubicBezTo>
                  <a:lnTo>
                    <a:pt x="1160043" y="17780"/>
                  </a:lnTo>
                  <a:lnTo>
                    <a:pt x="1281453" y="24130"/>
                  </a:lnTo>
                  <a:lnTo>
                    <a:pt x="1215229" y="24130"/>
                  </a:lnTo>
                  <a:cubicBezTo>
                    <a:pt x="928260" y="21590"/>
                    <a:pt x="848360" y="20320"/>
                    <a:pt x="840740" y="24130"/>
                  </a:cubicBezTo>
                  <a:lnTo>
                    <a:pt x="840740" y="21590"/>
                  </a:lnTo>
                  <a:cubicBezTo>
                    <a:pt x="839470" y="21590"/>
                    <a:pt x="839470" y="21590"/>
                    <a:pt x="838200" y="22860"/>
                  </a:cubicBezTo>
                  <a:cubicBezTo>
                    <a:pt x="836930" y="22860"/>
                    <a:pt x="835660" y="21590"/>
                    <a:pt x="833120" y="21590"/>
                  </a:cubicBezTo>
                  <a:lnTo>
                    <a:pt x="833120" y="15240"/>
                  </a:lnTo>
                  <a:cubicBezTo>
                    <a:pt x="797560" y="16510"/>
                    <a:pt x="768350" y="16510"/>
                    <a:pt x="742950" y="15240"/>
                  </a:cubicBezTo>
                  <a:cubicBezTo>
                    <a:pt x="713740" y="13970"/>
                    <a:pt x="687070" y="13970"/>
                    <a:pt x="659130" y="16510"/>
                  </a:cubicBezTo>
                  <a:cubicBezTo>
                    <a:pt x="657860" y="15240"/>
                    <a:pt x="656590" y="12700"/>
                    <a:pt x="652780" y="11430"/>
                  </a:cubicBezTo>
                  <a:lnTo>
                    <a:pt x="650240" y="11430"/>
                  </a:lnTo>
                  <a:cubicBezTo>
                    <a:pt x="646430" y="11430"/>
                    <a:pt x="643890" y="12700"/>
                    <a:pt x="641350" y="12700"/>
                  </a:cubicBezTo>
                  <a:lnTo>
                    <a:pt x="641350" y="7620"/>
                  </a:lnTo>
                  <a:cubicBezTo>
                    <a:pt x="572770" y="7620"/>
                    <a:pt x="551180" y="15240"/>
                    <a:pt x="541020" y="21590"/>
                  </a:cubicBezTo>
                  <a:cubicBezTo>
                    <a:pt x="486410" y="20320"/>
                    <a:pt x="438150" y="19050"/>
                    <a:pt x="391160" y="15240"/>
                  </a:cubicBezTo>
                  <a:lnTo>
                    <a:pt x="391160" y="20320"/>
                  </a:lnTo>
                  <a:lnTo>
                    <a:pt x="373380" y="20320"/>
                  </a:lnTo>
                  <a:lnTo>
                    <a:pt x="373380" y="22860"/>
                  </a:lnTo>
                  <a:lnTo>
                    <a:pt x="298450" y="22860"/>
                  </a:lnTo>
                  <a:lnTo>
                    <a:pt x="251460" y="19050"/>
                  </a:lnTo>
                  <a:lnTo>
                    <a:pt x="250190" y="19050"/>
                  </a:lnTo>
                  <a:cubicBezTo>
                    <a:pt x="240030" y="22860"/>
                    <a:pt x="205740" y="22860"/>
                    <a:pt x="173990" y="22860"/>
                  </a:cubicBezTo>
                  <a:cubicBezTo>
                    <a:pt x="146050" y="22860"/>
                    <a:pt x="120650" y="22860"/>
                    <a:pt x="107950" y="25400"/>
                  </a:cubicBezTo>
                  <a:lnTo>
                    <a:pt x="100330" y="27940"/>
                  </a:lnTo>
                  <a:lnTo>
                    <a:pt x="45720" y="27940"/>
                  </a:lnTo>
                  <a:lnTo>
                    <a:pt x="45720" y="34290"/>
                  </a:lnTo>
                  <a:lnTo>
                    <a:pt x="29210" y="34290"/>
                  </a:lnTo>
                  <a:lnTo>
                    <a:pt x="29210" y="40640"/>
                  </a:lnTo>
                  <a:cubicBezTo>
                    <a:pt x="29210" y="50800"/>
                    <a:pt x="29210" y="62230"/>
                    <a:pt x="27940" y="76200"/>
                  </a:cubicBezTo>
                  <a:lnTo>
                    <a:pt x="27940" y="87630"/>
                  </a:lnTo>
                  <a:cubicBezTo>
                    <a:pt x="27940" y="97790"/>
                    <a:pt x="27940" y="105410"/>
                    <a:pt x="26670" y="114300"/>
                  </a:cubicBezTo>
                  <a:lnTo>
                    <a:pt x="25400" y="130810"/>
                  </a:lnTo>
                  <a:cubicBezTo>
                    <a:pt x="21590" y="194310"/>
                    <a:pt x="22860" y="208280"/>
                    <a:pt x="22860" y="222250"/>
                  </a:cubicBezTo>
                  <a:cubicBezTo>
                    <a:pt x="24130" y="236220"/>
                    <a:pt x="24130" y="248920"/>
                    <a:pt x="20320" y="311150"/>
                  </a:cubicBezTo>
                  <a:lnTo>
                    <a:pt x="19050" y="328930"/>
                  </a:lnTo>
                  <a:lnTo>
                    <a:pt x="30480" y="316230"/>
                  </a:lnTo>
                  <a:cubicBezTo>
                    <a:pt x="31750" y="328930"/>
                    <a:pt x="29210" y="356870"/>
                    <a:pt x="27940" y="378460"/>
                  </a:cubicBezTo>
                  <a:cubicBezTo>
                    <a:pt x="26670" y="412750"/>
                    <a:pt x="22860" y="450850"/>
                    <a:pt x="25400" y="485140"/>
                  </a:cubicBezTo>
                  <a:lnTo>
                    <a:pt x="16510" y="457200"/>
                  </a:lnTo>
                  <a:lnTo>
                    <a:pt x="17780" y="504190"/>
                  </a:lnTo>
                  <a:cubicBezTo>
                    <a:pt x="17780" y="519430"/>
                    <a:pt x="19050" y="535940"/>
                    <a:pt x="19050" y="552450"/>
                  </a:cubicBezTo>
                  <a:cubicBezTo>
                    <a:pt x="16510" y="565150"/>
                    <a:pt x="13970" y="577850"/>
                    <a:pt x="12700" y="588010"/>
                  </a:cubicBezTo>
                  <a:lnTo>
                    <a:pt x="7620" y="588010"/>
                  </a:lnTo>
                  <a:cubicBezTo>
                    <a:pt x="3810" y="640080"/>
                    <a:pt x="5080" y="643890"/>
                    <a:pt x="8890" y="647700"/>
                  </a:cubicBezTo>
                  <a:cubicBezTo>
                    <a:pt x="10160" y="648970"/>
                    <a:pt x="12700" y="650240"/>
                    <a:pt x="13970" y="650240"/>
                  </a:cubicBezTo>
                  <a:cubicBezTo>
                    <a:pt x="15240" y="652780"/>
                    <a:pt x="16510" y="659130"/>
                    <a:pt x="16510" y="675640"/>
                  </a:cubicBezTo>
                  <a:cubicBezTo>
                    <a:pt x="15240" y="675640"/>
                    <a:pt x="13970" y="675640"/>
                    <a:pt x="11430" y="676910"/>
                  </a:cubicBezTo>
                  <a:cubicBezTo>
                    <a:pt x="6350" y="679450"/>
                    <a:pt x="5080" y="685800"/>
                    <a:pt x="5080" y="712470"/>
                  </a:cubicBezTo>
                  <a:cubicBezTo>
                    <a:pt x="3810" y="722630"/>
                    <a:pt x="5080" y="748030"/>
                    <a:pt x="7620" y="779780"/>
                  </a:cubicBezTo>
                  <a:cubicBezTo>
                    <a:pt x="8890" y="800100"/>
                    <a:pt x="10160" y="822960"/>
                    <a:pt x="11430" y="845820"/>
                  </a:cubicBezTo>
                  <a:lnTo>
                    <a:pt x="38100" y="845820"/>
                  </a:lnTo>
                  <a:lnTo>
                    <a:pt x="11430" y="845820"/>
                  </a:lnTo>
                  <a:lnTo>
                    <a:pt x="11430" y="857250"/>
                  </a:lnTo>
                  <a:cubicBezTo>
                    <a:pt x="7620" y="859473"/>
                    <a:pt x="6350" y="861522"/>
                    <a:pt x="6350" y="870539"/>
                  </a:cubicBezTo>
                  <a:lnTo>
                    <a:pt x="10160" y="870539"/>
                  </a:lnTo>
                  <a:lnTo>
                    <a:pt x="10160" y="871563"/>
                  </a:lnTo>
                  <a:lnTo>
                    <a:pt x="19050" y="871768"/>
                  </a:lnTo>
                  <a:lnTo>
                    <a:pt x="19050" y="874637"/>
                  </a:lnTo>
                  <a:lnTo>
                    <a:pt x="12700" y="874637"/>
                  </a:lnTo>
                  <a:lnTo>
                    <a:pt x="16510" y="882834"/>
                  </a:lnTo>
                  <a:lnTo>
                    <a:pt x="16510" y="884064"/>
                  </a:lnTo>
                  <a:cubicBezTo>
                    <a:pt x="13970" y="891646"/>
                    <a:pt x="10160" y="899433"/>
                    <a:pt x="16510" y="904761"/>
                  </a:cubicBezTo>
                  <a:cubicBezTo>
                    <a:pt x="16510" y="905171"/>
                    <a:pt x="16510" y="905375"/>
                    <a:pt x="15240" y="905580"/>
                  </a:cubicBezTo>
                  <a:lnTo>
                    <a:pt x="12700" y="905785"/>
                  </a:lnTo>
                  <a:lnTo>
                    <a:pt x="12700" y="906605"/>
                  </a:lnTo>
                  <a:cubicBezTo>
                    <a:pt x="13970" y="908654"/>
                    <a:pt x="13970" y="911728"/>
                    <a:pt x="15240" y="915007"/>
                  </a:cubicBezTo>
                  <a:cubicBezTo>
                    <a:pt x="16510" y="921564"/>
                    <a:pt x="19050" y="928941"/>
                    <a:pt x="21590" y="932425"/>
                  </a:cubicBezTo>
                  <a:cubicBezTo>
                    <a:pt x="21590" y="932835"/>
                    <a:pt x="20320" y="933245"/>
                    <a:pt x="20320" y="933450"/>
                  </a:cubicBezTo>
                  <a:cubicBezTo>
                    <a:pt x="20320" y="933655"/>
                    <a:pt x="19050" y="933860"/>
                    <a:pt x="19050" y="934065"/>
                  </a:cubicBezTo>
                  <a:lnTo>
                    <a:pt x="21590" y="934065"/>
                  </a:lnTo>
                  <a:lnTo>
                    <a:pt x="21590" y="934269"/>
                  </a:lnTo>
                  <a:cubicBezTo>
                    <a:pt x="15240" y="938983"/>
                    <a:pt x="17780" y="948819"/>
                    <a:pt x="20320" y="957631"/>
                  </a:cubicBezTo>
                  <a:cubicBezTo>
                    <a:pt x="21590" y="964188"/>
                    <a:pt x="24130" y="972385"/>
                    <a:pt x="20320" y="974024"/>
                  </a:cubicBezTo>
                  <a:lnTo>
                    <a:pt x="16510" y="974024"/>
                  </a:lnTo>
                  <a:lnTo>
                    <a:pt x="17780" y="989803"/>
                  </a:lnTo>
                  <a:lnTo>
                    <a:pt x="11430" y="989803"/>
                  </a:lnTo>
                  <a:cubicBezTo>
                    <a:pt x="11430" y="991648"/>
                    <a:pt x="10160" y="993287"/>
                    <a:pt x="10160" y="994926"/>
                  </a:cubicBezTo>
                  <a:lnTo>
                    <a:pt x="8890" y="994721"/>
                  </a:lnTo>
                  <a:lnTo>
                    <a:pt x="10160" y="997180"/>
                  </a:lnTo>
                  <a:lnTo>
                    <a:pt x="10160" y="997795"/>
                  </a:lnTo>
                  <a:lnTo>
                    <a:pt x="13970" y="1013164"/>
                  </a:lnTo>
                  <a:lnTo>
                    <a:pt x="21590" y="1013164"/>
                  </a:lnTo>
                  <a:cubicBezTo>
                    <a:pt x="22860" y="1014189"/>
                    <a:pt x="22860" y="1015214"/>
                    <a:pt x="24130" y="1016033"/>
                  </a:cubicBezTo>
                  <a:lnTo>
                    <a:pt x="22860" y="1015828"/>
                  </a:lnTo>
                  <a:lnTo>
                    <a:pt x="21590" y="1019107"/>
                  </a:lnTo>
                  <a:cubicBezTo>
                    <a:pt x="20320" y="1022386"/>
                    <a:pt x="20320" y="1025050"/>
                    <a:pt x="20320" y="1027509"/>
                  </a:cubicBezTo>
                  <a:cubicBezTo>
                    <a:pt x="17780" y="1028738"/>
                    <a:pt x="15240" y="1029968"/>
                    <a:pt x="13970" y="1031402"/>
                  </a:cubicBezTo>
                  <a:lnTo>
                    <a:pt x="12700" y="1032017"/>
                  </a:lnTo>
                  <a:lnTo>
                    <a:pt x="12700" y="1032427"/>
                  </a:lnTo>
                  <a:cubicBezTo>
                    <a:pt x="13970" y="1032632"/>
                    <a:pt x="15240" y="1033452"/>
                    <a:pt x="16510" y="1037140"/>
                  </a:cubicBezTo>
                  <a:cubicBezTo>
                    <a:pt x="16510" y="1042058"/>
                    <a:pt x="19050" y="1046157"/>
                    <a:pt x="22860" y="1052509"/>
                  </a:cubicBezTo>
                  <a:lnTo>
                    <a:pt x="12700" y="1058452"/>
                  </a:lnTo>
                  <a:cubicBezTo>
                    <a:pt x="8890" y="1060706"/>
                    <a:pt x="8890" y="1061321"/>
                    <a:pt x="8890" y="1062346"/>
                  </a:cubicBezTo>
                  <a:cubicBezTo>
                    <a:pt x="8890" y="1063165"/>
                    <a:pt x="8890" y="1064395"/>
                    <a:pt x="5080" y="1067878"/>
                  </a:cubicBezTo>
                  <a:lnTo>
                    <a:pt x="8890" y="1068083"/>
                  </a:lnTo>
                  <a:cubicBezTo>
                    <a:pt x="10160" y="1069313"/>
                    <a:pt x="10160" y="1074026"/>
                    <a:pt x="10160" y="1077100"/>
                  </a:cubicBezTo>
                  <a:cubicBezTo>
                    <a:pt x="10160" y="1083248"/>
                    <a:pt x="10160" y="1085502"/>
                    <a:pt x="12700" y="1086116"/>
                  </a:cubicBezTo>
                  <a:cubicBezTo>
                    <a:pt x="10160" y="1088985"/>
                    <a:pt x="8890" y="1091649"/>
                    <a:pt x="8890" y="1094518"/>
                  </a:cubicBezTo>
                  <a:cubicBezTo>
                    <a:pt x="7620" y="1097797"/>
                    <a:pt x="7620" y="1101281"/>
                    <a:pt x="2540" y="1105584"/>
                  </a:cubicBezTo>
                  <a:lnTo>
                    <a:pt x="0" y="1108043"/>
                  </a:lnTo>
                  <a:lnTo>
                    <a:pt x="6350" y="1107428"/>
                  </a:lnTo>
                  <a:lnTo>
                    <a:pt x="6350" y="1111322"/>
                  </a:lnTo>
                  <a:cubicBezTo>
                    <a:pt x="6350" y="1111527"/>
                    <a:pt x="7620" y="1112142"/>
                    <a:pt x="8890" y="1112961"/>
                  </a:cubicBezTo>
                  <a:lnTo>
                    <a:pt x="8890" y="1113371"/>
                  </a:lnTo>
                  <a:lnTo>
                    <a:pt x="10160" y="1113371"/>
                  </a:lnTo>
                  <a:cubicBezTo>
                    <a:pt x="11430" y="1114191"/>
                    <a:pt x="15240" y="1114191"/>
                    <a:pt x="16510" y="1114191"/>
                  </a:cubicBezTo>
                  <a:cubicBezTo>
                    <a:pt x="16510" y="1120748"/>
                    <a:pt x="15240" y="1127511"/>
                    <a:pt x="13970" y="1134068"/>
                  </a:cubicBezTo>
                  <a:cubicBezTo>
                    <a:pt x="13970" y="1135912"/>
                    <a:pt x="12700" y="1137552"/>
                    <a:pt x="12700" y="1139396"/>
                  </a:cubicBezTo>
                  <a:lnTo>
                    <a:pt x="8890" y="1139396"/>
                  </a:lnTo>
                  <a:lnTo>
                    <a:pt x="8890" y="1155282"/>
                  </a:lnTo>
                  <a:lnTo>
                    <a:pt x="6350" y="1155282"/>
                  </a:lnTo>
                  <a:lnTo>
                    <a:pt x="6350" y="1185762"/>
                  </a:lnTo>
                  <a:cubicBezTo>
                    <a:pt x="3810" y="1221322"/>
                    <a:pt x="1270" y="1275932"/>
                    <a:pt x="3810" y="1310222"/>
                  </a:cubicBezTo>
                  <a:cubicBezTo>
                    <a:pt x="2540" y="1328002"/>
                    <a:pt x="5080" y="1349592"/>
                    <a:pt x="6350" y="1361022"/>
                  </a:cubicBezTo>
                  <a:lnTo>
                    <a:pt x="5080" y="1361022"/>
                  </a:lnTo>
                  <a:lnTo>
                    <a:pt x="8890" y="1460082"/>
                  </a:lnTo>
                  <a:lnTo>
                    <a:pt x="7620" y="1461352"/>
                  </a:lnTo>
                  <a:lnTo>
                    <a:pt x="7620" y="1465162"/>
                  </a:lnTo>
                  <a:cubicBezTo>
                    <a:pt x="7620" y="1499452"/>
                    <a:pt x="8890" y="1533742"/>
                    <a:pt x="8890" y="1570572"/>
                  </a:cubicBezTo>
                  <a:cubicBezTo>
                    <a:pt x="11430" y="1640422"/>
                    <a:pt x="12700" y="1711542"/>
                    <a:pt x="6350" y="1789012"/>
                  </a:cubicBezTo>
                  <a:lnTo>
                    <a:pt x="6350" y="1795362"/>
                  </a:lnTo>
                  <a:cubicBezTo>
                    <a:pt x="7620" y="1810602"/>
                    <a:pt x="7620" y="1825842"/>
                    <a:pt x="7620" y="1843622"/>
                  </a:cubicBezTo>
                  <a:lnTo>
                    <a:pt x="7620" y="1922362"/>
                  </a:lnTo>
                  <a:lnTo>
                    <a:pt x="2540" y="1942682"/>
                  </a:lnTo>
                  <a:lnTo>
                    <a:pt x="2540" y="1993482"/>
                  </a:lnTo>
                  <a:lnTo>
                    <a:pt x="8890" y="1993482"/>
                  </a:lnTo>
                  <a:cubicBezTo>
                    <a:pt x="46990" y="1993482"/>
                    <a:pt x="102870" y="1994752"/>
                    <a:pt x="118110" y="1994752"/>
                  </a:cubicBezTo>
                  <a:cubicBezTo>
                    <a:pt x="146050" y="1994752"/>
                    <a:pt x="161290" y="1994752"/>
                    <a:pt x="168910" y="1993482"/>
                  </a:cubicBezTo>
                  <a:cubicBezTo>
                    <a:pt x="189230" y="1998562"/>
                    <a:pt x="227330" y="1999832"/>
                    <a:pt x="271780" y="1999832"/>
                  </a:cubicBezTo>
                  <a:cubicBezTo>
                    <a:pt x="298450" y="1999832"/>
                    <a:pt x="327660" y="1999832"/>
                    <a:pt x="356870" y="1998562"/>
                  </a:cubicBezTo>
                  <a:cubicBezTo>
                    <a:pt x="394970" y="1997292"/>
                    <a:pt x="431800" y="1997292"/>
                    <a:pt x="457200" y="1998562"/>
                  </a:cubicBezTo>
                  <a:lnTo>
                    <a:pt x="461010" y="1998562"/>
                  </a:lnTo>
                  <a:lnTo>
                    <a:pt x="463550" y="1992212"/>
                  </a:lnTo>
                  <a:cubicBezTo>
                    <a:pt x="514350" y="1992212"/>
                    <a:pt x="563880" y="1990942"/>
                    <a:pt x="628650" y="1988402"/>
                  </a:cubicBezTo>
                  <a:lnTo>
                    <a:pt x="640080" y="1988402"/>
                  </a:lnTo>
                  <a:lnTo>
                    <a:pt x="638810" y="1985862"/>
                  </a:lnTo>
                  <a:lnTo>
                    <a:pt x="671830" y="1985862"/>
                  </a:lnTo>
                  <a:lnTo>
                    <a:pt x="671830" y="1980782"/>
                  </a:lnTo>
                  <a:cubicBezTo>
                    <a:pt x="694690" y="1980782"/>
                    <a:pt x="718820" y="1982052"/>
                    <a:pt x="745490" y="1983322"/>
                  </a:cubicBezTo>
                  <a:cubicBezTo>
                    <a:pt x="763270" y="1984592"/>
                    <a:pt x="781050" y="1984592"/>
                    <a:pt x="798830" y="1985862"/>
                  </a:cubicBezTo>
                  <a:lnTo>
                    <a:pt x="798830" y="1997292"/>
                  </a:lnTo>
                  <a:lnTo>
                    <a:pt x="1435975" y="1997292"/>
                  </a:lnTo>
                  <a:cubicBezTo>
                    <a:pt x="1645683" y="1997292"/>
                    <a:pt x="1844354" y="1996022"/>
                    <a:pt x="2054063" y="1994752"/>
                  </a:cubicBezTo>
                  <a:cubicBezTo>
                    <a:pt x="2506592" y="1992212"/>
                    <a:pt x="2937046" y="1989672"/>
                    <a:pt x="3334389" y="1993482"/>
                  </a:cubicBezTo>
                  <a:cubicBezTo>
                    <a:pt x="3522023" y="1992212"/>
                    <a:pt x="3665507" y="1992212"/>
                    <a:pt x="3786918" y="1993482"/>
                  </a:cubicBezTo>
                  <a:lnTo>
                    <a:pt x="3786918" y="1994752"/>
                  </a:lnTo>
                  <a:lnTo>
                    <a:pt x="3864178" y="1994752"/>
                  </a:lnTo>
                  <a:lnTo>
                    <a:pt x="4151148" y="1997292"/>
                  </a:lnTo>
                  <a:lnTo>
                    <a:pt x="4151148" y="1993482"/>
                  </a:lnTo>
                  <a:cubicBezTo>
                    <a:pt x="4272558" y="1993482"/>
                    <a:pt x="4405006" y="1992212"/>
                    <a:pt x="4548491" y="1992212"/>
                  </a:cubicBezTo>
                  <a:lnTo>
                    <a:pt x="4647826" y="1998562"/>
                  </a:lnTo>
                  <a:lnTo>
                    <a:pt x="4714050" y="1998562"/>
                  </a:lnTo>
                  <a:cubicBezTo>
                    <a:pt x="4857535" y="1999832"/>
                    <a:pt x="4923758" y="1999832"/>
                    <a:pt x="4945833" y="1992212"/>
                  </a:cubicBezTo>
                  <a:lnTo>
                    <a:pt x="4945833" y="1989672"/>
                  </a:lnTo>
                  <a:cubicBezTo>
                    <a:pt x="5001020" y="1988402"/>
                    <a:pt x="5056206" y="1988402"/>
                    <a:pt x="5100355" y="1987132"/>
                  </a:cubicBezTo>
                  <a:cubicBezTo>
                    <a:pt x="5210728" y="1992212"/>
                    <a:pt x="5354213" y="1990942"/>
                    <a:pt x="5519772" y="1990942"/>
                  </a:cubicBezTo>
                  <a:cubicBezTo>
                    <a:pt x="5685332" y="1989672"/>
                    <a:pt x="5861928" y="1989672"/>
                    <a:pt x="5983338" y="1994752"/>
                  </a:cubicBezTo>
                  <a:lnTo>
                    <a:pt x="5994376" y="1996022"/>
                  </a:lnTo>
                  <a:lnTo>
                    <a:pt x="6016450" y="1996022"/>
                  </a:lnTo>
                  <a:cubicBezTo>
                    <a:pt x="6071637" y="1994752"/>
                    <a:pt x="6292383" y="1993482"/>
                    <a:pt x="6502091" y="1992212"/>
                  </a:cubicBezTo>
                  <a:cubicBezTo>
                    <a:pt x="6700762" y="1990942"/>
                    <a:pt x="6921508" y="1989672"/>
                    <a:pt x="7098105" y="1988402"/>
                  </a:cubicBezTo>
                  <a:cubicBezTo>
                    <a:pt x="7131217" y="1990942"/>
                    <a:pt x="7208478" y="1992212"/>
                    <a:pt x="7274702" y="1992212"/>
                  </a:cubicBezTo>
                  <a:cubicBezTo>
                    <a:pt x="7528559" y="1990942"/>
                    <a:pt x="7815528" y="1989672"/>
                    <a:pt x="8168722" y="1989672"/>
                  </a:cubicBezTo>
                  <a:lnTo>
                    <a:pt x="8179759" y="1990942"/>
                  </a:lnTo>
                  <a:lnTo>
                    <a:pt x="8234945" y="1989672"/>
                  </a:lnTo>
                  <a:cubicBezTo>
                    <a:pt x="8466729" y="1989672"/>
                    <a:pt x="8698512" y="1990942"/>
                    <a:pt x="8930295" y="1990942"/>
                  </a:cubicBezTo>
                  <a:lnTo>
                    <a:pt x="8930295" y="1993482"/>
                  </a:lnTo>
                  <a:lnTo>
                    <a:pt x="9117929" y="1990942"/>
                  </a:lnTo>
                  <a:lnTo>
                    <a:pt x="9206227" y="1990942"/>
                  </a:lnTo>
                  <a:cubicBezTo>
                    <a:pt x="9747055" y="1992212"/>
                    <a:pt x="10309956" y="1993482"/>
                    <a:pt x="10883895" y="1993482"/>
                  </a:cubicBezTo>
                  <a:lnTo>
                    <a:pt x="10905970" y="1993482"/>
                  </a:lnTo>
                  <a:lnTo>
                    <a:pt x="10939082" y="1988402"/>
                  </a:lnTo>
                  <a:lnTo>
                    <a:pt x="10939082" y="1983322"/>
                  </a:lnTo>
                  <a:lnTo>
                    <a:pt x="10961157" y="1983322"/>
                  </a:lnTo>
                  <a:lnTo>
                    <a:pt x="11645468" y="1994752"/>
                  </a:lnTo>
                  <a:cubicBezTo>
                    <a:pt x="11744804" y="1994752"/>
                    <a:pt x="11799991" y="1992212"/>
                    <a:pt x="11866214" y="1990942"/>
                  </a:cubicBezTo>
                  <a:cubicBezTo>
                    <a:pt x="11965549" y="1988402"/>
                    <a:pt x="12053848" y="1984592"/>
                    <a:pt x="12340818" y="1989672"/>
                  </a:cubicBezTo>
                  <a:lnTo>
                    <a:pt x="12340818" y="1987132"/>
                  </a:lnTo>
                  <a:lnTo>
                    <a:pt x="13025129" y="1987132"/>
                  </a:lnTo>
                  <a:cubicBezTo>
                    <a:pt x="13830852" y="1987132"/>
                    <a:pt x="14757984" y="1987132"/>
                    <a:pt x="15475409" y="1992212"/>
                  </a:cubicBezTo>
                  <a:lnTo>
                    <a:pt x="15773416" y="1993482"/>
                  </a:lnTo>
                  <a:lnTo>
                    <a:pt x="15652004" y="1987132"/>
                  </a:lnTo>
                  <a:lnTo>
                    <a:pt x="15718228" y="1987132"/>
                  </a:lnTo>
                  <a:cubicBezTo>
                    <a:pt x="15994160" y="1989672"/>
                    <a:pt x="16093791" y="1990942"/>
                    <a:pt x="16101411" y="1987132"/>
                  </a:cubicBezTo>
                  <a:lnTo>
                    <a:pt x="16101411" y="1988402"/>
                  </a:lnTo>
                  <a:cubicBezTo>
                    <a:pt x="16102681" y="1988402"/>
                    <a:pt x="16102681" y="1988402"/>
                    <a:pt x="16103950" y="1987132"/>
                  </a:cubicBezTo>
                  <a:cubicBezTo>
                    <a:pt x="16105220" y="1987132"/>
                    <a:pt x="16106491" y="1988402"/>
                    <a:pt x="16109031" y="1988402"/>
                  </a:cubicBezTo>
                  <a:lnTo>
                    <a:pt x="16109031" y="1994752"/>
                  </a:lnTo>
                  <a:cubicBezTo>
                    <a:pt x="16144591" y="1993482"/>
                    <a:pt x="16173800" y="1993482"/>
                    <a:pt x="16199200" y="1994752"/>
                  </a:cubicBezTo>
                  <a:cubicBezTo>
                    <a:pt x="16228411" y="1996022"/>
                    <a:pt x="16255081" y="1996022"/>
                    <a:pt x="16283020" y="1993482"/>
                  </a:cubicBezTo>
                  <a:cubicBezTo>
                    <a:pt x="16284291" y="1994752"/>
                    <a:pt x="16285561" y="1997292"/>
                    <a:pt x="16289370" y="1998562"/>
                  </a:cubicBezTo>
                  <a:lnTo>
                    <a:pt x="16291911" y="1998562"/>
                  </a:lnTo>
                  <a:cubicBezTo>
                    <a:pt x="16295720" y="1998562"/>
                    <a:pt x="16298261" y="1997292"/>
                    <a:pt x="16300800" y="1997292"/>
                  </a:cubicBezTo>
                  <a:lnTo>
                    <a:pt x="16300800" y="2002372"/>
                  </a:lnTo>
                  <a:cubicBezTo>
                    <a:pt x="16369381" y="2002372"/>
                    <a:pt x="16390970" y="1994752"/>
                    <a:pt x="16401131" y="1988402"/>
                  </a:cubicBezTo>
                  <a:cubicBezTo>
                    <a:pt x="16455741" y="1989672"/>
                    <a:pt x="16504000" y="1992212"/>
                    <a:pt x="16550991" y="1996022"/>
                  </a:cubicBezTo>
                  <a:lnTo>
                    <a:pt x="16550991" y="1990942"/>
                  </a:lnTo>
                  <a:lnTo>
                    <a:pt x="16568770" y="1990942"/>
                  </a:lnTo>
                  <a:lnTo>
                    <a:pt x="16568770" y="1987132"/>
                  </a:lnTo>
                  <a:lnTo>
                    <a:pt x="16643700" y="1987132"/>
                  </a:lnTo>
                  <a:lnTo>
                    <a:pt x="16690691" y="1989672"/>
                  </a:lnTo>
                  <a:lnTo>
                    <a:pt x="16691961" y="1989672"/>
                  </a:lnTo>
                  <a:cubicBezTo>
                    <a:pt x="16702120" y="1985862"/>
                    <a:pt x="16736411" y="1985862"/>
                    <a:pt x="16768161" y="1985862"/>
                  </a:cubicBezTo>
                  <a:cubicBezTo>
                    <a:pt x="16796100" y="1985862"/>
                    <a:pt x="16821500" y="1985862"/>
                    <a:pt x="16832931" y="1983322"/>
                  </a:cubicBezTo>
                  <a:lnTo>
                    <a:pt x="16896431" y="1983322"/>
                  </a:lnTo>
                  <a:lnTo>
                    <a:pt x="16896431" y="1976972"/>
                  </a:lnTo>
                  <a:lnTo>
                    <a:pt x="16912941" y="1976972"/>
                  </a:lnTo>
                  <a:lnTo>
                    <a:pt x="16912941" y="1970622"/>
                  </a:lnTo>
                  <a:cubicBezTo>
                    <a:pt x="16912941" y="1960462"/>
                    <a:pt x="16912941" y="1949032"/>
                    <a:pt x="16914211" y="1936332"/>
                  </a:cubicBezTo>
                  <a:lnTo>
                    <a:pt x="16914211" y="1923632"/>
                  </a:lnTo>
                  <a:cubicBezTo>
                    <a:pt x="16914211" y="1913472"/>
                    <a:pt x="16914211" y="1905852"/>
                    <a:pt x="16915481" y="1896962"/>
                  </a:cubicBezTo>
                  <a:lnTo>
                    <a:pt x="16916750" y="1880452"/>
                  </a:lnTo>
                  <a:cubicBezTo>
                    <a:pt x="16920561" y="1816952"/>
                    <a:pt x="16919291" y="1802982"/>
                    <a:pt x="16919291" y="1789012"/>
                  </a:cubicBezTo>
                  <a:cubicBezTo>
                    <a:pt x="16918020" y="1775042"/>
                    <a:pt x="16918020" y="1762342"/>
                    <a:pt x="16921831" y="1700112"/>
                  </a:cubicBezTo>
                  <a:lnTo>
                    <a:pt x="16923100" y="1682332"/>
                  </a:lnTo>
                  <a:lnTo>
                    <a:pt x="16911670" y="1695032"/>
                  </a:lnTo>
                  <a:cubicBezTo>
                    <a:pt x="16910400" y="1682332"/>
                    <a:pt x="16912941" y="1654392"/>
                    <a:pt x="16914211" y="1632802"/>
                  </a:cubicBezTo>
                  <a:cubicBezTo>
                    <a:pt x="16916750" y="1599782"/>
                    <a:pt x="16920561" y="1561682"/>
                    <a:pt x="16918020" y="1527392"/>
                  </a:cubicBezTo>
                  <a:lnTo>
                    <a:pt x="16926911" y="1555332"/>
                  </a:lnTo>
                  <a:lnTo>
                    <a:pt x="16925641" y="1508342"/>
                  </a:lnTo>
                  <a:cubicBezTo>
                    <a:pt x="16925641" y="1493102"/>
                    <a:pt x="16924370" y="1476592"/>
                    <a:pt x="16924370" y="1460082"/>
                  </a:cubicBezTo>
                  <a:cubicBezTo>
                    <a:pt x="16926911" y="1447382"/>
                    <a:pt x="16929450" y="1434682"/>
                    <a:pt x="16930720" y="1424522"/>
                  </a:cubicBezTo>
                  <a:lnTo>
                    <a:pt x="16935800" y="1424522"/>
                  </a:lnTo>
                  <a:cubicBezTo>
                    <a:pt x="16939611" y="1372452"/>
                    <a:pt x="16938341" y="1368642"/>
                    <a:pt x="16934531" y="1364832"/>
                  </a:cubicBezTo>
                  <a:cubicBezTo>
                    <a:pt x="16933261" y="1363562"/>
                    <a:pt x="16930720" y="1362292"/>
                    <a:pt x="16929450" y="1362292"/>
                  </a:cubicBezTo>
                  <a:cubicBezTo>
                    <a:pt x="16928181" y="1359752"/>
                    <a:pt x="16926911" y="1353402"/>
                    <a:pt x="16926911" y="1336892"/>
                  </a:cubicBezTo>
                  <a:cubicBezTo>
                    <a:pt x="16928181" y="1336892"/>
                    <a:pt x="16929450" y="1336892"/>
                    <a:pt x="16931991" y="1335622"/>
                  </a:cubicBezTo>
                  <a:cubicBezTo>
                    <a:pt x="16937070" y="1333082"/>
                    <a:pt x="16938341" y="1326732"/>
                    <a:pt x="16938341" y="1300062"/>
                  </a:cubicBezTo>
                  <a:cubicBezTo>
                    <a:pt x="16939611" y="1289902"/>
                    <a:pt x="16938341" y="1264502"/>
                    <a:pt x="16935800" y="1232752"/>
                  </a:cubicBezTo>
                  <a:cubicBezTo>
                    <a:pt x="16934531" y="1212432"/>
                    <a:pt x="16933261" y="1189572"/>
                    <a:pt x="16931991" y="1166712"/>
                  </a:cubicBezTo>
                  <a:lnTo>
                    <a:pt x="16931991" y="1143852"/>
                  </a:lnTo>
                  <a:cubicBezTo>
                    <a:pt x="16937070" y="1141445"/>
                    <a:pt x="16938341" y="1138781"/>
                    <a:pt x="16937070" y="1130994"/>
                  </a:cubicBezTo>
                  <a:lnTo>
                    <a:pt x="16933261" y="1130994"/>
                  </a:lnTo>
                  <a:lnTo>
                    <a:pt x="16933261" y="1129970"/>
                  </a:lnTo>
                  <a:lnTo>
                    <a:pt x="16924370" y="1129765"/>
                  </a:lnTo>
                  <a:lnTo>
                    <a:pt x="16924370" y="1126896"/>
                  </a:lnTo>
                  <a:lnTo>
                    <a:pt x="16930720" y="1126896"/>
                  </a:lnTo>
                  <a:lnTo>
                    <a:pt x="16926911" y="1118699"/>
                  </a:lnTo>
                  <a:lnTo>
                    <a:pt x="16926911" y="1117470"/>
                  </a:lnTo>
                  <a:cubicBezTo>
                    <a:pt x="16929450" y="1109887"/>
                    <a:pt x="16933261" y="1102100"/>
                    <a:pt x="16926911" y="1096772"/>
                  </a:cubicBezTo>
                  <a:cubicBezTo>
                    <a:pt x="16926911" y="1096363"/>
                    <a:pt x="16926911" y="1096158"/>
                    <a:pt x="16928181" y="1095953"/>
                  </a:cubicBezTo>
                  <a:lnTo>
                    <a:pt x="16930720" y="1095748"/>
                  </a:lnTo>
                  <a:lnTo>
                    <a:pt x="16930720" y="1094928"/>
                  </a:lnTo>
                  <a:cubicBezTo>
                    <a:pt x="16929450" y="1092879"/>
                    <a:pt x="16929450" y="1089805"/>
                    <a:pt x="16928181" y="1086526"/>
                  </a:cubicBezTo>
                  <a:cubicBezTo>
                    <a:pt x="16926911" y="1079969"/>
                    <a:pt x="16924370" y="1072592"/>
                    <a:pt x="16921831" y="1069108"/>
                  </a:cubicBezTo>
                  <a:cubicBezTo>
                    <a:pt x="16921831" y="1068698"/>
                    <a:pt x="16923100" y="1068288"/>
                    <a:pt x="16923100" y="1068083"/>
                  </a:cubicBezTo>
                  <a:cubicBezTo>
                    <a:pt x="16923100" y="1067878"/>
                    <a:pt x="16923100" y="1067674"/>
                    <a:pt x="16924370" y="1067674"/>
                  </a:cubicBezTo>
                  <a:lnTo>
                    <a:pt x="16919291" y="1067264"/>
                  </a:lnTo>
                  <a:lnTo>
                    <a:pt x="16925641" y="1067469"/>
                  </a:lnTo>
                  <a:lnTo>
                    <a:pt x="16926911" y="1067264"/>
                  </a:lnTo>
                  <a:lnTo>
                    <a:pt x="16926911" y="1067059"/>
                  </a:lnTo>
                  <a:cubicBezTo>
                    <a:pt x="16933261" y="1062346"/>
                    <a:pt x="16930720" y="1052509"/>
                    <a:pt x="16928181" y="1043698"/>
                  </a:cubicBezTo>
                  <a:cubicBezTo>
                    <a:pt x="16926911" y="1037140"/>
                    <a:pt x="16924370" y="1028943"/>
                    <a:pt x="16928181" y="1027304"/>
                  </a:cubicBezTo>
                  <a:lnTo>
                    <a:pt x="16931991" y="1027304"/>
                  </a:lnTo>
                  <a:lnTo>
                    <a:pt x="16930720" y="1011525"/>
                  </a:lnTo>
                  <a:lnTo>
                    <a:pt x="16937070" y="1011525"/>
                  </a:lnTo>
                  <a:cubicBezTo>
                    <a:pt x="16937070" y="1009886"/>
                    <a:pt x="16938341" y="1008041"/>
                    <a:pt x="16938341" y="1006402"/>
                  </a:cubicBezTo>
                  <a:lnTo>
                    <a:pt x="16939611" y="1006812"/>
                  </a:lnTo>
                  <a:lnTo>
                    <a:pt x="16938341" y="1004148"/>
                  </a:lnTo>
                  <a:lnTo>
                    <a:pt x="16938341" y="1003738"/>
                  </a:lnTo>
                  <a:lnTo>
                    <a:pt x="16934531" y="988369"/>
                  </a:lnTo>
                  <a:lnTo>
                    <a:pt x="16926911" y="988369"/>
                  </a:lnTo>
                  <a:cubicBezTo>
                    <a:pt x="16925641" y="987344"/>
                    <a:pt x="16925641" y="986320"/>
                    <a:pt x="16924370" y="985500"/>
                  </a:cubicBezTo>
                  <a:lnTo>
                    <a:pt x="16925641" y="985705"/>
                  </a:lnTo>
                  <a:lnTo>
                    <a:pt x="16926911" y="982426"/>
                  </a:lnTo>
                  <a:cubicBezTo>
                    <a:pt x="16928181" y="979147"/>
                    <a:pt x="16928181" y="976483"/>
                    <a:pt x="16928181" y="974024"/>
                  </a:cubicBezTo>
                  <a:cubicBezTo>
                    <a:pt x="16930720" y="972795"/>
                    <a:pt x="16933261" y="971565"/>
                    <a:pt x="16934531" y="970131"/>
                  </a:cubicBezTo>
                  <a:lnTo>
                    <a:pt x="16935800" y="969516"/>
                  </a:lnTo>
                  <a:lnTo>
                    <a:pt x="16931991" y="969106"/>
                  </a:lnTo>
                  <a:cubicBezTo>
                    <a:pt x="16931991" y="968901"/>
                    <a:pt x="16929450" y="968082"/>
                    <a:pt x="16928181" y="964393"/>
                  </a:cubicBezTo>
                  <a:cubicBezTo>
                    <a:pt x="16928181" y="959475"/>
                    <a:pt x="16925641" y="955581"/>
                    <a:pt x="16921831" y="949024"/>
                  </a:cubicBezTo>
                  <a:lnTo>
                    <a:pt x="16931991" y="943081"/>
                  </a:lnTo>
                  <a:cubicBezTo>
                    <a:pt x="16935800" y="940827"/>
                    <a:pt x="16935800" y="940212"/>
                    <a:pt x="16935800" y="939188"/>
                  </a:cubicBezTo>
                  <a:cubicBezTo>
                    <a:pt x="16935800" y="938368"/>
                    <a:pt x="16935800" y="937138"/>
                    <a:pt x="16939611" y="933655"/>
                  </a:cubicBezTo>
                  <a:lnTo>
                    <a:pt x="16935800" y="933450"/>
                  </a:lnTo>
                  <a:cubicBezTo>
                    <a:pt x="16934531" y="932220"/>
                    <a:pt x="16934531" y="927507"/>
                    <a:pt x="16934531" y="924433"/>
                  </a:cubicBezTo>
                  <a:cubicBezTo>
                    <a:pt x="16934531" y="918286"/>
                    <a:pt x="16934531" y="916031"/>
                    <a:pt x="16931991" y="915417"/>
                  </a:cubicBezTo>
                  <a:cubicBezTo>
                    <a:pt x="16934531" y="912548"/>
                    <a:pt x="16935800" y="909884"/>
                    <a:pt x="16935800" y="907015"/>
                  </a:cubicBezTo>
                  <a:cubicBezTo>
                    <a:pt x="16935800" y="903736"/>
                    <a:pt x="16935800" y="900252"/>
                    <a:pt x="16940881" y="895949"/>
                  </a:cubicBezTo>
                  <a:close/>
                  <a:moveTo>
                    <a:pt x="27940" y="495300"/>
                  </a:moveTo>
                  <a:lnTo>
                    <a:pt x="27940" y="488950"/>
                  </a:lnTo>
                  <a:lnTo>
                    <a:pt x="29210" y="488950"/>
                  </a:lnTo>
                  <a:cubicBezTo>
                    <a:pt x="27940" y="491490"/>
                    <a:pt x="27940" y="492760"/>
                    <a:pt x="27940" y="495300"/>
                  </a:cubicBezTo>
                  <a:close/>
                  <a:moveTo>
                    <a:pt x="38100" y="1385152"/>
                  </a:moveTo>
                  <a:cubicBezTo>
                    <a:pt x="38100" y="1381342"/>
                    <a:pt x="36830" y="1378802"/>
                    <a:pt x="36830" y="1376262"/>
                  </a:cubicBezTo>
                  <a:lnTo>
                    <a:pt x="38100" y="1376262"/>
                  </a:lnTo>
                  <a:lnTo>
                    <a:pt x="38100" y="1385152"/>
                  </a:lnTo>
                  <a:close/>
                  <a:moveTo>
                    <a:pt x="16865950" y="546100"/>
                  </a:moveTo>
                  <a:lnTo>
                    <a:pt x="16867222" y="577850"/>
                  </a:lnTo>
                  <a:lnTo>
                    <a:pt x="16858331" y="563880"/>
                  </a:lnTo>
                  <a:lnTo>
                    <a:pt x="16860872" y="591820"/>
                  </a:lnTo>
                  <a:cubicBezTo>
                    <a:pt x="16865950" y="647700"/>
                    <a:pt x="16864681" y="669290"/>
                    <a:pt x="16863411" y="718820"/>
                  </a:cubicBezTo>
                  <a:lnTo>
                    <a:pt x="16862141" y="741680"/>
                  </a:lnTo>
                  <a:lnTo>
                    <a:pt x="16859600" y="762000"/>
                  </a:lnTo>
                  <a:cubicBezTo>
                    <a:pt x="16857061" y="786130"/>
                    <a:pt x="16857061" y="817880"/>
                    <a:pt x="16858331" y="843280"/>
                  </a:cubicBezTo>
                  <a:lnTo>
                    <a:pt x="16854522" y="843280"/>
                  </a:lnTo>
                  <a:lnTo>
                    <a:pt x="16854522" y="863367"/>
                  </a:lnTo>
                  <a:lnTo>
                    <a:pt x="16858331" y="863367"/>
                  </a:lnTo>
                  <a:lnTo>
                    <a:pt x="16863411" y="874842"/>
                  </a:lnTo>
                  <a:lnTo>
                    <a:pt x="16858331" y="874842"/>
                  </a:lnTo>
                  <a:cubicBezTo>
                    <a:pt x="16858331" y="875867"/>
                    <a:pt x="16858331" y="876686"/>
                    <a:pt x="16859600" y="877711"/>
                  </a:cubicBezTo>
                  <a:lnTo>
                    <a:pt x="16850711" y="877711"/>
                  </a:lnTo>
                  <a:lnTo>
                    <a:pt x="16850711" y="878121"/>
                  </a:lnTo>
                  <a:lnTo>
                    <a:pt x="16855791" y="894515"/>
                  </a:lnTo>
                  <a:cubicBezTo>
                    <a:pt x="16854522" y="895129"/>
                    <a:pt x="16854522" y="896154"/>
                    <a:pt x="16853250" y="897588"/>
                  </a:cubicBezTo>
                  <a:cubicBezTo>
                    <a:pt x="16851981" y="898818"/>
                    <a:pt x="16850711" y="900662"/>
                    <a:pt x="16849441" y="901072"/>
                  </a:cubicBezTo>
                  <a:lnTo>
                    <a:pt x="16848172" y="901072"/>
                  </a:lnTo>
                  <a:cubicBezTo>
                    <a:pt x="16846900" y="905580"/>
                    <a:pt x="16848172" y="910908"/>
                    <a:pt x="16850711" y="916646"/>
                  </a:cubicBezTo>
                  <a:cubicBezTo>
                    <a:pt x="16853250" y="923204"/>
                    <a:pt x="16855791" y="930171"/>
                    <a:pt x="16853250" y="936729"/>
                  </a:cubicBezTo>
                  <a:lnTo>
                    <a:pt x="16853250" y="937138"/>
                  </a:lnTo>
                  <a:cubicBezTo>
                    <a:pt x="16854522" y="937753"/>
                    <a:pt x="16854522" y="939393"/>
                    <a:pt x="16855791" y="941442"/>
                  </a:cubicBezTo>
                  <a:cubicBezTo>
                    <a:pt x="16855791" y="944720"/>
                    <a:pt x="16854522" y="947794"/>
                    <a:pt x="16854522" y="951073"/>
                  </a:cubicBezTo>
                  <a:cubicBezTo>
                    <a:pt x="16853250" y="959065"/>
                    <a:pt x="16850711" y="967467"/>
                    <a:pt x="16855791" y="977508"/>
                  </a:cubicBezTo>
                  <a:lnTo>
                    <a:pt x="16846900" y="985500"/>
                  </a:lnTo>
                  <a:lnTo>
                    <a:pt x="16846900" y="985705"/>
                  </a:lnTo>
                  <a:cubicBezTo>
                    <a:pt x="16846900" y="988779"/>
                    <a:pt x="16848172" y="989803"/>
                    <a:pt x="16854522" y="990008"/>
                  </a:cubicBezTo>
                  <a:cubicBezTo>
                    <a:pt x="16857061" y="990008"/>
                    <a:pt x="16858331" y="990008"/>
                    <a:pt x="16860872" y="989598"/>
                  </a:cubicBezTo>
                  <a:cubicBezTo>
                    <a:pt x="16860872" y="990623"/>
                    <a:pt x="16860872" y="991648"/>
                    <a:pt x="16862141" y="993287"/>
                  </a:cubicBezTo>
                  <a:cubicBezTo>
                    <a:pt x="16863411" y="997590"/>
                    <a:pt x="16862141" y="999230"/>
                    <a:pt x="16862141" y="1000049"/>
                  </a:cubicBezTo>
                  <a:cubicBezTo>
                    <a:pt x="16860872" y="1000049"/>
                    <a:pt x="16859600" y="1000049"/>
                    <a:pt x="16857061" y="1000254"/>
                  </a:cubicBezTo>
                  <a:cubicBezTo>
                    <a:pt x="16853250" y="1000664"/>
                    <a:pt x="16851981" y="1001484"/>
                    <a:pt x="16851981" y="1002508"/>
                  </a:cubicBezTo>
                  <a:lnTo>
                    <a:pt x="16853250" y="1003943"/>
                  </a:lnTo>
                  <a:cubicBezTo>
                    <a:pt x="16857061" y="1008451"/>
                    <a:pt x="16860872" y="1014394"/>
                    <a:pt x="16860872" y="1021156"/>
                  </a:cubicBezTo>
                  <a:lnTo>
                    <a:pt x="16859600" y="1021156"/>
                  </a:lnTo>
                  <a:lnTo>
                    <a:pt x="16859600" y="1020132"/>
                  </a:lnTo>
                  <a:cubicBezTo>
                    <a:pt x="16858331" y="1015828"/>
                    <a:pt x="16857061" y="1015418"/>
                    <a:pt x="16850711" y="1015418"/>
                  </a:cubicBezTo>
                  <a:cubicBezTo>
                    <a:pt x="16843091" y="1015418"/>
                    <a:pt x="16843091" y="1016238"/>
                    <a:pt x="16840550" y="1019927"/>
                  </a:cubicBezTo>
                  <a:lnTo>
                    <a:pt x="16839281" y="1020542"/>
                  </a:lnTo>
                  <a:lnTo>
                    <a:pt x="16843091" y="1020951"/>
                  </a:lnTo>
                  <a:cubicBezTo>
                    <a:pt x="16849441" y="1022181"/>
                    <a:pt x="16849441" y="1031402"/>
                    <a:pt x="16849441" y="1038370"/>
                  </a:cubicBezTo>
                  <a:cubicBezTo>
                    <a:pt x="16849441" y="1050460"/>
                    <a:pt x="16851981" y="1055378"/>
                    <a:pt x="16858331" y="1056813"/>
                  </a:cubicBezTo>
                  <a:lnTo>
                    <a:pt x="16857061" y="1058657"/>
                  </a:lnTo>
                  <a:lnTo>
                    <a:pt x="16854522" y="1058657"/>
                  </a:lnTo>
                  <a:cubicBezTo>
                    <a:pt x="16850711" y="1064600"/>
                    <a:pt x="16853250" y="1066854"/>
                    <a:pt x="16857061" y="1069518"/>
                  </a:cubicBezTo>
                  <a:cubicBezTo>
                    <a:pt x="16860872" y="1071977"/>
                    <a:pt x="16864681" y="1074846"/>
                    <a:pt x="16863411" y="1082223"/>
                  </a:cubicBezTo>
                  <a:cubicBezTo>
                    <a:pt x="16862141" y="1084887"/>
                    <a:pt x="16862141" y="1086731"/>
                    <a:pt x="16860872" y="1087551"/>
                  </a:cubicBezTo>
                  <a:lnTo>
                    <a:pt x="16857061" y="1087551"/>
                  </a:lnTo>
                  <a:lnTo>
                    <a:pt x="16860872" y="1099027"/>
                  </a:lnTo>
                  <a:lnTo>
                    <a:pt x="16860872" y="1099641"/>
                  </a:lnTo>
                  <a:lnTo>
                    <a:pt x="16858331" y="1099641"/>
                  </a:lnTo>
                  <a:lnTo>
                    <a:pt x="16859600" y="1112142"/>
                  </a:lnTo>
                  <a:lnTo>
                    <a:pt x="16854522" y="1110707"/>
                  </a:lnTo>
                  <a:lnTo>
                    <a:pt x="16859600" y="1115830"/>
                  </a:lnTo>
                  <a:cubicBezTo>
                    <a:pt x="16860872" y="1117265"/>
                    <a:pt x="16863411" y="1119724"/>
                    <a:pt x="16864681" y="1121978"/>
                  </a:cubicBezTo>
                  <a:lnTo>
                    <a:pt x="16860872" y="1124232"/>
                  </a:lnTo>
                  <a:cubicBezTo>
                    <a:pt x="16851981" y="1128945"/>
                    <a:pt x="16853250" y="1131199"/>
                    <a:pt x="16854522" y="1134683"/>
                  </a:cubicBezTo>
                  <a:cubicBezTo>
                    <a:pt x="16855791" y="1136117"/>
                    <a:pt x="16855791" y="1137757"/>
                    <a:pt x="16857061" y="1140011"/>
                  </a:cubicBezTo>
                  <a:lnTo>
                    <a:pt x="16851981" y="1146392"/>
                  </a:lnTo>
                  <a:cubicBezTo>
                    <a:pt x="16850711" y="1150202"/>
                    <a:pt x="16850711" y="1152742"/>
                    <a:pt x="16849441" y="1156552"/>
                  </a:cubicBezTo>
                  <a:lnTo>
                    <a:pt x="16857061" y="1156552"/>
                  </a:lnTo>
                  <a:lnTo>
                    <a:pt x="16857061" y="1166712"/>
                  </a:lnTo>
                  <a:lnTo>
                    <a:pt x="16851981" y="1166712"/>
                  </a:lnTo>
                  <a:cubicBezTo>
                    <a:pt x="16849441" y="1179412"/>
                    <a:pt x="16848172" y="1201002"/>
                    <a:pt x="16846900" y="1228942"/>
                  </a:cubicBezTo>
                  <a:cubicBezTo>
                    <a:pt x="16845631" y="1249262"/>
                    <a:pt x="16845631" y="1270852"/>
                    <a:pt x="16843091" y="1296252"/>
                  </a:cubicBezTo>
                  <a:lnTo>
                    <a:pt x="16855791" y="1297522"/>
                  </a:lnTo>
                  <a:cubicBezTo>
                    <a:pt x="16857061" y="1294982"/>
                    <a:pt x="16857061" y="1288632"/>
                    <a:pt x="16858331" y="1282282"/>
                  </a:cubicBezTo>
                  <a:lnTo>
                    <a:pt x="16862141" y="1282282"/>
                  </a:lnTo>
                  <a:cubicBezTo>
                    <a:pt x="16862141" y="1289902"/>
                    <a:pt x="16863411" y="1298792"/>
                    <a:pt x="16864681" y="1307682"/>
                  </a:cubicBezTo>
                  <a:cubicBezTo>
                    <a:pt x="16859600" y="1314032"/>
                    <a:pt x="16859600" y="1331812"/>
                    <a:pt x="16860872" y="1369912"/>
                  </a:cubicBezTo>
                  <a:lnTo>
                    <a:pt x="16860872" y="1380072"/>
                  </a:lnTo>
                  <a:lnTo>
                    <a:pt x="16851981" y="1377532"/>
                  </a:lnTo>
                  <a:lnTo>
                    <a:pt x="16851981" y="1387692"/>
                  </a:lnTo>
                  <a:cubicBezTo>
                    <a:pt x="16853250" y="1418172"/>
                    <a:pt x="16855791" y="1427062"/>
                    <a:pt x="16858331" y="1438492"/>
                  </a:cubicBezTo>
                  <a:cubicBezTo>
                    <a:pt x="16859600" y="1443572"/>
                    <a:pt x="16860872" y="1449922"/>
                    <a:pt x="16862141" y="1458812"/>
                  </a:cubicBezTo>
                  <a:cubicBezTo>
                    <a:pt x="16860872" y="1505802"/>
                    <a:pt x="16855791" y="1518502"/>
                    <a:pt x="16850711" y="1528662"/>
                  </a:cubicBezTo>
                  <a:lnTo>
                    <a:pt x="16849441" y="1531202"/>
                  </a:lnTo>
                  <a:lnTo>
                    <a:pt x="16849441" y="1533742"/>
                  </a:lnTo>
                  <a:cubicBezTo>
                    <a:pt x="16849441" y="1562952"/>
                    <a:pt x="16849441" y="1566762"/>
                    <a:pt x="16855791" y="1568032"/>
                  </a:cubicBezTo>
                  <a:cubicBezTo>
                    <a:pt x="16858331" y="1568032"/>
                    <a:pt x="16859600" y="1568032"/>
                    <a:pt x="16860872" y="1566762"/>
                  </a:cubicBezTo>
                  <a:lnTo>
                    <a:pt x="16860872" y="1574382"/>
                  </a:lnTo>
                  <a:cubicBezTo>
                    <a:pt x="16858331" y="1640422"/>
                    <a:pt x="16860872" y="1688682"/>
                    <a:pt x="16864681" y="1762342"/>
                  </a:cubicBezTo>
                  <a:lnTo>
                    <a:pt x="16865950" y="1775042"/>
                  </a:lnTo>
                  <a:cubicBezTo>
                    <a:pt x="16859600" y="1775042"/>
                    <a:pt x="16859600" y="1781392"/>
                    <a:pt x="16858331" y="1783932"/>
                  </a:cubicBezTo>
                  <a:lnTo>
                    <a:pt x="16858331" y="1785202"/>
                  </a:lnTo>
                  <a:lnTo>
                    <a:pt x="16862141" y="1810602"/>
                  </a:lnTo>
                  <a:lnTo>
                    <a:pt x="16859600" y="1806792"/>
                  </a:lnTo>
                  <a:lnTo>
                    <a:pt x="16860872" y="1834732"/>
                  </a:lnTo>
                  <a:cubicBezTo>
                    <a:pt x="16862141" y="1851242"/>
                    <a:pt x="16863411" y="1855052"/>
                    <a:pt x="16865950" y="1858862"/>
                  </a:cubicBezTo>
                  <a:cubicBezTo>
                    <a:pt x="16867222" y="1861402"/>
                    <a:pt x="16869761" y="1863942"/>
                    <a:pt x="16871031" y="1894422"/>
                  </a:cubicBezTo>
                  <a:lnTo>
                    <a:pt x="16871031" y="1896962"/>
                  </a:lnTo>
                  <a:cubicBezTo>
                    <a:pt x="16873572" y="1903312"/>
                    <a:pt x="16872300" y="1918552"/>
                    <a:pt x="16871031" y="1928712"/>
                  </a:cubicBezTo>
                  <a:lnTo>
                    <a:pt x="16857061" y="1927442"/>
                  </a:lnTo>
                  <a:lnTo>
                    <a:pt x="16831661" y="1924902"/>
                  </a:lnTo>
                  <a:cubicBezTo>
                    <a:pt x="16811341" y="1923632"/>
                    <a:pt x="16792291" y="1924902"/>
                    <a:pt x="16777050" y="1926172"/>
                  </a:cubicBezTo>
                  <a:lnTo>
                    <a:pt x="16777050" y="1922362"/>
                  </a:lnTo>
                  <a:lnTo>
                    <a:pt x="16771972" y="1919822"/>
                  </a:lnTo>
                  <a:lnTo>
                    <a:pt x="16724981" y="1923632"/>
                  </a:lnTo>
                  <a:cubicBezTo>
                    <a:pt x="16680531" y="1926172"/>
                    <a:pt x="16672911" y="1927442"/>
                    <a:pt x="16627191" y="1932522"/>
                  </a:cubicBezTo>
                  <a:cubicBezTo>
                    <a:pt x="16600522" y="1929982"/>
                    <a:pt x="16573850" y="1928712"/>
                    <a:pt x="16547181" y="1928712"/>
                  </a:cubicBezTo>
                  <a:lnTo>
                    <a:pt x="16533211" y="1928712"/>
                  </a:lnTo>
                  <a:cubicBezTo>
                    <a:pt x="16523050" y="1927442"/>
                    <a:pt x="16510350" y="1926172"/>
                    <a:pt x="16493841" y="1926172"/>
                  </a:cubicBezTo>
                  <a:lnTo>
                    <a:pt x="16493841" y="1928712"/>
                  </a:lnTo>
                  <a:lnTo>
                    <a:pt x="16491300" y="1928712"/>
                  </a:lnTo>
                  <a:cubicBezTo>
                    <a:pt x="16490031" y="1927442"/>
                    <a:pt x="16488761" y="1927442"/>
                    <a:pt x="16487491" y="1926172"/>
                  </a:cubicBezTo>
                  <a:lnTo>
                    <a:pt x="16484950" y="1926172"/>
                  </a:lnTo>
                  <a:cubicBezTo>
                    <a:pt x="16473522" y="1928712"/>
                    <a:pt x="16460822" y="1929982"/>
                    <a:pt x="16445581" y="1931252"/>
                  </a:cubicBezTo>
                  <a:lnTo>
                    <a:pt x="16427800" y="1923632"/>
                  </a:lnTo>
                  <a:lnTo>
                    <a:pt x="16421450" y="1928712"/>
                  </a:lnTo>
                  <a:lnTo>
                    <a:pt x="16305881" y="1923632"/>
                  </a:lnTo>
                  <a:cubicBezTo>
                    <a:pt x="16288100" y="1926172"/>
                    <a:pt x="16270322" y="1927442"/>
                    <a:pt x="16253811" y="1929982"/>
                  </a:cubicBezTo>
                  <a:cubicBezTo>
                    <a:pt x="16228411" y="1929982"/>
                    <a:pt x="16204281" y="1928712"/>
                    <a:pt x="16178881" y="1928712"/>
                  </a:cubicBezTo>
                  <a:lnTo>
                    <a:pt x="16178881" y="1923632"/>
                  </a:lnTo>
                  <a:lnTo>
                    <a:pt x="16128081" y="1927442"/>
                  </a:lnTo>
                  <a:cubicBezTo>
                    <a:pt x="16119191" y="1927442"/>
                    <a:pt x="16111572" y="1927442"/>
                    <a:pt x="16101411" y="1926172"/>
                  </a:cubicBezTo>
                  <a:lnTo>
                    <a:pt x="16101411" y="1924902"/>
                  </a:lnTo>
                  <a:cubicBezTo>
                    <a:pt x="15938976" y="1921092"/>
                    <a:pt x="15629931" y="1919822"/>
                    <a:pt x="15265701" y="1919822"/>
                  </a:cubicBezTo>
                  <a:lnTo>
                    <a:pt x="15011843" y="1919822"/>
                  </a:lnTo>
                  <a:lnTo>
                    <a:pt x="15111180" y="1924902"/>
                  </a:lnTo>
                  <a:cubicBezTo>
                    <a:pt x="15044956" y="1924902"/>
                    <a:pt x="15000807" y="1923632"/>
                    <a:pt x="14945620" y="1923632"/>
                  </a:cubicBezTo>
                  <a:cubicBezTo>
                    <a:pt x="14912508" y="1923632"/>
                    <a:pt x="14879396" y="1922362"/>
                    <a:pt x="14846284" y="1922362"/>
                  </a:cubicBezTo>
                  <a:lnTo>
                    <a:pt x="14824210" y="1922362"/>
                  </a:lnTo>
                  <a:cubicBezTo>
                    <a:pt x="14791097" y="1923632"/>
                    <a:pt x="14746948" y="1924902"/>
                    <a:pt x="14724873" y="1927442"/>
                  </a:cubicBezTo>
                  <a:lnTo>
                    <a:pt x="14724873" y="1926172"/>
                  </a:lnTo>
                  <a:cubicBezTo>
                    <a:pt x="14471016" y="1922362"/>
                    <a:pt x="14294419" y="1923632"/>
                    <a:pt x="14150935" y="1927442"/>
                  </a:cubicBezTo>
                  <a:lnTo>
                    <a:pt x="14128860" y="1927442"/>
                  </a:lnTo>
                  <a:cubicBezTo>
                    <a:pt x="13599071" y="1927442"/>
                    <a:pt x="13003057" y="1927442"/>
                    <a:pt x="12870610" y="1919822"/>
                  </a:cubicBezTo>
                  <a:lnTo>
                    <a:pt x="12848535" y="1919822"/>
                  </a:lnTo>
                  <a:cubicBezTo>
                    <a:pt x="12660901" y="1919822"/>
                    <a:pt x="12605714" y="1919822"/>
                    <a:pt x="12594677" y="1926172"/>
                  </a:cubicBezTo>
                  <a:lnTo>
                    <a:pt x="12506378" y="1926172"/>
                  </a:lnTo>
                  <a:lnTo>
                    <a:pt x="12362894" y="1922362"/>
                  </a:lnTo>
                  <a:lnTo>
                    <a:pt x="12230446" y="1927442"/>
                  </a:lnTo>
                  <a:cubicBezTo>
                    <a:pt x="12164223" y="1927442"/>
                    <a:pt x="12097999" y="1927442"/>
                    <a:pt x="12053850" y="1926172"/>
                  </a:cubicBezTo>
                  <a:lnTo>
                    <a:pt x="12053850" y="1917282"/>
                  </a:lnTo>
                  <a:cubicBezTo>
                    <a:pt x="11777918" y="1914742"/>
                    <a:pt x="11369538" y="1916012"/>
                    <a:pt x="11071531" y="1917282"/>
                  </a:cubicBezTo>
                  <a:cubicBezTo>
                    <a:pt x="10939083" y="1917282"/>
                    <a:pt x="10817673" y="1918552"/>
                    <a:pt x="10751450" y="1918552"/>
                  </a:cubicBezTo>
                  <a:lnTo>
                    <a:pt x="10751450" y="1921092"/>
                  </a:lnTo>
                  <a:lnTo>
                    <a:pt x="9846392" y="1921092"/>
                  </a:lnTo>
                  <a:lnTo>
                    <a:pt x="9846392" y="1918552"/>
                  </a:lnTo>
                  <a:cubicBezTo>
                    <a:pt x="9813280" y="1919822"/>
                    <a:pt x="9780168" y="1919822"/>
                    <a:pt x="9758094" y="1921092"/>
                  </a:cubicBezTo>
                  <a:lnTo>
                    <a:pt x="9460087" y="1921092"/>
                  </a:lnTo>
                  <a:cubicBezTo>
                    <a:pt x="8676439" y="1921092"/>
                    <a:pt x="7859679" y="1921092"/>
                    <a:pt x="7142256" y="1924902"/>
                  </a:cubicBezTo>
                  <a:lnTo>
                    <a:pt x="7098106" y="1924902"/>
                  </a:lnTo>
                  <a:cubicBezTo>
                    <a:pt x="7020845" y="1924902"/>
                    <a:pt x="6954622" y="1926172"/>
                    <a:pt x="6877361" y="1926172"/>
                  </a:cubicBezTo>
                  <a:lnTo>
                    <a:pt x="6502093" y="1928712"/>
                  </a:lnTo>
                  <a:lnTo>
                    <a:pt x="6579353" y="1931252"/>
                  </a:lnTo>
                  <a:lnTo>
                    <a:pt x="6413795" y="1931252"/>
                  </a:lnTo>
                  <a:cubicBezTo>
                    <a:pt x="6358608" y="1927442"/>
                    <a:pt x="6259273" y="1924902"/>
                    <a:pt x="6193049" y="1922362"/>
                  </a:cubicBezTo>
                  <a:lnTo>
                    <a:pt x="6182011" y="1928712"/>
                  </a:lnTo>
                  <a:lnTo>
                    <a:pt x="6170974" y="1923632"/>
                  </a:lnTo>
                  <a:cubicBezTo>
                    <a:pt x="6137862" y="1924902"/>
                    <a:pt x="5928154" y="1923632"/>
                    <a:pt x="5751557" y="1923632"/>
                  </a:cubicBezTo>
                  <a:lnTo>
                    <a:pt x="5243842" y="1923632"/>
                  </a:lnTo>
                  <a:lnTo>
                    <a:pt x="5243842" y="1927442"/>
                  </a:lnTo>
                  <a:cubicBezTo>
                    <a:pt x="5199693" y="1927442"/>
                    <a:pt x="5166581" y="1927442"/>
                    <a:pt x="5122432" y="1928712"/>
                  </a:cubicBezTo>
                  <a:lnTo>
                    <a:pt x="5111394" y="1928712"/>
                  </a:lnTo>
                  <a:cubicBezTo>
                    <a:pt x="4989984" y="1929982"/>
                    <a:pt x="4857536" y="1931252"/>
                    <a:pt x="4703014" y="1932522"/>
                  </a:cubicBezTo>
                  <a:cubicBezTo>
                    <a:pt x="4714052" y="1931252"/>
                    <a:pt x="4714052" y="1929982"/>
                    <a:pt x="4725089" y="1928712"/>
                  </a:cubicBezTo>
                  <a:cubicBezTo>
                    <a:pt x="4736126" y="1922362"/>
                    <a:pt x="4669903" y="1918552"/>
                    <a:pt x="4636791" y="1917282"/>
                  </a:cubicBezTo>
                  <a:lnTo>
                    <a:pt x="4614716" y="1917282"/>
                  </a:lnTo>
                  <a:cubicBezTo>
                    <a:pt x="4316709" y="1916012"/>
                    <a:pt x="4261523" y="1917282"/>
                    <a:pt x="4217374" y="1921092"/>
                  </a:cubicBezTo>
                  <a:cubicBezTo>
                    <a:pt x="4206336" y="1922362"/>
                    <a:pt x="4173224" y="1923632"/>
                    <a:pt x="3930404" y="1922362"/>
                  </a:cubicBezTo>
                  <a:lnTo>
                    <a:pt x="3908330" y="1922362"/>
                  </a:lnTo>
                  <a:cubicBezTo>
                    <a:pt x="3875218" y="1923632"/>
                    <a:pt x="3853143" y="1924902"/>
                    <a:pt x="3842106" y="1926172"/>
                  </a:cubicBezTo>
                  <a:cubicBezTo>
                    <a:pt x="3555136" y="1927442"/>
                    <a:pt x="3455801" y="1928712"/>
                    <a:pt x="3378540" y="1929982"/>
                  </a:cubicBezTo>
                  <a:lnTo>
                    <a:pt x="3102607" y="1927442"/>
                  </a:lnTo>
                  <a:cubicBezTo>
                    <a:pt x="3003272" y="1926172"/>
                    <a:pt x="2948085" y="1926172"/>
                    <a:pt x="2914973" y="1924902"/>
                  </a:cubicBezTo>
                  <a:lnTo>
                    <a:pt x="2914973" y="1916012"/>
                  </a:lnTo>
                  <a:lnTo>
                    <a:pt x="1601536" y="1913472"/>
                  </a:lnTo>
                  <a:lnTo>
                    <a:pt x="1634648" y="1918552"/>
                  </a:lnTo>
                  <a:cubicBezTo>
                    <a:pt x="1546350" y="1919822"/>
                    <a:pt x="1369753" y="1922362"/>
                    <a:pt x="1248343" y="1922362"/>
                  </a:cubicBezTo>
                  <a:cubicBezTo>
                    <a:pt x="1193156" y="1922362"/>
                    <a:pt x="1137970" y="1923632"/>
                    <a:pt x="1093821" y="1923632"/>
                  </a:cubicBezTo>
                  <a:lnTo>
                    <a:pt x="840740" y="1923632"/>
                  </a:lnTo>
                  <a:lnTo>
                    <a:pt x="840740" y="1919822"/>
                  </a:lnTo>
                  <a:lnTo>
                    <a:pt x="836930" y="1921092"/>
                  </a:lnTo>
                  <a:cubicBezTo>
                    <a:pt x="830580" y="1922362"/>
                    <a:pt x="805180" y="1923632"/>
                    <a:pt x="778510" y="1924902"/>
                  </a:cubicBezTo>
                  <a:lnTo>
                    <a:pt x="778510" y="1919822"/>
                  </a:lnTo>
                  <a:cubicBezTo>
                    <a:pt x="754380" y="1918552"/>
                    <a:pt x="734060" y="1919822"/>
                    <a:pt x="713740" y="1922362"/>
                  </a:cubicBezTo>
                  <a:cubicBezTo>
                    <a:pt x="687070" y="1924902"/>
                    <a:pt x="660400" y="1927442"/>
                    <a:pt x="623570" y="1922362"/>
                  </a:cubicBezTo>
                  <a:cubicBezTo>
                    <a:pt x="614680" y="1922362"/>
                    <a:pt x="601980" y="1919822"/>
                    <a:pt x="589280" y="1918552"/>
                  </a:cubicBezTo>
                  <a:cubicBezTo>
                    <a:pt x="561340" y="1914742"/>
                    <a:pt x="551180" y="1913472"/>
                    <a:pt x="546100" y="1918552"/>
                  </a:cubicBezTo>
                  <a:lnTo>
                    <a:pt x="544830" y="1919822"/>
                  </a:lnTo>
                  <a:cubicBezTo>
                    <a:pt x="537210" y="1919822"/>
                    <a:pt x="529590" y="1919822"/>
                    <a:pt x="520700" y="1921092"/>
                  </a:cubicBezTo>
                  <a:cubicBezTo>
                    <a:pt x="497840" y="1922362"/>
                    <a:pt x="474980" y="1923632"/>
                    <a:pt x="448310" y="1919822"/>
                  </a:cubicBezTo>
                  <a:lnTo>
                    <a:pt x="445770" y="1919822"/>
                  </a:lnTo>
                  <a:cubicBezTo>
                    <a:pt x="444500" y="1919822"/>
                    <a:pt x="443230" y="1919822"/>
                    <a:pt x="443230" y="1921092"/>
                  </a:cubicBezTo>
                  <a:lnTo>
                    <a:pt x="429260" y="1918552"/>
                  </a:lnTo>
                  <a:cubicBezTo>
                    <a:pt x="416560" y="1916012"/>
                    <a:pt x="393700" y="1917282"/>
                    <a:pt x="373380" y="1918552"/>
                  </a:cubicBezTo>
                  <a:cubicBezTo>
                    <a:pt x="363220" y="1918552"/>
                    <a:pt x="351790" y="1919822"/>
                    <a:pt x="346710" y="1919822"/>
                  </a:cubicBezTo>
                  <a:lnTo>
                    <a:pt x="345440" y="1914742"/>
                  </a:lnTo>
                  <a:cubicBezTo>
                    <a:pt x="323850" y="1921092"/>
                    <a:pt x="297180" y="1921092"/>
                    <a:pt x="266700" y="1919822"/>
                  </a:cubicBezTo>
                  <a:cubicBezTo>
                    <a:pt x="242570" y="1918552"/>
                    <a:pt x="214630" y="1918552"/>
                    <a:pt x="185420" y="1921092"/>
                  </a:cubicBezTo>
                  <a:lnTo>
                    <a:pt x="189230" y="1916012"/>
                  </a:lnTo>
                  <a:lnTo>
                    <a:pt x="166370" y="1918552"/>
                  </a:lnTo>
                  <a:cubicBezTo>
                    <a:pt x="163830" y="1918552"/>
                    <a:pt x="161290" y="1918552"/>
                    <a:pt x="157480" y="1919822"/>
                  </a:cubicBezTo>
                  <a:lnTo>
                    <a:pt x="156210" y="1913472"/>
                  </a:lnTo>
                  <a:cubicBezTo>
                    <a:pt x="139700" y="1914742"/>
                    <a:pt x="123190" y="1916012"/>
                    <a:pt x="101600" y="1914742"/>
                  </a:cubicBezTo>
                  <a:lnTo>
                    <a:pt x="97790" y="1914742"/>
                  </a:lnTo>
                  <a:lnTo>
                    <a:pt x="87630" y="1913472"/>
                  </a:lnTo>
                  <a:lnTo>
                    <a:pt x="87630" y="1893152"/>
                  </a:lnTo>
                  <a:lnTo>
                    <a:pt x="74930" y="1893152"/>
                  </a:lnTo>
                  <a:lnTo>
                    <a:pt x="74930" y="1886802"/>
                  </a:lnTo>
                  <a:cubicBezTo>
                    <a:pt x="76200" y="1872832"/>
                    <a:pt x="77470" y="1863942"/>
                    <a:pt x="80010" y="1853782"/>
                  </a:cubicBezTo>
                  <a:lnTo>
                    <a:pt x="80010" y="1851242"/>
                  </a:lnTo>
                  <a:cubicBezTo>
                    <a:pt x="85090" y="1827112"/>
                    <a:pt x="88900" y="1800442"/>
                    <a:pt x="87630" y="1730592"/>
                  </a:cubicBezTo>
                  <a:lnTo>
                    <a:pt x="83820" y="1730592"/>
                  </a:lnTo>
                  <a:cubicBezTo>
                    <a:pt x="85090" y="1709002"/>
                    <a:pt x="86360" y="1691222"/>
                    <a:pt x="88900" y="1681062"/>
                  </a:cubicBezTo>
                  <a:cubicBezTo>
                    <a:pt x="88900" y="1632802"/>
                    <a:pt x="87630" y="1630262"/>
                    <a:pt x="81280" y="1630262"/>
                  </a:cubicBezTo>
                  <a:cubicBezTo>
                    <a:pt x="81280" y="1617562"/>
                    <a:pt x="80010" y="1607402"/>
                    <a:pt x="77470" y="1594702"/>
                  </a:cubicBezTo>
                  <a:cubicBezTo>
                    <a:pt x="76200" y="1584542"/>
                    <a:pt x="73660" y="1573112"/>
                    <a:pt x="73660" y="1559142"/>
                  </a:cubicBezTo>
                  <a:lnTo>
                    <a:pt x="78740" y="1559142"/>
                  </a:lnTo>
                  <a:lnTo>
                    <a:pt x="78740" y="1552792"/>
                  </a:lnTo>
                  <a:cubicBezTo>
                    <a:pt x="81280" y="1489292"/>
                    <a:pt x="77470" y="1481672"/>
                    <a:pt x="73660" y="1474052"/>
                  </a:cubicBezTo>
                  <a:cubicBezTo>
                    <a:pt x="72390" y="1471512"/>
                    <a:pt x="71120" y="1467702"/>
                    <a:pt x="69850" y="1457542"/>
                  </a:cubicBezTo>
                  <a:lnTo>
                    <a:pt x="78740" y="1456272"/>
                  </a:lnTo>
                  <a:lnTo>
                    <a:pt x="77470" y="1424522"/>
                  </a:lnTo>
                  <a:lnTo>
                    <a:pt x="86360" y="1438492"/>
                  </a:lnTo>
                  <a:lnTo>
                    <a:pt x="83820" y="1410552"/>
                  </a:lnTo>
                  <a:cubicBezTo>
                    <a:pt x="78740" y="1354672"/>
                    <a:pt x="80010" y="1333082"/>
                    <a:pt x="81280" y="1283552"/>
                  </a:cubicBezTo>
                  <a:lnTo>
                    <a:pt x="82550" y="1260692"/>
                  </a:lnTo>
                  <a:lnTo>
                    <a:pt x="85090" y="1240372"/>
                  </a:lnTo>
                  <a:cubicBezTo>
                    <a:pt x="87630" y="1216242"/>
                    <a:pt x="87630" y="1185762"/>
                    <a:pt x="86360" y="1160362"/>
                  </a:cubicBezTo>
                  <a:lnTo>
                    <a:pt x="88900" y="1160362"/>
                  </a:lnTo>
                  <a:cubicBezTo>
                    <a:pt x="87630" y="1154012"/>
                    <a:pt x="87630" y="1148932"/>
                    <a:pt x="87630" y="1143852"/>
                  </a:cubicBezTo>
                  <a:lnTo>
                    <a:pt x="87630" y="1137962"/>
                  </a:lnTo>
                  <a:lnTo>
                    <a:pt x="83820" y="1137962"/>
                  </a:lnTo>
                  <a:lnTo>
                    <a:pt x="78740" y="1126486"/>
                  </a:lnTo>
                  <a:lnTo>
                    <a:pt x="83820" y="1126486"/>
                  </a:lnTo>
                  <a:cubicBezTo>
                    <a:pt x="83820" y="1125461"/>
                    <a:pt x="83820" y="1124642"/>
                    <a:pt x="82550" y="1123617"/>
                  </a:cubicBezTo>
                  <a:lnTo>
                    <a:pt x="91440" y="1123617"/>
                  </a:lnTo>
                  <a:lnTo>
                    <a:pt x="91440" y="1123207"/>
                  </a:lnTo>
                  <a:lnTo>
                    <a:pt x="86360" y="1106814"/>
                  </a:lnTo>
                  <a:cubicBezTo>
                    <a:pt x="87630" y="1106199"/>
                    <a:pt x="87630" y="1105174"/>
                    <a:pt x="88900" y="1103740"/>
                  </a:cubicBezTo>
                  <a:cubicBezTo>
                    <a:pt x="90170" y="1102510"/>
                    <a:pt x="91440" y="1100666"/>
                    <a:pt x="92710" y="1100256"/>
                  </a:cubicBezTo>
                  <a:lnTo>
                    <a:pt x="93980" y="1100256"/>
                  </a:lnTo>
                  <a:cubicBezTo>
                    <a:pt x="95250" y="1095748"/>
                    <a:pt x="92710" y="1090420"/>
                    <a:pt x="91440" y="1084682"/>
                  </a:cubicBezTo>
                  <a:cubicBezTo>
                    <a:pt x="88900" y="1078125"/>
                    <a:pt x="86360" y="1071157"/>
                    <a:pt x="88900" y="1064395"/>
                  </a:cubicBezTo>
                  <a:lnTo>
                    <a:pt x="88900" y="1063985"/>
                  </a:lnTo>
                  <a:cubicBezTo>
                    <a:pt x="87630" y="1063370"/>
                    <a:pt x="87630" y="1061731"/>
                    <a:pt x="86360" y="1059682"/>
                  </a:cubicBezTo>
                  <a:cubicBezTo>
                    <a:pt x="86360" y="1056403"/>
                    <a:pt x="87630" y="1053329"/>
                    <a:pt x="87630" y="1050050"/>
                  </a:cubicBezTo>
                  <a:cubicBezTo>
                    <a:pt x="88900" y="1042058"/>
                    <a:pt x="91440" y="1033657"/>
                    <a:pt x="86360" y="1023410"/>
                  </a:cubicBezTo>
                  <a:lnTo>
                    <a:pt x="95250" y="1015418"/>
                  </a:lnTo>
                  <a:lnTo>
                    <a:pt x="95250" y="1015214"/>
                  </a:lnTo>
                  <a:cubicBezTo>
                    <a:pt x="95250" y="1012140"/>
                    <a:pt x="93980" y="1011115"/>
                    <a:pt x="87630" y="1010910"/>
                  </a:cubicBezTo>
                  <a:cubicBezTo>
                    <a:pt x="85090" y="1010910"/>
                    <a:pt x="83820" y="1010910"/>
                    <a:pt x="81280" y="1011320"/>
                  </a:cubicBezTo>
                  <a:cubicBezTo>
                    <a:pt x="81280" y="1010295"/>
                    <a:pt x="81280" y="1009271"/>
                    <a:pt x="80010" y="1007631"/>
                  </a:cubicBezTo>
                  <a:cubicBezTo>
                    <a:pt x="78740" y="1003328"/>
                    <a:pt x="80010" y="1001689"/>
                    <a:pt x="80010" y="1000869"/>
                  </a:cubicBezTo>
                  <a:cubicBezTo>
                    <a:pt x="81280" y="1000869"/>
                    <a:pt x="82550" y="1000869"/>
                    <a:pt x="85090" y="1000664"/>
                  </a:cubicBezTo>
                  <a:cubicBezTo>
                    <a:pt x="88900" y="1000254"/>
                    <a:pt x="90170" y="999435"/>
                    <a:pt x="90170" y="998410"/>
                  </a:cubicBezTo>
                  <a:lnTo>
                    <a:pt x="90170" y="998205"/>
                  </a:lnTo>
                  <a:lnTo>
                    <a:pt x="88900" y="997180"/>
                  </a:lnTo>
                  <a:cubicBezTo>
                    <a:pt x="85090" y="992672"/>
                    <a:pt x="81280" y="986729"/>
                    <a:pt x="81280" y="979967"/>
                  </a:cubicBezTo>
                  <a:lnTo>
                    <a:pt x="82550" y="979967"/>
                  </a:lnTo>
                  <a:lnTo>
                    <a:pt x="82550" y="980992"/>
                  </a:lnTo>
                  <a:cubicBezTo>
                    <a:pt x="83820" y="985295"/>
                    <a:pt x="85090" y="985705"/>
                    <a:pt x="91440" y="985705"/>
                  </a:cubicBezTo>
                  <a:cubicBezTo>
                    <a:pt x="99060" y="985705"/>
                    <a:pt x="99060" y="984885"/>
                    <a:pt x="101600" y="981197"/>
                  </a:cubicBezTo>
                  <a:lnTo>
                    <a:pt x="102870" y="980582"/>
                  </a:lnTo>
                  <a:lnTo>
                    <a:pt x="99060" y="980172"/>
                  </a:lnTo>
                  <a:cubicBezTo>
                    <a:pt x="92710" y="978942"/>
                    <a:pt x="92710" y="969721"/>
                    <a:pt x="92710" y="962754"/>
                  </a:cubicBezTo>
                  <a:cubicBezTo>
                    <a:pt x="92710" y="950663"/>
                    <a:pt x="90170" y="945745"/>
                    <a:pt x="83820" y="944311"/>
                  </a:cubicBezTo>
                  <a:lnTo>
                    <a:pt x="85090" y="942466"/>
                  </a:lnTo>
                  <a:lnTo>
                    <a:pt x="87630" y="942466"/>
                  </a:lnTo>
                  <a:cubicBezTo>
                    <a:pt x="91440" y="936524"/>
                    <a:pt x="88900" y="934269"/>
                    <a:pt x="85090" y="931605"/>
                  </a:cubicBezTo>
                  <a:cubicBezTo>
                    <a:pt x="81280" y="929146"/>
                    <a:pt x="77470" y="926278"/>
                    <a:pt x="78740" y="918900"/>
                  </a:cubicBezTo>
                  <a:cubicBezTo>
                    <a:pt x="80010" y="916236"/>
                    <a:pt x="80010" y="914392"/>
                    <a:pt x="81280" y="913572"/>
                  </a:cubicBezTo>
                  <a:lnTo>
                    <a:pt x="85090" y="913572"/>
                  </a:lnTo>
                  <a:lnTo>
                    <a:pt x="81280" y="902097"/>
                  </a:lnTo>
                  <a:lnTo>
                    <a:pt x="81280" y="901482"/>
                  </a:lnTo>
                  <a:lnTo>
                    <a:pt x="83820" y="901482"/>
                  </a:lnTo>
                  <a:lnTo>
                    <a:pt x="82550" y="888982"/>
                  </a:lnTo>
                  <a:lnTo>
                    <a:pt x="87630" y="890416"/>
                  </a:lnTo>
                  <a:lnTo>
                    <a:pt x="82550" y="885293"/>
                  </a:lnTo>
                  <a:cubicBezTo>
                    <a:pt x="81280" y="883859"/>
                    <a:pt x="78740" y="881605"/>
                    <a:pt x="77470" y="879146"/>
                  </a:cubicBezTo>
                  <a:lnTo>
                    <a:pt x="81280" y="876891"/>
                  </a:lnTo>
                  <a:cubicBezTo>
                    <a:pt x="90170" y="872178"/>
                    <a:pt x="88900" y="869924"/>
                    <a:pt x="87630" y="866440"/>
                  </a:cubicBezTo>
                  <a:cubicBezTo>
                    <a:pt x="86360" y="865006"/>
                    <a:pt x="86360" y="863367"/>
                    <a:pt x="85090" y="861112"/>
                  </a:cubicBezTo>
                  <a:lnTo>
                    <a:pt x="90170" y="853440"/>
                  </a:lnTo>
                  <a:cubicBezTo>
                    <a:pt x="88900" y="852170"/>
                    <a:pt x="88900" y="848360"/>
                    <a:pt x="90170" y="845820"/>
                  </a:cubicBezTo>
                  <a:lnTo>
                    <a:pt x="73660" y="845820"/>
                  </a:lnTo>
                  <a:lnTo>
                    <a:pt x="90170" y="845820"/>
                  </a:lnTo>
                  <a:cubicBezTo>
                    <a:pt x="93980" y="825500"/>
                    <a:pt x="95250" y="802640"/>
                    <a:pt x="96520" y="775970"/>
                  </a:cubicBezTo>
                  <a:cubicBezTo>
                    <a:pt x="97790" y="755650"/>
                    <a:pt x="97790" y="734060"/>
                    <a:pt x="100330" y="708660"/>
                  </a:cubicBezTo>
                  <a:lnTo>
                    <a:pt x="87630" y="707390"/>
                  </a:lnTo>
                  <a:cubicBezTo>
                    <a:pt x="86360" y="711200"/>
                    <a:pt x="86360" y="718820"/>
                    <a:pt x="83820" y="728980"/>
                  </a:cubicBezTo>
                  <a:cubicBezTo>
                    <a:pt x="82550" y="734060"/>
                    <a:pt x="82550" y="741680"/>
                    <a:pt x="81280" y="749300"/>
                  </a:cubicBezTo>
                  <a:cubicBezTo>
                    <a:pt x="81280" y="735330"/>
                    <a:pt x="81280" y="718820"/>
                    <a:pt x="78740" y="697230"/>
                  </a:cubicBezTo>
                  <a:cubicBezTo>
                    <a:pt x="83820" y="690880"/>
                    <a:pt x="83820" y="673100"/>
                    <a:pt x="82550" y="635000"/>
                  </a:cubicBezTo>
                  <a:lnTo>
                    <a:pt x="82550" y="624840"/>
                  </a:lnTo>
                  <a:lnTo>
                    <a:pt x="91440" y="627380"/>
                  </a:lnTo>
                  <a:lnTo>
                    <a:pt x="91440" y="617220"/>
                  </a:lnTo>
                  <a:cubicBezTo>
                    <a:pt x="90170" y="586740"/>
                    <a:pt x="87630" y="576580"/>
                    <a:pt x="85090" y="566420"/>
                  </a:cubicBezTo>
                  <a:cubicBezTo>
                    <a:pt x="83820" y="561340"/>
                    <a:pt x="82550" y="554990"/>
                    <a:pt x="81280" y="546100"/>
                  </a:cubicBezTo>
                  <a:cubicBezTo>
                    <a:pt x="82550" y="499110"/>
                    <a:pt x="87630" y="486410"/>
                    <a:pt x="92710" y="476250"/>
                  </a:cubicBezTo>
                  <a:lnTo>
                    <a:pt x="93980" y="473710"/>
                  </a:lnTo>
                  <a:lnTo>
                    <a:pt x="93980" y="471170"/>
                  </a:lnTo>
                  <a:cubicBezTo>
                    <a:pt x="93980" y="441960"/>
                    <a:pt x="93980" y="438150"/>
                    <a:pt x="87630" y="436880"/>
                  </a:cubicBezTo>
                  <a:cubicBezTo>
                    <a:pt x="85090" y="436880"/>
                    <a:pt x="83820" y="436880"/>
                    <a:pt x="82550" y="438150"/>
                  </a:cubicBezTo>
                  <a:lnTo>
                    <a:pt x="82550" y="430530"/>
                  </a:lnTo>
                  <a:cubicBezTo>
                    <a:pt x="85090" y="364490"/>
                    <a:pt x="82550" y="316230"/>
                    <a:pt x="78740" y="242570"/>
                  </a:cubicBezTo>
                  <a:lnTo>
                    <a:pt x="77470" y="229870"/>
                  </a:lnTo>
                  <a:cubicBezTo>
                    <a:pt x="83820" y="229870"/>
                    <a:pt x="83820" y="223520"/>
                    <a:pt x="85090" y="220980"/>
                  </a:cubicBezTo>
                  <a:lnTo>
                    <a:pt x="85090" y="219710"/>
                  </a:lnTo>
                  <a:lnTo>
                    <a:pt x="81280" y="194310"/>
                  </a:lnTo>
                  <a:lnTo>
                    <a:pt x="83820" y="198120"/>
                  </a:lnTo>
                  <a:lnTo>
                    <a:pt x="82550" y="171450"/>
                  </a:lnTo>
                  <a:cubicBezTo>
                    <a:pt x="81280" y="154940"/>
                    <a:pt x="80010" y="151130"/>
                    <a:pt x="77470" y="147320"/>
                  </a:cubicBezTo>
                  <a:cubicBezTo>
                    <a:pt x="76200" y="144780"/>
                    <a:pt x="73660" y="142240"/>
                    <a:pt x="72390" y="111760"/>
                  </a:cubicBezTo>
                  <a:lnTo>
                    <a:pt x="72390" y="109220"/>
                  </a:lnTo>
                  <a:cubicBezTo>
                    <a:pt x="69850" y="102870"/>
                    <a:pt x="71120" y="87630"/>
                    <a:pt x="72390" y="77470"/>
                  </a:cubicBezTo>
                  <a:lnTo>
                    <a:pt x="83820" y="78740"/>
                  </a:lnTo>
                  <a:lnTo>
                    <a:pt x="109220" y="81280"/>
                  </a:lnTo>
                  <a:cubicBezTo>
                    <a:pt x="129540" y="82550"/>
                    <a:pt x="148590" y="81280"/>
                    <a:pt x="163830" y="80010"/>
                  </a:cubicBezTo>
                  <a:lnTo>
                    <a:pt x="163830" y="83820"/>
                  </a:lnTo>
                  <a:lnTo>
                    <a:pt x="168910" y="86360"/>
                  </a:lnTo>
                  <a:lnTo>
                    <a:pt x="217170" y="82550"/>
                  </a:lnTo>
                  <a:cubicBezTo>
                    <a:pt x="261620" y="80010"/>
                    <a:pt x="269240" y="78740"/>
                    <a:pt x="314960" y="73660"/>
                  </a:cubicBezTo>
                  <a:cubicBezTo>
                    <a:pt x="346710" y="76200"/>
                    <a:pt x="377190" y="78740"/>
                    <a:pt x="408940" y="77470"/>
                  </a:cubicBezTo>
                  <a:cubicBezTo>
                    <a:pt x="419100" y="78740"/>
                    <a:pt x="431800" y="80010"/>
                    <a:pt x="448310" y="80010"/>
                  </a:cubicBezTo>
                  <a:lnTo>
                    <a:pt x="448310" y="77470"/>
                  </a:lnTo>
                  <a:lnTo>
                    <a:pt x="450850" y="77470"/>
                  </a:lnTo>
                  <a:cubicBezTo>
                    <a:pt x="452120" y="78740"/>
                    <a:pt x="453390" y="78740"/>
                    <a:pt x="454660" y="80010"/>
                  </a:cubicBezTo>
                  <a:lnTo>
                    <a:pt x="457200" y="80010"/>
                  </a:lnTo>
                  <a:cubicBezTo>
                    <a:pt x="468630" y="77470"/>
                    <a:pt x="481330" y="76200"/>
                    <a:pt x="496570" y="74930"/>
                  </a:cubicBezTo>
                  <a:lnTo>
                    <a:pt x="514350" y="82550"/>
                  </a:lnTo>
                  <a:lnTo>
                    <a:pt x="519430" y="78740"/>
                  </a:lnTo>
                  <a:lnTo>
                    <a:pt x="635000" y="85090"/>
                  </a:lnTo>
                  <a:cubicBezTo>
                    <a:pt x="652780" y="82550"/>
                    <a:pt x="670560" y="81280"/>
                    <a:pt x="687070" y="78740"/>
                  </a:cubicBezTo>
                  <a:cubicBezTo>
                    <a:pt x="712470" y="78740"/>
                    <a:pt x="736600" y="80010"/>
                    <a:pt x="762000" y="80010"/>
                  </a:cubicBezTo>
                  <a:lnTo>
                    <a:pt x="762000" y="85090"/>
                  </a:lnTo>
                  <a:lnTo>
                    <a:pt x="812800" y="81280"/>
                  </a:lnTo>
                  <a:cubicBezTo>
                    <a:pt x="821690" y="81280"/>
                    <a:pt x="830580" y="81280"/>
                    <a:pt x="840740" y="82550"/>
                  </a:cubicBezTo>
                  <a:lnTo>
                    <a:pt x="840740" y="85090"/>
                  </a:lnTo>
                  <a:cubicBezTo>
                    <a:pt x="994483" y="83820"/>
                    <a:pt x="1303528" y="85090"/>
                    <a:pt x="1667758" y="85090"/>
                  </a:cubicBezTo>
                  <a:lnTo>
                    <a:pt x="1921616" y="85090"/>
                  </a:lnTo>
                  <a:lnTo>
                    <a:pt x="1822280" y="80010"/>
                  </a:lnTo>
                  <a:cubicBezTo>
                    <a:pt x="1888504" y="80010"/>
                    <a:pt x="1932653" y="81280"/>
                    <a:pt x="1987840" y="81280"/>
                  </a:cubicBezTo>
                  <a:cubicBezTo>
                    <a:pt x="2020951" y="81280"/>
                    <a:pt x="2054063" y="82550"/>
                    <a:pt x="2087175" y="82550"/>
                  </a:cubicBezTo>
                  <a:lnTo>
                    <a:pt x="2109250" y="82550"/>
                  </a:lnTo>
                  <a:cubicBezTo>
                    <a:pt x="2142362" y="81280"/>
                    <a:pt x="2186511" y="80010"/>
                    <a:pt x="2208586" y="77470"/>
                  </a:cubicBezTo>
                  <a:lnTo>
                    <a:pt x="2208586" y="78740"/>
                  </a:lnTo>
                  <a:cubicBezTo>
                    <a:pt x="2462443" y="83820"/>
                    <a:pt x="2639040" y="82550"/>
                    <a:pt x="2782525" y="78740"/>
                  </a:cubicBezTo>
                  <a:lnTo>
                    <a:pt x="2804599" y="78740"/>
                  </a:lnTo>
                  <a:cubicBezTo>
                    <a:pt x="3334389" y="78740"/>
                    <a:pt x="3930403" y="78740"/>
                    <a:pt x="4062850" y="86360"/>
                  </a:cubicBezTo>
                  <a:lnTo>
                    <a:pt x="4084925" y="86360"/>
                  </a:lnTo>
                  <a:cubicBezTo>
                    <a:pt x="4283596" y="86360"/>
                    <a:pt x="4327745" y="86360"/>
                    <a:pt x="4338782" y="80010"/>
                  </a:cubicBezTo>
                  <a:lnTo>
                    <a:pt x="4427081" y="80010"/>
                  </a:lnTo>
                  <a:lnTo>
                    <a:pt x="4570566" y="83820"/>
                  </a:lnTo>
                  <a:lnTo>
                    <a:pt x="4703013" y="78740"/>
                  </a:lnTo>
                  <a:cubicBezTo>
                    <a:pt x="4769237" y="78740"/>
                    <a:pt x="4835461" y="78740"/>
                    <a:pt x="4879610" y="80010"/>
                  </a:cubicBezTo>
                  <a:lnTo>
                    <a:pt x="4879610" y="88900"/>
                  </a:lnTo>
                  <a:cubicBezTo>
                    <a:pt x="5155542" y="91440"/>
                    <a:pt x="5563922" y="90170"/>
                    <a:pt x="5861929" y="88900"/>
                  </a:cubicBezTo>
                  <a:cubicBezTo>
                    <a:pt x="5994376" y="88900"/>
                    <a:pt x="6115786" y="87630"/>
                    <a:pt x="6182010" y="87630"/>
                  </a:cubicBezTo>
                  <a:lnTo>
                    <a:pt x="6182010" y="85090"/>
                  </a:lnTo>
                  <a:lnTo>
                    <a:pt x="7087067" y="85090"/>
                  </a:lnTo>
                  <a:lnTo>
                    <a:pt x="7087067" y="87630"/>
                  </a:lnTo>
                  <a:cubicBezTo>
                    <a:pt x="7120179" y="86360"/>
                    <a:pt x="7153291" y="86360"/>
                    <a:pt x="7175366" y="85090"/>
                  </a:cubicBezTo>
                  <a:lnTo>
                    <a:pt x="7473373" y="85090"/>
                  </a:lnTo>
                  <a:cubicBezTo>
                    <a:pt x="8257021" y="85090"/>
                    <a:pt x="9073780" y="85090"/>
                    <a:pt x="9791204" y="81280"/>
                  </a:cubicBezTo>
                  <a:lnTo>
                    <a:pt x="9835353" y="81280"/>
                  </a:lnTo>
                  <a:cubicBezTo>
                    <a:pt x="9912614" y="81280"/>
                    <a:pt x="9978837" y="80010"/>
                    <a:pt x="10056099" y="80010"/>
                  </a:cubicBezTo>
                  <a:lnTo>
                    <a:pt x="10431366" y="77470"/>
                  </a:lnTo>
                  <a:lnTo>
                    <a:pt x="10354106" y="74930"/>
                  </a:lnTo>
                  <a:lnTo>
                    <a:pt x="10519665" y="74930"/>
                  </a:lnTo>
                  <a:cubicBezTo>
                    <a:pt x="10574851" y="78740"/>
                    <a:pt x="10674187" y="81280"/>
                    <a:pt x="10740411" y="83820"/>
                  </a:cubicBezTo>
                  <a:lnTo>
                    <a:pt x="10751448" y="77470"/>
                  </a:lnTo>
                  <a:lnTo>
                    <a:pt x="10762486" y="82550"/>
                  </a:lnTo>
                  <a:cubicBezTo>
                    <a:pt x="10795598" y="81280"/>
                    <a:pt x="11005306" y="82550"/>
                    <a:pt x="11181903" y="82550"/>
                  </a:cubicBezTo>
                  <a:lnTo>
                    <a:pt x="11689617" y="82550"/>
                  </a:lnTo>
                  <a:lnTo>
                    <a:pt x="11689617" y="78740"/>
                  </a:lnTo>
                  <a:cubicBezTo>
                    <a:pt x="11733767" y="78740"/>
                    <a:pt x="11766879" y="78740"/>
                    <a:pt x="11811028" y="77470"/>
                  </a:cubicBezTo>
                  <a:lnTo>
                    <a:pt x="11822065" y="77470"/>
                  </a:lnTo>
                  <a:cubicBezTo>
                    <a:pt x="11943476" y="76200"/>
                    <a:pt x="12075923" y="74930"/>
                    <a:pt x="12230445" y="73660"/>
                  </a:cubicBezTo>
                  <a:cubicBezTo>
                    <a:pt x="12219408" y="74930"/>
                    <a:pt x="12219408" y="76200"/>
                    <a:pt x="12208370" y="77470"/>
                  </a:cubicBezTo>
                  <a:cubicBezTo>
                    <a:pt x="12197333" y="83820"/>
                    <a:pt x="12263557" y="87630"/>
                    <a:pt x="12296669" y="88900"/>
                  </a:cubicBezTo>
                  <a:lnTo>
                    <a:pt x="12318743" y="88900"/>
                  </a:lnTo>
                  <a:cubicBezTo>
                    <a:pt x="12616750" y="90170"/>
                    <a:pt x="12671937" y="88900"/>
                    <a:pt x="12716086" y="85090"/>
                  </a:cubicBezTo>
                  <a:cubicBezTo>
                    <a:pt x="12727123" y="83820"/>
                    <a:pt x="12749198" y="82550"/>
                    <a:pt x="13003055" y="83820"/>
                  </a:cubicBezTo>
                  <a:lnTo>
                    <a:pt x="13025131" y="83820"/>
                  </a:lnTo>
                  <a:cubicBezTo>
                    <a:pt x="13058242" y="82550"/>
                    <a:pt x="13080316" y="81280"/>
                    <a:pt x="13091354" y="80010"/>
                  </a:cubicBezTo>
                  <a:cubicBezTo>
                    <a:pt x="13378323" y="78740"/>
                    <a:pt x="13477660" y="77470"/>
                    <a:pt x="13554920" y="76200"/>
                  </a:cubicBezTo>
                  <a:lnTo>
                    <a:pt x="13830852" y="78740"/>
                  </a:lnTo>
                  <a:cubicBezTo>
                    <a:pt x="13930188" y="80010"/>
                    <a:pt x="13985374" y="80010"/>
                    <a:pt x="14018485" y="81280"/>
                  </a:cubicBezTo>
                  <a:lnTo>
                    <a:pt x="14018485" y="90170"/>
                  </a:lnTo>
                  <a:lnTo>
                    <a:pt x="15331923" y="92710"/>
                  </a:lnTo>
                  <a:lnTo>
                    <a:pt x="15287774" y="91440"/>
                  </a:lnTo>
                  <a:cubicBezTo>
                    <a:pt x="15376072" y="90170"/>
                    <a:pt x="15552669" y="87630"/>
                    <a:pt x="15674079" y="87630"/>
                  </a:cubicBezTo>
                  <a:cubicBezTo>
                    <a:pt x="15938974" y="85090"/>
                    <a:pt x="16049347" y="83820"/>
                    <a:pt x="16088711" y="81280"/>
                  </a:cubicBezTo>
                  <a:lnTo>
                    <a:pt x="16098870" y="81280"/>
                  </a:lnTo>
                  <a:lnTo>
                    <a:pt x="16101411" y="85090"/>
                  </a:lnTo>
                  <a:lnTo>
                    <a:pt x="16101411" y="63500"/>
                  </a:lnTo>
                  <a:lnTo>
                    <a:pt x="16103950" y="63500"/>
                  </a:lnTo>
                  <a:lnTo>
                    <a:pt x="16102681" y="85090"/>
                  </a:lnTo>
                  <a:lnTo>
                    <a:pt x="16106491" y="83820"/>
                  </a:lnTo>
                  <a:cubicBezTo>
                    <a:pt x="16112841" y="82550"/>
                    <a:pt x="16138241" y="81280"/>
                    <a:pt x="16164911" y="80010"/>
                  </a:cubicBezTo>
                  <a:lnTo>
                    <a:pt x="16164911" y="85090"/>
                  </a:lnTo>
                  <a:cubicBezTo>
                    <a:pt x="16189041" y="86360"/>
                    <a:pt x="16209361" y="85090"/>
                    <a:pt x="16229681" y="82550"/>
                  </a:cubicBezTo>
                  <a:cubicBezTo>
                    <a:pt x="16256350" y="80010"/>
                    <a:pt x="16283020" y="77470"/>
                    <a:pt x="16319850" y="82550"/>
                  </a:cubicBezTo>
                  <a:cubicBezTo>
                    <a:pt x="16328741" y="82550"/>
                    <a:pt x="16341441" y="85090"/>
                    <a:pt x="16354141" y="86360"/>
                  </a:cubicBezTo>
                  <a:cubicBezTo>
                    <a:pt x="16382081" y="90170"/>
                    <a:pt x="16392241" y="91440"/>
                    <a:pt x="16397320" y="86360"/>
                  </a:cubicBezTo>
                  <a:lnTo>
                    <a:pt x="16398591" y="85090"/>
                  </a:lnTo>
                  <a:cubicBezTo>
                    <a:pt x="16406211" y="85090"/>
                    <a:pt x="16413831" y="85090"/>
                    <a:pt x="16422720" y="83820"/>
                  </a:cubicBezTo>
                  <a:cubicBezTo>
                    <a:pt x="16445581" y="82550"/>
                    <a:pt x="16468441" y="81280"/>
                    <a:pt x="16495111" y="85090"/>
                  </a:cubicBezTo>
                  <a:lnTo>
                    <a:pt x="16497650" y="85090"/>
                  </a:lnTo>
                  <a:cubicBezTo>
                    <a:pt x="16498920" y="85090"/>
                    <a:pt x="16500191" y="85090"/>
                    <a:pt x="16500191" y="83820"/>
                  </a:cubicBezTo>
                  <a:lnTo>
                    <a:pt x="16514161" y="86360"/>
                  </a:lnTo>
                  <a:cubicBezTo>
                    <a:pt x="16526861" y="88900"/>
                    <a:pt x="16549720" y="87630"/>
                    <a:pt x="16570041" y="86360"/>
                  </a:cubicBezTo>
                  <a:cubicBezTo>
                    <a:pt x="16580200" y="86360"/>
                    <a:pt x="16591631" y="85090"/>
                    <a:pt x="16597981" y="85090"/>
                  </a:cubicBezTo>
                  <a:lnTo>
                    <a:pt x="16599250" y="90170"/>
                  </a:lnTo>
                  <a:cubicBezTo>
                    <a:pt x="16620841" y="83820"/>
                    <a:pt x="16647511" y="83820"/>
                    <a:pt x="16677991" y="85090"/>
                  </a:cubicBezTo>
                  <a:cubicBezTo>
                    <a:pt x="16702120" y="86360"/>
                    <a:pt x="16730061" y="86360"/>
                    <a:pt x="16759270" y="83820"/>
                  </a:cubicBezTo>
                  <a:lnTo>
                    <a:pt x="16755461" y="87630"/>
                  </a:lnTo>
                  <a:lnTo>
                    <a:pt x="16778320" y="85090"/>
                  </a:lnTo>
                  <a:cubicBezTo>
                    <a:pt x="16780861" y="85090"/>
                    <a:pt x="16783400" y="85090"/>
                    <a:pt x="16787211" y="83820"/>
                  </a:cubicBezTo>
                  <a:lnTo>
                    <a:pt x="16788481" y="90170"/>
                  </a:lnTo>
                  <a:cubicBezTo>
                    <a:pt x="16804991" y="88900"/>
                    <a:pt x="16821500" y="87630"/>
                    <a:pt x="16843091" y="88900"/>
                  </a:cubicBezTo>
                  <a:lnTo>
                    <a:pt x="16846900" y="88900"/>
                  </a:lnTo>
                  <a:lnTo>
                    <a:pt x="16857061" y="90170"/>
                  </a:lnTo>
                  <a:lnTo>
                    <a:pt x="16857061" y="109220"/>
                  </a:lnTo>
                  <a:lnTo>
                    <a:pt x="16869761" y="109220"/>
                  </a:lnTo>
                  <a:lnTo>
                    <a:pt x="16869761" y="115570"/>
                  </a:lnTo>
                  <a:cubicBezTo>
                    <a:pt x="16868491" y="129540"/>
                    <a:pt x="16867220" y="138430"/>
                    <a:pt x="16864681" y="148590"/>
                  </a:cubicBezTo>
                  <a:lnTo>
                    <a:pt x="16864681" y="151130"/>
                  </a:lnTo>
                  <a:cubicBezTo>
                    <a:pt x="16859600" y="176530"/>
                    <a:pt x="16855791" y="201930"/>
                    <a:pt x="16857061" y="271780"/>
                  </a:cubicBezTo>
                  <a:lnTo>
                    <a:pt x="16860870" y="271780"/>
                  </a:lnTo>
                  <a:cubicBezTo>
                    <a:pt x="16859600" y="293370"/>
                    <a:pt x="16858331" y="311150"/>
                    <a:pt x="16855791" y="321310"/>
                  </a:cubicBezTo>
                  <a:cubicBezTo>
                    <a:pt x="16855791" y="369570"/>
                    <a:pt x="16857061" y="372110"/>
                    <a:pt x="16863411" y="372110"/>
                  </a:cubicBezTo>
                  <a:cubicBezTo>
                    <a:pt x="16863411" y="384810"/>
                    <a:pt x="16864681" y="394970"/>
                    <a:pt x="16867220" y="407670"/>
                  </a:cubicBezTo>
                  <a:cubicBezTo>
                    <a:pt x="16868491" y="417830"/>
                    <a:pt x="16871031" y="429260"/>
                    <a:pt x="16871031" y="443230"/>
                  </a:cubicBezTo>
                  <a:lnTo>
                    <a:pt x="16865950" y="443230"/>
                  </a:lnTo>
                  <a:lnTo>
                    <a:pt x="16865950" y="449580"/>
                  </a:lnTo>
                  <a:cubicBezTo>
                    <a:pt x="16863411" y="513080"/>
                    <a:pt x="16867220" y="520700"/>
                    <a:pt x="16871031" y="528320"/>
                  </a:cubicBezTo>
                  <a:cubicBezTo>
                    <a:pt x="16872300" y="530860"/>
                    <a:pt x="16873570" y="534670"/>
                    <a:pt x="16874841" y="544830"/>
                  </a:cubicBezTo>
                  <a:lnTo>
                    <a:pt x="16865950" y="546100"/>
                  </a:lnTo>
                  <a:close/>
                  <a:moveTo>
                    <a:pt x="16869761" y="756920"/>
                  </a:moveTo>
                  <a:lnTo>
                    <a:pt x="16867222" y="751840"/>
                  </a:lnTo>
                  <a:lnTo>
                    <a:pt x="16868491" y="745490"/>
                  </a:lnTo>
                  <a:cubicBezTo>
                    <a:pt x="16869761" y="750570"/>
                    <a:pt x="16869761" y="754380"/>
                    <a:pt x="16869761" y="756920"/>
                  </a:cubicBezTo>
                  <a:close/>
                  <a:moveTo>
                    <a:pt x="73660" y="1246722"/>
                  </a:moveTo>
                  <a:lnTo>
                    <a:pt x="76200" y="1251802"/>
                  </a:lnTo>
                  <a:lnTo>
                    <a:pt x="74930" y="1258152"/>
                  </a:lnTo>
                  <a:cubicBezTo>
                    <a:pt x="73660" y="1254342"/>
                    <a:pt x="73660" y="1250532"/>
                    <a:pt x="73660" y="1246722"/>
                  </a:cubicBezTo>
                  <a:close/>
                  <a:moveTo>
                    <a:pt x="16905320" y="628650"/>
                  </a:moveTo>
                  <a:lnTo>
                    <a:pt x="16905320" y="619760"/>
                  </a:lnTo>
                  <a:cubicBezTo>
                    <a:pt x="16905320" y="623570"/>
                    <a:pt x="16906591" y="626110"/>
                    <a:pt x="16906591" y="628650"/>
                  </a:cubicBezTo>
                  <a:lnTo>
                    <a:pt x="16905320" y="628650"/>
                  </a:lnTo>
                  <a:close/>
                  <a:moveTo>
                    <a:pt x="16934531" y="933655"/>
                  </a:moveTo>
                  <a:lnTo>
                    <a:pt x="16930720" y="933450"/>
                  </a:lnTo>
                  <a:cubicBezTo>
                    <a:pt x="16931991" y="933450"/>
                    <a:pt x="16933261" y="933655"/>
                    <a:pt x="16934531" y="933655"/>
                  </a:cubicBezTo>
                  <a:close/>
                </a:path>
              </a:pathLst>
            </a:custGeom>
            <a:solidFill>
              <a:srgbClr val="425C6B"/>
            </a:solidFill>
          </p:spPr>
        </p:sp>
      </p:grpSp>
      <p:sp>
        <p:nvSpPr>
          <p:cNvPr id="6" name="TextBox 6"/>
          <p:cNvSpPr txBox="1"/>
          <p:nvPr/>
        </p:nvSpPr>
        <p:spPr>
          <a:xfrm>
            <a:off x="579405" y="5062011"/>
            <a:ext cx="11025641" cy="907364"/>
          </a:xfrm>
          <a:prstGeom prst="rect">
            <a:avLst/>
          </a:prstGeom>
        </p:spPr>
        <p:txBody>
          <a:bodyPr lIns="0" tIns="0" rIns="0" bIns="0" rtlCol="0" anchor="t">
            <a:spAutoFit/>
          </a:bodyPr>
          <a:lstStyle/>
          <a:p>
            <a:pPr algn="ctr">
              <a:lnSpc>
                <a:spcPts val="1833"/>
              </a:lnSpc>
              <a:spcBef>
                <a:spcPct val="0"/>
              </a:spcBef>
            </a:pPr>
            <a:r>
              <a:rPr lang="en-US" sz="1467" b="1" spc="51" dirty="0">
                <a:latin typeface="Century Gothic" panose="020B0502020202020204" pitchFamily="34" charset="0"/>
              </a:rPr>
              <a:t>Language</a:t>
            </a:r>
          </a:p>
          <a:p>
            <a:pPr algn="just">
              <a:lnSpc>
                <a:spcPts val="1833"/>
              </a:lnSpc>
              <a:spcBef>
                <a:spcPct val="0"/>
              </a:spcBef>
            </a:pPr>
            <a:r>
              <a:rPr lang="en-US" sz="1467" spc="51" dirty="0">
                <a:latin typeface="Century Gothic" panose="020B0502020202020204" pitchFamily="34" charset="0"/>
              </a:rPr>
              <a:t>RDBMSs support a generic language called "Structured Query Language" (SQL). The SQL syntax is simple, and the language uses standard English language keywords and phrasing, making it fairly intuitive and easy to learn. Many RDBMSs add non-SQL, database-specific keywords, functions and features to the SQL language.</a:t>
            </a:r>
          </a:p>
        </p:txBody>
      </p:sp>
      <p:grpSp>
        <p:nvGrpSpPr>
          <p:cNvPr id="10" name="Group 10"/>
          <p:cNvGrpSpPr/>
          <p:nvPr/>
        </p:nvGrpSpPr>
        <p:grpSpPr>
          <a:xfrm>
            <a:off x="267074" y="3331563"/>
            <a:ext cx="11666011" cy="1351486"/>
            <a:chOff x="0" y="0"/>
            <a:chExt cx="16943421" cy="1962865"/>
          </a:xfrm>
        </p:grpSpPr>
        <p:sp>
          <p:nvSpPr>
            <p:cNvPr id="11" name="Freeform 11"/>
            <p:cNvSpPr/>
            <p:nvPr/>
          </p:nvSpPr>
          <p:spPr>
            <a:xfrm>
              <a:off x="0" y="-2540"/>
              <a:ext cx="16943422" cy="1965405"/>
            </a:xfrm>
            <a:custGeom>
              <a:avLst/>
              <a:gdLst/>
              <a:ahLst/>
              <a:cxnLst/>
              <a:rect l="l" t="t" r="r" b="b"/>
              <a:pathLst>
                <a:path w="16943422" h="1965405">
                  <a:moveTo>
                    <a:pt x="16940881" y="891141"/>
                  </a:moveTo>
                  <a:lnTo>
                    <a:pt x="16943422" y="889003"/>
                  </a:lnTo>
                  <a:lnTo>
                    <a:pt x="16937072" y="889538"/>
                  </a:lnTo>
                  <a:lnTo>
                    <a:pt x="16937072" y="886153"/>
                  </a:lnTo>
                  <a:cubicBezTo>
                    <a:pt x="16937072" y="885975"/>
                    <a:pt x="16935800" y="885441"/>
                    <a:pt x="16934531" y="884728"/>
                  </a:cubicBezTo>
                  <a:lnTo>
                    <a:pt x="16934531" y="884372"/>
                  </a:lnTo>
                  <a:lnTo>
                    <a:pt x="16933261" y="884372"/>
                  </a:lnTo>
                  <a:cubicBezTo>
                    <a:pt x="16931991" y="883659"/>
                    <a:pt x="16928181" y="883659"/>
                    <a:pt x="16926911" y="883659"/>
                  </a:cubicBezTo>
                  <a:cubicBezTo>
                    <a:pt x="16926911" y="877959"/>
                    <a:pt x="16928181" y="872081"/>
                    <a:pt x="16929450" y="866380"/>
                  </a:cubicBezTo>
                  <a:cubicBezTo>
                    <a:pt x="16929450" y="864777"/>
                    <a:pt x="16930722" y="863352"/>
                    <a:pt x="16930722" y="861749"/>
                  </a:cubicBezTo>
                  <a:lnTo>
                    <a:pt x="16934531" y="861749"/>
                  </a:lnTo>
                  <a:lnTo>
                    <a:pt x="16934531" y="847090"/>
                  </a:lnTo>
                  <a:lnTo>
                    <a:pt x="16938341" y="847090"/>
                  </a:lnTo>
                  <a:lnTo>
                    <a:pt x="16938341" y="816610"/>
                  </a:lnTo>
                  <a:cubicBezTo>
                    <a:pt x="16940881" y="781050"/>
                    <a:pt x="16943422" y="726440"/>
                    <a:pt x="16940881" y="692150"/>
                  </a:cubicBezTo>
                  <a:cubicBezTo>
                    <a:pt x="16942150" y="674370"/>
                    <a:pt x="16939611" y="652780"/>
                    <a:pt x="16938341" y="641350"/>
                  </a:cubicBezTo>
                  <a:lnTo>
                    <a:pt x="16939611" y="641350"/>
                  </a:lnTo>
                  <a:lnTo>
                    <a:pt x="16935800" y="542290"/>
                  </a:lnTo>
                  <a:lnTo>
                    <a:pt x="16937072" y="541020"/>
                  </a:lnTo>
                  <a:lnTo>
                    <a:pt x="16937072" y="537210"/>
                  </a:lnTo>
                  <a:cubicBezTo>
                    <a:pt x="16937072" y="502920"/>
                    <a:pt x="16935800" y="468630"/>
                    <a:pt x="16935800" y="431800"/>
                  </a:cubicBezTo>
                  <a:cubicBezTo>
                    <a:pt x="16933261" y="361950"/>
                    <a:pt x="16931991" y="290830"/>
                    <a:pt x="16938341" y="213360"/>
                  </a:cubicBezTo>
                  <a:lnTo>
                    <a:pt x="16938341" y="207010"/>
                  </a:lnTo>
                  <a:cubicBezTo>
                    <a:pt x="16937072" y="191770"/>
                    <a:pt x="16937072" y="176530"/>
                    <a:pt x="16937072" y="158750"/>
                  </a:cubicBezTo>
                  <a:lnTo>
                    <a:pt x="16937072" y="80010"/>
                  </a:lnTo>
                  <a:lnTo>
                    <a:pt x="16942150" y="59690"/>
                  </a:lnTo>
                  <a:lnTo>
                    <a:pt x="16942150" y="8890"/>
                  </a:lnTo>
                  <a:lnTo>
                    <a:pt x="16935800" y="8890"/>
                  </a:lnTo>
                  <a:cubicBezTo>
                    <a:pt x="16897700" y="8890"/>
                    <a:pt x="16841822" y="7620"/>
                    <a:pt x="16826581" y="7620"/>
                  </a:cubicBezTo>
                  <a:cubicBezTo>
                    <a:pt x="16798641" y="7620"/>
                    <a:pt x="16783400" y="7620"/>
                    <a:pt x="16775781" y="8890"/>
                  </a:cubicBezTo>
                  <a:cubicBezTo>
                    <a:pt x="16742761" y="0"/>
                    <a:pt x="16664022" y="1270"/>
                    <a:pt x="16587822" y="3810"/>
                  </a:cubicBezTo>
                  <a:cubicBezTo>
                    <a:pt x="16549722" y="5080"/>
                    <a:pt x="16512891" y="5080"/>
                    <a:pt x="16487491" y="3810"/>
                  </a:cubicBezTo>
                  <a:lnTo>
                    <a:pt x="16483681" y="3810"/>
                  </a:lnTo>
                  <a:lnTo>
                    <a:pt x="16481141" y="10160"/>
                  </a:lnTo>
                  <a:cubicBezTo>
                    <a:pt x="16430341" y="10160"/>
                    <a:pt x="16380811" y="11430"/>
                    <a:pt x="16316041" y="13970"/>
                  </a:cubicBezTo>
                  <a:lnTo>
                    <a:pt x="16304611" y="13970"/>
                  </a:lnTo>
                  <a:lnTo>
                    <a:pt x="16305881" y="16510"/>
                  </a:lnTo>
                  <a:lnTo>
                    <a:pt x="16272861" y="16510"/>
                  </a:lnTo>
                  <a:lnTo>
                    <a:pt x="16272861" y="21590"/>
                  </a:lnTo>
                  <a:cubicBezTo>
                    <a:pt x="16250000" y="21590"/>
                    <a:pt x="16225870" y="20320"/>
                    <a:pt x="16199200" y="19050"/>
                  </a:cubicBezTo>
                  <a:cubicBezTo>
                    <a:pt x="16176341" y="17780"/>
                    <a:pt x="16153481" y="17780"/>
                    <a:pt x="16130620" y="16510"/>
                  </a:cubicBezTo>
                  <a:lnTo>
                    <a:pt x="16130620" y="15240"/>
                  </a:lnTo>
                  <a:cubicBezTo>
                    <a:pt x="16123000" y="13970"/>
                    <a:pt x="16114111" y="13970"/>
                    <a:pt x="16106491" y="12700"/>
                  </a:cubicBezTo>
                  <a:lnTo>
                    <a:pt x="16105220" y="44450"/>
                  </a:lnTo>
                  <a:lnTo>
                    <a:pt x="16101411" y="44450"/>
                  </a:lnTo>
                  <a:lnTo>
                    <a:pt x="16101411" y="13970"/>
                  </a:lnTo>
                  <a:cubicBezTo>
                    <a:pt x="15773416" y="10160"/>
                    <a:pt x="15320887" y="12700"/>
                    <a:pt x="14879394" y="15240"/>
                  </a:cubicBezTo>
                  <a:cubicBezTo>
                    <a:pt x="14426865" y="17780"/>
                    <a:pt x="13996411" y="20320"/>
                    <a:pt x="13599069" y="16510"/>
                  </a:cubicBezTo>
                  <a:cubicBezTo>
                    <a:pt x="13411436" y="17780"/>
                    <a:pt x="13267950" y="17780"/>
                    <a:pt x="13146540" y="16510"/>
                  </a:cubicBezTo>
                  <a:lnTo>
                    <a:pt x="13146540" y="15240"/>
                  </a:lnTo>
                  <a:lnTo>
                    <a:pt x="12771272" y="12700"/>
                  </a:lnTo>
                  <a:lnTo>
                    <a:pt x="12771272" y="16510"/>
                  </a:lnTo>
                  <a:cubicBezTo>
                    <a:pt x="12649862" y="16510"/>
                    <a:pt x="12517414" y="17780"/>
                    <a:pt x="12373930" y="17780"/>
                  </a:cubicBezTo>
                  <a:lnTo>
                    <a:pt x="12285631" y="12700"/>
                  </a:lnTo>
                  <a:lnTo>
                    <a:pt x="12230445" y="12700"/>
                  </a:lnTo>
                  <a:cubicBezTo>
                    <a:pt x="12086960" y="11430"/>
                    <a:pt x="12020737" y="11430"/>
                    <a:pt x="11998662" y="19050"/>
                  </a:cubicBezTo>
                  <a:lnTo>
                    <a:pt x="11998662" y="21590"/>
                  </a:lnTo>
                  <a:cubicBezTo>
                    <a:pt x="11943476" y="22860"/>
                    <a:pt x="11888289" y="22860"/>
                    <a:pt x="11844140" y="24130"/>
                  </a:cubicBezTo>
                  <a:cubicBezTo>
                    <a:pt x="11733767" y="19050"/>
                    <a:pt x="11590282" y="20320"/>
                    <a:pt x="11424723" y="20320"/>
                  </a:cubicBezTo>
                  <a:cubicBezTo>
                    <a:pt x="11259163" y="21590"/>
                    <a:pt x="11082567" y="21590"/>
                    <a:pt x="10961157" y="16510"/>
                  </a:cubicBezTo>
                  <a:lnTo>
                    <a:pt x="10950119" y="15240"/>
                  </a:lnTo>
                  <a:lnTo>
                    <a:pt x="10928045" y="15240"/>
                  </a:lnTo>
                  <a:cubicBezTo>
                    <a:pt x="10872858" y="16510"/>
                    <a:pt x="10652113" y="17780"/>
                    <a:pt x="10442404" y="19050"/>
                  </a:cubicBezTo>
                  <a:cubicBezTo>
                    <a:pt x="10243733" y="20320"/>
                    <a:pt x="10022987" y="21590"/>
                    <a:pt x="9846390" y="22860"/>
                  </a:cubicBezTo>
                  <a:cubicBezTo>
                    <a:pt x="9813279" y="20320"/>
                    <a:pt x="9747055" y="19050"/>
                    <a:pt x="9669793" y="19050"/>
                  </a:cubicBezTo>
                  <a:cubicBezTo>
                    <a:pt x="9415936" y="20320"/>
                    <a:pt x="9128966" y="21590"/>
                    <a:pt x="8775773" y="21590"/>
                  </a:cubicBezTo>
                  <a:lnTo>
                    <a:pt x="8764736" y="20320"/>
                  </a:lnTo>
                  <a:lnTo>
                    <a:pt x="8709549" y="21590"/>
                  </a:lnTo>
                  <a:cubicBezTo>
                    <a:pt x="8477766" y="21590"/>
                    <a:pt x="8245983" y="20320"/>
                    <a:pt x="8014200" y="20320"/>
                  </a:cubicBezTo>
                  <a:lnTo>
                    <a:pt x="8014200" y="17780"/>
                  </a:lnTo>
                  <a:cubicBezTo>
                    <a:pt x="7947976" y="19050"/>
                    <a:pt x="7881752" y="19050"/>
                    <a:pt x="7826566" y="20320"/>
                  </a:cubicBezTo>
                  <a:lnTo>
                    <a:pt x="7738268" y="20320"/>
                  </a:lnTo>
                  <a:cubicBezTo>
                    <a:pt x="7197441" y="19050"/>
                    <a:pt x="6634538" y="17780"/>
                    <a:pt x="6060600" y="17780"/>
                  </a:cubicBezTo>
                  <a:lnTo>
                    <a:pt x="6038525" y="17780"/>
                  </a:lnTo>
                  <a:lnTo>
                    <a:pt x="6005413" y="22860"/>
                  </a:lnTo>
                  <a:lnTo>
                    <a:pt x="6005413" y="27940"/>
                  </a:lnTo>
                  <a:lnTo>
                    <a:pt x="5983339" y="27940"/>
                  </a:lnTo>
                  <a:lnTo>
                    <a:pt x="5299027" y="16510"/>
                  </a:lnTo>
                  <a:cubicBezTo>
                    <a:pt x="5199691" y="16510"/>
                    <a:pt x="5144505" y="19050"/>
                    <a:pt x="5078281" y="20320"/>
                  </a:cubicBezTo>
                  <a:cubicBezTo>
                    <a:pt x="4978945" y="22860"/>
                    <a:pt x="4890647" y="26670"/>
                    <a:pt x="4603677" y="21590"/>
                  </a:cubicBezTo>
                  <a:lnTo>
                    <a:pt x="4603677" y="24130"/>
                  </a:lnTo>
                  <a:lnTo>
                    <a:pt x="3908328" y="24130"/>
                  </a:lnTo>
                  <a:cubicBezTo>
                    <a:pt x="3102606" y="24130"/>
                    <a:pt x="2175473" y="24130"/>
                    <a:pt x="1458049" y="19050"/>
                  </a:cubicBezTo>
                  <a:lnTo>
                    <a:pt x="1160043" y="17780"/>
                  </a:lnTo>
                  <a:lnTo>
                    <a:pt x="1281453" y="24130"/>
                  </a:lnTo>
                  <a:lnTo>
                    <a:pt x="1215229" y="24130"/>
                  </a:lnTo>
                  <a:cubicBezTo>
                    <a:pt x="928260" y="21590"/>
                    <a:pt x="848360" y="20320"/>
                    <a:pt x="840740" y="24130"/>
                  </a:cubicBezTo>
                  <a:lnTo>
                    <a:pt x="840740" y="21590"/>
                  </a:lnTo>
                  <a:cubicBezTo>
                    <a:pt x="839470" y="21590"/>
                    <a:pt x="839470" y="21590"/>
                    <a:pt x="838200" y="22860"/>
                  </a:cubicBezTo>
                  <a:cubicBezTo>
                    <a:pt x="836930" y="22860"/>
                    <a:pt x="835660" y="21590"/>
                    <a:pt x="833120" y="21590"/>
                  </a:cubicBezTo>
                  <a:lnTo>
                    <a:pt x="833120" y="15240"/>
                  </a:lnTo>
                  <a:cubicBezTo>
                    <a:pt x="797560" y="16510"/>
                    <a:pt x="768350" y="16510"/>
                    <a:pt x="742950" y="15240"/>
                  </a:cubicBezTo>
                  <a:cubicBezTo>
                    <a:pt x="713740" y="13970"/>
                    <a:pt x="687070" y="13970"/>
                    <a:pt x="659130" y="16510"/>
                  </a:cubicBezTo>
                  <a:cubicBezTo>
                    <a:pt x="657860" y="15240"/>
                    <a:pt x="656590" y="12700"/>
                    <a:pt x="652780" y="11430"/>
                  </a:cubicBezTo>
                  <a:lnTo>
                    <a:pt x="650240" y="11430"/>
                  </a:lnTo>
                  <a:cubicBezTo>
                    <a:pt x="646430" y="11430"/>
                    <a:pt x="643890" y="12700"/>
                    <a:pt x="641350" y="12700"/>
                  </a:cubicBezTo>
                  <a:lnTo>
                    <a:pt x="641350" y="7620"/>
                  </a:lnTo>
                  <a:cubicBezTo>
                    <a:pt x="572770" y="7620"/>
                    <a:pt x="551180" y="15240"/>
                    <a:pt x="541020" y="21590"/>
                  </a:cubicBezTo>
                  <a:cubicBezTo>
                    <a:pt x="486410" y="20320"/>
                    <a:pt x="438150" y="19050"/>
                    <a:pt x="391160" y="15240"/>
                  </a:cubicBezTo>
                  <a:lnTo>
                    <a:pt x="391160" y="20320"/>
                  </a:lnTo>
                  <a:lnTo>
                    <a:pt x="373380" y="20320"/>
                  </a:lnTo>
                  <a:lnTo>
                    <a:pt x="373380" y="22860"/>
                  </a:lnTo>
                  <a:lnTo>
                    <a:pt x="298450" y="22860"/>
                  </a:lnTo>
                  <a:lnTo>
                    <a:pt x="251460" y="19050"/>
                  </a:lnTo>
                  <a:lnTo>
                    <a:pt x="250190" y="19050"/>
                  </a:lnTo>
                  <a:cubicBezTo>
                    <a:pt x="240030" y="22860"/>
                    <a:pt x="205740" y="22860"/>
                    <a:pt x="173990" y="22860"/>
                  </a:cubicBezTo>
                  <a:cubicBezTo>
                    <a:pt x="146050" y="22860"/>
                    <a:pt x="120650" y="22860"/>
                    <a:pt x="107950" y="25400"/>
                  </a:cubicBezTo>
                  <a:lnTo>
                    <a:pt x="100330" y="27940"/>
                  </a:lnTo>
                  <a:lnTo>
                    <a:pt x="45720" y="27940"/>
                  </a:lnTo>
                  <a:lnTo>
                    <a:pt x="45720" y="34290"/>
                  </a:lnTo>
                  <a:lnTo>
                    <a:pt x="29210" y="34290"/>
                  </a:lnTo>
                  <a:lnTo>
                    <a:pt x="29210" y="40640"/>
                  </a:lnTo>
                  <a:cubicBezTo>
                    <a:pt x="29210" y="50800"/>
                    <a:pt x="29210" y="62230"/>
                    <a:pt x="27940" y="76200"/>
                  </a:cubicBezTo>
                  <a:lnTo>
                    <a:pt x="27940" y="87630"/>
                  </a:lnTo>
                  <a:cubicBezTo>
                    <a:pt x="27940" y="97790"/>
                    <a:pt x="27940" y="105410"/>
                    <a:pt x="26670" y="114300"/>
                  </a:cubicBezTo>
                  <a:lnTo>
                    <a:pt x="25400" y="130810"/>
                  </a:lnTo>
                  <a:cubicBezTo>
                    <a:pt x="21590" y="194310"/>
                    <a:pt x="22860" y="208280"/>
                    <a:pt x="22860" y="222250"/>
                  </a:cubicBezTo>
                  <a:cubicBezTo>
                    <a:pt x="24130" y="236220"/>
                    <a:pt x="24130" y="248920"/>
                    <a:pt x="20320" y="311150"/>
                  </a:cubicBezTo>
                  <a:lnTo>
                    <a:pt x="19050" y="328930"/>
                  </a:lnTo>
                  <a:lnTo>
                    <a:pt x="30480" y="316230"/>
                  </a:lnTo>
                  <a:cubicBezTo>
                    <a:pt x="31750" y="328930"/>
                    <a:pt x="29210" y="356870"/>
                    <a:pt x="27940" y="378460"/>
                  </a:cubicBezTo>
                  <a:cubicBezTo>
                    <a:pt x="26670" y="412750"/>
                    <a:pt x="22860" y="450850"/>
                    <a:pt x="25400" y="485140"/>
                  </a:cubicBezTo>
                  <a:lnTo>
                    <a:pt x="16510" y="457200"/>
                  </a:lnTo>
                  <a:lnTo>
                    <a:pt x="17780" y="504190"/>
                  </a:lnTo>
                  <a:cubicBezTo>
                    <a:pt x="17780" y="519430"/>
                    <a:pt x="19050" y="535940"/>
                    <a:pt x="19050" y="552450"/>
                  </a:cubicBezTo>
                  <a:cubicBezTo>
                    <a:pt x="16510" y="565150"/>
                    <a:pt x="13970" y="577850"/>
                    <a:pt x="12700" y="588010"/>
                  </a:cubicBezTo>
                  <a:lnTo>
                    <a:pt x="7620" y="588010"/>
                  </a:lnTo>
                  <a:cubicBezTo>
                    <a:pt x="3810" y="640080"/>
                    <a:pt x="5080" y="643890"/>
                    <a:pt x="8890" y="647700"/>
                  </a:cubicBezTo>
                  <a:cubicBezTo>
                    <a:pt x="10160" y="648970"/>
                    <a:pt x="12700" y="650240"/>
                    <a:pt x="13970" y="650240"/>
                  </a:cubicBezTo>
                  <a:cubicBezTo>
                    <a:pt x="15240" y="652780"/>
                    <a:pt x="16510" y="659130"/>
                    <a:pt x="16510" y="675640"/>
                  </a:cubicBezTo>
                  <a:cubicBezTo>
                    <a:pt x="15240" y="675640"/>
                    <a:pt x="13970" y="675640"/>
                    <a:pt x="11430" y="676910"/>
                  </a:cubicBezTo>
                  <a:cubicBezTo>
                    <a:pt x="6350" y="679450"/>
                    <a:pt x="5080" y="685800"/>
                    <a:pt x="5080" y="712470"/>
                  </a:cubicBezTo>
                  <a:cubicBezTo>
                    <a:pt x="3810" y="722630"/>
                    <a:pt x="5080" y="748030"/>
                    <a:pt x="7620" y="779780"/>
                  </a:cubicBezTo>
                  <a:cubicBezTo>
                    <a:pt x="8890" y="800100"/>
                    <a:pt x="10160" y="822960"/>
                    <a:pt x="11430" y="845820"/>
                  </a:cubicBezTo>
                  <a:lnTo>
                    <a:pt x="38100" y="845820"/>
                  </a:lnTo>
                  <a:lnTo>
                    <a:pt x="11430" y="845820"/>
                  </a:lnTo>
                  <a:lnTo>
                    <a:pt x="11430" y="857250"/>
                  </a:lnTo>
                  <a:cubicBezTo>
                    <a:pt x="7620" y="859433"/>
                    <a:pt x="6350" y="861214"/>
                    <a:pt x="6350" y="869052"/>
                  </a:cubicBezTo>
                  <a:lnTo>
                    <a:pt x="10160" y="869052"/>
                  </a:lnTo>
                  <a:lnTo>
                    <a:pt x="10160" y="869943"/>
                  </a:lnTo>
                  <a:lnTo>
                    <a:pt x="19050" y="870121"/>
                  </a:lnTo>
                  <a:lnTo>
                    <a:pt x="19050" y="872615"/>
                  </a:lnTo>
                  <a:lnTo>
                    <a:pt x="12700" y="872615"/>
                  </a:lnTo>
                  <a:lnTo>
                    <a:pt x="16510" y="879740"/>
                  </a:lnTo>
                  <a:lnTo>
                    <a:pt x="16510" y="880809"/>
                  </a:lnTo>
                  <a:cubicBezTo>
                    <a:pt x="13970" y="887400"/>
                    <a:pt x="10160" y="894169"/>
                    <a:pt x="16510" y="898801"/>
                  </a:cubicBezTo>
                  <a:cubicBezTo>
                    <a:pt x="16510" y="899157"/>
                    <a:pt x="16510" y="899335"/>
                    <a:pt x="15240" y="899513"/>
                  </a:cubicBezTo>
                  <a:lnTo>
                    <a:pt x="12700" y="899691"/>
                  </a:lnTo>
                  <a:lnTo>
                    <a:pt x="12700" y="900404"/>
                  </a:lnTo>
                  <a:cubicBezTo>
                    <a:pt x="13970" y="902185"/>
                    <a:pt x="13970" y="904857"/>
                    <a:pt x="15240" y="907707"/>
                  </a:cubicBezTo>
                  <a:cubicBezTo>
                    <a:pt x="16510" y="913408"/>
                    <a:pt x="19050" y="919820"/>
                    <a:pt x="21590" y="922849"/>
                  </a:cubicBezTo>
                  <a:cubicBezTo>
                    <a:pt x="21590" y="923205"/>
                    <a:pt x="20320" y="923561"/>
                    <a:pt x="20320" y="923739"/>
                  </a:cubicBezTo>
                  <a:cubicBezTo>
                    <a:pt x="20320" y="923918"/>
                    <a:pt x="19050" y="924096"/>
                    <a:pt x="19050" y="924274"/>
                  </a:cubicBezTo>
                  <a:lnTo>
                    <a:pt x="21590" y="924274"/>
                  </a:lnTo>
                  <a:lnTo>
                    <a:pt x="21590" y="924452"/>
                  </a:lnTo>
                  <a:cubicBezTo>
                    <a:pt x="15240" y="928549"/>
                    <a:pt x="17780" y="937099"/>
                    <a:pt x="20320" y="944759"/>
                  </a:cubicBezTo>
                  <a:cubicBezTo>
                    <a:pt x="21590" y="950459"/>
                    <a:pt x="24130" y="957585"/>
                    <a:pt x="20320" y="959010"/>
                  </a:cubicBezTo>
                  <a:lnTo>
                    <a:pt x="16510" y="959010"/>
                  </a:lnTo>
                  <a:lnTo>
                    <a:pt x="17780" y="972726"/>
                  </a:lnTo>
                  <a:lnTo>
                    <a:pt x="11430" y="972726"/>
                  </a:lnTo>
                  <a:cubicBezTo>
                    <a:pt x="11430" y="974329"/>
                    <a:pt x="10160" y="975755"/>
                    <a:pt x="10160" y="977180"/>
                  </a:cubicBezTo>
                  <a:lnTo>
                    <a:pt x="8890" y="977001"/>
                  </a:lnTo>
                  <a:lnTo>
                    <a:pt x="10160" y="979139"/>
                  </a:lnTo>
                  <a:lnTo>
                    <a:pt x="10160" y="979673"/>
                  </a:lnTo>
                  <a:lnTo>
                    <a:pt x="13970" y="993034"/>
                  </a:lnTo>
                  <a:lnTo>
                    <a:pt x="21590" y="993034"/>
                  </a:lnTo>
                  <a:cubicBezTo>
                    <a:pt x="22860" y="993924"/>
                    <a:pt x="22860" y="994815"/>
                    <a:pt x="24130" y="995527"/>
                  </a:cubicBezTo>
                  <a:lnTo>
                    <a:pt x="22860" y="995349"/>
                  </a:lnTo>
                  <a:lnTo>
                    <a:pt x="21590" y="998199"/>
                  </a:lnTo>
                  <a:cubicBezTo>
                    <a:pt x="20320" y="1001049"/>
                    <a:pt x="20320" y="1003365"/>
                    <a:pt x="20320" y="1005503"/>
                  </a:cubicBezTo>
                  <a:cubicBezTo>
                    <a:pt x="17780" y="1006572"/>
                    <a:pt x="15240" y="1007640"/>
                    <a:pt x="13970" y="1008887"/>
                  </a:cubicBezTo>
                  <a:lnTo>
                    <a:pt x="12700" y="1009422"/>
                  </a:lnTo>
                  <a:lnTo>
                    <a:pt x="12700" y="1009778"/>
                  </a:lnTo>
                  <a:cubicBezTo>
                    <a:pt x="13970" y="1009956"/>
                    <a:pt x="15240" y="1010669"/>
                    <a:pt x="16510" y="1013875"/>
                  </a:cubicBezTo>
                  <a:cubicBezTo>
                    <a:pt x="16510" y="1018150"/>
                    <a:pt x="19050" y="1021713"/>
                    <a:pt x="22860" y="1027235"/>
                  </a:cubicBezTo>
                  <a:lnTo>
                    <a:pt x="12700" y="1032401"/>
                  </a:lnTo>
                  <a:cubicBezTo>
                    <a:pt x="8890" y="1034361"/>
                    <a:pt x="8890" y="1034895"/>
                    <a:pt x="8890" y="1035786"/>
                  </a:cubicBezTo>
                  <a:cubicBezTo>
                    <a:pt x="8890" y="1036498"/>
                    <a:pt x="8890" y="1037567"/>
                    <a:pt x="5080" y="1040595"/>
                  </a:cubicBezTo>
                  <a:lnTo>
                    <a:pt x="8890" y="1040773"/>
                  </a:lnTo>
                  <a:cubicBezTo>
                    <a:pt x="10160" y="1041842"/>
                    <a:pt x="10160" y="1045939"/>
                    <a:pt x="10160" y="1048611"/>
                  </a:cubicBezTo>
                  <a:cubicBezTo>
                    <a:pt x="10160" y="1053955"/>
                    <a:pt x="10160" y="1055915"/>
                    <a:pt x="12700" y="1056449"/>
                  </a:cubicBezTo>
                  <a:cubicBezTo>
                    <a:pt x="10160" y="1058943"/>
                    <a:pt x="8890" y="1061259"/>
                    <a:pt x="8890" y="1063753"/>
                  </a:cubicBezTo>
                  <a:cubicBezTo>
                    <a:pt x="7620" y="1066603"/>
                    <a:pt x="7620" y="1069631"/>
                    <a:pt x="2540" y="1073372"/>
                  </a:cubicBezTo>
                  <a:lnTo>
                    <a:pt x="0" y="1075509"/>
                  </a:lnTo>
                  <a:lnTo>
                    <a:pt x="6350" y="1074975"/>
                  </a:lnTo>
                  <a:lnTo>
                    <a:pt x="6350" y="1078360"/>
                  </a:lnTo>
                  <a:cubicBezTo>
                    <a:pt x="6350" y="1078538"/>
                    <a:pt x="7620" y="1079072"/>
                    <a:pt x="8890" y="1079785"/>
                  </a:cubicBezTo>
                  <a:lnTo>
                    <a:pt x="8890" y="1080141"/>
                  </a:lnTo>
                  <a:lnTo>
                    <a:pt x="10160" y="1080141"/>
                  </a:lnTo>
                  <a:cubicBezTo>
                    <a:pt x="11430" y="1080853"/>
                    <a:pt x="15240" y="1080853"/>
                    <a:pt x="16510" y="1080853"/>
                  </a:cubicBezTo>
                  <a:cubicBezTo>
                    <a:pt x="16510" y="1086554"/>
                    <a:pt x="15240" y="1092432"/>
                    <a:pt x="13970" y="1098132"/>
                  </a:cubicBezTo>
                  <a:cubicBezTo>
                    <a:pt x="13970" y="1099736"/>
                    <a:pt x="12700" y="1101161"/>
                    <a:pt x="12700" y="1102764"/>
                  </a:cubicBezTo>
                  <a:lnTo>
                    <a:pt x="8890" y="1102764"/>
                  </a:lnTo>
                  <a:lnTo>
                    <a:pt x="8890" y="1118315"/>
                  </a:lnTo>
                  <a:lnTo>
                    <a:pt x="6350" y="1118315"/>
                  </a:lnTo>
                  <a:lnTo>
                    <a:pt x="6350" y="1148795"/>
                  </a:lnTo>
                  <a:cubicBezTo>
                    <a:pt x="3810" y="1184355"/>
                    <a:pt x="1270" y="1238965"/>
                    <a:pt x="3810" y="1273255"/>
                  </a:cubicBezTo>
                  <a:cubicBezTo>
                    <a:pt x="2540" y="1291035"/>
                    <a:pt x="5080" y="1312625"/>
                    <a:pt x="6350" y="1324055"/>
                  </a:cubicBezTo>
                  <a:lnTo>
                    <a:pt x="5080" y="1324055"/>
                  </a:lnTo>
                  <a:lnTo>
                    <a:pt x="8890" y="1423115"/>
                  </a:lnTo>
                  <a:lnTo>
                    <a:pt x="7620" y="1424385"/>
                  </a:lnTo>
                  <a:lnTo>
                    <a:pt x="7620" y="1428195"/>
                  </a:lnTo>
                  <a:cubicBezTo>
                    <a:pt x="7620" y="1462485"/>
                    <a:pt x="8890" y="1496775"/>
                    <a:pt x="8890" y="1533605"/>
                  </a:cubicBezTo>
                  <a:cubicBezTo>
                    <a:pt x="11430" y="1603455"/>
                    <a:pt x="12700" y="1674575"/>
                    <a:pt x="6350" y="1752045"/>
                  </a:cubicBezTo>
                  <a:lnTo>
                    <a:pt x="6350" y="1758395"/>
                  </a:lnTo>
                  <a:cubicBezTo>
                    <a:pt x="7620" y="1773635"/>
                    <a:pt x="7620" y="1788875"/>
                    <a:pt x="7620" y="1806655"/>
                  </a:cubicBezTo>
                  <a:lnTo>
                    <a:pt x="7620" y="1885395"/>
                  </a:lnTo>
                  <a:lnTo>
                    <a:pt x="2540" y="1905715"/>
                  </a:lnTo>
                  <a:lnTo>
                    <a:pt x="2540" y="1956515"/>
                  </a:lnTo>
                  <a:lnTo>
                    <a:pt x="8890" y="1956515"/>
                  </a:lnTo>
                  <a:cubicBezTo>
                    <a:pt x="46990" y="1956515"/>
                    <a:pt x="102870" y="1957785"/>
                    <a:pt x="118110" y="1957785"/>
                  </a:cubicBezTo>
                  <a:cubicBezTo>
                    <a:pt x="146050" y="1957785"/>
                    <a:pt x="161290" y="1957785"/>
                    <a:pt x="168910" y="1956515"/>
                  </a:cubicBezTo>
                  <a:cubicBezTo>
                    <a:pt x="189230" y="1961595"/>
                    <a:pt x="227330" y="1962865"/>
                    <a:pt x="271780" y="1962865"/>
                  </a:cubicBezTo>
                  <a:cubicBezTo>
                    <a:pt x="298450" y="1962865"/>
                    <a:pt x="327660" y="1962865"/>
                    <a:pt x="356870" y="1961595"/>
                  </a:cubicBezTo>
                  <a:cubicBezTo>
                    <a:pt x="394970" y="1960325"/>
                    <a:pt x="431800" y="1960325"/>
                    <a:pt x="457200" y="1961595"/>
                  </a:cubicBezTo>
                  <a:lnTo>
                    <a:pt x="461010" y="1961595"/>
                  </a:lnTo>
                  <a:lnTo>
                    <a:pt x="463550" y="1955245"/>
                  </a:lnTo>
                  <a:cubicBezTo>
                    <a:pt x="514350" y="1955245"/>
                    <a:pt x="563880" y="1953975"/>
                    <a:pt x="628650" y="1951435"/>
                  </a:cubicBezTo>
                  <a:lnTo>
                    <a:pt x="640080" y="1951435"/>
                  </a:lnTo>
                  <a:lnTo>
                    <a:pt x="638810" y="1948895"/>
                  </a:lnTo>
                  <a:lnTo>
                    <a:pt x="671830" y="1948895"/>
                  </a:lnTo>
                  <a:lnTo>
                    <a:pt x="671830" y="1943815"/>
                  </a:lnTo>
                  <a:cubicBezTo>
                    <a:pt x="694690" y="1943815"/>
                    <a:pt x="718820" y="1945085"/>
                    <a:pt x="745490" y="1946355"/>
                  </a:cubicBezTo>
                  <a:cubicBezTo>
                    <a:pt x="763270" y="1947625"/>
                    <a:pt x="781050" y="1947625"/>
                    <a:pt x="798830" y="1948895"/>
                  </a:cubicBezTo>
                  <a:lnTo>
                    <a:pt x="798830" y="1960325"/>
                  </a:lnTo>
                  <a:lnTo>
                    <a:pt x="1435975" y="1960325"/>
                  </a:lnTo>
                  <a:cubicBezTo>
                    <a:pt x="1645683" y="1960325"/>
                    <a:pt x="1844354" y="1959055"/>
                    <a:pt x="2054063" y="1957785"/>
                  </a:cubicBezTo>
                  <a:cubicBezTo>
                    <a:pt x="2506592" y="1955245"/>
                    <a:pt x="2937046" y="1952705"/>
                    <a:pt x="3334389" y="1956515"/>
                  </a:cubicBezTo>
                  <a:cubicBezTo>
                    <a:pt x="3522023" y="1955245"/>
                    <a:pt x="3665507" y="1955245"/>
                    <a:pt x="3786918" y="1956515"/>
                  </a:cubicBezTo>
                  <a:lnTo>
                    <a:pt x="3786918" y="1957785"/>
                  </a:lnTo>
                  <a:lnTo>
                    <a:pt x="3864178" y="1957785"/>
                  </a:lnTo>
                  <a:lnTo>
                    <a:pt x="4151148" y="1960325"/>
                  </a:lnTo>
                  <a:lnTo>
                    <a:pt x="4151148" y="1956515"/>
                  </a:lnTo>
                  <a:cubicBezTo>
                    <a:pt x="4272558" y="1956515"/>
                    <a:pt x="4405006" y="1955245"/>
                    <a:pt x="4548491" y="1955245"/>
                  </a:cubicBezTo>
                  <a:lnTo>
                    <a:pt x="4647826" y="1961595"/>
                  </a:lnTo>
                  <a:lnTo>
                    <a:pt x="4714050" y="1961595"/>
                  </a:lnTo>
                  <a:cubicBezTo>
                    <a:pt x="4857535" y="1962865"/>
                    <a:pt x="4923758" y="1962865"/>
                    <a:pt x="4945833" y="1955245"/>
                  </a:cubicBezTo>
                  <a:lnTo>
                    <a:pt x="4945833" y="1952705"/>
                  </a:lnTo>
                  <a:cubicBezTo>
                    <a:pt x="5001020" y="1951435"/>
                    <a:pt x="5056206" y="1951435"/>
                    <a:pt x="5100355" y="1950165"/>
                  </a:cubicBezTo>
                  <a:cubicBezTo>
                    <a:pt x="5210728" y="1955245"/>
                    <a:pt x="5354213" y="1953975"/>
                    <a:pt x="5519772" y="1953975"/>
                  </a:cubicBezTo>
                  <a:cubicBezTo>
                    <a:pt x="5685332" y="1952705"/>
                    <a:pt x="5861928" y="1952705"/>
                    <a:pt x="5983338" y="1957785"/>
                  </a:cubicBezTo>
                  <a:lnTo>
                    <a:pt x="5994376" y="1959055"/>
                  </a:lnTo>
                  <a:lnTo>
                    <a:pt x="6016450" y="1959055"/>
                  </a:lnTo>
                  <a:cubicBezTo>
                    <a:pt x="6071637" y="1957785"/>
                    <a:pt x="6292383" y="1956515"/>
                    <a:pt x="6502091" y="1955245"/>
                  </a:cubicBezTo>
                  <a:cubicBezTo>
                    <a:pt x="6700762" y="1953975"/>
                    <a:pt x="6921508" y="1952705"/>
                    <a:pt x="7098105" y="1951435"/>
                  </a:cubicBezTo>
                  <a:cubicBezTo>
                    <a:pt x="7131217" y="1953975"/>
                    <a:pt x="7208478" y="1955245"/>
                    <a:pt x="7274702" y="1955245"/>
                  </a:cubicBezTo>
                  <a:cubicBezTo>
                    <a:pt x="7528559" y="1953975"/>
                    <a:pt x="7815528" y="1952705"/>
                    <a:pt x="8168722" y="1952705"/>
                  </a:cubicBezTo>
                  <a:lnTo>
                    <a:pt x="8179759" y="1953975"/>
                  </a:lnTo>
                  <a:lnTo>
                    <a:pt x="8234945" y="1952705"/>
                  </a:lnTo>
                  <a:cubicBezTo>
                    <a:pt x="8466729" y="1952705"/>
                    <a:pt x="8698512" y="1953975"/>
                    <a:pt x="8930295" y="1953975"/>
                  </a:cubicBezTo>
                  <a:lnTo>
                    <a:pt x="8930295" y="1956515"/>
                  </a:lnTo>
                  <a:lnTo>
                    <a:pt x="9117929" y="1953975"/>
                  </a:lnTo>
                  <a:lnTo>
                    <a:pt x="9206227" y="1953975"/>
                  </a:lnTo>
                  <a:cubicBezTo>
                    <a:pt x="9747055" y="1955245"/>
                    <a:pt x="10309956" y="1956515"/>
                    <a:pt x="10883895" y="1956515"/>
                  </a:cubicBezTo>
                  <a:lnTo>
                    <a:pt x="10905970" y="1956515"/>
                  </a:lnTo>
                  <a:lnTo>
                    <a:pt x="10939082" y="1951435"/>
                  </a:lnTo>
                  <a:lnTo>
                    <a:pt x="10939082" y="1946355"/>
                  </a:lnTo>
                  <a:lnTo>
                    <a:pt x="10961157" y="1946355"/>
                  </a:lnTo>
                  <a:lnTo>
                    <a:pt x="11645468" y="1957785"/>
                  </a:lnTo>
                  <a:cubicBezTo>
                    <a:pt x="11744804" y="1957785"/>
                    <a:pt x="11799991" y="1955245"/>
                    <a:pt x="11866214" y="1953975"/>
                  </a:cubicBezTo>
                  <a:cubicBezTo>
                    <a:pt x="11965549" y="1951435"/>
                    <a:pt x="12053848" y="1947625"/>
                    <a:pt x="12340818" y="1952705"/>
                  </a:cubicBezTo>
                  <a:lnTo>
                    <a:pt x="12340818" y="1950165"/>
                  </a:lnTo>
                  <a:lnTo>
                    <a:pt x="13025129" y="1950165"/>
                  </a:lnTo>
                  <a:cubicBezTo>
                    <a:pt x="13830852" y="1950165"/>
                    <a:pt x="14757984" y="1950165"/>
                    <a:pt x="15475409" y="1955245"/>
                  </a:cubicBezTo>
                  <a:lnTo>
                    <a:pt x="15773416" y="1956515"/>
                  </a:lnTo>
                  <a:lnTo>
                    <a:pt x="15652004" y="1950165"/>
                  </a:lnTo>
                  <a:lnTo>
                    <a:pt x="15718228" y="1950165"/>
                  </a:lnTo>
                  <a:cubicBezTo>
                    <a:pt x="15994160" y="1952705"/>
                    <a:pt x="16093791" y="1953975"/>
                    <a:pt x="16101411" y="1950165"/>
                  </a:cubicBezTo>
                  <a:lnTo>
                    <a:pt x="16101411" y="1951435"/>
                  </a:lnTo>
                  <a:cubicBezTo>
                    <a:pt x="16102681" y="1951435"/>
                    <a:pt x="16102681" y="1951435"/>
                    <a:pt x="16103950" y="1950165"/>
                  </a:cubicBezTo>
                  <a:cubicBezTo>
                    <a:pt x="16105220" y="1950165"/>
                    <a:pt x="16106491" y="1951435"/>
                    <a:pt x="16109031" y="1951435"/>
                  </a:cubicBezTo>
                  <a:lnTo>
                    <a:pt x="16109031" y="1957785"/>
                  </a:lnTo>
                  <a:cubicBezTo>
                    <a:pt x="16144591" y="1956515"/>
                    <a:pt x="16173800" y="1956515"/>
                    <a:pt x="16199200" y="1957785"/>
                  </a:cubicBezTo>
                  <a:cubicBezTo>
                    <a:pt x="16228411" y="1959055"/>
                    <a:pt x="16255081" y="1959055"/>
                    <a:pt x="16283020" y="1956515"/>
                  </a:cubicBezTo>
                  <a:cubicBezTo>
                    <a:pt x="16284291" y="1957785"/>
                    <a:pt x="16285561" y="1960325"/>
                    <a:pt x="16289370" y="1961595"/>
                  </a:cubicBezTo>
                  <a:lnTo>
                    <a:pt x="16291911" y="1961595"/>
                  </a:lnTo>
                  <a:cubicBezTo>
                    <a:pt x="16295720" y="1961595"/>
                    <a:pt x="16298261" y="1960325"/>
                    <a:pt x="16300800" y="1960325"/>
                  </a:cubicBezTo>
                  <a:lnTo>
                    <a:pt x="16300800" y="1965405"/>
                  </a:lnTo>
                  <a:cubicBezTo>
                    <a:pt x="16369381" y="1965405"/>
                    <a:pt x="16390970" y="1957785"/>
                    <a:pt x="16401131" y="1951435"/>
                  </a:cubicBezTo>
                  <a:cubicBezTo>
                    <a:pt x="16455741" y="1952705"/>
                    <a:pt x="16504000" y="1955245"/>
                    <a:pt x="16550991" y="1959055"/>
                  </a:cubicBezTo>
                  <a:lnTo>
                    <a:pt x="16550991" y="1953975"/>
                  </a:lnTo>
                  <a:lnTo>
                    <a:pt x="16568770" y="1953975"/>
                  </a:lnTo>
                  <a:lnTo>
                    <a:pt x="16568770" y="1950165"/>
                  </a:lnTo>
                  <a:lnTo>
                    <a:pt x="16643700" y="1950165"/>
                  </a:lnTo>
                  <a:lnTo>
                    <a:pt x="16690691" y="1952705"/>
                  </a:lnTo>
                  <a:lnTo>
                    <a:pt x="16691961" y="1952705"/>
                  </a:lnTo>
                  <a:cubicBezTo>
                    <a:pt x="16702120" y="1948895"/>
                    <a:pt x="16736411" y="1948895"/>
                    <a:pt x="16768161" y="1948895"/>
                  </a:cubicBezTo>
                  <a:cubicBezTo>
                    <a:pt x="16796100" y="1948895"/>
                    <a:pt x="16821500" y="1948895"/>
                    <a:pt x="16832931" y="1946355"/>
                  </a:cubicBezTo>
                  <a:lnTo>
                    <a:pt x="16896431" y="1946355"/>
                  </a:lnTo>
                  <a:lnTo>
                    <a:pt x="16896431" y="1940005"/>
                  </a:lnTo>
                  <a:lnTo>
                    <a:pt x="16912941" y="1940005"/>
                  </a:lnTo>
                  <a:lnTo>
                    <a:pt x="16912941" y="1933655"/>
                  </a:lnTo>
                  <a:cubicBezTo>
                    <a:pt x="16912941" y="1923495"/>
                    <a:pt x="16912941" y="1912065"/>
                    <a:pt x="16914211" y="1899365"/>
                  </a:cubicBezTo>
                  <a:lnTo>
                    <a:pt x="16914211" y="1886665"/>
                  </a:lnTo>
                  <a:cubicBezTo>
                    <a:pt x="16914211" y="1876505"/>
                    <a:pt x="16914211" y="1868885"/>
                    <a:pt x="16915481" y="1859995"/>
                  </a:cubicBezTo>
                  <a:lnTo>
                    <a:pt x="16916750" y="1843485"/>
                  </a:lnTo>
                  <a:cubicBezTo>
                    <a:pt x="16920561" y="1779985"/>
                    <a:pt x="16919291" y="1766015"/>
                    <a:pt x="16919291" y="1752045"/>
                  </a:cubicBezTo>
                  <a:cubicBezTo>
                    <a:pt x="16918020" y="1738075"/>
                    <a:pt x="16918020" y="1725375"/>
                    <a:pt x="16921831" y="1663145"/>
                  </a:cubicBezTo>
                  <a:lnTo>
                    <a:pt x="16923100" y="1645365"/>
                  </a:lnTo>
                  <a:lnTo>
                    <a:pt x="16911670" y="1658065"/>
                  </a:lnTo>
                  <a:cubicBezTo>
                    <a:pt x="16910400" y="1645365"/>
                    <a:pt x="16912941" y="1617425"/>
                    <a:pt x="16914211" y="1595835"/>
                  </a:cubicBezTo>
                  <a:cubicBezTo>
                    <a:pt x="16916750" y="1562815"/>
                    <a:pt x="16920561" y="1524715"/>
                    <a:pt x="16918020" y="1490425"/>
                  </a:cubicBezTo>
                  <a:lnTo>
                    <a:pt x="16926911" y="1518365"/>
                  </a:lnTo>
                  <a:lnTo>
                    <a:pt x="16925641" y="1471375"/>
                  </a:lnTo>
                  <a:cubicBezTo>
                    <a:pt x="16925641" y="1456135"/>
                    <a:pt x="16924370" y="1439625"/>
                    <a:pt x="16924370" y="1423115"/>
                  </a:cubicBezTo>
                  <a:cubicBezTo>
                    <a:pt x="16926911" y="1410415"/>
                    <a:pt x="16929450" y="1397715"/>
                    <a:pt x="16930720" y="1387555"/>
                  </a:cubicBezTo>
                  <a:lnTo>
                    <a:pt x="16935800" y="1387555"/>
                  </a:lnTo>
                  <a:cubicBezTo>
                    <a:pt x="16939611" y="1335485"/>
                    <a:pt x="16938341" y="1331675"/>
                    <a:pt x="16934531" y="1327865"/>
                  </a:cubicBezTo>
                  <a:cubicBezTo>
                    <a:pt x="16933261" y="1326595"/>
                    <a:pt x="16930720" y="1325325"/>
                    <a:pt x="16929450" y="1325325"/>
                  </a:cubicBezTo>
                  <a:cubicBezTo>
                    <a:pt x="16928181" y="1322785"/>
                    <a:pt x="16926911" y="1316435"/>
                    <a:pt x="16926911" y="1299925"/>
                  </a:cubicBezTo>
                  <a:cubicBezTo>
                    <a:pt x="16928181" y="1299925"/>
                    <a:pt x="16929450" y="1299925"/>
                    <a:pt x="16931991" y="1298655"/>
                  </a:cubicBezTo>
                  <a:cubicBezTo>
                    <a:pt x="16937070" y="1296115"/>
                    <a:pt x="16938341" y="1289765"/>
                    <a:pt x="16938341" y="1263095"/>
                  </a:cubicBezTo>
                  <a:cubicBezTo>
                    <a:pt x="16939611" y="1252935"/>
                    <a:pt x="16938341" y="1227535"/>
                    <a:pt x="16935800" y="1195785"/>
                  </a:cubicBezTo>
                  <a:cubicBezTo>
                    <a:pt x="16934531" y="1175465"/>
                    <a:pt x="16933261" y="1152605"/>
                    <a:pt x="16931991" y="1129745"/>
                  </a:cubicBezTo>
                  <a:lnTo>
                    <a:pt x="16931991" y="1106885"/>
                  </a:lnTo>
                  <a:cubicBezTo>
                    <a:pt x="16937070" y="1104545"/>
                    <a:pt x="16938341" y="1102230"/>
                    <a:pt x="16937070" y="1095460"/>
                  </a:cubicBezTo>
                  <a:lnTo>
                    <a:pt x="16933261" y="1095460"/>
                  </a:lnTo>
                  <a:lnTo>
                    <a:pt x="16933261" y="1094570"/>
                  </a:lnTo>
                  <a:lnTo>
                    <a:pt x="16924370" y="1094392"/>
                  </a:lnTo>
                  <a:lnTo>
                    <a:pt x="16924370" y="1091898"/>
                  </a:lnTo>
                  <a:lnTo>
                    <a:pt x="16930720" y="1091898"/>
                  </a:lnTo>
                  <a:lnTo>
                    <a:pt x="16926911" y="1084772"/>
                  </a:lnTo>
                  <a:lnTo>
                    <a:pt x="16926911" y="1083704"/>
                  </a:lnTo>
                  <a:cubicBezTo>
                    <a:pt x="16929450" y="1077113"/>
                    <a:pt x="16933261" y="1070344"/>
                    <a:pt x="16926911" y="1065712"/>
                  </a:cubicBezTo>
                  <a:cubicBezTo>
                    <a:pt x="16926911" y="1065356"/>
                    <a:pt x="16926911" y="1065178"/>
                    <a:pt x="16928181" y="1065000"/>
                  </a:cubicBezTo>
                  <a:lnTo>
                    <a:pt x="16930720" y="1064821"/>
                  </a:lnTo>
                  <a:lnTo>
                    <a:pt x="16930720" y="1064109"/>
                  </a:lnTo>
                  <a:cubicBezTo>
                    <a:pt x="16929450" y="1062328"/>
                    <a:pt x="16929450" y="1059656"/>
                    <a:pt x="16928181" y="1056805"/>
                  </a:cubicBezTo>
                  <a:cubicBezTo>
                    <a:pt x="16926911" y="1051105"/>
                    <a:pt x="16924370" y="1044692"/>
                    <a:pt x="16921831" y="1041664"/>
                  </a:cubicBezTo>
                  <a:cubicBezTo>
                    <a:pt x="16921831" y="1041308"/>
                    <a:pt x="16923100" y="1040952"/>
                    <a:pt x="16923100" y="1040773"/>
                  </a:cubicBezTo>
                  <a:cubicBezTo>
                    <a:pt x="16923100" y="1040595"/>
                    <a:pt x="16923100" y="1040417"/>
                    <a:pt x="16924370" y="1040417"/>
                  </a:cubicBezTo>
                  <a:lnTo>
                    <a:pt x="16919291" y="1040061"/>
                  </a:lnTo>
                  <a:lnTo>
                    <a:pt x="16925641" y="1040239"/>
                  </a:lnTo>
                  <a:lnTo>
                    <a:pt x="16926911" y="1040061"/>
                  </a:lnTo>
                  <a:lnTo>
                    <a:pt x="16926911" y="1039883"/>
                  </a:lnTo>
                  <a:cubicBezTo>
                    <a:pt x="16933261" y="1035786"/>
                    <a:pt x="16930720" y="1027235"/>
                    <a:pt x="16928181" y="1019575"/>
                  </a:cubicBezTo>
                  <a:cubicBezTo>
                    <a:pt x="16926911" y="1013875"/>
                    <a:pt x="16924370" y="1006750"/>
                    <a:pt x="16928181" y="1005325"/>
                  </a:cubicBezTo>
                  <a:lnTo>
                    <a:pt x="16931991" y="1005325"/>
                  </a:lnTo>
                  <a:lnTo>
                    <a:pt x="16930720" y="991608"/>
                  </a:lnTo>
                  <a:lnTo>
                    <a:pt x="16937070" y="991608"/>
                  </a:lnTo>
                  <a:cubicBezTo>
                    <a:pt x="16937070" y="990183"/>
                    <a:pt x="16938341" y="988580"/>
                    <a:pt x="16938341" y="987155"/>
                  </a:cubicBezTo>
                  <a:lnTo>
                    <a:pt x="16939611" y="987511"/>
                  </a:lnTo>
                  <a:lnTo>
                    <a:pt x="16938341" y="985196"/>
                  </a:lnTo>
                  <a:lnTo>
                    <a:pt x="16938341" y="984839"/>
                  </a:lnTo>
                  <a:lnTo>
                    <a:pt x="16934531" y="971479"/>
                  </a:lnTo>
                  <a:lnTo>
                    <a:pt x="16926911" y="971479"/>
                  </a:lnTo>
                  <a:cubicBezTo>
                    <a:pt x="16925641" y="970589"/>
                    <a:pt x="16925641" y="969698"/>
                    <a:pt x="16924370" y="968985"/>
                  </a:cubicBezTo>
                  <a:lnTo>
                    <a:pt x="16925641" y="969164"/>
                  </a:lnTo>
                  <a:lnTo>
                    <a:pt x="16926911" y="966313"/>
                  </a:lnTo>
                  <a:cubicBezTo>
                    <a:pt x="16928181" y="963463"/>
                    <a:pt x="16928181" y="961148"/>
                    <a:pt x="16928181" y="959010"/>
                  </a:cubicBezTo>
                  <a:cubicBezTo>
                    <a:pt x="16930720" y="957941"/>
                    <a:pt x="16933261" y="956872"/>
                    <a:pt x="16934531" y="955625"/>
                  </a:cubicBezTo>
                  <a:lnTo>
                    <a:pt x="16935800" y="955091"/>
                  </a:lnTo>
                  <a:lnTo>
                    <a:pt x="16931991" y="954735"/>
                  </a:lnTo>
                  <a:cubicBezTo>
                    <a:pt x="16931991" y="954557"/>
                    <a:pt x="16929450" y="953844"/>
                    <a:pt x="16928181" y="950638"/>
                  </a:cubicBezTo>
                  <a:cubicBezTo>
                    <a:pt x="16928181" y="946362"/>
                    <a:pt x="16925641" y="942978"/>
                    <a:pt x="16921831" y="937278"/>
                  </a:cubicBezTo>
                  <a:lnTo>
                    <a:pt x="16931991" y="932112"/>
                  </a:lnTo>
                  <a:cubicBezTo>
                    <a:pt x="16935800" y="930152"/>
                    <a:pt x="16935800" y="929618"/>
                    <a:pt x="16935800" y="928727"/>
                  </a:cubicBezTo>
                  <a:cubicBezTo>
                    <a:pt x="16935800" y="928015"/>
                    <a:pt x="16935800" y="926946"/>
                    <a:pt x="16939611" y="923918"/>
                  </a:cubicBezTo>
                  <a:lnTo>
                    <a:pt x="16935800" y="923739"/>
                  </a:lnTo>
                  <a:cubicBezTo>
                    <a:pt x="16934531" y="922671"/>
                    <a:pt x="16934531" y="918574"/>
                    <a:pt x="16934531" y="915902"/>
                  </a:cubicBezTo>
                  <a:cubicBezTo>
                    <a:pt x="16934531" y="910558"/>
                    <a:pt x="16934531" y="908598"/>
                    <a:pt x="16931991" y="908064"/>
                  </a:cubicBezTo>
                  <a:cubicBezTo>
                    <a:pt x="16934531" y="905570"/>
                    <a:pt x="16935800" y="903254"/>
                    <a:pt x="16935800" y="900760"/>
                  </a:cubicBezTo>
                  <a:cubicBezTo>
                    <a:pt x="16935800" y="897910"/>
                    <a:pt x="16935800" y="894882"/>
                    <a:pt x="16940881" y="891141"/>
                  </a:cubicBezTo>
                  <a:close/>
                  <a:moveTo>
                    <a:pt x="27940" y="495300"/>
                  </a:moveTo>
                  <a:lnTo>
                    <a:pt x="27940" y="488950"/>
                  </a:lnTo>
                  <a:lnTo>
                    <a:pt x="29210" y="488950"/>
                  </a:lnTo>
                  <a:cubicBezTo>
                    <a:pt x="27940" y="491490"/>
                    <a:pt x="27940" y="492760"/>
                    <a:pt x="27940" y="495300"/>
                  </a:cubicBezTo>
                  <a:close/>
                  <a:moveTo>
                    <a:pt x="38100" y="1348185"/>
                  </a:moveTo>
                  <a:cubicBezTo>
                    <a:pt x="38100" y="1344375"/>
                    <a:pt x="36830" y="1341835"/>
                    <a:pt x="36830" y="1339295"/>
                  </a:cubicBezTo>
                  <a:lnTo>
                    <a:pt x="38100" y="1339295"/>
                  </a:lnTo>
                  <a:lnTo>
                    <a:pt x="38100" y="1348185"/>
                  </a:lnTo>
                  <a:close/>
                  <a:moveTo>
                    <a:pt x="16865950" y="546100"/>
                  </a:moveTo>
                  <a:lnTo>
                    <a:pt x="16867222" y="577850"/>
                  </a:lnTo>
                  <a:lnTo>
                    <a:pt x="16858331" y="563880"/>
                  </a:lnTo>
                  <a:lnTo>
                    <a:pt x="16860872" y="591820"/>
                  </a:lnTo>
                  <a:cubicBezTo>
                    <a:pt x="16865950" y="647700"/>
                    <a:pt x="16864681" y="669290"/>
                    <a:pt x="16863411" y="718820"/>
                  </a:cubicBezTo>
                  <a:lnTo>
                    <a:pt x="16862141" y="741680"/>
                  </a:lnTo>
                  <a:lnTo>
                    <a:pt x="16859600" y="762000"/>
                  </a:lnTo>
                  <a:cubicBezTo>
                    <a:pt x="16857061" y="786130"/>
                    <a:pt x="16857061" y="817880"/>
                    <a:pt x="16858331" y="843280"/>
                  </a:cubicBezTo>
                  <a:lnTo>
                    <a:pt x="16854522" y="843280"/>
                  </a:lnTo>
                  <a:lnTo>
                    <a:pt x="16854522" y="862818"/>
                  </a:lnTo>
                  <a:lnTo>
                    <a:pt x="16858331" y="862818"/>
                  </a:lnTo>
                  <a:lnTo>
                    <a:pt x="16863411" y="872793"/>
                  </a:lnTo>
                  <a:lnTo>
                    <a:pt x="16858331" y="872793"/>
                  </a:lnTo>
                  <a:cubicBezTo>
                    <a:pt x="16858331" y="873684"/>
                    <a:pt x="16858331" y="874396"/>
                    <a:pt x="16859600" y="875287"/>
                  </a:cubicBezTo>
                  <a:lnTo>
                    <a:pt x="16850711" y="875287"/>
                  </a:lnTo>
                  <a:lnTo>
                    <a:pt x="16850711" y="875643"/>
                  </a:lnTo>
                  <a:lnTo>
                    <a:pt x="16855791" y="889894"/>
                  </a:lnTo>
                  <a:cubicBezTo>
                    <a:pt x="16854522" y="890428"/>
                    <a:pt x="16854522" y="891319"/>
                    <a:pt x="16853250" y="892566"/>
                  </a:cubicBezTo>
                  <a:cubicBezTo>
                    <a:pt x="16851981" y="893635"/>
                    <a:pt x="16850711" y="895238"/>
                    <a:pt x="16849441" y="895594"/>
                  </a:cubicBezTo>
                  <a:lnTo>
                    <a:pt x="16848172" y="895594"/>
                  </a:lnTo>
                  <a:cubicBezTo>
                    <a:pt x="16846900" y="899513"/>
                    <a:pt x="16848172" y="904145"/>
                    <a:pt x="16850711" y="909132"/>
                  </a:cubicBezTo>
                  <a:cubicBezTo>
                    <a:pt x="16853250" y="914833"/>
                    <a:pt x="16855791" y="920889"/>
                    <a:pt x="16853250" y="926590"/>
                  </a:cubicBezTo>
                  <a:lnTo>
                    <a:pt x="16853250" y="926946"/>
                  </a:lnTo>
                  <a:cubicBezTo>
                    <a:pt x="16854522" y="927480"/>
                    <a:pt x="16854522" y="928905"/>
                    <a:pt x="16855791" y="930687"/>
                  </a:cubicBezTo>
                  <a:cubicBezTo>
                    <a:pt x="16855791" y="933537"/>
                    <a:pt x="16854522" y="936209"/>
                    <a:pt x="16854522" y="939059"/>
                  </a:cubicBezTo>
                  <a:cubicBezTo>
                    <a:pt x="16853250" y="946006"/>
                    <a:pt x="16850711" y="953310"/>
                    <a:pt x="16855791" y="962038"/>
                  </a:cubicBezTo>
                  <a:lnTo>
                    <a:pt x="16846900" y="968985"/>
                  </a:lnTo>
                  <a:lnTo>
                    <a:pt x="16846900" y="969164"/>
                  </a:lnTo>
                  <a:cubicBezTo>
                    <a:pt x="16846900" y="971836"/>
                    <a:pt x="16848172" y="972726"/>
                    <a:pt x="16854522" y="972904"/>
                  </a:cubicBezTo>
                  <a:cubicBezTo>
                    <a:pt x="16857061" y="972904"/>
                    <a:pt x="16858331" y="972904"/>
                    <a:pt x="16860872" y="972548"/>
                  </a:cubicBezTo>
                  <a:cubicBezTo>
                    <a:pt x="16860872" y="973439"/>
                    <a:pt x="16860872" y="974329"/>
                    <a:pt x="16862141" y="975755"/>
                  </a:cubicBezTo>
                  <a:cubicBezTo>
                    <a:pt x="16863411" y="979495"/>
                    <a:pt x="16862141" y="980920"/>
                    <a:pt x="16862141" y="981633"/>
                  </a:cubicBezTo>
                  <a:cubicBezTo>
                    <a:pt x="16860872" y="981633"/>
                    <a:pt x="16859600" y="981633"/>
                    <a:pt x="16857061" y="981811"/>
                  </a:cubicBezTo>
                  <a:cubicBezTo>
                    <a:pt x="16853250" y="982167"/>
                    <a:pt x="16851981" y="982880"/>
                    <a:pt x="16851981" y="983771"/>
                  </a:cubicBezTo>
                  <a:lnTo>
                    <a:pt x="16853250" y="985017"/>
                  </a:lnTo>
                  <a:cubicBezTo>
                    <a:pt x="16857061" y="988936"/>
                    <a:pt x="16860872" y="994102"/>
                    <a:pt x="16860872" y="999981"/>
                  </a:cubicBezTo>
                  <a:lnTo>
                    <a:pt x="16859600" y="999981"/>
                  </a:lnTo>
                  <a:lnTo>
                    <a:pt x="16859600" y="999090"/>
                  </a:lnTo>
                  <a:cubicBezTo>
                    <a:pt x="16858331" y="995349"/>
                    <a:pt x="16857061" y="994993"/>
                    <a:pt x="16850711" y="994993"/>
                  </a:cubicBezTo>
                  <a:cubicBezTo>
                    <a:pt x="16843091" y="994993"/>
                    <a:pt x="16843091" y="995706"/>
                    <a:pt x="16840550" y="998912"/>
                  </a:cubicBezTo>
                  <a:lnTo>
                    <a:pt x="16839281" y="999446"/>
                  </a:lnTo>
                  <a:lnTo>
                    <a:pt x="16843091" y="999803"/>
                  </a:lnTo>
                  <a:cubicBezTo>
                    <a:pt x="16849441" y="1000871"/>
                    <a:pt x="16849441" y="1008887"/>
                    <a:pt x="16849441" y="1014944"/>
                  </a:cubicBezTo>
                  <a:cubicBezTo>
                    <a:pt x="16849441" y="1025454"/>
                    <a:pt x="16851981" y="1029729"/>
                    <a:pt x="16858331" y="1030976"/>
                  </a:cubicBezTo>
                  <a:lnTo>
                    <a:pt x="16857061" y="1032579"/>
                  </a:lnTo>
                  <a:lnTo>
                    <a:pt x="16854522" y="1032579"/>
                  </a:lnTo>
                  <a:cubicBezTo>
                    <a:pt x="16850711" y="1037745"/>
                    <a:pt x="16853250" y="1039705"/>
                    <a:pt x="16857061" y="1042020"/>
                  </a:cubicBezTo>
                  <a:cubicBezTo>
                    <a:pt x="16860872" y="1044158"/>
                    <a:pt x="16864681" y="1046652"/>
                    <a:pt x="16863411" y="1053065"/>
                  </a:cubicBezTo>
                  <a:cubicBezTo>
                    <a:pt x="16862141" y="1055380"/>
                    <a:pt x="16862141" y="1056983"/>
                    <a:pt x="16860872" y="1057696"/>
                  </a:cubicBezTo>
                  <a:lnTo>
                    <a:pt x="16857061" y="1057696"/>
                  </a:lnTo>
                  <a:lnTo>
                    <a:pt x="16860872" y="1067672"/>
                  </a:lnTo>
                  <a:lnTo>
                    <a:pt x="16860872" y="1068206"/>
                  </a:lnTo>
                  <a:lnTo>
                    <a:pt x="16858331" y="1068206"/>
                  </a:lnTo>
                  <a:lnTo>
                    <a:pt x="16859600" y="1079072"/>
                  </a:lnTo>
                  <a:lnTo>
                    <a:pt x="16854522" y="1077825"/>
                  </a:lnTo>
                  <a:lnTo>
                    <a:pt x="16859600" y="1082279"/>
                  </a:lnTo>
                  <a:cubicBezTo>
                    <a:pt x="16860872" y="1083525"/>
                    <a:pt x="16863411" y="1085663"/>
                    <a:pt x="16864681" y="1087623"/>
                  </a:cubicBezTo>
                  <a:lnTo>
                    <a:pt x="16860872" y="1089582"/>
                  </a:lnTo>
                  <a:cubicBezTo>
                    <a:pt x="16851981" y="1093679"/>
                    <a:pt x="16853250" y="1095639"/>
                    <a:pt x="16854522" y="1098667"/>
                  </a:cubicBezTo>
                  <a:cubicBezTo>
                    <a:pt x="16855791" y="1099914"/>
                    <a:pt x="16855791" y="1101339"/>
                    <a:pt x="16857061" y="1103298"/>
                  </a:cubicBezTo>
                  <a:lnTo>
                    <a:pt x="16851981" y="1109425"/>
                  </a:lnTo>
                  <a:cubicBezTo>
                    <a:pt x="16850711" y="1113235"/>
                    <a:pt x="16850711" y="1115775"/>
                    <a:pt x="16849441" y="1119585"/>
                  </a:cubicBezTo>
                  <a:lnTo>
                    <a:pt x="16857061" y="1119585"/>
                  </a:lnTo>
                  <a:lnTo>
                    <a:pt x="16857061" y="1129745"/>
                  </a:lnTo>
                  <a:lnTo>
                    <a:pt x="16851981" y="1129745"/>
                  </a:lnTo>
                  <a:cubicBezTo>
                    <a:pt x="16849441" y="1142445"/>
                    <a:pt x="16848172" y="1164035"/>
                    <a:pt x="16846900" y="1191975"/>
                  </a:cubicBezTo>
                  <a:cubicBezTo>
                    <a:pt x="16845631" y="1212295"/>
                    <a:pt x="16845631" y="1233885"/>
                    <a:pt x="16843091" y="1259285"/>
                  </a:cubicBezTo>
                  <a:lnTo>
                    <a:pt x="16855791" y="1260555"/>
                  </a:lnTo>
                  <a:cubicBezTo>
                    <a:pt x="16857061" y="1258015"/>
                    <a:pt x="16857061" y="1251665"/>
                    <a:pt x="16858331" y="1245315"/>
                  </a:cubicBezTo>
                  <a:lnTo>
                    <a:pt x="16862141" y="1245315"/>
                  </a:lnTo>
                  <a:cubicBezTo>
                    <a:pt x="16862141" y="1252935"/>
                    <a:pt x="16863411" y="1261825"/>
                    <a:pt x="16864681" y="1270715"/>
                  </a:cubicBezTo>
                  <a:cubicBezTo>
                    <a:pt x="16859600" y="1277065"/>
                    <a:pt x="16859600" y="1294845"/>
                    <a:pt x="16860872" y="1332945"/>
                  </a:cubicBezTo>
                  <a:lnTo>
                    <a:pt x="16860872" y="1343105"/>
                  </a:lnTo>
                  <a:lnTo>
                    <a:pt x="16851981" y="1340565"/>
                  </a:lnTo>
                  <a:lnTo>
                    <a:pt x="16851981" y="1350725"/>
                  </a:lnTo>
                  <a:cubicBezTo>
                    <a:pt x="16853250" y="1381205"/>
                    <a:pt x="16855791" y="1390095"/>
                    <a:pt x="16858331" y="1401525"/>
                  </a:cubicBezTo>
                  <a:cubicBezTo>
                    <a:pt x="16859600" y="1406605"/>
                    <a:pt x="16860872" y="1412955"/>
                    <a:pt x="16862141" y="1421845"/>
                  </a:cubicBezTo>
                  <a:cubicBezTo>
                    <a:pt x="16860872" y="1468835"/>
                    <a:pt x="16855791" y="1481535"/>
                    <a:pt x="16850711" y="1491695"/>
                  </a:cubicBezTo>
                  <a:lnTo>
                    <a:pt x="16849441" y="1494235"/>
                  </a:lnTo>
                  <a:lnTo>
                    <a:pt x="16849441" y="1496775"/>
                  </a:lnTo>
                  <a:cubicBezTo>
                    <a:pt x="16849441" y="1525985"/>
                    <a:pt x="16849441" y="1529795"/>
                    <a:pt x="16855791" y="1531065"/>
                  </a:cubicBezTo>
                  <a:cubicBezTo>
                    <a:pt x="16858331" y="1531065"/>
                    <a:pt x="16859600" y="1531065"/>
                    <a:pt x="16860872" y="1529795"/>
                  </a:cubicBezTo>
                  <a:lnTo>
                    <a:pt x="16860872" y="1537415"/>
                  </a:lnTo>
                  <a:cubicBezTo>
                    <a:pt x="16858331" y="1603455"/>
                    <a:pt x="16860872" y="1651715"/>
                    <a:pt x="16864681" y="1725375"/>
                  </a:cubicBezTo>
                  <a:lnTo>
                    <a:pt x="16865950" y="1738075"/>
                  </a:lnTo>
                  <a:cubicBezTo>
                    <a:pt x="16859600" y="1738075"/>
                    <a:pt x="16859600" y="1744425"/>
                    <a:pt x="16858331" y="1746965"/>
                  </a:cubicBezTo>
                  <a:lnTo>
                    <a:pt x="16858331" y="1748235"/>
                  </a:lnTo>
                  <a:lnTo>
                    <a:pt x="16862141" y="1773635"/>
                  </a:lnTo>
                  <a:lnTo>
                    <a:pt x="16859600" y="1769825"/>
                  </a:lnTo>
                  <a:lnTo>
                    <a:pt x="16860872" y="1797765"/>
                  </a:lnTo>
                  <a:cubicBezTo>
                    <a:pt x="16862141" y="1814275"/>
                    <a:pt x="16863411" y="1818085"/>
                    <a:pt x="16865950" y="1821895"/>
                  </a:cubicBezTo>
                  <a:cubicBezTo>
                    <a:pt x="16867222" y="1824435"/>
                    <a:pt x="16869761" y="1826975"/>
                    <a:pt x="16871031" y="1857455"/>
                  </a:cubicBezTo>
                  <a:lnTo>
                    <a:pt x="16871031" y="1859995"/>
                  </a:lnTo>
                  <a:cubicBezTo>
                    <a:pt x="16873572" y="1866345"/>
                    <a:pt x="16872300" y="1881585"/>
                    <a:pt x="16871031" y="1891745"/>
                  </a:cubicBezTo>
                  <a:lnTo>
                    <a:pt x="16857061" y="1890475"/>
                  </a:lnTo>
                  <a:lnTo>
                    <a:pt x="16831661" y="1887935"/>
                  </a:lnTo>
                  <a:cubicBezTo>
                    <a:pt x="16811341" y="1886665"/>
                    <a:pt x="16792291" y="1887935"/>
                    <a:pt x="16777050" y="1889205"/>
                  </a:cubicBezTo>
                  <a:lnTo>
                    <a:pt x="16777050" y="1885395"/>
                  </a:lnTo>
                  <a:lnTo>
                    <a:pt x="16771972" y="1882855"/>
                  </a:lnTo>
                  <a:lnTo>
                    <a:pt x="16724981" y="1886665"/>
                  </a:lnTo>
                  <a:cubicBezTo>
                    <a:pt x="16680531" y="1889205"/>
                    <a:pt x="16672911" y="1890475"/>
                    <a:pt x="16627191" y="1895555"/>
                  </a:cubicBezTo>
                  <a:cubicBezTo>
                    <a:pt x="16600522" y="1893015"/>
                    <a:pt x="16573850" y="1891745"/>
                    <a:pt x="16547181" y="1891745"/>
                  </a:cubicBezTo>
                  <a:lnTo>
                    <a:pt x="16533211" y="1891745"/>
                  </a:lnTo>
                  <a:cubicBezTo>
                    <a:pt x="16523050" y="1890475"/>
                    <a:pt x="16510350" y="1889205"/>
                    <a:pt x="16493841" y="1889205"/>
                  </a:cubicBezTo>
                  <a:lnTo>
                    <a:pt x="16493841" y="1891745"/>
                  </a:lnTo>
                  <a:lnTo>
                    <a:pt x="16491300" y="1891745"/>
                  </a:lnTo>
                  <a:cubicBezTo>
                    <a:pt x="16490031" y="1890475"/>
                    <a:pt x="16488761" y="1890475"/>
                    <a:pt x="16487491" y="1889205"/>
                  </a:cubicBezTo>
                  <a:lnTo>
                    <a:pt x="16484950" y="1889205"/>
                  </a:lnTo>
                  <a:cubicBezTo>
                    <a:pt x="16473522" y="1891745"/>
                    <a:pt x="16460822" y="1893015"/>
                    <a:pt x="16445581" y="1894285"/>
                  </a:cubicBezTo>
                  <a:lnTo>
                    <a:pt x="16427800" y="1886665"/>
                  </a:lnTo>
                  <a:lnTo>
                    <a:pt x="16421450" y="1891745"/>
                  </a:lnTo>
                  <a:lnTo>
                    <a:pt x="16305881" y="1886665"/>
                  </a:lnTo>
                  <a:cubicBezTo>
                    <a:pt x="16288100" y="1889205"/>
                    <a:pt x="16270322" y="1890475"/>
                    <a:pt x="16253811" y="1893015"/>
                  </a:cubicBezTo>
                  <a:cubicBezTo>
                    <a:pt x="16228411" y="1893015"/>
                    <a:pt x="16204281" y="1891745"/>
                    <a:pt x="16178881" y="1891745"/>
                  </a:cubicBezTo>
                  <a:lnTo>
                    <a:pt x="16178881" y="1886665"/>
                  </a:lnTo>
                  <a:lnTo>
                    <a:pt x="16128081" y="1890475"/>
                  </a:lnTo>
                  <a:cubicBezTo>
                    <a:pt x="16119191" y="1890475"/>
                    <a:pt x="16111572" y="1890475"/>
                    <a:pt x="16101411" y="1889205"/>
                  </a:cubicBezTo>
                  <a:lnTo>
                    <a:pt x="16101411" y="1887935"/>
                  </a:lnTo>
                  <a:cubicBezTo>
                    <a:pt x="15938976" y="1884125"/>
                    <a:pt x="15629931" y="1882855"/>
                    <a:pt x="15265701" y="1882855"/>
                  </a:cubicBezTo>
                  <a:lnTo>
                    <a:pt x="15011843" y="1882855"/>
                  </a:lnTo>
                  <a:lnTo>
                    <a:pt x="15111180" y="1887935"/>
                  </a:lnTo>
                  <a:cubicBezTo>
                    <a:pt x="15044956" y="1887935"/>
                    <a:pt x="15000807" y="1886665"/>
                    <a:pt x="14945620" y="1886665"/>
                  </a:cubicBezTo>
                  <a:cubicBezTo>
                    <a:pt x="14912508" y="1886665"/>
                    <a:pt x="14879396" y="1885395"/>
                    <a:pt x="14846284" y="1885395"/>
                  </a:cubicBezTo>
                  <a:lnTo>
                    <a:pt x="14824210" y="1885395"/>
                  </a:lnTo>
                  <a:cubicBezTo>
                    <a:pt x="14791097" y="1886665"/>
                    <a:pt x="14746948" y="1887935"/>
                    <a:pt x="14724873" y="1890475"/>
                  </a:cubicBezTo>
                  <a:lnTo>
                    <a:pt x="14724873" y="1889205"/>
                  </a:lnTo>
                  <a:cubicBezTo>
                    <a:pt x="14471016" y="1885395"/>
                    <a:pt x="14294419" y="1886665"/>
                    <a:pt x="14150935" y="1890475"/>
                  </a:cubicBezTo>
                  <a:lnTo>
                    <a:pt x="14128860" y="1890475"/>
                  </a:lnTo>
                  <a:cubicBezTo>
                    <a:pt x="13599071" y="1890475"/>
                    <a:pt x="13003057" y="1890475"/>
                    <a:pt x="12870610" y="1882855"/>
                  </a:cubicBezTo>
                  <a:lnTo>
                    <a:pt x="12848535" y="1882855"/>
                  </a:lnTo>
                  <a:cubicBezTo>
                    <a:pt x="12660901" y="1882855"/>
                    <a:pt x="12605714" y="1882855"/>
                    <a:pt x="12594677" y="1889205"/>
                  </a:cubicBezTo>
                  <a:lnTo>
                    <a:pt x="12506378" y="1889205"/>
                  </a:lnTo>
                  <a:lnTo>
                    <a:pt x="12362894" y="1885395"/>
                  </a:lnTo>
                  <a:lnTo>
                    <a:pt x="12230446" y="1890475"/>
                  </a:lnTo>
                  <a:cubicBezTo>
                    <a:pt x="12164223" y="1890475"/>
                    <a:pt x="12097999" y="1890475"/>
                    <a:pt x="12053850" y="1889205"/>
                  </a:cubicBezTo>
                  <a:lnTo>
                    <a:pt x="12053850" y="1880315"/>
                  </a:lnTo>
                  <a:cubicBezTo>
                    <a:pt x="11777918" y="1877775"/>
                    <a:pt x="11369538" y="1879045"/>
                    <a:pt x="11071531" y="1880315"/>
                  </a:cubicBezTo>
                  <a:cubicBezTo>
                    <a:pt x="10939083" y="1880315"/>
                    <a:pt x="10817673" y="1881585"/>
                    <a:pt x="10751450" y="1881585"/>
                  </a:cubicBezTo>
                  <a:lnTo>
                    <a:pt x="10751450" y="1884125"/>
                  </a:lnTo>
                  <a:lnTo>
                    <a:pt x="9846392" y="1884125"/>
                  </a:lnTo>
                  <a:lnTo>
                    <a:pt x="9846392" y="1881585"/>
                  </a:lnTo>
                  <a:cubicBezTo>
                    <a:pt x="9813280" y="1882855"/>
                    <a:pt x="9780168" y="1882855"/>
                    <a:pt x="9758094" y="1884125"/>
                  </a:cubicBezTo>
                  <a:lnTo>
                    <a:pt x="9460087" y="1884125"/>
                  </a:lnTo>
                  <a:cubicBezTo>
                    <a:pt x="8676439" y="1884125"/>
                    <a:pt x="7859679" y="1884125"/>
                    <a:pt x="7142256" y="1887935"/>
                  </a:cubicBezTo>
                  <a:lnTo>
                    <a:pt x="7098106" y="1887935"/>
                  </a:lnTo>
                  <a:cubicBezTo>
                    <a:pt x="7020845" y="1887935"/>
                    <a:pt x="6954622" y="1889205"/>
                    <a:pt x="6877361" y="1889205"/>
                  </a:cubicBezTo>
                  <a:lnTo>
                    <a:pt x="6502093" y="1891745"/>
                  </a:lnTo>
                  <a:lnTo>
                    <a:pt x="6579353" y="1894285"/>
                  </a:lnTo>
                  <a:lnTo>
                    <a:pt x="6413795" y="1894285"/>
                  </a:lnTo>
                  <a:cubicBezTo>
                    <a:pt x="6358608" y="1890475"/>
                    <a:pt x="6259273" y="1887935"/>
                    <a:pt x="6193049" y="1885395"/>
                  </a:cubicBezTo>
                  <a:lnTo>
                    <a:pt x="6182011" y="1891745"/>
                  </a:lnTo>
                  <a:lnTo>
                    <a:pt x="6170974" y="1886665"/>
                  </a:lnTo>
                  <a:cubicBezTo>
                    <a:pt x="6137862" y="1887935"/>
                    <a:pt x="5928154" y="1886665"/>
                    <a:pt x="5751557" y="1886665"/>
                  </a:cubicBezTo>
                  <a:lnTo>
                    <a:pt x="5243842" y="1886665"/>
                  </a:lnTo>
                  <a:lnTo>
                    <a:pt x="5243842" y="1890475"/>
                  </a:lnTo>
                  <a:cubicBezTo>
                    <a:pt x="5199693" y="1890475"/>
                    <a:pt x="5166581" y="1890475"/>
                    <a:pt x="5122432" y="1891745"/>
                  </a:cubicBezTo>
                  <a:lnTo>
                    <a:pt x="5111394" y="1891745"/>
                  </a:lnTo>
                  <a:cubicBezTo>
                    <a:pt x="4989984" y="1893015"/>
                    <a:pt x="4857536" y="1894285"/>
                    <a:pt x="4703014" y="1895555"/>
                  </a:cubicBezTo>
                  <a:cubicBezTo>
                    <a:pt x="4714052" y="1894285"/>
                    <a:pt x="4714052" y="1893015"/>
                    <a:pt x="4725089" y="1891745"/>
                  </a:cubicBezTo>
                  <a:cubicBezTo>
                    <a:pt x="4736126" y="1885395"/>
                    <a:pt x="4669903" y="1881585"/>
                    <a:pt x="4636791" y="1880315"/>
                  </a:cubicBezTo>
                  <a:lnTo>
                    <a:pt x="4614716" y="1880315"/>
                  </a:lnTo>
                  <a:cubicBezTo>
                    <a:pt x="4316709" y="1879045"/>
                    <a:pt x="4261523" y="1880315"/>
                    <a:pt x="4217374" y="1884125"/>
                  </a:cubicBezTo>
                  <a:cubicBezTo>
                    <a:pt x="4206336" y="1885395"/>
                    <a:pt x="4173224" y="1886665"/>
                    <a:pt x="3930404" y="1885395"/>
                  </a:cubicBezTo>
                  <a:lnTo>
                    <a:pt x="3908330" y="1885395"/>
                  </a:lnTo>
                  <a:cubicBezTo>
                    <a:pt x="3875218" y="1886665"/>
                    <a:pt x="3853143" y="1887935"/>
                    <a:pt x="3842106" y="1889205"/>
                  </a:cubicBezTo>
                  <a:cubicBezTo>
                    <a:pt x="3555136" y="1890475"/>
                    <a:pt x="3455801" y="1891745"/>
                    <a:pt x="3378540" y="1893015"/>
                  </a:cubicBezTo>
                  <a:lnTo>
                    <a:pt x="3102607" y="1890475"/>
                  </a:lnTo>
                  <a:cubicBezTo>
                    <a:pt x="3003272" y="1889205"/>
                    <a:pt x="2948085" y="1889205"/>
                    <a:pt x="2914973" y="1887935"/>
                  </a:cubicBezTo>
                  <a:lnTo>
                    <a:pt x="2914973" y="1879045"/>
                  </a:lnTo>
                  <a:lnTo>
                    <a:pt x="1601536" y="1876505"/>
                  </a:lnTo>
                  <a:lnTo>
                    <a:pt x="1634648" y="1881585"/>
                  </a:lnTo>
                  <a:cubicBezTo>
                    <a:pt x="1546350" y="1882855"/>
                    <a:pt x="1369753" y="1885395"/>
                    <a:pt x="1248343" y="1885395"/>
                  </a:cubicBezTo>
                  <a:cubicBezTo>
                    <a:pt x="1193156" y="1885395"/>
                    <a:pt x="1137970" y="1886665"/>
                    <a:pt x="1093821" y="1886665"/>
                  </a:cubicBezTo>
                  <a:lnTo>
                    <a:pt x="840740" y="1886665"/>
                  </a:lnTo>
                  <a:lnTo>
                    <a:pt x="840740" y="1882855"/>
                  </a:lnTo>
                  <a:lnTo>
                    <a:pt x="836930" y="1884125"/>
                  </a:lnTo>
                  <a:cubicBezTo>
                    <a:pt x="830580" y="1885395"/>
                    <a:pt x="805180" y="1886665"/>
                    <a:pt x="778510" y="1887935"/>
                  </a:cubicBezTo>
                  <a:lnTo>
                    <a:pt x="778510" y="1882855"/>
                  </a:lnTo>
                  <a:cubicBezTo>
                    <a:pt x="754380" y="1881585"/>
                    <a:pt x="734060" y="1882855"/>
                    <a:pt x="713740" y="1885395"/>
                  </a:cubicBezTo>
                  <a:cubicBezTo>
                    <a:pt x="687070" y="1887935"/>
                    <a:pt x="660400" y="1890475"/>
                    <a:pt x="623570" y="1885395"/>
                  </a:cubicBezTo>
                  <a:cubicBezTo>
                    <a:pt x="614680" y="1885395"/>
                    <a:pt x="601980" y="1882855"/>
                    <a:pt x="589280" y="1881585"/>
                  </a:cubicBezTo>
                  <a:cubicBezTo>
                    <a:pt x="561340" y="1877775"/>
                    <a:pt x="551180" y="1876505"/>
                    <a:pt x="546100" y="1881585"/>
                  </a:cubicBezTo>
                  <a:lnTo>
                    <a:pt x="544830" y="1882855"/>
                  </a:lnTo>
                  <a:cubicBezTo>
                    <a:pt x="537210" y="1882855"/>
                    <a:pt x="529590" y="1882855"/>
                    <a:pt x="520700" y="1884125"/>
                  </a:cubicBezTo>
                  <a:cubicBezTo>
                    <a:pt x="497840" y="1885395"/>
                    <a:pt x="474980" y="1886665"/>
                    <a:pt x="448310" y="1882855"/>
                  </a:cubicBezTo>
                  <a:lnTo>
                    <a:pt x="445770" y="1882855"/>
                  </a:lnTo>
                  <a:cubicBezTo>
                    <a:pt x="444500" y="1882855"/>
                    <a:pt x="443230" y="1882855"/>
                    <a:pt x="443230" y="1884125"/>
                  </a:cubicBezTo>
                  <a:lnTo>
                    <a:pt x="429260" y="1881585"/>
                  </a:lnTo>
                  <a:cubicBezTo>
                    <a:pt x="416560" y="1879045"/>
                    <a:pt x="393700" y="1880315"/>
                    <a:pt x="373380" y="1881585"/>
                  </a:cubicBezTo>
                  <a:cubicBezTo>
                    <a:pt x="363220" y="1881585"/>
                    <a:pt x="351790" y="1882855"/>
                    <a:pt x="346710" y="1882855"/>
                  </a:cubicBezTo>
                  <a:lnTo>
                    <a:pt x="345440" y="1877775"/>
                  </a:lnTo>
                  <a:cubicBezTo>
                    <a:pt x="323850" y="1884125"/>
                    <a:pt x="297180" y="1884125"/>
                    <a:pt x="266700" y="1882855"/>
                  </a:cubicBezTo>
                  <a:cubicBezTo>
                    <a:pt x="242570" y="1881585"/>
                    <a:pt x="214630" y="1881585"/>
                    <a:pt x="185420" y="1884125"/>
                  </a:cubicBezTo>
                  <a:lnTo>
                    <a:pt x="189230" y="1879045"/>
                  </a:lnTo>
                  <a:lnTo>
                    <a:pt x="166370" y="1881585"/>
                  </a:lnTo>
                  <a:cubicBezTo>
                    <a:pt x="163830" y="1881585"/>
                    <a:pt x="161290" y="1881585"/>
                    <a:pt x="157480" y="1882855"/>
                  </a:cubicBezTo>
                  <a:lnTo>
                    <a:pt x="156210" y="1876505"/>
                  </a:lnTo>
                  <a:cubicBezTo>
                    <a:pt x="139700" y="1877775"/>
                    <a:pt x="123190" y="1879045"/>
                    <a:pt x="101600" y="1877775"/>
                  </a:cubicBezTo>
                  <a:lnTo>
                    <a:pt x="97790" y="1877775"/>
                  </a:lnTo>
                  <a:lnTo>
                    <a:pt x="87630" y="1876505"/>
                  </a:lnTo>
                  <a:lnTo>
                    <a:pt x="87630" y="1856185"/>
                  </a:lnTo>
                  <a:lnTo>
                    <a:pt x="74930" y="1856185"/>
                  </a:lnTo>
                  <a:lnTo>
                    <a:pt x="74930" y="1849835"/>
                  </a:lnTo>
                  <a:cubicBezTo>
                    <a:pt x="76200" y="1835865"/>
                    <a:pt x="77470" y="1826975"/>
                    <a:pt x="80010" y="1816815"/>
                  </a:cubicBezTo>
                  <a:lnTo>
                    <a:pt x="80010" y="1814275"/>
                  </a:lnTo>
                  <a:cubicBezTo>
                    <a:pt x="85090" y="1790145"/>
                    <a:pt x="88900" y="1763475"/>
                    <a:pt x="87630" y="1693625"/>
                  </a:cubicBezTo>
                  <a:lnTo>
                    <a:pt x="83820" y="1693625"/>
                  </a:lnTo>
                  <a:cubicBezTo>
                    <a:pt x="85090" y="1672035"/>
                    <a:pt x="86360" y="1654255"/>
                    <a:pt x="88900" y="1644095"/>
                  </a:cubicBezTo>
                  <a:cubicBezTo>
                    <a:pt x="88900" y="1595835"/>
                    <a:pt x="87630" y="1593295"/>
                    <a:pt x="81280" y="1593295"/>
                  </a:cubicBezTo>
                  <a:cubicBezTo>
                    <a:pt x="81280" y="1580595"/>
                    <a:pt x="80010" y="1570435"/>
                    <a:pt x="77470" y="1557735"/>
                  </a:cubicBezTo>
                  <a:cubicBezTo>
                    <a:pt x="76200" y="1547575"/>
                    <a:pt x="73660" y="1536145"/>
                    <a:pt x="73660" y="1522175"/>
                  </a:cubicBezTo>
                  <a:lnTo>
                    <a:pt x="78740" y="1522175"/>
                  </a:lnTo>
                  <a:lnTo>
                    <a:pt x="78740" y="1515825"/>
                  </a:lnTo>
                  <a:cubicBezTo>
                    <a:pt x="81280" y="1452325"/>
                    <a:pt x="77470" y="1444705"/>
                    <a:pt x="73660" y="1437085"/>
                  </a:cubicBezTo>
                  <a:cubicBezTo>
                    <a:pt x="72390" y="1434545"/>
                    <a:pt x="71120" y="1430735"/>
                    <a:pt x="69850" y="1420575"/>
                  </a:cubicBezTo>
                  <a:lnTo>
                    <a:pt x="78740" y="1419305"/>
                  </a:lnTo>
                  <a:lnTo>
                    <a:pt x="77470" y="1387555"/>
                  </a:lnTo>
                  <a:lnTo>
                    <a:pt x="86360" y="1401525"/>
                  </a:lnTo>
                  <a:lnTo>
                    <a:pt x="83820" y="1373585"/>
                  </a:lnTo>
                  <a:cubicBezTo>
                    <a:pt x="78740" y="1317705"/>
                    <a:pt x="80010" y="1296115"/>
                    <a:pt x="81280" y="1246585"/>
                  </a:cubicBezTo>
                  <a:lnTo>
                    <a:pt x="82550" y="1223725"/>
                  </a:lnTo>
                  <a:lnTo>
                    <a:pt x="85090" y="1203405"/>
                  </a:lnTo>
                  <a:cubicBezTo>
                    <a:pt x="87630" y="1179275"/>
                    <a:pt x="87630" y="1148795"/>
                    <a:pt x="86360" y="1123395"/>
                  </a:cubicBezTo>
                  <a:lnTo>
                    <a:pt x="88900" y="1123395"/>
                  </a:lnTo>
                  <a:cubicBezTo>
                    <a:pt x="87630" y="1117045"/>
                    <a:pt x="87630" y="1111965"/>
                    <a:pt x="87630" y="1106885"/>
                  </a:cubicBezTo>
                  <a:lnTo>
                    <a:pt x="87630" y="1101517"/>
                  </a:lnTo>
                  <a:lnTo>
                    <a:pt x="83820" y="1101517"/>
                  </a:lnTo>
                  <a:lnTo>
                    <a:pt x="78740" y="1091541"/>
                  </a:lnTo>
                  <a:lnTo>
                    <a:pt x="83820" y="1091541"/>
                  </a:lnTo>
                  <a:cubicBezTo>
                    <a:pt x="83820" y="1090651"/>
                    <a:pt x="83820" y="1089938"/>
                    <a:pt x="82550" y="1089048"/>
                  </a:cubicBezTo>
                  <a:lnTo>
                    <a:pt x="91440" y="1089048"/>
                  </a:lnTo>
                  <a:lnTo>
                    <a:pt x="91440" y="1088691"/>
                  </a:lnTo>
                  <a:lnTo>
                    <a:pt x="86360" y="1074441"/>
                  </a:lnTo>
                  <a:cubicBezTo>
                    <a:pt x="87630" y="1073906"/>
                    <a:pt x="87630" y="1073016"/>
                    <a:pt x="88900" y="1071769"/>
                  </a:cubicBezTo>
                  <a:cubicBezTo>
                    <a:pt x="90170" y="1070700"/>
                    <a:pt x="91440" y="1069097"/>
                    <a:pt x="92710" y="1068740"/>
                  </a:cubicBezTo>
                  <a:lnTo>
                    <a:pt x="93980" y="1068740"/>
                  </a:lnTo>
                  <a:cubicBezTo>
                    <a:pt x="95250" y="1064821"/>
                    <a:pt x="92710" y="1060190"/>
                    <a:pt x="91440" y="1055202"/>
                  </a:cubicBezTo>
                  <a:cubicBezTo>
                    <a:pt x="88900" y="1049502"/>
                    <a:pt x="86360" y="1043445"/>
                    <a:pt x="88900" y="1037567"/>
                  </a:cubicBezTo>
                  <a:lnTo>
                    <a:pt x="88900" y="1037211"/>
                  </a:lnTo>
                  <a:cubicBezTo>
                    <a:pt x="87630" y="1036676"/>
                    <a:pt x="87630" y="1035251"/>
                    <a:pt x="86360" y="1033470"/>
                  </a:cubicBezTo>
                  <a:cubicBezTo>
                    <a:pt x="86360" y="1030620"/>
                    <a:pt x="87630" y="1027948"/>
                    <a:pt x="87630" y="1025098"/>
                  </a:cubicBezTo>
                  <a:cubicBezTo>
                    <a:pt x="88900" y="1018150"/>
                    <a:pt x="91440" y="1010847"/>
                    <a:pt x="86360" y="1001940"/>
                  </a:cubicBezTo>
                  <a:lnTo>
                    <a:pt x="95250" y="994993"/>
                  </a:lnTo>
                  <a:lnTo>
                    <a:pt x="95250" y="994815"/>
                  </a:lnTo>
                  <a:cubicBezTo>
                    <a:pt x="95250" y="992143"/>
                    <a:pt x="93980" y="991252"/>
                    <a:pt x="87630" y="991074"/>
                  </a:cubicBezTo>
                  <a:cubicBezTo>
                    <a:pt x="85090" y="991074"/>
                    <a:pt x="83820" y="991074"/>
                    <a:pt x="81280" y="991430"/>
                  </a:cubicBezTo>
                  <a:cubicBezTo>
                    <a:pt x="81280" y="990540"/>
                    <a:pt x="81280" y="989649"/>
                    <a:pt x="80010" y="988224"/>
                  </a:cubicBezTo>
                  <a:cubicBezTo>
                    <a:pt x="78740" y="984483"/>
                    <a:pt x="80010" y="983058"/>
                    <a:pt x="80010" y="982346"/>
                  </a:cubicBezTo>
                  <a:cubicBezTo>
                    <a:pt x="81280" y="982346"/>
                    <a:pt x="82550" y="982346"/>
                    <a:pt x="85090" y="982167"/>
                  </a:cubicBezTo>
                  <a:cubicBezTo>
                    <a:pt x="88900" y="981811"/>
                    <a:pt x="90170" y="981098"/>
                    <a:pt x="90170" y="980208"/>
                  </a:cubicBezTo>
                  <a:lnTo>
                    <a:pt x="90170" y="980030"/>
                  </a:lnTo>
                  <a:lnTo>
                    <a:pt x="88900" y="979139"/>
                  </a:lnTo>
                  <a:cubicBezTo>
                    <a:pt x="85090" y="975220"/>
                    <a:pt x="81280" y="970054"/>
                    <a:pt x="81280" y="964176"/>
                  </a:cubicBezTo>
                  <a:lnTo>
                    <a:pt x="82550" y="964176"/>
                  </a:lnTo>
                  <a:lnTo>
                    <a:pt x="82550" y="965067"/>
                  </a:lnTo>
                  <a:cubicBezTo>
                    <a:pt x="83820" y="968807"/>
                    <a:pt x="85090" y="969164"/>
                    <a:pt x="91440" y="969164"/>
                  </a:cubicBezTo>
                  <a:cubicBezTo>
                    <a:pt x="99060" y="969164"/>
                    <a:pt x="99060" y="968451"/>
                    <a:pt x="101600" y="965245"/>
                  </a:cubicBezTo>
                  <a:lnTo>
                    <a:pt x="102870" y="964710"/>
                  </a:lnTo>
                  <a:lnTo>
                    <a:pt x="99060" y="964354"/>
                  </a:lnTo>
                  <a:cubicBezTo>
                    <a:pt x="92710" y="963285"/>
                    <a:pt x="92710" y="955269"/>
                    <a:pt x="92710" y="949213"/>
                  </a:cubicBezTo>
                  <a:cubicBezTo>
                    <a:pt x="92710" y="938703"/>
                    <a:pt x="90170" y="934427"/>
                    <a:pt x="83820" y="933180"/>
                  </a:cubicBezTo>
                  <a:lnTo>
                    <a:pt x="85090" y="931577"/>
                  </a:lnTo>
                  <a:lnTo>
                    <a:pt x="87630" y="931577"/>
                  </a:lnTo>
                  <a:cubicBezTo>
                    <a:pt x="91440" y="926411"/>
                    <a:pt x="88900" y="924452"/>
                    <a:pt x="85090" y="922136"/>
                  </a:cubicBezTo>
                  <a:cubicBezTo>
                    <a:pt x="81280" y="919999"/>
                    <a:pt x="77470" y="917505"/>
                    <a:pt x="78740" y="911092"/>
                  </a:cubicBezTo>
                  <a:cubicBezTo>
                    <a:pt x="80010" y="908776"/>
                    <a:pt x="80010" y="907173"/>
                    <a:pt x="81280" y="906460"/>
                  </a:cubicBezTo>
                  <a:lnTo>
                    <a:pt x="85090" y="906460"/>
                  </a:lnTo>
                  <a:lnTo>
                    <a:pt x="81280" y="896485"/>
                  </a:lnTo>
                  <a:lnTo>
                    <a:pt x="81280" y="895951"/>
                  </a:lnTo>
                  <a:lnTo>
                    <a:pt x="83820" y="895951"/>
                  </a:lnTo>
                  <a:lnTo>
                    <a:pt x="82550" y="885084"/>
                  </a:lnTo>
                  <a:lnTo>
                    <a:pt x="87630" y="886331"/>
                  </a:lnTo>
                  <a:lnTo>
                    <a:pt x="82550" y="881878"/>
                  </a:lnTo>
                  <a:cubicBezTo>
                    <a:pt x="81280" y="880631"/>
                    <a:pt x="78740" y="878672"/>
                    <a:pt x="77470" y="876534"/>
                  </a:cubicBezTo>
                  <a:lnTo>
                    <a:pt x="81280" y="874574"/>
                  </a:lnTo>
                  <a:cubicBezTo>
                    <a:pt x="90170" y="870477"/>
                    <a:pt x="88900" y="868518"/>
                    <a:pt x="87630" y="865490"/>
                  </a:cubicBezTo>
                  <a:cubicBezTo>
                    <a:pt x="86360" y="864243"/>
                    <a:pt x="86360" y="862818"/>
                    <a:pt x="85090" y="860858"/>
                  </a:cubicBezTo>
                  <a:lnTo>
                    <a:pt x="90170" y="853440"/>
                  </a:lnTo>
                  <a:cubicBezTo>
                    <a:pt x="88900" y="852170"/>
                    <a:pt x="88900" y="848360"/>
                    <a:pt x="90170" y="845820"/>
                  </a:cubicBezTo>
                  <a:lnTo>
                    <a:pt x="73660" y="845820"/>
                  </a:lnTo>
                  <a:lnTo>
                    <a:pt x="90170" y="845820"/>
                  </a:lnTo>
                  <a:cubicBezTo>
                    <a:pt x="93980" y="825500"/>
                    <a:pt x="95250" y="802640"/>
                    <a:pt x="96520" y="775970"/>
                  </a:cubicBezTo>
                  <a:cubicBezTo>
                    <a:pt x="97790" y="755650"/>
                    <a:pt x="97790" y="734060"/>
                    <a:pt x="100330" y="708660"/>
                  </a:cubicBezTo>
                  <a:lnTo>
                    <a:pt x="87630" y="707390"/>
                  </a:lnTo>
                  <a:cubicBezTo>
                    <a:pt x="86360" y="711200"/>
                    <a:pt x="86360" y="718820"/>
                    <a:pt x="83820" y="728980"/>
                  </a:cubicBezTo>
                  <a:cubicBezTo>
                    <a:pt x="82550" y="734060"/>
                    <a:pt x="82550" y="741680"/>
                    <a:pt x="81280" y="749300"/>
                  </a:cubicBezTo>
                  <a:cubicBezTo>
                    <a:pt x="81280" y="735330"/>
                    <a:pt x="81280" y="718820"/>
                    <a:pt x="78740" y="697230"/>
                  </a:cubicBezTo>
                  <a:cubicBezTo>
                    <a:pt x="83820" y="690880"/>
                    <a:pt x="83820" y="673100"/>
                    <a:pt x="82550" y="635000"/>
                  </a:cubicBezTo>
                  <a:lnTo>
                    <a:pt x="82550" y="624840"/>
                  </a:lnTo>
                  <a:lnTo>
                    <a:pt x="91440" y="627380"/>
                  </a:lnTo>
                  <a:lnTo>
                    <a:pt x="91440" y="617220"/>
                  </a:lnTo>
                  <a:cubicBezTo>
                    <a:pt x="90170" y="586740"/>
                    <a:pt x="87630" y="576580"/>
                    <a:pt x="85090" y="566420"/>
                  </a:cubicBezTo>
                  <a:cubicBezTo>
                    <a:pt x="83820" y="561340"/>
                    <a:pt x="82550" y="554990"/>
                    <a:pt x="81280" y="546100"/>
                  </a:cubicBezTo>
                  <a:cubicBezTo>
                    <a:pt x="82550" y="499110"/>
                    <a:pt x="87630" y="486410"/>
                    <a:pt x="92710" y="476250"/>
                  </a:cubicBezTo>
                  <a:lnTo>
                    <a:pt x="93980" y="473710"/>
                  </a:lnTo>
                  <a:lnTo>
                    <a:pt x="93980" y="471170"/>
                  </a:lnTo>
                  <a:cubicBezTo>
                    <a:pt x="93980" y="441960"/>
                    <a:pt x="93980" y="438150"/>
                    <a:pt x="87630" y="436880"/>
                  </a:cubicBezTo>
                  <a:cubicBezTo>
                    <a:pt x="85090" y="436880"/>
                    <a:pt x="83820" y="436880"/>
                    <a:pt x="82550" y="438150"/>
                  </a:cubicBezTo>
                  <a:lnTo>
                    <a:pt x="82550" y="430530"/>
                  </a:lnTo>
                  <a:cubicBezTo>
                    <a:pt x="85090" y="364490"/>
                    <a:pt x="82550" y="316230"/>
                    <a:pt x="78740" y="242570"/>
                  </a:cubicBezTo>
                  <a:lnTo>
                    <a:pt x="77470" y="229870"/>
                  </a:lnTo>
                  <a:cubicBezTo>
                    <a:pt x="83820" y="229870"/>
                    <a:pt x="83820" y="223520"/>
                    <a:pt x="85090" y="220980"/>
                  </a:cubicBezTo>
                  <a:lnTo>
                    <a:pt x="85090" y="219710"/>
                  </a:lnTo>
                  <a:lnTo>
                    <a:pt x="81280" y="194310"/>
                  </a:lnTo>
                  <a:lnTo>
                    <a:pt x="83820" y="198120"/>
                  </a:lnTo>
                  <a:lnTo>
                    <a:pt x="82550" y="171450"/>
                  </a:lnTo>
                  <a:cubicBezTo>
                    <a:pt x="81280" y="154940"/>
                    <a:pt x="80010" y="151130"/>
                    <a:pt x="77470" y="147320"/>
                  </a:cubicBezTo>
                  <a:cubicBezTo>
                    <a:pt x="76200" y="144780"/>
                    <a:pt x="73660" y="142240"/>
                    <a:pt x="72390" y="111760"/>
                  </a:cubicBezTo>
                  <a:lnTo>
                    <a:pt x="72390" y="109220"/>
                  </a:lnTo>
                  <a:cubicBezTo>
                    <a:pt x="69850" y="102870"/>
                    <a:pt x="71120" y="87630"/>
                    <a:pt x="72390" y="77470"/>
                  </a:cubicBezTo>
                  <a:lnTo>
                    <a:pt x="83820" y="78740"/>
                  </a:lnTo>
                  <a:lnTo>
                    <a:pt x="109220" y="81280"/>
                  </a:lnTo>
                  <a:cubicBezTo>
                    <a:pt x="129540" y="82550"/>
                    <a:pt x="148590" y="81280"/>
                    <a:pt x="163830" y="80010"/>
                  </a:cubicBezTo>
                  <a:lnTo>
                    <a:pt x="163830" y="83820"/>
                  </a:lnTo>
                  <a:lnTo>
                    <a:pt x="168910" y="86360"/>
                  </a:lnTo>
                  <a:lnTo>
                    <a:pt x="217170" y="82550"/>
                  </a:lnTo>
                  <a:cubicBezTo>
                    <a:pt x="261620" y="80010"/>
                    <a:pt x="269240" y="78740"/>
                    <a:pt x="314960" y="73660"/>
                  </a:cubicBezTo>
                  <a:cubicBezTo>
                    <a:pt x="346710" y="76200"/>
                    <a:pt x="377190" y="78740"/>
                    <a:pt x="408940" y="77470"/>
                  </a:cubicBezTo>
                  <a:cubicBezTo>
                    <a:pt x="419100" y="78740"/>
                    <a:pt x="431800" y="80010"/>
                    <a:pt x="448310" y="80010"/>
                  </a:cubicBezTo>
                  <a:lnTo>
                    <a:pt x="448310" y="77470"/>
                  </a:lnTo>
                  <a:lnTo>
                    <a:pt x="450850" y="77470"/>
                  </a:lnTo>
                  <a:cubicBezTo>
                    <a:pt x="452120" y="78740"/>
                    <a:pt x="453390" y="78740"/>
                    <a:pt x="454660" y="80010"/>
                  </a:cubicBezTo>
                  <a:lnTo>
                    <a:pt x="457200" y="80010"/>
                  </a:lnTo>
                  <a:cubicBezTo>
                    <a:pt x="468630" y="77470"/>
                    <a:pt x="481330" y="76200"/>
                    <a:pt x="496570" y="74930"/>
                  </a:cubicBezTo>
                  <a:lnTo>
                    <a:pt x="514350" y="82550"/>
                  </a:lnTo>
                  <a:lnTo>
                    <a:pt x="519430" y="78740"/>
                  </a:lnTo>
                  <a:lnTo>
                    <a:pt x="635000" y="85090"/>
                  </a:lnTo>
                  <a:cubicBezTo>
                    <a:pt x="652780" y="82550"/>
                    <a:pt x="670560" y="81280"/>
                    <a:pt x="687070" y="78740"/>
                  </a:cubicBezTo>
                  <a:cubicBezTo>
                    <a:pt x="712470" y="78740"/>
                    <a:pt x="736600" y="80010"/>
                    <a:pt x="762000" y="80010"/>
                  </a:cubicBezTo>
                  <a:lnTo>
                    <a:pt x="762000" y="85090"/>
                  </a:lnTo>
                  <a:lnTo>
                    <a:pt x="812800" y="81280"/>
                  </a:lnTo>
                  <a:cubicBezTo>
                    <a:pt x="821690" y="81280"/>
                    <a:pt x="830580" y="81280"/>
                    <a:pt x="840740" y="82550"/>
                  </a:cubicBezTo>
                  <a:lnTo>
                    <a:pt x="840740" y="85090"/>
                  </a:lnTo>
                  <a:cubicBezTo>
                    <a:pt x="994483" y="83820"/>
                    <a:pt x="1303528" y="85090"/>
                    <a:pt x="1667758" y="85090"/>
                  </a:cubicBezTo>
                  <a:lnTo>
                    <a:pt x="1921616" y="85090"/>
                  </a:lnTo>
                  <a:lnTo>
                    <a:pt x="1822280" y="80010"/>
                  </a:lnTo>
                  <a:cubicBezTo>
                    <a:pt x="1888504" y="80010"/>
                    <a:pt x="1932653" y="81280"/>
                    <a:pt x="1987840" y="81280"/>
                  </a:cubicBezTo>
                  <a:cubicBezTo>
                    <a:pt x="2020951" y="81280"/>
                    <a:pt x="2054063" y="82550"/>
                    <a:pt x="2087175" y="82550"/>
                  </a:cubicBezTo>
                  <a:lnTo>
                    <a:pt x="2109250" y="82550"/>
                  </a:lnTo>
                  <a:cubicBezTo>
                    <a:pt x="2142362" y="81280"/>
                    <a:pt x="2186511" y="80010"/>
                    <a:pt x="2208586" y="77470"/>
                  </a:cubicBezTo>
                  <a:lnTo>
                    <a:pt x="2208586" y="78740"/>
                  </a:lnTo>
                  <a:cubicBezTo>
                    <a:pt x="2462443" y="83820"/>
                    <a:pt x="2639040" y="82550"/>
                    <a:pt x="2782525" y="78740"/>
                  </a:cubicBezTo>
                  <a:lnTo>
                    <a:pt x="2804599" y="78740"/>
                  </a:lnTo>
                  <a:cubicBezTo>
                    <a:pt x="3334389" y="78740"/>
                    <a:pt x="3930403" y="78740"/>
                    <a:pt x="4062850" y="86360"/>
                  </a:cubicBezTo>
                  <a:lnTo>
                    <a:pt x="4084925" y="86360"/>
                  </a:lnTo>
                  <a:cubicBezTo>
                    <a:pt x="4283596" y="86360"/>
                    <a:pt x="4327745" y="86360"/>
                    <a:pt x="4338782" y="80010"/>
                  </a:cubicBezTo>
                  <a:lnTo>
                    <a:pt x="4427081" y="80010"/>
                  </a:lnTo>
                  <a:lnTo>
                    <a:pt x="4570566" y="83820"/>
                  </a:lnTo>
                  <a:lnTo>
                    <a:pt x="4703013" y="78740"/>
                  </a:lnTo>
                  <a:cubicBezTo>
                    <a:pt x="4769237" y="78740"/>
                    <a:pt x="4835461" y="78740"/>
                    <a:pt x="4879610" y="80010"/>
                  </a:cubicBezTo>
                  <a:lnTo>
                    <a:pt x="4879610" y="88900"/>
                  </a:lnTo>
                  <a:cubicBezTo>
                    <a:pt x="5155542" y="91440"/>
                    <a:pt x="5563922" y="90170"/>
                    <a:pt x="5861929" y="88900"/>
                  </a:cubicBezTo>
                  <a:cubicBezTo>
                    <a:pt x="5994376" y="88900"/>
                    <a:pt x="6115786" y="87630"/>
                    <a:pt x="6182010" y="87630"/>
                  </a:cubicBezTo>
                  <a:lnTo>
                    <a:pt x="6182010" y="85090"/>
                  </a:lnTo>
                  <a:lnTo>
                    <a:pt x="7087067" y="85090"/>
                  </a:lnTo>
                  <a:lnTo>
                    <a:pt x="7087067" y="87630"/>
                  </a:lnTo>
                  <a:cubicBezTo>
                    <a:pt x="7120179" y="86360"/>
                    <a:pt x="7153291" y="86360"/>
                    <a:pt x="7175366" y="85090"/>
                  </a:cubicBezTo>
                  <a:lnTo>
                    <a:pt x="7473373" y="85090"/>
                  </a:lnTo>
                  <a:cubicBezTo>
                    <a:pt x="8257021" y="85090"/>
                    <a:pt x="9073780" y="85090"/>
                    <a:pt x="9791204" y="81280"/>
                  </a:cubicBezTo>
                  <a:lnTo>
                    <a:pt x="9835353" y="81280"/>
                  </a:lnTo>
                  <a:cubicBezTo>
                    <a:pt x="9912614" y="81280"/>
                    <a:pt x="9978837" y="80010"/>
                    <a:pt x="10056099" y="80010"/>
                  </a:cubicBezTo>
                  <a:lnTo>
                    <a:pt x="10431366" y="77470"/>
                  </a:lnTo>
                  <a:lnTo>
                    <a:pt x="10354106" y="74930"/>
                  </a:lnTo>
                  <a:lnTo>
                    <a:pt x="10519665" y="74930"/>
                  </a:lnTo>
                  <a:cubicBezTo>
                    <a:pt x="10574851" y="78740"/>
                    <a:pt x="10674187" y="81280"/>
                    <a:pt x="10740411" y="83820"/>
                  </a:cubicBezTo>
                  <a:lnTo>
                    <a:pt x="10751448" y="77470"/>
                  </a:lnTo>
                  <a:lnTo>
                    <a:pt x="10762486" y="82550"/>
                  </a:lnTo>
                  <a:cubicBezTo>
                    <a:pt x="10795598" y="81280"/>
                    <a:pt x="11005306" y="82550"/>
                    <a:pt x="11181903" y="82550"/>
                  </a:cubicBezTo>
                  <a:lnTo>
                    <a:pt x="11689617" y="82550"/>
                  </a:lnTo>
                  <a:lnTo>
                    <a:pt x="11689617" y="78740"/>
                  </a:lnTo>
                  <a:cubicBezTo>
                    <a:pt x="11733767" y="78740"/>
                    <a:pt x="11766879" y="78740"/>
                    <a:pt x="11811028" y="77470"/>
                  </a:cubicBezTo>
                  <a:lnTo>
                    <a:pt x="11822065" y="77470"/>
                  </a:lnTo>
                  <a:cubicBezTo>
                    <a:pt x="11943476" y="76200"/>
                    <a:pt x="12075923" y="74930"/>
                    <a:pt x="12230445" y="73660"/>
                  </a:cubicBezTo>
                  <a:cubicBezTo>
                    <a:pt x="12219408" y="74930"/>
                    <a:pt x="12219408" y="76200"/>
                    <a:pt x="12208370" y="77470"/>
                  </a:cubicBezTo>
                  <a:cubicBezTo>
                    <a:pt x="12197333" y="83820"/>
                    <a:pt x="12263557" y="87630"/>
                    <a:pt x="12296669" y="88900"/>
                  </a:cubicBezTo>
                  <a:lnTo>
                    <a:pt x="12318743" y="88900"/>
                  </a:lnTo>
                  <a:cubicBezTo>
                    <a:pt x="12616750" y="90170"/>
                    <a:pt x="12671937" y="88900"/>
                    <a:pt x="12716086" y="85090"/>
                  </a:cubicBezTo>
                  <a:cubicBezTo>
                    <a:pt x="12727123" y="83820"/>
                    <a:pt x="12749198" y="82550"/>
                    <a:pt x="13003055" y="83820"/>
                  </a:cubicBezTo>
                  <a:lnTo>
                    <a:pt x="13025131" y="83820"/>
                  </a:lnTo>
                  <a:cubicBezTo>
                    <a:pt x="13058242" y="82550"/>
                    <a:pt x="13080316" y="81280"/>
                    <a:pt x="13091354" y="80010"/>
                  </a:cubicBezTo>
                  <a:cubicBezTo>
                    <a:pt x="13378323" y="78740"/>
                    <a:pt x="13477660" y="77470"/>
                    <a:pt x="13554920" y="76200"/>
                  </a:cubicBezTo>
                  <a:lnTo>
                    <a:pt x="13830852" y="78740"/>
                  </a:lnTo>
                  <a:cubicBezTo>
                    <a:pt x="13930188" y="80010"/>
                    <a:pt x="13985374" y="80010"/>
                    <a:pt x="14018485" y="81280"/>
                  </a:cubicBezTo>
                  <a:lnTo>
                    <a:pt x="14018485" y="90170"/>
                  </a:lnTo>
                  <a:lnTo>
                    <a:pt x="15331923" y="92710"/>
                  </a:lnTo>
                  <a:lnTo>
                    <a:pt x="15287774" y="91440"/>
                  </a:lnTo>
                  <a:cubicBezTo>
                    <a:pt x="15376072" y="90170"/>
                    <a:pt x="15552669" y="87630"/>
                    <a:pt x="15674079" y="87630"/>
                  </a:cubicBezTo>
                  <a:cubicBezTo>
                    <a:pt x="15938974" y="85090"/>
                    <a:pt x="16049347" y="83820"/>
                    <a:pt x="16088711" y="81280"/>
                  </a:cubicBezTo>
                  <a:lnTo>
                    <a:pt x="16098870" y="81280"/>
                  </a:lnTo>
                  <a:lnTo>
                    <a:pt x="16101411" y="85090"/>
                  </a:lnTo>
                  <a:lnTo>
                    <a:pt x="16101411" y="63500"/>
                  </a:lnTo>
                  <a:lnTo>
                    <a:pt x="16103950" y="63500"/>
                  </a:lnTo>
                  <a:lnTo>
                    <a:pt x="16102681" y="85090"/>
                  </a:lnTo>
                  <a:lnTo>
                    <a:pt x="16106491" y="83820"/>
                  </a:lnTo>
                  <a:cubicBezTo>
                    <a:pt x="16112841" y="82550"/>
                    <a:pt x="16138241" y="81280"/>
                    <a:pt x="16164911" y="80010"/>
                  </a:cubicBezTo>
                  <a:lnTo>
                    <a:pt x="16164911" y="85090"/>
                  </a:lnTo>
                  <a:cubicBezTo>
                    <a:pt x="16189041" y="86360"/>
                    <a:pt x="16209361" y="85090"/>
                    <a:pt x="16229681" y="82550"/>
                  </a:cubicBezTo>
                  <a:cubicBezTo>
                    <a:pt x="16256350" y="80010"/>
                    <a:pt x="16283020" y="77470"/>
                    <a:pt x="16319850" y="82550"/>
                  </a:cubicBezTo>
                  <a:cubicBezTo>
                    <a:pt x="16328741" y="82550"/>
                    <a:pt x="16341441" y="85090"/>
                    <a:pt x="16354141" y="86360"/>
                  </a:cubicBezTo>
                  <a:cubicBezTo>
                    <a:pt x="16382081" y="90170"/>
                    <a:pt x="16392241" y="91440"/>
                    <a:pt x="16397320" y="86360"/>
                  </a:cubicBezTo>
                  <a:lnTo>
                    <a:pt x="16398591" y="85090"/>
                  </a:lnTo>
                  <a:cubicBezTo>
                    <a:pt x="16406211" y="85090"/>
                    <a:pt x="16413831" y="85090"/>
                    <a:pt x="16422720" y="83820"/>
                  </a:cubicBezTo>
                  <a:cubicBezTo>
                    <a:pt x="16445581" y="82550"/>
                    <a:pt x="16468441" y="81280"/>
                    <a:pt x="16495111" y="85090"/>
                  </a:cubicBezTo>
                  <a:lnTo>
                    <a:pt x="16497650" y="85090"/>
                  </a:lnTo>
                  <a:cubicBezTo>
                    <a:pt x="16498920" y="85090"/>
                    <a:pt x="16500191" y="85090"/>
                    <a:pt x="16500191" y="83820"/>
                  </a:cubicBezTo>
                  <a:lnTo>
                    <a:pt x="16514161" y="86360"/>
                  </a:lnTo>
                  <a:cubicBezTo>
                    <a:pt x="16526861" y="88900"/>
                    <a:pt x="16549720" y="87630"/>
                    <a:pt x="16570041" y="86360"/>
                  </a:cubicBezTo>
                  <a:cubicBezTo>
                    <a:pt x="16580200" y="86360"/>
                    <a:pt x="16591631" y="85090"/>
                    <a:pt x="16597981" y="85090"/>
                  </a:cubicBezTo>
                  <a:lnTo>
                    <a:pt x="16599250" y="90170"/>
                  </a:lnTo>
                  <a:cubicBezTo>
                    <a:pt x="16620841" y="83820"/>
                    <a:pt x="16647511" y="83820"/>
                    <a:pt x="16677991" y="85090"/>
                  </a:cubicBezTo>
                  <a:cubicBezTo>
                    <a:pt x="16702120" y="86360"/>
                    <a:pt x="16730061" y="86360"/>
                    <a:pt x="16759270" y="83820"/>
                  </a:cubicBezTo>
                  <a:lnTo>
                    <a:pt x="16755461" y="87630"/>
                  </a:lnTo>
                  <a:lnTo>
                    <a:pt x="16778320" y="85090"/>
                  </a:lnTo>
                  <a:cubicBezTo>
                    <a:pt x="16780861" y="85090"/>
                    <a:pt x="16783400" y="85090"/>
                    <a:pt x="16787211" y="83820"/>
                  </a:cubicBezTo>
                  <a:lnTo>
                    <a:pt x="16788481" y="90170"/>
                  </a:lnTo>
                  <a:cubicBezTo>
                    <a:pt x="16804991" y="88900"/>
                    <a:pt x="16821500" y="87630"/>
                    <a:pt x="16843091" y="88900"/>
                  </a:cubicBezTo>
                  <a:lnTo>
                    <a:pt x="16846900" y="88900"/>
                  </a:lnTo>
                  <a:lnTo>
                    <a:pt x="16857061" y="90170"/>
                  </a:lnTo>
                  <a:lnTo>
                    <a:pt x="16857061" y="109220"/>
                  </a:lnTo>
                  <a:lnTo>
                    <a:pt x="16869761" y="109220"/>
                  </a:lnTo>
                  <a:lnTo>
                    <a:pt x="16869761" y="115570"/>
                  </a:lnTo>
                  <a:cubicBezTo>
                    <a:pt x="16868491" y="129540"/>
                    <a:pt x="16867220" y="138430"/>
                    <a:pt x="16864681" y="148590"/>
                  </a:cubicBezTo>
                  <a:lnTo>
                    <a:pt x="16864681" y="151130"/>
                  </a:lnTo>
                  <a:cubicBezTo>
                    <a:pt x="16859600" y="176530"/>
                    <a:pt x="16855791" y="201930"/>
                    <a:pt x="16857061" y="271780"/>
                  </a:cubicBezTo>
                  <a:lnTo>
                    <a:pt x="16860870" y="271780"/>
                  </a:lnTo>
                  <a:cubicBezTo>
                    <a:pt x="16859600" y="293370"/>
                    <a:pt x="16858331" y="311150"/>
                    <a:pt x="16855791" y="321310"/>
                  </a:cubicBezTo>
                  <a:cubicBezTo>
                    <a:pt x="16855791" y="369570"/>
                    <a:pt x="16857061" y="372110"/>
                    <a:pt x="16863411" y="372110"/>
                  </a:cubicBezTo>
                  <a:cubicBezTo>
                    <a:pt x="16863411" y="384810"/>
                    <a:pt x="16864681" y="394970"/>
                    <a:pt x="16867220" y="407670"/>
                  </a:cubicBezTo>
                  <a:cubicBezTo>
                    <a:pt x="16868491" y="417830"/>
                    <a:pt x="16871031" y="429260"/>
                    <a:pt x="16871031" y="443230"/>
                  </a:cubicBezTo>
                  <a:lnTo>
                    <a:pt x="16865950" y="443230"/>
                  </a:lnTo>
                  <a:lnTo>
                    <a:pt x="16865950" y="449580"/>
                  </a:lnTo>
                  <a:cubicBezTo>
                    <a:pt x="16863411" y="513080"/>
                    <a:pt x="16867220" y="520700"/>
                    <a:pt x="16871031" y="528320"/>
                  </a:cubicBezTo>
                  <a:cubicBezTo>
                    <a:pt x="16872300" y="530860"/>
                    <a:pt x="16873570" y="534670"/>
                    <a:pt x="16874841" y="544830"/>
                  </a:cubicBezTo>
                  <a:lnTo>
                    <a:pt x="16865950" y="546100"/>
                  </a:lnTo>
                  <a:close/>
                  <a:moveTo>
                    <a:pt x="16869761" y="756920"/>
                  </a:moveTo>
                  <a:lnTo>
                    <a:pt x="16867222" y="751840"/>
                  </a:lnTo>
                  <a:lnTo>
                    <a:pt x="16868491" y="745490"/>
                  </a:lnTo>
                  <a:cubicBezTo>
                    <a:pt x="16869761" y="750570"/>
                    <a:pt x="16869761" y="754380"/>
                    <a:pt x="16869761" y="756920"/>
                  </a:cubicBezTo>
                  <a:close/>
                  <a:moveTo>
                    <a:pt x="73660" y="1209755"/>
                  </a:moveTo>
                  <a:lnTo>
                    <a:pt x="76200" y="1214835"/>
                  </a:lnTo>
                  <a:lnTo>
                    <a:pt x="74930" y="1221185"/>
                  </a:lnTo>
                  <a:cubicBezTo>
                    <a:pt x="73660" y="1217375"/>
                    <a:pt x="73660" y="1213565"/>
                    <a:pt x="73660" y="1209755"/>
                  </a:cubicBezTo>
                  <a:close/>
                  <a:moveTo>
                    <a:pt x="16905320" y="628650"/>
                  </a:moveTo>
                  <a:lnTo>
                    <a:pt x="16905320" y="619760"/>
                  </a:lnTo>
                  <a:cubicBezTo>
                    <a:pt x="16905320" y="623570"/>
                    <a:pt x="16906591" y="626110"/>
                    <a:pt x="16906591" y="628650"/>
                  </a:cubicBezTo>
                  <a:lnTo>
                    <a:pt x="16905320" y="628650"/>
                  </a:lnTo>
                  <a:close/>
                  <a:moveTo>
                    <a:pt x="16934531" y="923918"/>
                  </a:moveTo>
                  <a:lnTo>
                    <a:pt x="16930720" y="923739"/>
                  </a:lnTo>
                  <a:cubicBezTo>
                    <a:pt x="16931991" y="923739"/>
                    <a:pt x="16933261" y="923918"/>
                    <a:pt x="16934531" y="923918"/>
                  </a:cubicBezTo>
                  <a:close/>
                </a:path>
              </a:pathLst>
            </a:custGeom>
            <a:solidFill>
              <a:srgbClr val="425C6B"/>
            </a:solidFill>
          </p:spPr>
        </p:sp>
      </p:grpSp>
      <p:sp>
        <p:nvSpPr>
          <p:cNvPr id="12" name="TextBox 12"/>
          <p:cNvSpPr txBox="1"/>
          <p:nvPr/>
        </p:nvSpPr>
        <p:spPr>
          <a:xfrm>
            <a:off x="579405" y="3383497"/>
            <a:ext cx="11025641" cy="1138132"/>
          </a:xfrm>
          <a:prstGeom prst="rect">
            <a:avLst/>
          </a:prstGeom>
        </p:spPr>
        <p:txBody>
          <a:bodyPr lIns="0" tIns="0" rIns="0" bIns="0" rtlCol="0" anchor="t">
            <a:spAutoFit/>
          </a:bodyPr>
          <a:lstStyle/>
          <a:p>
            <a:pPr algn="ctr">
              <a:lnSpc>
                <a:spcPts val="1833"/>
              </a:lnSpc>
              <a:spcBef>
                <a:spcPct val="0"/>
              </a:spcBef>
            </a:pPr>
            <a:r>
              <a:rPr lang="en-US" sz="1466" b="1" spc="51" dirty="0">
                <a:latin typeface="Century Gothic" panose="020B0502020202020204" pitchFamily="34" charset="0"/>
              </a:rPr>
              <a:t>Privileges</a:t>
            </a:r>
          </a:p>
          <a:p>
            <a:pPr algn="just">
              <a:lnSpc>
                <a:spcPts val="1833"/>
              </a:lnSpc>
              <a:spcBef>
                <a:spcPct val="0"/>
              </a:spcBef>
            </a:pPr>
            <a:r>
              <a:rPr lang="en-US" sz="1466" spc="51" dirty="0">
                <a:latin typeface="Century Gothic" panose="020B0502020202020204" pitchFamily="34" charset="0"/>
              </a:rPr>
              <a:t>Authorization and privilege control features in an RDBMS allow the database administrator to restrict access to authorized users, and grant privileges to individual users based on the types of database tasks they need to perform. Authorization can be defined based on the remote client IP address in combination with user authorization, restricting access to specific external computer systems.</a:t>
            </a:r>
          </a:p>
        </p:txBody>
      </p:sp>
      <p:grpSp>
        <p:nvGrpSpPr>
          <p:cNvPr id="14" name="Group 7">
            <a:extLst>
              <a:ext uri="{FF2B5EF4-FFF2-40B4-BE49-F238E27FC236}">
                <a16:creationId xmlns:a16="http://schemas.microsoft.com/office/drawing/2014/main" id="{8DC7371B-4570-E043-B924-D56252371AA0}"/>
              </a:ext>
            </a:extLst>
          </p:cNvPr>
          <p:cNvGrpSpPr/>
          <p:nvPr/>
        </p:nvGrpSpPr>
        <p:grpSpPr>
          <a:xfrm>
            <a:off x="267073" y="1809575"/>
            <a:ext cx="11666011" cy="1236947"/>
            <a:chOff x="0" y="0"/>
            <a:chExt cx="16943421" cy="1796512"/>
          </a:xfrm>
        </p:grpSpPr>
        <p:sp>
          <p:nvSpPr>
            <p:cNvPr id="15" name="Freeform 8">
              <a:extLst>
                <a:ext uri="{FF2B5EF4-FFF2-40B4-BE49-F238E27FC236}">
                  <a16:creationId xmlns:a16="http://schemas.microsoft.com/office/drawing/2014/main" id="{4EE162DF-8A22-DE4D-B9B0-D8D159D0F05C}"/>
                </a:ext>
              </a:extLst>
            </p:cNvPr>
            <p:cNvSpPr/>
            <p:nvPr/>
          </p:nvSpPr>
          <p:spPr>
            <a:xfrm>
              <a:off x="0" y="-2540"/>
              <a:ext cx="16943422" cy="1799052"/>
            </a:xfrm>
            <a:custGeom>
              <a:avLst/>
              <a:gdLst/>
              <a:ahLst/>
              <a:cxnLst/>
              <a:rect l="l" t="t" r="r" b="b"/>
              <a:pathLst>
                <a:path w="16943422" h="1799052">
                  <a:moveTo>
                    <a:pt x="16940881" y="869504"/>
                  </a:moveTo>
                  <a:lnTo>
                    <a:pt x="16943422" y="868813"/>
                  </a:lnTo>
                  <a:lnTo>
                    <a:pt x="16937072" y="868986"/>
                  </a:lnTo>
                  <a:lnTo>
                    <a:pt x="16937072" y="867892"/>
                  </a:lnTo>
                  <a:cubicBezTo>
                    <a:pt x="16937072" y="867834"/>
                    <a:pt x="16935800" y="867661"/>
                    <a:pt x="16934531" y="867431"/>
                  </a:cubicBezTo>
                  <a:lnTo>
                    <a:pt x="16934531" y="867316"/>
                  </a:lnTo>
                  <a:lnTo>
                    <a:pt x="16933261" y="867316"/>
                  </a:lnTo>
                  <a:cubicBezTo>
                    <a:pt x="16931991" y="867085"/>
                    <a:pt x="16928181" y="867085"/>
                    <a:pt x="16926911" y="867085"/>
                  </a:cubicBezTo>
                  <a:cubicBezTo>
                    <a:pt x="16926911" y="865243"/>
                    <a:pt x="16928181" y="863342"/>
                    <a:pt x="16929450" y="861499"/>
                  </a:cubicBezTo>
                  <a:cubicBezTo>
                    <a:pt x="16929450" y="860981"/>
                    <a:pt x="16930722" y="860520"/>
                    <a:pt x="16930722" y="860002"/>
                  </a:cubicBezTo>
                  <a:lnTo>
                    <a:pt x="16934531" y="860002"/>
                  </a:lnTo>
                  <a:lnTo>
                    <a:pt x="16934531" y="847090"/>
                  </a:lnTo>
                  <a:lnTo>
                    <a:pt x="16938341" y="847090"/>
                  </a:lnTo>
                  <a:lnTo>
                    <a:pt x="16938341" y="816610"/>
                  </a:lnTo>
                  <a:cubicBezTo>
                    <a:pt x="16940881" y="781050"/>
                    <a:pt x="16943422" y="726440"/>
                    <a:pt x="16940881" y="692150"/>
                  </a:cubicBezTo>
                  <a:cubicBezTo>
                    <a:pt x="16942150" y="674370"/>
                    <a:pt x="16939611" y="652780"/>
                    <a:pt x="16938341" y="641350"/>
                  </a:cubicBezTo>
                  <a:lnTo>
                    <a:pt x="16939611" y="641350"/>
                  </a:lnTo>
                  <a:lnTo>
                    <a:pt x="16935800" y="542290"/>
                  </a:lnTo>
                  <a:lnTo>
                    <a:pt x="16937072" y="541020"/>
                  </a:lnTo>
                  <a:lnTo>
                    <a:pt x="16937072" y="537210"/>
                  </a:lnTo>
                  <a:cubicBezTo>
                    <a:pt x="16937072" y="502920"/>
                    <a:pt x="16935800" y="468630"/>
                    <a:pt x="16935800" y="431800"/>
                  </a:cubicBezTo>
                  <a:cubicBezTo>
                    <a:pt x="16933261" y="361950"/>
                    <a:pt x="16931991" y="290830"/>
                    <a:pt x="16938341" y="213360"/>
                  </a:cubicBezTo>
                  <a:lnTo>
                    <a:pt x="16938341" y="207010"/>
                  </a:lnTo>
                  <a:cubicBezTo>
                    <a:pt x="16937072" y="191770"/>
                    <a:pt x="16937072" y="176530"/>
                    <a:pt x="16937072" y="158750"/>
                  </a:cubicBezTo>
                  <a:lnTo>
                    <a:pt x="16937072" y="80010"/>
                  </a:lnTo>
                  <a:lnTo>
                    <a:pt x="16942150" y="59690"/>
                  </a:lnTo>
                  <a:lnTo>
                    <a:pt x="16942150" y="8890"/>
                  </a:lnTo>
                  <a:lnTo>
                    <a:pt x="16935800" y="8890"/>
                  </a:lnTo>
                  <a:cubicBezTo>
                    <a:pt x="16897700" y="8890"/>
                    <a:pt x="16841822" y="7620"/>
                    <a:pt x="16826581" y="7620"/>
                  </a:cubicBezTo>
                  <a:cubicBezTo>
                    <a:pt x="16798641" y="7620"/>
                    <a:pt x="16783400" y="7620"/>
                    <a:pt x="16775781" y="8890"/>
                  </a:cubicBezTo>
                  <a:cubicBezTo>
                    <a:pt x="16742761" y="0"/>
                    <a:pt x="16664022" y="1270"/>
                    <a:pt x="16587822" y="3810"/>
                  </a:cubicBezTo>
                  <a:cubicBezTo>
                    <a:pt x="16549722" y="5080"/>
                    <a:pt x="16512891" y="5080"/>
                    <a:pt x="16487491" y="3810"/>
                  </a:cubicBezTo>
                  <a:lnTo>
                    <a:pt x="16483681" y="3810"/>
                  </a:lnTo>
                  <a:lnTo>
                    <a:pt x="16481141" y="10160"/>
                  </a:lnTo>
                  <a:cubicBezTo>
                    <a:pt x="16430341" y="10160"/>
                    <a:pt x="16380811" y="11430"/>
                    <a:pt x="16316041" y="13970"/>
                  </a:cubicBezTo>
                  <a:lnTo>
                    <a:pt x="16304611" y="13970"/>
                  </a:lnTo>
                  <a:lnTo>
                    <a:pt x="16305881" y="16510"/>
                  </a:lnTo>
                  <a:lnTo>
                    <a:pt x="16272861" y="16510"/>
                  </a:lnTo>
                  <a:lnTo>
                    <a:pt x="16272861" y="21590"/>
                  </a:lnTo>
                  <a:cubicBezTo>
                    <a:pt x="16250000" y="21590"/>
                    <a:pt x="16225870" y="20320"/>
                    <a:pt x="16199200" y="19050"/>
                  </a:cubicBezTo>
                  <a:cubicBezTo>
                    <a:pt x="16176341" y="17780"/>
                    <a:pt x="16153481" y="17780"/>
                    <a:pt x="16130620" y="16510"/>
                  </a:cubicBezTo>
                  <a:lnTo>
                    <a:pt x="16130620" y="15240"/>
                  </a:lnTo>
                  <a:cubicBezTo>
                    <a:pt x="16123000" y="13970"/>
                    <a:pt x="16114111" y="13970"/>
                    <a:pt x="16106491" y="12700"/>
                  </a:cubicBezTo>
                  <a:lnTo>
                    <a:pt x="16105220" y="44450"/>
                  </a:lnTo>
                  <a:lnTo>
                    <a:pt x="16101411" y="44450"/>
                  </a:lnTo>
                  <a:lnTo>
                    <a:pt x="16101411" y="13970"/>
                  </a:lnTo>
                  <a:cubicBezTo>
                    <a:pt x="15773416" y="10160"/>
                    <a:pt x="15320887" y="12700"/>
                    <a:pt x="14879394" y="15240"/>
                  </a:cubicBezTo>
                  <a:cubicBezTo>
                    <a:pt x="14426865" y="17780"/>
                    <a:pt x="13996411" y="20320"/>
                    <a:pt x="13599069" y="16510"/>
                  </a:cubicBezTo>
                  <a:cubicBezTo>
                    <a:pt x="13411436" y="17780"/>
                    <a:pt x="13267950" y="17780"/>
                    <a:pt x="13146540" y="16510"/>
                  </a:cubicBezTo>
                  <a:lnTo>
                    <a:pt x="13146540" y="15240"/>
                  </a:lnTo>
                  <a:lnTo>
                    <a:pt x="12771272" y="12700"/>
                  </a:lnTo>
                  <a:lnTo>
                    <a:pt x="12771272" y="16510"/>
                  </a:lnTo>
                  <a:cubicBezTo>
                    <a:pt x="12649862" y="16510"/>
                    <a:pt x="12517414" y="17780"/>
                    <a:pt x="12373930" y="17780"/>
                  </a:cubicBezTo>
                  <a:lnTo>
                    <a:pt x="12285631" y="12700"/>
                  </a:lnTo>
                  <a:lnTo>
                    <a:pt x="12230445" y="12700"/>
                  </a:lnTo>
                  <a:cubicBezTo>
                    <a:pt x="12086960" y="11430"/>
                    <a:pt x="12020737" y="11430"/>
                    <a:pt x="11998662" y="19050"/>
                  </a:cubicBezTo>
                  <a:lnTo>
                    <a:pt x="11998662" y="21590"/>
                  </a:lnTo>
                  <a:cubicBezTo>
                    <a:pt x="11943476" y="22860"/>
                    <a:pt x="11888289" y="22860"/>
                    <a:pt x="11844140" y="24130"/>
                  </a:cubicBezTo>
                  <a:cubicBezTo>
                    <a:pt x="11733767" y="19050"/>
                    <a:pt x="11590282" y="20320"/>
                    <a:pt x="11424723" y="20320"/>
                  </a:cubicBezTo>
                  <a:cubicBezTo>
                    <a:pt x="11259163" y="21590"/>
                    <a:pt x="11082567" y="21590"/>
                    <a:pt x="10961157" y="16510"/>
                  </a:cubicBezTo>
                  <a:lnTo>
                    <a:pt x="10950119" y="15240"/>
                  </a:lnTo>
                  <a:lnTo>
                    <a:pt x="10928045" y="15240"/>
                  </a:lnTo>
                  <a:cubicBezTo>
                    <a:pt x="10872858" y="16510"/>
                    <a:pt x="10652113" y="17780"/>
                    <a:pt x="10442404" y="19050"/>
                  </a:cubicBezTo>
                  <a:cubicBezTo>
                    <a:pt x="10243733" y="20320"/>
                    <a:pt x="10022987" y="21590"/>
                    <a:pt x="9846390" y="22860"/>
                  </a:cubicBezTo>
                  <a:cubicBezTo>
                    <a:pt x="9813279" y="20320"/>
                    <a:pt x="9747055" y="19050"/>
                    <a:pt x="9669793" y="19050"/>
                  </a:cubicBezTo>
                  <a:cubicBezTo>
                    <a:pt x="9415936" y="20320"/>
                    <a:pt x="9128966" y="21590"/>
                    <a:pt x="8775773" y="21590"/>
                  </a:cubicBezTo>
                  <a:lnTo>
                    <a:pt x="8764736" y="20320"/>
                  </a:lnTo>
                  <a:lnTo>
                    <a:pt x="8709549" y="21590"/>
                  </a:lnTo>
                  <a:cubicBezTo>
                    <a:pt x="8477766" y="21590"/>
                    <a:pt x="8245983" y="20320"/>
                    <a:pt x="8014200" y="20320"/>
                  </a:cubicBezTo>
                  <a:lnTo>
                    <a:pt x="8014200" y="17780"/>
                  </a:lnTo>
                  <a:cubicBezTo>
                    <a:pt x="7947976" y="19050"/>
                    <a:pt x="7881752" y="19050"/>
                    <a:pt x="7826566" y="20320"/>
                  </a:cubicBezTo>
                  <a:lnTo>
                    <a:pt x="7738268" y="20320"/>
                  </a:lnTo>
                  <a:cubicBezTo>
                    <a:pt x="7197441" y="19050"/>
                    <a:pt x="6634538" y="17780"/>
                    <a:pt x="6060600" y="17780"/>
                  </a:cubicBezTo>
                  <a:lnTo>
                    <a:pt x="6038525" y="17780"/>
                  </a:lnTo>
                  <a:lnTo>
                    <a:pt x="6005413" y="22860"/>
                  </a:lnTo>
                  <a:lnTo>
                    <a:pt x="6005413" y="27940"/>
                  </a:lnTo>
                  <a:lnTo>
                    <a:pt x="5983339" y="27940"/>
                  </a:lnTo>
                  <a:lnTo>
                    <a:pt x="5299027" y="16510"/>
                  </a:lnTo>
                  <a:cubicBezTo>
                    <a:pt x="5199691" y="16510"/>
                    <a:pt x="5144505" y="19050"/>
                    <a:pt x="5078281" y="20320"/>
                  </a:cubicBezTo>
                  <a:cubicBezTo>
                    <a:pt x="4978945" y="22860"/>
                    <a:pt x="4890647" y="26670"/>
                    <a:pt x="4603677" y="21590"/>
                  </a:cubicBezTo>
                  <a:lnTo>
                    <a:pt x="4603677" y="24130"/>
                  </a:lnTo>
                  <a:lnTo>
                    <a:pt x="3908328" y="24130"/>
                  </a:lnTo>
                  <a:cubicBezTo>
                    <a:pt x="3102606" y="24130"/>
                    <a:pt x="2175473" y="24130"/>
                    <a:pt x="1458049" y="19050"/>
                  </a:cubicBezTo>
                  <a:lnTo>
                    <a:pt x="1160043" y="17780"/>
                  </a:lnTo>
                  <a:lnTo>
                    <a:pt x="1281453" y="24130"/>
                  </a:lnTo>
                  <a:lnTo>
                    <a:pt x="1215229" y="24130"/>
                  </a:lnTo>
                  <a:cubicBezTo>
                    <a:pt x="928260" y="21590"/>
                    <a:pt x="848360" y="20320"/>
                    <a:pt x="840740" y="24130"/>
                  </a:cubicBezTo>
                  <a:lnTo>
                    <a:pt x="840740" y="21590"/>
                  </a:lnTo>
                  <a:cubicBezTo>
                    <a:pt x="839470" y="21590"/>
                    <a:pt x="839470" y="21590"/>
                    <a:pt x="838200" y="22860"/>
                  </a:cubicBezTo>
                  <a:cubicBezTo>
                    <a:pt x="836930" y="22860"/>
                    <a:pt x="835660" y="21590"/>
                    <a:pt x="833120" y="21590"/>
                  </a:cubicBezTo>
                  <a:lnTo>
                    <a:pt x="833120" y="15240"/>
                  </a:lnTo>
                  <a:cubicBezTo>
                    <a:pt x="797560" y="16510"/>
                    <a:pt x="768350" y="16510"/>
                    <a:pt x="742950" y="15240"/>
                  </a:cubicBezTo>
                  <a:cubicBezTo>
                    <a:pt x="713740" y="13970"/>
                    <a:pt x="687070" y="13970"/>
                    <a:pt x="659130" y="16510"/>
                  </a:cubicBezTo>
                  <a:cubicBezTo>
                    <a:pt x="657860" y="15240"/>
                    <a:pt x="656590" y="12700"/>
                    <a:pt x="652780" y="11430"/>
                  </a:cubicBezTo>
                  <a:lnTo>
                    <a:pt x="650240" y="11430"/>
                  </a:lnTo>
                  <a:cubicBezTo>
                    <a:pt x="646430" y="11430"/>
                    <a:pt x="643890" y="12700"/>
                    <a:pt x="641350" y="12700"/>
                  </a:cubicBezTo>
                  <a:lnTo>
                    <a:pt x="641350" y="7620"/>
                  </a:lnTo>
                  <a:cubicBezTo>
                    <a:pt x="572770" y="7620"/>
                    <a:pt x="551180" y="15240"/>
                    <a:pt x="541020" y="21590"/>
                  </a:cubicBezTo>
                  <a:cubicBezTo>
                    <a:pt x="486410" y="20320"/>
                    <a:pt x="438150" y="19050"/>
                    <a:pt x="391160" y="15240"/>
                  </a:cubicBezTo>
                  <a:lnTo>
                    <a:pt x="391160" y="20320"/>
                  </a:lnTo>
                  <a:lnTo>
                    <a:pt x="373380" y="20320"/>
                  </a:lnTo>
                  <a:lnTo>
                    <a:pt x="373380" y="22860"/>
                  </a:lnTo>
                  <a:lnTo>
                    <a:pt x="298450" y="22860"/>
                  </a:lnTo>
                  <a:lnTo>
                    <a:pt x="251460" y="19050"/>
                  </a:lnTo>
                  <a:lnTo>
                    <a:pt x="250190" y="19050"/>
                  </a:lnTo>
                  <a:cubicBezTo>
                    <a:pt x="240030" y="22860"/>
                    <a:pt x="205740" y="22860"/>
                    <a:pt x="173990" y="22860"/>
                  </a:cubicBezTo>
                  <a:cubicBezTo>
                    <a:pt x="146050" y="22860"/>
                    <a:pt x="120650" y="22860"/>
                    <a:pt x="107950" y="25400"/>
                  </a:cubicBezTo>
                  <a:lnTo>
                    <a:pt x="100330" y="27940"/>
                  </a:lnTo>
                  <a:lnTo>
                    <a:pt x="45720" y="27940"/>
                  </a:lnTo>
                  <a:lnTo>
                    <a:pt x="45720" y="34290"/>
                  </a:lnTo>
                  <a:lnTo>
                    <a:pt x="29210" y="34290"/>
                  </a:lnTo>
                  <a:lnTo>
                    <a:pt x="29210" y="40640"/>
                  </a:lnTo>
                  <a:cubicBezTo>
                    <a:pt x="29210" y="50800"/>
                    <a:pt x="29210" y="62230"/>
                    <a:pt x="27940" y="76200"/>
                  </a:cubicBezTo>
                  <a:lnTo>
                    <a:pt x="27940" y="87630"/>
                  </a:lnTo>
                  <a:cubicBezTo>
                    <a:pt x="27940" y="97790"/>
                    <a:pt x="27940" y="105410"/>
                    <a:pt x="26670" y="114300"/>
                  </a:cubicBezTo>
                  <a:lnTo>
                    <a:pt x="25400" y="130810"/>
                  </a:lnTo>
                  <a:cubicBezTo>
                    <a:pt x="21590" y="194310"/>
                    <a:pt x="22860" y="208280"/>
                    <a:pt x="22860" y="222250"/>
                  </a:cubicBezTo>
                  <a:cubicBezTo>
                    <a:pt x="24130" y="236220"/>
                    <a:pt x="24130" y="248920"/>
                    <a:pt x="20320" y="311150"/>
                  </a:cubicBezTo>
                  <a:lnTo>
                    <a:pt x="19050" y="328930"/>
                  </a:lnTo>
                  <a:lnTo>
                    <a:pt x="30480" y="316230"/>
                  </a:lnTo>
                  <a:cubicBezTo>
                    <a:pt x="31750" y="328930"/>
                    <a:pt x="29210" y="356870"/>
                    <a:pt x="27940" y="378460"/>
                  </a:cubicBezTo>
                  <a:cubicBezTo>
                    <a:pt x="26670" y="412750"/>
                    <a:pt x="22860" y="450850"/>
                    <a:pt x="25400" y="485140"/>
                  </a:cubicBezTo>
                  <a:lnTo>
                    <a:pt x="16510" y="457200"/>
                  </a:lnTo>
                  <a:lnTo>
                    <a:pt x="17780" y="504190"/>
                  </a:lnTo>
                  <a:cubicBezTo>
                    <a:pt x="17780" y="519430"/>
                    <a:pt x="19050" y="535940"/>
                    <a:pt x="19050" y="552450"/>
                  </a:cubicBezTo>
                  <a:cubicBezTo>
                    <a:pt x="16510" y="565150"/>
                    <a:pt x="13970" y="577850"/>
                    <a:pt x="12700" y="588010"/>
                  </a:cubicBezTo>
                  <a:lnTo>
                    <a:pt x="7620" y="588010"/>
                  </a:lnTo>
                  <a:cubicBezTo>
                    <a:pt x="3810" y="640080"/>
                    <a:pt x="5080" y="643890"/>
                    <a:pt x="8890" y="647700"/>
                  </a:cubicBezTo>
                  <a:cubicBezTo>
                    <a:pt x="10160" y="648970"/>
                    <a:pt x="12700" y="650240"/>
                    <a:pt x="13970" y="650240"/>
                  </a:cubicBezTo>
                  <a:cubicBezTo>
                    <a:pt x="15240" y="652780"/>
                    <a:pt x="16510" y="659130"/>
                    <a:pt x="16510" y="675640"/>
                  </a:cubicBezTo>
                  <a:cubicBezTo>
                    <a:pt x="15240" y="675640"/>
                    <a:pt x="13970" y="675640"/>
                    <a:pt x="11430" y="676910"/>
                  </a:cubicBezTo>
                  <a:cubicBezTo>
                    <a:pt x="6350" y="679450"/>
                    <a:pt x="5080" y="685800"/>
                    <a:pt x="5080" y="712470"/>
                  </a:cubicBezTo>
                  <a:cubicBezTo>
                    <a:pt x="3810" y="722630"/>
                    <a:pt x="5080" y="748030"/>
                    <a:pt x="7620" y="779780"/>
                  </a:cubicBezTo>
                  <a:cubicBezTo>
                    <a:pt x="8890" y="800100"/>
                    <a:pt x="10160" y="822960"/>
                    <a:pt x="11430" y="845820"/>
                  </a:cubicBezTo>
                  <a:lnTo>
                    <a:pt x="38100" y="845820"/>
                  </a:lnTo>
                  <a:lnTo>
                    <a:pt x="11430" y="845820"/>
                  </a:lnTo>
                  <a:lnTo>
                    <a:pt x="11430" y="857250"/>
                  </a:lnTo>
                  <a:cubicBezTo>
                    <a:pt x="7620" y="859254"/>
                    <a:pt x="6350" y="859829"/>
                    <a:pt x="6350" y="862363"/>
                  </a:cubicBezTo>
                  <a:lnTo>
                    <a:pt x="10160" y="862363"/>
                  </a:lnTo>
                  <a:lnTo>
                    <a:pt x="10160" y="862651"/>
                  </a:lnTo>
                  <a:lnTo>
                    <a:pt x="19050" y="862709"/>
                  </a:lnTo>
                  <a:lnTo>
                    <a:pt x="19050" y="863515"/>
                  </a:lnTo>
                  <a:lnTo>
                    <a:pt x="12700" y="863515"/>
                  </a:lnTo>
                  <a:lnTo>
                    <a:pt x="16510" y="865819"/>
                  </a:lnTo>
                  <a:lnTo>
                    <a:pt x="16510" y="866164"/>
                  </a:lnTo>
                  <a:cubicBezTo>
                    <a:pt x="13970" y="868295"/>
                    <a:pt x="10160" y="870483"/>
                    <a:pt x="16510" y="871981"/>
                  </a:cubicBezTo>
                  <a:cubicBezTo>
                    <a:pt x="16510" y="872096"/>
                    <a:pt x="16510" y="872153"/>
                    <a:pt x="15240" y="872211"/>
                  </a:cubicBezTo>
                  <a:lnTo>
                    <a:pt x="12700" y="872268"/>
                  </a:lnTo>
                  <a:lnTo>
                    <a:pt x="12700" y="872499"/>
                  </a:lnTo>
                  <a:cubicBezTo>
                    <a:pt x="13970" y="873075"/>
                    <a:pt x="13970" y="873938"/>
                    <a:pt x="15240" y="874860"/>
                  </a:cubicBezTo>
                  <a:cubicBezTo>
                    <a:pt x="16510" y="876703"/>
                    <a:pt x="19050" y="878776"/>
                    <a:pt x="21590" y="879755"/>
                  </a:cubicBezTo>
                  <a:cubicBezTo>
                    <a:pt x="21590" y="879870"/>
                    <a:pt x="20320" y="879985"/>
                    <a:pt x="20320" y="880043"/>
                  </a:cubicBezTo>
                  <a:cubicBezTo>
                    <a:pt x="20320" y="880100"/>
                    <a:pt x="19050" y="880158"/>
                    <a:pt x="19050" y="880216"/>
                  </a:cubicBezTo>
                  <a:lnTo>
                    <a:pt x="21590" y="880216"/>
                  </a:lnTo>
                  <a:lnTo>
                    <a:pt x="21590" y="880273"/>
                  </a:lnTo>
                  <a:cubicBezTo>
                    <a:pt x="15240" y="881598"/>
                    <a:pt x="17780" y="884362"/>
                    <a:pt x="20320" y="886838"/>
                  </a:cubicBezTo>
                  <a:cubicBezTo>
                    <a:pt x="21590" y="888681"/>
                    <a:pt x="24130" y="890985"/>
                    <a:pt x="20320" y="891445"/>
                  </a:cubicBezTo>
                  <a:lnTo>
                    <a:pt x="16510" y="891445"/>
                  </a:lnTo>
                  <a:lnTo>
                    <a:pt x="17780" y="895880"/>
                  </a:lnTo>
                  <a:lnTo>
                    <a:pt x="11430" y="895880"/>
                  </a:lnTo>
                  <a:cubicBezTo>
                    <a:pt x="11430" y="896398"/>
                    <a:pt x="10160" y="896859"/>
                    <a:pt x="10160" y="897319"/>
                  </a:cubicBezTo>
                  <a:lnTo>
                    <a:pt x="8890" y="897262"/>
                  </a:lnTo>
                  <a:lnTo>
                    <a:pt x="10160" y="897953"/>
                  </a:lnTo>
                  <a:lnTo>
                    <a:pt x="10160" y="898126"/>
                  </a:lnTo>
                  <a:lnTo>
                    <a:pt x="13970" y="902445"/>
                  </a:lnTo>
                  <a:lnTo>
                    <a:pt x="21590" y="902445"/>
                  </a:lnTo>
                  <a:cubicBezTo>
                    <a:pt x="22860" y="902733"/>
                    <a:pt x="22860" y="903021"/>
                    <a:pt x="24130" y="903251"/>
                  </a:cubicBezTo>
                  <a:lnTo>
                    <a:pt x="22860" y="903193"/>
                  </a:lnTo>
                  <a:lnTo>
                    <a:pt x="21590" y="904115"/>
                  </a:lnTo>
                  <a:cubicBezTo>
                    <a:pt x="20320" y="905036"/>
                    <a:pt x="20320" y="905785"/>
                    <a:pt x="20320" y="906476"/>
                  </a:cubicBezTo>
                  <a:cubicBezTo>
                    <a:pt x="17780" y="906821"/>
                    <a:pt x="15240" y="907167"/>
                    <a:pt x="13970" y="907570"/>
                  </a:cubicBezTo>
                  <a:lnTo>
                    <a:pt x="12700" y="907743"/>
                  </a:lnTo>
                  <a:lnTo>
                    <a:pt x="12700" y="907858"/>
                  </a:lnTo>
                  <a:cubicBezTo>
                    <a:pt x="13970" y="907916"/>
                    <a:pt x="15240" y="908146"/>
                    <a:pt x="16510" y="909182"/>
                  </a:cubicBezTo>
                  <a:cubicBezTo>
                    <a:pt x="16510" y="910565"/>
                    <a:pt x="19050" y="911716"/>
                    <a:pt x="22860" y="913502"/>
                  </a:cubicBezTo>
                  <a:lnTo>
                    <a:pt x="12700" y="915172"/>
                  </a:lnTo>
                  <a:cubicBezTo>
                    <a:pt x="8890" y="915805"/>
                    <a:pt x="8890" y="915978"/>
                    <a:pt x="8890" y="916266"/>
                  </a:cubicBezTo>
                  <a:cubicBezTo>
                    <a:pt x="8890" y="916496"/>
                    <a:pt x="8890" y="916842"/>
                    <a:pt x="5080" y="917821"/>
                  </a:cubicBezTo>
                  <a:lnTo>
                    <a:pt x="8890" y="917878"/>
                  </a:lnTo>
                  <a:cubicBezTo>
                    <a:pt x="10160" y="918224"/>
                    <a:pt x="10160" y="919548"/>
                    <a:pt x="10160" y="920412"/>
                  </a:cubicBezTo>
                  <a:cubicBezTo>
                    <a:pt x="10160" y="922140"/>
                    <a:pt x="10160" y="922773"/>
                    <a:pt x="12700" y="922946"/>
                  </a:cubicBezTo>
                  <a:cubicBezTo>
                    <a:pt x="10160" y="923752"/>
                    <a:pt x="8890" y="924501"/>
                    <a:pt x="8890" y="925307"/>
                  </a:cubicBezTo>
                  <a:cubicBezTo>
                    <a:pt x="7620" y="926229"/>
                    <a:pt x="7620" y="927208"/>
                    <a:pt x="2540" y="928417"/>
                  </a:cubicBezTo>
                  <a:lnTo>
                    <a:pt x="0" y="929108"/>
                  </a:lnTo>
                  <a:lnTo>
                    <a:pt x="6350" y="928935"/>
                  </a:lnTo>
                  <a:lnTo>
                    <a:pt x="6350" y="930029"/>
                  </a:lnTo>
                  <a:cubicBezTo>
                    <a:pt x="6350" y="930087"/>
                    <a:pt x="7620" y="930260"/>
                    <a:pt x="8890" y="930490"/>
                  </a:cubicBezTo>
                  <a:lnTo>
                    <a:pt x="8890" y="930605"/>
                  </a:lnTo>
                  <a:lnTo>
                    <a:pt x="10160" y="930605"/>
                  </a:lnTo>
                  <a:cubicBezTo>
                    <a:pt x="11430" y="930836"/>
                    <a:pt x="15240" y="930836"/>
                    <a:pt x="16510" y="930836"/>
                  </a:cubicBezTo>
                  <a:cubicBezTo>
                    <a:pt x="16510" y="932678"/>
                    <a:pt x="15240" y="934579"/>
                    <a:pt x="13970" y="936422"/>
                  </a:cubicBezTo>
                  <a:cubicBezTo>
                    <a:pt x="13970" y="936940"/>
                    <a:pt x="12700" y="937401"/>
                    <a:pt x="12700" y="937919"/>
                  </a:cubicBezTo>
                  <a:lnTo>
                    <a:pt x="8890" y="937919"/>
                  </a:lnTo>
                  <a:lnTo>
                    <a:pt x="8890" y="951962"/>
                  </a:lnTo>
                  <a:lnTo>
                    <a:pt x="6350" y="951962"/>
                  </a:lnTo>
                  <a:lnTo>
                    <a:pt x="6350" y="982442"/>
                  </a:lnTo>
                  <a:cubicBezTo>
                    <a:pt x="3810" y="1018002"/>
                    <a:pt x="1270" y="1072612"/>
                    <a:pt x="3810" y="1106902"/>
                  </a:cubicBezTo>
                  <a:cubicBezTo>
                    <a:pt x="2540" y="1124682"/>
                    <a:pt x="5080" y="1146272"/>
                    <a:pt x="6350" y="1157702"/>
                  </a:cubicBezTo>
                  <a:lnTo>
                    <a:pt x="5080" y="1157702"/>
                  </a:lnTo>
                  <a:lnTo>
                    <a:pt x="8890" y="1256762"/>
                  </a:lnTo>
                  <a:lnTo>
                    <a:pt x="7620" y="1258032"/>
                  </a:lnTo>
                  <a:lnTo>
                    <a:pt x="7620" y="1261842"/>
                  </a:lnTo>
                  <a:cubicBezTo>
                    <a:pt x="7620" y="1296132"/>
                    <a:pt x="8890" y="1330422"/>
                    <a:pt x="8890" y="1367252"/>
                  </a:cubicBezTo>
                  <a:cubicBezTo>
                    <a:pt x="11430" y="1437102"/>
                    <a:pt x="12700" y="1508222"/>
                    <a:pt x="6350" y="1585692"/>
                  </a:cubicBezTo>
                  <a:lnTo>
                    <a:pt x="6350" y="1592042"/>
                  </a:lnTo>
                  <a:cubicBezTo>
                    <a:pt x="7620" y="1607282"/>
                    <a:pt x="7620" y="1622522"/>
                    <a:pt x="7620" y="1640302"/>
                  </a:cubicBezTo>
                  <a:lnTo>
                    <a:pt x="7620" y="1719042"/>
                  </a:lnTo>
                  <a:lnTo>
                    <a:pt x="2540" y="1739362"/>
                  </a:lnTo>
                  <a:lnTo>
                    <a:pt x="2540" y="1790162"/>
                  </a:lnTo>
                  <a:lnTo>
                    <a:pt x="8890" y="1790162"/>
                  </a:lnTo>
                  <a:cubicBezTo>
                    <a:pt x="46990" y="1790162"/>
                    <a:pt x="102870" y="1791432"/>
                    <a:pt x="118110" y="1791432"/>
                  </a:cubicBezTo>
                  <a:cubicBezTo>
                    <a:pt x="146050" y="1791432"/>
                    <a:pt x="161290" y="1791432"/>
                    <a:pt x="168910" y="1790162"/>
                  </a:cubicBezTo>
                  <a:cubicBezTo>
                    <a:pt x="189230" y="1795242"/>
                    <a:pt x="227330" y="1796512"/>
                    <a:pt x="271780" y="1796512"/>
                  </a:cubicBezTo>
                  <a:cubicBezTo>
                    <a:pt x="298450" y="1796512"/>
                    <a:pt x="327660" y="1796512"/>
                    <a:pt x="356870" y="1795242"/>
                  </a:cubicBezTo>
                  <a:cubicBezTo>
                    <a:pt x="394970" y="1793972"/>
                    <a:pt x="431800" y="1793972"/>
                    <a:pt x="457200" y="1795242"/>
                  </a:cubicBezTo>
                  <a:lnTo>
                    <a:pt x="461010" y="1795242"/>
                  </a:lnTo>
                  <a:lnTo>
                    <a:pt x="463550" y="1788892"/>
                  </a:lnTo>
                  <a:cubicBezTo>
                    <a:pt x="514350" y="1788892"/>
                    <a:pt x="563880" y="1787622"/>
                    <a:pt x="628650" y="1785082"/>
                  </a:cubicBezTo>
                  <a:lnTo>
                    <a:pt x="640080" y="1785082"/>
                  </a:lnTo>
                  <a:lnTo>
                    <a:pt x="638810" y="1782542"/>
                  </a:lnTo>
                  <a:lnTo>
                    <a:pt x="671830" y="1782542"/>
                  </a:lnTo>
                  <a:lnTo>
                    <a:pt x="671830" y="1777462"/>
                  </a:lnTo>
                  <a:cubicBezTo>
                    <a:pt x="694690" y="1777462"/>
                    <a:pt x="718820" y="1778732"/>
                    <a:pt x="745490" y="1780002"/>
                  </a:cubicBezTo>
                  <a:cubicBezTo>
                    <a:pt x="763270" y="1781272"/>
                    <a:pt x="781050" y="1781272"/>
                    <a:pt x="798830" y="1782542"/>
                  </a:cubicBezTo>
                  <a:lnTo>
                    <a:pt x="798830" y="1793972"/>
                  </a:lnTo>
                  <a:lnTo>
                    <a:pt x="1435975" y="1793972"/>
                  </a:lnTo>
                  <a:cubicBezTo>
                    <a:pt x="1645683" y="1793972"/>
                    <a:pt x="1844354" y="1792702"/>
                    <a:pt x="2054063" y="1791432"/>
                  </a:cubicBezTo>
                  <a:cubicBezTo>
                    <a:pt x="2506592" y="1788892"/>
                    <a:pt x="2937046" y="1786352"/>
                    <a:pt x="3334389" y="1790162"/>
                  </a:cubicBezTo>
                  <a:cubicBezTo>
                    <a:pt x="3522023" y="1788892"/>
                    <a:pt x="3665507" y="1788892"/>
                    <a:pt x="3786918" y="1790162"/>
                  </a:cubicBezTo>
                  <a:lnTo>
                    <a:pt x="3786918" y="1791432"/>
                  </a:lnTo>
                  <a:lnTo>
                    <a:pt x="3864178" y="1791432"/>
                  </a:lnTo>
                  <a:lnTo>
                    <a:pt x="4151148" y="1793972"/>
                  </a:lnTo>
                  <a:lnTo>
                    <a:pt x="4151148" y="1790162"/>
                  </a:lnTo>
                  <a:cubicBezTo>
                    <a:pt x="4272558" y="1790162"/>
                    <a:pt x="4405006" y="1788892"/>
                    <a:pt x="4548491" y="1788892"/>
                  </a:cubicBezTo>
                  <a:lnTo>
                    <a:pt x="4647826" y="1795242"/>
                  </a:lnTo>
                  <a:lnTo>
                    <a:pt x="4714050" y="1795242"/>
                  </a:lnTo>
                  <a:cubicBezTo>
                    <a:pt x="4857535" y="1796512"/>
                    <a:pt x="4923758" y="1796512"/>
                    <a:pt x="4945833" y="1788892"/>
                  </a:cubicBezTo>
                  <a:lnTo>
                    <a:pt x="4945833" y="1786352"/>
                  </a:lnTo>
                  <a:cubicBezTo>
                    <a:pt x="5001020" y="1785082"/>
                    <a:pt x="5056206" y="1785082"/>
                    <a:pt x="5100355" y="1783812"/>
                  </a:cubicBezTo>
                  <a:cubicBezTo>
                    <a:pt x="5210728" y="1788892"/>
                    <a:pt x="5354213" y="1787622"/>
                    <a:pt x="5519772" y="1787622"/>
                  </a:cubicBezTo>
                  <a:cubicBezTo>
                    <a:pt x="5685332" y="1786352"/>
                    <a:pt x="5861928" y="1786352"/>
                    <a:pt x="5983338" y="1791432"/>
                  </a:cubicBezTo>
                  <a:lnTo>
                    <a:pt x="5994376" y="1792702"/>
                  </a:lnTo>
                  <a:lnTo>
                    <a:pt x="6016450" y="1792702"/>
                  </a:lnTo>
                  <a:cubicBezTo>
                    <a:pt x="6071637" y="1791432"/>
                    <a:pt x="6292383" y="1790162"/>
                    <a:pt x="6502091" y="1788892"/>
                  </a:cubicBezTo>
                  <a:cubicBezTo>
                    <a:pt x="6700762" y="1787622"/>
                    <a:pt x="6921508" y="1786352"/>
                    <a:pt x="7098105" y="1785082"/>
                  </a:cubicBezTo>
                  <a:cubicBezTo>
                    <a:pt x="7131217" y="1787622"/>
                    <a:pt x="7208478" y="1788892"/>
                    <a:pt x="7274702" y="1788892"/>
                  </a:cubicBezTo>
                  <a:cubicBezTo>
                    <a:pt x="7528559" y="1787622"/>
                    <a:pt x="7815528" y="1786352"/>
                    <a:pt x="8168722" y="1786352"/>
                  </a:cubicBezTo>
                  <a:lnTo>
                    <a:pt x="8179759" y="1787622"/>
                  </a:lnTo>
                  <a:lnTo>
                    <a:pt x="8234945" y="1786352"/>
                  </a:lnTo>
                  <a:cubicBezTo>
                    <a:pt x="8466729" y="1786352"/>
                    <a:pt x="8698512" y="1787622"/>
                    <a:pt x="8930295" y="1787622"/>
                  </a:cubicBezTo>
                  <a:lnTo>
                    <a:pt x="8930295" y="1790162"/>
                  </a:lnTo>
                  <a:lnTo>
                    <a:pt x="9117929" y="1787622"/>
                  </a:lnTo>
                  <a:lnTo>
                    <a:pt x="9206227" y="1787622"/>
                  </a:lnTo>
                  <a:cubicBezTo>
                    <a:pt x="9747055" y="1788892"/>
                    <a:pt x="10309956" y="1790162"/>
                    <a:pt x="10883895" y="1790162"/>
                  </a:cubicBezTo>
                  <a:lnTo>
                    <a:pt x="10905970" y="1790162"/>
                  </a:lnTo>
                  <a:lnTo>
                    <a:pt x="10939082" y="1785082"/>
                  </a:lnTo>
                  <a:lnTo>
                    <a:pt x="10939082" y="1780002"/>
                  </a:lnTo>
                  <a:lnTo>
                    <a:pt x="10961157" y="1780002"/>
                  </a:lnTo>
                  <a:lnTo>
                    <a:pt x="11645468" y="1791432"/>
                  </a:lnTo>
                  <a:cubicBezTo>
                    <a:pt x="11744804" y="1791432"/>
                    <a:pt x="11799991" y="1788892"/>
                    <a:pt x="11866214" y="1787622"/>
                  </a:cubicBezTo>
                  <a:cubicBezTo>
                    <a:pt x="11965549" y="1785082"/>
                    <a:pt x="12053848" y="1781272"/>
                    <a:pt x="12340818" y="1786352"/>
                  </a:cubicBezTo>
                  <a:lnTo>
                    <a:pt x="12340818" y="1783812"/>
                  </a:lnTo>
                  <a:lnTo>
                    <a:pt x="13025129" y="1783812"/>
                  </a:lnTo>
                  <a:cubicBezTo>
                    <a:pt x="13830852" y="1783812"/>
                    <a:pt x="14757984" y="1783812"/>
                    <a:pt x="15475409" y="1788892"/>
                  </a:cubicBezTo>
                  <a:lnTo>
                    <a:pt x="15773416" y="1790162"/>
                  </a:lnTo>
                  <a:lnTo>
                    <a:pt x="15652004" y="1783812"/>
                  </a:lnTo>
                  <a:lnTo>
                    <a:pt x="15718228" y="1783812"/>
                  </a:lnTo>
                  <a:cubicBezTo>
                    <a:pt x="15994160" y="1786352"/>
                    <a:pt x="16093791" y="1787622"/>
                    <a:pt x="16101411" y="1783812"/>
                  </a:cubicBezTo>
                  <a:lnTo>
                    <a:pt x="16101411" y="1785082"/>
                  </a:lnTo>
                  <a:cubicBezTo>
                    <a:pt x="16102681" y="1785082"/>
                    <a:pt x="16102681" y="1785082"/>
                    <a:pt x="16103950" y="1783812"/>
                  </a:cubicBezTo>
                  <a:cubicBezTo>
                    <a:pt x="16105220" y="1783812"/>
                    <a:pt x="16106491" y="1785082"/>
                    <a:pt x="16109031" y="1785082"/>
                  </a:cubicBezTo>
                  <a:lnTo>
                    <a:pt x="16109031" y="1791432"/>
                  </a:lnTo>
                  <a:cubicBezTo>
                    <a:pt x="16144591" y="1790162"/>
                    <a:pt x="16173800" y="1790162"/>
                    <a:pt x="16199200" y="1791432"/>
                  </a:cubicBezTo>
                  <a:cubicBezTo>
                    <a:pt x="16228411" y="1792702"/>
                    <a:pt x="16255081" y="1792702"/>
                    <a:pt x="16283020" y="1790162"/>
                  </a:cubicBezTo>
                  <a:cubicBezTo>
                    <a:pt x="16284291" y="1791432"/>
                    <a:pt x="16285561" y="1793972"/>
                    <a:pt x="16289370" y="1795242"/>
                  </a:cubicBezTo>
                  <a:lnTo>
                    <a:pt x="16291911" y="1795242"/>
                  </a:lnTo>
                  <a:cubicBezTo>
                    <a:pt x="16295720" y="1795242"/>
                    <a:pt x="16298261" y="1793972"/>
                    <a:pt x="16300800" y="1793972"/>
                  </a:cubicBezTo>
                  <a:lnTo>
                    <a:pt x="16300800" y="1799052"/>
                  </a:lnTo>
                  <a:cubicBezTo>
                    <a:pt x="16369381" y="1799052"/>
                    <a:pt x="16390970" y="1791432"/>
                    <a:pt x="16401131" y="1785082"/>
                  </a:cubicBezTo>
                  <a:cubicBezTo>
                    <a:pt x="16455741" y="1786352"/>
                    <a:pt x="16504000" y="1788892"/>
                    <a:pt x="16550991" y="1792702"/>
                  </a:cubicBezTo>
                  <a:lnTo>
                    <a:pt x="16550991" y="1787622"/>
                  </a:lnTo>
                  <a:lnTo>
                    <a:pt x="16568770" y="1787622"/>
                  </a:lnTo>
                  <a:lnTo>
                    <a:pt x="16568770" y="1783812"/>
                  </a:lnTo>
                  <a:lnTo>
                    <a:pt x="16643700" y="1783812"/>
                  </a:lnTo>
                  <a:lnTo>
                    <a:pt x="16690691" y="1786352"/>
                  </a:lnTo>
                  <a:lnTo>
                    <a:pt x="16691961" y="1786352"/>
                  </a:lnTo>
                  <a:cubicBezTo>
                    <a:pt x="16702120" y="1782542"/>
                    <a:pt x="16736411" y="1782542"/>
                    <a:pt x="16768161" y="1782542"/>
                  </a:cubicBezTo>
                  <a:cubicBezTo>
                    <a:pt x="16796100" y="1782542"/>
                    <a:pt x="16821500" y="1782542"/>
                    <a:pt x="16832931" y="1780002"/>
                  </a:cubicBezTo>
                  <a:lnTo>
                    <a:pt x="16896431" y="1780002"/>
                  </a:lnTo>
                  <a:lnTo>
                    <a:pt x="16896431" y="1773652"/>
                  </a:lnTo>
                  <a:lnTo>
                    <a:pt x="16912941" y="1773652"/>
                  </a:lnTo>
                  <a:lnTo>
                    <a:pt x="16912941" y="1767302"/>
                  </a:lnTo>
                  <a:cubicBezTo>
                    <a:pt x="16912941" y="1757142"/>
                    <a:pt x="16912941" y="1745712"/>
                    <a:pt x="16914211" y="1733012"/>
                  </a:cubicBezTo>
                  <a:lnTo>
                    <a:pt x="16914211" y="1720312"/>
                  </a:lnTo>
                  <a:cubicBezTo>
                    <a:pt x="16914211" y="1710152"/>
                    <a:pt x="16914211" y="1702532"/>
                    <a:pt x="16915481" y="1693642"/>
                  </a:cubicBezTo>
                  <a:lnTo>
                    <a:pt x="16916750" y="1677132"/>
                  </a:lnTo>
                  <a:cubicBezTo>
                    <a:pt x="16920561" y="1613632"/>
                    <a:pt x="16919291" y="1599662"/>
                    <a:pt x="16919291" y="1585692"/>
                  </a:cubicBezTo>
                  <a:cubicBezTo>
                    <a:pt x="16918020" y="1571722"/>
                    <a:pt x="16918020" y="1559022"/>
                    <a:pt x="16921831" y="1496792"/>
                  </a:cubicBezTo>
                  <a:lnTo>
                    <a:pt x="16923100" y="1479012"/>
                  </a:lnTo>
                  <a:lnTo>
                    <a:pt x="16911670" y="1491712"/>
                  </a:lnTo>
                  <a:cubicBezTo>
                    <a:pt x="16910400" y="1479012"/>
                    <a:pt x="16912941" y="1451072"/>
                    <a:pt x="16914211" y="1429482"/>
                  </a:cubicBezTo>
                  <a:cubicBezTo>
                    <a:pt x="16916750" y="1396462"/>
                    <a:pt x="16920561" y="1358362"/>
                    <a:pt x="16918020" y="1324072"/>
                  </a:cubicBezTo>
                  <a:lnTo>
                    <a:pt x="16926911" y="1352012"/>
                  </a:lnTo>
                  <a:lnTo>
                    <a:pt x="16925641" y="1305022"/>
                  </a:lnTo>
                  <a:cubicBezTo>
                    <a:pt x="16925641" y="1289782"/>
                    <a:pt x="16924370" y="1273272"/>
                    <a:pt x="16924370" y="1256762"/>
                  </a:cubicBezTo>
                  <a:cubicBezTo>
                    <a:pt x="16926911" y="1244062"/>
                    <a:pt x="16929450" y="1231362"/>
                    <a:pt x="16930720" y="1221202"/>
                  </a:cubicBezTo>
                  <a:lnTo>
                    <a:pt x="16935800" y="1221202"/>
                  </a:lnTo>
                  <a:cubicBezTo>
                    <a:pt x="16939611" y="1169132"/>
                    <a:pt x="16938341" y="1165322"/>
                    <a:pt x="16934531" y="1161512"/>
                  </a:cubicBezTo>
                  <a:cubicBezTo>
                    <a:pt x="16933261" y="1160242"/>
                    <a:pt x="16930720" y="1158972"/>
                    <a:pt x="16929450" y="1158972"/>
                  </a:cubicBezTo>
                  <a:cubicBezTo>
                    <a:pt x="16928181" y="1156432"/>
                    <a:pt x="16926911" y="1150082"/>
                    <a:pt x="16926911" y="1133572"/>
                  </a:cubicBezTo>
                  <a:cubicBezTo>
                    <a:pt x="16928181" y="1133572"/>
                    <a:pt x="16929450" y="1133572"/>
                    <a:pt x="16931991" y="1132302"/>
                  </a:cubicBezTo>
                  <a:cubicBezTo>
                    <a:pt x="16937070" y="1129762"/>
                    <a:pt x="16938341" y="1123412"/>
                    <a:pt x="16938341" y="1096742"/>
                  </a:cubicBezTo>
                  <a:cubicBezTo>
                    <a:pt x="16939611" y="1086582"/>
                    <a:pt x="16938341" y="1061182"/>
                    <a:pt x="16935800" y="1029432"/>
                  </a:cubicBezTo>
                  <a:cubicBezTo>
                    <a:pt x="16934531" y="1009112"/>
                    <a:pt x="16933261" y="986252"/>
                    <a:pt x="16931991" y="963392"/>
                  </a:cubicBezTo>
                  <a:lnTo>
                    <a:pt x="16931991" y="940532"/>
                  </a:lnTo>
                  <a:cubicBezTo>
                    <a:pt x="16937070" y="938495"/>
                    <a:pt x="16938341" y="937746"/>
                    <a:pt x="16937070" y="935558"/>
                  </a:cubicBezTo>
                  <a:lnTo>
                    <a:pt x="16933261" y="935558"/>
                  </a:lnTo>
                  <a:lnTo>
                    <a:pt x="16933261" y="935270"/>
                  </a:lnTo>
                  <a:lnTo>
                    <a:pt x="16924370" y="935212"/>
                  </a:lnTo>
                  <a:lnTo>
                    <a:pt x="16924370" y="934406"/>
                  </a:lnTo>
                  <a:lnTo>
                    <a:pt x="16930720" y="934406"/>
                  </a:lnTo>
                  <a:lnTo>
                    <a:pt x="16926911" y="932103"/>
                  </a:lnTo>
                  <a:lnTo>
                    <a:pt x="16926911" y="931757"/>
                  </a:lnTo>
                  <a:cubicBezTo>
                    <a:pt x="16929450" y="929626"/>
                    <a:pt x="16933261" y="927438"/>
                    <a:pt x="16926911" y="925941"/>
                  </a:cubicBezTo>
                  <a:cubicBezTo>
                    <a:pt x="16926911" y="925825"/>
                    <a:pt x="16926911" y="925768"/>
                    <a:pt x="16928181" y="925710"/>
                  </a:cubicBezTo>
                  <a:lnTo>
                    <a:pt x="16930720" y="925653"/>
                  </a:lnTo>
                  <a:lnTo>
                    <a:pt x="16930720" y="925422"/>
                  </a:lnTo>
                  <a:cubicBezTo>
                    <a:pt x="16929450" y="924846"/>
                    <a:pt x="16929450" y="923983"/>
                    <a:pt x="16928181" y="923061"/>
                  </a:cubicBezTo>
                  <a:cubicBezTo>
                    <a:pt x="16926911" y="921218"/>
                    <a:pt x="16924370" y="919145"/>
                    <a:pt x="16921831" y="918166"/>
                  </a:cubicBezTo>
                  <a:cubicBezTo>
                    <a:pt x="16921831" y="918051"/>
                    <a:pt x="16923100" y="917936"/>
                    <a:pt x="16923100" y="917878"/>
                  </a:cubicBezTo>
                  <a:cubicBezTo>
                    <a:pt x="16923100" y="917821"/>
                    <a:pt x="16923100" y="917763"/>
                    <a:pt x="16924370" y="917763"/>
                  </a:cubicBezTo>
                  <a:lnTo>
                    <a:pt x="16919291" y="917648"/>
                  </a:lnTo>
                  <a:lnTo>
                    <a:pt x="16925641" y="917705"/>
                  </a:lnTo>
                  <a:lnTo>
                    <a:pt x="16926911" y="917648"/>
                  </a:lnTo>
                  <a:lnTo>
                    <a:pt x="16926911" y="917590"/>
                  </a:lnTo>
                  <a:cubicBezTo>
                    <a:pt x="16933261" y="916266"/>
                    <a:pt x="16930720" y="913502"/>
                    <a:pt x="16928181" y="911025"/>
                  </a:cubicBezTo>
                  <a:cubicBezTo>
                    <a:pt x="16926911" y="909182"/>
                    <a:pt x="16924370" y="906879"/>
                    <a:pt x="16928181" y="906418"/>
                  </a:cubicBezTo>
                  <a:lnTo>
                    <a:pt x="16931991" y="906418"/>
                  </a:lnTo>
                  <a:lnTo>
                    <a:pt x="16930720" y="901984"/>
                  </a:lnTo>
                  <a:lnTo>
                    <a:pt x="16937070" y="901984"/>
                  </a:lnTo>
                  <a:cubicBezTo>
                    <a:pt x="16937070" y="901523"/>
                    <a:pt x="16938341" y="901005"/>
                    <a:pt x="16938341" y="900544"/>
                  </a:cubicBezTo>
                  <a:lnTo>
                    <a:pt x="16939611" y="900659"/>
                  </a:lnTo>
                  <a:lnTo>
                    <a:pt x="16938341" y="899911"/>
                  </a:lnTo>
                  <a:lnTo>
                    <a:pt x="16938341" y="899796"/>
                  </a:lnTo>
                  <a:lnTo>
                    <a:pt x="16934531" y="895476"/>
                  </a:lnTo>
                  <a:lnTo>
                    <a:pt x="16926911" y="895476"/>
                  </a:lnTo>
                  <a:cubicBezTo>
                    <a:pt x="16925641" y="895189"/>
                    <a:pt x="16925641" y="894901"/>
                    <a:pt x="16924370" y="894670"/>
                  </a:cubicBezTo>
                  <a:lnTo>
                    <a:pt x="16925641" y="894728"/>
                  </a:lnTo>
                  <a:lnTo>
                    <a:pt x="16926911" y="893806"/>
                  </a:lnTo>
                  <a:cubicBezTo>
                    <a:pt x="16928181" y="892885"/>
                    <a:pt x="16928181" y="892136"/>
                    <a:pt x="16928181" y="891445"/>
                  </a:cubicBezTo>
                  <a:cubicBezTo>
                    <a:pt x="16930720" y="891100"/>
                    <a:pt x="16933261" y="890754"/>
                    <a:pt x="16934531" y="890351"/>
                  </a:cubicBezTo>
                  <a:lnTo>
                    <a:pt x="16935800" y="890178"/>
                  </a:lnTo>
                  <a:lnTo>
                    <a:pt x="16931991" y="890063"/>
                  </a:lnTo>
                  <a:cubicBezTo>
                    <a:pt x="16931991" y="890006"/>
                    <a:pt x="16929450" y="889775"/>
                    <a:pt x="16928181" y="888739"/>
                  </a:cubicBezTo>
                  <a:cubicBezTo>
                    <a:pt x="16928181" y="887357"/>
                    <a:pt x="16925641" y="886262"/>
                    <a:pt x="16921831" y="884420"/>
                  </a:cubicBezTo>
                  <a:lnTo>
                    <a:pt x="16931991" y="882749"/>
                  </a:lnTo>
                  <a:cubicBezTo>
                    <a:pt x="16935800" y="882116"/>
                    <a:pt x="16935800" y="881943"/>
                    <a:pt x="16935800" y="881655"/>
                  </a:cubicBezTo>
                  <a:cubicBezTo>
                    <a:pt x="16935800" y="881425"/>
                    <a:pt x="16935800" y="881079"/>
                    <a:pt x="16939611" y="880100"/>
                  </a:cubicBezTo>
                  <a:lnTo>
                    <a:pt x="16935800" y="880043"/>
                  </a:lnTo>
                  <a:cubicBezTo>
                    <a:pt x="16934531" y="879697"/>
                    <a:pt x="16934531" y="878373"/>
                    <a:pt x="16934531" y="877509"/>
                  </a:cubicBezTo>
                  <a:cubicBezTo>
                    <a:pt x="16934531" y="875781"/>
                    <a:pt x="16934531" y="875148"/>
                    <a:pt x="16931991" y="874975"/>
                  </a:cubicBezTo>
                  <a:cubicBezTo>
                    <a:pt x="16934531" y="874169"/>
                    <a:pt x="16935800" y="873420"/>
                    <a:pt x="16935800" y="872614"/>
                  </a:cubicBezTo>
                  <a:cubicBezTo>
                    <a:pt x="16935800" y="871693"/>
                    <a:pt x="16935800" y="870714"/>
                    <a:pt x="16940881" y="869504"/>
                  </a:cubicBezTo>
                  <a:close/>
                  <a:moveTo>
                    <a:pt x="27940" y="495300"/>
                  </a:moveTo>
                  <a:lnTo>
                    <a:pt x="27940" y="488950"/>
                  </a:lnTo>
                  <a:lnTo>
                    <a:pt x="29210" y="488950"/>
                  </a:lnTo>
                  <a:cubicBezTo>
                    <a:pt x="27940" y="491490"/>
                    <a:pt x="27940" y="492760"/>
                    <a:pt x="27940" y="495300"/>
                  </a:cubicBezTo>
                  <a:close/>
                  <a:moveTo>
                    <a:pt x="38100" y="1181832"/>
                  </a:moveTo>
                  <a:cubicBezTo>
                    <a:pt x="38100" y="1178022"/>
                    <a:pt x="36830" y="1175482"/>
                    <a:pt x="36830" y="1172942"/>
                  </a:cubicBezTo>
                  <a:lnTo>
                    <a:pt x="38100" y="1172942"/>
                  </a:lnTo>
                  <a:lnTo>
                    <a:pt x="38100" y="1181832"/>
                  </a:lnTo>
                  <a:close/>
                  <a:moveTo>
                    <a:pt x="16865950" y="546100"/>
                  </a:moveTo>
                  <a:lnTo>
                    <a:pt x="16867222" y="577850"/>
                  </a:lnTo>
                  <a:lnTo>
                    <a:pt x="16858331" y="563880"/>
                  </a:lnTo>
                  <a:lnTo>
                    <a:pt x="16860872" y="591820"/>
                  </a:lnTo>
                  <a:cubicBezTo>
                    <a:pt x="16865950" y="647700"/>
                    <a:pt x="16864681" y="669290"/>
                    <a:pt x="16863411" y="718820"/>
                  </a:cubicBezTo>
                  <a:lnTo>
                    <a:pt x="16862141" y="741680"/>
                  </a:lnTo>
                  <a:lnTo>
                    <a:pt x="16859600" y="762000"/>
                  </a:lnTo>
                  <a:cubicBezTo>
                    <a:pt x="16857061" y="786130"/>
                    <a:pt x="16857061" y="817880"/>
                    <a:pt x="16858331" y="843280"/>
                  </a:cubicBezTo>
                  <a:lnTo>
                    <a:pt x="16854522" y="843280"/>
                  </a:lnTo>
                  <a:lnTo>
                    <a:pt x="16854522" y="860348"/>
                  </a:lnTo>
                  <a:lnTo>
                    <a:pt x="16858331" y="860348"/>
                  </a:lnTo>
                  <a:lnTo>
                    <a:pt x="16863411" y="863573"/>
                  </a:lnTo>
                  <a:lnTo>
                    <a:pt x="16858331" y="863573"/>
                  </a:lnTo>
                  <a:cubicBezTo>
                    <a:pt x="16858331" y="863861"/>
                    <a:pt x="16858331" y="864091"/>
                    <a:pt x="16859600" y="864379"/>
                  </a:cubicBezTo>
                  <a:lnTo>
                    <a:pt x="16850711" y="864379"/>
                  </a:lnTo>
                  <a:lnTo>
                    <a:pt x="16850711" y="864494"/>
                  </a:lnTo>
                  <a:lnTo>
                    <a:pt x="16855791" y="869101"/>
                  </a:lnTo>
                  <a:cubicBezTo>
                    <a:pt x="16854522" y="869274"/>
                    <a:pt x="16854522" y="869562"/>
                    <a:pt x="16853250" y="869965"/>
                  </a:cubicBezTo>
                  <a:cubicBezTo>
                    <a:pt x="16851981" y="870310"/>
                    <a:pt x="16850711" y="870829"/>
                    <a:pt x="16849441" y="870944"/>
                  </a:cubicBezTo>
                  <a:lnTo>
                    <a:pt x="16848172" y="870944"/>
                  </a:lnTo>
                  <a:cubicBezTo>
                    <a:pt x="16846900" y="872211"/>
                    <a:pt x="16848172" y="873708"/>
                    <a:pt x="16850711" y="875321"/>
                  </a:cubicBezTo>
                  <a:cubicBezTo>
                    <a:pt x="16853250" y="877163"/>
                    <a:pt x="16855791" y="879121"/>
                    <a:pt x="16853250" y="880964"/>
                  </a:cubicBezTo>
                  <a:lnTo>
                    <a:pt x="16853250" y="881079"/>
                  </a:lnTo>
                  <a:cubicBezTo>
                    <a:pt x="16854522" y="881252"/>
                    <a:pt x="16854522" y="881713"/>
                    <a:pt x="16855791" y="882289"/>
                  </a:cubicBezTo>
                  <a:cubicBezTo>
                    <a:pt x="16855791" y="883210"/>
                    <a:pt x="16854522" y="884074"/>
                    <a:pt x="16854522" y="884995"/>
                  </a:cubicBezTo>
                  <a:cubicBezTo>
                    <a:pt x="16853250" y="887241"/>
                    <a:pt x="16850711" y="889602"/>
                    <a:pt x="16855791" y="892424"/>
                  </a:cubicBezTo>
                  <a:lnTo>
                    <a:pt x="16846900" y="894670"/>
                  </a:lnTo>
                  <a:lnTo>
                    <a:pt x="16846900" y="894728"/>
                  </a:lnTo>
                  <a:cubicBezTo>
                    <a:pt x="16846900" y="895592"/>
                    <a:pt x="16848172" y="895880"/>
                    <a:pt x="16854522" y="895937"/>
                  </a:cubicBezTo>
                  <a:cubicBezTo>
                    <a:pt x="16857061" y="895937"/>
                    <a:pt x="16858331" y="895937"/>
                    <a:pt x="16860872" y="895822"/>
                  </a:cubicBezTo>
                  <a:cubicBezTo>
                    <a:pt x="16860872" y="896110"/>
                    <a:pt x="16860872" y="896398"/>
                    <a:pt x="16862141" y="896859"/>
                  </a:cubicBezTo>
                  <a:cubicBezTo>
                    <a:pt x="16863411" y="898068"/>
                    <a:pt x="16862141" y="898529"/>
                    <a:pt x="16862141" y="898759"/>
                  </a:cubicBezTo>
                  <a:cubicBezTo>
                    <a:pt x="16860872" y="898759"/>
                    <a:pt x="16859600" y="898759"/>
                    <a:pt x="16857061" y="898817"/>
                  </a:cubicBezTo>
                  <a:cubicBezTo>
                    <a:pt x="16853250" y="898932"/>
                    <a:pt x="16851981" y="899162"/>
                    <a:pt x="16851981" y="899450"/>
                  </a:cubicBezTo>
                  <a:lnTo>
                    <a:pt x="16853250" y="899853"/>
                  </a:lnTo>
                  <a:cubicBezTo>
                    <a:pt x="16857061" y="901120"/>
                    <a:pt x="16860872" y="902790"/>
                    <a:pt x="16860872" y="904691"/>
                  </a:cubicBezTo>
                  <a:lnTo>
                    <a:pt x="16859600" y="904691"/>
                  </a:lnTo>
                  <a:lnTo>
                    <a:pt x="16859600" y="904403"/>
                  </a:lnTo>
                  <a:cubicBezTo>
                    <a:pt x="16858331" y="903193"/>
                    <a:pt x="16857061" y="903078"/>
                    <a:pt x="16850711" y="903078"/>
                  </a:cubicBezTo>
                  <a:cubicBezTo>
                    <a:pt x="16843091" y="903078"/>
                    <a:pt x="16843091" y="903308"/>
                    <a:pt x="16840550" y="904345"/>
                  </a:cubicBezTo>
                  <a:lnTo>
                    <a:pt x="16839281" y="904518"/>
                  </a:lnTo>
                  <a:lnTo>
                    <a:pt x="16843091" y="904633"/>
                  </a:lnTo>
                  <a:cubicBezTo>
                    <a:pt x="16849441" y="904979"/>
                    <a:pt x="16849441" y="907570"/>
                    <a:pt x="16849441" y="909528"/>
                  </a:cubicBezTo>
                  <a:cubicBezTo>
                    <a:pt x="16849441" y="912926"/>
                    <a:pt x="16851981" y="914308"/>
                    <a:pt x="16858331" y="914711"/>
                  </a:cubicBezTo>
                  <a:lnTo>
                    <a:pt x="16857061" y="915229"/>
                  </a:lnTo>
                  <a:lnTo>
                    <a:pt x="16854522" y="915229"/>
                  </a:lnTo>
                  <a:cubicBezTo>
                    <a:pt x="16850711" y="916899"/>
                    <a:pt x="16853250" y="917533"/>
                    <a:pt x="16857061" y="918281"/>
                  </a:cubicBezTo>
                  <a:cubicBezTo>
                    <a:pt x="16860872" y="918972"/>
                    <a:pt x="16864681" y="919779"/>
                    <a:pt x="16863411" y="921852"/>
                  </a:cubicBezTo>
                  <a:cubicBezTo>
                    <a:pt x="16862141" y="922601"/>
                    <a:pt x="16862141" y="923119"/>
                    <a:pt x="16860872" y="923349"/>
                  </a:cubicBezTo>
                  <a:lnTo>
                    <a:pt x="16857061" y="923349"/>
                  </a:lnTo>
                  <a:lnTo>
                    <a:pt x="16860872" y="926574"/>
                  </a:lnTo>
                  <a:lnTo>
                    <a:pt x="16860872" y="926747"/>
                  </a:lnTo>
                  <a:lnTo>
                    <a:pt x="16858331" y="926747"/>
                  </a:lnTo>
                  <a:lnTo>
                    <a:pt x="16859600" y="930260"/>
                  </a:lnTo>
                  <a:lnTo>
                    <a:pt x="16854522" y="929857"/>
                  </a:lnTo>
                  <a:lnTo>
                    <a:pt x="16859600" y="931296"/>
                  </a:lnTo>
                  <a:cubicBezTo>
                    <a:pt x="16860872" y="931699"/>
                    <a:pt x="16863411" y="932391"/>
                    <a:pt x="16864681" y="933024"/>
                  </a:cubicBezTo>
                  <a:lnTo>
                    <a:pt x="16860872" y="933657"/>
                  </a:lnTo>
                  <a:cubicBezTo>
                    <a:pt x="16851981" y="934982"/>
                    <a:pt x="16853250" y="935615"/>
                    <a:pt x="16854522" y="936594"/>
                  </a:cubicBezTo>
                  <a:cubicBezTo>
                    <a:pt x="16855791" y="936997"/>
                    <a:pt x="16855791" y="937458"/>
                    <a:pt x="16857061" y="938092"/>
                  </a:cubicBezTo>
                  <a:lnTo>
                    <a:pt x="16851981" y="943072"/>
                  </a:lnTo>
                  <a:cubicBezTo>
                    <a:pt x="16850711" y="946882"/>
                    <a:pt x="16850711" y="949422"/>
                    <a:pt x="16849441" y="953232"/>
                  </a:cubicBezTo>
                  <a:lnTo>
                    <a:pt x="16857061" y="953232"/>
                  </a:lnTo>
                  <a:lnTo>
                    <a:pt x="16857061" y="963392"/>
                  </a:lnTo>
                  <a:lnTo>
                    <a:pt x="16851981" y="963392"/>
                  </a:lnTo>
                  <a:cubicBezTo>
                    <a:pt x="16849441" y="976092"/>
                    <a:pt x="16848172" y="997682"/>
                    <a:pt x="16846900" y="1025622"/>
                  </a:cubicBezTo>
                  <a:cubicBezTo>
                    <a:pt x="16845631" y="1045942"/>
                    <a:pt x="16845631" y="1067532"/>
                    <a:pt x="16843091" y="1092932"/>
                  </a:cubicBezTo>
                  <a:lnTo>
                    <a:pt x="16855791" y="1094202"/>
                  </a:lnTo>
                  <a:cubicBezTo>
                    <a:pt x="16857061" y="1091662"/>
                    <a:pt x="16857061" y="1085312"/>
                    <a:pt x="16858331" y="1078962"/>
                  </a:cubicBezTo>
                  <a:lnTo>
                    <a:pt x="16862141" y="1078962"/>
                  </a:lnTo>
                  <a:cubicBezTo>
                    <a:pt x="16862141" y="1086582"/>
                    <a:pt x="16863411" y="1095472"/>
                    <a:pt x="16864681" y="1104362"/>
                  </a:cubicBezTo>
                  <a:cubicBezTo>
                    <a:pt x="16859600" y="1110712"/>
                    <a:pt x="16859600" y="1128492"/>
                    <a:pt x="16860872" y="1166592"/>
                  </a:cubicBezTo>
                  <a:lnTo>
                    <a:pt x="16860872" y="1176752"/>
                  </a:lnTo>
                  <a:lnTo>
                    <a:pt x="16851981" y="1174212"/>
                  </a:lnTo>
                  <a:lnTo>
                    <a:pt x="16851981" y="1184372"/>
                  </a:lnTo>
                  <a:cubicBezTo>
                    <a:pt x="16853250" y="1214852"/>
                    <a:pt x="16855791" y="1223742"/>
                    <a:pt x="16858331" y="1235172"/>
                  </a:cubicBezTo>
                  <a:cubicBezTo>
                    <a:pt x="16859600" y="1240252"/>
                    <a:pt x="16860872" y="1246602"/>
                    <a:pt x="16862141" y="1255492"/>
                  </a:cubicBezTo>
                  <a:cubicBezTo>
                    <a:pt x="16860872" y="1302482"/>
                    <a:pt x="16855791" y="1315182"/>
                    <a:pt x="16850711" y="1325342"/>
                  </a:cubicBezTo>
                  <a:lnTo>
                    <a:pt x="16849441" y="1327882"/>
                  </a:lnTo>
                  <a:lnTo>
                    <a:pt x="16849441" y="1330422"/>
                  </a:lnTo>
                  <a:cubicBezTo>
                    <a:pt x="16849441" y="1359632"/>
                    <a:pt x="16849441" y="1363442"/>
                    <a:pt x="16855791" y="1364712"/>
                  </a:cubicBezTo>
                  <a:cubicBezTo>
                    <a:pt x="16858331" y="1364712"/>
                    <a:pt x="16859600" y="1364712"/>
                    <a:pt x="16860872" y="1363442"/>
                  </a:cubicBezTo>
                  <a:lnTo>
                    <a:pt x="16860872" y="1371062"/>
                  </a:lnTo>
                  <a:cubicBezTo>
                    <a:pt x="16858331" y="1437102"/>
                    <a:pt x="16860872" y="1485362"/>
                    <a:pt x="16864681" y="1559022"/>
                  </a:cubicBezTo>
                  <a:lnTo>
                    <a:pt x="16865950" y="1571722"/>
                  </a:lnTo>
                  <a:cubicBezTo>
                    <a:pt x="16859600" y="1571722"/>
                    <a:pt x="16859600" y="1578072"/>
                    <a:pt x="16858331" y="1580612"/>
                  </a:cubicBezTo>
                  <a:lnTo>
                    <a:pt x="16858331" y="1581882"/>
                  </a:lnTo>
                  <a:lnTo>
                    <a:pt x="16862141" y="1607282"/>
                  </a:lnTo>
                  <a:lnTo>
                    <a:pt x="16859600" y="1603472"/>
                  </a:lnTo>
                  <a:lnTo>
                    <a:pt x="16860872" y="1631412"/>
                  </a:lnTo>
                  <a:cubicBezTo>
                    <a:pt x="16862141" y="1647922"/>
                    <a:pt x="16863411" y="1651732"/>
                    <a:pt x="16865950" y="1655542"/>
                  </a:cubicBezTo>
                  <a:cubicBezTo>
                    <a:pt x="16867222" y="1658082"/>
                    <a:pt x="16869761" y="1660622"/>
                    <a:pt x="16871031" y="1691102"/>
                  </a:cubicBezTo>
                  <a:lnTo>
                    <a:pt x="16871031" y="1693642"/>
                  </a:lnTo>
                  <a:cubicBezTo>
                    <a:pt x="16873572" y="1699992"/>
                    <a:pt x="16872300" y="1715232"/>
                    <a:pt x="16871031" y="1725392"/>
                  </a:cubicBezTo>
                  <a:lnTo>
                    <a:pt x="16857061" y="1724122"/>
                  </a:lnTo>
                  <a:lnTo>
                    <a:pt x="16831661" y="1721582"/>
                  </a:lnTo>
                  <a:cubicBezTo>
                    <a:pt x="16811341" y="1720312"/>
                    <a:pt x="16792291" y="1721582"/>
                    <a:pt x="16777050" y="1722852"/>
                  </a:cubicBezTo>
                  <a:lnTo>
                    <a:pt x="16777050" y="1719042"/>
                  </a:lnTo>
                  <a:lnTo>
                    <a:pt x="16771972" y="1716502"/>
                  </a:lnTo>
                  <a:lnTo>
                    <a:pt x="16724981" y="1720312"/>
                  </a:lnTo>
                  <a:cubicBezTo>
                    <a:pt x="16680531" y="1722852"/>
                    <a:pt x="16672911" y="1724122"/>
                    <a:pt x="16627191" y="1729202"/>
                  </a:cubicBezTo>
                  <a:cubicBezTo>
                    <a:pt x="16600522" y="1726662"/>
                    <a:pt x="16573850" y="1725392"/>
                    <a:pt x="16547181" y="1725392"/>
                  </a:cubicBezTo>
                  <a:lnTo>
                    <a:pt x="16533211" y="1725392"/>
                  </a:lnTo>
                  <a:cubicBezTo>
                    <a:pt x="16523050" y="1724122"/>
                    <a:pt x="16510350" y="1722852"/>
                    <a:pt x="16493841" y="1722852"/>
                  </a:cubicBezTo>
                  <a:lnTo>
                    <a:pt x="16493841" y="1725392"/>
                  </a:lnTo>
                  <a:lnTo>
                    <a:pt x="16491300" y="1725392"/>
                  </a:lnTo>
                  <a:cubicBezTo>
                    <a:pt x="16490031" y="1724122"/>
                    <a:pt x="16488761" y="1724122"/>
                    <a:pt x="16487491" y="1722852"/>
                  </a:cubicBezTo>
                  <a:lnTo>
                    <a:pt x="16484950" y="1722852"/>
                  </a:lnTo>
                  <a:cubicBezTo>
                    <a:pt x="16473522" y="1725392"/>
                    <a:pt x="16460822" y="1726662"/>
                    <a:pt x="16445581" y="1727932"/>
                  </a:cubicBezTo>
                  <a:lnTo>
                    <a:pt x="16427800" y="1720312"/>
                  </a:lnTo>
                  <a:lnTo>
                    <a:pt x="16421450" y="1725392"/>
                  </a:lnTo>
                  <a:lnTo>
                    <a:pt x="16305881" y="1720312"/>
                  </a:lnTo>
                  <a:cubicBezTo>
                    <a:pt x="16288100" y="1722852"/>
                    <a:pt x="16270322" y="1724122"/>
                    <a:pt x="16253811" y="1726662"/>
                  </a:cubicBezTo>
                  <a:cubicBezTo>
                    <a:pt x="16228411" y="1726662"/>
                    <a:pt x="16204281" y="1725392"/>
                    <a:pt x="16178881" y="1725392"/>
                  </a:cubicBezTo>
                  <a:lnTo>
                    <a:pt x="16178881" y="1720312"/>
                  </a:lnTo>
                  <a:lnTo>
                    <a:pt x="16128081" y="1724122"/>
                  </a:lnTo>
                  <a:cubicBezTo>
                    <a:pt x="16119191" y="1724122"/>
                    <a:pt x="16111572" y="1724122"/>
                    <a:pt x="16101411" y="1722852"/>
                  </a:cubicBezTo>
                  <a:lnTo>
                    <a:pt x="16101411" y="1721582"/>
                  </a:lnTo>
                  <a:cubicBezTo>
                    <a:pt x="15938976" y="1717772"/>
                    <a:pt x="15629931" y="1716502"/>
                    <a:pt x="15265701" y="1716502"/>
                  </a:cubicBezTo>
                  <a:lnTo>
                    <a:pt x="15011843" y="1716502"/>
                  </a:lnTo>
                  <a:lnTo>
                    <a:pt x="15111180" y="1721582"/>
                  </a:lnTo>
                  <a:cubicBezTo>
                    <a:pt x="15044956" y="1721582"/>
                    <a:pt x="15000807" y="1720312"/>
                    <a:pt x="14945620" y="1720312"/>
                  </a:cubicBezTo>
                  <a:cubicBezTo>
                    <a:pt x="14912508" y="1720312"/>
                    <a:pt x="14879396" y="1719042"/>
                    <a:pt x="14846284" y="1719042"/>
                  </a:cubicBezTo>
                  <a:lnTo>
                    <a:pt x="14824210" y="1719042"/>
                  </a:lnTo>
                  <a:cubicBezTo>
                    <a:pt x="14791097" y="1720312"/>
                    <a:pt x="14746948" y="1721582"/>
                    <a:pt x="14724873" y="1724122"/>
                  </a:cubicBezTo>
                  <a:lnTo>
                    <a:pt x="14724873" y="1722852"/>
                  </a:lnTo>
                  <a:cubicBezTo>
                    <a:pt x="14471016" y="1719042"/>
                    <a:pt x="14294419" y="1720312"/>
                    <a:pt x="14150935" y="1724122"/>
                  </a:cubicBezTo>
                  <a:lnTo>
                    <a:pt x="14128860" y="1724122"/>
                  </a:lnTo>
                  <a:cubicBezTo>
                    <a:pt x="13599071" y="1724122"/>
                    <a:pt x="13003057" y="1724122"/>
                    <a:pt x="12870610" y="1716502"/>
                  </a:cubicBezTo>
                  <a:lnTo>
                    <a:pt x="12848535" y="1716502"/>
                  </a:lnTo>
                  <a:cubicBezTo>
                    <a:pt x="12660901" y="1716502"/>
                    <a:pt x="12605714" y="1716502"/>
                    <a:pt x="12594677" y="1722852"/>
                  </a:cubicBezTo>
                  <a:lnTo>
                    <a:pt x="12506378" y="1722852"/>
                  </a:lnTo>
                  <a:lnTo>
                    <a:pt x="12362894" y="1719042"/>
                  </a:lnTo>
                  <a:lnTo>
                    <a:pt x="12230446" y="1724122"/>
                  </a:lnTo>
                  <a:cubicBezTo>
                    <a:pt x="12164223" y="1724122"/>
                    <a:pt x="12097999" y="1724122"/>
                    <a:pt x="12053850" y="1722852"/>
                  </a:cubicBezTo>
                  <a:lnTo>
                    <a:pt x="12053850" y="1713962"/>
                  </a:lnTo>
                  <a:cubicBezTo>
                    <a:pt x="11777918" y="1711422"/>
                    <a:pt x="11369538" y="1712692"/>
                    <a:pt x="11071531" y="1713962"/>
                  </a:cubicBezTo>
                  <a:cubicBezTo>
                    <a:pt x="10939083" y="1713962"/>
                    <a:pt x="10817673" y="1715232"/>
                    <a:pt x="10751450" y="1715232"/>
                  </a:cubicBezTo>
                  <a:lnTo>
                    <a:pt x="10751450" y="1717772"/>
                  </a:lnTo>
                  <a:lnTo>
                    <a:pt x="9846392" y="1717772"/>
                  </a:lnTo>
                  <a:lnTo>
                    <a:pt x="9846392" y="1715232"/>
                  </a:lnTo>
                  <a:cubicBezTo>
                    <a:pt x="9813280" y="1716502"/>
                    <a:pt x="9780168" y="1716502"/>
                    <a:pt x="9758094" y="1717772"/>
                  </a:cubicBezTo>
                  <a:lnTo>
                    <a:pt x="9460087" y="1717772"/>
                  </a:lnTo>
                  <a:cubicBezTo>
                    <a:pt x="8676439" y="1717772"/>
                    <a:pt x="7859679" y="1717772"/>
                    <a:pt x="7142256" y="1721582"/>
                  </a:cubicBezTo>
                  <a:lnTo>
                    <a:pt x="7098106" y="1721582"/>
                  </a:lnTo>
                  <a:cubicBezTo>
                    <a:pt x="7020845" y="1721582"/>
                    <a:pt x="6954622" y="1722852"/>
                    <a:pt x="6877361" y="1722852"/>
                  </a:cubicBezTo>
                  <a:lnTo>
                    <a:pt x="6502093" y="1725392"/>
                  </a:lnTo>
                  <a:lnTo>
                    <a:pt x="6579353" y="1727932"/>
                  </a:lnTo>
                  <a:lnTo>
                    <a:pt x="6413795" y="1727932"/>
                  </a:lnTo>
                  <a:cubicBezTo>
                    <a:pt x="6358608" y="1724122"/>
                    <a:pt x="6259273" y="1721582"/>
                    <a:pt x="6193049" y="1719042"/>
                  </a:cubicBezTo>
                  <a:lnTo>
                    <a:pt x="6182011" y="1725392"/>
                  </a:lnTo>
                  <a:lnTo>
                    <a:pt x="6170974" y="1720312"/>
                  </a:lnTo>
                  <a:cubicBezTo>
                    <a:pt x="6137862" y="1721582"/>
                    <a:pt x="5928154" y="1720312"/>
                    <a:pt x="5751557" y="1720312"/>
                  </a:cubicBezTo>
                  <a:lnTo>
                    <a:pt x="5243842" y="1720312"/>
                  </a:lnTo>
                  <a:lnTo>
                    <a:pt x="5243842" y="1724122"/>
                  </a:lnTo>
                  <a:cubicBezTo>
                    <a:pt x="5199693" y="1724122"/>
                    <a:pt x="5166581" y="1724122"/>
                    <a:pt x="5122432" y="1725392"/>
                  </a:cubicBezTo>
                  <a:lnTo>
                    <a:pt x="5111394" y="1725392"/>
                  </a:lnTo>
                  <a:cubicBezTo>
                    <a:pt x="4989984" y="1726662"/>
                    <a:pt x="4857536" y="1727932"/>
                    <a:pt x="4703014" y="1729202"/>
                  </a:cubicBezTo>
                  <a:cubicBezTo>
                    <a:pt x="4714052" y="1727932"/>
                    <a:pt x="4714052" y="1726662"/>
                    <a:pt x="4725089" y="1725392"/>
                  </a:cubicBezTo>
                  <a:cubicBezTo>
                    <a:pt x="4736126" y="1719042"/>
                    <a:pt x="4669903" y="1715232"/>
                    <a:pt x="4636791" y="1713962"/>
                  </a:cubicBezTo>
                  <a:lnTo>
                    <a:pt x="4614716" y="1713962"/>
                  </a:lnTo>
                  <a:cubicBezTo>
                    <a:pt x="4316709" y="1712692"/>
                    <a:pt x="4261523" y="1713962"/>
                    <a:pt x="4217374" y="1717772"/>
                  </a:cubicBezTo>
                  <a:cubicBezTo>
                    <a:pt x="4206336" y="1719042"/>
                    <a:pt x="4173224" y="1720312"/>
                    <a:pt x="3930404" y="1719042"/>
                  </a:cubicBezTo>
                  <a:lnTo>
                    <a:pt x="3908330" y="1719042"/>
                  </a:lnTo>
                  <a:cubicBezTo>
                    <a:pt x="3875218" y="1720312"/>
                    <a:pt x="3853143" y="1721582"/>
                    <a:pt x="3842106" y="1722852"/>
                  </a:cubicBezTo>
                  <a:cubicBezTo>
                    <a:pt x="3555136" y="1724122"/>
                    <a:pt x="3455801" y="1725392"/>
                    <a:pt x="3378540" y="1726662"/>
                  </a:cubicBezTo>
                  <a:lnTo>
                    <a:pt x="3102607" y="1724122"/>
                  </a:lnTo>
                  <a:cubicBezTo>
                    <a:pt x="3003272" y="1722852"/>
                    <a:pt x="2948085" y="1722852"/>
                    <a:pt x="2914973" y="1721582"/>
                  </a:cubicBezTo>
                  <a:lnTo>
                    <a:pt x="2914973" y="1712692"/>
                  </a:lnTo>
                  <a:lnTo>
                    <a:pt x="1601536" y="1710152"/>
                  </a:lnTo>
                  <a:lnTo>
                    <a:pt x="1634648" y="1715232"/>
                  </a:lnTo>
                  <a:cubicBezTo>
                    <a:pt x="1546350" y="1716502"/>
                    <a:pt x="1369753" y="1719042"/>
                    <a:pt x="1248343" y="1719042"/>
                  </a:cubicBezTo>
                  <a:cubicBezTo>
                    <a:pt x="1193156" y="1719042"/>
                    <a:pt x="1137970" y="1720312"/>
                    <a:pt x="1093821" y="1720312"/>
                  </a:cubicBezTo>
                  <a:lnTo>
                    <a:pt x="840740" y="1720312"/>
                  </a:lnTo>
                  <a:lnTo>
                    <a:pt x="840740" y="1716502"/>
                  </a:lnTo>
                  <a:lnTo>
                    <a:pt x="836930" y="1717772"/>
                  </a:lnTo>
                  <a:cubicBezTo>
                    <a:pt x="830580" y="1719042"/>
                    <a:pt x="805180" y="1720312"/>
                    <a:pt x="778510" y="1721582"/>
                  </a:cubicBezTo>
                  <a:lnTo>
                    <a:pt x="778510" y="1716502"/>
                  </a:lnTo>
                  <a:cubicBezTo>
                    <a:pt x="754380" y="1715232"/>
                    <a:pt x="734060" y="1716502"/>
                    <a:pt x="713740" y="1719042"/>
                  </a:cubicBezTo>
                  <a:cubicBezTo>
                    <a:pt x="687070" y="1721582"/>
                    <a:pt x="660400" y="1724122"/>
                    <a:pt x="623570" y="1719042"/>
                  </a:cubicBezTo>
                  <a:cubicBezTo>
                    <a:pt x="614680" y="1719042"/>
                    <a:pt x="601980" y="1716502"/>
                    <a:pt x="589280" y="1715232"/>
                  </a:cubicBezTo>
                  <a:cubicBezTo>
                    <a:pt x="561340" y="1711422"/>
                    <a:pt x="551180" y="1710152"/>
                    <a:pt x="546100" y="1715232"/>
                  </a:cubicBezTo>
                  <a:lnTo>
                    <a:pt x="544830" y="1716502"/>
                  </a:lnTo>
                  <a:cubicBezTo>
                    <a:pt x="537210" y="1716502"/>
                    <a:pt x="529590" y="1716502"/>
                    <a:pt x="520700" y="1717772"/>
                  </a:cubicBezTo>
                  <a:cubicBezTo>
                    <a:pt x="497840" y="1719042"/>
                    <a:pt x="474980" y="1720312"/>
                    <a:pt x="448310" y="1716502"/>
                  </a:cubicBezTo>
                  <a:lnTo>
                    <a:pt x="445770" y="1716502"/>
                  </a:lnTo>
                  <a:cubicBezTo>
                    <a:pt x="444500" y="1716502"/>
                    <a:pt x="443230" y="1716502"/>
                    <a:pt x="443230" y="1717772"/>
                  </a:cubicBezTo>
                  <a:lnTo>
                    <a:pt x="429260" y="1715232"/>
                  </a:lnTo>
                  <a:cubicBezTo>
                    <a:pt x="416560" y="1712692"/>
                    <a:pt x="393700" y="1713962"/>
                    <a:pt x="373380" y="1715232"/>
                  </a:cubicBezTo>
                  <a:cubicBezTo>
                    <a:pt x="363220" y="1715232"/>
                    <a:pt x="351790" y="1716502"/>
                    <a:pt x="346710" y="1716502"/>
                  </a:cubicBezTo>
                  <a:lnTo>
                    <a:pt x="345440" y="1711422"/>
                  </a:lnTo>
                  <a:cubicBezTo>
                    <a:pt x="323850" y="1717772"/>
                    <a:pt x="297180" y="1717772"/>
                    <a:pt x="266700" y="1716502"/>
                  </a:cubicBezTo>
                  <a:cubicBezTo>
                    <a:pt x="242570" y="1715232"/>
                    <a:pt x="214630" y="1715232"/>
                    <a:pt x="185420" y="1717772"/>
                  </a:cubicBezTo>
                  <a:lnTo>
                    <a:pt x="189230" y="1712692"/>
                  </a:lnTo>
                  <a:lnTo>
                    <a:pt x="166370" y="1715232"/>
                  </a:lnTo>
                  <a:cubicBezTo>
                    <a:pt x="163830" y="1715232"/>
                    <a:pt x="161290" y="1715232"/>
                    <a:pt x="157480" y="1716502"/>
                  </a:cubicBezTo>
                  <a:lnTo>
                    <a:pt x="156210" y="1710152"/>
                  </a:lnTo>
                  <a:cubicBezTo>
                    <a:pt x="139700" y="1711422"/>
                    <a:pt x="123190" y="1712692"/>
                    <a:pt x="101600" y="1711422"/>
                  </a:cubicBezTo>
                  <a:lnTo>
                    <a:pt x="97790" y="1711422"/>
                  </a:lnTo>
                  <a:lnTo>
                    <a:pt x="87630" y="1710152"/>
                  </a:lnTo>
                  <a:lnTo>
                    <a:pt x="87630" y="1689832"/>
                  </a:lnTo>
                  <a:lnTo>
                    <a:pt x="74930" y="1689832"/>
                  </a:lnTo>
                  <a:lnTo>
                    <a:pt x="74930" y="1683482"/>
                  </a:lnTo>
                  <a:cubicBezTo>
                    <a:pt x="76200" y="1669512"/>
                    <a:pt x="77470" y="1660622"/>
                    <a:pt x="80010" y="1650462"/>
                  </a:cubicBezTo>
                  <a:lnTo>
                    <a:pt x="80010" y="1647922"/>
                  </a:lnTo>
                  <a:cubicBezTo>
                    <a:pt x="85090" y="1623792"/>
                    <a:pt x="88900" y="1597122"/>
                    <a:pt x="87630" y="1527272"/>
                  </a:cubicBezTo>
                  <a:lnTo>
                    <a:pt x="83820" y="1527272"/>
                  </a:lnTo>
                  <a:cubicBezTo>
                    <a:pt x="85090" y="1505682"/>
                    <a:pt x="86360" y="1487902"/>
                    <a:pt x="88900" y="1477742"/>
                  </a:cubicBezTo>
                  <a:cubicBezTo>
                    <a:pt x="88900" y="1429482"/>
                    <a:pt x="87630" y="1426942"/>
                    <a:pt x="81280" y="1426942"/>
                  </a:cubicBezTo>
                  <a:cubicBezTo>
                    <a:pt x="81280" y="1414242"/>
                    <a:pt x="80010" y="1404082"/>
                    <a:pt x="77470" y="1391382"/>
                  </a:cubicBezTo>
                  <a:cubicBezTo>
                    <a:pt x="76200" y="1381222"/>
                    <a:pt x="73660" y="1369792"/>
                    <a:pt x="73660" y="1355822"/>
                  </a:cubicBezTo>
                  <a:lnTo>
                    <a:pt x="78740" y="1355822"/>
                  </a:lnTo>
                  <a:lnTo>
                    <a:pt x="78740" y="1349472"/>
                  </a:lnTo>
                  <a:cubicBezTo>
                    <a:pt x="81280" y="1285972"/>
                    <a:pt x="77470" y="1278352"/>
                    <a:pt x="73660" y="1270732"/>
                  </a:cubicBezTo>
                  <a:cubicBezTo>
                    <a:pt x="72390" y="1268192"/>
                    <a:pt x="71120" y="1264382"/>
                    <a:pt x="69850" y="1254222"/>
                  </a:cubicBezTo>
                  <a:lnTo>
                    <a:pt x="78740" y="1252952"/>
                  </a:lnTo>
                  <a:lnTo>
                    <a:pt x="77470" y="1221202"/>
                  </a:lnTo>
                  <a:lnTo>
                    <a:pt x="86360" y="1235172"/>
                  </a:lnTo>
                  <a:lnTo>
                    <a:pt x="83820" y="1207232"/>
                  </a:lnTo>
                  <a:cubicBezTo>
                    <a:pt x="78740" y="1151352"/>
                    <a:pt x="80010" y="1129762"/>
                    <a:pt x="81280" y="1080232"/>
                  </a:cubicBezTo>
                  <a:lnTo>
                    <a:pt x="82550" y="1057372"/>
                  </a:lnTo>
                  <a:lnTo>
                    <a:pt x="85090" y="1037052"/>
                  </a:lnTo>
                  <a:cubicBezTo>
                    <a:pt x="87630" y="1012922"/>
                    <a:pt x="87630" y="982442"/>
                    <a:pt x="86360" y="957042"/>
                  </a:cubicBezTo>
                  <a:lnTo>
                    <a:pt x="88900" y="957042"/>
                  </a:lnTo>
                  <a:cubicBezTo>
                    <a:pt x="87630" y="950692"/>
                    <a:pt x="87630" y="945612"/>
                    <a:pt x="87630" y="940532"/>
                  </a:cubicBezTo>
                  <a:lnTo>
                    <a:pt x="87630" y="937516"/>
                  </a:lnTo>
                  <a:lnTo>
                    <a:pt x="83820" y="937516"/>
                  </a:lnTo>
                  <a:lnTo>
                    <a:pt x="78740" y="934291"/>
                  </a:lnTo>
                  <a:lnTo>
                    <a:pt x="83820" y="934291"/>
                  </a:lnTo>
                  <a:cubicBezTo>
                    <a:pt x="83820" y="934003"/>
                    <a:pt x="83820" y="933773"/>
                    <a:pt x="82550" y="933485"/>
                  </a:cubicBezTo>
                  <a:lnTo>
                    <a:pt x="91440" y="933485"/>
                  </a:lnTo>
                  <a:lnTo>
                    <a:pt x="91440" y="933370"/>
                  </a:lnTo>
                  <a:lnTo>
                    <a:pt x="86360" y="928762"/>
                  </a:lnTo>
                  <a:cubicBezTo>
                    <a:pt x="87630" y="928590"/>
                    <a:pt x="87630" y="928302"/>
                    <a:pt x="88900" y="927899"/>
                  </a:cubicBezTo>
                  <a:cubicBezTo>
                    <a:pt x="90170" y="927553"/>
                    <a:pt x="91440" y="927035"/>
                    <a:pt x="92710" y="926920"/>
                  </a:cubicBezTo>
                  <a:lnTo>
                    <a:pt x="93980" y="926920"/>
                  </a:lnTo>
                  <a:cubicBezTo>
                    <a:pt x="95250" y="925653"/>
                    <a:pt x="92710" y="924155"/>
                    <a:pt x="91440" y="922543"/>
                  </a:cubicBezTo>
                  <a:cubicBezTo>
                    <a:pt x="88900" y="920700"/>
                    <a:pt x="86360" y="918742"/>
                    <a:pt x="88900" y="916842"/>
                  </a:cubicBezTo>
                  <a:lnTo>
                    <a:pt x="88900" y="916727"/>
                  </a:lnTo>
                  <a:cubicBezTo>
                    <a:pt x="87630" y="916554"/>
                    <a:pt x="87630" y="916093"/>
                    <a:pt x="86360" y="915517"/>
                  </a:cubicBezTo>
                  <a:cubicBezTo>
                    <a:pt x="86360" y="914596"/>
                    <a:pt x="87630" y="913732"/>
                    <a:pt x="87630" y="912811"/>
                  </a:cubicBezTo>
                  <a:cubicBezTo>
                    <a:pt x="88900" y="910565"/>
                    <a:pt x="91440" y="908203"/>
                    <a:pt x="86360" y="905324"/>
                  </a:cubicBezTo>
                  <a:lnTo>
                    <a:pt x="95250" y="903078"/>
                  </a:lnTo>
                  <a:lnTo>
                    <a:pt x="95250" y="903021"/>
                  </a:lnTo>
                  <a:cubicBezTo>
                    <a:pt x="95250" y="902157"/>
                    <a:pt x="93980" y="901869"/>
                    <a:pt x="87630" y="901811"/>
                  </a:cubicBezTo>
                  <a:cubicBezTo>
                    <a:pt x="85090" y="901811"/>
                    <a:pt x="83820" y="901811"/>
                    <a:pt x="81280" y="901926"/>
                  </a:cubicBezTo>
                  <a:cubicBezTo>
                    <a:pt x="81280" y="901638"/>
                    <a:pt x="81280" y="901350"/>
                    <a:pt x="80010" y="900890"/>
                  </a:cubicBezTo>
                  <a:cubicBezTo>
                    <a:pt x="78740" y="899680"/>
                    <a:pt x="80010" y="899220"/>
                    <a:pt x="80010" y="898989"/>
                  </a:cubicBezTo>
                  <a:cubicBezTo>
                    <a:pt x="81280" y="898989"/>
                    <a:pt x="82550" y="898989"/>
                    <a:pt x="85090" y="898932"/>
                  </a:cubicBezTo>
                  <a:cubicBezTo>
                    <a:pt x="88900" y="898817"/>
                    <a:pt x="90170" y="898586"/>
                    <a:pt x="90170" y="898298"/>
                  </a:cubicBezTo>
                  <a:lnTo>
                    <a:pt x="90170" y="898241"/>
                  </a:lnTo>
                  <a:lnTo>
                    <a:pt x="88900" y="897953"/>
                  </a:lnTo>
                  <a:cubicBezTo>
                    <a:pt x="85090" y="896686"/>
                    <a:pt x="81280" y="895016"/>
                    <a:pt x="81280" y="893115"/>
                  </a:cubicBezTo>
                  <a:lnTo>
                    <a:pt x="82550" y="893115"/>
                  </a:lnTo>
                  <a:lnTo>
                    <a:pt x="82550" y="893403"/>
                  </a:lnTo>
                  <a:cubicBezTo>
                    <a:pt x="83820" y="894613"/>
                    <a:pt x="85090" y="894728"/>
                    <a:pt x="91440" y="894728"/>
                  </a:cubicBezTo>
                  <a:cubicBezTo>
                    <a:pt x="99060" y="894728"/>
                    <a:pt x="99060" y="894497"/>
                    <a:pt x="101600" y="893461"/>
                  </a:cubicBezTo>
                  <a:lnTo>
                    <a:pt x="102870" y="893288"/>
                  </a:lnTo>
                  <a:lnTo>
                    <a:pt x="99060" y="893173"/>
                  </a:lnTo>
                  <a:cubicBezTo>
                    <a:pt x="92710" y="892827"/>
                    <a:pt x="92710" y="890236"/>
                    <a:pt x="92710" y="888278"/>
                  </a:cubicBezTo>
                  <a:cubicBezTo>
                    <a:pt x="92710" y="884880"/>
                    <a:pt x="90170" y="883498"/>
                    <a:pt x="83820" y="883095"/>
                  </a:cubicBezTo>
                  <a:lnTo>
                    <a:pt x="85090" y="882577"/>
                  </a:lnTo>
                  <a:lnTo>
                    <a:pt x="87630" y="882577"/>
                  </a:lnTo>
                  <a:cubicBezTo>
                    <a:pt x="91440" y="880907"/>
                    <a:pt x="88900" y="880273"/>
                    <a:pt x="85090" y="879525"/>
                  </a:cubicBezTo>
                  <a:cubicBezTo>
                    <a:pt x="81280" y="878834"/>
                    <a:pt x="77470" y="878027"/>
                    <a:pt x="78740" y="875954"/>
                  </a:cubicBezTo>
                  <a:cubicBezTo>
                    <a:pt x="80010" y="875205"/>
                    <a:pt x="80010" y="874687"/>
                    <a:pt x="81280" y="874457"/>
                  </a:cubicBezTo>
                  <a:lnTo>
                    <a:pt x="85090" y="874457"/>
                  </a:lnTo>
                  <a:lnTo>
                    <a:pt x="81280" y="871232"/>
                  </a:lnTo>
                  <a:lnTo>
                    <a:pt x="81280" y="871059"/>
                  </a:lnTo>
                  <a:lnTo>
                    <a:pt x="83820" y="871059"/>
                  </a:lnTo>
                  <a:lnTo>
                    <a:pt x="82550" y="867546"/>
                  </a:lnTo>
                  <a:lnTo>
                    <a:pt x="87630" y="867949"/>
                  </a:lnTo>
                  <a:lnTo>
                    <a:pt x="82550" y="866510"/>
                  </a:lnTo>
                  <a:cubicBezTo>
                    <a:pt x="81280" y="866106"/>
                    <a:pt x="78740" y="865473"/>
                    <a:pt x="77470" y="864782"/>
                  </a:cubicBezTo>
                  <a:lnTo>
                    <a:pt x="81280" y="864148"/>
                  </a:lnTo>
                  <a:cubicBezTo>
                    <a:pt x="90170" y="862824"/>
                    <a:pt x="88900" y="862191"/>
                    <a:pt x="87630" y="861212"/>
                  </a:cubicBezTo>
                  <a:cubicBezTo>
                    <a:pt x="86360" y="860808"/>
                    <a:pt x="86360" y="860348"/>
                    <a:pt x="85090" y="859714"/>
                  </a:cubicBezTo>
                  <a:lnTo>
                    <a:pt x="90170" y="853440"/>
                  </a:lnTo>
                  <a:cubicBezTo>
                    <a:pt x="88900" y="852170"/>
                    <a:pt x="88900" y="848360"/>
                    <a:pt x="90170" y="845820"/>
                  </a:cubicBezTo>
                  <a:lnTo>
                    <a:pt x="73660" y="845820"/>
                  </a:lnTo>
                  <a:lnTo>
                    <a:pt x="90170" y="845820"/>
                  </a:lnTo>
                  <a:cubicBezTo>
                    <a:pt x="93980" y="825500"/>
                    <a:pt x="95250" y="802640"/>
                    <a:pt x="96520" y="775970"/>
                  </a:cubicBezTo>
                  <a:cubicBezTo>
                    <a:pt x="97790" y="755650"/>
                    <a:pt x="97790" y="734060"/>
                    <a:pt x="100330" y="708660"/>
                  </a:cubicBezTo>
                  <a:lnTo>
                    <a:pt x="87630" y="707390"/>
                  </a:lnTo>
                  <a:cubicBezTo>
                    <a:pt x="86360" y="711200"/>
                    <a:pt x="86360" y="718820"/>
                    <a:pt x="83820" y="728980"/>
                  </a:cubicBezTo>
                  <a:cubicBezTo>
                    <a:pt x="82550" y="734060"/>
                    <a:pt x="82550" y="741680"/>
                    <a:pt x="81280" y="749300"/>
                  </a:cubicBezTo>
                  <a:cubicBezTo>
                    <a:pt x="81280" y="735330"/>
                    <a:pt x="81280" y="718820"/>
                    <a:pt x="78740" y="697230"/>
                  </a:cubicBezTo>
                  <a:cubicBezTo>
                    <a:pt x="83820" y="690880"/>
                    <a:pt x="83820" y="673100"/>
                    <a:pt x="82550" y="635000"/>
                  </a:cubicBezTo>
                  <a:lnTo>
                    <a:pt x="82550" y="624840"/>
                  </a:lnTo>
                  <a:lnTo>
                    <a:pt x="91440" y="627380"/>
                  </a:lnTo>
                  <a:lnTo>
                    <a:pt x="91440" y="617220"/>
                  </a:lnTo>
                  <a:cubicBezTo>
                    <a:pt x="90170" y="586740"/>
                    <a:pt x="87630" y="576580"/>
                    <a:pt x="85090" y="566420"/>
                  </a:cubicBezTo>
                  <a:cubicBezTo>
                    <a:pt x="83820" y="561340"/>
                    <a:pt x="82550" y="554990"/>
                    <a:pt x="81280" y="546100"/>
                  </a:cubicBezTo>
                  <a:cubicBezTo>
                    <a:pt x="82550" y="499110"/>
                    <a:pt x="87630" y="486410"/>
                    <a:pt x="92710" y="476250"/>
                  </a:cubicBezTo>
                  <a:lnTo>
                    <a:pt x="93980" y="473710"/>
                  </a:lnTo>
                  <a:lnTo>
                    <a:pt x="93980" y="471170"/>
                  </a:lnTo>
                  <a:cubicBezTo>
                    <a:pt x="93980" y="441960"/>
                    <a:pt x="93980" y="438150"/>
                    <a:pt x="87630" y="436880"/>
                  </a:cubicBezTo>
                  <a:cubicBezTo>
                    <a:pt x="85090" y="436880"/>
                    <a:pt x="83820" y="436880"/>
                    <a:pt x="82550" y="438150"/>
                  </a:cubicBezTo>
                  <a:lnTo>
                    <a:pt x="82550" y="430530"/>
                  </a:lnTo>
                  <a:cubicBezTo>
                    <a:pt x="85090" y="364490"/>
                    <a:pt x="82550" y="316230"/>
                    <a:pt x="78740" y="242570"/>
                  </a:cubicBezTo>
                  <a:lnTo>
                    <a:pt x="77470" y="229870"/>
                  </a:lnTo>
                  <a:cubicBezTo>
                    <a:pt x="83820" y="229870"/>
                    <a:pt x="83820" y="223520"/>
                    <a:pt x="85090" y="220980"/>
                  </a:cubicBezTo>
                  <a:lnTo>
                    <a:pt x="85090" y="219710"/>
                  </a:lnTo>
                  <a:lnTo>
                    <a:pt x="81280" y="194310"/>
                  </a:lnTo>
                  <a:lnTo>
                    <a:pt x="83820" y="198120"/>
                  </a:lnTo>
                  <a:lnTo>
                    <a:pt x="82550" y="171450"/>
                  </a:lnTo>
                  <a:cubicBezTo>
                    <a:pt x="81280" y="154940"/>
                    <a:pt x="80010" y="151130"/>
                    <a:pt x="77470" y="147320"/>
                  </a:cubicBezTo>
                  <a:cubicBezTo>
                    <a:pt x="76200" y="144780"/>
                    <a:pt x="73660" y="142240"/>
                    <a:pt x="72390" y="111760"/>
                  </a:cubicBezTo>
                  <a:lnTo>
                    <a:pt x="72390" y="109220"/>
                  </a:lnTo>
                  <a:cubicBezTo>
                    <a:pt x="69850" y="102870"/>
                    <a:pt x="71120" y="87630"/>
                    <a:pt x="72390" y="77470"/>
                  </a:cubicBezTo>
                  <a:lnTo>
                    <a:pt x="83820" y="78740"/>
                  </a:lnTo>
                  <a:lnTo>
                    <a:pt x="109220" y="81280"/>
                  </a:lnTo>
                  <a:cubicBezTo>
                    <a:pt x="129540" y="82550"/>
                    <a:pt x="148590" y="81280"/>
                    <a:pt x="163830" y="80010"/>
                  </a:cubicBezTo>
                  <a:lnTo>
                    <a:pt x="163830" y="83820"/>
                  </a:lnTo>
                  <a:lnTo>
                    <a:pt x="168910" y="86360"/>
                  </a:lnTo>
                  <a:lnTo>
                    <a:pt x="217170" y="82550"/>
                  </a:lnTo>
                  <a:cubicBezTo>
                    <a:pt x="261620" y="80010"/>
                    <a:pt x="269240" y="78740"/>
                    <a:pt x="314960" y="73660"/>
                  </a:cubicBezTo>
                  <a:cubicBezTo>
                    <a:pt x="346710" y="76200"/>
                    <a:pt x="377190" y="78740"/>
                    <a:pt x="408940" y="77470"/>
                  </a:cubicBezTo>
                  <a:cubicBezTo>
                    <a:pt x="419100" y="78740"/>
                    <a:pt x="431800" y="80010"/>
                    <a:pt x="448310" y="80010"/>
                  </a:cubicBezTo>
                  <a:lnTo>
                    <a:pt x="448310" y="77470"/>
                  </a:lnTo>
                  <a:lnTo>
                    <a:pt x="450850" y="77470"/>
                  </a:lnTo>
                  <a:cubicBezTo>
                    <a:pt x="452120" y="78740"/>
                    <a:pt x="453390" y="78740"/>
                    <a:pt x="454660" y="80010"/>
                  </a:cubicBezTo>
                  <a:lnTo>
                    <a:pt x="457200" y="80010"/>
                  </a:lnTo>
                  <a:cubicBezTo>
                    <a:pt x="468630" y="77470"/>
                    <a:pt x="481330" y="76200"/>
                    <a:pt x="496570" y="74930"/>
                  </a:cubicBezTo>
                  <a:lnTo>
                    <a:pt x="514350" y="82550"/>
                  </a:lnTo>
                  <a:lnTo>
                    <a:pt x="519430" y="78740"/>
                  </a:lnTo>
                  <a:lnTo>
                    <a:pt x="635000" y="85090"/>
                  </a:lnTo>
                  <a:cubicBezTo>
                    <a:pt x="652780" y="82550"/>
                    <a:pt x="670560" y="81280"/>
                    <a:pt x="687070" y="78740"/>
                  </a:cubicBezTo>
                  <a:cubicBezTo>
                    <a:pt x="712470" y="78740"/>
                    <a:pt x="736600" y="80010"/>
                    <a:pt x="762000" y="80010"/>
                  </a:cubicBezTo>
                  <a:lnTo>
                    <a:pt x="762000" y="85090"/>
                  </a:lnTo>
                  <a:lnTo>
                    <a:pt x="812800" y="81280"/>
                  </a:lnTo>
                  <a:cubicBezTo>
                    <a:pt x="821690" y="81280"/>
                    <a:pt x="830580" y="81280"/>
                    <a:pt x="840740" y="82550"/>
                  </a:cubicBezTo>
                  <a:lnTo>
                    <a:pt x="840740" y="85090"/>
                  </a:lnTo>
                  <a:cubicBezTo>
                    <a:pt x="994483" y="83820"/>
                    <a:pt x="1303528" y="85090"/>
                    <a:pt x="1667758" y="85090"/>
                  </a:cubicBezTo>
                  <a:lnTo>
                    <a:pt x="1921616" y="85090"/>
                  </a:lnTo>
                  <a:lnTo>
                    <a:pt x="1822280" y="80010"/>
                  </a:lnTo>
                  <a:cubicBezTo>
                    <a:pt x="1888504" y="80010"/>
                    <a:pt x="1932653" y="81280"/>
                    <a:pt x="1987840" y="81280"/>
                  </a:cubicBezTo>
                  <a:cubicBezTo>
                    <a:pt x="2020951" y="81280"/>
                    <a:pt x="2054063" y="82550"/>
                    <a:pt x="2087175" y="82550"/>
                  </a:cubicBezTo>
                  <a:lnTo>
                    <a:pt x="2109250" y="82550"/>
                  </a:lnTo>
                  <a:cubicBezTo>
                    <a:pt x="2142362" y="81280"/>
                    <a:pt x="2186511" y="80010"/>
                    <a:pt x="2208586" y="77470"/>
                  </a:cubicBezTo>
                  <a:lnTo>
                    <a:pt x="2208586" y="78740"/>
                  </a:lnTo>
                  <a:cubicBezTo>
                    <a:pt x="2462443" y="83820"/>
                    <a:pt x="2639040" y="82550"/>
                    <a:pt x="2782525" y="78740"/>
                  </a:cubicBezTo>
                  <a:lnTo>
                    <a:pt x="2804599" y="78740"/>
                  </a:lnTo>
                  <a:cubicBezTo>
                    <a:pt x="3334389" y="78740"/>
                    <a:pt x="3930403" y="78740"/>
                    <a:pt x="4062850" y="86360"/>
                  </a:cubicBezTo>
                  <a:lnTo>
                    <a:pt x="4084925" y="86360"/>
                  </a:lnTo>
                  <a:cubicBezTo>
                    <a:pt x="4283596" y="86360"/>
                    <a:pt x="4327745" y="86360"/>
                    <a:pt x="4338782" y="80010"/>
                  </a:cubicBezTo>
                  <a:lnTo>
                    <a:pt x="4427081" y="80010"/>
                  </a:lnTo>
                  <a:lnTo>
                    <a:pt x="4570566" y="83820"/>
                  </a:lnTo>
                  <a:lnTo>
                    <a:pt x="4703013" y="78740"/>
                  </a:lnTo>
                  <a:cubicBezTo>
                    <a:pt x="4769237" y="78740"/>
                    <a:pt x="4835461" y="78740"/>
                    <a:pt x="4879610" y="80010"/>
                  </a:cubicBezTo>
                  <a:lnTo>
                    <a:pt x="4879610" y="88900"/>
                  </a:lnTo>
                  <a:cubicBezTo>
                    <a:pt x="5155542" y="91440"/>
                    <a:pt x="5563922" y="90170"/>
                    <a:pt x="5861929" y="88900"/>
                  </a:cubicBezTo>
                  <a:cubicBezTo>
                    <a:pt x="5994376" y="88900"/>
                    <a:pt x="6115786" y="87630"/>
                    <a:pt x="6182010" y="87630"/>
                  </a:cubicBezTo>
                  <a:lnTo>
                    <a:pt x="6182010" y="85090"/>
                  </a:lnTo>
                  <a:lnTo>
                    <a:pt x="7087067" y="85090"/>
                  </a:lnTo>
                  <a:lnTo>
                    <a:pt x="7087067" y="87630"/>
                  </a:lnTo>
                  <a:cubicBezTo>
                    <a:pt x="7120179" y="86360"/>
                    <a:pt x="7153291" y="86360"/>
                    <a:pt x="7175366" y="85090"/>
                  </a:cubicBezTo>
                  <a:lnTo>
                    <a:pt x="7473373" y="85090"/>
                  </a:lnTo>
                  <a:cubicBezTo>
                    <a:pt x="8257021" y="85090"/>
                    <a:pt x="9073780" y="85090"/>
                    <a:pt x="9791204" y="81280"/>
                  </a:cubicBezTo>
                  <a:lnTo>
                    <a:pt x="9835353" y="81280"/>
                  </a:lnTo>
                  <a:cubicBezTo>
                    <a:pt x="9912614" y="81280"/>
                    <a:pt x="9978837" y="80010"/>
                    <a:pt x="10056099" y="80010"/>
                  </a:cubicBezTo>
                  <a:lnTo>
                    <a:pt x="10431366" y="77470"/>
                  </a:lnTo>
                  <a:lnTo>
                    <a:pt x="10354106" y="74930"/>
                  </a:lnTo>
                  <a:lnTo>
                    <a:pt x="10519665" y="74930"/>
                  </a:lnTo>
                  <a:cubicBezTo>
                    <a:pt x="10574851" y="78740"/>
                    <a:pt x="10674187" y="81280"/>
                    <a:pt x="10740411" y="83820"/>
                  </a:cubicBezTo>
                  <a:lnTo>
                    <a:pt x="10751448" y="77470"/>
                  </a:lnTo>
                  <a:lnTo>
                    <a:pt x="10762486" y="82550"/>
                  </a:lnTo>
                  <a:cubicBezTo>
                    <a:pt x="10795598" y="81280"/>
                    <a:pt x="11005306" y="82550"/>
                    <a:pt x="11181903" y="82550"/>
                  </a:cubicBezTo>
                  <a:lnTo>
                    <a:pt x="11689617" y="82550"/>
                  </a:lnTo>
                  <a:lnTo>
                    <a:pt x="11689617" y="78740"/>
                  </a:lnTo>
                  <a:cubicBezTo>
                    <a:pt x="11733767" y="78740"/>
                    <a:pt x="11766879" y="78740"/>
                    <a:pt x="11811028" y="77470"/>
                  </a:cubicBezTo>
                  <a:lnTo>
                    <a:pt x="11822065" y="77470"/>
                  </a:lnTo>
                  <a:cubicBezTo>
                    <a:pt x="11943476" y="76200"/>
                    <a:pt x="12075923" y="74930"/>
                    <a:pt x="12230445" y="73660"/>
                  </a:cubicBezTo>
                  <a:cubicBezTo>
                    <a:pt x="12219408" y="74930"/>
                    <a:pt x="12219408" y="76200"/>
                    <a:pt x="12208370" y="77470"/>
                  </a:cubicBezTo>
                  <a:cubicBezTo>
                    <a:pt x="12197333" y="83820"/>
                    <a:pt x="12263557" y="87630"/>
                    <a:pt x="12296669" y="88900"/>
                  </a:cubicBezTo>
                  <a:lnTo>
                    <a:pt x="12318743" y="88900"/>
                  </a:lnTo>
                  <a:cubicBezTo>
                    <a:pt x="12616750" y="90170"/>
                    <a:pt x="12671937" y="88900"/>
                    <a:pt x="12716086" y="85090"/>
                  </a:cubicBezTo>
                  <a:cubicBezTo>
                    <a:pt x="12727123" y="83820"/>
                    <a:pt x="12749198" y="82550"/>
                    <a:pt x="13003055" y="83820"/>
                  </a:cubicBezTo>
                  <a:lnTo>
                    <a:pt x="13025131" y="83820"/>
                  </a:lnTo>
                  <a:cubicBezTo>
                    <a:pt x="13058242" y="82550"/>
                    <a:pt x="13080316" y="81280"/>
                    <a:pt x="13091354" y="80010"/>
                  </a:cubicBezTo>
                  <a:cubicBezTo>
                    <a:pt x="13378323" y="78740"/>
                    <a:pt x="13477660" y="77470"/>
                    <a:pt x="13554920" y="76200"/>
                  </a:cubicBezTo>
                  <a:lnTo>
                    <a:pt x="13830852" y="78740"/>
                  </a:lnTo>
                  <a:cubicBezTo>
                    <a:pt x="13930188" y="80010"/>
                    <a:pt x="13985374" y="80010"/>
                    <a:pt x="14018485" y="81280"/>
                  </a:cubicBezTo>
                  <a:lnTo>
                    <a:pt x="14018485" y="90170"/>
                  </a:lnTo>
                  <a:lnTo>
                    <a:pt x="15331923" y="92710"/>
                  </a:lnTo>
                  <a:lnTo>
                    <a:pt x="15287774" y="91440"/>
                  </a:lnTo>
                  <a:cubicBezTo>
                    <a:pt x="15376072" y="90170"/>
                    <a:pt x="15552669" y="87630"/>
                    <a:pt x="15674079" y="87630"/>
                  </a:cubicBezTo>
                  <a:cubicBezTo>
                    <a:pt x="15938974" y="85090"/>
                    <a:pt x="16049347" y="83820"/>
                    <a:pt x="16088711" y="81280"/>
                  </a:cubicBezTo>
                  <a:lnTo>
                    <a:pt x="16098870" y="81280"/>
                  </a:lnTo>
                  <a:lnTo>
                    <a:pt x="16101411" y="85090"/>
                  </a:lnTo>
                  <a:lnTo>
                    <a:pt x="16101411" y="63500"/>
                  </a:lnTo>
                  <a:lnTo>
                    <a:pt x="16103950" y="63500"/>
                  </a:lnTo>
                  <a:lnTo>
                    <a:pt x="16102681" y="85090"/>
                  </a:lnTo>
                  <a:lnTo>
                    <a:pt x="16106491" y="83820"/>
                  </a:lnTo>
                  <a:cubicBezTo>
                    <a:pt x="16112841" y="82550"/>
                    <a:pt x="16138241" y="81280"/>
                    <a:pt x="16164911" y="80010"/>
                  </a:cubicBezTo>
                  <a:lnTo>
                    <a:pt x="16164911" y="85090"/>
                  </a:lnTo>
                  <a:cubicBezTo>
                    <a:pt x="16189041" y="86360"/>
                    <a:pt x="16209361" y="85090"/>
                    <a:pt x="16229681" y="82550"/>
                  </a:cubicBezTo>
                  <a:cubicBezTo>
                    <a:pt x="16256350" y="80010"/>
                    <a:pt x="16283020" y="77470"/>
                    <a:pt x="16319850" y="82550"/>
                  </a:cubicBezTo>
                  <a:cubicBezTo>
                    <a:pt x="16328741" y="82550"/>
                    <a:pt x="16341441" y="85090"/>
                    <a:pt x="16354141" y="86360"/>
                  </a:cubicBezTo>
                  <a:cubicBezTo>
                    <a:pt x="16382081" y="90170"/>
                    <a:pt x="16392241" y="91440"/>
                    <a:pt x="16397320" y="86360"/>
                  </a:cubicBezTo>
                  <a:lnTo>
                    <a:pt x="16398591" y="85090"/>
                  </a:lnTo>
                  <a:cubicBezTo>
                    <a:pt x="16406211" y="85090"/>
                    <a:pt x="16413831" y="85090"/>
                    <a:pt x="16422720" y="83820"/>
                  </a:cubicBezTo>
                  <a:cubicBezTo>
                    <a:pt x="16445581" y="82550"/>
                    <a:pt x="16468441" y="81280"/>
                    <a:pt x="16495111" y="85090"/>
                  </a:cubicBezTo>
                  <a:lnTo>
                    <a:pt x="16497650" y="85090"/>
                  </a:lnTo>
                  <a:cubicBezTo>
                    <a:pt x="16498920" y="85090"/>
                    <a:pt x="16500191" y="85090"/>
                    <a:pt x="16500191" y="83820"/>
                  </a:cubicBezTo>
                  <a:lnTo>
                    <a:pt x="16514161" y="86360"/>
                  </a:lnTo>
                  <a:cubicBezTo>
                    <a:pt x="16526861" y="88900"/>
                    <a:pt x="16549720" y="87630"/>
                    <a:pt x="16570041" y="86360"/>
                  </a:cubicBezTo>
                  <a:cubicBezTo>
                    <a:pt x="16580200" y="86360"/>
                    <a:pt x="16591631" y="85090"/>
                    <a:pt x="16597981" y="85090"/>
                  </a:cubicBezTo>
                  <a:lnTo>
                    <a:pt x="16599250" y="90170"/>
                  </a:lnTo>
                  <a:cubicBezTo>
                    <a:pt x="16620841" y="83820"/>
                    <a:pt x="16647511" y="83820"/>
                    <a:pt x="16677991" y="85090"/>
                  </a:cubicBezTo>
                  <a:cubicBezTo>
                    <a:pt x="16702120" y="86360"/>
                    <a:pt x="16730061" y="86360"/>
                    <a:pt x="16759270" y="83820"/>
                  </a:cubicBezTo>
                  <a:lnTo>
                    <a:pt x="16755461" y="87630"/>
                  </a:lnTo>
                  <a:lnTo>
                    <a:pt x="16778320" y="85090"/>
                  </a:lnTo>
                  <a:cubicBezTo>
                    <a:pt x="16780861" y="85090"/>
                    <a:pt x="16783400" y="85090"/>
                    <a:pt x="16787211" y="83820"/>
                  </a:cubicBezTo>
                  <a:lnTo>
                    <a:pt x="16788481" y="90170"/>
                  </a:lnTo>
                  <a:cubicBezTo>
                    <a:pt x="16804991" y="88900"/>
                    <a:pt x="16821500" y="87630"/>
                    <a:pt x="16843091" y="88900"/>
                  </a:cubicBezTo>
                  <a:lnTo>
                    <a:pt x="16846900" y="88900"/>
                  </a:lnTo>
                  <a:lnTo>
                    <a:pt x="16857061" y="90170"/>
                  </a:lnTo>
                  <a:lnTo>
                    <a:pt x="16857061" y="109220"/>
                  </a:lnTo>
                  <a:lnTo>
                    <a:pt x="16869761" y="109220"/>
                  </a:lnTo>
                  <a:lnTo>
                    <a:pt x="16869761" y="115570"/>
                  </a:lnTo>
                  <a:cubicBezTo>
                    <a:pt x="16868491" y="129540"/>
                    <a:pt x="16867220" y="138430"/>
                    <a:pt x="16864681" y="148590"/>
                  </a:cubicBezTo>
                  <a:lnTo>
                    <a:pt x="16864681" y="151130"/>
                  </a:lnTo>
                  <a:cubicBezTo>
                    <a:pt x="16859600" y="176530"/>
                    <a:pt x="16855791" y="201930"/>
                    <a:pt x="16857061" y="271780"/>
                  </a:cubicBezTo>
                  <a:lnTo>
                    <a:pt x="16860870" y="271780"/>
                  </a:lnTo>
                  <a:cubicBezTo>
                    <a:pt x="16859600" y="293370"/>
                    <a:pt x="16858331" y="311150"/>
                    <a:pt x="16855791" y="321310"/>
                  </a:cubicBezTo>
                  <a:cubicBezTo>
                    <a:pt x="16855791" y="369570"/>
                    <a:pt x="16857061" y="372110"/>
                    <a:pt x="16863411" y="372110"/>
                  </a:cubicBezTo>
                  <a:cubicBezTo>
                    <a:pt x="16863411" y="384810"/>
                    <a:pt x="16864681" y="394970"/>
                    <a:pt x="16867220" y="407670"/>
                  </a:cubicBezTo>
                  <a:cubicBezTo>
                    <a:pt x="16868491" y="417830"/>
                    <a:pt x="16871031" y="429260"/>
                    <a:pt x="16871031" y="443230"/>
                  </a:cubicBezTo>
                  <a:lnTo>
                    <a:pt x="16865950" y="443230"/>
                  </a:lnTo>
                  <a:lnTo>
                    <a:pt x="16865950" y="449580"/>
                  </a:lnTo>
                  <a:cubicBezTo>
                    <a:pt x="16863411" y="513080"/>
                    <a:pt x="16867220" y="520700"/>
                    <a:pt x="16871031" y="528320"/>
                  </a:cubicBezTo>
                  <a:cubicBezTo>
                    <a:pt x="16872300" y="530860"/>
                    <a:pt x="16873570" y="534670"/>
                    <a:pt x="16874841" y="544830"/>
                  </a:cubicBezTo>
                  <a:lnTo>
                    <a:pt x="16865950" y="546100"/>
                  </a:lnTo>
                  <a:close/>
                  <a:moveTo>
                    <a:pt x="16869761" y="756920"/>
                  </a:moveTo>
                  <a:lnTo>
                    <a:pt x="16867222" y="751840"/>
                  </a:lnTo>
                  <a:lnTo>
                    <a:pt x="16868491" y="745490"/>
                  </a:lnTo>
                  <a:cubicBezTo>
                    <a:pt x="16869761" y="750570"/>
                    <a:pt x="16869761" y="754380"/>
                    <a:pt x="16869761" y="756920"/>
                  </a:cubicBezTo>
                  <a:close/>
                  <a:moveTo>
                    <a:pt x="73660" y="1043402"/>
                  </a:moveTo>
                  <a:lnTo>
                    <a:pt x="76200" y="1048482"/>
                  </a:lnTo>
                  <a:lnTo>
                    <a:pt x="74930" y="1054832"/>
                  </a:lnTo>
                  <a:cubicBezTo>
                    <a:pt x="73660" y="1051022"/>
                    <a:pt x="73660" y="1047212"/>
                    <a:pt x="73660" y="1043402"/>
                  </a:cubicBezTo>
                  <a:close/>
                  <a:moveTo>
                    <a:pt x="16905320" y="628650"/>
                  </a:moveTo>
                  <a:lnTo>
                    <a:pt x="16905320" y="619760"/>
                  </a:lnTo>
                  <a:cubicBezTo>
                    <a:pt x="16905320" y="623570"/>
                    <a:pt x="16906591" y="626110"/>
                    <a:pt x="16906591" y="628650"/>
                  </a:cubicBezTo>
                  <a:lnTo>
                    <a:pt x="16905320" y="628650"/>
                  </a:lnTo>
                  <a:close/>
                  <a:moveTo>
                    <a:pt x="16934531" y="880100"/>
                  </a:moveTo>
                  <a:lnTo>
                    <a:pt x="16930720" y="880043"/>
                  </a:lnTo>
                  <a:cubicBezTo>
                    <a:pt x="16931991" y="880043"/>
                    <a:pt x="16933261" y="880100"/>
                    <a:pt x="16934531" y="880100"/>
                  </a:cubicBezTo>
                  <a:close/>
                </a:path>
              </a:pathLst>
            </a:custGeom>
            <a:solidFill>
              <a:srgbClr val="425C6B"/>
            </a:solidFill>
          </p:spPr>
        </p:sp>
      </p:grpSp>
      <p:sp>
        <p:nvSpPr>
          <p:cNvPr id="16" name="TextBox 9">
            <a:extLst>
              <a:ext uri="{FF2B5EF4-FFF2-40B4-BE49-F238E27FC236}">
                <a16:creationId xmlns:a16="http://schemas.microsoft.com/office/drawing/2014/main" id="{A3AE0880-5CC4-4141-96F9-9253464671B2}"/>
              </a:ext>
            </a:extLst>
          </p:cNvPr>
          <p:cNvSpPr txBox="1"/>
          <p:nvPr/>
        </p:nvSpPr>
        <p:spPr>
          <a:xfrm>
            <a:off x="522750" y="1962805"/>
            <a:ext cx="11030338" cy="907364"/>
          </a:xfrm>
          <a:prstGeom prst="rect">
            <a:avLst/>
          </a:prstGeom>
        </p:spPr>
        <p:txBody>
          <a:bodyPr lIns="0" tIns="0" rIns="0" bIns="0" rtlCol="0" anchor="t">
            <a:spAutoFit/>
          </a:bodyPr>
          <a:lstStyle/>
          <a:p>
            <a:pPr algn="ctr">
              <a:lnSpc>
                <a:spcPts val="1833"/>
              </a:lnSpc>
              <a:spcBef>
                <a:spcPct val="0"/>
              </a:spcBef>
            </a:pPr>
            <a:r>
              <a:rPr lang="en-US" sz="1467" b="1" spc="51" dirty="0">
                <a:latin typeface="Century Gothic" panose="020B0502020202020204" pitchFamily="34" charset="0"/>
              </a:rPr>
              <a:t>Multi-User Access</a:t>
            </a:r>
          </a:p>
          <a:p>
            <a:pPr algn="just">
              <a:lnSpc>
                <a:spcPts val="1833"/>
              </a:lnSpc>
              <a:spcBef>
                <a:spcPct val="0"/>
              </a:spcBef>
            </a:pPr>
            <a:r>
              <a:rPr lang="en-US" sz="1467" spc="51" dirty="0">
                <a:latin typeface="Century Gothic" panose="020B0502020202020204" pitchFamily="34" charset="0"/>
              </a:rPr>
              <a:t>RDBMS allow several users to access a database synchronously. Built-in lock and transaction management features help users access data as it is being changed, prevent conflicts between two users who are updating data, and prevent users from accessing partially updated records.</a:t>
            </a:r>
          </a:p>
        </p:txBody>
      </p:sp>
      <p:sp>
        <p:nvSpPr>
          <p:cNvPr id="2" name="Marcador de Posição do Número do Diapositivo 1">
            <a:extLst>
              <a:ext uri="{FF2B5EF4-FFF2-40B4-BE49-F238E27FC236}">
                <a16:creationId xmlns:a16="http://schemas.microsoft.com/office/drawing/2014/main" id="{ED7A0B14-B1A3-CB48-9184-7F360EB7ADDA}"/>
              </a:ext>
            </a:extLst>
          </p:cNvPr>
          <p:cNvSpPr>
            <a:spLocks noGrp="1"/>
          </p:cNvSpPr>
          <p:nvPr>
            <p:ph type="sldNum" idx="12"/>
          </p:nvPr>
        </p:nvSpPr>
        <p:spPr/>
        <p:txBody>
          <a:bodyPr/>
          <a:lstStyle/>
          <a:p>
            <a:fld id="{00000000-1234-1234-1234-123412341234}" type="slidenum">
              <a:rPr lang="en" smtClean="0"/>
              <a:pPr/>
              <a:t>6</a:t>
            </a:fld>
            <a:endParaRPr lang="en" dirty="0"/>
          </a:p>
        </p:txBody>
      </p:sp>
    </p:spTree>
    <p:extLst>
      <p:ext uri="{BB962C8B-B14F-4D97-AF65-F5344CB8AC3E}">
        <p14:creationId xmlns:p14="http://schemas.microsoft.com/office/powerpoint/2010/main" val="1093224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2">
            <a:extLst>
              <a:ext uri="{FF2B5EF4-FFF2-40B4-BE49-F238E27FC236}">
                <a16:creationId xmlns:a16="http://schemas.microsoft.com/office/drawing/2014/main" id="{AC8C198D-C151-3D47-B76D-3EC1BAC94DE5}"/>
              </a:ext>
            </a:extLst>
          </p:cNvPr>
          <p:cNvSpPr/>
          <p:nvPr/>
        </p:nvSpPr>
        <p:spPr>
          <a:xfrm>
            <a:off x="-50800" y="-25400"/>
            <a:ext cx="12344400" cy="1760117"/>
          </a:xfrm>
          <a:prstGeom prst="rect">
            <a:avLst/>
          </a:prstGeom>
          <a:solidFill>
            <a:srgbClr val="425C6B"/>
          </a:solidFill>
        </p:spPr>
      </p:sp>
      <p:grpSp>
        <p:nvGrpSpPr>
          <p:cNvPr id="3" name="Group 3"/>
          <p:cNvGrpSpPr>
            <a:grpSpLocks noChangeAspect="1"/>
          </p:cNvGrpSpPr>
          <p:nvPr/>
        </p:nvGrpSpPr>
        <p:grpSpPr>
          <a:xfrm>
            <a:off x="1029210" y="1997938"/>
            <a:ext cx="2149058" cy="2104461"/>
            <a:chOff x="-72390" y="7620"/>
            <a:chExt cx="6487160" cy="6352540"/>
          </a:xfrm>
        </p:grpSpPr>
        <p:sp>
          <p:nvSpPr>
            <p:cNvPr id="4" name="Freeform 4"/>
            <p:cNvSpPr/>
            <p:nvPr/>
          </p:nvSpPr>
          <p:spPr>
            <a:xfrm>
              <a:off x="-72390" y="7620"/>
              <a:ext cx="6487160" cy="6352540"/>
            </a:xfrm>
            <a:custGeom>
              <a:avLst/>
              <a:gdLst/>
              <a:ahLst/>
              <a:cxnLst/>
              <a:rect l="l" t="t" r="r" b="b"/>
              <a:pathLst>
                <a:path w="6487160" h="6352540">
                  <a:moveTo>
                    <a:pt x="6322060" y="3176270"/>
                  </a:moveTo>
                  <a:cubicBezTo>
                    <a:pt x="6322060" y="2844800"/>
                    <a:pt x="6487160" y="2493010"/>
                    <a:pt x="6385560" y="2194560"/>
                  </a:cubicBezTo>
                  <a:cubicBezTo>
                    <a:pt x="6281420" y="1884680"/>
                    <a:pt x="5928360" y="1694180"/>
                    <a:pt x="5734050" y="1436370"/>
                  </a:cubicBezTo>
                  <a:cubicBezTo>
                    <a:pt x="5537200" y="1176020"/>
                    <a:pt x="5455920" y="796290"/>
                    <a:pt x="5185410" y="607060"/>
                  </a:cubicBezTo>
                  <a:cubicBezTo>
                    <a:pt x="4917440" y="420370"/>
                    <a:pt x="4517390" y="462280"/>
                    <a:pt x="4196080" y="360680"/>
                  </a:cubicBezTo>
                  <a:cubicBezTo>
                    <a:pt x="3884930" y="264160"/>
                    <a:pt x="3589020" y="0"/>
                    <a:pt x="3244850" y="0"/>
                  </a:cubicBezTo>
                  <a:cubicBezTo>
                    <a:pt x="2900680" y="0"/>
                    <a:pt x="2603500" y="262890"/>
                    <a:pt x="2293620" y="360680"/>
                  </a:cubicBezTo>
                  <a:cubicBezTo>
                    <a:pt x="1972310" y="461010"/>
                    <a:pt x="1570990" y="419100"/>
                    <a:pt x="1303020" y="607060"/>
                  </a:cubicBezTo>
                  <a:cubicBezTo>
                    <a:pt x="1032510" y="796290"/>
                    <a:pt x="951230" y="1176020"/>
                    <a:pt x="754380" y="1436370"/>
                  </a:cubicBezTo>
                  <a:cubicBezTo>
                    <a:pt x="558800" y="1694180"/>
                    <a:pt x="207010" y="1884680"/>
                    <a:pt x="101600" y="2194560"/>
                  </a:cubicBezTo>
                  <a:cubicBezTo>
                    <a:pt x="1270" y="2493010"/>
                    <a:pt x="165100" y="2844800"/>
                    <a:pt x="165100" y="3176270"/>
                  </a:cubicBezTo>
                  <a:cubicBezTo>
                    <a:pt x="165100" y="3507740"/>
                    <a:pt x="0" y="3859530"/>
                    <a:pt x="101600" y="4157980"/>
                  </a:cubicBezTo>
                  <a:cubicBezTo>
                    <a:pt x="205740" y="4467860"/>
                    <a:pt x="558800" y="4658360"/>
                    <a:pt x="753110" y="4916170"/>
                  </a:cubicBezTo>
                  <a:cubicBezTo>
                    <a:pt x="949960" y="5176520"/>
                    <a:pt x="1031240" y="5556250"/>
                    <a:pt x="1301750" y="5745480"/>
                  </a:cubicBezTo>
                  <a:cubicBezTo>
                    <a:pt x="1569720" y="5933440"/>
                    <a:pt x="1969770" y="5891530"/>
                    <a:pt x="2292350" y="5991860"/>
                  </a:cubicBezTo>
                  <a:cubicBezTo>
                    <a:pt x="2603500" y="6088380"/>
                    <a:pt x="2899410" y="6352540"/>
                    <a:pt x="3243580" y="6352540"/>
                  </a:cubicBezTo>
                  <a:cubicBezTo>
                    <a:pt x="3587750" y="6352540"/>
                    <a:pt x="3884930" y="6089650"/>
                    <a:pt x="4194810" y="5991860"/>
                  </a:cubicBezTo>
                  <a:cubicBezTo>
                    <a:pt x="4516120" y="5891530"/>
                    <a:pt x="4917440" y="5933440"/>
                    <a:pt x="5185410" y="5745480"/>
                  </a:cubicBezTo>
                  <a:cubicBezTo>
                    <a:pt x="5455920" y="5556250"/>
                    <a:pt x="5537200" y="5176520"/>
                    <a:pt x="5734050" y="4916170"/>
                  </a:cubicBezTo>
                  <a:cubicBezTo>
                    <a:pt x="5929630" y="4658360"/>
                    <a:pt x="6281420" y="4467860"/>
                    <a:pt x="6385560" y="4157980"/>
                  </a:cubicBezTo>
                  <a:cubicBezTo>
                    <a:pt x="6487160" y="3858260"/>
                    <a:pt x="6322060" y="3506470"/>
                    <a:pt x="6322060" y="3176270"/>
                  </a:cubicBezTo>
                  <a:close/>
                </a:path>
              </a:pathLst>
            </a:custGeom>
            <a:solidFill>
              <a:srgbClr val="425C6B"/>
            </a:solidFill>
          </p:spPr>
        </p:sp>
      </p:grpSp>
      <p:sp>
        <p:nvSpPr>
          <p:cNvPr id="5" name="TextBox 5"/>
          <p:cNvSpPr txBox="1"/>
          <p:nvPr/>
        </p:nvSpPr>
        <p:spPr>
          <a:xfrm>
            <a:off x="0" y="264840"/>
            <a:ext cx="12192000" cy="1160959"/>
          </a:xfrm>
          <a:prstGeom prst="rect">
            <a:avLst/>
          </a:prstGeom>
        </p:spPr>
        <p:txBody>
          <a:bodyPr lIns="0" tIns="0" rIns="0" bIns="0" rtlCol="0" anchor="t">
            <a:spAutoFit/>
          </a:bodyPr>
          <a:lstStyle/>
          <a:p>
            <a:pPr algn="ctr">
              <a:lnSpc>
                <a:spcPts val="4667"/>
              </a:lnSpc>
            </a:pPr>
            <a:r>
              <a:rPr lang="en-US" sz="3734" spc="131">
                <a:solidFill>
                  <a:srgbClr val="EFEFEF"/>
                </a:solidFill>
                <a:latin typeface="Century Gothic" panose="020B0502020202020204" pitchFamily="34" charset="0"/>
              </a:rPr>
              <a:t>POPULAR RELATIONAL DATABASE MANAGEMENT SYSTEMS</a:t>
            </a:r>
          </a:p>
        </p:txBody>
      </p:sp>
      <p:grpSp>
        <p:nvGrpSpPr>
          <p:cNvPr id="6" name="Group 6"/>
          <p:cNvGrpSpPr>
            <a:grpSpLocks noChangeAspect="1"/>
          </p:cNvGrpSpPr>
          <p:nvPr/>
        </p:nvGrpSpPr>
        <p:grpSpPr>
          <a:xfrm>
            <a:off x="4556151" y="1997938"/>
            <a:ext cx="2149058" cy="2104461"/>
            <a:chOff x="-72390" y="7620"/>
            <a:chExt cx="6487160" cy="6352540"/>
          </a:xfrm>
        </p:grpSpPr>
        <p:sp>
          <p:nvSpPr>
            <p:cNvPr id="7" name="Freeform 7"/>
            <p:cNvSpPr/>
            <p:nvPr/>
          </p:nvSpPr>
          <p:spPr>
            <a:xfrm>
              <a:off x="-72390" y="7620"/>
              <a:ext cx="6487160" cy="6352540"/>
            </a:xfrm>
            <a:custGeom>
              <a:avLst/>
              <a:gdLst/>
              <a:ahLst/>
              <a:cxnLst/>
              <a:rect l="l" t="t" r="r" b="b"/>
              <a:pathLst>
                <a:path w="6487160" h="6352540">
                  <a:moveTo>
                    <a:pt x="6322060" y="3176270"/>
                  </a:moveTo>
                  <a:cubicBezTo>
                    <a:pt x="6322060" y="2844800"/>
                    <a:pt x="6487160" y="2493010"/>
                    <a:pt x="6385560" y="2194560"/>
                  </a:cubicBezTo>
                  <a:cubicBezTo>
                    <a:pt x="6281420" y="1884680"/>
                    <a:pt x="5928360" y="1694180"/>
                    <a:pt x="5734050" y="1436370"/>
                  </a:cubicBezTo>
                  <a:cubicBezTo>
                    <a:pt x="5537200" y="1176020"/>
                    <a:pt x="5455920" y="796290"/>
                    <a:pt x="5185410" y="607060"/>
                  </a:cubicBezTo>
                  <a:cubicBezTo>
                    <a:pt x="4917440" y="420370"/>
                    <a:pt x="4517390" y="462280"/>
                    <a:pt x="4196080" y="360680"/>
                  </a:cubicBezTo>
                  <a:cubicBezTo>
                    <a:pt x="3884930" y="264160"/>
                    <a:pt x="3589020" y="0"/>
                    <a:pt x="3244850" y="0"/>
                  </a:cubicBezTo>
                  <a:cubicBezTo>
                    <a:pt x="2900680" y="0"/>
                    <a:pt x="2603500" y="262890"/>
                    <a:pt x="2293620" y="360680"/>
                  </a:cubicBezTo>
                  <a:cubicBezTo>
                    <a:pt x="1972310" y="461010"/>
                    <a:pt x="1570990" y="419100"/>
                    <a:pt x="1303020" y="607060"/>
                  </a:cubicBezTo>
                  <a:cubicBezTo>
                    <a:pt x="1032510" y="796290"/>
                    <a:pt x="951230" y="1176020"/>
                    <a:pt x="754380" y="1436370"/>
                  </a:cubicBezTo>
                  <a:cubicBezTo>
                    <a:pt x="558800" y="1694180"/>
                    <a:pt x="207010" y="1884680"/>
                    <a:pt x="101600" y="2194560"/>
                  </a:cubicBezTo>
                  <a:cubicBezTo>
                    <a:pt x="1270" y="2493010"/>
                    <a:pt x="165100" y="2844800"/>
                    <a:pt x="165100" y="3176270"/>
                  </a:cubicBezTo>
                  <a:cubicBezTo>
                    <a:pt x="165100" y="3507740"/>
                    <a:pt x="0" y="3859530"/>
                    <a:pt x="101600" y="4157980"/>
                  </a:cubicBezTo>
                  <a:cubicBezTo>
                    <a:pt x="205740" y="4467860"/>
                    <a:pt x="558800" y="4658360"/>
                    <a:pt x="753110" y="4916170"/>
                  </a:cubicBezTo>
                  <a:cubicBezTo>
                    <a:pt x="949960" y="5176520"/>
                    <a:pt x="1031240" y="5556250"/>
                    <a:pt x="1301750" y="5745480"/>
                  </a:cubicBezTo>
                  <a:cubicBezTo>
                    <a:pt x="1569720" y="5933440"/>
                    <a:pt x="1969770" y="5891530"/>
                    <a:pt x="2292350" y="5991860"/>
                  </a:cubicBezTo>
                  <a:cubicBezTo>
                    <a:pt x="2603500" y="6088380"/>
                    <a:pt x="2899410" y="6352540"/>
                    <a:pt x="3243580" y="6352540"/>
                  </a:cubicBezTo>
                  <a:cubicBezTo>
                    <a:pt x="3587750" y="6352540"/>
                    <a:pt x="3884930" y="6089650"/>
                    <a:pt x="4194810" y="5991860"/>
                  </a:cubicBezTo>
                  <a:cubicBezTo>
                    <a:pt x="4516120" y="5891530"/>
                    <a:pt x="4917440" y="5933440"/>
                    <a:pt x="5185410" y="5745480"/>
                  </a:cubicBezTo>
                  <a:cubicBezTo>
                    <a:pt x="5455920" y="5556250"/>
                    <a:pt x="5537200" y="5176520"/>
                    <a:pt x="5734050" y="4916170"/>
                  </a:cubicBezTo>
                  <a:cubicBezTo>
                    <a:pt x="5929630" y="4658360"/>
                    <a:pt x="6281420" y="4467860"/>
                    <a:pt x="6385560" y="4157980"/>
                  </a:cubicBezTo>
                  <a:cubicBezTo>
                    <a:pt x="6487160" y="3858260"/>
                    <a:pt x="6322060" y="3506470"/>
                    <a:pt x="6322060" y="3176270"/>
                  </a:cubicBezTo>
                  <a:close/>
                </a:path>
              </a:pathLst>
            </a:custGeom>
            <a:solidFill>
              <a:srgbClr val="425C6B">
                <a:alpha val="60000"/>
              </a:srgbClr>
            </a:solidFill>
          </p:spPr>
        </p:sp>
      </p:grpSp>
      <p:sp>
        <p:nvSpPr>
          <p:cNvPr id="8" name="TextBox 8"/>
          <p:cNvSpPr txBox="1"/>
          <p:nvPr/>
        </p:nvSpPr>
        <p:spPr>
          <a:xfrm>
            <a:off x="4783799" y="2854165"/>
            <a:ext cx="1693763" cy="332655"/>
          </a:xfrm>
          <a:prstGeom prst="rect">
            <a:avLst/>
          </a:prstGeom>
        </p:spPr>
        <p:txBody>
          <a:bodyPr lIns="0" tIns="0" rIns="0" bIns="0" rtlCol="0" anchor="t">
            <a:spAutoFit/>
          </a:bodyPr>
          <a:lstStyle/>
          <a:p>
            <a:pPr algn="ctr">
              <a:lnSpc>
                <a:spcPts val="2833"/>
              </a:lnSpc>
              <a:spcBef>
                <a:spcPct val="0"/>
              </a:spcBef>
            </a:pPr>
            <a:r>
              <a:rPr lang="en-US" sz="2267" b="1" spc="79">
                <a:latin typeface="Century Gothic" panose="020B0502020202020204" pitchFamily="34" charset="0"/>
              </a:rPr>
              <a:t>PostgreSQL</a:t>
            </a:r>
          </a:p>
        </p:txBody>
      </p:sp>
      <p:sp>
        <p:nvSpPr>
          <p:cNvPr id="9" name="TextBox 9"/>
          <p:cNvSpPr txBox="1"/>
          <p:nvPr/>
        </p:nvSpPr>
        <p:spPr>
          <a:xfrm>
            <a:off x="1809555" y="2854165"/>
            <a:ext cx="588367" cy="332655"/>
          </a:xfrm>
          <a:prstGeom prst="rect">
            <a:avLst/>
          </a:prstGeom>
        </p:spPr>
        <p:txBody>
          <a:bodyPr lIns="0" tIns="0" rIns="0" bIns="0" rtlCol="0" anchor="t">
            <a:spAutoFit/>
          </a:bodyPr>
          <a:lstStyle/>
          <a:p>
            <a:pPr algn="ctr">
              <a:lnSpc>
                <a:spcPts val="2833"/>
              </a:lnSpc>
              <a:spcBef>
                <a:spcPct val="0"/>
              </a:spcBef>
            </a:pPr>
            <a:r>
              <a:rPr lang="en-US" sz="2267" b="1" spc="79">
                <a:latin typeface="Century Gothic" panose="020B0502020202020204" pitchFamily="34" charset="0"/>
              </a:rPr>
              <a:t>SQL</a:t>
            </a:r>
          </a:p>
        </p:txBody>
      </p:sp>
      <p:grpSp>
        <p:nvGrpSpPr>
          <p:cNvPr id="10" name="Group 10"/>
          <p:cNvGrpSpPr>
            <a:grpSpLocks noChangeAspect="1"/>
          </p:cNvGrpSpPr>
          <p:nvPr/>
        </p:nvGrpSpPr>
        <p:grpSpPr>
          <a:xfrm>
            <a:off x="2928758" y="4357284"/>
            <a:ext cx="2149058" cy="2104461"/>
            <a:chOff x="-72390" y="7620"/>
            <a:chExt cx="6487160" cy="6352540"/>
          </a:xfrm>
        </p:grpSpPr>
        <p:sp>
          <p:nvSpPr>
            <p:cNvPr id="11" name="Freeform 11"/>
            <p:cNvSpPr/>
            <p:nvPr/>
          </p:nvSpPr>
          <p:spPr>
            <a:xfrm>
              <a:off x="-72390" y="7620"/>
              <a:ext cx="6487160" cy="6352540"/>
            </a:xfrm>
            <a:custGeom>
              <a:avLst/>
              <a:gdLst/>
              <a:ahLst/>
              <a:cxnLst/>
              <a:rect l="l" t="t" r="r" b="b"/>
              <a:pathLst>
                <a:path w="6487160" h="6352540">
                  <a:moveTo>
                    <a:pt x="6322060" y="3176270"/>
                  </a:moveTo>
                  <a:cubicBezTo>
                    <a:pt x="6322060" y="2844800"/>
                    <a:pt x="6487160" y="2493010"/>
                    <a:pt x="6385560" y="2194560"/>
                  </a:cubicBezTo>
                  <a:cubicBezTo>
                    <a:pt x="6281420" y="1884680"/>
                    <a:pt x="5928360" y="1694180"/>
                    <a:pt x="5734050" y="1436370"/>
                  </a:cubicBezTo>
                  <a:cubicBezTo>
                    <a:pt x="5537200" y="1176020"/>
                    <a:pt x="5455920" y="796290"/>
                    <a:pt x="5185410" y="607060"/>
                  </a:cubicBezTo>
                  <a:cubicBezTo>
                    <a:pt x="4917440" y="420370"/>
                    <a:pt x="4517390" y="462280"/>
                    <a:pt x="4196080" y="360680"/>
                  </a:cubicBezTo>
                  <a:cubicBezTo>
                    <a:pt x="3884930" y="264160"/>
                    <a:pt x="3589020" y="0"/>
                    <a:pt x="3244850" y="0"/>
                  </a:cubicBezTo>
                  <a:cubicBezTo>
                    <a:pt x="2900680" y="0"/>
                    <a:pt x="2603500" y="262890"/>
                    <a:pt x="2293620" y="360680"/>
                  </a:cubicBezTo>
                  <a:cubicBezTo>
                    <a:pt x="1972310" y="461010"/>
                    <a:pt x="1570990" y="419100"/>
                    <a:pt x="1303020" y="607060"/>
                  </a:cubicBezTo>
                  <a:cubicBezTo>
                    <a:pt x="1032510" y="796290"/>
                    <a:pt x="951230" y="1176020"/>
                    <a:pt x="754380" y="1436370"/>
                  </a:cubicBezTo>
                  <a:cubicBezTo>
                    <a:pt x="558800" y="1694180"/>
                    <a:pt x="207010" y="1884680"/>
                    <a:pt x="101600" y="2194560"/>
                  </a:cubicBezTo>
                  <a:cubicBezTo>
                    <a:pt x="1270" y="2493010"/>
                    <a:pt x="165100" y="2844800"/>
                    <a:pt x="165100" y="3176270"/>
                  </a:cubicBezTo>
                  <a:cubicBezTo>
                    <a:pt x="165100" y="3507740"/>
                    <a:pt x="0" y="3859530"/>
                    <a:pt x="101600" y="4157980"/>
                  </a:cubicBezTo>
                  <a:cubicBezTo>
                    <a:pt x="205740" y="4467860"/>
                    <a:pt x="558800" y="4658360"/>
                    <a:pt x="753110" y="4916170"/>
                  </a:cubicBezTo>
                  <a:cubicBezTo>
                    <a:pt x="949960" y="5176520"/>
                    <a:pt x="1031240" y="5556250"/>
                    <a:pt x="1301750" y="5745480"/>
                  </a:cubicBezTo>
                  <a:cubicBezTo>
                    <a:pt x="1569720" y="5933440"/>
                    <a:pt x="1969770" y="5891530"/>
                    <a:pt x="2292350" y="5991860"/>
                  </a:cubicBezTo>
                  <a:cubicBezTo>
                    <a:pt x="2603500" y="6088380"/>
                    <a:pt x="2899410" y="6352540"/>
                    <a:pt x="3243580" y="6352540"/>
                  </a:cubicBezTo>
                  <a:cubicBezTo>
                    <a:pt x="3587750" y="6352540"/>
                    <a:pt x="3884930" y="6089650"/>
                    <a:pt x="4194810" y="5991860"/>
                  </a:cubicBezTo>
                  <a:cubicBezTo>
                    <a:pt x="4516120" y="5891530"/>
                    <a:pt x="4917440" y="5933440"/>
                    <a:pt x="5185410" y="5745480"/>
                  </a:cubicBezTo>
                  <a:cubicBezTo>
                    <a:pt x="5455920" y="5556250"/>
                    <a:pt x="5537200" y="5176520"/>
                    <a:pt x="5734050" y="4916170"/>
                  </a:cubicBezTo>
                  <a:cubicBezTo>
                    <a:pt x="5929630" y="4658360"/>
                    <a:pt x="6281420" y="4467860"/>
                    <a:pt x="6385560" y="4157980"/>
                  </a:cubicBezTo>
                  <a:cubicBezTo>
                    <a:pt x="6487160" y="3858260"/>
                    <a:pt x="6322060" y="3506470"/>
                    <a:pt x="6322060" y="3176270"/>
                  </a:cubicBezTo>
                  <a:close/>
                </a:path>
              </a:pathLst>
            </a:custGeom>
            <a:solidFill>
              <a:srgbClr val="425C6B">
                <a:alpha val="80000"/>
              </a:srgbClr>
            </a:solidFill>
          </p:spPr>
        </p:sp>
      </p:grpSp>
      <p:sp>
        <p:nvSpPr>
          <p:cNvPr id="12" name="TextBox 12"/>
          <p:cNvSpPr txBox="1"/>
          <p:nvPr/>
        </p:nvSpPr>
        <p:spPr>
          <a:xfrm>
            <a:off x="3533337" y="5213512"/>
            <a:ext cx="1022814" cy="332655"/>
          </a:xfrm>
          <a:prstGeom prst="rect">
            <a:avLst/>
          </a:prstGeom>
        </p:spPr>
        <p:txBody>
          <a:bodyPr wrap="square" lIns="0" tIns="0" rIns="0" bIns="0" rtlCol="0" anchor="t">
            <a:spAutoFit/>
          </a:bodyPr>
          <a:lstStyle/>
          <a:p>
            <a:pPr algn="ctr">
              <a:lnSpc>
                <a:spcPts val="2833"/>
              </a:lnSpc>
              <a:spcBef>
                <a:spcPct val="0"/>
              </a:spcBef>
            </a:pPr>
            <a:r>
              <a:rPr lang="en-US" sz="2267" b="1" spc="79" dirty="0">
                <a:latin typeface="Century Gothic" panose="020B0502020202020204" pitchFamily="34" charset="0"/>
              </a:rPr>
              <a:t>Oracle</a:t>
            </a:r>
          </a:p>
        </p:txBody>
      </p:sp>
      <p:grpSp>
        <p:nvGrpSpPr>
          <p:cNvPr id="13" name="Group 13"/>
          <p:cNvGrpSpPr>
            <a:grpSpLocks noChangeAspect="1"/>
          </p:cNvGrpSpPr>
          <p:nvPr/>
        </p:nvGrpSpPr>
        <p:grpSpPr>
          <a:xfrm>
            <a:off x="6532536" y="4357284"/>
            <a:ext cx="2149058" cy="2104461"/>
            <a:chOff x="-72390" y="7620"/>
            <a:chExt cx="6487160" cy="6352540"/>
          </a:xfrm>
        </p:grpSpPr>
        <p:sp>
          <p:nvSpPr>
            <p:cNvPr id="14" name="Freeform 14"/>
            <p:cNvSpPr/>
            <p:nvPr/>
          </p:nvSpPr>
          <p:spPr>
            <a:xfrm>
              <a:off x="-72390" y="7620"/>
              <a:ext cx="6487160" cy="6352540"/>
            </a:xfrm>
            <a:custGeom>
              <a:avLst/>
              <a:gdLst/>
              <a:ahLst/>
              <a:cxnLst/>
              <a:rect l="l" t="t" r="r" b="b"/>
              <a:pathLst>
                <a:path w="6487160" h="6352540">
                  <a:moveTo>
                    <a:pt x="6322060" y="3176270"/>
                  </a:moveTo>
                  <a:cubicBezTo>
                    <a:pt x="6322060" y="2844800"/>
                    <a:pt x="6487160" y="2493010"/>
                    <a:pt x="6385560" y="2194560"/>
                  </a:cubicBezTo>
                  <a:cubicBezTo>
                    <a:pt x="6281420" y="1884680"/>
                    <a:pt x="5928360" y="1694180"/>
                    <a:pt x="5734050" y="1436370"/>
                  </a:cubicBezTo>
                  <a:cubicBezTo>
                    <a:pt x="5537200" y="1176020"/>
                    <a:pt x="5455920" y="796290"/>
                    <a:pt x="5185410" y="607060"/>
                  </a:cubicBezTo>
                  <a:cubicBezTo>
                    <a:pt x="4917440" y="420370"/>
                    <a:pt x="4517390" y="462280"/>
                    <a:pt x="4196080" y="360680"/>
                  </a:cubicBezTo>
                  <a:cubicBezTo>
                    <a:pt x="3884930" y="264160"/>
                    <a:pt x="3589020" y="0"/>
                    <a:pt x="3244850" y="0"/>
                  </a:cubicBezTo>
                  <a:cubicBezTo>
                    <a:pt x="2900680" y="0"/>
                    <a:pt x="2603500" y="262890"/>
                    <a:pt x="2293620" y="360680"/>
                  </a:cubicBezTo>
                  <a:cubicBezTo>
                    <a:pt x="1972310" y="461010"/>
                    <a:pt x="1570990" y="419100"/>
                    <a:pt x="1303020" y="607060"/>
                  </a:cubicBezTo>
                  <a:cubicBezTo>
                    <a:pt x="1032510" y="796290"/>
                    <a:pt x="951230" y="1176020"/>
                    <a:pt x="754380" y="1436370"/>
                  </a:cubicBezTo>
                  <a:cubicBezTo>
                    <a:pt x="558800" y="1694180"/>
                    <a:pt x="207010" y="1884680"/>
                    <a:pt x="101600" y="2194560"/>
                  </a:cubicBezTo>
                  <a:cubicBezTo>
                    <a:pt x="1270" y="2493010"/>
                    <a:pt x="165100" y="2844800"/>
                    <a:pt x="165100" y="3176270"/>
                  </a:cubicBezTo>
                  <a:cubicBezTo>
                    <a:pt x="165100" y="3507740"/>
                    <a:pt x="0" y="3859530"/>
                    <a:pt x="101600" y="4157980"/>
                  </a:cubicBezTo>
                  <a:cubicBezTo>
                    <a:pt x="205740" y="4467860"/>
                    <a:pt x="558800" y="4658360"/>
                    <a:pt x="753110" y="4916170"/>
                  </a:cubicBezTo>
                  <a:cubicBezTo>
                    <a:pt x="949960" y="5176520"/>
                    <a:pt x="1031240" y="5556250"/>
                    <a:pt x="1301750" y="5745480"/>
                  </a:cubicBezTo>
                  <a:cubicBezTo>
                    <a:pt x="1569720" y="5933440"/>
                    <a:pt x="1969770" y="5891530"/>
                    <a:pt x="2292350" y="5991860"/>
                  </a:cubicBezTo>
                  <a:cubicBezTo>
                    <a:pt x="2603500" y="6088380"/>
                    <a:pt x="2899410" y="6352540"/>
                    <a:pt x="3243580" y="6352540"/>
                  </a:cubicBezTo>
                  <a:cubicBezTo>
                    <a:pt x="3587750" y="6352540"/>
                    <a:pt x="3884930" y="6089650"/>
                    <a:pt x="4194810" y="5991860"/>
                  </a:cubicBezTo>
                  <a:cubicBezTo>
                    <a:pt x="4516120" y="5891530"/>
                    <a:pt x="4917440" y="5933440"/>
                    <a:pt x="5185410" y="5745480"/>
                  </a:cubicBezTo>
                  <a:cubicBezTo>
                    <a:pt x="5455920" y="5556250"/>
                    <a:pt x="5537200" y="5176520"/>
                    <a:pt x="5734050" y="4916170"/>
                  </a:cubicBezTo>
                  <a:cubicBezTo>
                    <a:pt x="5929630" y="4658360"/>
                    <a:pt x="6281420" y="4467860"/>
                    <a:pt x="6385560" y="4157980"/>
                  </a:cubicBezTo>
                  <a:cubicBezTo>
                    <a:pt x="6487160" y="3858260"/>
                    <a:pt x="6322060" y="3506470"/>
                    <a:pt x="6322060" y="3176270"/>
                  </a:cubicBezTo>
                  <a:close/>
                </a:path>
              </a:pathLst>
            </a:custGeom>
            <a:solidFill>
              <a:srgbClr val="425C6B">
                <a:alpha val="49803"/>
              </a:srgbClr>
            </a:solidFill>
          </p:spPr>
        </p:sp>
      </p:grpSp>
      <p:sp>
        <p:nvSpPr>
          <p:cNvPr id="15" name="TextBox 15"/>
          <p:cNvSpPr txBox="1"/>
          <p:nvPr/>
        </p:nvSpPr>
        <p:spPr>
          <a:xfrm>
            <a:off x="6806817" y="5213512"/>
            <a:ext cx="1600497" cy="332655"/>
          </a:xfrm>
          <a:prstGeom prst="rect">
            <a:avLst/>
          </a:prstGeom>
        </p:spPr>
        <p:txBody>
          <a:bodyPr lIns="0" tIns="0" rIns="0" bIns="0" rtlCol="0" anchor="t">
            <a:spAutoFit/>
          </a:bodyPr>
          <a:lstStyle/>
          <a:p>
            <a:pPr algn="ctr">
              <a:lnSpc>
                <a:spcPts val="2833"/>
              </a:lnSpc>
              <a:spcBef>
                <a:spcPct val="0"/>
              </a:spcBef>
            </a:pPr>
            <a:r>
              <a:rPr lang="en-US" sz="2267" b="1" spc="79">
                <a:latin typeface="Century Gothic" panose="020B0502020202020204" pitchFamily="34" charset="0"/>
              </a:rPr>
              <a:t>SQL Server</a:t>
            </a:r>
          </a:p>
        </p:txBody>
      </p:sp>
      <p:grpSp>
        <p:nvGrpSpPr>
          <p:cNvPr id="16" name="Group 16"/>
          <p:cNvGrpSpPr>
            <a:grpSpLocks noChangeAspect="1"/>
          </p:cNvGrpSpPr>
          <p:nvPr/>
        </p:nvGrpSpPr>
        <p:grpSpPr>
          <a:xfrm>
            <a:off x="8432084" y="1997938"/>
            <a:ext cx="2149058" cy="2104461"/>
            <a:chOff x="-72390" y="7620"/>
            <a:chExt cx="6487160" cy="6352540"/>
          </a:xfrm>
        </p:grpSpPr>
        <p:sp>
          <p:nvSpPr>
            <p:cNvPr id="17" name="Freeform 17"/>
            <p:cNvSpPr/>
            <p:nvPr/>
          </p:nvSpPr>
          <p:spPr>
            <a:xfrm>
              <a:off x="-72390" y="7620"/>
              <a:ext cx="6487160" cy="6352540"/>
            </a:xfrm>
            <a:custGeom>
              <a:avLst/>
              <a:gdLst/>
              <a:ahLst/>
              <a:cxnLst/>
              <a:rect l="l" t="t" r="r" b="b"/>
              <a:pathLst>
                <a:path w="6487160" h="6352540">
                  <a:moveTo>
                    <a:pt x="6322060" y="3176270"/>
                  </a:moveTo>
                  <a:cubicBezTo>
                    <a:pt x="6322060" y="2844800"/>
                    <a:pt x="6487160" y="2493010"/>
                    <a:pt x="6385560" y="2194560"/>
                  </a:cubicBezTo>
                  <a:cubicBezTo>
                    <a:pt x="6281420" y="1884680"/>
                    <a:pt x="5928360" y="1694180"/>
                    <a:pt x="5734050" y="1436370"/>
                  </a:cubicBezTo>
                  <a:cubicBezTo>
                    <a:pt x="5537200" y="1176020"/>
                    <a:pt x="5455920" y="796290"/>
                    <a:pt x="5185410" y="607060"/>
                  </a:cubicBezTo>
                  <a:cubicBezTo>
                    <a:pt x="4917440" y="420370"/>
                    <a:pt x="4517390" y="462280"/>
                    <a:pt x="4196080" y="360680"/>
                  </a:cubicBezTo>
                  <a:cubicBezTo>
                    <a:pt x="3884930" y="264160"/>
                    <a:pt x="3589020" y="0"/>
                    <a:pt x="3244850" y="0"/>
                  </a:cubicBezTo>
                  <a:cubicBezTo>
                    <a:pt x="2900680" y="0"/>
                    <a:pt x="2603500" y="262890"/>
                    <a:pt x="2293620" y="360680"/>
                  </a:cubicBezTo>
                  <a:cubicBezTo>
                    <a:pt x="1972310" y="461010"/>
                    <a:pt x="1570990" y="419100"/>
                    <a:pt x="1303020" y="607060"/>
                  </a:cubicBezTo>
                  <a:cubicBezTo>
                    <a:pt x="1032510" y="796290"/>
                    <a:pt x="951230" y="1176020"/>
                    <a:pt x="754380" y="1436370"/>
                  </a:cubicBezTo>
                  <a:cubicBezTo>
                    <a:pt x="558800" y="1694180"/>
                    <a:pt x="207010" y="1884680"/>
                    <a:pt x="101600" y="2194560"/>
                  </a:cubicBezTo>
                  <a:cubicBezTo>
                    <a:pt x="1270" y="2493010"/>
                    <a:pt x="165100" y="2844800"/>
                    <a:pt x="165100" y="3176270"/>
                  </a:cubicBezTo>
                  <a:cubicBezTo>
                    <a:pt x="165100" y="3507740"/>
                    <a:pt x="0" y="3859530"/>
                    <a:pt x="101600" y="4157980"/>
                  </a:cubicBezTo>
                  <a:cubicBezTo>
                    <a:pt x="205740" y="4467860"/>
                    <a:pt x="558800" y="4658360"/>
                    <a:pt x="753110" y="4916170"/>
                  </a:cubicBezTo>
                  <a:cubicBezTo>
                    <a:pt x="949960" y="5176520"/>
                    <a:pt x="1031240" y="5556250"/>
                    <a:pt x="1301750" y="5745480"/>
                  </a:cubicBezTo>
                  <a:cubicBezTo>
                    <a:pt x="1569720" y="5933440"/>
                    <a:pt x="1969770" y="5891530"/>
                    <a:pt x="2292350" y="5991860"/>
                  </a:cubicBezTo>
                  <a:cubicBezTo>
                    <a:pt x="2603500" y="6088380"/>
                    <a:pt x="2899410" y="6352540"/>
                    <a:pt x="3243580" y="6352540"/>
                  </a:cubicBezTo>
                  <a:cubicBezTo>
                    <a:pt x="3587750" y="6352540"/>
                    <a:pt x="3884930" y="6089650"/>
                    <a:pt x="4194810" y="5991860"/>
                  </a:cubicBezTo>
                  <a:cubicBezTo>
                    <a:pt x="4516120" y="5891530"/>
                    <a:pt x="4917440" y="5933440"/>
                    <a:pt x="5185410" y="5745480"/>
                  </a:cubicBezTo>
                  <a:cubicBezTo>
                    <a:pt x="5455920" y="5556250"/>
                    <a:pt x="5537200" y="5176520"/>
                    <a:pt x="5734050" y="4916170"/>
                  </a:cubicBezTo>
                  <a:cubicBezTo>
                    <a:pt x="5929630" y="4658360"/>
                    <a:pt x="6281420" y="4467860"/>
                    <a:pt x="6385560" y="4157980"/>
                  </a:cubicBezTo>
                  <a:cubicBezTo>
                    <a:pt x="6487160" y="3858260"/>
                    <a:pt x="6322060" y="3506470"/>
                    <a:pt x="6322060" y="3176270"/>
                  </a:cubicBezTo>
                  <a:close/>
                </a:path>
              </a:pathLst>
            </a:custGeom>
            <a:solidFill>
              <a:srgbClr val="425C6B">
                <a:alpha val="40000"/>
              </a:srgbClr>
            </a:solidFill>
          </p:spPr>
        </p:sp>
      </p:grpSp>
      <p:sp>
        <p:nvSpPr>
          <p:cNvPr id="18" name="TextBox 18"/>
          <p:cNvSpPr txBox="1"/>
          <p:nvPr/>
        </p:nvSpPr>
        <p:spPr>
          <a:xfrm>
            <a:off x="9033241" y="2885840"/>
            <a:ext cx="946745" cy="332655"/>
          </a:xfrm>
          <a:prstGeom prst="rect">
            <a:avLst/>
          </a:prstGeom>
        </p:spPr>
        <p:txBody>
          <a:bodyPr lIns="0" tIns="0" rIns="0" bIns="0" rtlCol="0" anchor="t">
            <a:spAutoFit/>
          </a:bodyPr>
          <a:lstStyle/>
          <a:p>
            <a:pPr algn="ctr">
              <a:lnSpc>
                <a:spcPts val="2833"/>
              </a:lnSpc>
              <a:spcBef>
                <a:spcPct val="0"/>
              </a:spcBef>
            </a:pPr>
            <a:r>
              <a:rPr lang="en-US" sz="2267" b="1" spc="79">
                <a:latin typeface="Century Gothic" panose="020B0502020202020204" pitchFamily="34" charset="0"/>
              </a:rPr>
              <a:t>SQLite</a:t>
            </a:r>
          </a:p>
        </p:txBody>
      </p:sp>
      <p:sp>
        <p:nvSpPr>
          <p:cNvPr id="2" name="Marcador de Posição do Número do Diapositivo 1">
            <a:extLst>
              <a:ext uri="{FF2B5EF4-FFF2-40B4-BE49-F238E27FC236}">
                <a16:creationId xmlns:a16="http://schemas.microsoft.com/office/drawing/2014/main" id="{E04B8146-4D5C-B446-AEBB-38E390838C7C}"/>
              </a:ext>
            </a:extLst>
          </p:cNvPr>
          <p:cNvSpPr>
            <a:spLocks noGrp="1"/>
          </p:cNvSpPr>
          <p:nvPr>
            <p:ph type="sldNum" idx="12"/>
          </p:nvPr>
        </p:nvSpPr>
        <p:spPr/>
        <p:txBody>
          <a:bodyPr/>
          <a:lstStyle/>
          <a:p>
            <a:fld id="{00000000-1234-1234-1234-123412341234}" type="slidenum">
              <a:rPr lang="en" smtClean="0"/>
              <a:pPr/>
              <a:t>7</a:t>
            </a:fld>
            <a:endParaRPr lang="en" dirty="0"/>
          </a:p>
        </p:txBody>
      </p:sp>
    </p:spTree>
    <p:extLst>
      <p:ext uri="{BB962C8B-B14F-4D97-AF65-F5344CB8AC3E}">
        <p14:creationId xmlns:p14="http://schemas.microsoft.com/office/powerpoint/2010/main" val="3204450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ADD613-E6AB-4FC9-B857-A77AC3630671}"/>
              </a:ext>
            </a:extLst>
          </p:cNvPr>
          <p:cNvPicPr>
            <a:picLocks noChangeAspect="1"/>
          </p:cNvPicPr>
          <p:nvPr/>
        </p:nvPicPr>
        <p:blipFill>
          <a:blip r:embed="rId2"/>
          <a:stretch>
            <a:fillRect/>
          </a:stretch>
        </p:blipFill>
        <p:spPr>
          <a:xfrm>
            <a:off x="15" y="48899"/>
            <a:ext cx="12191985" cy="4480552"/>
          </a:xfrm>
          <a:prstGeom prst="rect">
            <a:avLst/>
          </a:prstGeom>
          <a:noFill/>
        </p:spPr>
      </p:pic>
      <p:sp>
        <p:nvSpPr>
          <p:cNvPr id="3" name="Title 2">
            <a:extLst>
              <a:ext uri="{FF2B5EF4-FFF2-40B4-BE49-F238E27FC236}">
                <a16:creationId xmlns:a16="http://schemas.microsoft.com/office/drawing/2014/main" id="{9D4C7754-AB4C-42C7-90CF-9C004BEF441E}"/>
              </a:ext>
            </a:extLst>
          </p:cNvPr>
          <p:cNvSpPr>
            <a:spLocks noGrp="1"/>
          </p:cNvSpPr>
          <p:nvPr>
            <p:ph type="title"/>
          </p:nvPr>
        </p:nvSpPr>
        <p:spPr>
          <a:xfrm>
            <a:off x="1097279" y="4799362"/>
            <a:ext cx="10113645" cy="743682"/>
          </a:xfrm>
        </p:spPr>
        <p:txBody>
          <a:bodyPr anchor="b">
            <a:normAutofit/>
          </a:bodyPr>
          <a:lstStyle/>
          <a:p>
            <a:r>
              <a:rPr lang="en-US" dirty="0"/>
              <a:t>DB-Engines Ranking</a:t>
            </a:r>
          </a:p>
        </p:txBody>
      </p:sp>
      <p:sp>
        <p:nvSpPr>
          <p:cNvPr id="4" name="Text Placeholder 3">
            <a:extLst>
              <a:ext uri="{FF2B5EF4-FFF2-40B4-BE49-F238E27FC236}">
                <a16:creationId xmlns:a16="http://schemas.microsoft.com/office/drawing/2014/main" id="{C1FE1447-ADFF-4C96-8F63-1E491A96DC3E}"/>
              </a:ext>
            </a:extLst>
          </p:cNvPr>
          <p:cNvSpPr>
            <a:spLocks noGrp="1"/>
          </p:cNvSpPr>
          <p:nvPr>
            <p:ph type="body" sz="half" idx="2"/>
          </p:nvPr>
        </p:nvSpPr>
        <p:spPr>
          <a:xfrm>
            <a:off x="1097279" y="5715000"/>
            <a:ext cx="10113264" cy="609600"/>
          </a:xfrm>
        </p:spPr>
        <p:txBody>
          <a:bodyPr>
            <a:normAutofit/>
          </a:bodyPr>
          <a:lstStyle/>
          <a:p>
            <a:r>
              <a:rPr lang="en-US" dirty="0">
                <a:hlinkClick r:id="rId3"/>
              </a:rPr>
              <a:t>https://db-engines.com/en/ranking</a:t>
            </a:r>
            <a:endParaRPr lang="en-US" dirty="0"/>
          </a:p>
        </p:txBody>
      </p:sp>
      <p:sp>
        <p:nvSpPr>
          <p:cNvPr id="2" name="Slide Number Placeholder 1">
            <a:extLst>
              <a:ext uri="{FF2B5EF4-FFF2-40B4-BE49-F238E27FC236}">
                <a16:creationId xmlns:a16="http://schemas.microsoft.com/office/drawing/2014/main" id="{4ABB187A-ABD6-4C01-AA58-BB8C2E279979}"/>
              </a:ext>
            </a:extLst>
          </p:cNvPr>
          <p:cNvSpPr>
            <a:spLocks noGrp="1"/>
          </p:cNvSpPr>
          <p:nvPr>
            <p:ph type="sldNum" sz="quarter" idx="12"/>
          </p:nvPr>
        </p:nvSpPr>
        <p:spPr>
          <a:xfrm>
            <a:off x="10993582" y="6446838"/>
            <a:ext cx="780010" cy="365125"/>
          </a:xfrm>
        </p:spPr>
        <p:txBody>
          <a:bodyPr anchor="ctr">
            <a:normAutofit/>
          </a:bodyPr>
          <a:lstStyle/>
          <a:p>
            <a:pPr>
              <a:spcAft>
                <a:spcPts val="600"/>
              </a:spcAft>
            </a:pPr>
            <a:fld id="{3A98EE3D-8CD1-4C3F-BD1C-C98C9596463C}" type="slidenum">
              <a:rPr lang="en-US" smtClean="0"/>
              <a:pPr>
                <a:spcAft>
                  <a:spcPts val="600"/>
                </a:spcAft>
              </a:pPr>
              <a:t>8</a:t>
            </a:fld>
            <a:endParaRPr lang="en-US"/>
          </a:p>
        </p:txBody>
      </p:sp>
    </p:spTree>
    <p:extLst>
      <p:ext uri="{BB962C8B-B14F-4D97-AF65-F5344CB8AC3E}">
        <p14:creationId xmlns:p14="http://schemas.microsoft.com/office/powerpoint/2010/main" val="1543121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99"/>
          <p:cNvSpPr txBox="1">
            <a:spLocks noGrp="1"/>
          </p:cNvSpPr>
          <p:nvPr>
            <p:ph type="ctrTitle"/>
          </p:nvPr>
        </p:nvSpPr>
        <p:spPr>
          <a:xfrm>
            <a:off x="1097280" y="758952"/>
            <a:ext cx="10058400" cy="3566160"/>
          </a:xfrm>
        </p:spPr>
        <p:txBody>
          <a:bodyPr spcFirstLastPara="1" vert="horz" lIns="91425" tIns="45700" rIns="91425" bIns="45700" rtlCol="0" anchor="b" anchorCtr="0">
            <a:normAutofit/>
          </a:bodyPr>
          <a:lstStyle/>
          <a:p>
            <a:pPr>
              <a:buClr>
                <a:schemeClr val="lt1"/>
              </a:buClr>
              <a:buSzPts val="4000"/>
            </a:pPr>
            <a:r>
              <a:rPr lang="en-US"/>
              <a:t>MySQL</a:t>
            </a:r>
          </a:p>
        </p:txBody>
      </p:sp>
      <p:sp>
        <p:nvSpPr>
          <p:cNvPr id="98" name="Subtitle 2">
            <a:extLst>
              <a:ext uri="{FF2B5EF4-FFF2-40B4-BE49-F238E27FC236}">
                <a16:creationId xmlns:a16="http://schemas.microsoft.com/office/drawing/2014/main" id="{0950D703-E56E-4C61-948D-4564B9390F8A}"/>
              </a:ext>
            </a:extLst>
          </p:cNvPr>
          <p:cNvSpPr>
            <a:spLocks noGrp="1"/>
          </p:cNvSpPr>
          <p:nvPr>
            <p:ph type="subTitle" idx="1"/>
          </p:nvPr>
        </p:nvSpPr>
        <p:spPr>
          <a:xfrm>
            <a:off x="1100051" y="4645152"/>
            <a:ext cx="10058400" cy="1143000"/>
          </a:xfrm>
        </p:spPr>
        <p:txBody>
          <a:bodyPr/>
          <a:lstStyle/>
          <a:p>
            <a:endParaRPr lang="en-US"/>
          </a:p>
        </p:txBody>
      </p:sp>
      <p:sp>
        <p:nvSpPr>
          <p:cNvPr id="100" name="Slide Number Placeholder 3">
            <a:extLst>
              <a:ext uri="{FF2B5EF4-FFF2-40B4-BE49-F238E27FC236}">
                <a16:creationId xmlns:a16="http://schemas.microsoft.com/office/drawing/2014/main" id="{71DFE745-2253-49B8-B846-63D8516A0844}"/>
              </a:ext>
            </a:extLst>
          </p:cNvPr>
          <p:cNvSpPr>
            <a:spLocks noGrp="1"/>
          </p:cNvSpPr>
          <p:nvPr>
            <p:ph type="sldNum" sz="quarter" idx="12"/>
          </p:nvPr>
        </p:nvSpPr>
        <p:spPr>
          <a:xfrm>
            <a:off x="10993582" y="6446838"/>
            <a:ext cx="780010" cy="365125"/>
          </a:xfrm>
        </p:spPr>
        <p:txBody>
          <a:bodyPr/>
          <a:lstStyle/>
          <a:p>
            <a:pPr>
              <a:spcAft>
                <a:spcPts val="600"/>
              </a:spcAft>
            </a:pPr>
            <a:fld id="{3A98EE3D-8CD1-4C3F-BD1C-C98C9596463C}" type="slidenum">
              <a:rPr lang="en-US" smtClean="0"/>
              <a:pPr>
                <a:spcAft>
                  <a:spcPts val="600"/>
                </a:spcAft>
              </a:pPr>
              <a:t>9</a:t>
            </a:fld>
            <a:endParaRPr lang="en-US"/>
          </a:p>
        </p:txBody>
      </p:sp>
    </p:spTree>
  </p:cSld>
  <p:clrMapOvr>
    <a:masterClrMapping/>
  </p:clrMapOvr>
  <p:transition>
    <p:fade/>
  </p:transition>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DMM 01 Relational Model Concepts.pptx" id="{E5724F52-97AE-4EEB-BA83-314BE3DD4EA5}" vid="{3DEDA7B3-2233-4586-B28E-325C48F86A41}"/>
    </a:ext>
  </a:extLst>
</a:theme>
</file>

<file path=ppt/theme/theme2.xml><?xml version="1.0" encoding="utf-8"?>
<a:theme xmlns:a="http://schemas.openxmlformats.org/drawingml/2006/main" name="2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6B63218-A2B6-40CF-BCE7-190CEF2AE5CA}">
  <ds:schemaRefs>
    <ds:schemaRef ds:uri="http://schemas.microsoft.com/sharepoint/v3/contenttype/forms"/>
  </ds:schemaRefs>
</ds:datastoreItem>
</file>

<file path=customXml/itemProps2.xml><?xml version="1.0" encoding="utf-8"?>
<ds:datastoreItem xmlns:ds="http://schemas.openxmlformats.org/officeDocument/2006/customXml" ds:itemID="{CB70F49E-A1F9-47B4-B217-E100630EFCC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41B33D7-02C6-4445-87B6-8BB078D72C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777</Words>
  <Application>Microsoft Office PowerPoint</Application>
  <PresentationFormat>Widescreen</PresentationFormat>
  <Paragraphs>88</Paragraphs>
  <Slides>16</Slides>
  <Notes>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Arial</vt:lpstr>
      <vt:lpstr>Bookman Old Style</vt:lpstr>
      <vt:lpstr>Calibri</vt:lpstr>
      <vt:lpstr>Century Gothic</vt:lpstr>
      <vt:lpstr>Franklin Gothic Book</vt:lpstr>
      <vt:lpstr>Roboto Slab</vt:lpstr>
      <vt:lpstr>Source Sans Pro</vt:lpstr>
      <vt:lpstr>1_RetrospectVTI</vt:lpstr>
      <vt:lpstr>2_RetrospectVTI</vt:lpstr>
      <vt:lpstr>AT82.02</vt:lpstr>
      <vt:lpstr>Major parts of these slides on RDBMS are based on the slides prepared by José Machado, Paulo Novais and Regina Sousa, University of Minho</vt:lpstr>
      <vt:lpstr>PowerPoint Presentation</vt:lpstr>
      <vt:lpstr>PowerPoint Presentation</vt:lpstr>
      <vt:lpstr>PowerPoint Presentation</vt:lpstr>
      <vt:lpstr>PowerPoint Presentation</vt:lpstr>
      <vt:lpstr>PowerPoint Presentation</vt:lpstr>
      <vt:lpstr>DB-Engines Ranking</vt:lpstr>
      <vt:lpstr>MySQL</vt:lpstr>
      <vt:lpstr>MySQL What is MySQL? Why use MySQL?</vt:lpstr>
      <vt:lpstr>MySQL Workbench</vt:lpstr>
      <vt:lpstr>MySQL workbench - SQL development tool</vt:lpstr>
      <vt:lpstr>MySQL workbench - Administration tool</vt:lpstr>
      <vt:lpstr>MySQL workbench - Administration tool</vt:lpstr>
      <vt:lpstr>References</vt:lpstr>
      <vt:lpstr> Thank you.  Exit Slip:  Discuss 3 important things / concepts  we have learned today.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2020-08-13T11:20:18Z</dcterms:created>
  <dcterms:modified xsi:type="dcterms:W3CDTF">2020-08-13T11:22:00Z</dcterms:modified>
</cp:coreProperties>
</file>