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9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0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1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2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notesMasterIdLst>
    <p:notesMasterId r:id="rId25"/>
  </p:notesMasterIdLst>
  <p:sldIdLst>
    <p:sldId id="268" r:id="rId5"/>
    <p:sldId id="257" r:id="rId6"/>
    <p:sldId id="258" r:id="rId7"/>
    <p:sldId id="367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368" r:id="rId17"/>
    <p:sldId id="269" r:id="rId18"/>
    <p:sldId id="270" r:id="rId19"/>
    <p:sldId id="285" r:id="rId20"/>
    <p:sldId id="286" r:id="rId21"/>
    <p:sldId id="287" r:id="rId22"/>
    <p:sldId id="383" r:id="rId23"/>
    <p:sldId id="327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110" d="100"/>
          <a:sy n="110" d="100"/>
        </p:scale>
        <p:origin x="55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4" Type="http://schemas.openxmlformats.org/officeDocument/2006/relationships/image" Target="../media/image14.sv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4" Type="http://schemas.openxmlformats.org/officeDocument/2006/relationships/image" Target="../media/image14.sv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AC02EE1-0438-4DAE-BBAB-5295902494E0}" type="doc">
      <dgm:prSet loTypeId="urn:microsoft.com/office/officeart/2005/8/layout/vList2" loCatId="list" qsTypeId="urn:microsoft.com/office/officeart/2005/8/quickstyle/simple1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20C25A2B-87F8-4D7C-9625-E44B8A6E5B1D}">
      <dgm:prSet/>
      <dgm:spPr/>
      <dgm:t>
        <a:bodyPr/>
        <a:lstStyle/>
        <a:p>
          <a:r>
            <a:rPr lang="en-US" i="0" dirty="0"/>
            <a:t>A sequence of actions that read from and/or write to a database. </a:t>
          </a:r>
          <a:endParaRPr lang="en-US" dirty="0"/>
        </a:p>
      </dgm:t>
    </dgm:pt>
    <dgm:pt modelId="{5385560A-A354-4EB0-8A88-F25EC176EBF4}" type="parTrans" cxnId="{CBCB5CC2-F025-491D-909B-B77EDC6C683F}">
      <dgm:prSet/>
      <dgm:spPr/>
      <dgm:t>
        <a:bodyPr/>
        <a:lstStyle/>
        <a:p>
          <a:endParaRPr lang="en-US"/>
        </a:p>
      </dgm:t>
    </dgm:pt>
    <dgm:pt modelId="{A1E4F35E-09D6-4811-94E1-F07941CC69FF}" type="sibTrans" cxnId="{CBCB5CC2-F025-491D-909B-B77EDC6C683F}">
      <dgm:prSet/>
      <dgm:spPr/>
      <dgm:t>
        <a:bodyPr/>
        <a:lstStyle/>
        <a:p>
          <a:endParaRPr lang="en-US"/>
        </a:p>
      </dgm:t>
    </dgm:pt>
    <dgm:pt modelId="{FC14B783-79CE-449C-96D5-3665D2C0E05F}">
      <dgm:prSet/>
      <dgm:spPr/>
      <dgm:t>
        <a:bodyPr/>
        <a:lstStyle/>
        <a:p>
          <a:r>
            <a:rPr lang="en-US" i="0"/>
            <a:t>It could be any combination of CRUD operations.</a:t>
          </a:r>
          <a:endParaRPr lang="en-US"/>
        </a:p>
      </dgm:t>
    </dgm:pt>
    <dgm:pt modelId="{01302292-4889-41CF-A3F7-344F6693E4B8}" type="parTrans" cxnId="{94A2D79D-60D1-4BA0-9E29-DB850AA60E5A}">
      <dgm:prSet/>
      <dgm:spPr/>
      <dgm:t>
        <a:bodyPr/>
        <a:lstStyle/>
        <a:p>
          <a:endParaRPr lang="en-US"/>
        </a:p>
      </dgm:t>
    </dgm:pt>
    <dgm:pt modelId="{94395B9D-E48B-47A7-B0F9-2551FBE20AD1}" type="sibTrans" cxnId="{94A2D79D-60D1-4BA0-9E29-DB850AA60E5A}">
      <dgm:prSet/>
      <dgm:spPr/>
      <dgm:t>
        <a:bodyPr/>
        <a:lstStyle/>
        <a:p>
          <a:endParaRPr lang="en-US"/>
        </a:p>
      </dgm:t>
    </dgm:pt>
    <dgm:pt modelId="{7000DFCA-B993-4331-9BA4-200932FC964E}" type="pres">
      <dgm:prSet presAssocID="{9AC02EE1-0438-4DAE-BBAB-5295902494E0}" presName="linear" presStyleCnt="0">
        <dgm:presLayoutVars>
          <dgm:animLvl val="lvl"/>
          <dgm:resizeHandles val="exact"/>
        </dgm:presLayoutVars>
      </dgm:prSet>
      <dgm:spPr/>
    </dgm:pt>
    <dgm:pt modelId="{31E50E0D-C0B0-4825-B3F2-4DC902E95EAB}" type="pres">
      <dgm:prSet presAssocID="{20C25A2B-87F8-4D7C-9625-E44B8A6E5B1D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7D18B512-A1A7-42F3-BA43-33755F2A6533}" type="pres">
      <dgm:prSet presAssocID="{A1E4F35E-09D6-4811-94E1-F07941CC69FF}" presName="spacer" presStyleCnt="0"/>
      <dgm:spPr/>
    </dgm:pt>
    <dgm:pt modelId="{D8A179B7-D267-4734-B02C-D93446A0378F}" type="pres">
      <dgm:prSet presAssocID="{FC14B783-79CE-449C-96D5-3665D2C0E05F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496D794F-BA77-4076-A11F-A94EE9E80459}" type="presOf" srcId="{9AC02EE1-0438-4DAE-BBAB-5295902494E0}" destId="{7000DFCA-B993-4331-9BA4-200932FC964E}" srcOrd="0" destOrd="0" presId="urn:microsoft.com/office/officeart/2005/8/layout/vList2"/>
    <dgm:cxn modelId="{94A2D79D-60D1-4BA0-9E29-DB850AA60E5A}" srcId="{9AC02EE1-0438-4DAE-BBAB-5295902494E0}" destId="{FC14B783-79CE-449C-96D5-3665D2C0E05F}" srcOrd="1" destOrd="0" parTransId="{01302292-4889-41CF-A3F7-344F6693E4B8}" sibTransId="{94395B9D-E48B-47A7-B0F9-2551FBE20AD1}"/>
    <dgm:cxn modelId="{CBCB5CC2-F025-491D-909B-B77EDC6C683F}" srcId="{9AC02EE1-0438-4DAE-BBAB-5295902494E0}" destId="{20C25A2B-87F8-4D7C-9625-E44B8A6E5B1D}" srcOrd="0" destOrd="0" parTransId="{5385560A-A354-4EB0-8A88-F25EC176EBF4}" sibTransId="{A1E4F35E-09D6-4811-94E1-F07941CC69FF}"/>
    <dgm:cxn modelId="{C14067D7-DD9B-4023-AA92-0B80909FCCD1}" type="presOf" srcId="{FC14B783-79CE-449C-96D5-3665D2C0E05F}" destId="{D8A179B7-D267-4734-B02C-D93446A0378F}" srcOrd="0" destOrd="0" presId="urn:microsoft.com/office/officeart/2005/8/layout/vList2"/>
    <dgm:cxn modelId="{731337EB-6553-443B-8639-E822BF293AAD}" type="presOf" srcId="{20C25A2B-87F8-4D7C-9625-E44B8A6E5B1D}" destId="{31E50E0D-C0B0-4825-B3F2-4DC902E95EAB}" srcOrd="0" destOrd="0" presId="urn:microsoft.com/office/officeart/2005/8/layout/vList2"/>
    <dgm:cxn modelId="{50D0A2E4-4C41-4766-8EFE-79297C7B81AE}" type="presParOf" srcId="{7000DFCA-B993-4331-9BA4-200932FC964E}" destId="{31E50E0D-C0B0-4825-B3F2-4DC902E95EAB}" srcOrd="0" destOrd="0" presId="urn:microsoft.com/office/officeart/2005/8/layout/vList2"/>
    <dgm:cxn modelId="{8AE43319-4AD2-41DC-9C2A-16A70D8ABFA7}" type="presParOf" srcId="{7000DFCA-B993-4331-9BA4-200932FC964E}" destId="{7D18B512-A1A7-42F3-BA43-33755F2A6533}" srcOrd="1" destOrd="0" presId="urn:microsoft.com/office/officeart/2005/8/layout/vList2"/>
    <dgm:cxn modelId="{50697881-967E-4581-9F69-691ECB029812}" type="presParOf" srcId="{7000DFCA-B993-4331-9BA4-200932FC964E}" destId="{D8A179B7-D267-4734-B02C-D93446A0378F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36DD9AB6-F5E3-4178-A696-9E384B3C099C}" type="doc">
      <dgm:prSet loTypeId="urn:microsoft.com/office/officeart/2005/8/layout/matrix1" loCatId="matrix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607A25D6-B9D2-430D-991C-3E006AF09B01}">
      <dgm:prSet phldrT="[Text]"/>
      <dgm:spPr/>
      <dgm:t>
        <a:bodyPr/>
        <a:lstStyle/>
        <a:p>
          <a:r>
            <a:rPr lang="en-US" dirty="0">
              <a:latin typeface="Open Sans"/>
              <a:ea typeface="Open Sans"/>
              <a:cs typeface="Open Sans"/>
              <a:sym typeface="Open Sans"/>
            </a:rPr>
            <a:t>A BASE datastore values availability (since that’s important for scale).</a:t>
          </a:r>
          <a:endParaRPr lang="en-US" dirty="0"/>
        </a:p>
      </dgm:t>
    </dgm:pt>
    <dgm:pt modelId="{BDB551FA-8139-4BCC-B2A3-C6E0AAFC64E3}" type="parTrans" cxnId="{D7783841-E056-4CE7-8682-C6AD5CCC9D55}">
      <dgm:prSet/>
      <dgm:spPr/>
      <dgm:t>
        <a:bodyPr/>
        <a:lstStyle/>
        <a:p>
          <a:endParaRPr lang="en-US"/>
        </a:p>
      </dgm:t>
    </dgm:pt>
    <dgm:pt modelId="{0160EF7B-F647-40F8-8D30-E6FDC864454E}" type="sibTrans" cxnId="{D7783841-E056-4CE7-8682-C6AD5CCC9D55}">
      <dgm:prSet/>
      <dgm:spPr/>
      <dgm:t>
        <a:bodyPr/>
        <a:lstStyle/>
        <a:p>
          <a:endParaRPr lang="en-US"/>
        </a:p>
      </dgm:t>
    </dgm:pt>
    <dgm:pt modelId="{39C09014-8E76-40BC-A546-C061DB6D802C}">
      <dgm:prSet phldrT="[Text]"/>
      <dgm:spPr/>
      <dgm:t>
        <a:bodyPr/>
        <a:lstStyle/>
        <a:p>
          <a:r>
            <a:rPr lang="en-US">
              <a:latin typeface="Open Sans"/>
              <a:ea typeface="Open Sans"/>
              <a:cs typeface="Open Sans"/>
              <a:sym typeface="Open Sans"/>
            </a:rPr>
            <a:t>Overall, the BASE consistency model provides a less strict assurance than ACID.</a:t>
          </a:r>
          <a:endParaRPr lang="en-US" dirty="0"/>
        </a:p>
      </dgm:t>
    </dgm:pt>
    <dgm:pt modelId="{FCE83BBE-2B95-4EEF-A8A9-705B487B0B86}" type="parTrans" cxnId="{6DA7AD11-A2FF-41E9-BCAF-6C9C56BEA292}">
      <dgm:prSet/>
      <dgm:spPr/>
      <dgm:t>
        <a:bodyPr/>
        <a:lstStyle/>
        <a:p>
          <a:endParaRPr lang="en-US"/>
        </a:p>
      </dgm:t>
    </dgm:pt>
    <dgm:pt modelId="{3F04F365-3A98-4D6B-A132-0B47E73305E7}" type="sibTrans" cxnId="{6DA7AD11-A2FF-41E9-BCAF-6C9C56BEA292}">
      <dgm:prSet/>
      <dgm:spPr/>
      <dgm:t>
        <a:bodyPr/>
        <a:lstStyle/>
        <a:p>
          <a:endParaRPr lang="en-US"/>
        </a:p>
      </dgm:t>
    </dgm:pt>
    <dgm:pt modelId="{02EF521A-87D1-4E79-8BEA-2955B24109D2}">
      <dgm:prSet phldrT="[Text]"/>
      <dgm:spPr/>
      <dgm:t>
        <a:bodyPr/>
        <a:lstStyle/>
        <a:p>
          <a:r>
            <a:rPr lang="en-US">
              <a:latin typeface="Open Sans"/>
              <a:ea typeface="Open Sans"/>
              <a:cs typeface="Open Sans"/>
              <a:sym typeface="Open Sans"/>
            </a:rPr>
            <a:t>BUT it doesn’t offer guaranteed consistency of replicated data at write time.</a:t>
          </a:r>
          <a:endParaRPr lang="en-US" dirty="0"/>
        </a:p>
      </dgm:t>
    </dgm:pt>
    <dgm:pt modelId="{32678A5F-9622-48FE-AC60-F8192042BB34}" type="parTrans" cxnId="{79549064-4788-4C69-9262-3FF641DDFBF5}">
      <dgm:prSet/>
      <dgm:spPr/>
      <dgm:t>
        <a:bodyPr/>
        <a:lstStyle/>
        <a:p>
          <a:endParaRPr lang="en-US"/>
        </a:p>
      </dgm:t>
    </dgm:pt>
    <dgm:pt modelId="{1774FD56-8DF4-42BD-A797-30832E991690}" type="sibTrans" cxnId="{79549064-4788-4C69-9262-3FF641DDFBF5}">
      <dgm:prSet/>
      <dgm:spPr/>
      <dgm:t>
        <a:bodyPr/>
        <a:lstStyle/>
        <a:p>
          <a:endParaRPr lang="en-US"/>
        </a:p>
      </dgm:t>
    </dgm:pt>
    <dgm:pt modelId="{D93E568E-6E38-4E9B-8818-2F9DB9199478}">
      <dgm:prSet phldrT="[Text]"/>
      <dgm:spPr/>
      <dgm:t>
        <a:bodyPr/>
        <a:lstStyle/>
        <a:p>
          <a:r>
            <a:rPr lang="en-US" dirty="0"/>
            <a:t>Base Transactions</a:t>
          </a:r>
        </a:p>
      </dgm:t>
    </dgm:pt>
    <dgm:pt modelId="{4F7B9562-7946-40C2-A78A-A0E311841E53}" type="parTrans" cxnId="{B1E4DDD4-83CE-4A29-8CCD-58DC3DC18039}">
      <dgm:prSet/>
      <dgm:spPr/>
      <dgm:t>
        <a:bodyPr/>
        <a:lstStyle/>
        <a:p>
          <a:endParaRPr lang="en-US"/>
        </a:p>
      </dgm:t>
    </dgm:pt>
    <dgm:pt modelId="{06AF1F65-DEAB-4727-A7DF-0C84AB53490D}" type="sibTrans" cxnId="{B1E4DDD4-83CE-4A29-8CCD-58DC3DC18039}">
      <dgm:prSet/>
      <dgm:spPr/>
      <dgm:t>
        <a:bodyPr/>
        <a:lstStyle/>
        <a:p>
          <a:endParaRPr lang="en-US"/>
        </a:p>
      </dgm:t>
    </dgm:pt>
    <dgm:pt modelId="{E102AFDF-A338-4519-B463-5EC4E7EEA36C}">
      <dgm:prSet phldrT="[Text]"/>
      <dgm:spPr/>
      <dgm:t>
        <a:bodyPr/>
        <a:lstStyle/>
        <a:p>
          <a:r>
            <a:rPr lang="en-US">
              <a:latin typeface="Open Sans"/>
              <a:ea typeface="Open Sans"/>
              <a:cs typeface="Open Sans"/>
              <a:sym typeface="Open Sans"/>
            </a:rPr>
            <a:t>Data will be consistent in the future, either at read time or it will always be consistent, but only for certain processed past snapshots.</a:t>
          </a:r>
          <a:endParaRPr lang="en-US" dirty="0"/>
        </a:p>
      </dgm:t>
    </dgm:pt>
    <dgm:pt modelId="{C37537BA-A51D-461D-B3AC-8A86EB1C97D6}" type="parTrans" cxnId="{BD688660-C8E3-4F5D-A4F5-51A9D975F3E3}">
      <dgm:prSet/>
      <dgm:spPr/>
      <dgm:t>
        <a:bodyPr/>
        <a:lstStyle/>
        <a:p>
          <a:endParaRPr lang="en-US"/>
        </a:p>
      </dgm:t>
    </dgm:pt>
    <dgm:pt modelId="{B45447F9-FEDA-4924-B5EB-35797E3086CF}" type="sibTrans" cxnId="{BD688660-C8E3-4F5D-A4F5-51A9D975F3E3}">
      <dgm:prSet/>
      <dgm:spPr/>
      <dgm:t>
        <a:bodyPr/>
        <a:lstStyle/>
        <a:p>
          <a:endParaRPr lang="en-US"/>
        </a:p>
      </dgm:t>
    </dgm:pt>
    <dgm:pt modelId="{3D07C45D-854D-4799-BB9D-8B0AA53D766D}" type="pres">
      <dgm:prSet presAssocID="{36DD9AB6-F5E3-4178-A696-9E384B3C099C}" presName="diagram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4AEA7AE6-B90A-455A-AD95-A1652299798A}" type="pres">
      <dgm:prSet presAssocID="{36DD9AB6-F5E3-4178-A696-9E384B3C099C}" presName="matrix" presStyleCnt="0"/>
      <dgm:spPr/>
    </dgm:pt>
    <dgm:pt modelId="{96639024-482A-4FAE-891C-F34918730987}" type="pres">
      <dgm:prSet presAssocID="{36DD9AB6-F5E3-4178-A696-9E384B3C099C}" presName="tile1" presStyleLbl="node1" presStyleIdx="0" presStyleCnt="4"/>
      <dgm:spPr/>
    </dgm:pt>
    <dgm:pt modelId="{F3C019BF-EBAD-4E6F-8385-37B4342A7070}" type="pres">
      <dgm:prSet presAssocID="{36DD9AB6-F5E3-4178-A696-9E384B3C099C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4641EB27-3965-41BE-BF83-E07B7E0E5706}" type="pres">
      <dgm:prSet presAssocID="{36DD9AB6-F5E3-4178-A696-9E384B3C099C}" presName="tile2" presStyleLbl="node1" presStyleIdx="1" presStyleCnt="4"/>
      <dgm:spPr/>
    </dgm:pt>
    <dgm:pt modelId="{22FD3274-81BA-4A6E-B515-3550A6A61902}" type="pres">
      <dgm:prSet presAssocID="{36DD9AB6-F5E3-4178-A696-9E384B3C099C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22FCDF41-8E1C-47BA-8A74-E5090C906C8B}" type="pres">
      <dgm:prSet presAssocID="{36DD9AB6-F5E3-4178-A696-9E384B3C099C}" presName="tile3" presStyleLbl="node1" presStyleIdx="2" presStyleCnt="4"/>
      <dgm:spPr/>
    </dgm:pt>
    <dgm:pt modelId="{33E14804-9DE5-4370-BCA1-E8B2ACDA7055}" type="pres">
      <dgm:prSet presAssocID="{36DD9AB6-F5E3-4178-A696-9E384B3C099C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C589D8D9-A7FF-4000-A371-4AEF958DC81E}" type="pres">
      <dgm:prSet presAssocID="{36DD9AB6-F5E3-4178-A696-9E384B3C099C}" presName="tile4" presStyleLbl="node1" presStyleIdx="3" presStyleCnt="4"/>
      <dgm:spPr/>
    </dgm:pt>
    <dgm:pt modelId="{6FBDAFDA-C0B5-4DB6-810D-C0EDDEE805CC}" type="pres">
      <dgm:prSet presAssocID="{36DD9AB6-F5E3-4178-A696-9E384B3C099C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A8435E9C-7CA1-44F0-97F1-064C3ADB9185}" type="pres">
      <dgm:prSet presAssocID="{36DD9AB6-F5E3-4178-A696-9E384B3C099C}" presName="centerTile" presStyleLbl="fgShp" presStyleIdx="0" presStyleCnt="1">
        <dgm:presLayoutVars>
          <dgm:chMax val="0"/>
          <dgm:chPref val="0"/>
        </dgm:presLayoutVars>
      </dgm:prSet>
      <dgm:spPr/>
    </dgm:pt>
  </dgm:ptLst>
  <dgm:cxnLst>
    <dgm:cxn modelId="{6DA7AD11-A2FF-41E9-BCAF-6C9C56BEA292}" srcId="{D93E568E-6E38-4E9B-8818-2F9DB9199478}" destId="{39C09014-8E76-40BC-A546-C061DB6D802C}" srcOrd="2" destOrd="0" parTransId="{FCE83BBE-2B95-4EEF-A8A9-705B487B0B86}" sibTransId="{3F04F365-3A98-4D6B-A132-0B47E73305E7}"/>
    <dgm:cxn modelId="{FF59811E-6F6F-49A1-8108-E557A7D8D1B0}" type="presOf" srcId="{E102AFDF-A338-4519-B463-5EC4E7EEA36C}" destId="{C589D8D9-A7FF-4000-A371-4AEF958DC81E}" srcOrd="0" destOrd="0" presId="urn:microsoft.com/office/officeart/2005/8/layout/matrix1"/>
    <dgm:cxn modelId="{B1060128-7337-47DF-9471-F018112A52A1}" type="presOf" srcId="{02EF521A-87D1-4E79-8BEA-2955B24109D2}" destId="{22FD3274-81BA-4A6E-B515-3550A6A61902}" srcOrd="1" destOrd="0" presId="urn:microsoft.com/office/officeart/2005/8/layout/matrix1"/>
    <dgm:cxn modelId="{C6AC2738-EE51-43E5-9379-491649C570C3}" type="presOf" srcId="{607A25D6-B9D2-430D-991C-3E006AF09B01}" destId="{F3C019BF-EBAD-4E6F-8385-37B4342A7070}" srcOrd="1" destOrd="0" presId="urn:microsoft.com/office/officeart/2005/8/layout/matrix1"/>
    <dgm:cxn modelId="{BD688660-C8E3-4F5D-A4F5-51A9D975F3E3}" srcId="{D93E568E-6E38-4E9B-8818-2F9DB9199478}" destId="{E102AFDF-A338-4519-B463-5EC4E7EEA36C}" srcOrd="3" destOrd="0" parTransId="{C37537BA-A51D-461D-B3AC-8A86EB1C97D6}" sibTransId="{B45447F9-FEDA-4924-B5EB-35797E3086CF}"/>
    <dgm:cxn modelId="{D7783841-E056-4CE7-8682-C6AD5CCC9D55}" srcId="{D93E568E-6E38-4E9B-8818-2F9DB9199478}" destId="{607A25D6-B9D2-430D-991C-3E006AF09B01}" srcOrd="0" destOrd="0" parTransId="{BDB551FA-8139-4BCC-B2A3-C6E0AAFC64E3}" sibTransId="{0160EF7B-F647-40F8-8D30-E6FDC864454E}"/>
    <dgm:cxn modelId="{79549064-4788-4C69-9262-3FF641DDFBF5}" srcId="{D93E568E-6E38-4E9B-8818-2F9DB9199478}" destId="{02EF521A-87D1-4E79-8BEA-2955B24109D2}" srcOrd="1" destOrd="0" parTransId="{32678A5F-9622-48FE-AC60-F8192042BB34}" sibTransId="{1774FD56-8DF4-42BD-A797-30832E991690}"/>
    <dgm:cxn modelId="{244A134A-1527-4383-9721-DEBD82EE3D38}" type="presOf" srcId="{39C09014-8E76-40BC-A546-C061DB6D802C}" destId="{33E14804-9DE5-4370-BCA1-E8B2ACDA7055}" srcOrd="1" destOrd="0" presId="urn:microsoft.com/office/officeart/2005/8/layout/matrix1"/>
    <dgm:cxn modelId="{ACE7DA50-1CAA-4D33-B8D8-E418547C5E39}" type="presOf" srcId="{E102AFDF-A338-4519-B463-5EC4E7EEA36C}" destId="{6FBDAFDA-C0B5-4DB6-810D-C0EDDEE805CC}" srcOrd="1" destOrd="0" presId="urn:microsoft.com/office/officeart/2005/8/layout/matrix1"/>
    <dgm:cxn modelId="{C56B0388-5BC3-4645-990F-408B9745762B}" type="presOf" srcId="{36DD9AB6-F5E3-4178-A696-9E384B3C099C}" destId="{3D07C45D-854D-4799-BB9D-8B0AA53D766D}" srcOrd="0" destOrd="0" presId="urn:microsoft.com/office/officeart/2005/8/layout/matrix1"/>
    <dgm:cxn modelId="{EBF971A3-A71E-4282-A6CD-3509A26FD809}" type="presOf" srcId="{39C09014-8E76-40BC-A546-C061DB6D802C}" destId="{22FCDF41-8E1C-47BA-8A74-E5090C906C8B}" srcOrd="0" destOrd="0" presId="urn:microsoft.com/office/officeart/2005/8/layout/matrix1"/>
    <dgm:cxn modelId="{C29935B3-35DA-4E59-ADC6-3B7A6E104F7C}" type="presOf" srcId="{607A25D6-B9D2-430D-991C-3E006AF09B01}" destId="{96639024-482A-4FAE-891C-F34918730987}" srcOrd="0" destOrd="0" presId="urn:microsoft.com/office/officeart/2005/8/layout/matrix1"/>
    <dgm:cxn modelId="{CB6985D4-10DD-4D85-8BD4-604BB881645E}" type="presOf" srcId="{D93E568E-6E38-4E9B-8818-2F9DB9199478}" destId="{A8435E9C-7CA1-44F0-97F1-064C3ADB9185}" srcOrd="0" destOrd="0" presId="urn:microsoft.com/office/officeart/2005/8/layout/matrix1"/>
    <dgm:cxn modelId="{B1E4DDD4-83CE-4A29-8CCD-58DC3DC18039}" srcId="{36DD9AB6-F5E3-4178-A696-9E384B3C099C}" destId="{D93E568E-6E38-4E9B-8818-2F9DB9199478}" srcOrd="0" destOrd="0" parTransId="{4F7B9562-7946-40C2-A78A-A0E311841E53}" sibTransId="{06AF1F65-DEAB-4727-A7DF-0C84AB53490D}"/>
    <dgm:cxn modelId="{67266EEE-A2D3-44DA-9A99-79DF138D5336}" type="presOf" srcId="{02EF521A-87D1-4E79-8BEA-2955B24109D2}" destId="{4641EB27-3965-41BE-BF83-E07B7E0E5706}" srcOrd="0" destOrd="0" presId="urn:microsoft.com/office/officeart/2005/8/layout/matrix1"/>
    <dgm:cxn modelId="{BC580025-259E-462E-BFCA-5DADDC4E6B77}" type="presParOf" srcId="{3D07C45D-854D-4799-BB9D-8B0AA53D766D}" destId="{4AEA7AE6-B90A-455A-AD95-A1652299798A}" srcOrd="0" destOrd="0" presId="urn:microsoft.com/office/officeart/2005/8/layout/matrix1"/>
    <dgm:cxn modelId="{2DA05F35-D8C2-4429-8D82-306971A40437}" type="presParOf" srcId="{4AEA7AE6-B90A-455A-AD95-A1652299798A}" destId="{96639024-482A-4FAE-891C-F34918730987}" srcOrd="0" destOrd="0" presId="urn:microsoft.com/office/officeart/2005/8/layout/matrix1"/>
    <dgm:cxn modelId="{97619072-8EDF-40AE-B4EE-964785D37997}" type="presParOf" srcId="{4AEA7AE6-B90A-455A-AD95-A1652299798A}" destId="{F3C019BF-EBAD-4E6F-8385-37B4342A7070}" srcOrd="1" destOrd="0" presId="urn:microsoft.com/office/officeart/2005/8/layout/matrix1"/>
    <dgm:cxn modelId="{5EA66837-51C0-4755-A573-0D3B43CADCB9}" type="presParOf" srcId="{4AEA7AE6-B90A-455A-AD95-A1652299798A}" destId="{4641EB27-3965-41BE-BF83-E07B7E0E5706}" srcOrd="2" destOrd="0" presId="urn:microsoft.com/office/officeart/2005/8/layout/matrix1"/>
    <dgm:cxn modelId="{6C64834E-C572-4394-9E2B-1A24DB8DA7E8}" type="presParOf" srcId="{4AEA7AE6-B90A-455A-AD95-A1652299798A}" destId="{22FD3274-81BA-4A6E-B515-3550A6A61902}" srcOrd="3" destOrd="0" presId="urn:microsoft.com/office/officeart/2005/8/layout/matrix1"/>
    <dgm:cxn modelId="{77E8F5FD-0736-4987-8AD8-E7D1EBAA6F89}" type="presParOf" srcId="{4AEA7AE6-B90A-455A-AD95-A1652299798A}" destId="{22FCDF41-8E1C-47BA-8A74-E5090C906C8B}" srcOrd="4" destOrd="0" presId="urn:microsoft.com/office/officeart/2005/8/layout/matrix1"/>
    <dgm:cxn modelId="{1A92B534-EC10-4E8D-BCA5-421583CEC557}" type="presParOf" srcId="{4AEA7AE6-B90A-455A-AD95-A1652299798A}" destId="{33E14804-9DE5-4370-BCA1-E8B2ACDA7055}" srcOrd="5" destOrd="0" presId="urn:microsoft.com/office/officeart/2005/8/layout/matrix1"/>
    <dgm:cxn modelId="{090A8005-04AE-446C-A2AA-736F3E864EB9}" type="presParOf" srcId="{4AEA7AE6-B90A-455A-AD95-A1652299798A}" destId="{C589D8D9-A7FF-4000-A371-4AEF958DC81E}" srcOrd="6" destOrd="0" presId="urn:microsoft.com/office/officeart/2005/8/layout/matrix1"/>
    <dgm:cxn modelId="{615A1920-ECBD-4BAF-A533-D9499AAE4DC7}" type="presParOf" srcId="{4AEA7AE6-B90A-455A-AD95-A1652299798A}" destId="{6FBDAFDA-C0B5-4DB6-810D-C0EDDEE805CC}" srcOrd="7" destOrd="0" presId="urn:microsoft.com/office/officeart/2005/8/layout/matrix1"/>
    <dgm:cxn modelId="{D2029AC8-CAD0-4F17-A1F5-EB191CD6A6AC}" type="presParOf" srcId="{3D07C45D-854D-4799-BB9D-8B0AA53D766D}" destId="{A8435E9C-7CA1-44F0-97F1-064C3ADB9185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7EFA4A9-8AC8-4E08-9096-777B1BDD3D27}" type="doc">
      <dgm:prSet loTypeId="urn:microsoft.com/office/officeart/2005/8/layout/matrix1" loCatId="matrix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41C4D54-DD79-468D-BF13-8E886ECAEBE9}">
      <dgm:prSet/>
      <dgm:spPr/>
      <dgm:t>
        <a:bodyPr/>
        <a:lstStyle/>
        <a:p>
          <a:r>
            <a:rPr lang="en-US" i="0" dirty="0"/>
            <a:t>ACID</a:t>
          </a:r>
          <a:endParaRPr lang="en-US" dirty="0"/>
        </a:p>
      </dgm:t>
    </dgm:pt>
    <dgm:pt modelId="{9CC92002-3AD6-4781-B5BA-323B7CA13D49}" type="parTrans" cxnId="{669B3225-B737-46BD-B3AD-72ADB327478B}">
      <dgm:prSet/>
      <dgm:spPr/>
      <dgm:t>
        <a:bodyPr/>
        <a:lstStyle/>
        <a:p>
          <a:endParaRPr lang="en-US"/>
        </a:p>
      </dgm:t>
    </dgm:pt>
    <dgm:pt modelId="{5E66A746-5BC4-47FC-AA5E-7CE7ABF692CF}" type="sibTrans" cxnId="{669B3225-B737-46BD-B3AD-72ADB327478B}">
      <dgm:prSet/>
      <dgm:spPr/>
      <dgm:t>
        <a:bodyPr/>
        <a:lstStyle/>
        <a:p>
          <a:endParaRPr lang="en-US"/>
        </a:p>
      </dgm:t>
    </dgm:pt>
    <dgm:pt modelId="{96F54486-CF01-4B8A-B3C6-F06B63F524D8}">
      <dgm:prSet/>
      <dgm:spPr/>
      <dgm:t>
        <a:bodyPr/>
        <a:lstStyle/>
        <a:p>
          <a:r>
            <a:rPr lang="en-US" i="0" dirty="0">
              <a:solidFill>
                <a:schemeClr val="bg1"/>
              </a:solidFill>
            </a:rPr>
            <a:t>Consistency</a:t>
          </a:r>
          <a:endParaRPr lang="en-US" dirty="0">
            <a:solidFill>
              <a:schemeClr val="bg1"/>
            </a:solidFill>
          </a:endParaRPr>
        </a:p>
      </dgm:t>
    </dgm:pt>
    <dgm:pt modelId="{ED5A53A3-DBD3-411D-A2CA-6A3F570BA93C}" type="parTrans" cxnId="{6B38E201-249C-4B20-9706-4D9720A65988}">
      <dgm:prSet/>
      <dgm:spPr/>
      <dgm:t>
        <a:bodyPr/>
        <a:lstStyle/>
        <a:p>
          <a:endParaRPr lang="en-US"/>
        </a:p>
      </dgm:t>
    </dgm:pt>
    <dgm:pt modelId="{E9B64919-FAC4-450D-BDCF-FB212FA52CC0}" type="sibTrans" cxnId="{6B38E201-249C-4B20-9706-4D9720A65988}">
      <dgm:prSet/>
      <dgm:spPr/>
      <dgm:t>
        <a:bodyPr/>
        <a:lstStyle/>
        <a:p>
          <a:endParaRPr lang="en-US"/>
        </a:p>
      </dgm:t>
    </dgm:pt>
    <dgm:pt modelId="{0A7F1A45-8336-4BE9-9374-05054323F3F7}">
      <dgm:prSet/>
      <dgm:spPr/>
      <dgm:t>
        <a:bodyPr/>
        <a:lstStyle/>
        <a:p>
          <a:r>
            <a:rPr lang="en-US" i="0" dirty="0">
              <a:solidFill>
                <a:schemeClr val="bg1"/>
              </a:solidFill>
            </a:rPr>
            <a:t>Isolation</a:t>
          </a:r>
          <a:endParaRPr lang="en-US" dirty="0">
            <a:solidFill>
              <a:schemeClr val="bg1"/>
            </a:solidFill>
          </a:endParaRPr>
        </a:p>
      </dgm:t>
    </dgm:pt>
    <dgm:pt modelId="{8416411D-D022-47C1-A44F-E01FAF88569B}" type="parTrans" cxnId="{1FB84B93-C2AD-4490-A73A-C6C3B01DBA67}">
      <dgm:prSet/>
      <dgm:spPr/>
      <dgm:t>
        <a:bodyPr/>
        <a:lstStyle/>
        <a:p>
          <a:endParaRPr lang="en-US"/>
        </a:p>
      </dgm:t>
    </dgm:pt>
    <dgm:pt modelId="{A9E36843-DD00-4D6C-80EA-D166E4D3E0E9}" type="sibTrans" cxnId="{1FB84B93-C2AD-4490-A73A-C6C3B01DBA67}">
      <dgm:prSet/>
      <dgm:spPr/>
      <dgm:t>
        <a:bodyPr/>
        <a:lstStyle/>
        <a:p>
          <a:endParaRPr lang="en-US"/>
        </a:p>
      </dgm:t>
    </dgm:pt>
    <dgm:pt modelId="{A150387A-193B-4CF0-A94D-E0114B983F2B}">
      <dgm:prSet/>
      <dgm:spPr/>
      <dgm:t>
        <a:bodyPr/>
        <a:lstStyle/>
        <a:p>
          <a:r>
            <a:rPr lang="en-US" i="0" dirty="0">
              <a:solidFill>
                <a:schemeClr val="bg1"/>
              </a:solidFill>
            </a:rPr>
            <a:t>Durability</a:t>
          </a:r>
          <a:endParaRPr lang="en-US" dirty="0">
            <a:solidFill>
              <a:schemeClr val="bg1"/>
            </a:solidFill>
          </a:endParaRPr>
        </a:p>
      </dgm:t>
    </dgm:pt>
    <dgm:pt modelId="{787BF900-0199-4F70-98D5-208264395306}" type="parTrans" cxnId="{96EBDD43-8650-487B-A4A0-D8C582E0BB26}">
      <dgm:prSet/>
      <dgm:spPr/>
      <dgm:t>
        <a:bodyPr/>
        <a:lstStyle/>
        <a:p>
          <a:endParaRPr lang="en-US"/>
        </a:p>
      </dgm:t>
    </dgm:pt>
    <dgm:pt modelId="{F084DD16-E557-4D2C-A34B-B98F7B7F0960}" type="sibTrans" cxnId="{96EBDD43-8650-487B-A4A0-D8C582E0BB26}">
      <dgm:prSet/>
      <dgm:spPr/>
      <dgm:t>
        <a:bodyPr/>
        <a:lstStyle/>
        <a:p>
          <a:endParaRPr lang="en-US"/>
        </a:p>
      </dgm:t>
    </dgm:pt>
    <dgm:pt modelId="{F5045EEE-0ED6-41DD-A2A9-79E6682B58B0}">
      <dgm:prSet/>
      <dgm:spPr/>
      <dgm:t>
        <a:bodyPr/>
        <a:lstStyle/>
        <a:p>
          <a:r>
            <a:rPr lang="en-US" i="0">
              <a:solidFill>
                <a:schemeClr val="bg1"/>
              </a:solidFill>
            </a:rPr>
            <a:t>Atomicity</a:t>
          </a:r>
          <a:endParaRPr lang="en-US" dirty="0">
            <a:solidFill>
              <a:schemeClr val="bg1"/>
            </a:solidFill>
          </a:endParaRPr>
        </a:p>
      </dgm:t>
    </dgm:pt>
    <dgm:pt modelId="{B8EF0CC3-2874-4E93-A99C-3692BE0FE534}" type="parTrans" cxnId="{7A07E689-781A-40CF-B0C2-4F0E60852285}">
      <dgm:prSet/>
      <dgm:spPr/>
      <dgm:t>
        <a:bodyPr/>
        <a:lstStyle/>
        <a:p>
          <a:endParaRPr lang="en-US"/>
        </a:p>
      </dgm:t>
    </dgm:pt>
    <dgm:pt modelId="{5465A1DD-0153-4853-AEA7-6C86C404264F}" type="sibTrans" cxnId="{7A07E689-781A-40CF-B0C2-4F0E60852285}">
      <dgm:prSet/>
      <dgm:spPr/>
      <dgm:t>
        <a:bodyPr/>
        <a:lstStyle/>
        <a:p>
          <a:endParaRPr lang="en-US"/>
        </a:p>
      </dgm:t>
    </dgm:pt>
    <dgm:pt modelId="{82B47FF1-9C78-45C8-BC31-759B0CDE12D8}" type="pres">
      <dgm:prSet presAssocID="{07EFA4A9-8AC8-4E08-9096-777B1BDD3D27}" presName="diagram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AFE82AEF-1D39-45E8-A79C-8F304F528BAB}" type="pres">
      <dgm:prSet presAssocID="{07EFA4A9-8AC8-4E08-9096-777B1BDD3D27}" presName="matrix" presStyleCnt="0"/>
      <dgm:spPr/>
    </dgm:pt>
    <dgm:pt modelId="{EE214541-E739-46D9-A954-2186A1C8EB8F}" type="pres">
      <dgm:prSet presAssocID="{07EFA4A9-8AC8-4E08-9096-777B1BDD3D27}" presName="tile1" presStyleLbl="node1" presStyleIdx="0" presStyleCnt="4"/>
      <dgm:spPr/>
    </dgm:pt>
    <dgm:pt modelId="{4BEA4B91-ADB6-4426-A6CE-C81F15411CF4}" type="pres">
      <dgm:prSet presAssocID="{07EFA4A9-8AC8-4E08-9096-777B1BDD3D27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56764BE4-9C44-4F6C-8CCC-B55D55ECAF9C}" type="pres">
      <dgm:prSet presAssocID="{07EFA4A9-8AC8-4E08-9096-777B1BDD3D27}" presName="tile2" presStyleLbl="node1" presStyleIdx="1" presStyleCnt="4"/>
      <dgm:spPr/>
    </dgm:pt>
    <dgm:pt modelId="{790E0816-1161-4E55-B9F2-DACB6ECF5B56}" type="pres">
      <dgm:prSet presAssocID="{07EFA4A9-8AC8-4E08-9096-777B1BDD3D27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6DCA9B7F-64A1-43C2-8252-25805C61C952}" type="pres">
      <dgm:prSet presAssocID="{07EFA4A9-8AC8-4E08-9096-777B1BDD3D27}" presName="tile3" presStyleLbl="node1" presStyleIdx="2" presStyleCnt="4"/>
      <dgm:spPr/>
    </dgm:pt>
    <dgm:pt modelId="{F2E28F64-D937-412C-B3BD-F1FA9D338DF6}" type="pres">
      <dgm:prSet presAssocID="{07EFA4A9-8AC8-4E08-9096-777B1BDD3D27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B5D0B845-C4C9-43E6-84A5-70F7AFAC4A9D}" type="pres">
      <dgm:prSet presAssocID="{07EFA4A9-8AC8-4E08-9096-777B1BDD3D27}" presName="tile4" presStyleLbl="node1" presStyleIdx="3" presStyleCnt="4"/>
      <dgm:spPr/>
    </dgm:pt>
    <dgm:pt modelId="{30A461AA-830D-4DF1-8B2C-8076D426EF5F}" type="pres">
      <dgm:prSet presAssocID="{07EFA4A9-8AC8-4E08-9096-777B1BDD3D27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3BBD3C68-34FC-4350-853B-9599F6C82E46}" type="pres">
      <dgm:prSet presAssocID="{07EFA4A9-8AC8-4E08-9096-777B1BDD3D27}" presName="centerTile" presStyleLbl="fgShp" presStyleIdx="0" presStyleCnt="1">
        <dgm:presLayoutVars>
          <dgm:chMax val="0"/>
          <dgm:chPref val="0"/>
        </dgm:presLayoutVars>
      </dgm:prSet>
      <dgm:spPr/>
    </dgm:pt>
  </dgm:ptLst>
  <dgm:cxnLst>
    <dgm:cxn modelId="{6B38E201-249C-4B20-9706-4D9720A65988}" srcId="{941C4D54-DD79-468D-BF13-8E886ECAEBE9}" destId="{96F54486-CF01-4B8A-B3C6-F06B63F524D8}" srcOrd="1" destOrd="0" parTransId="{ED5A53A3-DBD3-411D-A2CA-6A3F570BA93C}" sibTransId="{E9B64919-FAC4-450D-BDCF-FB212FA52CC0}"/>
    <dgm:cxn modelId="{90D2BF0B-2BDD-43E6-943A-63FEF5931634}" type="presOf" srcId="{07EFA4A9-8AC8-4E08-9096-777B1BDD3D27}" destId="{82B47FF1-9C78-45C8-BC31-759B0CDE12D8}" srcOrd="0" destOrd="0" presId="urn:microsoft.com/office/officeart/2005/8/layout/matrix1"/>
    <dgm:cxn modelId="{E7EE4718-545A-484B-807E-BBBA827D02A8}" type="presOf" srcId="{96F54486-CF01-4B8A-B3C6-F06B63F524D8}" destId="{56764BE4-9C44-4F6C-8CCC-B55D55ECAF9C}" srcOrd="0" destOrd="0" presId="urn:microsoft.com/office/officeart/2005/8/layout/matrix1"/>
    <dgm:cxn modelId="{3BDD031A-DBF1-48FF-BE02-7E401EF13098}" type="presOf" srcId="{F5045EEE-0ED6-41DD-A2A9-79E6682B58B0}" destId="{4BEA4B91-ADB6-4426-A6CE-C81F15411CF4}" srcOrd="1" destOrd="0" presId="urn:microsoft.com/office/officeart/2005/8/layout/matrix1"/>
    <dgm:cxn modelId="{669B3225-B737-46BD-B3AD-72ADB327478B}" srcId="{07EFA4A9-8AC8-4E08-9096-777B1BDD3D27}" destId="{941C4D54-DD79-468D-BF13-8E886ECAEBE9}" srcOrd="0" destOrd="0" parTransId="{9CC92002-3AD6-4781-B5BA-323B7CA13D49}" sibTransId="{5E66A746-5BC4-47FC-AA5E-7CE7ABF692CF}"/>
    <dgm:cxn modelId="{8663DF2A-7BAD-499E-B929-ADD4E5A7C780}" type="presOf" srcId="{0A7F1A45-8336-4BE9-9374-05054323F3F7}" destId="{F2E28F64-D937-412C-B3BD-F1FA9D338DF6}" srcOrd="1" destOrd="0" presId="urn:microsoft.com/office/officeart/2005/8/layout/matrix1"/>
    <dgm:cxn modelId="{C073783D-8E7E-490C-8D46-74F7C78E874C}" type="presOf" srcId="{F5045EEE-0ED6-41DD-A2A9-79E6682B58B0}" destId="{EE214541-E739-46D9-A954-2186A1C8EB8F}" srcOrd="0" destOrd="0" presId="urn:microsoft.com/office/officeart/2005/8/layout/matrix1"/>
    <dgm:cxn modelId="{96EBDD43-8650-487B-A4A0-D8C582E0BB26}" srcId="{941C4D54-DD79-468D-BF13-8E886ECAEBE9}" destId="{A150387A-193B-4CF0-A94D-E0114B983F2B}" srcOrd="3" destOrd="0" parTransId="{787BF900-0199-4F70-98D5-208264395306}" sibTransId="{F084DD16-E557-4D2C-A34B-B98F7B7F0960}"/>
    <dgm:cxn modelId="{75EB9952-8285-40FB-938F-CC16EFCF2CE6}" type="presOf" srcId="{A150387A-193B-4CF0-A94D-E0114B983F2B}" destId="{30A461AA-830D-4DF1-8B2C-8076D426EF5F}" srcOrd="1" destOrd="0" presId="urn:microsoft.com/office/officeart/2005/8/layout/matrix1"/>
    <dgm:cxn modelId="{6A8BA47B-4973-4B49-A382-53751B79ADCA}" type="presOf" srcId="{96F54486-CF01-4B8A-B3C6-F06B63F524D8}" destId="{790E0816-1161-4E55-B9F2-DACB6ECF5B56}" srcOrd="1" destOrd="0" presId="urn:microsoft.com/office/officeart/2005/8/layout/matrix1"/>
    <dgm:cxn modelId="{7A07E689-781A-40CF-B0C2-4F0E60852285}" srcId="{941C4D54-DD79-468D-BF13-8E886ECAEBE9}" destId="{F5045EEE-0ED6-41DD-A2A9-79E6682B58B0}" srcOrd="0" destOrd="0" parTransId="{B8EF0CC3-2874-4E93-A99C-3692BE0FE534}" sibTransId="{5465A1DD-0153-4853-AEA7-6C86C404264F}"/>
    <dgm:cxn modelId="{1FB84B93-C2AD-4490-A73A-C6C3B01DBA67}" srcId="{941C4D54-DD79-468D-BF13-8E886ECAEBE9}" destId="{0A7F1A45-8336-4BE9-9374-05054323F3F7}" srcOrd="2" destOrd="0" parTransId="{8416411D-D022-47C1-A44F-E01FAF88569B}" sibTransId="{A9E36843-DD00-4D6C-80EA-D166E4D3E0E9}"/>
    <dgm:cxn modelId="{121204A6-2ABC-4CD4-BCF0-9B8BCDD0925C}" type="presOf" srcId="{941C4D54-DD79-468D-BF13-8E886ECAEBE9}" destId="{3BBD3C68-34FC-4350-853B-9599F6C82E46}" srcOrd="0" destOrd="0" presId="urn:microsoft.com/office/officeart/2005/8/layout/matrix1"/>
    <dgm:cxn modelId="{B22019D0-6FE5-45ED-9F83-7D0E4819CDC4}" type="presOf" srcId="{A150387A-193B-4CF0-A94D-E0114B983F2B}" destId="{B5D0B845-C4C9-43E6-84A5-70F7AFAC4A9D}" srcOrd="0" destOrd="0" presId="urn:microsoft.com/office/officeart/2005/8/layout/matrix1"/>
    <dgm:cxn modelId="{358F33D8-A791-4ABF-AF52-9EF670384BF6}" type="presOf" srcId="{0A7F1A45-8336-4BE9-9374-05054323F3F7}" destId="{6DCA9B7F-64A1-43C2-8252-25805C61C952}" srcOrd="0" destOrd="0" presId="urn:microsoft.com/office/officeart/2005/8/layout/matrix1"/>
    <dgm:cxn modelId="{799080D7-2D99-45F4-9E32-6EB76E20ECBF}" type="presParOf" srcId="{82B47FF1-9C78-45C8-BC31-759B0CDE12D8}" destId="{AFE82AEF-1D39-45E8-A79C-8F304F528BAB}" srcOrd="0" destOrd="0" presId="urn:microsoft.com/office/officeart/2005/8/layout/matrix1"/>
    <dgm:cxn modelId="{7D1C5847-8E85-4D63-ACBB-974CBE8274F7}" type="presParOf" srcId="{AFE82AEF-1D39-45E8-A79C-8F304F528BAB}" destId="{EE214541-E739-46D9-A954-2186A1C8EB8F}" srcOrd="0" destOrd="0" presId="urn:microsoft.com/office/officeart/2005/8/layout/matrix1"/>
    <dgm:cxn modelId="{78FC7DA2-1924-43F0-97D7-C93A53937008}" type="presParOf" srcId="{AFE82AEF-1D39-45E8-A79C-8F304F528BAB}" destId="{4BEA4B91-ADB6-4426-A6CE-C81F15411CF4}" srcOrd="1" destOrd="0" presId="urn:microsoft.com/office/officeart/2005/8/layout/matrix1"/>
    <dgm:cxn modelId="{D6FB28FE-A62D-4074-9588-8F77CF8FC154}" type="presParOf" srcId="{AFE82AEF-1D39-45E8-A79C-8F304F528BAB}" destId="{56764BE4-9C44-4F6C-8CCC-B55D55ECAF9C}" srcOrd="2" destOrd="0" presId="urn:microsoft.com/office/officeart/2005/8/layout/matrix1"/>
    <dgm:cxn modelId="{55518BFA-6EB7-4587-A6FB-DDB10BB279D1}" type="presParOf" srcId="{AFE82AEF-1D39-45E8-A79C-8F304F528BAB}" destId="{790E0816-1161-4E55-B9F2-DACB6ECF5B56}" srcOrd="3" destOrd="0" presId="urn:microsoft.com/office/officeart/2005/8/layout/matrix1"/>
    <dgm:cxn modelId="{21047395-C8B0-4CB7-8963-CC11A0C5444C}" type="presParOf" srcId="{AFE82AEF-1D39-45E8-A79C-8F304F528BAB}" destId="{6DCA9B7F-64A1-43C2-8252-25805C61C952}" srcOrd="4" destOrd="0" presId="urn:microsoft.com/office/officeart/2005/8/layout/matrix1"/>
    <dgm:cxn modelId="{B69867B4-3B3C-4D59-ACD3-4D7995A689AB}" type="presParOf" srcId="{AFE82AEF-1D39-45E8-A79C-8F304F528BAB}" destId="{F2E28F64-D937-412C-B3BD-F1FA9D338DF6}" srcOrd="5" destOrd="0" presId="urn:microsoft.com/office/officeart/2005/8/layout/matrix1"/>
    <dgm:cxn modelId="{F3794B0F-3A71-41DD-8B05-B86D61E34234}" type="presParOf" srcId="{AFE82AEF-1D39-45E8-A79C-8F304F528BAB}" destId="{B5D0B845-C4C9-43E6-84A5-70F7AFAC4A9D}" srcOrd="6" destOrd="0" presId="urn:microsoft.com/office/officeart/2005/8/layout/matrix1"/>
    <dgm:cxn modelId="{0F642886-7C27-4569-B9A3-B5A1115A0970}" type="presParOf" srcId="{AFE82AEF-1D39-45E8-A79C-8F304F528BAB}" destId="{30A461AA-830D-4DF1-8B2C-8076D426EF5F}" srcOrd="7" destOrd="0" presId="urn:microsoft.com/office/officeart/2005/8/layout/matrix1"/>
    <dgm:cxn modelId="{239FBF43-310C-458C-8331-25925DF416A0}" type="presParOf" srcId="{82B47FF1-9C78-45C8-BC31-759B0CDE12D8}" destId="{3BBD3C68-34FC-4350-853B-9599F6C82E46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0287759-F936-4480-B885-8C301123219E}" type="doc">
      <dgm:prSet loTypeId="urn:microsoft.com/office/officeart/2005/8/layout/vList5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587F881-84E9-4435-969F-937F48E8C2B2}">
      <dgm:prSet/>
      <dgm:spPr/>
      <dgm:t>
        <a:bodyPr/>
        <a:lstStyle/>
        <a:p>
          <a:r>
            <a:rPr lang="en-US" i="0" dirty="0"/>
            <a:t>Atomicity</a:t>
          </a:r>
          <a:endParaRPr lang="en-US" dirty="0"/>
        </a:p>
      </dgm:t>
    </dgm:pt>
    <dgm:pt modelId="{F1258095-B300-4DC4-B2D6-1C412A4E51DD}" type="parTrans" cxnId="{38408930-3C2F-4858-A398-36FCE15DDF27}">
      <dgm:prSet/>
      <dgm:spPr/>
      <dgm:t>
        <a:bodyPr/>
        <a:lstStyle/>
        <a:p>
          <a:endParaRPr lang="en-US"/>
        </a:p>
      </dgm:t>
    </dgm:pt>
    <dgm:pt modelId="{7194733E-8FB8-4CF2-93D3-6FEAEBDB1B19}" type="sibTrans" cxnId="{38408930-3C2F-4858-A398-36FCE15DDF27}">
      <dgm:prSet/>
      <dgm:spPr/>
      <dgm:t>
        <a:bodyPr/>
        <a:lstStyle/>
        <a:p>
          <a:endParaRPr lang="en-US"/>
        </a:p>
      </dgm:t>
    </dgm:pt>
    <dgm:pt modelId="{F31A94D9-1832-4B7B-A865-1B38E9E37D1B}">
      <dgm:prSet/>
      <dgm:spPr/>
      <dgm:t>
        <a:bodyPr/>
        <a:lstStyle/>
        <a:p>
          <a:r>
            <a:rPr lang="en-US" i="0" dirty="0"/>
            <a:t>Consistency</a:t>
          </a:r>
          <a:endParaRPr lang="en-US" dirty="0"/>
        </a:p>
      </dgm:t>
    </dgm:pt>
    <dgm:pt modelId="{9A4045B5-6181-47C7-8E2B-73404686F82D}" type="parTrans" cxnId="{724CAEE2-65F0-4A60-9C30-4DEE1F4FA804}">
      <dgm:prSet/>
      <dgm:spPr/>
      <dgm:t>
        <a:bodyPr/>
        <a:lstStyle/>
        <a:p>
          <a:endParaRPr lang="en-US"/>
        </a:p>
      </dgm:t>
    </dgm:pt>
    <dgm:pt modelId="{FC85B5F6-5882-42E4-86CC-74D89D166C63}" type="sibTrans" cxnId="{724CAEE2-65F0-4A60-9C30-4DEE1F4FA804}">
      <dgm:prSet/>
      <dgm:spPr/>
      <dgm:t>
        <a:bodyPr/>
        <a:lstStyle/>
        <a:p>
          <a:endParaRPr lang="en-US"/>
        </a:p>
      </dgm:t>
    </dgm:pt>
    <dgm:pt modelId="{78A6B2CB-9001-495E-8178-AD3A8EBE442D}">
      <dgm:prSet/>
      <dgm:spPr/>
      <dgm:t>
        <a:bodyPr/>
        <a:lstStyle/>
        <a:p>
          <a:r>
            <a:rPr lang="en-US" i="0" dirty="0"/>
            <a:t>Isolation</a:t>
          </a:r>
          <a:endParaRPr lang="en-US" dirty="0"/>
        </a:p>
      </dgm:t>
    </dgm:pt>
    <dgm:pt modelId="{2418D2CD-5C74-4C01-B69B-7A0FE5FA0E8F}" type="parTrans" cxnId="{39E0A1D4-29D5-45CC-8EFB-5BDB2A6A3DE7}">
      <dgm:prSet/>
      <dgm:spPr/>
      <dgm:t>
        <a:bodyPr/>
        <a:lstStyle/>
        <a:p>
          <a:endParaRPr lang="en-US"/>
        </a:p>
      </dgm:t>
    </dgm:pt>
    <dgm:pt modelId="{48EA4B7B-AC19-40DF-AC2C-6E365A2E6353}" type="sibTrans" cxnId="{39E0A1D4-29D5-45CC-8EFB-5BDB2A6A3DE7}">
      <dgm:prSet/>
      <dgm:spPr/>
      <dgm:t>
        <a:bodyPr/>
        <a:lstStyle/>
        <a:p>
          <a:endParaRPr lang="en-US"/>
        </a:p>
      </dgm:t>
    </dgm:pt>
    <dgm:pt modelId="{1B1F5782-D971-4A58-9EC0-967C3304A226}">
      <dgm:prSet/>
      <dgm:spPr/>
      <dgm:t>
        <a:bodyPr/>
        <a:lstStyle/>
        <a:p>
          <a:r>
            <a:rPr lang="en-US" i="0" dirty="0"/>
            <a:t>Durability</a:t>
          </a:r>
          <a:endParaRPr lang="en-US" dirty="0"/>
        </a:p>
      </dgm:t>
    </dgm:pt>
    <dgm:pt modelId="{1BB4F3E3-FC92-423F-BCA1-710778D167D9}" type="parTrans" cxnId="{02FDCD09-D384-4B3D-9D8F-3117DCBF91A0}">
      <dgm:prSet/>
      <dgm:spPr/>
      <dgm:t>
        <a:bodyPr/>
        <a:lstStyle/>
        <a:p>
          <a:endParaRPr lang="en-US"/>
        </a:p>
      </dgm:t>
    </dgm:pt>
    <dgm:pt modelId="{2B614BC6-8D96-42B5-B9DF-C88BCD1443DA}" type="sibTrans" cxnId="{02FDCD09-D384-4B3D-9D8F-3117DCBF91A0}">
      <dgm:prSet/>
      <dgm:spPr/>
      <dgm:t>
        <a:bodyPr/>
        <a:lstStyle/>
        <a:p>
          <a:endParaRPr lang="en-US"/>
        </a:p>
      </dgm:t>
    </dgm:pt>
    <dgm:pt modelId="{16CFD447-6D4E-45A7-B8B8-152F720FC28B}">
      <dgm:prSet/>
      <dgm:spPr/>
      <dgm:t>
        <a:bodyPr/>
        <a:lstStyle/>
        <a:p>
          <a:r>
            <a:rPr lang="en-US" i="0"/>
            <a:t>A transaction is an atomic unit of processing; it is either performed in its entirety or not performed at all.</a:t>
          </a:r>
          <a:endParaRPr lang="en-US"/>
        </a:p>
      </dgm:t>
    </dgm:pt>
    <dgm:pt modelId="{6648D0CD-90E3-418F-B975-985CE46F6C6F}" type="parTrans" cxnId="{47B60574-D901-4C51-9A90-F927FE65FD78}">
      <dgm:prSet/>
      <dgm:spPr/>
      <dgm:t>
        <a:bodyPr/>
        <a:lstStyle/>
        <a:p>
          <a:endParaRPr lang="en-US"/>
        </a:p>
      </dgm:t>
    </dgm:pt>
    <dgm:pt modelId="{AE25D931-BD30-432E-8904-34E11874124C}" type="sibTrans" cxnId="{47B60574-D901-4C51-9A90-F927FE65FD78}">
      <dgm:prSet/>
      <dgm:spPr/>
      <dgm:t>
        <a:bodyPr/>
        <a:lstStyle/>
        <a:p>
          <a:endParaRPr lang="en-US"/>
        </a:p>
      </dgm:t>
    </dgm:pt>
    <dgm:pt modelId="{C0CEC414-E670-4A9F-873A-6AF74F553854}">
      <dgm:prSet/>
      <dgm:spPr/>
      <dgm:t>
        <a:bodyPr/>
        <a:lstStyle/>
        <a:p>
          <a:r>
            <a:rPr lang="en-US" i="0"/>
            <a:t>An </a:t>
          </a:r>
          <a:r>
            <a:rPr lang="en-US" i="0" dirty="0"/>
            <a:t>execution of the transaction must take the database from one consistent state to another.</a:t>
          </a:r>
          <a:endParaRPr lang="en-US" dirty="0"/>
        </a:p>
      </dgm:t>
    </dgm:pt>
    <dgm:pt modelId="{6FDCCC29-FE44-4653-9024-658EDDE697F5}" type="parTrans" cxnId="{3466B8BF-A5C5-4639-BA3B-EFC3C08948A9}">
      <dgm:prSet/>
      <dgm:spPr/>
      <dgm:t>
        <a:bodyPr/>
        <a:lstStyle/>
        <a:p>
          <a:endParaRPr lang="en-US"/>
        </a:p>
      </dgm:t>
    </dgm:pt>
    <dgm:pt modelId="{BB3F3520-5753-4DDF-9285-7024D8EDE4D2}" type="sibTrans" cxnId="{3466B8BF-A5C5-4639-BA3B-EFC3C08948A9}">
      <dgm:prSet/>
      <dgm:spPr/>
      <dgm:t>
        <a:bodyPr/>
        <a:lstStyle/>
        <a:p>
          <a:endParaRPr lang="en-US"/>
        </a:p>
      </dgm:t>
    </dgm:pt>
    <dgm:pt modelId="{52C14229-483B-4E80-BC02-A82A54C885A4}">
      <dgm:prSet/>
      <dgm:spPr/>
      <dgm:t>
        <a:bodyPr/>
        <a:lstStyle/>
        <a:p>
          <a:r>
            <a:rPr lang="en-US" i="0"/>
            <a:t>A </a:t>
          </a:r>
          <a:r>
            <a:rPr lang="en-US" i="0" dirty="0"/>
            <a:t>transaction should not make its updates visible to other transactions until it is committed.</a:t>
          </a:r>
          <a:endParaRPr lang="en-US" dirty="0"/>
        </a:p>
      </dgm:t>
    </dgm:pt>
    <dgm:pt modelId="{142681EB-7E9C-4D70-B443-83C2B738EDE5}" type="parTrans" cxnId="{B216C8D0-7B50-48A8-9D64-1060BC4E16EA}">
      <dgm:prSet/>
      <dgm:spPr/>
      <dgm:t>
        <a:bodyPr/>
        <a:lstStyle/>
        <a:p>
          <a:endParaRPr lang="en-US"/>
        </a:p>
      </dgm:t>
    </dgm:pt>
    <dgm:pt modelId="{518CBDFF-D2DA-4890-B2FE-6D98983835FA}" type="sibTrans" cxnId="{B216C8D0-7B50-48A8-9D64-1060BC4E16EA}">
      <dgm:prSet/>
      <dgm:spPr/>
      <dgm:t>
        <a:bodyPr/>
        <a:lstStyle/>
        <a:p>
          <a:endParaRPr lang="en-US"/>
        </a:p>
      </dgm:t>
    </dgm:pt>
    <dgm:pt modelId="{F97AC059-9EC8-4875-883E-3588DC133019}">
      <dgm:prSet/>
      <dgm:spPr/>
      <dgm:t>
        <a:bodyPr/>
        <a:lstStyle/>
        <a:p>
          <a:r>
            <a:rPr lang="en-US" i="0"/>
            <a:t>Once </a:t>
          </a:r>
          <a:r>
            <a:rPr lang="en-US" i="0" dirty="0"/>
            <a:t>the transaction is complete, it will persist as complete and cannot be undone.</a:t>
          </a:r>
          <a:endParaRPr lang="en-US" dirty="0"/>
        </a:p>
      </dgm:t>
    </dgm:pt>
    <dgm:pt modelId="{E06E6DFE-0169-4AF8-BAD0-E0C13D1794F7}" type="parTrans" cxnId="{07B208B7-487C-48D2-815B-0CB2A7AF5DD9}">
      <dgm:prSet/>
      <dgm:spPr/>
      <dgm:t>
        <a:bodyPr/>
        <a:lstStyle/>
        <a:p>
          <a:endParaRPr lang="en-US"/>
        </a:p>
      </dgm:t>
    </dgm:pt>
    <dgm:pt modelId="{488B3AEF-5925-482C-AD9F-9BB4A70664E9}" type="sibTrans" cxnId="{07B208B7-487C-48D2-815B-0CB2A7AF5DD9}">
      <dgm:prSet/>
      <dgm:spPr/>
      <dgm:t>
        <a:bodyPr/>
        <a:lstStyle/>
        <a:p>
          <a:endParaRPr lang="en-US"/>
        </a:p>
      </dgm:t>
    </dgm:pt>
    <dgm:pt modelId="{77558864-1029-4007-9689-6B2643B64F17}" type="pres">
      <dgm:prSet presAssocID="{C0287759-F936-4480-B885-8C301123219E}" presName="Name0" presStyleCnt="0">
        <dgm:presLayoutVars>
          <dgm:dir/>
          <dgm:animLvl val="lvl"/>
          <dgm:resizeHandles val="exact"/>
        </dgm:presLayoutVars>
      </dgm:prSet>
      <dgm:spPr/>
    </dgm:pt>
    <dgm:pt modelId="{602D101D-7BE0-48DD-BC9D-4000FBBF0B17}" type="pres">
      <dgm:prSet presAssocID="{4587F881-84E9-4435-969F-937F48E8C2B2}" presName="linNode" presStyleCnt="0"/>
      <dgm:spPr/>
    </dgm:pt>
    <dgm:pt modelId="{164C4EFB-985F-4714-A190-1D1CD7E6410F}" type="pres">
      <dgm:prSet presAssocID="{4587F881-84E9-4435-969F-937F48E8C2B2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C101F3A8-EECC-49F5-9AE8-A8525917F142}" type="pres">
      <dgm:prSet presAssocID="{4587F881-84E9-4435-969F-937F48E8C2B2}" presName="descendantText" presStyleLbl="alignAccFollowNode1" presStyleIdx="0" presStyleCnt="4">
        <dgm:presLayoutVars>
          <dgm:bulletEnabled val="1"/>
        </dgm:presLayoutVars>
      </dgm:prSet>
      <dgm:spPr/>
    </dgm:pt>
    <dgm:pt modelId="{8CE8A4F5-79CB-4944-A372-632CA5B9322C}" type="pres">
      <dgm:prSet presAssocID="{7194733E-8FB8-4CF2-93D3-6FEAEBDB1B19}" presName="sp" presStyleCnt="0"/>
      <dgm:spPr/>
    </dgm:pt>
    <dgm:pt modelId="{CD49686B-D703-41DE-8501-5B20F3D40D1E}" type="pres">
      <dgm:prSet presAssocID="{F31A94D9-1832-4B7B-A865-1B38E9E37D1B}" presName="linNode" presStyleCnt="0"/>
      <dgm:spPr/>
    </dgm:pt>
    <dgm:pt modelId="{E29ED31F-319C-412D-A943-31108E053201}" type="pres">
      <dgm:prSet presAssocID="{F31A94D9-1832-4B7B-A865-1B38E9E37D1B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084AD413-48AE-464A-B9AD-104D9432D62F}" type="pres">
      <dgm:prSet presAssocID="{F31A94D9-1832-4B7B-A865-1B38E9E37D1B}" presName="descendantText" presStyleLbl="alignAccFollowNode1" presStyleIdx="1" presStyleCnt="4">
        <dgm:presLayoutVars>
          <dgm:bulletEnabled val="1"/>
        </dgm:presLayoutVars>
      </dgm:prSet>
      <dgm:spPr/>
    </dgm:pt>
    <dgm:pt modelId="{836011CC-2621-40BE-B31C-9B07C40482C3}" type="pres">
      <dgm:prSet presAssocID="{FC85B5F6-5882-42E4-86CC-74D89D166C63}" presName="sp" presStyleCnt="0"/>
      <dgm:spPr/>
    </dgm:pt>
    <dgm:pt modelId="{D1D7186D-DA5A-49ED-9484-3F480131B722}" type="pres">
      <dgm:prSet presAssocID="{78A6B2CB-9001-495E-8178-AD3A8EBE442D}" presName="linNode" presStyleCnt="0"/>
      <dgm:spPr/>
    </dgm:pt>
    <dgm:pt modelId="{D353B183-B207-42CD-8F0F-FA7947FE9DB7}" type="pres">
      <dgm:prSet presAssocID="{78A6B2CB-9001-495E-8178-AD3A8EBE442D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BDDB6A8E-FE1F-4DFA-A2B9-226AA79F3FB8}" type="pres">
      <dgm:prSet presAssocID="{78A6B2CB-9001-495E-8178-AD3A8EBE442D}" presName="descendantText" presStyleLbl="alignAccFollowNode1" presStyleIdx="2" presStyleCnt="4">
        <dgm:presLayoutVars>
          <dgm:bulletEnabled val="1"/>
        </dgm:presLayoutVars>
      </dgm:prSet>
      <dgm:spPr/>
    </dgm:pt>
    <dgm:pt modelId="{95424F57-C831-4D16-85B7-F5E6DE012871}" type="pres">
      <dgm:prSet presAssocID="{48EA4B7B-AC19-40DF-AC2C-6E365A2E6353}" presName="sp" presStyleCnt="0"/>
      <dgm:spPr/>
    </dgm:pt>
    <dgm:pt modelId="{0E4723D3-761C-4367-9020-69EFB822ED74}" type="pres">
      <dgm:prSet presAssocID="{1B1F5782-D971-4A58-9EC0-967C3304A226}" presName="linNode" presStyleCnt="0"/>
      <dgm:spPr/>
    </dgm:pt>
    <dgm:pt modelId="{654C89E6-6D31-4932-A246-1184A296FF7D}" type="pres">
      <dgm:prSet presAssocID="{1B1F5782-D971-4A58-9EC0-967C3304A226}" presName="parentText" presStyleLbl="node1" presStyleIdx="3" presStyleCnt="4">
        <dgm:presLayoutVars>
          <dgm:chMax val="1"/>
          <dgm:bulletEnabled val="1"/>
        </dgm:presLayoutVars>
      </dgm:prSet>
      <dgm:spPr/>
    </dgm:pt>
    <dgm:pt modelId="{2795E0E4-69A1-4C59-AABB-10232E96970F}" type="pres">
      <dgm:prSet presAssocID="{1B1F5782-D971-4A58-9EC0-967C3304A226}" presName="descendantText" presStyleLbl="alignAccFollowNode1" presStyleIdx="3" presStyleCnt="4">
        <dgm:presLayoutVars>
          <dgm:bulletEnabled val="1"/>
        </dgm:presLayoutVars>
      </dgm:prSet>
      <dgm:spPr/>
    </dgm:pt>
  </dgm:ptLst>
  <dgm:cxnLst>
    <dgm:cxn modelId="{02FDCD09-D384-4B3D-9D8F-3117DCBF91A0}" srcId="{C0287759-F936-4480-B885-8C301123219E}" destId="{1B1F5782-D971-4A58-9EC0-967C3304A226}" srcOrd="3" destOrd="0" parTransId="{1BB4F3E3-FC92-423F-BCA1-710778D167D9}" sibTransId="{2B614BC6-8D96-42B5-B9DF-C88BCD1443DA}"/>
    <dgm:cxn modelId="{26E2610D-C388-4B06-8857-DDC4E0DF7F73}" type="presOf" srcId="{4587F881-84E9-4435-969F-937F48E8C2B2}" destId="{164C4EFB-985F-4714-A190-1D1CD7E6410F}" srcOrd="0" destOrd="0" presId="urn:microsoft.com/office/officeart/2005/8/layout/vList5"/>
    <dgm:cxn modelId="{67CA8B1D-2A13-4552-9A11-02C2F5DA1960}" type="presOf" srcId="{52C14229-483B-4E80-BC02-A82A54C885A4}" destId="{BDDB6A8E-FE1F-4DFA-A2B9-226AA79F3FB8}" srcOrd="0" destOrd="0" presId="urn:microsoft.com/office/officeart/2005/8/layout/vList5"/>
    <dgm:cxn modelId="{38408930-3C2F-4858-A398-36FCE15DDF27}" srcId="{C0287759-F936-4480-B885-8C301123219E}" destId="{4587F881-84E9-4435-969F-937F48E8C2B2}" srcOrd="0" destOrd="0" parTransId="{F1258095-B300-4DC4-B2D6-1C412A4E51DD}" sibTransId="{7194733E-8FB8-4CF2-93D3-6FEAEBDB1B19}"/>
    <dgm:cxn modelId="{47B60574-D901-4C51-9A90-F927FE65FD78}" srcId="{4587F881-84E9-4435-969F-937F48E8C2B2}" destId="{16CFD447-6D4E-45A7-B8B8-152F720FC28B}" srcOrd="0" destOrd="0" parTransId="{6648D0CD-90E3-418F-B975-985CE46F6C6F}" sibTransId="{AE25D931-BD30-432E-8904-34E11874124C}"/>
    <dgm:cxn modelId="{B4AA3E54-6748-4143-8EA9-5A5029E7268C}" type="presOf" srcId="{F31A94D9-1832-4B7B-A865-1B38E9E37D1B}" destId="{E29ED31F-319C-412D-A943-31108E053201}" srcOrd="0" destOrd="0" presId="urn:microsoft.com/office/officeart/2005/8/layout/vList5"/>
    <dgm:cxn modelId="{8100EE7B-213C-4788-85A9-994EDB920A32}" type="presOf" srcId="{16CFD447-6D4E-45A7-B8B8-152F720FC28B}" destId="{C101F3A8-EECC-49F5-9AE8-A8525917F142}" srcOrd="0" destOrd="0" presId="urn:microsoft.com/office/officeart/2005/8/layout/vList5"/>
    <dgm:cxn modelId="{986FF97C-2947-45AA-AA37-B86B7578403A}" type="presOf" srcId="{C0CEC414-E670-4A9F-873A-6AF74F553854}" destId="{084AD413-48AE-464A-B9AD-104D9432D62F}" srcOrd="0" destOrd="0" presId="urn:microsoft.com/office/officeart/2005/8/layout/vList5"/>
    <dgm:cxn modelId="{07B208B7-487C-48D2-815B-0CB2A7AF5DD9}" srcId="{1B1F5782-D971-4A58-9EC0-967C3304A226}" destId="{F97AC059-9EC8-4875-883E-3588DC133019}" srcOrd="0" destOrd="0" parTransId="{E06E6DFE-0169-4AF8-BAD0-E0C13D1794F7}" sibTransId="{488B3AEF-5925-482C-AD9F-9BB4A70664E9}"/>
    <dgm:cxn modelId="{3466B8BF-A5C5-4639-BA3B-EFC3C08948A9}" srcId="{F31A94D9-1832-4B7B-A865-1B38E9E37D1B}" destId="{C0CEC414-E670-4A9F-873A-6AF74F553854}" srcOrd="0" destOrd="0" parTransId="{6FDCCC29-FE44-4653-9024-658EDDE697F5}" sibTransId="{BB3F3520-5753-4DDF-9285-7024D8EDE4D2}"/>
    <dgm:cxn modelId="{B216C8D0-7B50-48A8-9D64-1060BC4E16EA}" srcId="{78A6B2CB-9001-495E-8178-AD3A8EBE442D}" destId="{52C14229-483B-4E80-BC02-A82A54C885A4}" srcOrd="0" destOrd="0" parTransId="{142681EB-7E9C-4D70-B443-83C2B738EDE5}" sibTransId="{518CBDFF-D2DA-4890-B2FE-6D98983835FA}"/>
    <dgm:cxn modelId="{725E1FD2-C193-4B69-A5F2-4507117DDB30}" type="presOf" srcId="{1B1F5782-D971-4A58-9EC0-967C3304A226}" destId="{654C89E6-6D31-4932-A246-1184A296FF7D}" srcOrd="0" destOrd="0" presId="urn:microsoft.com/office/officeart/2005/8/layout/vList5"/>
    <dgm:cxn modelId="{39E0A1D4-29D5-45CC-8EFB-5BDB2A6A3DE7}" srcId="{C0287759-F936-4480-B885-8C301123219E}" destId="{78A6B2CB-9001-495E-8178-AD3A8EBE442D}" srcOrd="2" destOrd="0" parTransId="{2418D2CD-5C74-4C01-B69B-7A0FE5FA0E8F}" sibTransId="{48EA4B7B-AC19-40DF-AC2C-6E365A2E6353}"/>
    <dgm:cxn modelId="{2E43E0D4-D484-410A-B165-B172911CDBA8}" type="presOf" srcId="{78A6B2CB-9001-495E-8178-AD3A8EBE442D}" destId="{D353B183-B207-42CD-8F0F-FA7947FE9DB7}" srcOrd="0" destOrd="0" presId="urn:microsoft.com/office/officeart/2005/8/layout/vList5"/>
    <dgm:cxn modelId="{724CAEE2-65F0-4A60-9C30-4DEE1F4FA804}" srcId="{C0287759-F936-4480-B885-8C301123219E}" destId="{F31A94D9-1832-4B7B-A865-1B38E9E37D1B}" srcOrd="1" destOrd="0" parTransId="{9A4045B5-6181-47C7-8E2B-73404686F82D}" sibTransId="{FC85B5F6-5882-42E4-86CC-74D89D166C63}"/>
    <dgm:cxn modelId="{63876CE4-5BFE-4361-9453-C518AB089F47}" type="presOf" srcId="{F97AC059-9EC8-4875-883E-3588DC133019}" destId="{2795E0E4-69A1-4C59-AABB-10232E96970F}" srcOrd="0" destOrd="0" presId="urn:microsoft.com/office/officeart/2005/8/layout/vList5"/>
    <dgm:cxn modelId="{3E3007F4-6B29-4995-B7D0-EF63C9141684}" type="presOf" srcId="{C0287759-F936-4480-B885-8C301123219E}" destId="{77558864-1029-4007-9689-6B2643B64F17}" srcOrd="0" destOrd="0" presId="urn:microsoft.com/office/officeart/2005/8/layout/vList5"/>
    <dgm:cxn modelId="{E9C1E1F1-CE48-417B-B219-22A53F13CCCC}" type="presParOf" srcId="{77558864-1029-4007-9689-6B2643B64F17}" destId="{602D101D-7BE0-48DD-BC9D-4000FBBF0B17}" srcOrd="0" destOrd="0" presId="urn:microsoft.com/office/officeart/2005/8/layout/vList5"/>
    <dgm:cxn modelId="{1F824336-8749-431B-ACEE-17D6091E74D9}" type="presParOf" srcId="{602D101D-7BE0-48DD-BC9D-4000FBBF0B17}" destId="{164C4EFB-985F-4714-A190-1D1CD7E6410F}" srcOrd="0" destOrd="0" presId="urn:microsoft.com/office/officeart/2005/8/layout/vList5"/>
    <dgm:cxn modelId="{40BC56DE-593D-4161-A2EE-D37ADF28D89C}" type="presParOf" srcId="{602D101D-7BE0-48DD-BC9D-4000FBBF0B17}" destId="{C101F3A8-EECC-49F5-9AE8-A8525917F142}" srcOrd="1" destOrd="0" presId="urn:microsoft.com/office/officeart/2005/8/layout/vList5"/>
    <dgm:cxn modelId="{F8CD5FD8-5D4A-48BF-A773-0F0FB711E9BF}" type="presParOf" srcId="{77558864-1029-4007-9689-6B2643B64F17}" destId="{8CE8A4F5-79CB-4944-A372-632CA5B9322C}" srcOrd="1" destOrd="0" presId="urn:microsoft.com/office/officeart/2005/8/layout/vList5"/>
    <dgm:cxn modelId="{EF13A1D2-EABA-4791-AE69-03D0A619B368}" type="presParOf" srcId="{77558864-1029-4007-9689-6B2643B64F17}" destId="{CD49686B-D703-41DE-8501-5B20F3D40D1E}" srcOrd="2" destOrd="0" presId="urn:microsoft.com/office/officeart/2005/8/layout/vList5"/>
    <dgm:cxn modelId="{3A440F45-01AF-4217-B214-A0E31936CFAD}" type="presParOf" srcId="{CD49686B-D703-41DE-8501-5B20F3D40D1E}" destId="{E29ED31F-319C-412D-A943-31108E053201}" srcOrd="0" destOrd="0" presId="urn:microsoft.com/office/officeart/2005/8/layout/vList5"/>
    <dgm:cxn modelId="{AA8592CD-C67E-4501-A2EA-D3425A9A8D7A}" type="presParOf" srcId="{CD49686B-D703-41DE-8501-5B20F3D40D1E}" destId="{084AD413-48AE-464A-B9AD-104D9432D62F}" srcOrd="1" destOrd="0" presId="urn:microsoft.com/office/officeart/2005/8/layout/vList5"/>
    <dgm:cxn modelId="{C012AFBE-91D8-4B22-A3BF-DC6927ADE15A}" type="presParOf" srcId="{77558864-1029-4007-9689-6B2643B64F17}" destId="{836011CC-2621-40BE-B31C-9B07C40482C3}" srcOrd="3" destOrd="0" presId="urn:microsoft.com/office/officeart/2005/8/layout/vList5"/>
    <dgm:cxn modelId="{6202232F-75FA-4D78-A3ED-8BED3FA59209}" type="presParOf" srcId="{77558864-1029-4007-9689-6B2643B64F17}" destId="{D1D7186D-DA5A-49ED-9484-3F480131B722}" srcOrd="4" destOrd="0" presId="urn:microsoft.com/office/officeart/2005/8/layout/vList5"/>
    <dgm:cxn modelId="{12BFBC51-B7D1-4AD8-846C-45CC7D9CE84A}" type="presParOf" srcId="{D1D7186D-DA5A-49ED-9484-3F480131B722}" destId="{D353B183-B207-42CD-8F0F-FA7947FE9DB7}" srcOrd="0" destOrd="0" presId="urn:microsoft.com/office/officeart/2005/8/layout/vList5"/>
    <dgm:cxn modelId="{6F6DBE71-C0B8-47E7-B720-1C8266B05000}" type="presParOf" srcId="{D1D7186D-DA5A-49ED-9484-3F480131B722}" destId="{BDDB6A8E-FE1F-4DFA-A2B9-226AA79F3FB8}" srcOrd="1" destOrd="0" presId="urn:microsoft.com/office/officeart/2005/8/layout/vList5"/>
    <dgm:cxn modelId="{10C287AD-2C83-4049-974A-9DD06E205ADF}" type="presParOf" srcId="{77558864-1029-4007-9689-6B2643B64F17}" destId="{95424F57-C831-4D16-85B7-F5E6DE012871}" srcOrd="5" destOrd="0" presId="urn:microsoft.com/office/officeart/2005/8/layout/vList5"/>
    <dgm:cxn modelId="{2689FD6E-700A-463C-89C2-EFD7A0F7BA34}" type="presParOf" srcId="{77558864-1029-4007-9689-6B2643B64F17}" destId="{0E4723D3-761C-4367-9020-69EFB822ED74}" srcOrd="6" destOrd="0" presId="urn:microsoft.com/office/officeart/2005/8/layout/vList5"/>
    <dgm:cxn modelId="{D795B55F-3ADC-4169-ABC4-BC0623EBB088}" type="presParOf" srcId="{0E4723D3-761C-4367-9020-69EFB822ED74}" destId="{654C89E6-6D31-4932-A246-1184A296FF7D}" srcOrd="0" destOrd="0" presId="urn:microsoft.com/office/officeart/2005/8/layout/vList5"/>
    <dgm:cxn modelId="{137D2E0D-B12A-4EB5-ADD3-EFDDD8DD6D54}" type="presParOf" srcId="{0E4723D3-761C-4367-9020-69EFB822ED74}" destId="{2795E0E4-69A1-4C59-AABB-10232E96970F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577AE75-A1AF-407F-B4B2-3851641667EA}" type="doc">
      <dgm:prSet loTypeId="urn:microsoft.com/office/officeart/2005/8/layout/vList5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B9EB98D9-3C49-4571-9B8F-2B70316FE9A9}">
      <dgm:prSet/>
      <dgm:spPr/>
      <dgm:t>
        <a:bodyPr/>
        <a:lstStyle/>
        <a:p>
          <a:r>
            <a:rPr lang="en-US" b="1"/>
            <a:t>Update Consistency</a:t>
          </a:r>
          <a:endParaRPr lang="en-US"/>
        </a:p>
      </dgm:t>
    </dgm:pt>
    <dgm:pt modelId="{923BC7E0-803B-4F8A-84B7-51CB530409CA}" type="parTrans" cxnId="{E9DD6DC5-6E70-45F4-A7F3-5ACDA0696145}">
      <dgm:prSet/>
      <dgm:spPr/>
      <dgm:t>
        <a:bodyPr/>
        <a:lstStyle/>
        <a:p>
          <a:endParaRPr lang="en-US"/>
        </a:p>
      </dgm:t>
    </dgm:pt>
    <dgm:pt modelId="{AC5DC74D-0BAF-4D4A-9D9D-4583713CE850}" type="sibTrans" cxnId="{E9DD6DC5-6E70-45F4-A7F3-5ACDA0696145}">
      <dgm:prSet/>
      <dgm:spPr/>
      <dgm:t>
        <a:bodyPr/>
        <a:lstStyle/>
        <a:p>
          <a:endParaRPr lang="en-US"/>
        </a:p>
      </dgm:t>
    </dgm:pt>
    <dgm:pt modelId="{0FBF70E0-D911-42DF-93F0-A46786130F3E}">
      <dgm:prSet/>
      <dgm:spPr/>
      <dgm:t>
        <a:bodyPr/>
        <a:lstStyle/>
        <a:p>
          <a:r>
            <a:rPr lang="en-US"/>
            <a:t>write-write conflict: two transactions/users update the same data item at the same time</a:t>
          </a:r>
        </a:p>
      </dgm:t>
    </dgm:pt>
    <dgm:pt modelId="{68B42377-16DC-42DE-9367-1EEB7B3645E0}" type="parTrans" cxnId="{20D2D982-A743-4B74-B12F-AB96D48C2068}">
      <dgm:prSet/>
      <dgm:spPr/>
      <dgm:t>
        <a:bodyPr/>
        <a:lstStyle/>
        <a:p>
          <a:endParaRPr lang="en-US"/>
        </a:p>
      </dgm:t>
    </dgm:pt>
    <dgm:pt modelId="{E43EC13B-95D5-4E06-9756-44DC16F1FCE1}" type="sibTrans" cxnId="{20D2D982-A743-4B74-B12F-AB96D48C2068}">
      <dgm:prSet/>
      <dgm:spPr/>
      <dgm:t>
        <a:bodyPr/>
        <a:lstStyle/>
        <a:p>
          <a:endParaRPr lang="en-US"/>
        </a:p>
      </dgm:t>
    </dgm:pt>
    <dgm:pt modelId="{BB0A8E2D-6AA7-480B-849D-CC128A8DF215}">
      <dgm:prSet/>
      <dgm:spPr/>
      <dgm:t>
        <a:bodyPr/>
        <a:lstStyle/>
        <a:p>
          <a:r>
            <a:rPr lang="en-US" dirty="0"/>
            <a:t>lost update problem</a:t>
          </a:r>
        </a:p>
      </dgm:t>
    </dgm:pt>
    <dgm:pt modelId="{4D9AB263-7232-417B-97E3-DACEC3D831D2}" type="parTrans" cxnId="{B9D30BDE-1E3C-4D16-BC6A-5B415B386C80}">
      <dgm:prSet/>
      <dgm:spPr/>
      <dgm:t>
        <a:bodyPr/>
        <a:lstStyle/>
        <a:p>
          <a:endParaRPr lang="en-US"/>
        </a:p>
      </dgm:t>
    </dgm:pt>
    <dgm:pt modelId="{A266D1B5-8A52-4543-8C2D-510825438AFD}" type="sibTrans" cxnId="{B9D30BDE-1E3C-4D16-BC6A-5B415B386C80}">
      <dgm:prSet/>
      <dgm:spPr/>
      <dgm:t>
        <a:bodyPr/>
        <a:lstStyle/>
        <a:p>
          <a:endParaRPr lang="en-US"/>
        </a:p>
      </dgm:t>
    </dgm:pt>
    <dgm:pt modelId="{C1910DCF-E851-41BB-B3A4-FE604F881729}">
      <dgm:prSet/>
      <dgm:spPr/>
      <dgm:t>
        <a:bodyPr/>
        <a:lstStyle/>
        <a:p>
          <a:r>
            <a:rPr lang="en-US" b="1"/>
            <a:t>Read Consistency</a:t>
          </a:r>
          <a:endParaRPr lang="en-US"/>
        </a:p>
      </dgm:t>
    </dgm:pt>
    <dgm:pt modelId="{AA8CC8B9-71DB-4295-A143-8E12748EFB70}" type="parTrans" cxnId="{77CCFF09-360B-4C81-B87C-D50139018DE6}">
      <dgm:prSet/>
      <dgm:spPr/>
      <dgm:t>
        <a:bodyPr/>
        <a:lstStyle/>
        <a:p>
          <a:endParaRPr lang="en-US"/>
        </a:p>
      </dgm:t>
    </dgm:pt>
    <dgm:pt modelId="{56177A44-F829-42DD-8E01-8298024513DB}" type="sibTrans" cxnId="{77CCFF09-360B-4C81-B87C-D50139018DE6}">
      <dgm:prSet/>
      <dgm:spPr/>
      <dgm:t>
        <a:bodyPr/>
        <a:lstStyle/>
        <a:p>
          <a:endParaRPr lang="en-US"/>
        </a:p>
      </dgm:t>
    </dgm:pt>
    <dgm:pt modelId="{B39C5480-4051-487C-96CA-D6CAA6F3092A}">
      <dgm:prSet/>
      <dgm:spPr/>
      <dgm:t>
        <a:bodyPr/>
        <a:lstStyle/>
        <a:p>
          <a:r>
            <a:rPr lang="en-US"/>
            <a:t>read-write conflict</a:t>
          </a:r>
        </a:p>
      </dgm:t>
    </dgm:pt>
    <dgm:pt modelId="{5A55222D-154D-48AB-AB6D-130DCFFFD4B9}" type="parTrans" cxnId="{CF58F612-1897-4590-8EF2-441BE645867E}">
      <dgm:prSet/>
      <dgm:spPr/>
      <dgm:t>
        <a:bodyPr/>
        <a:lstStyle/>
        <a:p>
          <a:endParaRPr lang="en-US"/>
        </a:p>
      </dgm:t>
    </dgm:pt>
    <dgm:pt modelId="{E9D3B041-6C2A-45A5-B29D-4DA52AF5A051}" type="sibTrans" cxnId="{CF58F612-1897-4590-8EF2-441BE645867E}">
      <dgm:prSet/>
      <dgm:spPr/>
      <dgm:t>
        <a:bodyPr/>
        <a:lstStyle/>
        <a:p>
          <a:endParaRPr lang="en-US"/>
        </a:p>
      </dgm:t>
    </dgm:pt>
    <dgm:pt modelId="{76B1209B-1B1F-42EC-BFF4-6597D3A3470F}">
      <dgm:prSet/>
      <dgm:spPr/>
      <dgm:t>
        <a:bodyPr/>
        <a:lstStyle/>
        <a:p>
          <a:r>
            <a:rPr lang="en-US"/>
            <a:t>inconsistent read</a:t>
          </a:r>
        </a:p>
      </dgm:t>
    </dgm:pt>
    <dgm:pt modelId="{57230D25-3C28-440E-920B-616796353E7E}" type="parTrans" cxnId="{1DC9CCC8-8692-4C3F-9003-B7EE1DF20169}">
      <dgm:prSet/>
      <dgm:spPr/>
      <dgm:t>
        <a:bodyPr/>
        <a:lstStyle/>
        <a:p>
          <a:endParaRPr lang="en-US"/>
        </a:p>
      </dgm:t>
    </dgm:pt>
    <dgm:pt modelId="{B0079498-7655-4074-B0EF-1DCFD3E84A81}" type="sibTrans" cxnId="{1DC9CCC8-8692-4C3F-9003-B7EE1DF20169}">
      <dgm:prSet/>
      <dgm:spPr/>
      <dgm:t>
        <a:bodyPr/>
        <a:lstStyle/>
        <a:p>
          <a:endParaRPr lang="en-US"/>
        </a:p>
      </dgm:t>
    </dgm:pt>
    <dgm:pt modelId="{520A6190-663B-48D9-872F-4F7F9E79B812}">
      <dgm:prSet/>
      <dgm:spPr/>
      <dgm:t>
        <a:bodyPr/>
        <a:lstStyle/>
        <a:p>
          <a:r>
            <a:rPr lang="en-US"/>
            <a:t>dirty read</a:t>
          </a:r>
        </a:p>
      </dgm:t>
    </dgm:pt>
    <dgm:pt modelId="{53CF85EC-97F2-43DB-AC2A-9AC68590BCD5}" type="parTrans" cxnId="{09A17A76-6336-48AA-8282-6FAA57280DFF}">
      <dgm:prSet/>
      <dgm:spPr/>
      <dgm:t>
        <a:bodyPr/>
        <a:lstStyle/>
        <a:p>
          <a:endParaRPr lang="en-US"/>
        </a:p>
      </dgm:t>
    </dgm:pt>
    <dgm:pt modelId="{93ABEDB1-6000-4B02-91B8-7C511C5681F6}" type="sibTrans" cxnId="{09A17A76-6336-48AA-8282-6FAA57280DFF}">
      <dgm:prSet/>
      <dgm:spPr/>
      <dgm:t>
        <a:bodyPr/>
        <a:lstStyle/>
        <a:p>
          <a:endParaRPr lang="en-US"/>
        </a:p>
      </dgm:t>
    </dgm:pt>
    <dgm:pt modelId="{10830E8D-414E-473B-83C6-89FD522B4A1B}" type="pres">
      <dgm:prSet presAssocID="{6577AE75-A1AF-407F-B4B2-3851641667EA}" presName="Name0" presStyleCnt="0">
        <dgm:presLayoutVars>
          <dgm:dir/>
          <dgm:animLvl val="lvl"/>
          <dgm:resizeHandles val="exact"/>
        </dgm:presLayoutVars>
      </dgm:prSet>
      <dgm:spPr/>
    </dgm:pt>
    <dgm:pt modelId="{3A7101A1-A947-4944-A1B9-86BA88E30669}" type="pres">
      <dgm:prSet presAssocID="{B9EB98D9-3C49-4571-9B8F-2B70316FE9A9}" presName="linNode" presStyleCnt="0"/>
      <dgm:spPr/>
    </dgm:pt>
    <dgm:pt modelId="{48A16094-B5E5-4B24-A3CE-E09EB468960F}" type="pres">
      <dgm:prSet presAssocID="{B9EB98D9-3C49-4571-9B8F-2B70316FE9A9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0CD08217-DC6C-4DE2-ACA2-38251A65850A}" type="pres">
      <dgm:prSet presAssocID="{B9EB98D9-3C49-4571-9B8F-2B70316FE9A9}" presName="descendantText" presStyleLbl="alignAccFollowNode1" presStyleIdx="0" presStyleCnt="2">
        <dgm:presLayoutVars>
          <dgm:bulletEnabled val="1"/>
        </dgm:presLayoutVars>
      </dgm:prSet>
      <dgm:spPr/>
    </dgm:pt>
    <dgm:pt modelId="{32B39C59-68CF-47D1-B7CC-20027E74B607}" type="pres">
      <dgm:prSet presAssocID="{AC5DC74D-0BAF-4D4A-9D9D-4583713CE850}" presName="sp" presStyleCnt="0"/>
      <dgm:spPr/>
    </dgm:pt>
    <dgm:pt modelId="{50DE5C1C-6E2C-4503-B357-2EE8BAA7F0AD}" type="pres">
      <dgm:prSet presAssocID="{C1910DCF-E851-41BB-B3A4-FE604F881729}" presName="linNode" presStyleCnt="0"/>
      <dgm:spPr/>
    </dgm:pt>
    <dgm:pt modelId="{07B959D0-5BA7-4800-AA22-E1BBB524165C}" type="pres">
      <dgm:prSet presAssocID="{C1910DCF-E851-41BB-B3A4-FE604F881729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D49C38B0-D169-469E-9998-F33126F1F23B}" type="pres">
      <dgm:prSet presAssocID="{C1910DCF-E851-41BB-B3A4-FE604F881729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77CCFF09-360B-4C81-B87C-D50139018DE6}" srcId="{6577AE75-A1AF-407F-B4B2-3851641667EA}" destId="{C1910DCF-E851-41BB-B3A4-FE604F881729}" srcOrd="1" destOrd="0" parTransId="{AA8CC8B9-71DB-4295-A143-8E12748EFB70}" sibTransId="{56177A44-F829-42DD-8E01-8298024513DB}"/>
    <dgm:cxn modelId="{CF58F612-1897-4590-8EF2-441BE645867E}" srcId="{C1910DCF-E851-41BB-B3A4-FE604F881729}" destId="{B39C5480-4051-487C-96CA-D6CAA6F3092A}" srcOrd="0" destOrd="0" parTransId="{5A55222D-154D-48AB-AB6D-130DCFFFD4B9}" sibTransId="{E9D3B041-6C2A-45A5-B29D-4DA52AF5A051}"/>
    <dgm:cxn modelId="{BDA14E34-336E-4474-999A-50A555CD8531}" type="presOf" srcId="{520A6190-663B-48D9-872F-4F7F9E79B812}" destId="{D49C38B0-D169-469E-9998-F33126F1F23B}" srcOrd="0" destOrd="2" presId="urn:microsoft.com/office/officeart/2005/8/layout/vList5"/>
    <dgm:cxn modelId="{2BB90B3E-9553-4E81-B593-9197891D5553}" type="presOf" srcId="{6577AE75-A1AF-407F-B4B2-3851641667EA}" destId="{10830E8D-414E-473B-83C6-89FD522B4A1B}" srcOrd="0" destOrd="0" presId="urn:microsoft.com/office/officeart/2005/8/layout/vList5"/>
    <dgm:cxn modelId="{E8210766-1852-49C5-826D-1261F8537B3C}" type="presOf" srcId="{B39C5480-4051-487C-96CA-D6CAA6F3092A}" destId="{D49C38B0-D169-469E-9998-F33126F1F23B}" srcOrd="0" destOrd="0" presId="urn:microsoft.com/office/officeart/2005/8/layout/vList5"/>
    <dgm:cxn modelId="{4E931375-4C5B-4D7B-9CCD-A02625449705}" type="presOf" srcId="{C1910DCF-E851-41BB-B3A4-FE604F881729}" destId="{07B959D0-5BA7-4800-AA22-E1BBB524165C}" srcOrd="0" destOrd="0" presId="urn:microsoft.com/office/officeart/2005/8/layout/vList5"/>
    <dgm:cxn modelId="{09A17A76-6336-48AA-8282-6FAA57280DFF}" srcId="{C1910DCF-E851-41BB-B3A4-FE604F881729}" destId="{520A6190-663B-48D9-872F-4F7F9E79B812}" srcOrd="2" destOrd="0" parTransId="{53CF85EC-97F2-43DB-AC2A-9AC68590BCD5}" sibTransId="{93ABEDB1-6000-4B02-91B8-7C511C5681F6}"/>
    <dgm:cxn modelId="{4A4BFB56-3DFE-4703-800C-7741951DDB29}" type="presOf" srcId="{0FBF70E0-D911-42DF-93F0-A46786130F3E}" destId="{0CD08217-DC6C-4DE2-ACA2-38251A65850A}" srcOrd="0" destOrd="0" presId="urn:microsoft.com/office/officeart/2005/8/layout/vList5"/>
    <dgm:cxn modelId="{666C3B58-31F0-489B-A5B8-26CFC40E1E15}" type="presOf" srcId="{76B1209B-1B1F-42EC-BFF4-6597D3A3470F}" destId="{D49C38B0-D169-469E-9998-F33126F1F23B}" srcOrd="0" destOrd="1" presId="urn:microsoft.com/office/officeart/2005/8/layout/vList5"/>
    <dgm:cxn modelId="{20D2D982-A743-4B74-B12F-AB96D48C2068}" srcId="{B9EB98D9-3C49-4571-9B8F-2B70316FE9A9}" destId="{0FBF70E0-D911-42DF-93F0-A46786130F3E}" srcOrd="0" destOrd="0" parTransId="{68B42377-16DC-42DE-9367-1EEB7B3645E0}" sibTransId="{E43EC13B-95D5-4E06-9756-44DC16F1FCE1}"/>
    <dgm:cxn modelId="{E82DD3A8-15FA-474D-ABD0-6F2D72F4EF0F}" type="presOf" srcId="{BB0A8E2D-6AA7-480B-849D-CC128A8DF215}" destId="{0CD08217-DC6C-4DE2-ACA2-38251A65850A}" srcOrd="0" destOrd="1" presId="urn:microsoft.com/office/officeart/2005/8/layout/vList5"/>
    <dgm:cxn modelId="{165865B9-0991-4F15-8BC3-7FC9E51AEDF5}" type="presOf" srcId="{B9EB98D9-3C49-4571-9B8F-2B70316FE9A9}" destId="{48A16094-B5E5-4B24-A3CE-E09EB468960F}" srcOrd="0" destOrd="0" presId="urn:microsoft.com/office/officeart/2005/8/layout/vList5"/>
    <dgm:cxn modelId="{E9DD6DC5-6E70-45F4-A7F3-5ACDA0696145}" srcId="{6577AE75-A1AF-407F-B4B2-3851641667EA}" destId="{B9EB98D9-3C49-4571-9B8F-2B70316FE9A9}" srcOrd="0" destOrd="0" parTransId="{923BC7E0-803B-4F8A-84B7-51CB530409CA}" sibTransId="{AC5DC74D-0BAF-4D4A-9D9D-4583713CE850}"/>
    <dgm:cxn modelId="{1DC9CCC8-8692-4C3F-9003-B7EE1DF20169}" srcId="{C1910DCF-E851-41BB-B3A4-FE604F881729}" destId="{76B1209B-1B1F-42EC-BFF4-6597D3A3470F}" srcOrd="1" destOrd="0" parTransId="{57230D25-3C28-440E-920B-616796353E7E}" sibTransId="{B0079498-7655-4074-B0EF-1DCFD3E84A81}"/>
    <dgm:cxn modelId="{B9D30BDE-1E3C-4D16-BC6A-5B415B386C80}" srcId="{B9EB98D9-3C49-4571-9B8F-2B70316FE9A9}" destId="{BB0A8E2D-6AA7-480B-849D-CC128A8DF215}" srcOrd="1" destOrd="0" parTransId="{4D9AB263-7232-417B-97E3-DACEC3D831D2}" sibTransId="{A266D1B5-8A52-4543-8C2D-510825438AFD}"/>
    <dgm:cxn modelId="{DF644556-96F6-43F5-ADA4-CD2A5EFD6F3F}" type="presParOf" srcId="{10830E8D-414E-473B-83C6-89FD522B4A1B}" destId="{3A7101A1-A947-4944-A1B9-86BA88E30669}" srcOrd="0" destOrd="0" presId="urn:microsoft.com/office/officeart/2005/8/layout/vList5"/>
    <dgm:cxn modelId="{18F2767F-C993-4776-ACF1-BDC095D508E0}" type="presParOf" srcId="{3A7101A1-A947-4944-A1B9-86BA88E30669}" destId="{48A16094-B5E5-4B24-A3CE-E09EB468960F}" srcOrd="0" destOrd="0" presId="urn:microsoft.com/office/officeart/2005/8/layout/vList5"/>
    <dgm:cxn modelId="{B63540BF-E820-475B-9B58-F150D323B73E}" type="presParOf" srcId="{3A7101A1-A947-4944-A1B9-86BA88E30669}" destId="{0CD08217-DC6C-4DE2-ACA2-38251A65850A}" srcOrd="1" destOrd="0" presId="urn:microsoft.com/office/officeart/2005/8/layout/vList5"/>
    <dgm:cxn modelId="{0C0A49C4-EF33-4111-94D9-AA28037DF7B9}" type="presParOf" srcId="{10830E8D-414E-473B-83C6-89FD522B4A1B}" destId="{32B39C59-68CF-47D1-B7CC-20027E74B607}" srcOrd="1" destOrd="0" presId="urn:microsoft.com/office/officeart/2005/8/layout/vList5"/>
    <dgm:cxn modelId="{ADEC2D8A-DB27-4CCF-AD81-F0379024F546}" type="presParOf" srcId="{10830E8D-414E-473B-83C6-89FD522B4A1B}" destId="{50DE5C1C-6E2C-4503-B357-2EE8BAA7F0AD}" srcOrd="2" destOrd="0" presId="urn:microsoft.com/office/officeart/2005/8/layout/vList5"/>
    <dgm:cxn modelId="{84F379D3-D7DE-4FF6-AC26-99E08EC2039B}" type="presParOf" srcId="{50DE5C1C-6E2C-4503-B357-2EE8BAA7F0AD}" destId="{07B959D0-5BA7-4800-AA22-E1BBB524165C}" srcOrd="0" destOrd="0" presId="urn:microsoft.com/office/officeart/2005/8/layout/vList5"/>
    <dgm:cxn modelId="{20943279-F409-4FB8-8919-0F3879E8B78C}" type="presParOf" srcId="{50DE5C1C-6E2C-4503-B357-2EE8BAA7F0AD}" destId="{D49C38B0-D169-469E-9998-F33126F1F23B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5AA5463-E704-4A86-AC6F-C9CCF42B298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5658274D-F05E-4B1C-8705-D9F2F5757F2F}">
      <dgm:prSet/>
      <dgm:spPr/>
      <dgm:t>
        <a:bodyPr/>
        <a:lstStyle/>
        <a:p>
          <a:r>
            <a:rPr lang="en-US" b="1" dirty="0"/>
            <a:t>Replication Consistency</a:t>
          </a:r>
          <a:endParaRPr lang="en-US" dirty="0"/>
        </a:p>
      </dgm:t>
    </dgm:pt>
    <dgm:pt modelId="{A48DD18C-6B21-4F38-A905-BCE8859707B1}" type="parTrans" cxnId="{689F5D68-67EE-477A-A77D-6170C5C76F44}">
      <dgm:prSet/>
      <dgm:spPr/>
      <dgm:t>
        <a:bodyPr/>
        <a:lstStyle/>
        <a:p>
          <a:endParaRPr lang="en-US"/>
        </a:p>
      </dgm:t>
    </dgm:pt>
    <dgm:pt modelId="{A1F7B465-74A4-40E0-97BE-9951D5AA502F}" type="sibTrans" cxnId="{689F5D68-67EE-477A-A77D-6170C5C76F44}">
      <dgm:prSet/>
      <dgm:spPr/>
      <dgm:t>
        <a:bodyPr/>
        <a:lstStyle/>
        <a:p>
          <a:endParaRPr lang="en-US"/>
        </a:p>
      </dgm:t>
    </dgm:pt>
    <dgm:pt modelId="{9539ED9B-B986-46EC-85D6-50D43F2C7C99}">
      <dgm:prSet/>
      <dgm:spPr/>
      <dgm:t>
        <a:bodyPr/>
        <a:lstStyle/>
        <a:p>
          <a:r>
            <a:rPr lang="en-US" dirty="0"/>
            <a:t>Ensuring the same data item has the same value when read from different replicas</a:t>
          </a:r>
        </a:p>
      </dgm:t>
    </dgm:pt>
    <dgm:pt modelId="{58AF8357-5BA5-4997-8192-5FD9E41DD7D8}" type="parTrans" cxnId="{0CA10481-65FC-4D19-9EBD-6FF8B26E9864}">
      <dgm:prSet/>
      <dgm:spPr/>
      <dgm:t>
        <a:bodyPr/>
        <a:lstStyle/>
        <a:p>
          <a:endParaRPr lang="en-US"/>
        </a:p>
      </dgm:t>
    </dgm:pt>
    <dgm:pt modelId="{E269479D-2486-4A89-BEEC-A210222B6E65}" type="sibTrans" cxnId="{0CA10481-65FC-4D19-9EBD-6FF8B26E9864}">
      <dgm:prSet/>
      <dgm:spPr/>
      <dgm:t>
        <a:bodyPr/>
        <a:lstStyle/>
        <a:p>
          <a:endParaRPr lang="en-US"/>
        </a:p>
      </dgm:t>
    </dgm:pt>
    <dgm:pt modelId="{CD8DAC44-8FED-47B2-A2C5-D16732A74A48}" type="pres">
      <dgm:prSet presAssocID="{D5AA5463-E704-4A86-AC6F-C9CCF42B2988}" presName="linear" presStyleCnt="0">
        <dgm:presLayoutVars>
          <dgm:animLvl val="lvl"/>
          <dgm:resizeHandles val="exact"/>
        </dgm:presLayoutVars>
      </dgm:prSet>
      <dgm:spPr/>
    </dgm:pt>
    <dgm:pt modelId="{06BA72B5-987B-4B2A-829B-62A34A16ED32}" type="pres">
      <dgm:prSet presAssocID="{5658274D-F05E-4B1C-8705-D9F2F5757F2F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8CEBE4F0-BC88-4890-88B0-F7FC8ED5A512}" type="pres">
      <dgm:prSet presAssocID="{5658274D-F05E-4B1C-8705-D9F2F5757F2F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689F5D68-67EE-477A-A77D-6170C5C76F44}" srcId="{D5AA5463-E704-4A86-AC6F-C9CCF42B2988}" destId="{5658274D-F05E-4B1C-8705-D9F2F5757F2F}" srcOrd="0" destOrd="0" parTransId="{A48DD18C-6B21-4F38-A905-BCE8859707B1}" sibTransId="{A1F7B465-74A4-40E0-97BE-9951D5AA502F}"/>
    <dgm:cxn modelId="{2F591957-685D-46D0-B132-42DDA59883F2}" type="presOf" srcId="{5658274D-F05E-4B1C-8705-D9F2F5757F2F}" destId="{06BA72B5-987B-4B2A-829B-62A34A16ED32}" srcOrd="0" destOrd="0" presId="urn:microsoft.com/office/officeart/2005/8/layout/vList2"/>
    <dgm:cxn modelId="{0CA10481-65FC-4D19-9EBD-6FF8B26E9864}" srcId="{5658274D-F05E-4B1C-8705-D9F2F5757F2F}" destId="{9539ED9B-B986-46EC-85D6-50D43F2C7C99}" srcOrd="0" destOrd="0" parTransId="{58AF8357-5BA5-4997-8192-5FD9E41DD7D8}" sibTransId="{E269479D-2486-4A89-BEEC-A210222B6E65}"/>
    <dgm:cxn modelId="{5D7099CE-7C77-40FF-94AA-B9595C9B55F1}" type="presOf" srcId="{9539ED9B-B986-46EC-85D6-50D43F2C7C99}" destId="{8CEBE4F0-BC88-4890-88B0-F7FC8ED5A512}" srcOrd="0" destOrd="0" presId="urn:microsoft.com/office/officeart/2005/8/layout/vList2"/>
    <dgm:cxn modelId="{16C610CF-DB67-4059-AA72-D70949C2E014}" type="presOf" srcId="{D5AA5463-E704-4A86-AC6F-C9CCF42B2988}" destId="{CD8DAC44-8FED-47B2-A2C5-D16732A74A48}" srcOrd="0" destOrd="0" presId="urn:microsoft.com/office/officeart/2005/8/layout/vList2"/>
    <dgm:cxn modelId="{EFAEF8FE-CD49-4881-BA44-7A3D65C0B58A}" type="presParOf" srcId="{CD8DAC44-8FED-47B2-A2C5-D16732A74A48}" destId="{06BA72B5-987B-4B2A-829B-62A34A16ED32}" srcOrd="0" destOrd="0" presId="urn:microsoft.com/office/officeart/2005/8/layout/vList2"/>
    <dgm:cxn modelId="{B2F77975-B6F1-4CB5-8C43-DBEE1A9DC542}" type="presParOf" srcId="{CD8DAC44-8FED-47B2-A2C5-D16732A74A48}" destId="{8CEBE4F0-BC88-4890-88B0-F7FC8ED5A512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32149D1-F396-4494-99AD-BF303FB7B1C7}" type="doc">
      <dgm:prSet loTypeId="urn:microsoft.com/office/officeart/2018/5/layout/CenteredIconLabelDescription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8ED8F7D9-2904-4166-A040-1FF67CF2F56F}">
      <dgm:prSet/>
      <dgm:spPr/>
      <dgm:t>
        <a:bodyPr/>
        <a:lstStyle/>
        <a:p>
          <a:pPr>
            <a:defRPr b="1"/>
          </a:pPr>
          <a:r>
            <a:rPr lang="en-US" b="1"/>
            <a:t>Eventual Consistency</a:t>
          </a:r>
          <a:endParaRPr lang="en-US"/>
        </a:p>
      </dgm:t>
    </dgm:pt>
    <dgm:pt modelId="{09EDF1BD-ED5E-4556-B4DE-B54510CCDD62}" type="parTrans" cxnId="{827C4936-FBD5-4281-AC38-D418C4E41C6A}">
      <dgm:prSet/>
      <dgm:spPr/>
      <dgm:t>
        <a:bodyPr/>
        <a:lstStyle/>
        <a:p>
          <a:endParaRPr lang="en-US"/>
        </a:p>
      </dgm:t>
    </dgm:pt>
    <dgm:pt modelId="{8E24E013-5F1F-4659-AC71-1C1D7308A8CE}" type="sibTrans" cxnId="{827C4936-FBD5-4281-AC38-D418C4E41C6A}">
      <dgm:prSet/>
      <dgm:spPr/>
      <dgm:t>
        <a:bodyPr/>
        <a:lstStyle/>
        <a:p>
          <a:endParaRPr lang="en-US"/>
        </a:p>
      </dgm:t>
    </dgm:pt>
    <dgm:pt modelId="{BD0F3A38-307D-4E3B-958A-23BC47348BD3}">
      <dgm:prSet/>
      <dgm:spPr/>
      <dgm:t>
        <a:bodyPr/>
        <a:lstStyle/>
        <a:p>
          <a:r>
            <a:rPr lang="en-US"/>
            <a:t>Nodes may have replication inconsistencies, but if there are no further updates, eventually all nodes will be updated to the same value.</a:t>
          </a:r>
        </a:p>
      </dgm:t>
    </dgm:pt>
    <dgm:pt modelId="{E9CC77CA-5943-451F-82F1-B217A26B77DB}" type="parTrans" cxnId="{F3A659DE-226F-4EEA-9602-977C31384573}">
      <dgm:prSet/>
      <dgm:spPr/>
      <dgm:t>
        <a:bodyPr/>
        <a:lstStyle/>
        <a:p>
          <a:endParaRPr lang="en-US"/>
        </a:p>
      </dgm:t>
    </dgm:pt>
    <dgm:pt modelId="{646F43C4-818F-4FFE-BE92-00EC79E7C84C}" type="sibTrans" cxnId="{F3A659DE-226F-4EEA-9602-977C31384573}">
      <dgm:prSet/>
      <dgm:spPr/>
      <dgm:t>
        <a:bodyPr/>
        <a:lstStyle/>
        <a:p>
          <a:endParaRPr lang="en-US"/>
        </a:p>
      </dgm:t>
    </dgm:pt>
    <dgm:pt modelId="{1CF79E7F-EADE-4872-9585-CC51201BA7F6}">
      <dgm:prSet/>
      <dgm:spPr/>
      <dgm:t>
        <a:bodyPr/>
        <a:lstStyle/>
        <a:p>
          <a:pPr>
            <a:defRPr b="1"/>
          </a:pPr>
          <a:r>
            <a:rPr lang="en-US" b="1"/>
            <a:t>Inconsistency window</a:t>
          </a:r>
          <a:endParaRPr lang="en-US"/>
        </a:p>
      </dgm:t>
    </dgm:pt>
    <dgm:pt modelId="{14ED1D0F-2736-4C42-83D0-A4CAFF77CEE9}" type="parTrans" cxnId="{B5FF4764-61BF-4DF4-82AC-A75206DD80D0}">
      <dgm:prSet/>
      <dgm:spPr/>
      <dgm:t>
        <a:bodyPr/>
        <a:lstStyle/>
        <a:p>
          <a:endParaRPr lang="en-US"/>
        </a:p>
      </dgm:t>
    </dgm:pt>
    <dgm:pt modelId="{060FB2C3-6850-4921-83AE-6BA97EA66CC3}" type="sibTrans" cxnId="{B5FF4764-61BF-4DF4-82AC-A75206DD80D0}">
      <dgm:prSet/>
      <dgm:spPr/>
      <dgm:t>
        <a:bodyPr/>
        <a:lstStyle/>
        <a:p>
          <a:endParaRPr lang="en-US"/>
        </a:p>
      </dgm:t>
    </dgm:pt>
    <dgm:pt modelId="{4211224C-8621-478E-A5E7-1511984D522D}">
      <dgm:prSet/>
      <dgm:spPr/>
      <dgm:t>
        <a:bodyPr/>
        <a:lstStyle/>
        <a:p>
          <a:r>
            <a:rPr lang="en-US"/>
            <a:t>The length of time an inconsistency is present.</a:t>
          </a:r>
        </a:p>
      </dgm:t>
    </dgm:pt>
    <dgm:pt modelId="{CB357BCB-01D4-4BF4-BF69-CD1AA750261C}" type="parTrans" cxnId="{E14DBD4E-506D-4C98-BA10-3232680AE92A}">
      <dgm:prSet/>
      <dgm:spPr/>
      <dgm:t>
        <a:bodyPr/>
        <a:lstStyle/>
        <a:p>
          <a:endParaRPr lang="en-US"/>
        </a:p>
      </dgm:t>
    </dgm:pt>
    <dgm:pt modelId="{A5190A09-87BA-4166-AA08-49DC6A265F79}" type="sibTrans" cxnId="{E14DBD4E-506D-4C98-BA10-3232680AE92A}">
      <dgm:prSet/>
      <dgm:spPr/>
      <dgm:t>
        <a:bodyPr/>
        <a:lstStyle/>
        <a:p>
          <a:endParaRPr lang="en-US"/>
        </a:p>
      </dgm:t>
    </dgm:pt>
    <dgm:pt modelId="{A9070E77-49D2-4393-9BD2-73AAF2A8DCEE}">
      <dgm:prSet/>
      <dgm:spPr/>
      <dgm:t>
        <a:bodyPr/>
        <a:lstStyle/>
        <a:p>
          <a:r>
            <a:rPr lang="en-US"/>
            <a:t>Meaning that different people will see different things at the same time.</a:t>
          </a:r>
        </a:p>
      </dgm:t>
    </dgm:pt>
    <dgm:pt modelId="{9A8EF1ED-7213-495E-AECB-C08B1564F6CB}" type="parTrans" cxnId="{11109D99-DEAE-4806-B0D5-E7B4A9AEEC66}">
      <dgm:prSet/>
      <dgm:spPr/>
      <dgm:t>
        <a:bodyPr/>
        <a:lstStyle/>
        <a:p>
          <a:endParaRPr lang="en-US"/>
        </a:p>
      </dgm:t>
    </dgm:pt>
    <dgm:pt modelId="{500F00F1-0A96-4ED5-A81A-C19D6CD86277}" type="sibTrans" cxnId="{11109D99-DEAE-4806-B0D5-E7B4A9AEEC66}">
      <dgm:prSet/>
      <dgm:spPr/>
      <dgm:t>
        <a:bodyPr/>
        <a:lstStyle/>
        <a:p>
          <a:endParaRPr lang="en-US"/>
        </a:p>
      </dgm:t>
    </dgm:pt>
    <dgm:pt modelId="{95DF3060-B88A-4034-BEBC-AF34830D99CA}">
      <dgm:prSet/>
      <dgm:spPr/>
      <dgm:t>
        <a:bodyPr/>
        <a:lstStyle/>
        <a:p>
          <a:r>
            <a:rPr lang="en-US"/>
            <a:t>Ex: you may post a message using one node, then refresh your browser, but the refresh goes to a different node, which hasn’t received your post yet -- look like the post was lost.</a:t>
          </a:r>
        </a:p>
      </dgm:t>
    </dgm:pt>
    <dgm:pt modelId="{DD373450-52FA-4C27-BAE9-9BB57172CEF5}" type="parTrans" cxnId="{70476F6D-0A9E-481D-864B-1F8C88EF4DE5}">
      <dgm:prSet/>
      <dgm:spPr/>
      <dgm:t>
        <a:bodyPr/>
        <a:lstStyle/>
        <a:p>
          <a:endParaRPr lang="en-US"/>
        </a:p>
      </dgm:t>
    </dgm:pt>
    <dgm:pt modelId="{696E90E1-23A5-4233-9593-4D29AD445073}" type="sibTrans" cxnId="{70476F6D-0A9E-481D-864B-1F8C88EF4DE5}">
      <dgm:prSet/>
      <dgm:spPr/>
      <dgm:t>
        <a:bodyPr/>
        <a:lstStyle/>
        <a:p>
          <a:endParaRPr lang="en-US"/>
        </a:p>
      </dgm:t>
    </dgm:pt>
    <dgm:pt modelId="{83630027-FA18-404C-B2A1-AD245E99033A}" type="pres">
      <dgm:prSet presAssocID="{F32149D1-F396-4494-99AD-BF303FB7B1C7}" presName="root" presStyleCnt="0">
        <dgm:presLayoutVars>
          <dgm:dir/>
          <dgm:resizeHandles val="exact"/>
        </dgm:presLayoutVars>
      </dgm:prSet>
      <dgm:spPr/>
    </dgm:pt>
    <dgm:pt modelId="{0FAF8F9B-66D3-4247-828C-A13C3D26C7AB}" type="pres">
      <dgm:prSet presAssocID="{8ED8F7D9-2904-4166-A040-1FF67CF2F56F}" presName="compNode" presStyleCnt="0"/>
      <dgm:spPr/>
    </dgm:pt>
    <dgm:pt modelId="{DAD94B06-396F-4A72-A196-EB019DDD500F}" type="pres">
      <dgm:prSet presAssocID="{8ED8F7D9-2904-4166-A040-1FF67CF2F56F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78A9FF5B-19AA-44B8-BC16-726516143ADB}" type="pres">
      <dgm:prSet presAssocID="{8ED8F7D9-2904-4166-A040-1FF67CF2F56F}" presName="iconSpace" presStyleCnt="0"/>
      <dgm:spPr/>
    </dgm:pt>
    <dgm:pt modelId="{8C3E7FFC-D1E9-4AFE-A636-53E5A1A0714C}" type="pres">
      <dgm:prSet presAssocID="{8ED8F7D9-2904-4166-A040-1FF67CF2F56F}" presName="parTx" presStyleLbl="revTx" presStyleIdx="0" presStyleCnt="4">
        <dgm:presLayoutVars>
          <dgm:chMax val="0"/>
          <dgm:chPref val="0"/>
        </dgm:presLayoutVars>
      </dgm:prSet>
      <dgm:spPr/>
    </dgm:pt>
    <dgm:pt modelId="{C8ED72E3-975A-4590-B5FA-E1201830C32F}" type="pres">
      <dgm:prSet presAssocID="{8ED8F7D9-2904-4166-A040-1FF67CF2F56F}" presName="txSpace" presStyleCnt="0"/>
      <dgm:spPr/>
    </dgm:pt>
    <dgm:pt modelId="{31725BE7-00CA-4A13-8F8B-C6B1D357CA7C}" type="pres">
      <dgm:prSet presAssocID="{8ED8F7D9-2904-4166-A040-1FF67CF2F56F}" presName="desTx" presStyleLbl="revTx" presStyleIdx="1" presStyleCnt="4">
        <dgm:presLayoutVars/>
      </dgm:prSet>
      <dgm:spPr/>
    </dgm:pt>
    <dgm:pt modelId="{2B9C297C-F2B1-4FBB-B035-CB6A7406F73E}" type="pres">
      <dgm:prSet presAssocID="{8E24E013-5F1F-4659-AC71-1C1D7308A8CE}" presName="sibTrans" presStyleCnt="0"/>
      <dgm:spPr/>
    </dgm:pt>
    <dgm:pt modelId="{E9B1A626-4A1A-46B4-9803-F0726EFAEED3}" type="pres">
      <dgm:prSet presAssocID="{1CF79E7F-EADE-4872-9585-CC51201BA7F6}" presName="compNode" presStyleCnt="0"/>
      <dgm:spPr/>
    </dgm:pt>
    <dgm:pt modelId="{0CE79E49-9B1A-4301-90E1-9D5A16E80B7F}" type="pres">
      <dgm:prSet presAssocID="{1CF79E7F-EADE-4872-9585-CC51201BA7F6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DD6253D7-8E75-4796-89A1-003EAFDD1639}" type="pres">
      <dgm:prSet presAssocID="{1CF79E7F-EADE-4872-9585-CC51201BA7F6}" presName="iconSpace" presStyleCnt="0"/>
      <dgm:spPr/>
    </dgm:pt>
    <dgm:pt modelId="{E30CC9C6-CC4D-41CD-AD54-D4C0BF3CA4B4}" type="pres">
      <dgm:prSet presAssocID="{1CF79E7F-EADE-4872-9585-CC51201BA7F6}" presName="parTx" presStyleLbl="revTx" presStyleIdx="2" presStyleCnt="4">
        <dgm:presLayoutVars>
          <dgm:chMax val="0"/>
          <dgm:chPref val="0"/>
        </dgm:presLayoutVars>
      </dgm:prSet>
      <dgm:spPr/>
    </dgm:pt>
    <dgm:pt modelId="{A0814727-42D2-46C7-B5E1-0001E550637D}" type="pres">
      <dgm:prSet presAssocID="{1CF79E7F-EADE-4872-9585-CC51201BA7F6}" presName="txSpace" presStyleCnt="0"/>
      <dgm:spPr/>
    </dgm:pt>
    <dgm:pt modelId="{AFE84CBE-3E1A-4C5D-891E-71F145888AED}" type="pres">
      <dgm:prSet presAssocID="{1CF79E7F-EADE-4872-9585-CC51201BA7F6}" presName="desTx" presStyleLbl="revTx" presStyleIdx="3" presStyleCnt="4">
        <dgm:presLayoutVars/>
      </dgm:prSet>
      <dgm:spPr/>
    </dgm:pt>
  </dgm:ptLst>
  <dgm:cxnLst>
    <dgm:cxn modelId="{372AAC28-6AA7-41F9-A0F1-B075D5C66488}" type="presOf" srcId="{A9070E77-49D2-4393-9BD2-73AAF2A8DCEE}" destId="{AFE84CBE-3E1A-4C5D-891E-71F145888AED}" srcOrd="0" destOrd="1" presId="urn:microsoft.com/office/officeart/2018/5/layout/CenteredIconLabelDescriptionList"/>
    <dgm:cxn modelId="{827C4936-FBD5-4281-AC38-D418C4E41C6A}" srcId="{F32149D1-F396-4494-99AD-BF303FB7B1C7}" destId="{8ED8F7D9-2904-4166-A040-1FF67CF2F56F}" srcOrd="0" destOrd="0" parTransId="{09EDF1BD-ED5E-4556-B4DE-B54510CCDD62}" sibTransId="{8E24E013-5F1F-4659-AC71-1C1D7308A8CE}"/>
    <dgm:cxn modelId="{B5FF4764-61BF-4DF4-82AC-A75206DD80D0}" srcId="{F32149D1-F396-4494-99AD-BF303FB7B1C7}" destId="{1CF79E7F-EADE-4872-9585-CC51201BA7F6}" srcOrd="1" destOrd="0" parTransId="{14ED1D0F-2736-4C42-83D0-A4CAFF77CEE9}" sibTransId="{060FB2C3-6850-4921-83AE-6BA97EA66CC3}"/>
    <dgm:cxn modelId="{70476F6D-0A9E-481D-864B-1F8C88EF4DE5}" srcId="{1CF79E7F-EADE-4872-9585-CC51201BA7F6}" destId="{95DF3060-B88A-4034-BEBC-AF34830D99CA}" srcOrd="2" destOrd="0" parTransId="{DD373450-52FA-4C27-BAE9-9BB57172CEF5}" sibTransId="{696E90E1-23A5-4233-9593-4D29AD445073}"/>
    <dgm:cxn modelId="{E14DBD4E-506D-4C98-BA10-3232680AE92A}" srcId="{1CF79E7F-EADE-4872-9585-CC51201BA7F6}" destId="{4211224C-8621-478E-A5E7-1511984D522D}" srcOrd="0" destOrd="0" parTransId="{CB357BCB-01D4-4BF4-BF69-CD1AA750261C}" sibTransId="{A5190A09-87BA-4166-AA08-49DC6A265F79}"/>
    <dgm:cxn modelId="{9E9ECA51-4024-41AE-A80F-4E2C5E7FAB56}" type="presOf" srcId="{BD0F3A38-307D-4E3B-958A-23BC47348BD3}" destId="{31725BE7-00CA-4A13-8F8B-C6B1D357CA7C}" srcOrd="0" destOrd="0" presId="urn:microsoft.com/office/officeart/2018/5/layout/CenteredIconLabelDescriptionList"/>
    <dgm:cxn modelId="{E8FD4459-1DAA-471E-BD8F-22DBC96158CF}" type="presOf" srcId="{95DF3060-B88A-4034-BEBC-AF34830D99CA}" destId="{AFE84CBE-3E1A-4C5D-891E-71F145888AED}" srcOrd="0" destOrd="2" presId="urn:microsoft.com/office/officeart/2018/5/layout/CenteredIconLabelDescriptionList"/>
    <dgm:cxn modelId="{535B9489-754B-4548-A76C-3C3BB2FD2C5E}" type="presOf" srcId="{F32149D1-F396-4494-99AD-BF303FB7B1C7}" destId="{83630027-FA18-404C-B2A1-AD245E99033A}" srcOrd="0" destOrd="0" presId="urn:microsoft.com/office/officeart/2018/5/layout/CenteredIconLabelDescriptionList"/>
    <dgm:cxn modelId="{11109D99-DEAE-4806-B0D5-E7B4A9AEEC66}" srcId="{1CF79E7F-EADE-4872-9585-CC51201BA7F6}" destId="{A9070E77-49D2-4393-9BD2-73AAF2A8DCEE}" srcOrd="1" destOrd="0" parTransId="{9A8EF1ED-7213-495E-AECB-C08B1564F6CB}" sibTransId="{500F00F1-0A96-4ED5-A81A-C19D6CD86277}"/>
    <dgm:cxn modelId="{3A21EF9A-1467-4834-8559-CFE854801EDE}" type="presOf" srcId="{4211224C-8621-478E-A5E7-1511984D522D}" destId="{AFE84CBE-3E1A-4C5D-891E-71F145888AED}" srcOrd="0" destOrd="0" presId="urn:microsoft.com/office/officeart/2018/5/layout/CenteredIconLabelDescriptionList"/>
    <dgm:cxn modelId="{4FC478BC-B635-4C21-8580-B2472D128C9F}" type="presOf" srcId="{1CF79E7F-EADE-4872-9585-CC51201BA7F6}" destId="{E30CC9C6-CC4D-41CD-AD54-D4C0BF3CA4B4}" srcOrd="0" destOrd="0" presId="urn:microsoft.com/office/officeart/2018/5/layout/CenteredIconLabelDescriptionList"/>
    <dgm:cxn modelId="{67BB16D0-D70C-4424-823C-E79F9982B0B8}" type="presOf" srcId="{8ED8F7D9-2904-4166-A040-1FF67CF2F56F}" destId="{8C3E7FFC-D1E9-4AFE-A636-53E5A1A0714C}" srcOrd="0" destOrd="0" presId="urn:microsoft.com/office/officeart/2018/5/layout/CenteredIconLabelDescriptionList"/>
    <dgm:cxn modelId="{F3A659DE-226F-4EEA-9602-977C31384573}" srcId="{8ED8F7D9-2904-4166-A040-1FF67CF2F56F}" destId="{BD0F3A38-307D-4E3B-958A-23BC47348BD3}" srcOrd="0" destOrd="0" parTransId="{E9CC77CA-5943-451F-82F1-B217A26B77DB}" sibTransId="{646F43C4-818F-4FFE-BE92-00EC79E7C84C}"/>
    <dgm:cxn modelId="{EDF1DB2F-71B0-4721-912A-B684D7C1A6A6}" type="presParOf" srcId="{83630027-FA18-404C-B2A1-AD245E99033A}" destId="{0FAF8F9B-66D3-4247-828C-A13C3D26C7AB}" srcOrd="0" destOrd="0" presId="urn:microsoft.com/office/officeart/2018/5/layout/CenteredIconLabelDescriptionList"/>
    <dgm:cxn modelId="{32B048BD-15E5-4783-BBA7-C86D3FEE744F}" type="presParOf" srcId="{0FAF8F9B-66D3-4247-828C-A13C3D26C7AB}" destId="{DAD94B06-396F-4A72-A196-EB019DDD500F}" srcOrd="0" destOrd="0" presId="urn:microsoft.com/office/officeart/2018/5/layout/CenteredIconLabelDescriptionList"/>
    <dgm:cxn modelId="{7D300544-7614-4CE7-ACAC-5DF3EE3DF0F7}" type="presParOf" srcId="{0FAF8F9B-66D3-4247-828C-A13C3D26C7AB}" destId="{78A9FF5B-19AA-44B8-BC16-726516143ADB}" srcOrd="1" destOrd="0" presId="urn:microsoft.com/office/officeart/2018/5/layout/CenteredIconLabelDescriptionList"/>
    <dgm:cxn modelId="{FF397FA2-FF0B-4347-9DED-2A842C6ED426}" type="presParOf" srcId="{0FAF8F9B-66D3-4247-828C-A13C3D26C7AB}" destId="{8C3E7FFC-D1E9-4AFE-A636-53E5A1A0714C}" srcOrd="2" destOrd="0" presId="urn:microsoft.com/office/officeart/2018/5/layout/CenteredIconLabelDescriptionList"/>
    <dgm:cxn modelId="{F3D0DB48-86CC-48D4-94C3-62D6A9EA549B}" type="presParOf" srcId="{0FAF8F9B-66D3-4247-828C-A13C3D26C7AB}" destId="{C8ED72E3-975A-4590-B5FA-E1201830C32F}" srcOrd="3" destOrd="0" presId="urn:microsoft.com/office/officeart/2018/5/layout/CenteredIconLabelDescriptionList"/>
    <dgm:cxn modelId="{CD163E60-08D9-4A05-A263-79391DD9480C}" type="presParOf" srcId="{0FAF8F9B-66D3-4247-828C-A13C3D26C7AB}" destId="{31725BE7-00CA-4A13-8F8B-C6B1D357CA7C}" srcOrd="4" destOrd="0" presId="urn:microsoft.com/office/officeart/2018/5/layout/CenteredIconLabelDescriptionList"/>
    <dgm:cxn modelId="{82A81874-07C0-4DCA-890D-8219A28EEBFC}" type="presParOf" srcId="{83630027-FA18-404C-B2A1-AD245E99033A}" destId="{2B9C297C-F2B1-4FBB-B035-CB6A7406F73E}" srcOrd="1" destOrd="0" presId="urn:microsoft.com/office/officeart/2018/5/layout/CenteredIconLabelDescriptionList"/>
    <dgm:cxn modelId="{6B92B6C4-89D5-4A97-A4A0-A7C8EEB9257F}" type="presParOf" srcId="{83630027-FA18-404C-B2A1-AD245E99033A}" destId="{E9B1A626-4A1A-46B4-9803-F0726EFAEED3}" srcOrd="2" destOrd="0" presId="urn:microsoft.com/office/officeart/2018/5/layout/CenteredIconLabelDescriptionList"/>
    <dgm:cxn modelId="{095BAA15-2E1D-4A22-AE35-892F384DC4DC}" type="presParOf" srcId="{E9B1A626-4A1A-46B4-9803-F0726EFAEED3}" destId="{0CE79E49-9B1A-4301-90E1-9D5A16E80B7F}" srcOrd="0" destOrd="0" presId="urn:microsoft.com/office/officeart/2018/5/layout/CenteredIconLabelDescriptionList"/>
    <dgm:cxn modelId="{59CA16B1-60CC-4FC7-858A-0A8D9360F953}" type="presParOf" srcId="{E9B1A626-4A1A-46B4-9803-F0726EFAEED3}" destId="{DD6253D7-8E75-4796-89A1-003EAFDD1639}" srcOrd="1" destOrd="0" presId="urn:microsoft.com/office/officeart/2018/5/layout/CenteredIconLabelDescriptionList"/>
    <dgm:cxn modelId="{C8EA32C1-7F21-4DB0-8388-76D91CD82111}" type="presParOf" srcId="{E9B1A626-4A1A-46B4-9803-F0726EFAEED3}" destId="{E30CC9C6-CC4D-41CD-AD54-D4C0BF3CA4B4}" srcOrd="2" destOrd="0" presId="urn:microsoft.com/office/officeart/2018/5/layout/CenteredIconLabelDescriptionList"/>
    <dgm:cxn modelId="{A310606E-C80A-4171-9A0D-0EB01E011B67}" type="presParOf" srcId="{E9B1A626-4A1A-46B4-9803-F0726EFAEED3}" destId="{A0814727-42D2-46C7-B5E1-0001E550637D}" srcOrd="3" destOrd="0" presId="urn:microsoft.com/office/officeart/2018/5/layout/CenteredIconLabelDescriptionList"/>
    <dgm:cxn modelId="{A4903381-AA27-4402-8A2E-6A45F2B0D366}" type="presParOf" srcId="{E9B1A626-4A1A-46B4-9803-F0726EFAEED3}" destId="{AFE84CBE-3E1A-4C5D-891E-71F145888AED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95982BB-E977-4717-9083-6CBF78E8022C}" type="doc">
      <dgm:prSet loTypeId="urn:microsoft.com/office/officeart/2018/2/layout/IconLabelDescription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8EDDE56C-A5F2-4D7D-9FBE-56AEF45E85F8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/>
            <a:t>User-perceived Consistency</a:t>
          </a:r>
          <a:endParaRPr lang="en-US"/>
        </a:p>
      </dgm:t>
    </dgm:pt>
    <dgm:pt modelId="{54DCBB88-2A37-429E-A722-B35C8F37445E}" type="parTrans" cxnId="{362E9B3D-B6D0-4ED8-8659-8066CFE06897}">
      <dgm:prSet/>
      <dgm:spPr/>
      <dgm:t>
        <a:bodyPr/>
        <a:lstStyle/>
        <a:p>
          <a:endParaRPr lang="en-US"/>
        </a:p>
      </dgm:t>
    </dgm:pt>
    <dgm:pt modelId="{73D0E758-217F-4ADC-AAB0-CB9376AF79C9}" type="sibTrans" cxnId="{362E9B3D-B6D0-4ED8-8659-8066CFE06897}">
      <dgm:prSet/>
      <dgm:spPr/>
      <dgm:t>
        <a:bodyPr/>
        <a:lstStyle/>
        <a:p>
          <a:endParaRPr lang="en-US"/>
        </a:p>
      </dgm:t>
    </dgm:pt>
    <dgm:pt modelId="{627C708A-406F-4A2C-856F-A5E82085324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The time expected by the customer to see the updated value.</a:t>
          </a:r>
        </a:p>
      </dgm:t>
    </dgm:pt>
    <dgm:pt modelId="{12969CB6-77D1-4B0D-98D9-85B93172A95B}" type="parTrans" cxnId="{FD890909-D5B2-4AB7-BC07-C58CBCA6F9F1}">
      <dgm:prSet/>
      <dgm:spPr/>
      <dgm:t>
        <a:bodyPr/>
        <a:lstStyle/>
        <a:p>
          <a:endParaRPr lang="en-US"/>
        </a:p>
      </dgm:t>
    </dgm:pt>
    <dgm:pt modelId="{7C327FC4-8350-4D4D-B94A-A1BD4F3D3D42}" type="sibTrans" cxnId="{FD890909-D5B2-4AB7-BC07-C58CBCA6F9F1}">
      <dgm:prSet/>
      <dgm:spPr/>
      <dgm:t>
        <a:bodyPr/>
        <a:lstStyle/>
        <a:p>
          <a:endParaRPr lang="en-US"/>
        </a:p>
      </dgm:t>
    </dgm:pt>
    <dgm:pt modelId="{32BB8FBF-C91C-4D67-B863-BD5CB8FA74FE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/>
            <a:t>Read-your-write Consistency</a:t>
          </a:r>
          <a:endParaRPr lang="en-US"/>
        </a:p>
      </dgm:t>
    </dgm:pt>
    <dgm:pt modelId="{2D9DE708-9D23-49E9-9376-71542F33EDE5}" type="parTrans" cxnId="{62995E37-9750-41C6-9167-695231AB84D5}">
      <dgm:prSet/>
      <dgm:spPr/>
      <dgm:t>
        <a:bodyPr/>
        <a:lstStyle/>
        <a:p>
          <a:endParaRPr lang="en-US"/>
        </a:p>
      </dgm:t>
    </dgm:pt>
    <dgm:pt modelId="{23F8213B-9823-42F3-BD69-E4A2FD92E0DD}" type="sibTrans" cxnId="{62995E37-9750-41C6-9167-695231AB84D5}">
      <dgm:prSet/>
      <dgm:spPr/>
      <dgm:t>
        <a:bodyPr/>
        <a:lstStyle/>
        <a:p>
          <a:endParaRPr lang="en-US"/>
        </a:p>
      </dgm:t>
    </dgm:pt>
    <dgm:pt modelId="{A450DC32-167A-4AF4-A20D-89CB4D58E22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Once you’ve made an update, you are guaranteed to continue seeing the update.</a:t>
          </a:r>
        </a:p>
      </dgm:t>
    </dgm:pt>
    <dgm:pt modelId="{A4D82166-5E45-423B-BA64-F3CAACD2E98D}" type="parTrans" cxnId="{B0653925-522A-4C08-AAB8-24B0D6ABB0AA}">
      <dgm:prSet/>
      <dgm:spPr/>
      <dgm:t>
        <a:bodyPr/>
        <a:lstStyle/>
        <a:p>
          <a:endParaRPr lang="en-US"/>
        </a:p>
      </dgm:t>
    </dgm:pt>
    <dgm:pt modelId="{0B04EC4F-2DD0-4391-A051-D6DB67BFE8B3}" type="sibTrans" cxnId="{B0653925-522A-4C08-AAB8-24B0D6ABB0AA}">
      <dgm:prSet/>
      <dgm:spPr/>
      <dgm:t>
        <a:bodyPr/>
        <a:lstStyle/>
        <a:p>
          <a:endParaRPr lang="en-US"/>
        </a:p>
      </dgm:t>
    </dgm:pt>
    <dgm:pt modelId="{070F082B-064D-4224-987F-6ECE3D067E31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/>
            <a:t>Session Consistency</a:t>
          </a:r>
          <a:endParaRPr lang="en-US"/>
        </a:p>
      </dgm:t>
    </dgm:pt>
    <dgm:pt modelId="{B90E059A-C4BE-43DE-9643-1AFFA8A26215}" type="parTrans" cxnId="{7374179C-9018-4260-994C-545DA9B1FCA9}">
      <dgm:prSet/>
      <dgm:spPr/>
      <dgm:t>
        <a:bodyPr/>
        <a:lstStyle/>
        <a:p>
          <a:endParaRPr lang="en-US"/>
        </a:p>
      </dgm:t>
    </dgm:pt>
    <dgm:pt modelId="{8BBDFD79-7E97-4857-B87E-94FC0E14B0E3}" type="sibTrans" cxnId="{7374179C-9018-4260-994C-545DA9B1FCA9}">
      <dgm:prSet/>
      <dgm:spPr/>
      <dgm:t>
        <a:bodyPr/>
        <a:lstStyle/>
        <a:p>
          <a:endParaRPr lang="en-US"/>
        </a:p>
      </dgm:t>
    </dgm:pt>
    <dgm:pt modelId="{09837736-0A8A-42DA-8345-10598DDCCEA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Within a user’s session, there is read-your-writes consistency</a:t>
          </a:r>
        </a:p>
      </dgm:t>
    </dgm:pt>
    <dgm:pt modelId="{63A71753-AFFA-4EA6-9D1E-449A56810317}" type="parTrans" cxnId="{62C4F883-5CAF-4CA9-980A-B9F08A8B29E1}">
      <dgm:prSet/>
      <dgm:spPr/>
      <dgm:t>
        <a:bodyPr/>
        <a:lstStyle/>
        <a:p>
          <a:endParaRPr lang="en-US"/>
        </a:p>
      </dgm:t>
    </dgm:pt>
    <dgm:pt modelId="{3BD70897-E2D7-4B29-8446-33063A7FCAF4}" type="sibTrans" cxnId="{62C4F883-5CAF-4CA9-980A-B9F08A8B29E1}">
      <dgm:prSet/>
      <dgm:spPr/>
      <dgm:t>
        <a:bodyPr/>
        <a:lstStyle/>
        <a:p>
          <a:endParaRPr lang="en-US"/>
        </a:p>
      </dgm:t>
    </dgm:pt>
    <dgm:pt modelId="{F5A27F23-394E-4286-91A0-93B809ED7E3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The user may lose consistency should their session end, or should the user access the system from different computers.</a:t>
          </a:r>
        </a:p>
      </dgm:t>
    </dgm:pt>
    <dgm:pt modelId="{55774B31-3B2B-48FA-BF2E-CCAE6F8D2D41}" type="parTrans" cxnId="{CEDFEAAA-4524-4877-A8D8-94489399A1BE}">
      <dgm:prSet/>
      <dgm:spPr/>
      <dgm:t>
        <a:bodyPr/>
        <a:lstStyle/>
        <a:p>
          <a:endParaRPr lang="en-US"/>
        </a:p>
      </dgm:t>
    </dgm:pt>
    <dgm:pt modelId="{DF24B924-173F-489E-9A94-F60BC9814B41}" type="sibTrans" cxnId="{CEDFEAAA-4524-4877-A8D8-94489399A1BE}">
      <dgm:prSet/>
      <dgm:spPr/>
      <dgm:t>
        <a:bodyPr/>
        <a:lstStyle/>
        <a:p>
          <a:endParaRPr lang="en-US"/>
        </a:p>
      </dgm:t>
    </dgm:pt>
    <dgm:pt modelId="{09F6571E-8E37-4E5A-9F06-197CD1317968}" type="pres">
      <dgm:prSet presAssocID="{795982BB-E977-4717-9083-6CBF78E8022C}" presName="root" presStyleCnt="0">
        <dgm:presLayoutVars>
          <dgm:dir/>
          <dgm:resizeHandles val="exact"/>
        </dgm:presLayoutVars>
      </dgm:prSet>
      <dgm:spPr/>
    </dgm:pt>
    <dgm:pt modelId="{F4E1F0B9-9841-47B5-AC8E-3B9CD929EEA9}" type="pres">
      <dgm:prSet presAssocID="{8EDDE56C-A5F2-4D7D-9FBE-56AEF45E85F8}" presName="compNode" presStyleCnt="0"/>
      <dgm:spPr/>
    </dgm:pt>
    <dgm:pt modelId="{1788E084-2904-4DCF-BC70-6720343B26AF}" type="pres">
      <dgm:prSet presAssocID="{8EDDE56C-A5F2-4D7D-9FBE-56AEF45E85F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Zoom Out"/>
        </a:ext>
      </dgm:extLst>
    </dgm:pt>
    <dgm:pt modelId="{984F4E9E-6163-4A06-82C2-78CF230F8D12}" type="pres">
      <dgm:prSet presAssocID="{8EDDE56C-A5F2-4D7D-9FBE-56AEF45E85F8}" presName="iconSpace" presStyleCnt="0"/>
      <dgm:spPr/>
    </dgm:pt>
    <dgm:pt modelId="{AB54795A-11E1-4E10-B3EB-0FE6B34512B6}" type="pres">
      <dgm:prSet presAssocID="{8EDDE56C-A5F2-4D7D-9FBE-56AEF45E85F8}" presName="parTx" presStyleLbl="revTx" presStyleIdx="0" presStyleCnt="6">
        <dgm:presLayoutVars>
          <dgm:chMax val="0"/>
          <dgm:chPref val="0"/>
        </dgm:presLayoutVars>
      </dgm:prSet>
      <dgm:spPr/>
    </dgm:pt>
    <dgm:pt modelId="{BFF0880F-7770-4DE4-820F-F694C67C1D51}" type="pres">
      <dgm:prSet presAssocID="{8EDDE56C-A5F2-4D7D-9FBE-56AEF45E85F8}" presName="txSpace" presStyleCnt="0"/>
      <dgm:spPr/>
    </dgm:pt>
    <dgm:pt modelId="{2DFD7866-3E2B-4207-BF20-D9F41C5BC6AC}" type="pres">
      <dgm:prSet presAssocID="{8EDDE56C-A5F2-4D7D-9FBE-56AEF45E85F8}" presName="desTx" presStyleLbl="revTx" presStyleIdx="1" presStyleCnt="6">
        <dgm:presLayoutVars/>
      </dgm:prSet>
      <dgm:spPr/>
    </dgm:pt>
    <dgm:pt modelId="{26F5817F-AD2A-487A-A58E-CB5980A89470}" type="pres">
      <dgm:prSet presAssocID="{73D0E758-217F-4ADC-AAB0-CB9376AF79C9}" presName="sibTrans" presStyleCnt="0"/>
      <dgm:spPr/>
    </dgm:pt>
    <dgm:pt modelId="{E63729E8-EAE5-455A-81AC-8D4D8B672D05}" type="pres">
      <dgm:prSet presAssocID="{32BB8FBF-C91C-4D67-B863-BD5CB8FA74FE}" presName="compNode" presStyleCnt="0"/>
      <dgm:spPr/>
    </dgm:pt>
    <dgm:pt modelId="{E47215AE-08FE-40CD-AEAF-B8696884B9A6}" type="pres">
      <dgm:prSet presAssocID="{32BB8FBF-C91C-4D67-B863-BD5CB8FA74F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68DA014A-3EA3-44F7-9B91-2BD1A66BBDF7}" type="pres">
      <dgm:prSet presAssocID="{32BB8FBF-C91C-4D67-B863-BD5CB8FA74FE}" presName="iconSpace" presStyleCnt="0"/>
      <dgm:spPr/>
    </dgm:pt>
    <dgm:pt modelId="{F39758FB-963F-4A15-9666-BF40D24E5E59}" type="pres">
      <dgm:prSet presAssocID="{32BB8FBF-C91C-4D67-B863-BD5CB8FA74FE}" presName="parTx" presStyleLbl="revTx" presStyleIdx="2" presStyleCnt="6">
        <dgm:presLayoutVars>
          <dgm:chMax val="0"/>
          <dgm:chPref val="0"/>
        </dgm:presLayoutVars>
      </dgm:prSet>
      <dgm:spPr/>
    </dgm:pt>
    <dgm:pt modelId="{1DADAC7F-BCC5-4E1B-843C-B68CCC53B0F5}" type="pres">
      <dgm:prSet presAssocID="{32BB8FBF-C91C-4D67-B863-BD5CB8FA74FE}" presName="txSpace" presStyleCnt="0"/>
      <dgm:spPr/>
    </dgm:pt>
    <dgm:pt modelId="{B555507C-608F-454B-8515-1AC601B9F77D}" type="pres">
      <dgm:prSet presAssocID="{32BB8FBF-C91C-4D67-B863-BD5CB8FA74FE}" presName="desTx" presStyleLbl="revTx" presStyleIdx="3" presStyleCnt="6">
        <dgm:presLayoutVars/>
      </dgm:prSet>
      <dgm:spPr/>
    </dgm:pt>
    <dgm:pt modelId="{8923B319-1DC3-4C90-9658-15AD11249890}" type="pres">
      <dgm:prSet presAssocID="{23F8213B-9823-42F3-BD69-E4A2FD92E0DD}" presName="sibTrans" presStyleCnt="0"/>
      <dgm:spPr/>
    </dgm:pt>
    <dgm:pt modelId="{144C2746-F583-4B99-8558-0B431DF17A41}" type="pres">
      <dgm:prSet presAssocID="{070F082B-064D-4224-987F-6ECE3D067E31}" presName="compNode" presStyleCnt="0"/>
      <dgm:spPr/>
    </dgm:pt>
    <dgm:pt modelId="{A68E436C-EB76-4CCF-8921-489C4196D567}" type="pres">
      <dgm:prSet presAssocID="{070F082B-064D-4224-987F-6ECE3D067E3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F9010079-335A-4987-B63E-EEA1BB82F9B3}" type="pres">
      <dgm:prSet presAssocID="{070F082B-064D-4224-987F-6ECE3D067E31}" presName="iconSpace" presStyleCnt="0"/>
      <dgm:spPr/>
    </dgm:pt>
    <dgm:pt modelId="{0C241358-26B2-4565-BF59-6FD2E44302E2}" type="pres">
      <dgm:prSet presAssocID="{070F082B-064D-4224-987F-6ECE3D067E31}" presName="parTx" presStyleLbl="revTx" presStyleIdx="4" presStyleCnt="6">
        <dgm:presLayoutVars>
          <dgm:chMax val="0"/>
          <dgm:chPref val="0"/>
        </dgm:presLayoutVars>
      </dgm:prSet>
      <dgm:spPr/>
    </dgm:pt>
    <dgm:pt modelId="{3CA92008-A569-483F-96EF-29F71AC4CE30}" type="pres">
      <dgm:prSet presAssocID="{070F082B-064D-4224-987F-6ECE3D067E31}" presName="txSpace" presStyleCnt="0"/>
      <dgm:spPr/>
    </dgm:pt>
    <dgm:pt modelId="{967C8C2B-3055-4C63-9331-5C94925F5DD2}" type="pres">
      <dgm:prSet presAssocID="{070F082B-064D-4224-987F-6ECE3D067E31}" presName="desTx" presStyleLbl="revTx" presStyleIdx="5" presStyleCnt="6">
        <dgm:presLayoutVars/>
      </dgm:prSet>
      <dgm:spPr/>
    </dgm:pt>
  </dgm:ptLst>
  <dgm:cxnLst>
    <dgm:cxn modelId="{FD890909-D5B2-4AB7-BC07-C58CBCA6F9F1}" srcId="{8EDDE56C-A5F2-4D7D-9FBE-56AEF45E85F8}" destId="{627C708A-406F-4A2C-856F-A5E82085324D}" srcOrd="0" destOrd="0" parTransId="{12969CB6-77D1-4B0D-98D9-85B93172A95B}" sibTransId="{7C327FC4-8350-4D4D-B94A-A1BD4F3D3D42}"/>
    <dgm:cxn modelId="{829B7024-F7DC-4BFC-999A-5F344AF9F805}" type="presOf" srcId="{09837736-0A8A-42DA-8345-10598DDCCEA0}" destId="{967C8C2B-3055-4C63-9331-5C94925F5DD2}" srcOrd="0" destOrd="0" presId="urn:microsoft.com/office/officeart/2018/2/layout/IconLabelDescriptionList"/>
    <dgm:cxn modelId="{B0653925-522A-4C08-AAB8-24B0D6ABB0AA}" srcId="{32BB8FBF-C91C-4D67-B863-BD5CB8FA74FE}" destId="{A450DC32-167A-4AF4-A20D-89CB4D58E229}" srcOrd="0" destOrd="0" parTransId="{A4D82166-5E45-423B-BA64-F3CAACD2E98D}" sibTransId="{0B04EC4F-2DD0-4391-A051-D6DB67BFE8B3}"/>
    <dgm:cxn modelId="{87D52731-969B-4FFD-849F-0241BBB11753}" type="presOf" srcId="{627C708A-406F-4A2C-856F-A5E82085324D}" destId="{2DFD7866-3E2B-4207-BF20-D9F41C5BC6AC}" srcOrd="0" destOrd="0" presId="urn:microsoft.com/office/officeart/2018/2/layout/IconLabelDescriptionList"/>
    <dgm:cxn modelId="{62995E37-9750-41C6-9167-695231AB84D5}" srcId="{795982BB-E977-4717-9083-6CBF78E8022C}" destId="{32BB8FBF-C91C-4D67-B863-BD5CB8FA74FE}" srcOrd="1" destOrd="0" parTransId="{2D9DE708-9D23-49E9-9376-71542F33EDE5}" sibTransId="{23F8213B-9823-42F3-BD69-E4A2FD92E0DD}"/>
    <dgm:cxn modelId="{362E9B3D-B6D0-4ED8-8659-8066CFE06897}" srcId="{795982BB-E977-4717-9083-6CBF78E8022C}" destId="{8EDDE56C-A5F2-4D7D-9FBE-56AEF45E85F8}" srcOrd="0" destOrd="0" parTransId="{54DCBB88-2A37-429E-A722-B35C8F37445E}" sibTransId="{73D0E758-217F-4ADC-AAB0-CB9376AF79C9}"/>
    <dgm:cxn modelId="{7C60D269-11F7-4D13-95F7-A73983627FAA}" type="presOf" srcId="{8EDDE56C-A5F2-4D7D-9FBE-56AEF45E85F8}" destId="{AB54795A-11E1-4E10-B3EB-0FE6B34512B6}" srcOrd="0" destOrd="0" presId="urn:microsoft.com/office/officeart/2018/2/layout/IconLabelDescriptionList"/>
    <dgm:cxn modelId="{01E5F573-1821-4270-B533-7D5E3EDB695C}" type="presOf" srcId="{A450DC32-167A-4AF4-A20D-89CB4D58E229}" destId="{B555507C-608F-454B-8515-1AC601B9F77D}" srcOrd="0" destOrd="0" presId="urn:microsoft.com/office/officeart/2018/2/layout/IconLabelDescriptionList"/>
    <dgm:cxn modelId="{B85DD17A-65DC-4E4B-80E9-C23FB0D9ADC9}" type="presOf" srcId="{F5A27F23-394E-4286-91A0-93B809ED7E3F}" destId="{967C8C2B-3055-4C63-9331-5C94925F5DD2}" srcOrd="0" destOrd="1" presId="urn:microsoft.com/office/officeart/2018/2/layout/IconLabelDescriptionList"/>
    <dgm:cxn modelId="{62C4F883-5CAF-4CA9-980A-B9F08A8B29E1}" srcId="{070F082B-064D-4224-987F-6ECE3D067E31}" destId="{09837736-0A8A-42DA-8345-10598DDCCEA0}" srcOrd="0" destOrd="0" parTransId="{63A71753-AFFA-4EA6-9D1E-449A56810317}" sibTransId="{3BD70897-E2D7-4B29-8446-33063A7FCAF4}"/>
    <dgm:cxn modelId="{45D72589-FA65-4A94-8F2C-DE82C68E2513}" type="presOf" srcId="{070F082B-064D-4224-987F-6ECE3D067E31}" destId="{0C241358-26B2-4565-BF59-6FD2E44302E2}" srcOrd="0" destOrd="0" presId="urn:microsoft.com/office/officeart/2018/2/layout/IconLabelDescriptionList"/>
    <dgm:cxn modelId="{7374179C-9018-4260-994C-545DA9B1FCA9}" srcId="{795982BB-E977-4717-9083-6CBF78E8022C}" destId="{070F082B-064D-4224-987F-6ECE3D067E31}" srcOrd="2" destOrd="0" parTransId="{B90E059A-C4BE-43DE-9643-1AFFA8A26215}" sibTransId="{8BBDFD79-7E97-4857-B87E-94FC0E14B0E3}"/>
    <dgm:cxn modelId="{CEDFEAAA-4524-4877-A8D8-94489399A1BE}" srcId="{070F082B-064D-4224-987F-6ECE3D067E31}" destId="{F5A27F23-394E-4286-91A0-93B809ED7E3F}" srcOrd="1" destOrd="0" parTransId="{55774B31-3B2B-48FA-BF2E-CCAE6F8D2D41}" sibTransId="{DF24B924-173F-489E-9A94-F60BC9814B41}"/>
    <dgm:cxn modelId="{AE09A3C6-1DCF-4D0E-A832-03A29D26F8D1}" type="presOf" srcId="{32BB8FBF-C91C-4D67-B863-BD5CB8FA74FE}" destId="{F39758FB-963F-4A15-9666-BF40D24E5E59}" srcOrd="0" destOrd="0" presId="urn:microsoft.com/office/officeart/2018/2/layout/IconLabelDescriptionList"/>
    <dgm:cxn modelId="{AD617BCD-12C1-46BB-9EC3-9AC9050EE84C}" type="presOf" srcId="{795982BB-E977-4717-9083-6CBF78E8022C}" destId="{09F6571E-8E37-4E5A-9F06-197CD1317968}" srcOrd="0" destOrd="0" presId="urn:microsoft.com/office/officeart/2018/2/layout/IconLabelDescriptionList"/>
    <dgm:cxn modelId="{369826D7-EBBA-4BD9-9D56-384497FED76B}" type="presParOf" srcId="{09F6571E-8E37-4E5A-9F06-197CD1317968}" destId="{F4E1F0B9-9841-47B5-AC8E-3B9CD929EEA9}" srcOrd="0" destOrd="0" presId="urn:microsoft.com/office/officeart/2018/2/layout/IconLabelDescriptionList"/>
    <dgm:cxn modelId="{D543AE11-255D-4833-9A62-E2CA7335BE36}" type="presParOf" srcId="{F4E1F0B9-9841-47B5-AC8E-3B9CD929EEA9}" destId="{1788E084-2904-4DCF-BC70-6720343B26AF}" srcOrd="0" destOrd="0" presId="urn:microsoft.com/office/officeart/2018/2/layout/IconLabelDescriptionList"/>
    <dgm:cxn modelId="{AAA2D376-A084-4625-8FB0-5BA59777D7BB}" type="presParOf" srcId="{F4E1F0B9-9841-47B5-AC8E-3B9CD929EEA9}" destId="{984F4E9E-6163-4A06-82C2-78CF230F8D12}" srcOrd="1" destOrd="0" presId="urn:microsoft.com/office/officeart/2018/2/layout/IconLabelDescriptionList"/>
    <dgm:cxn modelId="{89FD4D92-C07D-441F-90AF-337C41764727}" type="presParOf" srcId="{F4E1F0B9-9841-47B5-AC8E-3B9CD929EEA9}" destId="{AB54795A-11E1-4E10-B3EB-0FE6B34512B6}" srcOrd="2" destOrd="0" presId="urn:microsoft.com/office/officeart/2018/2/layout/IconLabelDescriptionList"/>
    <dgm:cxn modelId="{5E11742F-04D4-4762-8F01-20BFD55FC3FB}" type="presParOf" srcId="{F4E1F0B9-9841-47B5-AC8E-3B9CD929EEA9}" destId="{BFF0880F-7770-4DE4-820F-F694C67C1D51}" srcOrd="3" destOrd="0" presId="urn:microsoft.com/office/officeart/2018/2/layout/IconLabelDescriptionList"/>
    <dgm:cxn modelId="{E47DABF3-15F3-4AB9-B6B4-1B03BC0FF8C8}" type="presParOf" srcId="{F4E1F0B9-9841-47B5-AC8E-3B9CD929EEA9}" destId="{2DFD7866-3E2B-4207-BF20-D9F41C5BC6AC}" srcOrd="4" destOrd="0" presId="urn:microsoft.com/office/officeart/2018/2/layout/IconLabelDescriptionList"/>
    <dgm:cxn modelId="{17720B79-7525-4E8B-9075-F58620FF2F52}" type="presParOf" srcId="{09F6571E-8E37-4E5A-9F06-197CD1317968}" destId="{26F5817F-AD2A-487A-A58E-CB5980A89470}" srcOrd="1" destOrd="0" presId="urn:microsoft.com/office/officeart/2018/2/layout/IconLabelDescriptionList"/>
    <dgm:cxn modelId="{D7866190-6A18-4621-9EB6-F73A2EDBB737}" type="presParOf" srcId="{09F6571E-8E37-4E5A-9F06-197CD1317968}" destId="{E63729E8-EAE5-455A-81AC-8D4D8B672D05}" srcOrd="2" destOrd="0" presId="urn:microsoft.com/office/officeart/2018/2/layout/IconLabelDescriptionList"/>
    <dgm:cxn modelId="{2B8A2F6B-D586-4EEA-85B0-B52BA315EB1D}" type="presParOf" srcId="{E63729E8-EAE5-455A-81AC-8D4D8B672D05}" destId="{E47215AE-08FE-40CD-AEAF-B8696884B9A6}" srcOrd="0" destOrd="0" presId="urn:microsoft.com/office/officeart/2018/2/layout/IconLabelDescriptionList"/>
    <dgm:cxn modelId="{89A62AB1-6023-4653-8AF8-2CDB4647BBF8}" type="presParOf" srcId="{E63729E8-EAE5-455A-81AC-8D4D8B672D05}" destId="{68DA014A-3EA3-44F7-9B91-2BD1A66BBDF7}" srcOrd="1" destOrd="0" presId="urn:microsoft.com/office/officeart/2018/2/layout/IconLabelDescriptionList"/>
    <dgm:cxn modelId="{959DD5BA-8EDC-4F48-9BD4-F8A1A513B22A}" type="presParOf" srcId="{E63729E8-EAE5-455A-81AC-8D4D8B672D05}" destId="{F39758FB-963F-4A15-9666-BF40D24E5E59}" srcOrd="2" destOrd="0" presId="urn:microsoft.com/office/officeart/2018/2/layout/IconLabelDescriptionList"/>
    <dgm:cxn modelId="{9837BF25-20F7-4817-847F-8679FE50C588}" type="presParOf" srcId="{E63729E8-EAE5-455A-81AC-8D4D8B672D05}" destId="{1DADAC7F-BCC5-4E1B-843C-B68CCC53B0F5}" srcOrd="3" destOrd="0" presId="urn:microsoft.com/office/officeart/2018/2/layout/IconLabelDescriptionList"/>
    <dgm:cxn modelId="{7A4AEC2D-4E51-4EB7-A692-6E77C5F74902}" type="presParOf" srcId="{E63729E8-EAE5-455A-81AC-8D4D8B672D05}" destId="{B555507C-608F-454B-8515-1AC601B9F77D}" srcOrd="4" destOrd="0" presId="urn:microsoft.com/office/officeart/2018/2/layout/IconLabelDescriptionList"/>
    <dgm:cxn modelId="{991FE094-1DC6-410E-805D-BD5312B08D70}" type="presParOf" srcId="{09F6571E-8E37-4E5A-9F06-197CD1317968}" destId="{8923B319-1DC3-4C90-9658-15AD11249890}" srcOrd="3" destOrd="0" presId="urn:microsoft.com/office/officeart/2018/2/layout/IconLabelDescriptionList"/>
    <dgm:cxn modelId="{61F2CED7-20E1-464E-955A-039BB4675613}" type="presParOf" srcId="{09F6571E-8E37-4E5A-9F06-197CD1317968}" destId="{144C2746-F583-4B99-8558-0B431DF17A41}" srcOrd="4" destOrd="0" presId="urn:microsoft.com/office/officeart/2018/2/layout/IconLabelDescriptionList"/>
    <dgm:cxn modelId="{A78623FC-8CD4-496D-9E20-C685F2A0FF3D}" type="presParOf" srcId="{144C2746-F583-4B99-8558-0B431DF17A41}" destId="{A68E436C-EB76-4CCF-8921-489C4196D567}" srcOrd="0" destOrd="0" presId="urn:microsoft.com/office/officeart/2018/2/layout/IconLabelDescriptionList"/>
    <dgm:cxn modelId="{69B86765-A3D6-4747-B2BD-F5A9F896551E}" type="presParOf" srcId="{144C2746-F583-4B99-8558-0B431DF17A41}" destId="{F9010079-335A-4987-B63E-EEA1BB82F9B3}" srcOrd="1" destOrd="0" presId="urn:microsoft.com/office/officeart/2018/2/layout/IconLabelDescriptionList"/>
    <dgm:cxn modelId="{D1D97374-4D40-4A29-BB43-22C2B2188DC7}" type="presParOf" srcId="{144C2746-F583-4B99-8558-0B431DF17A41}" destId="{0C241358-26B2-4565-BF59-6FD2E44302E2}" srcOrd="2" destOrd="0" presId="urn:microsoft.com/office/officeart/2018/2/layout/IconLabelDescriptionList"/>
    <dgm:cxn modelId="{93F3641E-2FFF-4EF5-A9FC-B5DE37B4E1D9}" type="presParOf" srcId="{144C2746-F583-4B99-8558-0B431DF17A41}" destId="{3CA92008-A569-483F-96EF-29F71AC4CE30}" srcOrd="3" destOrd="0" presId="urn:microsoft.com/office/officeart/2018/2/layout/IconLabelDescriptionList"/>
    <dgm:cxn modelId="{96F76698-135D-4302-8B41-87B96C87B684}" type="presParOf" srcId="{144C2746-F583-4B99-8558-0B431DF17A41}" destId="{967C8C2B-3055-4C63-9331-5C94925F5DD2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DB3CD94C-BA60-4770-A23E-D54613314578}" type="doc">
      <dgm:prSet loTypeId="urn:microsoft.com/office/officeart/2005/8/layout/hList1" loCatId="list" qsTypeId="urn:microsoft.com/office/officeart/2005/8/quickstyle/simple4" qsCatId="simple" csTypeId="urn:microsoft.com/office/officeart/2005/8/colors/colorful3" csCatId="colorful"/>
      <dgm:spPr/>
      <dgm:t>
        <a:bodyPr/>
        <a:lstStyle/>
        <a:p>
          <a:endParaRPr lang="en-US"/>
        </a:p>
      </dgm:t>
    </dgm:pt>
    <dgm:pt modelId="{18BEA5AC-B665-46EC-8262-3E4FA7C1239E}">
      <dgm:prSet/>
      <dgm:spPr/>
      <dgm:t>
        <a:bodyPr/>
        <a:lstStyle/>
        <a:p>
          <a:r>
            <a:rPr lang="en-US" b="1"/>
            <a:t>Strong Consistency</a:t>
          </a:r>
          <a:endParaRPr lang="en-US"/>
        </a:p>
      </dgm:t>
    </dgm:pt>
    <dgm:pt modelId="{6A879FEF-7468-425D-923A-FDD84C0329C6}" type="parTrans" cxnId="{7BD8FC86-9603-4EFF-ADB2-EC1DB44E8245}">
      <dgm:prSet/>
      <dgm:spPr/>
      <dgm:t>
        <a:bodyPr/>
        <a:lstStyle/>
        <a:p>
          <a:endParaRPr lang="en-US"/>
        </a:p>
      </dgm:t>
    </dgm:pt>
    <dgm:pt modelId="{57897063-926E-4311-98E2-74D82CDE4A14}" type="sibTrans" cxnId="{7BD8FC86-9603-4EFF-ADB2-EC1DB44E8245}">
      <dgm:prSet/>
      <dgm:spPr/>
      <dgm:t>
        <a:bodyPr/>
        <a:lstStyle/>
        <a:p>
          <a:endParaRPr lang="en-US"/>
        </a:p>
      </dgm:t>
    </dgm:pt>
    <dgm:pt modelId="{51711C41-E5AB-4EAA-ADFC-C993D3E2564E}">
      <dgm:prSet/>
      <dgm:spPr/>
      <dgm:t>
        <a:bodyPr/>
        <a:lstStyle/>
        <a:p>
          <a:r>
            <a:rPr lang="en-US"/>
            <a:t>After the update completes, any subsequent access (by A, B or C) will return the updated value.</a:t>
          </a:r>
        </a:p>
      </dgm:t>
    </dgm:pt>
    <dgm:pt modelId="{F5882CAF-7831-4D5A-A2C5-4ACE685AA77F}" type="parTrans" cxnId="{17E32C71-26DF-47CB-82D1-8C0E46F832F6}">
      <dgm:prSet/>
      <dgm:spPr/>
      <dgm:t>
        <a:bodyPr/>
        <a:lstStyle/>
        <a:p>
          <a:endParaRPr lang="en-US"/>
        </a:p>
      </dgm:t>
    </dgm:pt>
    <dgm:pt modelId="{C9B11852-53B2-4F98-AAF2-41F7D5910F58}" type="sibTrans" cxnId="{17E32C71-26DF-47CB-82D1-8C0E46F832F6}">
      <dgm:prSet/>
      <dgm:spPr/>
      <dgm:t>
        <a:bodyPr/>
        <a:lstStyle/>
        <a:p>
          <a:endParaRPr lang="en-US"/>
        </a:p>
      </dgm:t>
    </dgm:pt>
    <dgm:pt modelId="{7D495258-5E97-40E7-8F2A-D2411EF750FF}">
      <dgm:prSet/>
      <dgm:spPr/>
      <dgm:t>
        <a:bodyPr/>
        <a:lstStyle/>
        <a:p>
          <a:r>
            <a:rPr lang="en-US" b="1"/>
            <a:t>Weak Consistency</a:t>
          </a:r>
          <a:endParaRPr lang="en-US"/>
        </a:p>
      </dgm:t>
    </dgm:pt>
    <dgm:pt modelId="{96FA540F-76B4-4DEE-8174-6910E15AF52B}" type="parTrans" cxnId="{8C8EADCF-3E74-4F4C-A656-1400AC5CC14B}">
      <dgm:prSet/>
      <dgm:spPr/>
      <dgm:t>
        <a:bodyPr/>
        <a:lstStyle/>
        <a:p>
          <a:endParaRPr lang="en-US"/>
        </a:p>
      </dgm:t>
    </dgm:pt>
    <dgm:pt modelId="{CE467308-4E67-4A69-BFD2-9CA8030AB242}" type="sibTrans" cxnId="{8C8EADCF-3E74-4F4C-A656-1400AC5CC14B}">
      <dgm:prSet/>
      <dgm:spPr/>
      <dgm:t>
        <a:bodyPr/>
        <a:lstStyle/>
        <a:p>
          <a:endParaRPr lang="en-US"/>
        </a:p>
      </dgm:t>
    </dgm:pt>
    <dgm:pt modelId="{963F193D-97FB-4248-BDE7-9F89A08656F3}">
      <dgm:prSet/>
      <dgm:spPr/>
      <dgm:t>
        <a:bodyPr/>
        <a:lstStyle/>
        <a:p>
          <a:r>
            <a:rPr lang="en-US"/>
            <a:t>The system does not guarantee that subsequent accesses will return the updated value.  A number of conditions need to be met before the value will be returned. Often this condition is the passing of time, i.e., the inconsistency window.</a:t>
          </a:r>
        </a:p>
      </dgm:t>
    </dgm:pt>
    <dgm:pt modelId="{5005033D-A1E6-4314-82DB-9A6FF33AB7D2}" type="parTrans" cxnId="{065AC50E-D613-455A-A5D6-766FB363FC14}">
      <dgm:prSet/>
      <dgm:spPr/>
      <dgm:t>
        <a:bodyPr/>
        <a:lstStyle/>
        <a:p>
          <a:endParaRPr lang="en-US"/>
        </a:p>
      </dgm:t>
    </dgm:pt>
    <dgm:pt modelId="{BA9D73BA-6A98-4988-BE68-CDC68FDFBBE6}" type="sibTrans" cxnId="{065AC50E-D613-455A-A5D6-766FB363FC14}">
      <dgm:prSet/>
      <dgm:spPr/>
      <dgm:t>
        <a:bodyPr/>
        <a:lstStyle/>
        <a:p>
          <a:endParaRPr lang="en-US"/>
        </a:p>
      </dgm:t>
    </dgm:pt>
    <dgm:pt modelId="{196F8EBA-B915-43B8-B7D1-930A45AEC4EF}">
      <dgm:prSet/>
      <dgm:spPr/>
      <dgm:t>
        <a:bodyPr/>
        <a:lstStyle/>
        <a:p>
          <a:r>
            <a:rPr lang="en-US" b="1"/>
            <a:t>Eventual Consistency</a:t>
          </a:r>
          <a:endParaRPr lang="en-US"/>
        </a:p>
      </dgm:t>
    </dgm:pt>
    <dgm:pt modelId="{5301532B-301E-46D5-A1AE-054577B98CE0}" type="parTrans" cxnId="{C4A3F122-900E-4839-A667-07B04076BD28}">
      <dgm:prSet/>
      <dgm:spPr/>
      <dgm:t>
        <a:bodyPr/>
        <a:lstStyle/>
        <a:p>
          <a:endParaRPr lang="en-US"/>
        </a:p>
      </dgm:t>
    </dgm:pt>
    <dgm:pt modelId="{12A883F1-793B-455A-963C-6AE5217F9871}" type="sibTrans" cxnId="{C4A3F122-900E-4839-A667-07B04076BD28}">
      <dgm:prSet/>
      <dgm:spPr/>
      <dgm:t>
        <a:bodyPr/>
        <a:lstStyle/>
        <a:p>
          <a:endParaRPr lang="en-US"/>
        </a:p>
      </dgm:t>
    </dgm:pt>
    <dgm:pt modelId="{C16F4C43-61D5-4459-9CB5-FC7518D2D9BD}">
      <dgm:prSet/>
      <dgm:spPr/>
      <dgm:t>
        <a:bodyPr/>
        <a:lstStyle/>
        <a:p>
          <a:r>
            <a:rPr lang="en-US"/>
            <a:t>The system guarantees that if no new updates are made, eventually (after the inconsistency window closes) all accesses will returned the last updated value.</a:t>
          </a:r>
        </a:p>
      </dgm:t>
    </dgm:pt>
    <dgm:pt modelId="{BDD8D4A6-0052-4578-9916-757682F9B1DC}" type="parTrans" cxnId="{737D5D49-6265-404E-B299-E48C983E8E64}">
      <dgm:prSet/>
      <dgm:spPr/>
      <dgm:t>
        <a:bodyPr/>
        <a:lstStyle/>
        <a:p>
          <a:endParaRPr lang="en-US"/>
        </a:p>
      </dgm:t>
    </dgm:pt>
    <dgm:pt modelId="{E7C198F5-6FFC-4431-910E-6DD167D8A850}" type="sibTrans" cxnId="{737D5D49-6265-404E-B299-E48C983E8E64}">
      <dgm:prSet/>
      <dgm:spPr/>
      <dgm:t>
        <a:bodyPr/>
        <a:lstStyle/>
        <a:p>
          <a:endParaRPr lang="en-US"/>
        </a:p>
      </dgm:t>
    </dgm:pt>
    <dgm:pt modelId="{43A37832-B9D0-4D21-B912-323A9EF17D40}" type="pres">
      <dgm:prSet presAssocID="{DB3CD94C-BA60-4770-A23E-D54613314578}" presName="Name0" presStyleCnt="0">
        <dgm:presLayoutVars>
          <dgm:dir/>
          <dgm:animLvl val="lvl"/>
          <dgm:resizeHandles val="exact"/>
        </dgm:presLayoutVars>
      </dgm:prSet>
      <dgm:spPr/>
    </dgm:pt>
    <dgm:pt modelId="{6C081C64-3B6A-467E-9B45-140A8BA01CD5}" type="pres">
      <dgm:prSet presAssocID="{18BEA5AC-B665-46EC-8262-3E4FA7C1239E}" presName="composite" presStyleCnt="0"/>
      <dgm:spPr/>
    </dgm:pt>
    <dgm:pt modelId="{67FA1C42-FB27-44C1-8E35-63FB0DD8F5D3}" type="pres">
      <dgm:prSet presAssocID="{18BEA5AC-B665-46EC-8262-3E4FA7C1239E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9B8A5746-C017-4AE3-BFDE-3F01AB1FE5DF}" type="pres">
      <dgm:prSet presAssocID="{18BEA5AC-B665-46EC-8262-3E4FA7C1239E}" presName="desTx" presStyleLbl="alignAccFollowNode1" presStyleIdx="0" presStyleCnt="3">
        <dgm:presLayoutVars>
          <dgm:bulletEnabled val="1"/>
        </dgm:presLayoutVars>
      </dgm:prSet>
      <dgm:spPr/>
    </dgm:pt>
    <dgm:pt modelId="{520AB3CE-652E-4D23-B7A4-4454288E3527}" type="pres">
      <dgm:prSet presAssocID="{57897063-926E-4311-98E2-74D82CDE4A14}" presName="space" presStyleCnt="0"/>
      <dgm:spPr/>
    </dgm:pt>
    <dgm:pt modelId="{6252BDC0-171A-4503-9259-110D24403F3B}" type="pres">
      <dgm:prSet presAssocID="{7D495258-5E97-40E7-8F2A-D2411EF750FF}" presName="composite" presStyleCnt="0"/>
      <dgm:spPr/>
    </dgm:pt>
    <dgm:pt modelId="{AEC871AB-5E97-4AAD-8DCC-655BBD02FD8D}" type="pres">
      <dgm:prSet presAssocID="{7D495258-5E97-40E7-8F2A-D2411EF750FF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88871AEC-94F2-4CE2-B1CF-B2972BA6EB26}" type="pres">
      <dgm:prSet presAssocID="{7D495258-5E97-40E7-8F2A-D2411EF750FF}" presName="desTx" presStyleLbl="alignAccFollowNode1" presStyleIdx="1" presStyleCnt="3">
        <dgm:presLayoutVars>
          <dgm:bulletEnabled val="1"/>
        </dgm:presLayoutVars>
      </dgm:prSet>
      <dgm:spPr/>
    </dgm:pt>
    <dgm:pt modelId="{407FCBC0-D8D3-4346-8B9E-4983DD4A67C5}" type="pres">
      <dgm:prSet presAssocID="{CE467308-4E67-4A69-BFD2-9CA8030AB242}" presName="space" presStyleCnt="0"/>
      <dgm:spPr/>
    </dgm:pt>
    <dgm:pt modelId="{A6EAC1E4-F75A-4CC1-B7B8-80225AB17BC2}" type="pres">
      <dgm:prSet presAssocID="{196F8EBA-B915-43B8-B7D1-930A45AEC4EF}" presName="composite" presStyleCnt="0"/>
      <dgm:spPr/>
    </dgm:pt>
    <dgm:pt modelId="{7F6C5C4D-2443-4B9D-93D7-B438B2352A22}" type="pres">
      <dgm:prSet presAssocID="{196F8EBA-B915-43B8-B7D1-930A45AEC4EF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5B629166-922C-403A-B8A4-4D7F8DFF6E5C}" type="pres">
      <dgm:prSet presAssocID="{196F8EBA-B915-43B8-B7D1-930A45AEC4EF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065AC50E-D613-455A-A5D6-766FB363FC14}" srcId="{7D495258-5E97-40E7-8F2A-D2411EF750FF}" destId="{963F193D-97FB-4248-BDE7-9F89A08656F3}" srcOrd="0" destOrd="0" parTransId="{5005033D-A1E6-4314-82DB-9A6FF33AB7D2}" sibTransId="{BA9D73BA-6A98-4988-BE68-CDC68FDFBBE6}"/>
    <dgm:cxn modelId="{C4A3F122-900E-4839-A667-07B04076BD28}" srcId="{DB3CD94C-BA60-4770-A23E-D54613314578}" destId="{196F8EBA-B915-43B8-B7D1-930A45AEC4EF}" srcOrd="2" destOrd="0" parTransId="{5301532B-301E-46D5-A1AE-054577B98CE0}" sibTransId="{12A883F1-793B-455A-963C-6AE5217F9871}"/>
    <dgm:cxn modelId="{737D5D49-6265-404E-B299-E48C983E8E64}" srcId="{196F8EBA-B915-43B8-B7D1-930A45AEC4EF}" destId="{C16F4C43-61D5-4459-9CB5-FC7518D2D9BD}" srcOrd="0" destOrd="0" parTransId="{BDD8D4A6-0052-4578-9916-757682F9B1DC}" sibTransId="{E7C198F5-6FFC-4431-910E-6DD167D8A850}"/>
    <dgm:cxn modelId="{17E32C71-26DF-47CB-82D1-8C0E46F832F6}" srcId="{18BEA5AC-B665-46EC-8262-3E4FA7C1239E}" destId="{51711C41-E5AB-4EAA-ADFC-C993D3E2564E}" srcOrd="0" destOrd="0" parTransId="{F5882CAF-7831-4D5A-A2C5-4ACE685AA77F}" sibTransId="{C9B11852-53B2-4F98-AAF2-41F7D5910F58}"/>
    <dgm:cxn modelId="{97D91F56-9148-4F48-9FE3-3E0DE81E1D63}" type="presOf" srcId="{18BEA5AC-B665-46EC-8262-3E4FA7C1239E}" destId="{67FA1C42-FB27-44C1-8E35-63FB0DD8F5D3}" srcOrd="0" destOrd="0" presId="urn:microsoft.com/office/officeart/2005/8/layout/hList1"/>
    <dgm:cxn modelId="{7BD8FC86-9603-4EFF-ADB2-EC1DB44E8245}" srcId="{DB3CD94C-BA60-4770-A23E-D54613314578}" destId="{18BEA5AC-B665-46EC-8262-3E4FA7C1239E}" srcOrd="0" destOrd="0" parTransId="{6A879FEF-7468-425D-923A-FDD84C0329C6}" sibTransId="{57897063-926E-4311-98E2-74D82CDE4A14}"/>
    <dgm:cxn modelId="{B56F8CA0-47D7-4BE5-A07B-3BF59822E512}" type="presOf" srcId="{7D495258-5E97-40E7-8F2A-D2411EF750FF}" destId="{AEC871AB-5E97-4AAD-8DCC-655BBD02FD8D}" srcOrd="0" destOrd="0" presId="urn:microsoft.com/office/officeart/2005/8/layout/hList1"/>
    <dgm:cxn modelId="{91DCE3A3-FB78-4EEB-9A44-E91736257180}" type="presOf" srcId="{C16F4C43-61D5-4459-9CB5-FC7518D2D9BD}" destId="{5B629166-922C-403A-B8A4-4D7F8DFF6E5C}" srcOrd="0" destOrd="0" presId="urn:microsoft.com/office/officeart/2005/8/layout/hList1"/>
    <dgm:cxn modelId="{02E4C0AD-7417-4428-8466-00E066B50FB8}" type="presOf" srcId="{51711C41-E5AB-4EAA-ADFC-C993D3E2564E}" destId="{9B8A5746-C017-4AE3-BFDE-3F01AB1FE5DF}" srcOrd="0" destOrd="0" presId="urn:microsoft.com/office/officeart/2005/8/layout/hList1"/>
    <dgm:cxn modelId="{FB5466B1-B896-4F01-9BFB-445516288DBF}" type="presOf" srcId="{DB3CD94C-BA60-4770-A23E-D54613314578}" destId="{43A37832-B9D0-4D21-B912-323A9EF17D40}" srcOrd="0" destOrd="0" presId="urn:microsoft.com/office/officeart/2005/8/layout/hList1"/>
    <dgm:cxn modelId="{8C8EADCF-3E74-4F4C-A656-1400AC5CC14B}" srcId="{DB3CD94C-BA60-4770-A23E-D54613314578}" destId="{7D495258-5E97-40E7-8F2A-D2411EF750FF}" srcOrd="1" destOrd="0" parTransId="{96FA540F-76B4-4DEE-8174-6910E15AF52B}" sibTransId="{CE467308-4E67-4A69-BFD2-9CA8030AB242}"/>
    <dgm:cxn modelId="{684B13D6-BEA4-4CFB-BAD2-B25E6A293D72}" type="presOf" srcId="{963F193D-97FB-4248-BDE7-9F89A08656F3}" destId="{88871AEC-94F2-4CE2-B1CF-B2972BA6EB26}" srcOrd="0" destOrd="0" presId="urn:microsoft.com/office/officeart/2005/8/layout/hList1"/>
    <dgm:cxn modelId="{597CF8F4-6255-443A-8D88-EA268DD5D9BB}" type="presOf" srcId="{196F8EBA-B915-43B8-B7D1-930A45AEC4EF}" destId="{7F6C5C4D-2443-4B9D-93D7-B438B2352A22}" srcOrd="0" destOrd="0" presId="urn:microsoft.com/office/officeart/2005/8/layout/hList1"/>
    <dgm:cxn modelId="{98D1F28C-C974-4996-AEE6-22D342579F68}" type="presParOf" srcId="{43A37832-B9D0-4D21-B912-323A9EF17D40}" destId="{6C081C64-3B6A-467E-9B45-140A8BA01CD5}" srcOrd="0" destOrd="0" presId="urn:microsoft.com/office/officeart/2005/8/layout/hList1"/>
    <dgm:cxn modelId="{B5E33C2D-E7DC-4711-8200-64E23BE7DF36}" type="presParOf" srcId="{6C081C64-3B6A-467E-9B45-140A8BA01CD5}" destId="{67FA1C42-FB27-44C1-8E35-63FB0DD8F5D3}" srcOrd="0" destOrd="0" presId="urn:microsoft.com/office/officeart/2005/8/layout/hList1"/>
    <dgm:cxn modelId="{D4BE0024-D320-4E7C-A26C-8177C627F125}" type="presParOf" srcId="{6C081C64-3B6A-467E-9B45-140A8BA01CD5}" destId="{9B8A5746-C017-4AE3-BFDE-3F01AB1FE5DF}" srcOrd="1" destOrd="0" presId="urn:microsoft.com/office/officeart/2005/8/layout/hList1"/>
    <dgm:cxn modelId="{3DCB49DA-3581-463B-AC10-21C6D6EB45D1}" type="presParOf" srcId="{43A37832-B9D0-4D21-B912-323A9EF17D40}" destId="{520AB3CE-652E-4D23-B7A4-4454288E3527}" srcOrd="1" destOrd="0" presId="urn:microsoft.com/office/officeart/2005/8/layout/hList1"/>
    <dgm:cxn modelId="{26944A21-C34E-4E4B-A1A5-3C220D3B25EC}" type="presParOf" srcId="{43A37832-B9D0-4D21-B912-323A9EF17D40}" destId="{6252BDC0-171A-4503-9259-110D24403F3B}" srcOrd="2" destOrd="0" presId="urn:microsoft.com/office/officeart/2005/8/layout/hList1"/>
    <dgm:cxn modelId="{BCE9DCBD-FDBC-4BE2-AFDB-F7F598442ACC}" type="presParOf" srcId="{6252BDC0-171A-4503-9259-110D24403F3B}" destId="{AEC871AB-5E97-4AAD-8DCC-655BBD02FD8D}" srcOrd="0" destOrd="0" presId="urn:microsoft.com/office/officeart/2005/8/layout/hList1"/>
    <dgm:cxn modelId="{0D14ED1B-69DB-4CF2-83A6-23D0204BB6DB}" type="presParOf" srcId="{6252BDC0-171A-4503-9259-110D24403F3B}" destId="{88871AEC-94F2-4CE2-B1CF-B2972BA6EB26}" srcOrd="1" destOrd="0" presId="urn:microsoft.com/office/officeart/2005/8/layout/hList1"/>
    <dgm:cxn modelId="{B5930C22-2F4A-457A-88B4-89B3BB597F5C}" type="presParOf" srcId="{43A37832-B9D0-4D21-B912-323A9EF17D40}" destId="{407FCBC0-D8D3-4346-8B9E-4983DD4A67C5}" srcOrd="3" destOrd="0" presId="urn:microsoft.com/office/officeart/2005/8/layout/hList1"/>
    <dgm:cxn modelId="{25A30F5D-FDFF-410A-91EC-DD036FF4E6F5}" type="presParOf" srcId="{43A37832-B9D0-4D21-B912-323A9EF17D40}" destId="{A6EAC1E4-F75A-4CC1-B7B8-80225AB17BC2}" srcOrd="4" destOrd="0" presId="urn:microsoft.com/office/officeart/2005/8/layout/hList1"/>
    <dgm:cxn modelId="{6B8FEEC3-8FB7-4CB2-BA09-BBE647336E2D}" type="presParOf" srcId="{A6EAC1E4-F75A-4CC1-B7B8-80225AB17BC2}" destId="{7F6C5C4D-2443-4B9D-93D7-B438B2352A22}" srcOrd="0" destOrd="0" presId="urn:microsoft.com/office/officeart/2005/8/layout/hList1"/>
    <dgm:cxn modelId="{14B48464-42DC-49DA-8D21-293453B51EF7}" type="presParOf" srcId="{A6EAC1E4-F75A-4CC1-B7B8-80225AB17BC2}" destId="{5B629166-922C-403A-B8A4-4D7F8DFF6E5C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9D7F51FA-2927-40A5-BF63-3314E4C6ED62}" type="doc">
      <dgm:prSet loTypeId="urn:microsoft.com/office/officeart/2008/layout/LinedList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B2CACAC3-385C-4F4E-BA85-111486259574}">
      <dgm:prSet/>
      <dgm:spPr/>
      <dgm:t>
        <a:bodyPr/>
        <a:lstStyle/>
        <a:p>
          <a:r>
            <a:rPr lang="en-US" b="1" dirty="0"/>
            <a:t>Inconsistency can be tolerated for two reasons:</a:t>
          </a:r>
          <a:endParaRPr lang="en-US" dirty="0"/>
        </a:p>
      </dgm:t>
    </dgm:pt>
    <dgm:pt modelId="{03C4C7AC-B873-4103-A6A3-59FC3BA4CA80}" type="parTrans" cxnId="{2D71363C-35CE-4B17-92F5-9E0D50AFDDF4}">
      <dgm:prSet/>
      <dgm:spPr/>
      <dgm:t>
        <a:bodyPr/>
        <a:lstStyle/>
        <a:p>
          <a:endParaRPr lang="en-US"/>
        </a:p>
      </dgm:t>
    </dgm:pt>
    <dgm:pt modelId="{EB9FC2E6-8F43-4E5E-9027-2F5EDC655652}" type="sibTrans" cxnId="{2D71363C-35CE-4B17-92F5-9E0D50AFDDF4}">
      <dgm:prSet/>
      <dgm:spPr/>
      <dgm:t>
        <a:bodyPr/>
        <a:lstStyle/>
        <a:p>
          <a:endParaRPr lang="en-US"/>
        </a:p>
      </dgm:t>
    </dgm:pt>
    <dgm:pt modelId="{0445C724-601F-4C32-98E2-CA80425AE329}">
      <dgm:prSet/>
      <dgm:spPr/>
      <dgm:t>
        <a:bodyPr/>
        <a:lstStyle/>
        <a:p>
          <a:r>
            <a:rPr lang="en-US" dirty="0"/>
            <a:t>For improving read and write performance under highly concurrent conditions and </a:t>
          </a:r>
        </a:p>
      </dgm:t>
    </dgm:pt>
    <dgm:pt modelId="{55263E45-3F2B-467B-9AB8-8F871C2E3280}" type="parTrans" cxnId="{8421E0E3-F3FB-4250-8D15-6B4E25DE89CE}">
      <dgm:prSet/>
      <dgm:spPr/>
      <dgm:t>
        <a:bodyPr/>
        <a:lstStyle/>
        <a:p>
          <a:endParaRPr lang="en-US"/>
        </a:p>
      </dgm:t>
    </dgm:pt>
    <dgm:pt modelId="{7E245835-0214-4130-B807-C8B8C2116C62}" type="sibTrans" cxnId="{8421E0E3-F3FB-4250-8D15-6B4E25DE89CE}">
      <dgm:prSet/>
      <dgm:spPr/>
      <dgm:t>
        <a:bodyPr/>
        <a:lstStyle/>
        <a:p>
          <a:endParaRPr lang="en-US"/>
        </a:p>
      </dgm:t>
    </dgm:pt>
    <dgm:pt modelId="{A59AAD46-7DC8-4112-9DD2-A800377FEE86}">
      <dgm:prSet/>
      <dgm:spPr/>
      <dgm:t>
        <a:bodyPr/>
        <a:lstStyle/>
        <a:p>
          <a:r>
            <a:rPr lang="en-US" dirty="0"/>
            <a:t>For handling partition cases where a majority model would render part of the system unavailable even though the nodes are up and running.</a:t>
          </a:r>
        </a:p>
      </dgm:t>
    </dgm:pt>
    <dgm:pt modelId="{5345BA7F-C3D4-4911-99B7-4C0F3587C388}" type="parTrans" cxnId="{6A139345-9B05-4B96-B7D2-A8EE5E9A9EAA}">
      <dgm:prSet/>
      <dgm:spPr/>
      <dgm:t>
        <a:bodyPr/>
        <a:lstStyle/>
        <a:p>
          <a:endParaRPr lang="en-US"/>
        </a:p>
      </dgm:t>
    </dgm:pt>
    <dgm:pt modelId="{9A5707C7-0DC8-4D32-9E83-FFEC74336BA2}" type="sibTrans" cxnId="{6A139345-9B05-4B96-B7D2-A8EE5E9A9EAA}">
      <dgm:prSet/>
      <dgm:spPr/>
      <dgm:t>
        <a:bodyPr/>
        <a:lstStyle/>
        <a:p>
          <a:endParaRPr lang="en-US"/>
        </a:p>
      </dgm:t>
    </dgm:pt>
    <dgm:pt modelId="{E468F6D5-FFD7-4906-98E6-AA99DF6B77A1}" type="pres">
      <dgm:prSet presAssocID="{9D7F51FA-2927-40A5-BF63-3314E4C6ED62}" presName="vert0" presStyleCnt="0">
        <dgm:presLayoutVars>
          <dgm:dir/>
          <dgm:animOne val="branch"/>
          <dgm:animLvl val="lvl"/>
        </dgm:presLayoutVars>
      </dgm:prSet>
      <dgm:spPr/>
    </dgm:pt>
    <dgm:pt modelId="{694DF862-6BBD-4D89-981C-BCC31790D025}" type="pres">
      <dgm:prSet presAssocID="{B2CACAC3-385C-4F4E-BA85-111486259574}" presName="thickLine" presStyleLbl="alignNode1" presStyleIdx="0" presStyleCnt="1"/>
      <dgm:spPr/>
    </dgm:pt>
    <dgm:pt modelId="{4AB6DFD3-EA84-4CDC-9DBB-6D952671DD7E}" type="pres">
      <dgm:prSet presAssocID="{B2CACAC3-385C-4F4E-BA85-111486259574}" presName="horz1" presStyleCnt="0"/>
      <dgm:spPr/>
    </dgm:pt>
    <dgm:pt modelId="{A5B120BF-CFF1-432C-A70A-6EAEF5A9C2FF}" type="pres">
      <dgm:prSet presAssocID="{B2CACAC3-385C-4F4E-BA85-111486259574}" presName="tx1" presStyleLbl="revTx" presStyleIdx="0" presStyleCnt="3"/>
      <dgm:spPr/>
    </dgm:pt>
    <dgm:pt modelId="{D6D80FF9-BD8B-470F-9FF6-729A225ABB6C}" type="pres">
      <dgm:prSet presAssocID="{B2CACAC3-385C-4F4E-BA85-111486259574}" presName="vert1" presStyleCnt="0"/>
      <dgm:spPr/>
    </dgm:pt>
    <dgm:pt modelId="{E61AFAB9-5CC3-405E-A23E-DD1AF540A06E}" type="pres">
      <dgm:prSet presAssocID="{0445C724-601F-4C32-98E2-CA80425AE329}" presName="vertSpace2a" presStyleCnt="0"/>
      <dgm:spPr/>
    </dgm:pt>
    <dgm:pt modelId="{000E29DE-F07F-4894-BC0B-F94191ECC481}" type="pres">
      <dgm:prSet presAssocID="{0445C724-601F-4C32-98E2-CA80425AE329}" presName="horz2" presStyleCnt="0"/>
      <dgm:spPr/>
    </dgm:pt>
    <dgm:pt modelId="{19CFC9E6-00D8-4109-B9F2-1EC056D5E2AB}" type="pres">
      <dgm:prSet presAssocID="{0445C724-601F-4C32-98E2-CA80425AE329}" presName="horzSpace2" presStyleCnt="0"/>
      <dgm:spPr/>
    </dgm:pt>
    <dgm:pt modelId="{35563D5F-F86C-43F4-8CBD-9A2620BBAFF1}" type="pres">
      <dgm:prSet presAssocID="{0445C724-601F-4C32-98E2-CA80425AE329}" presName="tx2" presStyleLbl="revTx" presStyleIdx="1" presStyleCnt="3"/>
      <dgm:spPr/>
    </dgm:pt>
    <dgm:pt modelId="{5E17D5D8-2DA3-4046-85E4-31E5ED1B7522}" type="pres">
      <dgm:prSet presAssocID="{0445C724-601F-4C32-98E2-CA80425AE329}" presName="vert2" presStyleCnt="0"/>
      <dgm:spPr/>
    </dgm:pt>
    <dgm:pt modelId="{3791AA42-4104-471A-809C-FB58F7E8B264}" type="pres">
      <dgm:prSet presAssocID="{0445C724-601F-4C32-98E2-CA80425AE329}" presName="thinLine2b" presStyleLbl="callout" presStyleIdx="0" presStyleCnt="2"/>
      <dgm:spPr/>
    </dgm:pt>
    <dgm:pt modelId="{C98D2D7E-2383-41C0-B010-0A72C858E51A}" type="pres">
      <dgm:prSet presAssocID="{0445C724-601F-4C32-98E2-CA80425AE329}" presName="vertSpace2b" presStyleCnt="0"/>
      <dgm:spPr/>
    </dgm:pt>
    <dgm:pt modelId="{FC86EE3F-25A9-4A8D-A225-42DE24D051F1}" type="pres">
      <dgm:prSet presAssocID="{A59AAD46-7DC8-4112-9DD2-A800377FEE86}" presName="horz2" presStyleCnt="0"/>
      <dgm:spPr/>
    </dgm:pt>
    <dgm:pt modelId="{47FC53BD-F78A-43EA-8110-F7500E446CB9}" type="pres">
      <dgm:prSet presAssocID="{A59AAD46-7DC8-4112-9DD2-A800377FEE86}" presName="horzSpace2" presStyleCnt="0"/>
      <dgm:spPr/>
    </dgm:pt>
    <dgm:pt modelId="{FF5C7FDC-01A5-4064-917C-C69A5818A861}" type="pres">
      <dgm:prSet presAssocID="{A59AAD46-7DC8-4112-9DD2-A800377FEE86}" presName="tx2" presStyleLbl="revTx" presStyleIdx="2" presStyleCnt="3"/>
      <dgm:spPr/>
    </dgm:pt>
    <dgm:pt modelId="{00B50C8B-2A46-46A5-8C5E-C42541AC5159}" type="pres">
      <dgm:prSet presAssocID="{A59AAD46-7DC8-4112-9DD2-A800377FEE86}" presName="vert2" presStyleCnt="0"/>
      <dgm:spPr/>
    </dgm:pt>
    <dgm:pt modelId="{8260C917-C0CF-4773-BE28-6D420BB2F0A5}" type="pres">
      <dgm:prSet presAssocID="{A59AAD46-7DC8-4112-9DD2-A800377FEE86}" presName="thinLine2b" presStyleLbl="callout" presStyleIdx="1" presStyleCnt="2"/>
      <dgm:spPr/>
    </dgm:pt>
    <dgm:pt modelId="{AFB94D28-A48F-4338-B955-8852354745B1}" type="pres">
      <dgm:prSet presAssocID="{A59AAD46-7DC8-4112-9DD2-A800377FEE86}" presName="vertSpace2b" presStyleCnt="0"/>
      <dgm:spPr/>
    </dgm:pt>
  </dgm:ptLst>
  <dgm:cxnLst>
    <dgm:cxn modelId="{2D71363C-35CE-4B17-92F5-9E0D50AFDDF4}" srcId="{9D7F51FA-2927-40A5-BF63-3314E4C6ED62}" destId="{B2CACAC3-385C-4F4E-BA85-111486259574}" srcOrd="0" destOrd="0" parTransId="{03C4C7AC-B873-4103-A6A3-59FC3BA4CA80}" sibTransId="{EB9FC2E6-8F43-4E5E-9027-2F5EDC655652}"/>
    <dgm:cxn modelId="{6A139345-9B05-4B96-B7D2-A8EE5E9A9EAA}" srcId="{B2CACAC3-385C-4F4E-BA85-111486259574}" destId="{A59AAD46-7DC8-4112-9DD2-A800377FEE86}" srcOrd="1" destOrd="0" parTransId="{5345BA7F-C3D4-4911-99B7-4C0F3587C388}" sibTransId="{9A5707C7-0DC8-4D32-9E83-FFEC74336BA2}"/>
    <dgm:cxn modelId="{2754E74D-C5D8-4F90-866F-513D710D87BC}" type="presOf" srcId="{0445C724-601F-4C32-98E2-CA80425AE329}" destId="{35563D5F-F86C-43F4-8CBD-9A2620BBAFF1}" srcOrd="0" destOrd="0" presId="urn:microsoft.com/office/officeart/2008/layout/LinedList"/>
    <dgm:cxn modelId="{824E754F-37A7-42AE-A978-9FCA5836BBE8}" type="presOf" srcId="{B2CACAC3-385C-4F4E-BA85-111486259574}" destId="{A5B120BF-CFF1-432C-A70A-6EAEF5A9C2FF}" srcOrd="0" destOrd="0" presId="urn:microsoft.com/office/officeart/2008/layout/LinedList"/>
    <dgm:cxn modelId="{C90DF77A-9A21-490B-9A79-497677032C44}" type="presOf" srcId="{A59AAD46-7DC8-4112-9DD2-A800377FEE86}" destId="{FF5C7FDC-01A5-4064-917C-C69A5818A861}" srcOrd="0" destOrd="0" presId="urn:microsoft.com/office/officeart/2008/layout/LinedList"/>
    <dgm:cxn modelId="{A177CDBB-5DD0-489A-98FA-D6AC3F387AC9}" type="presOf" srcId="{9D7F51FA-2927-40A5-BF63-3314E4C6ED62}" destId="{E468F6D5-FFD7-4906-98E6-AA99DF6B77A1}" srcOrd="0" destOrd="0" presId="urn:microsoft.com/office/officeart/2008/layout/LinedList"/>
    <dgm:cxn modelId="{8421E0E3-F3FB-4250-8D15-6B4E25DE89CE}" srcId="{B2CACAC3-385C-4F4E-BA85-111486259574}" destId="{0445C724-601F-4C32-98E2-CA80425AE329}" srcOrd="0" destOrd="0" parTransId="{55263E45-3F2B-467B-9AB8-8F871C2E3280}" sibTransId="{7E245835-0214-4130-B807-C8B8C2116C62}"/>
    <dgm:cxn modelId="{19A17B71-2342-4DB9-85D6-F65716D7A738}" type="presParOf" srcId="{E468F6D5-FFD7-4906-98E6-AA99DF6B77A1}" destId="{694DF862-6BBD-4D89-981C-BCC31790D025}" srcOrd="0" destOrd="0" presId="urn:microsoft.com/office/officeart/2008/layout/LinedList"/>
    <dgm:cxn modelId="{1B93FF73-9EBD-4DD3-800E-2B9D2668DB7D}" type="presParOf" srcId="{E468F6D5-FFD7-4906-98E6-AA99DF6B77A1}" destId="{4AB6DFD3-EA84-4CDC-9DBB-6D952671DD7E}" srcOrd="1" destOrd="0" presId="urn:microsoft.com/office/officeart/2008/layout/LinedList"/>
    <dgm:cxn modelId="{CA2F9013-20C0-461F-ABDE-C57448CE7EB1}" type="presParOf" srcId="{4AB6DFD3-EA84-4CDC-9DBB-6D952671DD7E}" destId="{A5B120BF-CFF1-432C-A70A-6EAEF5A9C2FF}" srcOrd="0" destOrd="0" presId="urn:microsoft.com/office/officeart/2008/layout/LinedList"/>
    <dgm:cxn modelId="{FA4E3FC7-C66C-4B48-9992-E95186A389DA}" type="presParOf" srcId="{4AB6DFD3-EA84-4CDC-9DBB-6D952671DD7E}" destId="{D6D80FF9-BD8B-470F-9FF6-729A225ABB6C}" srcOrd="1" destOrd="0" presId="urn:microsoft.com/office/officeart/2008/layout/LinedList"/>
    <dgm:cxn modelId="{E07A88B9-138A-49F0-A6A9-E425FC7DAC68}" type="presParOf" srcId="{D6D80FF9-BD8B-470F-9FF6-729A225ABB6C}" destId="{E61AFAB9-5CC3-405E-A23E-DD1AF540A06E}" srcOrd="0" destOrd="0" presId="urn:microsoft.com/office/officeart/2008/layout/LinedList"/>
    <dgm:cxn modelId="{A24EA921-30D6-43FE-8B7B-503B9039F1AA}" type="presParOf" srcId="{D6D80FF9-BD8B-470F-9FF6-729A225ABB6C}" destId="{000E29DE-F07F-4894-BC0B-F94191ECC481}" srcOrd="1" destOrd="0" presId="urn:microsoft.com/office/officeart/2008/layout/LinedList"/>
    <dgm:cxn modelId="{B041CA39-169D-4BBA-936F-5F7B1CF5F983}" type="presParOf" srcId="{000E29DE-F07F-4894-BC0B-F94191ECC481}" destId="{19CFC9E6-00D8-4109-B9F2-1EC056D5E2AB}" srcOrd="0" destOrd="0" presId="urn:microsoft.com/office/officeart/2008/layout/LinedList"/>
    <dgm:cxn modelId="{B2AF798C-F3E5-46A2-BD11-50277BD8DC46}" type="presParOf" srcId="{000E29DE-F07F-4894-BC0B-F94191ECC481}" destId="{35563D5F-F86C-43F4-8CBD-9A2620BBAFF1}" srcOrd="1" destOrd="0" presId="urn:microsoft.com/office/officeart/2008/layout/LinedList"/>
    <dgm:cxn modelId="{747143B9-0D80-4472-8DEF-D1D920D6F809}" type="presParOf" srcId="{000E29DE-F07F-4894-BC0B-F94191ECC481}" destId="{5E17D5D8-2DA3-4046-85E4-31E5ED1B7522}" srcOrd="2" destOrd="0" presId="urn:microsoft.com/office/officeart/2008/layout/LinedList"/>
    <dgm:cxn modelId="{AAAB09A9-12A7-4C67-B36B-4E244C7B0466}" type="presParOf" srcId="{D6D80FF9-BD8B-470F-9FF6-729A225ABB6C}" destId="{3791AA42-4104-471A-809C-FB58F7E8B264}" srcOrd="2" destOrd="0" presId="urn:microsoft.com/office/officeart/2008/layout/LinedList"/>
    <dgm:cxn modelId="{91851526-1203-40C2-871B-53B8BE78BD38}" type="presParOf" srcId="{D6D80FF9-BD8B-470F-9FF6-729A225ABB6C}" destId="{C98D2D7E-2383-41C0-B010-0A72C858E51A}" srcOrd="3" destOrd="0" presId="urn:microsoft.com/office/officeart/2008/layout/LinedList"/>
    <dgm:cxn modelId="{E446EEDA-4793-4415-82C8-62D808FCB996}" type="presParOf" srcId="{D6D80FF9-BD8B-470F-9FF6-729A225ABB6C}" destId="{FC86EE3F-25A9-4A8D-A225-42DE24D051F1}" srcOrd="4" destOrd="0" presId="urn:microsoft.com/office/officeart/2008/layout/LinedList"/>
    <dgm:cxn modelId="{22D2BA10-FC5B-49F1-A5BC-E6FCEC46174A}" type="presParOf" srcId="{FC86EE3F-25A9-4A8D-A225-42DE24D051F1}" destId="{47FC53BD-F78A-43EA-8110-F7500E446CB9}" srcOrd="0" destOrd="0" presId="urn:microsoft.com/office/officeart/2008/layout/LinedList"/>
    <dgm:cxn modelId="{8AE11BAE-D1E7-409F-BF06-A367448E0C6D}" type="presParOf" srcId="{FC86EE3F-25A9-4A8D-A225-42DE24D051F1}" destId="{FF5C7FDC-01A5-4064-917C-C69A5818A861}" srcOrd="1" destOrd="0" presId="urn:microsoft.com/office/officeart/2008/layout/LinedList"/>
    <dgm:cxn modelId="{EEDBD9D3-2C4B-427D-9DDE-9EC6193F5F9C}" type="presParOf" srcId="{FC86EE3F-25A9-4A8D-A225-42DE24D051F1}" destId="{00B50C8B-2A46-46A5-8C5E-C42541AC5159}" srcOrd="2" destOrd="0" presId="urn:microsoft.com/office/officeart/2008/layout/LinedList"/>
    <dgm:cxn modelId="{3DB80025-CD04-4A40-BC9E-5A053ABB5584}" type="presParOf" srcId="{D6D80FF9-BD8B-470F-9FF6-729A225ABB6C}" destId="{8260C917-C0CF-4773-BE28-6D420BB2F0A5}" srcOrd="5" destOrd="0" presId="urn:microsoft.com/office/officeart/2008/layout/LinedList"/>
    <dgm:cxn modelId="{5AAA2F2F-517E-4D46-AABE-C3DCB3E3B33A}" type="presParOf" srcId="{D6D80FF9-BD8B-470F-9FF6-729A225ABB6C}" destId="{AFB94D28-A48F-4338-B955-8852354745B1}" srcOrd="6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E50E0D-C0B0-4825-B3F2-4DC902E95EAB}">
      <dsp:nvSpPr>
        <dsp:cNvPr id="0" name=""/>
        <dsp:cNvSpPr/>
      </dsp:nvSpPr>
      <dsp:spPr>
        <a:xfrm>
          <a:off x="0" y="35036"/>
          <a:ext cx="5802283" cy="17901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i="0" kern="1200" dirty="0"/>
            <a:t>A sequence of actions that read from and/or write to a database. </a:t>
          </a:r>
          <a:endParaRPr lang="en-US" sz="3400" kern="1200" dirty="0"/>
        </a:p>
      </dsp:txBody>
      <dsp:txXfrm>
        <a:off x="87385" y="122421"/>
        <a:ext cx="5627513" cy="1615330"/>
      </dsp:txXfrm>
    </dsp:sp>
    <dsp:sp modelId="{D8A179B7-D267-4734-B02C-D93446A0378F}">
      <dsp:nvSpPr>
        <dsp:cNvPr id="0" name=""/>
        <dsp:cNvSpPr/>
      </dsp:nvSpPr>
      <dsp:spPr>
        <a:xfrm>
          <a:off x="0" y="1923057"/>
          <a:ext cx="5802283" cy="17901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i="0" kern="1200"/>
            <a:t>It could be any combination of CRUD operations.</a:t>
          </a:r>
          <a:endParaRPr lang="en-US" sz="3400" kern="1200"/>
        </a:p>
      </dsp:txBody>
      <dsp:txXfrm>
        <a:off x="87385" y="2010442"/>
        <a:ext cx="5627513" cy="161533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639024-482A-4FAE-891C-F34918730987}">
      <dsp:nvSpPr>
        <dsp:cNvPr id="0" name=""/>
        <dsp:cNvSpPr/>
      </dsp:nvSpPr>
      <dsp:spPr>
        <a:xfrm rot="16200000">
          <a:off x="1444836" y="-1444836"/>
          <a:ext cx="2147147" cy="5036820"/>
        </a:xfrm>
        <a:prstGeom prst="round1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Open Sans"/>
              <a:ea typeface="Open Sans"/>
              <a:cs typeface="Open Sans"/>
              <a:sym typeface="Open Sans"/>
            </a:rPr>
            <a:t>A BASE datastore values availability (since that’s important for scale).</a:t>
          </a:r>
          <a:endParaRPr lang="en-US" sz="2100" kern="1200" dirty="0"/>
        </a:p>
      </dsp:txBody>
      <dsp:txXfrm rot="5400000">
        <a:off x="-1" y="1"/>
        <a:ext cx="5036820" cy="1610360"/>
      </dsp:txXfrm>
    </dsp:sp>
    <dsp:sp modelId="{4641EB27-3965-41BE-BF83-E07B7E0E5706}">
      <dsp:nvSpPr>
        <dsp:cNvPr id="0" name=""/>
        <dsp:cNvSpPr/>
      </dsp:nvSpPr>
      <dsp:spPr>
        <a:xfrm>
          <a:off x="5036820" y="0"/>
          <a:ext cx="5036820" cy="2147147"/>
        </a:xfrm>
        <a:prstGeom prst="round1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>
              <a:latin typeface="Open Sans"/>
              <a:ea typeface="Open Sans"/>
              <a:cs typeface="Open Sans"/>
              <a:sym typeface="Open Sans"/>
            </a:rPr>
            <a:t>BUT it doesn’t offer guaranteed consistency of replicated data at write time.</a:t>
          </a:r>
          <a:endParaRPr lang="en-US" sz="2100" kern="1200" dirty="0"/>
        </a:p>
      </dsp:txBody>
      <dsp:txXfrm>
        <a:off x="5036820" y="0"/>
        <a:ext cx="5036820" cy="1610360"/>
      </dsp:txXfrm>
    </dsp:sp>
    <dsp:sp modelId="{22FCDF41-8E1C-47BA-8A74-E5090C906C8B}">
      <dsp:nvSpPr>
        <dsp:cNvPr id="0" name=""/>
        <dsp:cNvSpPr/>
      </dsp:nvSpPr>
      <dsp:spPr>
        <a:xfrm rot="10800000">
          <a:off x="0" y="2147147"/>
          <a:ext cx="5036820" cy="2147147"/>
        </a:xfrm>
        <a:prstGeom prst="round1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>
              <a:latin typeface="Open Sans"/>
              <a:ea typeface="Open Sans"/>
              <a:cs typeface="Open Sans"/>
              <a:sym typeface="Open Sans"/>
            </a:rPr>
            <a:t>Overall, the BASE consistency model provides a less strict assurance than ACID.</a:t>
          </a:r>
          <a:endParaRPr lang="en-US" sz="2100" kern="1200" dirty="0"/>
        </a:p>
      </dsp:txBody>
      <dsp:txXfrm rot="10800000">
        <a:off x="0" y="2683933"/>
        <a:ext cx="5036820" cy="1610360"/>
      </dsp:txXfrm>
    </dsp:sp>
    <dsp:sp modelId="{C589D8D9-A7FF-4000-A371-4AEF958DC81E}">
      <dsp:nvSpPr>
        <dsp:cNvPr id="0" name=""/>
        <dsp:cNvSpPr/>
      </dsp:nvSpPr>
      <dsp:spPr>
        <a:xfrm rot="5400000">
          <a:off x="6481656" y="702310"/>
          <a:ext cx="2147147" cy="5036820"/>
        </a:xfrm>
        <a:prstGeom prst="round1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>
              <a:latin typeface="Open Sans"/>
              <a:ea typeface="Open Sans"/>
              <a:cs typeface="Open Sans"/>
              <a:sym typeface="Open Sans"/>
            </a:rPr>
            <a:t>Data will be consistent in the future, either at read time or it will always be consistent, but only for certain processed past snapshots.</a:t>
          </a:r>
          <a:endParaRPr lang="en-US" sz="2100" kern="1200" dirty="0"/>
        </a:p>
      </dsp:txBody>
      <dsp:txXfrm rot="-5400000">
        <a:off x="5036819" y="2683933"/>
        <a:ext cx="5036820" cy="1610360"/>
      </dsp:txXfrm>
    </dsp:sp>
    <dsp:sp modelId="{A8435E9C-7CA1-44F0-97F1-064C3ADB9185}">
      <dsp:nvSpPr>
        <dsp:cNvPr id="0" name=""/>
        <dsp:cNvSpPr/>
      </dsp:nvSpPr>
      <dsp:spPr>
        <a:xfrm>
          <a:off x="3525774" y="1610360"/>
          <a:ext cx="3022092" cy="1073573"/>
        </a:xfrm>
        <a:prstGeom prst="roundRect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Base Transactions</a:t>
          </a:r>
        </a:p>
      </dsp:txBody>
      <dsp:txXfrm>
        <a:off x="3578182" y="1662768"/>
        <a:ext cx="2917276" cy="96875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214541-E739-46D9-A954-2186A1C8EB8F}">
      <dsp:nvSpPr>
        <dsp:cNvPr id="0" name=""/>
        <dsp:cNvSpPr/>
      </dsp:nvSpPr>
      <dsp:spPr>
        <a:xfrm rot="16200000">
          <a:off x="222885" y="-222885"/>
          <a:ext cx="1874096" cy="2319868"/>
        </a:xfrm>
        <a:prstGeom prst="round1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206248" rIns="206248" bIns="206248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i="0" kern="1200">
              <a:solidFill>
                <a:schemeClr val="bg1"/>
              </a:solidFill>
            </a:rPr>
            <a:t>Atomicity</a:t>
          </a:r>
          <a:endParaRPr lang="en-US" sz="2900" kern="1200" dirty="0">
            <a:solidFill>
              <a:schemeClr val="bg1"/>
            </a:solidFill>
          </a:endParaRPr>
        </a:p>
      </dsp:txBody>
      <dsp:txXfrm rot="5400000">
        <a:off x="-1" y="1"/>
        <a:ext cx="2319868" cy="1405572"/>
      </dsp:txXfrm>
    </dsp:sp>
    <dsp:sp modelId="{56764BE4-9C44-4F6C-8CCC-B55D55ECAF9C}">
      <dsp:nvSpPr>
        <dsp:cNvPr id="0" name=""/>
        <dsp:cNvSpPr/>
      </dsp:nvSpPr>
      <dsp:spPr>
        <a:xfrm>
          <a:off x="2319868" y="0"/>
          <a:ext cx="2319868" cy="1874096"/>
        </a:xfrm>
        <a:prstGeom prst="round1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206248" rIns="206248" bIns="206248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i="0" kern="1200" dirty="0">
              <a:solidFill>
                <a:schemeClr val="bg1"/>
              </a:solidFill>
            </a:rPr>
            <a:t>Consistency</a:t>
          </a:r>
          <a:endParaRPr lang="en-US" sz="2900" kern="1200" dirty="0">
            <a:solidFill>
              <a:schemeClr val="bg1"/>
            </a:solidFill>
          </a:endParaRPr>
        </a:p>
      </dsp:txBody>
      <dsp:txXfrm>
        <a:off x="2319868" y="0"/>
        <a:ext cx="2319868" cy="1405572"/>
      </dsp:txXfrm>
    </dsp:sp>
    <dsp:sp modelId="{6DCA9B7F-64A1-43C2-8252-25805C61C952}">
      <dsp:nvSpPr>
        <dsp:cNvPr id="0" name=""/>
        <dsp:cNvSpPr/>
      </dsp:nvSpPr>
      <dsp:spPr>
        <a:xfrm rot="10800000">
          <a:off x="0" y="1874096"/>
          <a:ext cx="2319868" cy="1874096"/>
        </a:xfrm>
        <a:prstGeom prst="round1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206248" rIns="206248" bIns="206248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i="0" kern="1200" dirty="0">
              <a:solidFill>
                <a:schemeClr val="bg1"/>
              </a:solidFill>
            </a:rPr>
            <a:t>Isolation</a:t>
          </a:r>
          <a:endParaRPr lang="en-US" sz="2900" kern="1200" dirty="0">
            <a:solidFill>
              <a:schemeClr val="bg1"/>
            </a:solidFill>
          </a:endParaRPr>
        </a:p>
      </dsp:txBody>
      <dsp:txXfrm rot="10800000">
        <a:off x="0" y="2342620"/>
        <a:ext cx="2319868" cy="1405572"/>
      </dsp:txXfrm>
    </dsp:sp>
    <dsp:sp modelId="{B5D0B845-C4C9-43E6-84A5-70F7AFAC4A9D}">
      <dsp:nvSpPr>
        <dsp:cNvPr id="0" name=""/>
        <dsp:cNvSpPr/>
      </dsp:nvSpPr>
      <dsp:spPr>
        <a:xfrm rot="5400000">
          <a:off x="2542753" y="1651210"/>
          <a:ext cx="1874096" cy="2319868"/>
        </a:xfrm>
        <a:prstGeom prst="round1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206248" rIns="206248" bIns="206248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i="0" kern="1200" dirty="0">
              <a:solidFill>
                <a:schemeClr val="bg1"/>
              </a:solidFill>
            </a:rPr>
            <a:t>Durability</a:t>
          </a:r>
          <a:endParaRPr lang="en-US" sz="2900" kern="1200" dirty="0">
            <a:solidFill>
              <a:schemeClr val="bg1"/>
            </a:solidFill>
          </a:endParaRPr>
        </a:p>
      </dsp:txBody>
      <dsp:txXfrm rot="-5400000">
        <a:off x="2319867" y="2342620"/>
        <a:ext cx="2319868" cy="1405572"/>
      </dsp:txXfrm>
    </dsp:sp>
    <dsp:sp modelId="{3BBD3C68-34FC-4350-853B-9599F6C82E46}">
      <dsp:nvSpPr>
        <dsp:cNvPr id="0" name=""/>
        <dsp:cNvSpPr/>
      </dsp:nvSpPr>
      <dsp:spPr>
        <a:xfrm>
          <a:off x="1623907" y="1405572"/>
          <a:ext cx="1391920" cy="937048"/>
        </a:xfrm>
        <a:prstGeom prst="roundRect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i="0" kern="1200" dirty="0"/>
            <a:t>ACID</a:t>
          </a:r>
          <a:endParaRPr lang="en-US" sz="2900" kern="1200" dirty="0"/>
        </a:p>
      </dsp:txBody>
      <dsp:txXfrm>
        <a:off x="1669650" y="1451315"/>
        <a:ext cx="1300434" cy="84556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01F3A8-EECC-49F5-9AE8-A8525917F142}">
      <dsp:nvSpPr>
        <dsp:cNvPr id="0" name=""/>
        <dsp:cNvSpPr/>
      </dsp:nvSpPr>
      <dsp:spPr>
        <a:xfrm rot="5400000">
          <a:off x="3971483" y="-1585759"/>
          <a:ext cx="721820" cy="4077546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i="0" kern="1200"/>
            <a:t>A transaction is an atomic unit of processing; it is either performed in its entirety or not performed at all.</a:t>
          </a:r>
          <a:endParaRPr lang="en-US" sz="1500" kern="1200"/>
        </a:p>
      </dsp:txBody>
      <dsp:txXfrm rot="-5400000">
        <a:off x="2293620" y="127340"/>
        <a:ext cx="4042310" cy="651348"/>
      </dsp:txXfrm>
    </dsp:sp>
    <dsp:sp modelId="{164C4EFB-985F-4714-A190-1D1CD7E6410F}">
      <dsp:nvSpPr>
        <dsp:cNvPr id="0" name=""/>
        <dsp:cNvSpPr/>
      </dsp:nvSpPr>
      <dsp:spPr>
        <a:xfrm>
          <a:off x="0" y="1875"/>
          <a:ext cx="2293620" cy="90227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i="0" kern="1200" dirty="0"/>
            <a:t>Atomicity</a:t>
          </a:r>
          <a:endParaRPr lang="en-US" sz="2800" kern="1200" dirty="0"/>
        </a:p>
      </dsp:txBody>
      <dsp:txXfrm>
        <a:off x="44045" y="45920"/>
        <a:ext cx="2205530" cy="814185"/>
      </dsp:txXfrm>
    </dsp:sp>
    <dsp:sp modelId="{084AD413-48AE-464A-B9AD-104D9432D62F}">
      <dsp:nvSpPr>
        <dsp:cNvPr id="0" name=""/>
        <dsp:cNvSpPr/>
      </dsp:nvSpPr>
      <dsp:spPr>
        <a:xfrm rot="5400000">
          <a:off x="3971483" y="-638370"/>
          <a:ext cx="721820" cy="4077546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i="0" kern="1200"/>
            <a:t>An </a:t>
          </a:r>
          <a:r>
            <a:rPr lang="en-US" sz="1500" i="0" kern="1200" dirty="0"/>
            <a:t>execution of the transaction must take the database from one consistent state to another.</a:t>
          </a:r>
          <a:endParaRPr lang="en-US" sz="1500" kern="1200" dirty="0"/>
        </a:p>
      </dsp:txBody>
      <dsp:txXfrm rot="-5400000">
        <a:off x="2293620" y="1074729"/>
        <a:ext cx="4042310" cy="651348"/>
      </dsp:txXfrm>
    </dsp:sp>
    <dsp:sp modelId="{E29ED31F-319C-412D-A943-31108E053201}">
      <dsp:nvSpPr>
        <dsp:cNvPr id="0" name=""/>
        <dsp:cNvSpPr/>
      </dsp:nvSpPr>
      <dsp:spPr>
        <a:xfrm>
          <a:off x="0" y="949264"/>
          <a:ext cx="2293620" cy="90227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i="0" kern="1200" dirty="0"/>
            <a:t>Consistency</a:t>
          </a:r>
          <a:endParaRPr lang="en-US" sz="2800" kern="1200" dirty="0"/>
        </a:p>
      </dsp:txBody>
      <dsp:txXfrm>
        <a:off x="44045" y="993309"/>
        <a:ext cx="2205530" cy="814185"/>
      </dsp:txXfrm>
    </dsp:sp>
    <dsp:sp modelId="{BDDB6A8E-FE1F-4DFA-A2B9-226AA79F3FB8}">
      <dsp:nvSpPr>
        <dsp:cNvPr id="0" name=""/>
        <dsp:cNvSpPr/>
      </dsp:nvSpPr>
      <dsp:spPr>
        <a:xfrm rot="5400000">
          <a:off x="3971483" y="309018"/>
          <a:ext cx="721820" cy="4077546"/>
        </a:xfrm>
        <a:prstGeom prst="round2Same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i="0" kern="1200"/>
            <a:t>A </a:t>
          </a:r>
          <a:r>
            <a:rPr lang="en-US" sz="1500" i="0" kern="1200" dirty="0"/>
            <a:t>transaction should not make its updates visible to other transactions until it is committed.</a:t>
          </a:r>
          <a:endParaRPr lang="en-US" sz="1500" kern="1200" dirty="0"/>
        </a:p>
      </dsp:txBody>
      <dsp:txXfrm rot="-5400000">
        <a:off x="2293620" y="2022117"/>
        <a:ext cx="4042310" cy="651348"/>
      </dsp:txXfrm>
    </dsp:sp>
    <dsp:sp modelId="{D353B183-B207-42CD-8F0F-FA7947FE9DB7}">
      <dsp:nvSpPr>
        <dsp:cNvPr id="0" name=""/>
        <dsp:cNvSpPr/>
      </dsp:nvSpPr>
      <dsp:spPr>
        <a:xfrm>
          <a:off x="0" y="1896653"/>
          <a:ext cx="2293620" cy="902275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i="0" kern="1200" dirty="0"/>
            <a:t>Isolation</a:t>
          </a:r>
          <a:endParaRPr lang="en-US" sz="2800" kern="1200" dirty="0"/>
        </a:p>
      </dsp:txBody>
      <dsp:txXfrm>
        <a:off x="44045" y="1940698"/>
        <a:ext cx="2205530" cy="814185"/>
      </dsp:txXfrm>
    </dsp:sp>
    <dsp:sp modelId="{2795E0E4-69A1-4C59-AABB-10232E96970F}">
      <dsp:nvSpPr>
        <dsp:cNvPr id="0" name=""/>
        <dsp:cNvSpPr/>
      </dsp:nvSpPr>
      <dsp:spPr>
        <a:xfrm rot="5400000">
          <a:off x="3971483" y="1256407"/>
          <a:ext cx="721820" cy="4077546"/>
        </a:xfrm>
        <a:prstGeom prst="round2Same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i="0" kern="1200"/>
            <a:t>Once </a:t>
          </a:r>
          <a:r>
            <a:rPr lang="en-US" sz="1500" i="0" kern="1200" dirty="0"/>
            <a:t>the transaction is complete, it will persist as complete and cannot be undone.</a:t>
          </a:r>
          <a:endParaRPr lang="en-US" sz="1500" kern="1200" dirty="0"/>
        </a:p>
      </dsp:txBody>
      <dsp:txXfrm rot="-5400000">
        <a:off x="2293620" y="2969506"/>
        <a:ext cx="4042310" cy="651348"/>
      </dsp:txXfrm>
    </dsp:sp>
    <dsp:sp modelId="{654C89E6-6D31-4932-A246-1184A296FF7D}">
      <dsp:nvSpPr>
        <dsp:cNvPr id="0" name=""/>
        <dsp:cNvSpPr/>
      </dsp:nvSpPr>
      <dsp:spPr>
        <a:xfrm>
          <a:off x="0" y="2844042"/>
          <a:ext cx="2293620" cy="90227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i="0" kern="1200" dirty="0"/>
            <a:t>Durability</a:t>
          </a:r>
          <a:endParaRPr lang="en-US" sz="2800" kern="1200" dirty="0"/>
        </a:p>
      </dsp:txBody>
      <dsp:txXfrm>
        <a:off x="44045" y="2888087"/>
        <a:ext cx="2205530" cy="81418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D08217-DC6C-4DE2-ACA2-38251A65850A}">
      <dsp:nvSpPr>
        <dsp:cNvPr id="0" name=""/>
        <dsp:cNvSpPr/>
      </dsp:nvSpPr>
      <dsp:spPr>
        <a:xfrm rot="5400000">
          <a:off x="6105897" y="-2301373"/>
          <a:ext cx="1467628" cy="6437376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/>
            <a:t>write-write conflict: two transactions/users update the same data item at the same time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lost update problem</a:t>
          </a:r>
        </a:p>
      </dsp:txBody>
      <dsp:txXfrm rot="-5400000">
        <a:off x="3621023" y="255145"/>
        <a:ext cx="6365732" cy="1324340"/>
      </dsp:txXfrm>
    </dsp:sp>
    <dsp:sp modelId="{48A16094-B5E5-4B24-A3CE-E09EB468960F}">
      <dsp:nvSpPr>
        <dsp:cNvPr id="0" name=""/>
        <dsp:cNvSpPr/>
      </dsp:nvSpPr>
      <dsp:spPr>
        <a:xfrm>
          <a:off x="0" y="45"/>
          <a:ext cx="3621024" cy="1834536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85725" rIns="171450" bIns="85725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b="1" kern="1200"/>
            <a:t>Update Consistency</a:t>
          </a:r>
          <a:endParaRPr lang="en-US" sz="4500" kern="1200"/>
        </a:p>
      </dsp:txBody>
      <dsp:txXfrm>
        <a:off x="89555" y="89600"/>
        <a:ext cx="3441914" cy="1655426"/>
      </dsp:txXfrm>
    </dsp:sp>
    <dsp:sp modelId="{D49C38B0-D169-469E-9998-F33126F1F23B}">
      <dsp:nvSpPr>
        <dsp:cNvPr id="0" name=""/>
        <dsp:cNvSpPr/>
      </dsp:nvSpPr>
      <dsp:spPr>
        <a:xfrm rot="5400000">
          <a:off x="6105897" y="-375111"/>
          <a:ext cx="1467628" cy="6437376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/>
            <a:t>read-write conflict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/>
            <a:t>inconsistent read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/>
            <a:t>dirty read</a:t>
          </a:r>
        </a:p>
      </dsp:txBody>
      <dsp:txXfrm rot="-5400000">
        <a:off x="3621023" y="2181407"/>
        <a:ext cx="6365732" cy="1324340"/>
      </dsp:txXfrm>
    </dsp:sp>
    <dsp:sp modelId="{07B959D0-5BA7-4800-AA22-E1BBB524165C}">
      <dsp:nvSpPr>
        <dsp:cNvPr id="0" name=""/>
        <dsp:cNvSpPr/>
      </dsp:nvSpPr>
      <dsp:spPr>
        <a:xfrm>
          <a:off x="0" y="1926308"/>
          <a:ext cx="3621024" cy="1834536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85725" rIns="171450" bIns="85725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b="1" kern="1200"/>
            <a:t>Read Consistency</a:t>
          </a:r>
          <a:endParaRPr lang="en-US" sz="4500" kern="1200"/>
        </a:p>
      </dsp:txBody>
      <dsp:txXfrm>
        <a:off x="89555" y="2015863"/>
        <a:ext cx="3441914" cy="165542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BA72B5-987B-4B2A-829B-62A34A16ED32}">
      <dsp:nvSpPr>
        <dsp:cNvPr id="0" name=""/>
        <dsp:cNvSpPr/>
      </dsp:nvSpPr>
      <dsp:spPr>
        <a:xfrm>
          <a:off x="0" y="9108"/>
          <a:ext cx="3956858" cy="11606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b="1" kern="1200" dirty="0"/>
            <a:t>Replication Consistency</a:t>
          </a:r>
          <a:endParaRPr lang="en-US" sz="3100" kern="1200" dirty="0"/>
        </a:p>
      </dsp:txBody>
      <dsp:txXfrm>
        <a:off x="56658" y="65766"/>
        <a:ext cx="3843542" cy="1047324"/>
      </dsp:txXfrm>
    </dsp:sp>
    <dsp:sp modelId="{8CEBE4F0-BC88-4890-88B0-F7FC8ED5A512}">
      <dsp:nvSpPr>
        <dsp:cNvPr id="0" name=""/>
        <dsp:cNvSpPr/>
      </dsp:nvSpPr>
      <dsp:spPr>
        <a:xfrm>
          <a:off x="0" y="1169748"/>
          <a:ext cx="3956858" cy="13475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630" tIns="39370" rIns="220472" bIns="3937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 dirty="0"/>
            <a:t>Ensuring the same data item has the same value when read from different replicas</a:t>
          </a:r>
        </a:p>
      </dsp:txBody>
      <dsp:txXfrm>
        <a:off x="0" y="1169748"/>
        <a:ext cx="3956858" cy="134757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D94B06-396F-4A72-A196-EB019DDD500F}">
      <dsp:nvSpPr>
        <dsp:cNvPr id="0" name=""/>
        <dsp:cNvSpPr/>
      </dsp:nvSpPr>
      <dsp:spPr>
        <a:xfrm>
          <a:off x="1738416" y="174296"/>
          <a:ext cx="1510523" cy="13705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3E7FFC-D1E9-4AFE-A636-53E5A1A0714C}">
      <dsp:nvSpPr>
        <dsp:cNvPr id="0" name=""/>
        <dsp:cNvSpPr/>
      </dsp:nvSpPr>
      <dsp:spPr>
        <a:xfrm>
          <a:off x="335787" y="1691539"/>
          <a:ext cx="4315781" cy="5873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b="1" kern="1200"/>
            <a:t>Eventual Consistency</a:t>
          </a:r>
          <a:endParaRPr lang="en-US" sz="3600" kern="1200"/>
        </a:p>
      </dsp:txBody>
      <dsp:txXfrm>
        <a:off x="335787" y="1691539"/>
        <a:ext cx="4315781" cy="587363"/>
      </dsp:txXfrm>
    </dsp:sp>
    <dsp:sp modelId="{31725BE7-00CA-4A13-8F8B-C6B1D357CA7C}">
      <dsp:nvSpPr>
        <dsp:cNvPr id="0" name=""/>
        <dsp:cNvSpPr/>
      </dsp:nvSpPr>
      <dsp:spPr>
        <a:xfrm>
          <a:off x="335787" y="2347149"/>
          <a:ext cx="4315781" cy="12394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Nodes may have replication inconsistencies, but if there are no further updates, eventually all nodes will be updated to the same value.</a:t>
          </a:r>
        </a:p>
      </dsp:txBody>
      <dsp:txXfrm>
        <a:off x="335787" y="2347149"/>
        <a:ext cx="4315781" cy="1239444"/>
      </dsp:txXfrm>
    </dsp:sp>
    <dsp:sp modelId="{0CE79E49-9B1A-4301-90E1-9D5A16E80B7F}">
      <dsp:nvSpPr>
        <dsp:cNvPr id="0" name=""/>
        <dsp:cNvSpPr/>
      </dsp:nvSpPr>
      <dsp:spPr>
        <a:xfrm>
          <a:off x="6809459" y="174296"/>
          <a:ext cx="1510523" cy="13705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0CC9C6-CC4D-41CD-AD54-D4C0BF3CA4B4}">
      <dsp:nvSpPr>
        <dsp:cNvPr id="0" name=""/>
        <dsp:cNvSpPr/>
      </dsp:nvSpPr>
      <dsp:spPr>
        <a:xfrm>
          <a:off x="5406830" y="1691539"/>
          <a:ext cx="4315781" cy="5873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b="1" kern="1200"/>
            <a:t>Inconsistency window</a:t>
          </a:r>
          <a:endParaRPr lang="en-US" sz="3600" kern="1200"/>
        </a:p>
      </dsp:txBody>
      <dsp:txXfrm>
        <a:off x="5406830" y="1691539"/>
        <a:ext cx="4315781" cy="587363"/>
      </dsp:txXfrm>
    </dsp:sp>
    <dsp:sp modelId="{AFE84CBE-3E1A-4C5D-891E-71F145888AED}">
      <dsp:nvSpPr>
        <dsp:cNvPr id="0" name=""/>
        <dsp:cNvSpPr/>
      </dsp:nvSpPr>
      <dsp:spPr>
        <a:xfrm>
          <a:off x="5406830" y="2347149"/>
          <a:ext cx="4315781" cy="12394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The length of time an inconsistency is present.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Meaning that different people will see different things at the same time.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Ex: you may post a message using one node, then refresh your browser, but the refresh goes to a different node, which hasn’t received your post yet -- look like the post was lost.</a:t>
          </a:r>
        </a:p>
      </dsp:txBody>
      <dsp:txXfrm>
        <a:off x="5406830" y="2347149"/>
        <a:ext cx="4315781" cy="123944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88E084-2904-4DCF-BC70-6720343B26AF}">
      <dsp:nvSpPr>
        <dsp:cNvPr id="0" name=""/>
        <dsp:cNvSpPr/>
      </dsp:nvSpPr>
      <dsp:spPr>
        <a:xfrm>
          <a:off x="4985" y="344615"/>
          <a:ext cx="1049835" cy="104983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54795A-11E1-4E10-B3EB-0FE6B34512B6}">
      <dsp:nvSpPr>
        <dsp:cNvPr id="0" name=""/>
        <dsp:cNvSpPr/>
      </dsp:nvSpPr>
      <dsp:spPr>
        <a:xfrm>
          <a:off x="4985" y="1526532"/>
          <a:ext cx="2999531" cy="4499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b="1" kern="1200"/>
            <a:t>User-perceived Consistency</a:t>
          </a:r>
          <a:endParaRPr lang="en-US" sz="2000" kern="1200"/>
        </a:p>
      </dsp:txBody>
      <dsp:txXfrm>
        <a:off x="4985" y="1526532"/>
        <a:ext cx="2999531" cy="449929"/>
      </dsp:txXfrm>
    </dsp:sp>
    <dsp:sp modelId="{2DFD7866-3E2B-4207-BF20-D9F41C5BC6AC}">
      <dsp:nvSpPr>
        <dsp:cNvPr id="0" name=""/>
        <dsp:cNvSpPr/>
      </dsp:nvSpPr>
      <dsp:spPr>
        <a:xfrm>
          <a:off x="4985" y="2037895"/>
          <a:ext cx="2999531" cy="13783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The time expected by the customer to see the updated value.</a:t>
          </a:r>
        </a:p>
      </dsp:txBody>
      <dsp:txXfrm>
        <a:off x="4985" y="2037895"/>
        <a:ext cx="2999531" cy="1378379"/>
      </dsp:txXfrm>
    </dsp:sp>
    <dsp:sp modelId="{E47215AE-08FE-40CD-AEAF-B8696884B9A6}">
      <dsp:nvSpPr>
        <dsp:cNvPr id="0" name=""/>
        <dsp:cNvSpPr/>
      </dsp:nvSpPr>
      <dsp:spPr>
        <a:xfrm>
          <a:off x="3529434" y="344615"/>
          <a:ext cx="1049835" cy="104983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9758FB-963F-4A15-9666-BF40D24E5E59}">
      <dsp:nvSpPr>
        <dsp:cNvPr id="0" name=""/>
        <dsp:cNvSpPr/>
      </dsp:nvSpPr>
      <dsp:spPr>
        <a:xfrm>
          <a:off x="3529434" y="1526532"/>
          <a:ext cx="2999531" cy="4499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b="1" kern="1200"/>
            <a:t>Read-your-write Consistency</a:t>
          </a:r>
          <a:endParaRPr lang="en-US" sz="2000" kern="1200"/>
        </a:p>
      </dsp:txBody>
      <dsp:txXfrm>
        <a:off x="3529434" y="1526532"/>
        <a:ext cx="2999531" cy="449929"/>
      </dsp:txXfrm>
    </dsp:sp>
    <dsp:sp modelId="{B555507C-608F-454B-8515-1AC601B9F77D}">
      <dsp:nvSpPr>
        <dsp:cNvPr id="0" name=""/>
        <dsp:cNvSpPr/>
      </dsp:nvSpPr>
      <dsp:spPr>
        <a:xfrm>
          <a:off x="3529434" y="2037895"/>
          <a:ext cx="2999531" cy="13783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Once you’ve made an update, you are guaranteed to continue seeing the update.</a:t>
          </a:r>
        </a:p>
      </dsp:txBody>
      <dsp:txXfrm>
        <a:off x="3529434" y="2037895"/>
        <a:ext cx="2999531" cy="1378379"/>
      </dsp:txXfrm>
    </dsp:sp>
    <dsp:sp modelId="{A68E436C-EB76-4CCF-8921-489C4196D567}">
      <dsp:nvSpPr>
        <dsp:cNvPr id="0" name=""/>
        <dsp:cNvSpPr/>
      </dsp:nvSpPr>
      <dsp:spPr>
        <a:xfrm>
          <a:off x="7053883" y="344615"/>
          <a:ext cx="1049835" cy="104983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241358-26B2-4565-BF59-6FD2E44302E2}">
      <dsp:nvSpPr>
        <dsp:cNvPr id="0" name=""/>
        <dsp:cNvSpPr/>
      </dsp:nvSpPr>
      <dsp:spPr>
        <a:xfrm>
          <a:off x="7053883" y="1526532"/>
          <a:ext cx="2999531" cy="4499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b="1" kern="1200"/>
            <a:t>Session Consistency</a:t>
          </a:r>
          <a:endParaRPr lang="en-US" sz="2000" kern="1200"/>
        </a:p>
      </dsp:txBody>
      <dsp:txXfrm>
        <a:off x="7053883" y="1526532"/>
        <a:ext cx="2999531" cy="449929"/>
      </dsp:txXfrm>
    </dsp:sp>
    <dsp:sp modelId="{967C8C2B-3055-4C63-9331-5C94925F5DD2}">
      <dsp:nvSpPr>
        <dsp:cNvPr id="0" name=""/>
        <dsp:cNvSpPr/>
      </dsp:nvSpPr>
      <dsp:spPr>
        <a:xfrm>
          <a:off x="7053883" y="2037895"/>
          <a:ext cx="2999531" cy="13783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Within a user’s session, there is read-your-writes consistency</a:t>
          </a:r>
        </a:p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The user may lose consistency should their session end, or should the user access the system from different computers.</a:t>
          </a:r>
        </a:p>
      </dsp:txBody>
      <dsp:txXfrm>
        <a:off x="7053883" y="2037895"/>
        <a:ext cx="2999531" cy="1378379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FA1C42-FB27-44C1-8E35-63FB0DD8F5D3}">
      <dsp:nvSpPr>
        <dsp:cNvPr id="0" name=""/>
        <dsp:cNvSpPr/>
      </dsp:nvSpPr>
      <dsp:spPr>
        <a:xfrm>
          <a:off x="3143" y="27795"/>
          <a:ext cx="3064668" cy="576000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3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3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/>
            <a:t>Strong Consistency</a:t>
          </a:r>
          <a:endParaRPr lang="en-US" sz="2000" kern="1200"/>
        </a:p>
      </dsp:txBody>
      <dsp:txXfrm>
        <a:off x="3143" y="27795"/>
        <a:ext cx="3064668" cy="576000"/>
      </dsp:txXfrm>
    </dsp:sp>
    <dsp:sp modelId="{9B8A5746-C017-4AE3-BFDE-3F01AB1FE5DF}">
      <dsp:nvSpPr>
        <dsp:cNvPr id="0" name=""/>
        <dsp:cNvSpPr/>
      </dsp:nvSpPr>
      <dsp:spPr>
        <a:xfrm>
          <a:off x="3143" y="603795"/>
          <a:ext cx="3064668" cy="3129299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After the update completes, any subsequent access (by A, B or C) will return the updated value.</a:t>
          </a:r>
        </a:p>
      </dsp:txBody>
      <dsp:txXfrm>
        <a:off x="3143" y="603795"/>
        <a:ext cx="3064668" cy="3129299"/>
      </dsp:txXfrm>
    </dsp:sp>
    <dsp:sp modelId="{AEC871AB-5E97-4AAD-8DCC-655BBD02FD8D}">
      <dsp:nvSpPr>
        <dsp:cNvPr id="0" name=""/>
        <dsp:cNvSpPr/>
      </dsp:nvSpPr>
      <dsp:spPr>
        <a:xfrm>
          <a:off x="3496865" y="27795"/>
          <a:ext cx="3064668" cy="576000"/>
        </a:xfrm>
        <a:prstGeom prst="rect">
          <a:avLst/>
        </a:prstGeom>
        <a:gradFill rotWithShape="0">
          <a:gsLst>
            <a:gs pos="0">
              <a:schemeClr val="accent3">
                <a:hueOff val="-646019"/>
                <a:satOff val="10044"/>
                <a:lumOff val="-294"/>
                <a:alphaOff val="0"/>
                <a:shade val="85000"/>
                <a:satMod val="130000"/>
              </a:schemeClr>
            </a:gs>
            <a:gs pos="34000">
              <a:schemeClr val="accent3">
                <a:hueOff val="-646019"/>
                <a:satOff val="10044"/>
                <a:lumOff val="-294"/>
                <a:alphaOff val="0"/>
                <a:shade val="87000"/>
                <a:satMod val="125000"/>
              </a:schemeClr>
            </a:gs>
            <a:gs pos="70000">
              <a:schemeClr val="accent3">
                <a:hueOff val="-646019"/>
                <a:satOff val="10044"/>
                <a:lumOff val="-294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3">
                <a:hueOff val="-646019"/>
                <a:satOff val="10044"/>
                <a:lumOff val="-294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 w="12700" cap="flat" cmpd="sng" algn="ctr">
          <a:solidFill>
            <a:schemeClr val="accent3">
              <a:hueOff val="-646019"/>
              <a:satOff val="10044"/>
              <a:lumOff val="-294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/>
            <a:t>Weak Consistency</a:t>
          </a:r>
          <a:endParaRPr lang="en-US" sz="2000" kern="1200"/>
        </a:p>
      </dsp:txBody>
      <dsp:txXfrm>
        <a:off x="3496865" y="27795"/>
        <a:ext cx="3064668" cy="576000"/>
      </dsp:txXfrm>
    </dsp:sp>
    <dsp:sp modelId="{88871AEC-94F2-4CE2-B1CF-B2972BA6EB26}">
      <dsp:nvSpPr>
        <dsp:cNvPr id="0" name=""/>
        <dsp:cNvSpPr/>
      </dsp:nvSpPr>
      <dsp:spPr>
        <a:xfrm>
          <a:off x="3496865" y="603795"/>
          <a:ext cx="3064668" cy="3129299"/>
        </a:xfrm>
        <a:prstGeom prst="rect">
          <a:avLst/>
        </a:prstGeom>
        <a:solidFill>
          <a:schemeClr val="accent3">
            <a:tint val="40000"/>
            <a:alpha val="90000"/>
            <a:hueOff val="-604216"/>
            <a:satOff val="11037"/>
            <a:lumOff val="641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-604216"/>
              <a:satOff val="11037"/>
              <a:lumOff val="641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The system does not guarantee that subsequent accesses will return the updated value.  A number of conditions need to be met before the value will be returned. Often this condition is the passing of time, i.e., the inconsistency window.</a:t>
          </a:r>
        </a:p>
      </dsp:txBody>
      <dsp:txXfrm>
        <a:off x="3496865" y="603795"/>
        <a:ext cx="3064668" cy="3129299"/>
      </dsp:txXfrm>
    </dsp:sp>
    <dsp:sp modelId="{7F6C5C4D-2443-4B9D-93D7-B438B2352A22}">
      <dsp:nvSpPr>
        <dsp:cNvPr id="0" name=""/>
        <dsp:cNvSpPr/>
      </dsp:nvSpPr>
      <dsp:spPr>
        <a:xfrm>
          <a:off x="6990588" y="27795"/>
          <a:ext cx="3064668" cy="576000"/>
        </a:xfrm>
        <a:prstGeom prst="rect">
          <a:avLst/>
        </a:prstGeom>
        <a:gradFill rotWithShape="0">
          <a:gsLst>
            <a:gs pos="0">
              <a:schemeClr val="accent3">
                <a:hueOff val="-1292038"/>
                <a:satOff val="20087"/>
                <a:lumOff val="-588"/>
                <a:alphaOff val="0"/>
                <a:shade val="85000"/>
                <a:satMod val="130000"/>
              </a:schemeClr>
            </a:gs>
            <a:gs pos="34000">
              <a:schemeClr val="accent3">
                <a:hueOff val="-1292038"/>
                <a:satOff val="20087"/>
                <a:lumOff val="-588"/>
                <a:alphaOff val="0"/>
                <a:shade val="87000"/>
                <a:satMod val="125000"/>
              </a:schemeClr>
            </a:gs>
            <a:gs pos="70000">
              <a:schemeClr val="accent3">
                <a:hueOff val="-1292038"/>
                <a:satOff val="20087"/>
                <a:lumOff val="-588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3">
                <a:hueOff val="-1292038"/>
                <a:satOff val="20087"/>
                <a:lumOff val="-588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 w="12700" cap="flat" cmpd="sng" algn="ctr">
          <a:solidFill>
            <a:schemeClr val="accent3">
              <a:hueOff val="-1292038"/>
              <a:satOff val="20087"/>
              <a:lumOff val="-588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/>
            <a:t>Eventual Consistency</a:t>
          </a:r>
          <a:endParaRPr lang="en-US" sz="2000" kern="1200"/>
        </a:p>
      </dsp:txBody>
      <dsp:txXfrm>
        <a:off x="6990588" y="27795"/>
        <a:ext cx="3064668" cy="576000"/>
      </dsp:txXfrm>
    </dsp:sp>
    <dsp:sp modelId="{5B629166-922C-403A-B8A4-4D7F8DFF6E5C}">
      <dsp:nvSpPr>
        <dsp:cNvPr id="0" name=""/>
        <dsp:cNvSpPr/>
      </dsp:nvSpPr>
      <dsp:spPr>
        <a:xfrm>
          <a:off x="6990588" y="603795"/>
          <a:ext cx="3064668" cy="3129299"/>
        </a:xfrm>
        <a:prstGeom prst="rect">
          <a:avLst/>
        </a:prstGeom>
        <a:solidFill>
          <a:schemeClr val="accent3">
            <a:tint val="40000"/>
            <a:alpha val="90000"/>
            <a:hueOff val="-1208433"/>
            <a:satOff val="22075"/>
            <a:lumOff val="1281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-1208433"/>
              <a:satOff val="22075"/>
              <a:lumOff val="1281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The system guarantees that if no new updates are made, eventually (after the inconsistency window closes) all accesses will returned the last updated value.</a:t>
          </a:r>
        </a:p>
      </dsp:txBody>
      <dsp:txXfrm>
        <a:off x="6990588" y="603795"/>
        <a:ext cx="3064668" cy="3129299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4DF862-6BBD-4D89-981C-BCC31790D025}">
      <dsp:nvSpPr>
        <dsp:cNvPr id="0" name=""/>
        <dsp:cNvSpPr/>
      </dsp:nvSpPr>
      <dsp:spPr>
        <a:xfrm>
          <a:off x="0" y="0"/>
          <a:ext cx="1005839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B120BF-CFF1-432C-A70A-6EAEF5A9C2FF}">
      <dsp:nvSpPr>
        <dsp:cNvPr id="0" name=""/>
        <dsp:cNvSpPr/>
      </dsp:nvSpPr>
      <dsp:spPr>
        <a:xfrm>
          <a:off x="0" y="0"/>
          <a:ext cx="2011680" cy="37608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Inconsistency can be tolerated for two reasons:</a:t>
          </a:r>
          <a:endParaRPr lang="en-US" sz="2500" kern="1200" dirty="0"/>
        </a:p>
      </dsp:txBody>
      <dsp:txXfrm>
        <a:off x="0" y="0"/>
        <a:ext cx="2011680" cy="3760891"/>
      </dsp:txXfrm>
    </dsp:sp>
    <dsp:sp modelId="{35563D5F-F86C-43F4-8CBD-9A2620BBAFF1}">
      <dsp:nvSpPr>
        <dsp:cNvPr id="0" name=""/>
        <dsp:cNvSpPr/>
      </dsp:nvSpPr>
      <dsp:spPr>
        <a:xfrm>
          <a:off x="2162556" y="87411"/>
          <a:ext cx="7895844" cy="17482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For improving read and write performance under highly concurrent conditions and </a:t>
          </a:r>
        </a:p>
      </dsp:txBody>
      <dsp:txXfrm>
        <a:off x="2162556" y="87411"/>
        <a:ext cx="7895844" cy="1748226"/>
      </dsp:txXfrm>
    </dsp:sp>
    <dsp:sp modelId="{3791AA42-4104-471A-809C-FB58F7E8B264}">
      <dsp:nvSpPr>
        <dsp:cNvPr id="0" name=""/>
        <dsp:cNvSpPr/>
      </dsp:nvSpPr>
      <dsp:spPr>
        <a:xfrm>
          <a:off x="2011680" y="1835638"/>
          <a:ext cx="804672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5C7FDC-01A5-4064-917C-C69A5818A861}">
      <dsp:nvSpPr>
        <dsp:cNvPr id="0" name=""/>
        <dsp:cNvSpPr/>
      </dsp:nvSpPr>
      <dsp:spPr>
        <a:xfrm>
          <a:off x="2162556" y="1923049"/>
          <a:ext cx="7895844" cy="17482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For handling partition cases where a majority model would render part of the system unavailable even though the nodes are up and running.</a:t>
          </a:r>
        </a:p>
      </dsp:txBody>
      <dsp:txXfrm>
        <a:off x="2162556" y="1923049"/>
        <a:ext cx="7895844" cy="1748226"/>
      </dsp:txXfrm>
    </dsp:sp>
    <dsp:sp modelId="{8260C917-C0CF-4773-BE28-6D420BB2F0A5}">
      <dsp:nvSpPr>
        <dsp:cNvPr id="0" name=""/>
        <dsp:cNvSpPr/>
      </dsp:nvSpPr>
      <dsp:spPr>
        <a:xfrm>
          <a:off x="2011680" y="3671276"/>
          <a:ext cx="804672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ADC45F-C45A-449D-A58E-265B1270A923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829593-6498-4AEC-8142-BFED661E0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219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444bb979de_1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444bb979de_1_44:notes"/>
          <p:cNvSpPr txBox="1">
            <a:spLocks noGrp="1"/>
          </p:cNvSpPr>
          <p:nvPr>
            <p:ph type="body" idx="1"/>
          </p:nvPr>
        </p:nvSpPr>
        <p:spPr>
          <a:xfrm>
            <a:off x="946150" y="4860925"/>
            <a:ext cx="5207100" cy="4605300"/>
          </a:xfrm>
          <a:prstGeom prst="rect">
            <a:avLst/>
          </a:prstGeom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lvl="0" indent="0" algn="l" rtl="0">
              <a:spcBef>
                <a:spcPts val="54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g444bb979de_1_44:notes"/>
          <p:cNvSpPr txBox="1">
            <a:spLocks noGrp="1"/>
          </p:cNvSpPr>
          <p:nvPr>
            <p:ph type="sldNum" idx="12"/>
          </p:nvPr>
        </p:nvSpPr>
        <p:spPr>
          <a:xfrm>
            <a:off x="4022725" y="9723438"/>
            <a:ext cx="3076500" cy="511200"/>
          </a:xfrm>
          <a:prstGeom prst="rect">
            <a:avLst/>
          </a:prstGeom>
        </p:spPr>
        <p:txBody>
          <a:bodyPr spcFirstLastPara="1" wrap="square" lIns="99025" tIns="49500" rIns="99025" bIns="495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47b8978fc1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47b8978fc1_0_92:notes"/>
          <p:cNvSpPr txBox="1">
            <a:spLocks noGrp="1"/>
          </p:cNvSpPr>
          <p:nvPr>
            <p:ph type="body" idx="1"/>
          </p:nvPr>
        </p:nvSpPr>
        <p:spPr>
          <a:xfrm>
            <a:off x="946150" y="4860925"/>
            <a:ext cx="5207100" cy="4605300"/>
          </a:xfrm>
          <a:prstGeom prst="rect">
            <a:avLst/>
          </a:prstGeom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lvl="0" indent="0" algn="l" rtl="0">
              <a:spcBef>
                <a:spcPts val="54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g47b8978fc1_0_92:notes"/>
          <p:cNvSpPr txBox="1">
            <a:spLocks noGrp="1"/>
          </p:cNvSpPr>
          <p:nvPr>
            <p:ph type="sldNum" idx="12"/>
          </p:nvPr>
        </p:nvSpPr>
        <p:spPr>
          <a:xfrm>
            <a:off x="4022725" y="9723438"/>
            <a:ext cx="3076500" cy="511200"/>
          </a:xfrm>
          <a:prstGeom prst="rect">
            <a:avLst/>
          </a:prstGeom>
        </p:spPr>
        <p:txBody>
          <a:bodyPr spcFirstLastPara="1" wrap="square" lIns="99025" tIns="49500" rIns="99025" bIns="495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47b8978fc1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47b8978fc1_0_121:notes"/>
          <p:cNvSpPr txBox="1">
            <a:spLocks noGrp="1"/>
          </p:cNvSpPr>
          <p:nvPr>
            <p:ph type="body" idx="1"/>
          </p:nvPr>
        </p:nvSpPr>
        <p:spPr>
          <a:xfrm>
            <a:off x="946150" y="4860925"/>
            <a:ext cx="5207100" cy="4605300"/>
          </a:xfrm>
          <a:prstGeom prst="rect">
            <a:avLst/>
          </a:prstGeom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lvl="0" indent="0" algn="l" rtl="0">
              <a:spcBef>
                <a:spcPts val="54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g47b8978fc1_0_121:notes"/>
          <p:cNvSpPr txBox="1">
            <a:spLocks noGrp="1"/>
          </p:cNvSpPr>
          <p:nvPr>
            <p:ph type="sldNum" idx="12"/>
          </p:nvPr>
        </p:nvSpPr>
        <p:spPr>
          <a:xfrm>
            <a:off x="4022725" y="9723438"/>
            <a:ext cx="3076500" cy="511200"/>
          </a:xfrm>
          <a:prstGeom prst="rect">
            <a:avLst/>
          </a:prstGeom>
        </p:spPr>
        <p:txBody>
          <a:bodyPr spcFirstLastPara="1" wrap="square" lIns="99025" tIns="49500" rIns="99025" bIns="495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47b8978fc1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47b8978fc1_0_60:notes"/>
          <p:cNvSpPr txBox="1">
            <a:spLocks noGrp="1"/>
          </p:cNvSpPr>
          <p:nvPr>
            <p:ph type="body" idx="1"/>
          </p:nvPr>
        </p:nvSpPr>
        <p:spPr>
          <a:xfrm>
            <a:off x="946150" y="4860925"/>
            <a:ext cx="5207100" cy="4605300"/>
          </a:xfrm>
          <a:prstGeom prst="rect">
            <a:avLst/>
          </a:prstGeom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lvl="0" indent="0" algn="l" rtl="0">
              <a:spcBef>
                <a:spcPts val="54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g47b8978fc1_0_60:notes"/>
          <p:cNvSpPr txBox="1">
            <a:spLocks noGrp="1"/>
          </p:cNvSpPr>
          <p:nvPr>
            <p:ph type="sldNum" idx="12"/>
          </p:nvPr>
        </p:nvSpPr>
        <p:spPr>
          <a:xfrm>
            <a:off x="4022725" y="9723438"/>
            <a:ext cx="3076500" cy="511200"/>
          </a:xfrm>
          <a:prstGeom prst="rect">
            <a:avLst/>
          </a:prstGeom>
        </p:spPr>
        <p:txBody>
          <a:bodyPr spcFirstLastPara="1" wrap="square" lIns="99025" tIns="49500" rIns="99025" bIns="495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47b8978fc1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47b8978fc1_0_114:notes"/>
          <p:cNvSpPr txBox="1">
            <a:spLocks noGrp="1"/>
          </p:cNvSpPr>
          <p:nvPr>
            <p:ph type="body" idx="1"/>
          </p:nvPr>
        </p:nvSpPr>
        <p:spPr>
          <a:xfrm>
            <a:off x="946150" y="4860925"/>
            <a:ext cx="5207100" cy="4605300"/>
          </a:xfrm>
          <a:prstGeom prst="rect">
            <a:avLst/>
          </a:prstGeom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lvl="0" indent="0" algn="l" rtl="0">
              <a:spcBef>
                <a:spcPts val="54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g47b8978fc1_0_114:notes"/>
          <p:cNvSpPr txBox="1">
            <a:spLocks noGrp="1"/>
          </p:cNvSpPr>
          <p:nvPr>
            <p:ph type="sldNum" idx="12"/>
          </p:nvPr>
        </p:nvSpPr>
        <p:spPr>
          <a:xfrm>
            <a:off x="4022725" y="9723438"/>
            <a:ext cx="3076500" cy="511200"/>
          </a:xfrm>
          <a:prstGeom prst="rect">
            <a:avLst/>
          </a:prstGeom>
        </p:spPr>
        <p:txBody>
          <a:bodyPr spcFirstLastPara="1" wrap="square" lIns="99025" tIns="49500" rIns="99025" bIns="495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47b8978fc1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47b8978fc1_0_106:notes"/>
          <p:cNvSpPr txBox="1">
            <a:spLocks noGrp="1"/>
          </p:cNvSpPr>
          <p:nvPr>
            <p:ph type="body" idx="1"/>
          </p:nvPr>
        </p:nvSpPr>
        <p:spPr>
          <a:xfrm>
            <a:off x="946150" y="4860925"/>
            <a:ext cx="5207100" cy="4605300"/>
          </a:xfrm>
          <a:prstGeom prst="rect">
            <a:avLst/>
          </a:prstGeom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lvl="0" indent="0" algn="l" rtl="0">
              <a:spcBef>
                <a:spcPts val="54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g47b8978fc1_0_106:notes"/>
          <p:cNvSpPr txBox="1">
            <a:spLocks noGrp="1"/>
          </p:cNvSpPr>
          <p:nvPr>
            <p:ph type="sldNum" idx="12"/>
          </p:nvPr>
        </p:nvSpPr>
        <p:spPr>
          <a:xfrm>
            <a:off x="4022725" y="9723438"/>
            <a:ext cx="3076500" cy="511200"/>
          </a:xfrm>
          <a:prstGeom prst="rect">
            <a:avLst/>
          </a:prstGeom>
        </p:spPr>
        <p:txBody>
          <a:bodyPr spcFirstLastPara="1" wrap="square" lIns="99025" tIns="49500" rIns="99025" bIns="495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47b8978fc1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Google Shape;442;g47b8978fc1_0_74:notes"/>
          <p:cNvSpPr txBox="1">
            <a:spLocks noGrp="1"/>
          </p:cNvSpPr>
          <p:nvPr>
            <p:ph type="body" idx="1"/>
          </p:nvPr>
        </p:nvSpPr>
        <p:spPr>
          <a:xfrm>
            <a:off x="946150" y="4860925"/>
            <a:ext cx="5207100" cy="4605300"/>
          </a:xfrm>
          <a:prstGeom prst="rect">
            <a:avLst/>
          </a:prstGeom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lvl="0" indent="0" algn="l" rtl="0">
              <a:spcBef>
                <a:spcPts val="54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3" name="Google Shape;443;g47b8978fc1_0_74:notes"/>
          <p:cNvSpPr txBox="1">
            <a:spLocks noGrp="1"/>
          </p:cNvSpPr>
          <p:nvPr>
            <p:ph type="sldNum" idx="12"/>
          </p:nvPr>
        </p:nvSpPr>
        <p:spPr>
          <a:xfrm>
            <a:off x="4022725" y="9723438"/>
            <a:ext cx="3076500" cy="511200"/>
          </a:xfrm>
          <a:prstGeom prst="rect">
            <a:avLst/>
          </a:prstGeom>
        </p:spPr>
        <p:txBody>
          <a:bodyPr spcFirstLastPara="1" wrap="square" lIns="99025" tIns="49500" rIns="99025" bIns="495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47b8978fc1_0_256:notes"/>
          <p:cNvSpPr txBox="1">
            <a:spLocks noGrp="1"/>
          </p:cNvSpPr>
          <p:nvPr>
            <p:ph type="body" idx="1"/>
          </p:nvPr>
        </p:nvSpPr>
        <p:spPr>
          <a:xfrm>
            <a:off x="946150" y="4860925"/>
            <a:ext cx="5207100" cy="4605300"/>
          </a:xfrm>
          <a:prstGeom prst="rect">
            <a:avLst/>
          </a:prstGeom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lvl="0" indent="0" algn="l" rtl="0">
              <a:spcBef>
                <a:spcPts val="54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9" name="Google Shape;449;g47b8978fc1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47b8978fc1_0_274:notes"/>
          <p:cNvSpPr txBox="1">
            <a:spLocks noGrp="1"/>
          </p:cNvSpPr>
          <p:nvPr>
            <p:ph type="body" idx="1"/>
          </p:nvPr>
        </p:nvSpPr>
        <p:spPr>
          <a:xfrm>
            <a:off x="946150" y="4860925"/>
            <a:ext cx="5207100" cy="4605300"/>
          </a:xfrm>
          <a:prstGeom prst="rect">
            <a:avLst/>
          </a:prstGeom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lvl="0" indent="0" algn="l" rtl="0">
              <a:spcBef>
                <a:spcPts val="54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8" name="Google Shape;468;g47b8978fc1_0_2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5cd3759fe2_0_2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5cd3759fe2_0_289:notes"/>
          <p:cNvSpPr txBox="1">
            <a:spLocks noGrp="1"/>
          </p:cNvSpPr>
          <p:nvPr>
            <p:ph type="body" idx="1"/>
          </p:nvPr>
        </p:nvSpPr>
        <p:spPr>
          <a:xfrm>
            <a:off x="946150" y="4860925"/>
            <a:ext cx="5207100" cy="4605300"/>
          </a:xfrm>
          <a:prstGeom prst="rect">
            <a:avLst/>
          </a:prstGeom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lvl="0" indent="0" algn="l" rtl="0">
              <a:spcBef>
                <a:spcPts val="54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8" name="Google Shape;448;g5cd3759fe2_0_289:notes"/>
          <p:cNvSpPr txBox="1">
            <a:spLocks noGrp="1"/>
          </p:cNvSpPr>
          <p:nvPr>
            <p:ph type="sldNum" idx="12"/>
          </p:nvPr>
        </p:nvSpPr>
        <p:spPr>
          <a:xfrm>
            <a:off x="4022725" y="9723438"/>
            <a:ext cx="3076500" cy="511200"/>
          </a:xfrm>
          <a:prstGeom prst="rect">
            <a:avLst/>
          </a:prstGeom>
        </p:spPr>
        <p:txBody>
          <a:bodyPr spcFirstLastPara="1" wrap="square" lIns="99025" tIns="49500" rIns="99025" bIns="495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g40149a7731_0_5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3" name="Google Shape;823;g40149a7731_0_5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444bb979de_1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444bb979de_1_68:notes"/>
          <p:cNvSpPr txBox="1">
            <a:spLocks noGrp="1"/>
          </p:cNvSpPr>
          <p:nvPr>
            <p:ph type="body" idx="1"/>
          </p:nvPr>
        </p:nvSpPr>
        <p:spPr>
          <a:xfrm>
            <a:off x="946150" y="4860925"/>
            <a:ext cx="5207100" cy="4605300"/>
          </a:xfrm>
          <a:prstGeom prst="rect">
            <a:avLst/>
          </a:prstGeom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lvl="0" indent="0" algn="l" rtl="0">
              <a:spcBef>
                <a:spcPts val="54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g444bb979de_1_68:notes"/>
          <p:cNvSpPr txBox="1">
            <a:spLocks noGrp="1"/>
          </p:cNvSpPr>
          <p:nvPr>
            <p:ph type="sldNum" idx="12"/>
          </p:nvPr>
        </p:nvSpPr>
        <p:spPr>
          <a:xfrm>
            <a:off x="4022725" y="9723438"/>
            <a:ext cx="3076500" cy="511200"/>
          </a:xfrm>
          <a:prstGeom prst="rect">
            <a:avLst/>
          </a:prstGeom>
        </p:spPr>
        <p:txBody>
          <a:bodyPr spcFirstLastPara="1" wrap="square" lIns="99025" tIns="49500" rIns="99025" bIns="495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47b8978fc1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47b8978fc1_0_19:notes"/>
          <p:cNvSpPr txBox="1">
            <a:spLocks noGrp="1"/>
          </p:cNvSpPr>
          <p:nvPr>
            <p:ph type="body" idx="1"/>
          </p:nvPr>
        </p:nvSpPr>
        <p:spPr>
          <a:xfrm>
            <a:off x="946150" y="4860925"/>
            <a:ext cx="5207100" cy="4605300"/>
          </a:xfrm>
          <a:prstGeom prst="rect">
            <a:avLst/>
          </a:prstGeom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lvl="0" indent="0" algn="l" rtl="0">
              <a:spcBef>
                <a:spcPts val="54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g47b8978fc1_0_19:notes"/>
          <p:cNvSpPr txBox="1">
            <a:spLocks noGrp="1"/>
          </p:cNvSpPr>
          <p:nvPr>
            <p:ph type="sldNum" idx="12"/>
          </p:nvPr>
        </p:nvSpPr>
        <p:spPr>
          <a:xfrm>
            <a:off x="4022725" y="9723438"/>
            <a:ext cx="3076500" cy="511200"/>
          </a:xfrm>
          <a:prstGeom prst="rect">
            <a:avLst/>
          </a:prstGeom>
        </p:spPr>
        <p:txBody>
          <a:bodyPr spcFirstLastPara="1" wrap="square" lIns="99025" tIns="49500" rIns="99025" bIns="495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47b8978fc1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47b8978fc1_0_11:notes"/>
          <p:cNvSpPr txBox="1">
            <a:spLocks noGrp="1"/>
          </p:cNvSpPr>
          <p:nvPr>
            <p:ph type="body" idx="1"/>
          </p:nvPr>
        </p:nvSpPr>
        <p:spPr>
          <a:xfrm>
            <a:off x="946150" y="4860925"/>
            <a:ext cx="5207100" cy="4605300"/>
          </a:xfrm>
          <a:prstGeom prst="rect">
            <a:avLst/>
          </a:prstGeom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lvl="0" indent="0" algn="l" rtl="0">
              <a:spcBef>
                <a:spcPts val="54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g47b8978fc1_0_11:notes"/>
          <p:cNvSpPr txBox="1">
            <a:spLocks noGrp="1"/>
          </p:cNvSpPr>
          <p:nvPr>
            <p:ph type="sldNum" idx="12"/>
          </p:nvPr>
        </p:nvSpPr>
        <p:spPr>
          <a:xfrm>
            <a:off x="4022725" y="9723438"/>
            <a:ext cx="3076500" cy="511200"/>
          </a:xfrm>
          <a:prstGeom prst="rect">
            <a:avLst/>
          </a:prstGeom>
        </p:spPr>
        <p:txBody>
          <a:bodyPr spcFirstLastPara="1" wrap="square" lIns="99025" tIns="49500" rIns="99025" bIns="495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47b8978fc1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47b8978fc1_0_34:notes"/>
          <p:cNvSpPr txBox="1">
            <a:spLocks noGrp="1"/>
          </p:cNvSpPr>
          <p:nvPr>
            <p:ph type="body" idx="1"/>
          </p:nvPr>
        </p:nvSpPr>
        <p:spPr>
          <a:xfrm>
            <a:off x="946150" y="4860925"/>
            <a:ext cx="5207100" cy="4605300"/>
          </a:xfrm>
          <a:prstGeom prst="rect">
            <a:avLst/>
          </a:prstGeom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lvl="0" indent="0" algn="l" rtl="0">
              <a:spcBef>
                <a:spcPts val="54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g47b8978fc1_0_34:notes"/>
          <p:cNvSpPr txBox="1">
            <a:spLocks noGrp="1"/>
          </p:cNvSpPr>
          <p:nvPr>
            <p:ph type="sldNum" idx="12"/>
          </p:nvPr>
        </p:nvSpPr>
        <p:spPr>
          <a:xfrm>
            <a:off x="4022725" y="9723438"/>
            <a:ext cx="3076500" cy="511200"/>
          </a:xfrm>
          <a:prstGeom prst="rect">
            <a:avLst/>
          </a:prstGeom>
        </p:spPr>
        <p:txBody>
          <a:bodyPr spcFirstLastPara="1" wrap="square" lIns="99025" tIns="49500" rIns="99025" bIns="495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47b8978fc1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47b8978fc1_0_28:notes"/>
          <p:cNvSpPr txBox="1">
            <a:spLocks noGrp="1"/>
          </p:cNvSpPr>
          <p:nvPr>
            <p:ph type="body" idx="1"/>
          </p:nvPr>
        </p:nvSpPr>
        <p:spPr>
          <a:xfrm>
            <a:off x="946150" y="4860925"/>
            <a:ext cx="5207100" cy="4605300"/>
          </a:xfrm>
          <a:prstGeom prst="rect">
            <a:avLst/>
          </a:prstGeom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lvl="0" indent="0" algn="l" rtl="0">
              <a:spcBef>
                <a:spcPts val="54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g47b8978fc1_0_28:notes"/>
          <p:cNvSpPr txBox="1">
            <a:spLocks noGrp="1"/>
          </p:cNvSpPr>
          <p:nvPr>
            <p:ph type="sldNum" idx="12"/>
          </p:nvPr>
        </p:nvSpPr>
        <p:spPr>
          <a:xfrm>
            <a:off x="4022725" y="9723438"/>
            <a:ext cx="3076500" cy="511200"/>
          </a:xfrm>
          <a:prstGeom prst="rect">
            <a:avLst/>
          </a:prstGeom>
        </p:spPr>
        <p:txBody>
          <a:bodyPr spcFirstLastPara="1" wrap="square" lIns="99025" tIns="49500" rIns="99025" bIns="495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47b8978fc1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47b8978fc1_0_47:notes"/>
          <p:cNvSpPr txBox="1">
            <a:spLocks noGrp="1"/>
          </p:cNvSpPr>
          <p:nvPr>
            <p:ph type="body" idx="1"/>
          </p:nvPr>
        </p:nvSpPr>
        <p:spPr>
          <a:xfrm>
            <a:off x="946150" y="4860925"/>
            <a:ext cx="5207100" cy="4605300"/>
          </a:xfrm>
          <a:prstGeom prst="rect">
            <a:avLst/>
          </a:prstGeom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lvl="0" indent="0" algn="l" rtl="0">
              <a:spcBef>
                <a:spcPts val="54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g47b8978fc1_0_47:notes"/>
          <p:cNvSpPr txBox="1">
            <a:spLocks noGrp="1"/>
          </p:cNvSpPr>
          <p:nvPr>
            <p:ph type="sldNum" idx="12"/>
          </p:nvPr>
        </p:nvSpPr>
        <p:spPr>
          <a:xfrm>
            <a:off x="4022725" y="9723438"/>
            <a:ext cx="3076500" cy="511200"/>
          </a:xfrm>
          <a:prstGeom prst="rect">
            <a:avLst/>
          </a:prstGeom>
        </p:spPr>
        <p:txBody>
          <a:bodyPr spcFirstLastPara="1" wrap="square" lIns="99025" tIns="49500" rIns="99025" bIns="495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47b8978fc1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47b8978fc1_0_99:notes"/>
          <p:cNvSpPr txBox="1">
            <a:spLocks noGrp="1"/>
          </p:cNvSpPr>
          <p:nvPr>
            <p:ph type="body" idx="1"/>
          </p:nvPr>
        </p:nvSpPr>
        <p:spPr>
          <a:xfrm>
            <a:off x="946150" y="4860925"/>
            <a:ext cx="5207100" cy="4605300"/>
          </a:xfrm>
          <a:prstGeom prst="rect">
            <a:avLst/>
          </a:prstGeom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lvl="0" indent="0" algn="l" rtl="0">
              <a:spcBef>
                <a:spcPts val="54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g47b8978fc1_0_99:notes"/>
          <p:cNvSpPr txBox="1">
            <a:spLocks noGrp="1"/>
          </p:cNvSpPr>
          <p:nvPr>
            <p:ph type="sldNum" idx="12"/>
          </p:nvPr>
        </p:nvSpPr>
        <p:spPr>
          <a:xfrm>
            <a:off x="4022725" y="9723438"/>
            <a:ext cx="3076500" cy="511200"/>
          </a:xfrm>
          <a:prstGeom prst="rect">
            <a:avLst/>
          </a:prstGeom>
        </p:spPr>
        <p:txBody>
          <a:bodyPr spcFirstLastPara="1" wrap="square" lIns="99025" tIns="49500" rIns="99025" bIns="495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47b8978fc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47b8978fc1_0_81:notes"/>
          <p:cNvSpPr txBox="1">
            <a:spLocks noGrp="1"/>
          </p:cNvSpPr>
          <p:nvPr>
            <p:ph type="body" idx="1"/>
          </p:nvPr>
        </p:nvSpPr>
        <p:spPr>
          <a:xfrm>
            <a:off x="946150" y="4860925"/>
            <a:ext cx="5207100" cy="4605300"/>
          </a:xfrm>
          <a:prstGeom prst="rect">
            <a:avLst/>
          </a:prstGeom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lvl="0" indent="0" algn="l" rtl="0">
              <a:spcBef>
                <a:spcPts val="54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g47b8978fc1_0_81:notes"/>
          <p:cNvSpPr txBox="1">
            <a:spLocks noGrp="1"/>
          </p:cNvSpPr>
          <p:nvPr>
            <p:ph type="sldNum" idx="12"/>
          </p:nvPr>
        </p:nvSpPr>
        <p:spPr>
          <a:xfrm>
            <a:off x="4022725" y="9723438"/>
            <a:ext cx="3076500" cy="511200"/>
          </a:xfrm>
          <a:prstGeom prst="rect">
            <a:avLst/>
          </a:prstGeom>
        </p:spPr>
        <p:txBody>
          <a:bodyPr spcFirstLastPara="1" wrap="square" lIns="99025" tIns="49500" rIns="99025" bIns="495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25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1_Title Only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>
            <a:spLocks noGrp="1"/>
          </p:cNvSpPr>
          <p:nvPr>
            <p:ph type="title"/>
          </p:nvPr>
        </p:nvSpPr>
        <p:spPr>
          <a:xfrm>
            <a:off x="203200" y="152400"/>
            <a:ext cx="11785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5F497A"/>
              </a:buClr>
              <a:buSzPts val="4000"/>
              <a:buFont typeface="Calibri"/>
              <a:buNone/>
              <a:defRPr sz="4000" b="1" i="0" u="none" strike="noStrike" cap="none">
                <a:solidFill>
                  <a:srgbClr val="5F497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9pPr>
          </a:lstStyle>
          <a:p>
            <a:endParaRPr/>
          </a:p>
        </p:txBody>
      </p:sp>
      <p:sp>
        <p:nvSpPr>
          <p:cNvPr id="81" name="Google Shape;81;p16"/>
          <p:cNvSpPr txBox="1">
            <a:spLocks noGrp="1"/>
          </p:cNvSpPr>
          <p:nvPr>
            <p:ph type="sldNum" idx="12"/>
          </p:nvPr>
        </p:nvSpPr>
        <p:spPr>
          <a:xfrm>
            <a:off x="11379200" y="6248400"/>
            <a:ext cx="8128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EEEBC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EEEBCA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EEEBCA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EEEBCA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EEEBCA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EEEBCA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EEEBCA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EEEBCA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EEEBC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82" name="Google Shape;82;p16"/>
          <p:cNvSpPr txBox="1">
            <a:spLocks noGrp="1"/>
          </p:cNvSpPr>
          <p:nvPr>
            <p:ph type="sldNum" idx="2"/>
          </p:nvPr>
        </p:nvSpPr>
        <p:spPr>
          <a:xfrm>
            <a:off x="11205845" y="6333134"/>
            <a:ext cx="7316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algn="r"/>
            <a:fld id="{00000000-1234-1234-1234-123412341234}" type="slidenum">
              <a:rPr lang="en" smtClean="0"/>
              <a:pPr algn="r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04906017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1_Section Header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>
            <a:spLocks noGrp="1"/>
          </p:cNvSpPr>
          <p:nvPr>
            <p:ph type="title"/>
          </p:nvPr>
        </p:nvSpPr>
        <p:spPr>
          <a:xfrm>
            <a:off x="963084" y="1524000"/>
            <a:ext cx="10363200" cy="1362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  <a:defRPr sz="40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rgbClr val="5F497A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Clr>
                <a:srgbClr val="5F497A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20"/>
              </a:spcBef>
              <a:spcAft>
                <a:spcPts val="0"/>
              </a:spcAft>
              <a:buClr>
                <a:srgbClr val="5F497A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rgbClr val="5F497A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rgbClr val="5F497A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21248868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22" descr="connections-05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7928" y="0"/>
            <a:ext cx="1217614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2"/>
          <p:cNvSpPr txBox="1">
            <a:spLocks noGrp="1"/>
          </p:cNvSpPr>
          <p:nvPr>
            <p:ph type="body" idx="1"/>
          </p:nvPr>
        </p:nvSpPr>
        <p:spPr>
          <a:xfrm>
            <a:off x="1620400" y="2501400"/>
            <a:ext cx="8951200" cy="109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57200" algn="ctr" rtl="0">
              <a:spcBef>
                <a:spcPts val="600"/>
              </a:spcBef>
              <a:spcAft>
                <a:spcPts val="0"/>
              </a:spcAft>
              <a:buClr>
                <a:srgbClr val="263238"/>
              </a:buClr>
              <a:buSzPts val="3600"/>
              <a:buChar char="◎"/>
              <a:defRPr sz="3600" i="1"/>
            </a:lvl1pPr>
            <a:lvl2pPr marL="914400" lvl="1" indent="-457200" algn="ctr" rtl="0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○"/>
              <a:defRPr sz="3600" i="1"/>
            </a:lvl2pPr>
            <a:lvl3pPr marL="1371600" lvl="2" indent="-457200" algn="ctr" rtl="0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◉"/>
              <a:defRPr sz="3600" i="1"/>
            </a:lvl3pPr>
            <a:lvl4pPr marL="1828800" lvl="3" indent="-457200" algn="ctr" rtl="0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●"/>
              <a:defRPr sz="3600" i="1"/>
            </a:lvl4pPr>
            <a:lvl5pPr marL="2286000" lvl="4" indent="-457200" algn="ctr" rtl="0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○"/>
              <a:defRPr sz="3600" i="1"/>
            </a:lvl5pPr>
            <a:lvl6pPr marL="2743200" lvl="5" indent="-457200" algn="ctr" rtl="0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■"/>
              <a:defRPr sz="3600" i="1"/>
            </a:lvl6pPr>
            <a:lvl7pPr marL="3200400" lvl="6" indent="-457200" algn="ctr" rtl="0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●"/>
              <a:defRPr sz="3600" i="1"/>
            </a:lvl7pPr>
            <a:lvl8pPr marL="3657600" lvl="7" indent="-457200" algn="ctr" rtl="0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○"/>
              <a:defRPr sz="3600" i="1"/>
            </a:lvl8pPr>
            <a:lvl9pPr marL="4114800" lvl="8" indent="-457200" algn="ctr" rtl="0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■"/>
              <a:defRPr sz="3600" i="1"/>
            </a:lvl9pPr>
          </a:lstStyle>
          <a:p>
            <a:endParaRPr/>
          </a:p>
        </p:txBody>
      </p:sp>
      <p:cxnSp>
        <p:nvCxnSpPr>
          <p:cNvPr id="132" name="Google Shape;132;p22"/>
          <p:cNvCxnSpPr>
            <a:endCxn id="133" idx="1"/>
          </p:cNvCxnSpPr>
          <p:nvPr/>
        </p:nvCxnSpPr>
        <p:spPr>
          <a:xfrm>
            <a:off x="4989460" y="871980"/>
            <a:ext cx="591200" cy="3624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4" name="Google Shape;134;p22"/>
          <p:cNvCxnSpPr/>
          <p:nvPr/>
        </p:nvCxnSpPr>
        <p:spPr>
          <a:xfrm rot="10800000">
            <a:off x="5486400" y="269685"/>
            <a:ext cx="609600" cy="8046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5" name="Google Shape;135;p22"/>
          <p:cNvCxnSpPr/>
          <p:nvPr/>
        </p:nvCxnSpPr>
        <p:spPr>
          <a:xfrm rot="10800000" flipH="1">
            <a:off x="6332100" y="753125"/>
            <a:ext cx="126800" cy="3489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6" name="Google Shape;136;p22"/>
          <p:cNvSpPr txBox="1">
            <a:spLocks noGrp="1"/>
          </p:cNvSpPr>
          <p:nvPr>
            <p:ph type="sldNum" idx="12"/>
          </p:nvPr>
        </p:nvSpPr>
        <p:spPr>
          <a:xfrm>
            <a:off x="-116" y="6333125"/>
            <a:ext cx="121920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/>
            </a:lvl1pPr>
            <a:lvl2pPr lvl="1" algn="ctr" rtl="0">
              <a:buNone/>
              <a:defRPr/>
            </a:lvl2pPr>
            <a:lvl3pPr lvl="2" algn="ctr" rtl="0">
              <a:buNone/>
              <a:defRPr/>
            </a:lvl3pPr>
            <a:lvl4pPr lvl="3" algn="ctr" rtl="0">
              <a:buNone/>
              <a:defRPr/>
            </a:lvl4pPr>
            <a:lvl5pPr lvl="4" algn="ctr" rtl="0">
              <a:buNone/>
              <a:defRPr/>
            </a:lvl5pPr>
            <a:lvl6pPr lvl="5" algn="ctr" rtl="0">
              <a:buNone/>
              <a:defRPr/>
            </a:lvl6pPr>
            <a:lvl7pPr lvl="6" algn="ctr" rtl="0">
              <a:buNone/>
              <a:defRPr/>
            </a:lvl7pPr>
            <a:lvl8pPr lvl="7" algn="ctr" rtl="0">
              <a:buNone/>
              <a:defRPr/>
            </a:lvl8pPr>
            <a:lvl9pPr lvl="8" algn="ctr" rtl="0"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3" name="Google Shape;133;p22"/>
          <p:cNvSpPr/>
          <p:nvPr/>
        </p:nvSpPr>
        <p:spPr>
          <a:xfrm>
            <a:off x="5367200" y="1074285"/>
            <a:ext cx="1457600" cy="10932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</p:spTree>
    <p:extLst>
      <p:ext uri="{BB962C8B-B14F-4D97-AF65-F5344CB8AC3E}">
        <p14:creationId xmlns:p14="http://schemas.microsoft.com/office/powerpoint/2010/main" val="34327792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>
            <a:spLocks noGrp="1"/>
          </p:cNvSpPr>
          <p:nvPr>
            <p:ph type="ctrTitle"/>
          </p:nvPr>
        </p:nvSpPr>
        <p:spPr>
          <a:xfrm>
            <a:off x="2266913" y="1360350"/>
            <a:ext cx="7743200" cy="154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9pPr>
          </a:lstStyle>
          <a:p>
            <a:endParaRPr/>
          </a:p>
        </p:txBody>
      </p:sp>
      <p:sp>
        <p:nvSpPr>
          <p:cNvPr id="111" name="Google Shape;111;p20"/>
          <p:cNvSpPr/>
          <p:nvPr/>
        </p:nvSpPr>
        <p:spPr>
          <a:xfrm>
            <a:off x="9196833" y="6199950"/>
            <a:ext cx="1692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12" name="Google Shape;112;p20"/>
          <p:cNvSpPr/>
          <p:nvPr/>
        </p:nvSpPr>
        <p:spPr>
          <a:xfrm>
            <a:off x="9939167" y="5638800"/>
            <a:ext cx="1692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13" name="Google Shape;113;p20"/>
          <p:cNvSpPr/>
          <p:nvPr/>
        </p:nvSpPr>
        <p:spPr>
          <a:xfrm>
            <a:off x="11770303" y="4597554"/>
            <a:ext cx="101200" cy="75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14" name="Google Shape;114;p20"/>
          <p:cNvSpPr/>
          <p:nvPr/>
        </p:nvSpPr>
        <p:spPr>
          <a:xfrm>
            <a:off x="11569400" y="6577875"/>
            <a:ext cx="1692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15" name="Google Shape;115;p20"/>
          <p:cNvSpPr/>
          <p:nvPr/>
        </p:nvSpPr>
        <p:spPr>
          <a:xfrm>
            <a:off x="3962967" y="633400"/>
            <a:ext cx="1692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16" name="Google Shape;116;p20"/>
          <p:cNvSpPr/>
          <p:nvPr/>
        </p:nvSpPr>
        <p:spPr>
          <a:xfrm>
            <a:off x="772847" y="3373479"/>
            <a:ext cx="1692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17" name="Google Shape;117;p20"/>
          <p:cNvSpPr/>
          <p:nvPr/>
        </p:nvSpPr>
        <p:spPr>
          <a:xfrm>
            <a:off x="415791" y="791518"/>
            <a:ext cx="1692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18" name="Google Shape;118;p20"/>
          <p:cNvSpPr/>
          <p:nvPr/>
        </p:nvSpPr>
        <p:spPr>
          <a:xfrm>
            <a:off x="835096" y="1339872"/>
            <a:ext cx="338400" cy="2538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19" name="Google Shape;119;p20"/>
          <p:cNvSpPr/>
          <p:nvPr/>
        </p:nvSpPr>
        <p:spPr>
          <a:xfrm>
            <a:off x="10806000" y="4963100"/>
            <a:ext cx="253600" cy="1905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20" name="Google Shape;120;p20"/>
          <p:cNvSpPr/>
          <p:nvPr/>
        </p:nvSpPr>
        <p:spPr>
          <a:xfrm>
            <a:off x="11738600" y="5654657"/>
            <a:ext cx="253600" cy="1905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21" name="Google Shape;121;p20"/>
          <p:cNvSpPr/>
          <p:nvPr/>
        </p:nvSpPr>
        <p:spPr>
          <a:xfrm>
            <a:off x="261747" y="1990890"/>
            <a:ext cx="101200" cy="75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22" name="Google Shape;122;p20"/>
          <p:cNvSpPr/>
          <p:nvPr/>
        </p:nvSpPr>
        <p:spPr>
          <a:xfrm>
            <a:off x="2317400" y="271322"/>
            <a:ext cx="338400" cy="2538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23" name="Google Shape;123;p20"/>
          <p:cNvSpPr/>
          <p:nvPr/>
        </p:nvSpPr>
        <p:spPr>
          <a:xfrm>
            <a:off x="1028879" y="2504485"/>
            <a:ext cx="101200" cy="75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24" name="Google Shape;124;p20"/>
          <p:cNvSpPr/>
          <p:nvPr/>
        </p:nvSpPr>
        <p:spPr>
          <a:xfrm>
            <a:off x="5695445" y="474825"/>
            <a:ext cx="101200" cy="75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25" name="Google Shape;125;p20"/>
          <p:cNvSpPr/>
          <p:nvPr/>
        </p:nvSpPr>
        <p:spPr>
          <a:xfrm>
            <a:off x="10305617" y="6127438"/>
            <a:ext cx="338400" cy="2541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</p:spTree>
    <p:extLst>
      <p:ext uri="{BB962C8B-B14F-4D97-AF65-F5344CB8AC3E}">
        <p14:creationId xmlns:p14="http://schemas.microsoft.com/office/powerpoint/2010/main" val="8662336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1_Title and Conte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1219200"/>
            <a:ext cx="12192000" cy="2286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5"/>
          <p:cNvSpPr txBox="1">
            <a:spLocks noGrp="1"/>
          </p:cNvSpPr>
          <p:nvPr>
            <p:ph type="title"/>
          </p:nvPr>
        </p:nvSpPr>
        <p:spPr>
          <a:xfrm>
            <a:off x="203200" y="152400"/>
            <a:ext cx="11785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1400"/>
              <a:buNone/>
              <a:defRPr sz="4000" b="1" i="0" u="none" strike="noStrike" cap="none">
                <a:solidFill>
                  <a:srgbClr val="52525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rgbClr val="604A7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rgbClr val="604A7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rgbClr val="604A7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rgbClr val="604A7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rgbClr val="604A7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rgbClr val="604A7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rgbClr val="604A7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rgbClr val="604A7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1"/>
          </p:nvPr>
        </p:nvSpPr>
        <p:spPr>
          <a:xfrm>
            <a:off x="203200" y="1600200"/>
            <a:ext cx="11785600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rgbClr val="604A7B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rgbClr val="604A7B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rgbClr val="604A7B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rgbClr val="604A7B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rgbClr val="604A7B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11379200" y="6248400"/>
            <a:ext cx="812800" cy="6096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6" name="Google Shape;36;p5"/>
          <p:cNvSpPr txBox="1">
            <a:spLocks noGrp="1"/>
          </p:cNvSpPr>
          <p:nvPr>
            <p:ph type="ftr" idx="11"/>
          </p:nvPr>
        </p:nvSpPr>
        <p:spPr>
          <a:xfrm>
            <a:off x="3149600" y="6400801"/>
            <a:ext cx="6807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58485886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3"/>
          <p:cNvSpPr txBox="1">
            <a:spLocks noGrp="1"/>
          </p:cNvSpPr>
          <p:nvPr>
            <p:ph type="title"/>
          </p:nvPr>
        </p:nvSpPr>
        <p:spPr>
          <a:xfrm>
            <a:off x="1048200" y="410826"/>
            <a:ext cx="100956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39" name="Google Shape;139;p23"/>
          <p:cNvSpPr txBox="1">
            <a:spLocks noGrp="1"/>
          </p:cNvSpPr>
          <p:nvPr>
            <p:ph type="body" idx="1"/>
          </p:nvPr>
        </p:nvSpPr>
        <p:spPr>
          <a:xfrm>
            <a:off x="1048200" y="1682267"/>
            <a:ext cx="10095600" cy="47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3000"/>
              <a:buChar char="◎"/>
              <a:defRPr/>
            </a:lvl1pPr>
            <a:lvl2pPr marL="914400" lvl="1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3pPr>
            <a:lvl4pPr marL="1828800" lvl="3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40" name="Google Shape;140;p23"/>
          <p:cNvSpPr txBox="1">
            <a:spLocks noGrp="1"/>
          </p:cNvSpPr>
          <p:nvPr>
            <p:ph type="sldNum" idx="12"/>
          </p:nvPr>
        </p:nvSpPr>
        <p:spPr>
          <a:xfrm>
            <a:off x="11205845" y="6333134"/>
            <a:ext cx="7316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algn="r"/>
            <a:fld id="{00000000-1234-1234-1234-123412341234}" type="slidenum">
              <a:rPr lang="en-US" smtClean="0"/>
              <a:pPr algn="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159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010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401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231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775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260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723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850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398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9070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80" r:id="rId10"/>
    <p:sldLayoutId id="2147483681" r:id="rId11"/>
    <p:sldLayoutId id="2147483682" r:id="rId12"/>
    <p:sldLayoutId id="2147483684" r:id="rId13"/>
    <p:sldLayoutId id="2147483686" r:id="rId14"/>
    <p:sldLayoutId id="2147483687" r:id="rId1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8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8.pn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8178D31F-2FFC-4036-8518-795F22D5A1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89" b="13641"/>
          <a:stretch/>
        </p:blipFill>
        <p:spPr bwMode="auto">
          <a:xfrm>
            <a:off x="-1" y="10"/>
            <a:ext cx="12191999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7319A1DD-F557-4EC6-8A8C-F7617B4CD6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118982"/>
            <a:ext cx="7537704" cy="2462668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10AF38-26DF-48B3-952C-4A9091D686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2429" y="2791513"/>
            <a:ext cx="6470692" cy="1229306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chemeClr val="tx1"/>
                </a:solidFill>
              </a:rPr>
              <a:t>AT82.02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FC2D8F-56D2-4ADF-B439-0E09E7C378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2429" y="4328868"/>
            <a:ext cx="6686892" cy="1229306"/>
          </a:xfrm>
        </p:spPr>
        <p:txBody>
          <a:bodyPr>
            <a:normAutofit fontScale="62500" lnSpcReduction="20000"/>
          </a:bodyPr>
          <a:lstStyle/>
          <a:p>
            <a:r>
              <a:rPr lang="en-US" b="1" dirty="0"/>
              <a:t>Data Modeling and Management</a:t>
            </a:r>
          </a:p>
          <a:p>
            <a:r>
              <a:rPr lang="en-US" dirty="0"/>
              <a:t>Unit 4-1 </a:t>
            </a:r>
            <a:r>
              <a:rPr lang="en-US" sz="2400" dirty="0">
                <a:solidFill>
                  <a:srgbClr val="434343"/>
                </a:solidFill>
              </a:rPr>
              <a:t>Transaction Processing &amp; Consistency Models</a:t>
            </a:r>
            <a:endParaRPr lang="en-US" dirty="0"/>
          </a:p>
          <a:p>
            <a:r>
              <a:rPr lang="en-US" sz="1800" dirty="0"/>
              <a:t>Chutiporn Anutariya (</a:t>
            </a:r>
            <a:r>
              <a:rPr lang="en-US" sz="1800" dirty="0" err="1"/>
              <a:t>chuti</a:t>
            </a:r>
            <a:r>
              <a:rPr lang="en-US" sz="1800" dirty="0"/>
              <a:t> at </a:t>
            </a:r>
            <a:r>
              <a:rPr lang="en-US" sz="1800" dirty="0" err="1"/>
              <a:t>ait</a:t>
            </a:r>
            <a:r>
              <a:rPr lang="en-US" sz="1800" dirty="0"/>
              <a:t> dot ac dot </a:t>
            </a:r>
            <a:r>
              <a:rPr lang="en-US" sz="1800" dirty="0" err="1"/>
              <a:t>th</a:t>
            </a:r>
            <a:r>
              <a:rPr lang="en-US" sz="1800" dirty="0"/>
              <a:t>)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2429" y="4641183"/>
            <a:ext cx="63093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C390A367-0330-4E03-9D5F-40308A7975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B30B7D-2E87-422A-8586-872F12C6FA1E}"/>
              </a:ext>
            </a:extLst>
          </p:cNvPr>
          <p:cNvSpPr/>
          <p:nvPr/>
        </p:nvSpPr>
        <p:spPr>
          <a:xfrm>
            <a:off x="7459321" y="6400799"/>
            <a:ext cx="4741383" cy="4802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416EC6-351B-4E0C-8499-972A395C481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9413" y="6420425"/>
            <a:ext cx="2102177" cy="43162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49DD079-0508-46E4-9BF6-00717678475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7568" y="6133767"/>
            <a:ext cx="1742160" cy="998690"/>
          </a:xfrm>
          <a:prstGeom prst="rect">
            <a:avLst/>
          </a:prstGeom>
        </p:spPr>
      </p:pic>
      <p:pic>
        <p:nvPicPr>
          <p:cNvPr id="1026" name="Picture 2" descr="Logo | Asian Institute of Technology">
            <a:extLst>
              <a:ext uri="{FF2B5EF4-FFF2-40B4-BE49-F238E27FC236}">
                <a16:creationId xmlns:a16="http://schemas.microsoft.com/office/drawing/2014/main" id="{B8C48FB4-6D14-4F7E-890F-C3D71666C9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9728" y="6400800"/>
            <a:ext cx="449865" cy="449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23D25AB6-9148-417B-8F5C-54AD82619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27473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r>
              <a:rPr lang="en-US"/>
              <a:t>Several Forms of Consistency</a:t>
            </a:r>
            <a:endParaRPr/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2A420531-B8FC-4822-88EE-FC974C41A6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9802149"/>
              </p:ext>
            </p:extLst>
          </p:nvPr>
        </p:nvGraphicFramePr>
        <p:xfrm>
          <a:off x="7198822" y="2165787"/>
          <a:ext cx="3956858" cy="2526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62" name="Google Shape;262;p4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algn="r"/>
            <a:fld id="{00000000-1234-1234-1234-123412341234}" type="slidenum">
              <a:rPr lang="en-US"/>
              <a:pPr algn="r"/>
              <a:t>10</a:t>
            </a:fld>
            <a:endParaRPr/>
          </a:p>
        </p:txBody>
      </p:sp>
      <p:pic>
        <p:nvPicPr>
          <p:cNvPr id="263" name="Google Shape;263;p4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036320" y="2065778"/>
            <a:ext cx="6261197" cy="43183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2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spcFirstLastPara="1" vert="horz" lIns="91425" tIns="91425" rIns="91425" bIns="91425" rtlCol="0" anchor="b" anchorCtr="0">
            <a:normAutofit/>
          </a:bodyPr>
          <a:lstStyle/>
          <a:p>
            <a:r>
              <a:rPr lang="en-US"/>
              <a:t>Several Forms of Consistency</a:t>
            </a:r>
            <a:endParaRPr/>
          </a:p>
        </p:txBody>
      </p:sp>
      <p:sp>
        <p:nvSpPr>
          <p:cNvPr id="272" name="Google Shape;272;p42"/>
          <p:cNvSpPr txBox="1">
            <a:spLocks noGrp="1"/>
          </p:cNvSpPr>
          <p:nvPr>
            <p:ph type="sldNum" sz="quarter" idx="12"/>
          </p:nvPr>
        </p:nvSpPr>
        <p:spPr>
          <a:xfrm>
            <a:off x="10993582" y="6446838"/>
            <a:ext cx="780010" cy="365125"/>
          </a:xfrm>
        </p:spPr>
        <p:txBody>
          <a:bodyPr spcFirstLastPara="1" vert="horz" lIns="91425" tIns="91425" rIns="91425" bIns="91425" rtlCol="0" anchor="ctr" anchorCtr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00000000-1234-1234-1234-123412341234}" type="slidenum">
              <a:rPr lang="en-US" sz="700"/>
              <a:pPr>
                <a:lnSpc>
                  <a:spcPct val="90000"/>
                </a:lnSpc>
                <a:spcAft>
                  <a:spcPts val="600"/>
                </a:spcAft>
              </a:pPr>
              <a:t>11</a:t>
            </a:fld>
            <a:endParaRPr lang="en-US" sz="700"/>
          </a:p>
        </p:txBody>
      </p:sp>
      <p:graphicFrame>
        <p:nvGraphicFramePr>
          <p:cNvPr id="274" name="Google Shape;271;p42">
            <a:extLst>
              <a:ext uri="{FF2B5EF4-FFF2-40B4-BE49-F238E27FC236}">
                <a16:creationId xmlns:a16="http://schemas.microsoft.com/office/drawing/2014/main" id="{3BA680C8-690E-4068-A054-3380F2E48EC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7751431"/>
              </p:ext>
            </p:extLst>
          </p:nvPr>
        </p:nvGraphicFramePr>
        <p:xfrm>
          <a:off x="1097280" y="2108201"/>
          <a:ext cx="10058400" cy="37608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3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spcFirstLastPara="1" vert="horz" lIns="91425" tIns="91425" rIns="91425" bIns="91425" rtlCol="0" anchor="b" anchorCtr="0">
            <a:normAutofit/>
          </a:bodyPr>
          <a:lstStyle/>
          <a:p>
            <a:r>
              <a:rPr lang="en-US"/>
              <a:t>Several Forms of Consistency</a:t>
            </a:r>
            <a:endParaRPr/>
          </a:p>
        </p:txBody>
      </p:sp>
      <p:sp>
        <p:nvSpPr>
          <p:cNvPr id="280" name="Google Shape;280;p43"/>
          <p:cNvSpPr txBox="1">
            <a:spLocks noGrp="1"/>
          </p:cNvSpPr>
          <p:nvPr>
            <p:ph type="sldNum" sz="quarter" idx="12"/>
          </p:nvPr>
        </p:nvSpPr>
        <p:spPr>
          <a:xfrm>
            <a:off x="10993582" y="6446838"/>
            <a:ext cx="780010" cy="365125"/>
          </a:xfrm>
        </p:spPr>
        <p:txBody>
          <a:bodyPr spcFirstLastPara="1" vert="horz" lIns="91425" tIns="91425" rIns="91425" bIns="91425" rtlCol="0" anchor="ctr" anchorCtr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00000000-1234-1234-1234-123412341234}" type="slidenum">
              <a:rPr lang="en-US" sz="700"/>
              <a:pPr>
                <a:lnSpc>
                  <a:spcPct val="90000"/>
                </a:lnSpc>
                <a:spcAft>
                  <a:spcPts val="600"/>
                </a:spcAft>
              </a:pPr>
              <a:t>12</a:t>
            </a:fld>
            <a:endParaRPr lang="en-US" sz="700"/>
          </a:p>
        </p:txBody>
      </p:sp>
      <p:graphicFrame>
        <p:nvGraphicFramePr>
          <p:cNvPr id="284" name="Google Shape;279;p43">
            <a:extLst>
              <a:ext uri="{FF2B5EF4-FFF2-40B4-BE49-F238E27FC236}">
                <a16:creationId xmlns:a16="http://schemas.microsoft.com/office/drawing/2014/main" id="{4C997748-3105-497A-8A0C-195F9A5F188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58887780"/>
              </p:ext>
            </p:extLst>
          </p:nvPr>
        </p:nvGraphicFramePr>
        <p:xfrm>
          <a:off x="1097280" y="2108201"/>
          <a:ext cx="10058400" cy="37608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4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spcFirstLastPara="1" vert="horz" lIns="91425" tIns="91425" rIns="91425" bIns="91425" rtlCol="0" anchor="b" anchorCtr="0">
            <a:normAutofit/>
          </a:bodyPr>
          <a:lstStyle/>
          <a:p>
            <a:r>
              <a:rPr lang="en-US"/>
              <a:t>Degrees of Consistency</a:t>
            </a:r>
            <a:endParaRPr/>
          </a:p>
        </p:txBody>
      </p:sp>
      <p:sp>
        <p:nvSpPr>
          <p:cNvPr id="288" name="Google Shape;288;p44"/>
          <p:cNvSpPr txBox="1">
            <a:spLocks noGrp="1"/>
          </p:cNvSpPr>
          <p:nvPr>
            <p:ph type="sldNum" sz="quarter" idx="12"/>
          </p:nvPr>
        </p:nvSpPr>
        <p:spPr>
          <a:xfrm>
            <a:off x="10993582" y="6446838"/>
            <a:ext cx="780010" cy="365125"/>
          </a:xfrm>
        </p:spPr>
        <p:txBody>
          <a:bodyPr spcFirstLastPara="1" vert="horz" lIns="91425" tIns="91425" rIns="91425" bIns="91425" rtlCol="0" anchor="ctr" anchorCtr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00000000-1234-1234-1234-123412341234}" type="slidenum">
              <a:rPr lang="en-US" sz="700"/>
              <a:pPr>
                <a:lnSpc>
                  <a:spcPct val="90000"/>
                </a:lnSpc>
                <a:spcAft>
                  <a:spcPts val="600"/>
                </a:spcAft>
              </a:pPr>
              <a:t>13</a:t>
            </a:fld>
            <a:endParaRPr lang="en-US" sz="700"/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58525D18-D385-4658-AD72-71BFF6DC606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13331328"/>
              </p:ext>
            </p:extLst>
          </p:nvPr>
        </p:nvGraphicFramePr>
        <p:xfrm>
          <a:off x="1097280" y="2108201"/>
          <a:ext cx="10058400" cy="37608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5"/>
          <p:cNvSpPr txBox="1">
            <a:spLocks noGrp="1"/>
          </p:cNvSpPr>
          <p:nvPr>
            <p:ph type="body" idx="1"/>
          </p:nvPr>
        </p:nvSpPr>
        <p:spPr>
          <a:xfrm>
            <a:off x="1931236" y="3023634"/>
            <a:ext cx="8329353" cy="3040164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38100" indent="0">
              <a:buSzPts val="3000"/>
              <a:buNone/>
            </a:pPr>
            <a:r>
              <a:rPr lang="en-US" sz="3000" dirty="0">
                <a:solidFill>
                  <a:srgbClr val="000000"/>
                </a:solidFill>
              </a:rPr>
              <a:t>Whether</a:t>
            </a:r>
            <a:r>
              <a:rPr lang="en-US" sz="3000" dirty="0"/>
              <a:t> inconsistency is acceptable and which degree of consistency is acceptable depends foremost on the </a:t>
            </a:r>
            <a:r>
              <a:rPr lang="en-US" sz="3000" dirty="0">
                <a:solidFill>
                  <a:srgbClr val="008000"/>
                </a:solidFill>
              </a:rPr>
              <a:t>client application.</a:t>
            </a:r>
            <a:endParaRPr sz="3000" dirty="0">
              <a:solidFill>
                <a:srgbClr val="008000"/>
              </a:solidFill>
            </a:endParaRPr>
          </a:p>
        </p:txBody>
      </p:sp>
      <p:sp>
        <p:nvSpPr>
          <p:cNvPr id="295" name="Google Shape;295;p45"/>
          <p:cNvSpPr txBox="1">
            <a:spLocks noGrp="1"/>
          </p:cNvSpPr>
          <p:nvPr>
            <p:ph type="sldNum" idx="12"/>
          </p:nvPr>
        </p:nvSpPr>
        <p:spPr>
          <a:xfrm>
            <a:off x="1523913" y="6333125"/>
            <a:ext cx="9144000" cy="5250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fld id="{00000000-1234-1234-1234-123412341234}" type="slidenum">
              <a:rPr lang="en-US"/>
              <a:pPr/>
              <a:t>14</a:t>
            </a:fld>
            <a:endParaRPr/>
          </a:p>
        </p:txBody>
      </p:sp>
      <p:pic>
        <p:nvPicPr>
          <p:cNvPr id="296" name="Google Shape;296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1225" y="1024758"/>
            <a:ext cx="1729550" cy="172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6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spcFirstLastPara="1" vert="horz" lIns="91425" tIns="91425" rIns="91425" bIns="91425" rtlCol="0" anchor="b" anchorCtr="0">
            <a:normAutofit/>
          </a:bodyPr>
          <a:lstStyle/>
          <a:p>
            <a:r>
              <a:rPr lang="en-US" dirty="0"/>
              <a:t>Consistency Relaxation</a:t>
            </a:r>
            <a:endParaRPr dirty="0"/>
          </a:p>
        </p:txBody>
      </p:sp>
      <p:sp>
        <p:nvSpPr>
          <p:cNvPr id="304" name="Google Shape;304;p46"/>
          <p:cNvSpPr txBox="1">
            <a:spLocks noGrp="1"/>
          </p:cNvSpPr>
          <p:nvPr>
            <p:ph type="sldNum" sz="quarter" idx="12"/>
          </p:nvPr>
        </p:nvSpPr>
        <p:spPr>
          <a:xfrm>
            <a:off x="10993582" y="6446838"/>
            <a:ext cx="780010" cy="365125"/>
          </a:xfrm>
        </p:spPr>
        <p:txBody>
          <a:bodyPr spcFirstLastPara="1" vert="horz" lIns="91425" tIns="91425" rIns="91425" bIns="91425" rtlCol="0" anchor="ctr" anchorCtr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00000000-1234-1234-1234-123412341234}" type="slidenum">
              <a:rPr lang="en-US" sz="700"/>
              <a:pPr>
                <a:lnSpc>
                  <a:spcPct val="90000"/>
                </a:lnSpc>
                <a:spcAft>
                  <a:spcPts val="600"/>
                </a:spcAft>
              </a:pPr>
              <a:t>15</a:t>
            </a:fld>
            <a:endParaRPr lang="en-US" sz="700"/>
          </a:p>
        </p:txBody>
      </p:sp>
      <p:graphicFrame>
        <p:nvGraphicFramePr>
          <p:cNvPr id="306" name="Google Shape;303;p46">
            <a:extLst>
              <a:ext uri="{FF2B5EF4-FFF2-40B4-BE49-F238E27FC236}">
                <a16:creationId xmlns:a16="http://schemas.microsoft.com/office/drawing/2014/main" id="{EA2B815F-B8BD-4CE6-922F-D9055109517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86477082"/>
              </p:ext>
            </p:extLst>
          </p:nvPr>
        </p:nvGraphicFramePr>
        <p:xfrm>
          <a:off x="1097280" y="2108201"/>
          <a:ext cx="10058400" cy="37608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61"/>
          <p:cNvSpPr txBox="1"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spcFirstLastPara="1" vert="horz" lIns="91425" tIns="91425" rIns="91425" bIns="91425" rtlCol="0" anchor="b" anchorCtr="0">
            <a:normAutofit/>
          </a:bodyPr>
          <a:lstStyle/>
          <a:p>
            <a:r>
              <a:rPr lang="en-US"/>
              <a:t>BASE Transactions</a:t>
            </a:r>
            <a:endParaRPr/>
          </a:p>
        </p:txBody>
      </p:sp>
      <p:sp>
        <p:nvSpPr>
          <p:cNvPr id="131" name="Text Placeholder 2">
            <a:extLst>
              <a:ext uri="{FF2B5EF4-FFF2-40B4-BE49-F238E27FC236}">
                <a16:creationId xmlns:a16="http://schemas.microsoft.com/office/drawing/2014/main" id="{5E609820-931C-45C6-A87C-EB3166A550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/>
          <a:lstStyle/>
          <a:p>
            <a:endParaRPr lang="en-US"/>
          </a:p>
        </p:txBody>
      </p:sp>
      <p:sp>
        <p:nvSpPr>
          <p:cNvPr id="133" name="Slide Number Placeholder 3">
            <a:extLst>
              <a:ext uri="{FF2B5EF4-FFF2-40B4-BE49-F238E27FC236}">
                <a16:creationId xmlns:a16="http://schemas.microsoft.com/office/drawing/2014/main" id="{D19C5D44-3512-4F4A-8D1E-B903B74CE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93582" y="6446838"/>
            <a:ext cx="78001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3A98EE3D-8CD1-4C3F-BD1C-C98C9596463C}" type="slidenum">
              <a:rPr lang="en-US" smtClean="0"/>
              <a:pPr>
                <a:spcAft>
                  <a:spcPts val="600"/>
                </a:spcAft>
              </a:pPr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6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r>
              <a:rPr lang="en-US" dirty="0">
                <a:solidFill>
                  <a:srgbClr val="604A7B"/>
                </a:solidFill>
              </a:rPr>
              <a:t>BASE Transactions</a:t>
            </a:r>
            <a:endParaRPr dirty="0">
              <a:solidFill>
                <a:srgbClr val="604A7B"/>
              </a:solidFill>
            </a:endParaRPr>
          </a:p>
        </p:txBody>
      </p:sp>
      <p:sp>
        <p:nvSpPr>
          <p:cNvPr id="465" name="Google Shape;465;p6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fld id="{00000000-1234-1234-1234-123412341234}" type="slidenum">
              <a:rPr lang="en-US">
                <a:solidFill>
                  <a:srgbClr val="EEEBCA"/>
                </a:solidFill>
              </a:rPr>
              <a:pPr/>
              <a:t>17</a:t>
            </a:fld>
            <a:endParaRPr>
              <a:solidFill>
                <a:srgbClr val="EEEBCA"/>
              </a:solidFill>
            </a:endParaRPr>
          </a:p>
        </p:txBody>
      </p:sp>
      <p:grpSp>
        <p:nvGrpSpPr>
          <p:cNvPr id="18" name="Google Shape;452;p62">
            <a:extLst>
              <a:ext uri="{FF2B5EF4-FFF2-40B4-BE49-F238E27FC236}">
                <a16:creationId xmlns:a16="http://schemas.microsoft.com/office/drawing/2014/main" id="{976F47CC-0038-43A1-B36D-4E54E6E8449B}"/>
              </a:ext>
            </a:extLst>
          </p:cNvPr>
          <p:cNvGrpSpPr/>
          <p:nvPr/>
        </p:nvGrpSpPr>
        <p:grpSpPr>
          <a:xfrm>
            <a:off x="1036320" y="1446416"/>
            <a:ext cx="10119359" cy="5124982"/>
            <a:chOff x="0" y="2269"/>
            <a:chExt cx="8839199" cy="4643606"/>
          </a:xfrm>
        </p:grpSpPr>
        <p:sp>
          <p:nvSpPr>
            <p:cNvPr id="19" name="Google Shape;453;p62">
              <a:extLst>
                <a:ext uri="{FF2B5EF4-FFF2-40B4-BE49-F238E27FC236}">
                  <a16:creationId xmlns:a16="http://schemas.microsoft.com/office/drawing/2014/main" id="{5F99D347-A9E4-4A7E-BAFD-7805B9ADC1A4}"/>
                </a:ext>
              </a:extLst>
            </p:cNvPr>
            <p:cNvSpPr/>
            <p:nvPr/>
          </p:nvSpPr>
          <p:spPr>
            <a:xfrm rot="5400000">
              <a:off x="5411399" y="-2077234"/>
              <a:ext cx="1198500" cy="565710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rgbClr val="CFE0F2">
                <a:alpha val="89800"/>
              </a:srgbClr>
            </a:solidFill>
            <a:ln w="25400" cap="flat" cmpd="sng">
              <a:solidFill>
                <a:srgbClr val="CFE0F2">
                  <a:alpha val="898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" name="Google Shape;454;p62">
              <a:extLst>
                <a:ext uri="{FF2B5EF4-FFF2-40B4-BE49-F238E27FC236}">
                  <a16:creationId xmlns:a16="http://schemas.microsoft.com/office/drawing/2014/main" id="{5B41DC78-B711-4ADA-A0F6-72D5CFFA3145}"/>
                </a:ext>
              </a:extLst>
            </p:cNvPr>
            <p:cNvSpPr txBox="1"/>
            <p:nvPr/>
          </p:nvSpPr>
          <p:spPr>
            <a:xfrm>
              <a:off x="3182112" y="210564"/>
              <a:ext cx="5598600" cy="108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6200" tIns="38100" rIns="76200" bIns="38100" anchor="ctr" anchorCtr="0">
              <a:noAutofit/>
            </a:bodyPr>
            <a:lstStyle/>
            <a:p>
              <a:pPr marL="228600" lvl="1" indent="-228600">
                <a:lnSpc>
                  <a:spcPct val="90000"/>
                </a:lnSpc>
                <a:buClr>
                  <a:schemeClr val="dk1"/>
                </a:buClr>
                <a:buSzPts val="2000"/>
                <a:buFont typeface="Arial"/>
                <a:buChar char="•"/>
              </a:pPr>
              <a:r>
                <a:rPr lang="en-US" sz="20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Indicates that the system </a:t>
              </a:r>
              <a:r>
                <a:rPr lang="en-US" sz="2000" i="1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does</a:t>
              </a:r>
              <a:r>
                <a:rPr lang="en-US" sz="20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 guarantee availability, in terms of the CAP theorem</a:t>
              </a:r>
              <a:endParaRPr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228600" lvl="1" indent="-228600">
                <a:lnSpc>
                  <a:spcPct val="90000"/>
                </a:lnSpc>
                <a:spcBef>
                  <a:spcPts val="300"/>
                </a:spcBef>
                <a:buClr>
                  <a:schemeClr val="dk1"/>
                </a:buClr>
                <a:buSzPts val="2000"/>
                <a:buFont typeface="Arial"/>
                <a:buChar char="•"/>
              </a:pPr>
              <a:r>
                <a:rPr lang="en-US" sz="20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Fulfills request, even in partial consistency</a:t>
              </a:r>
              <a:endParaRPr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455;p62">
              <a:extLst>
                <a:ext uri="{FF2B5EF4-FFF2-40B4-BE49-F238E27FC236}">
                  <a16:creationId xmlns:a16="http://schemas.microsoft.com/office/drawing/2014/main" id="{031B8646-9B19-4960-83A0-21C75CFC4629}"/>
                </a:ext>
              </a:extLst>
            </p:cNvPr>
            <p:cNvSpPr/>
            <p:nvPr/>
          </p:nvSpPr>
          <p:spPr>
            <a:xfrm>
              <a:off x="0" y="2269"/>
              <a:ext cx="3182100" cy="1497900"/>
            </a:xfrm>
            <a:prstGeom prst="roundRect">
              <a:avLst>
                <a:gd name="adj" fmla="val 16667"/>
              </a:avLst>
            </a:prstGeom>
            <a:solidFill>
              <a:srgbClr val="4DA6DB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2" name="Google Shape;456;p62">
              <a:extLst>
                <a:ext uri="{FF2B5EF4-FFF2-40B4-BE49-F238E27FC236}">
                  <a16:creationId xmlns:a16="http://schemas.microsoft.com/office/drawing/2014/main" id="{19F75850-057F-430F-A6AF-D1FA835A70B6}"/>
                </a:ext>
              </a:extLst>
            </p:cNvPr>
            <p:cNvSpPr txBox="1"/>
            <p:nvPr/>
          </p:nvSpPr>
          <p:spPr>
            <a:xfrm>
              <a:off x="73124" y="75393"/>
              <a:ext cx="3036000" cy="135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6675" tIns="53325" rIns="106675" bIns="53325" anchor="ctr" anchorCtr="0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2800" b="1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B</a:t>
              </a:r>
              <a:r>
                <a:rPr lang="en-US" sz="28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asic</a:t>
              </a:r>
              <a:endParaRPr sz="28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algn="ctr">
                <a:lnSpc>
                  <a:spcPct val="90000"/>
                </a:lnSpc>
              </a:pPr>
              <a:r>
                <a:rPr lang="en-US" sz="2800" b="1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r>
                <a:rPr lang="en-US" sz="28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vailability </a:t>
              </a:r>
              <a:endParaRPr sz="28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457;p62">
              <a:extLst>
                <a:ext uri="{FF2B5EF4-FFF2-40B4-BE49-F238E27FC236}">
                  <a16:creationId xmlns:a16="http://schemas.microsoft.com/office/drawing/2014/main" id="{130DA934-9B65-4EEA-97D3-154DAB492936}"/>
                </a:ext>
              </a:extLst>
            </p:cNvPr>
            <p:cNvSpPr/>
            <p:nvPr/>
          </p:nvSpPr>
          <p:spPr>
            <a:xfrm rot="5400000">
              <a:off x="5411399" y="-504382"/>
              <a:ext cx="1198500" cy="565710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rgbClr val="CED9F3">
                <a:alpha val="89800"/>
              </a:srgbClr>
            </a:solidFill>
            <a:ln w="25400" cap="flat" cmpd="sng">
              <a:solidFill>
                <a:srgbClr val="CED9F3">
                  <a:alpha val="898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4" name="Google Shape;458;p62">
              <a:extLst>
                <a:ext uri="{FF2B5EF4-FFF2-40B4-BE49-F238E27FC236}">
                  <a16:creationId xmlns:a16="http://schemas.microsoft.com/office/drawing/2014/main" id="{45BC51CA-4BF3-402C-A0B0-B03E64F1DD3A}"/>
                </a:ext>
              </a:extLst>
            </p:cNvPr>
            <p:cNvSpPr txBox="1"/>
            <p:nvPr/>
          </p:nvSpPr>
          <p:spPr>
            <a:xfrm>
              <a:off x="3182112" y="1783416"/>
              <a:ext cx="5598600" cy="108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6200" tIns="38100" rIns="76200" bIns="38100" anchor="ctr" anchorCtr="0">
              <a:noAutofit/>
            </a:bodyPr>
            <a:lstStyle/>
            <a:p>
              <a:pPr marL="228600" lvl="1" indent="-228600">
                <a:lnSpc>
                  <a:spcPct val="90000"/>
                </a:lnSpc>
                <a:buClr>
                  <a:schemeClr val="dk1"/>
                </a:buClr>
                <a:buSzPts val="2000"/>
                <a:buFont typeface="Arial"/>
                <a:buChar char="•"/>
              </a:pPr>
              <a:r>
                <a:rPr lang="en-US" dirty="0">
                  <a:sym typeface="Arial"/>
                </a:rPr>
                <a:t>Indicates that the state of the system may change over time, even without input. This is because of the eventual consistency model.</a:t>
              </a:r>
            </a:p>
            <a:p>
              <a:pPr marL="228600" lvl="1" indent="-228600">
                <a:lnSpc>
                  <a:spcPct val="90000"/>
                </a:lnSpc>
                <a:buClr>
                  <a:schemeClr val="dk1"/>
                </a:buClr>
                <a:buSzPts val="2000"/>
                <a:buFont typeface="Arial"/>
                <a:buChar char="•"/>
              </a:pPr>
              <a:r>
                <a:rPr lang="en-US"/>
                <a:t>Data </a:t>
              </a:r>
              <a:r>
                <a:rPr lang="en-US" dirty="0"/>
                <a:t>consistency is the developer's problem and should not be handled by the database.</a:t>
              </a:r>
              <a:endParaRPr dirty="0">
                <a:sym typeface="Arial"/>
              </a:endParaRPr>
            </a:p>
          </p:txBody>
        </p:sp>
        <p:sp>
          <p:nvSpPr>
            <p:cNvPr id="25" name="Google Shape;459;p62">
              <a:extLst>
                <a:ext uri="{FF2B5EF4-FFF2-40B4-BE49-F238E27FC236}">
                  <a16:creationId xmlns:a16="http://schemas.microsoft.com/office/drawing/2014/main" id="{71FAF2D2-1156-462F-9240-05BB3F260A6E}"/>
                </a:ext>
              </a:extLst>
            </p:cNvPr>
            <p:cNvSpPr/>
            <p:nvPr/>
          </p:nvSpPr>
          <p:spPr>
            <a:xfrm>
              <a:off x="0" y="1575122"/>
              <a:ext cx="3182100" cy="1497900"/>
            </a:xfrm>
            <a:prstGeom prst="roundRect">
              <a:avLst>
                <a:gd name="adj" fmla="val 16667"/>
              </a:avLst>
            </a:prstGeom>
            <a:solidFill>
              <a:srgbClr val="498EE0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6" name="Google Shape;460;p62">
              <a:extLst>
                <a:ext uri="{FF2B5EF4-FFF2-40B4-BE49-F238E27FC236}">
                  <a16:creationId xmlns:a16="http://schemas.microsoft.com/office/drawing/2014/main" id="{779B5B8A-87E7-4518-A7CB-1BD9A02A1919}"/>
                </a:ext>
              </a:extLst>
            </p:cNvPr>
            <p:cNvSpPr txBox="1"/>
            <p:nvPr/>
          </p:nvSpPr>
          <p:spPr>
            <a:xfrm>
              <a:off x="73124" y="1648246"/>
              <a:ext cx="3036000" cy="135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6675" tIns="53325" rIns="106675" bIns="53325" anchor="ctr" anchorCtr="0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28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</a:t>
              </a:r>
              <a:r>
                <a:rPr lang="en-US" sz="2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oft state </a:t>
              </a:r>
              <a:endParaRPr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461;p62">
              <a:extLst>
                <a:ext uri="{FF2B5EF4-FFF2-40B4-BE49-F238E27FC236}">
                  <a16:creationId xmlns:a16="http://schemas.microsoft.com/office/drawing/2014/main" id="{3618DF54-35D0-48BA-AED0-6C9D771FA422}"/>
                </a:ext>
              </a:extLst>
            </p:cNvPr>
            <p:cNvSpPr/>
            <p:nvPr/>
          </p:nvSpPr>
          <p:spPr>
            <a:xfrm rot="5400000">
              <a:off x="5411399" y="1068470"/>
              <a:ext cx="1198500" cy="565710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rgbClr val="CDD3F5">
                <a:alpha val="89800"/>
              </a:srgbClr>
            </a:solidFill>
            <a:ln w="25400" cap="flat" cmpd="sng">
              <a:solidFill>
                <a:srgbClr val="CDD3F5">
                  <a:alpha val="898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8" name="Google Shape;462;p62">
              <a:extLst>
                <a:ext uri="{FF2B5EF4-FFF2-40B4-BE49-F238E27FC236}">
                  <a16:creationId xmlns:a16="http://schemas.microsoft.com/office/drawing/2014/main" id="{47B7BC19-149B-4600-A4B2-D62A11FE0EBB}"/>
                </a:ext>
              </a:extLst>
            </p:cNvPr>
            <p:cNvSpPr txBox="1"/>
            <p:nvPr/>
          </p:nvSpPr>
          <p:spPr>
            <a:xfrm>
              <a:off x="3182112" y="3356269"/>
              <a:ext cx="5598600" cy="108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6200" tIns="38100" rIns="76200" bIns="38100" anchor="ctr" anchorCtr="0">
              <a:noAutofit/>
            </a:bodyPr>
            <a:lstStyle/>
            <a:p>
              <a:pPr marL="228600" lvl="1" indent="-228600">
                <a:lnSpc>
                  <a:spcPct val="90000"/>
                </a:lnSpc>
                <a:buClr>
                  <a:schemeClr val="dk1"/>
                </a:buClr>
                <a:buSzPts val="2000"/>
                <a:buFont typeface="Arial"/>
                <a:buChar char="•"/>
              </a:pPr>
              <a:r>
                <a:rPr lang="en-US" sz="20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At some point in the future, data will converge to a consistent state; delayed consistency, as opposed to immediate consistency of the ACID properties</a:t>
              </a:r>
              <a:endParaRPr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463;p62">
              <a:extLst>
                <a:ext uri="{FF2B5EF4-FFF2-40B4-BE49-F238E27FC236}">
                  <a16:creationId xmlns:a16="http://schemas.microsoft.com/office/drawing/2014/main" id="{43A379AD-7246-41FC-8D94-300497ABF305}"/>
                </a:ext>
              </a:extLst>
            </p:cNvPr>
            <p:cNvSpPr/>
            <p:nvPr/>
          </p:nvSpPr>
          <p:spPr>
            <a:xfrm>
              <a:off x="0" y="3147975"/>
              <a:ext cx="3182100" cy="1497900"/>
            </a:xfrm>
            <a:prstGeom prst="roundRect">
              <a:avLst>
                <a:gd name="adj" fmla="val 16667"/>
              </a:avLst>
            </a:prstGeom>
            <a:solidFill>
              <a:srgbClr val="4673E5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0" name="Google Shape;464;p62">
              <a:extLst>
                <a:ext uri="{FF2B5EF4-FFF2-40B4-BE49-F238E27FC236}">
                  <a16:creationId xmlns:a16="http://schemas.microsoft.com/office/drawing/2014/main" id="{22CA3CAB-5578-4975-B3B7-C0886F6F5DF1}"/>
                </a:ext>
              </a:extLst>
            </p:cNvPr>
            <p:cNvSpPr txBox="1"/>
            <p:nvPr/>
          </p:nvSpPr>
          <p:spPr>
            <a:xfrm>
              <a:off x="73124" y="3221099"/>
              <a:ext cx="3036000" cy="135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6675" tIns="53325" rIns="106675" bIns="53325" anchor="ctr" anchorCtr="0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28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E</a:t>
              </a:r>
              <a:r>
                <a:rPr lang="en-US" sz="2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ventual consistency </a:t>
              </a:r>
              <a:endParaRPr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6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r>
              <a:rPr lang="en-US">
                <a:solidFill>
                  <a:srgbClr val="604A7B"/>
                </a:solidFill>
              </a:rPr>
              <a:t>BASE Transactions</a:t>
            </a:r>
            <a:endParaRPr>
              <a:solidFill>
                <a:srgbClr val="604A7B"/>
              </a:solidFill>
            </a:endParaRPr>
          </a:p>
        </p:txBody>
      </p:sp>
      <p:sp>
        <p:nvSpPr>
          <p:cNvPr id="471" name="Google Shape;471;p6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fld id="{00000000-1234-1234-1234-123412341234}" type="slidenum">
              <a:rPr lang="en-US">
                <a:solidFill>
                  <a:srgbClr val="EEEBCA"/>
                </a:solidFill>
              </a:rPr>
              <a:pPr/>
              <a:t>18</a:t>
            </a:fld>
            <a:endParaRPr>
              <a:solidFill>
                <a:srgbClr val="EEEBCA"/>
              </a:solidFill>
            </a:endParaRP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3636C007-7F01-424B-AB23-9AFA7218E21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05192517"/>
              </p:ext>
            </p:extLst>
          </p:nvPr>
        </p:nvGraphicFramePr>
        <p:xfrm>
          <a:off x="1082040" y="1923627"/>
          <a:ext cx="10073640" cy="42942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68"/>
          <p:cNvSpPr txBox="1">
            <a:spLocks noGrp="1"/>
          </p:cNvSpPr>
          <p:nvPr>
            <p:ph type="body" idx="1"/>
          </p:nvPr>
        </p:nvSpPr>
        <p:spPr>
          <a:xfrm>
            <a:off x="914401" y="2174789"/>
            <a:ext cx="10651524" cy="4043912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indent="-355600">
              <a:lnSpc>
                <a:spcPct val="140000"/>
              </a:lnSpc>
              <a:spcBef>
                <a:spcPts val="2400"/>
              </a:spcBef>
              <a:buSzPts val="2000"/>
            </a:pPr>
            <a:r>
              <a:rPr lang="en-US" sz="2000" dirty="0">
                <a:solidFill>
                  <a:srgbClr val="504C48"/>
                </a:solidFill>
                <a:latin typeface="Roboto"/>
                <a:ea typeface="Roboto"/>
                <a:cs typeface="Roboto"/>
                <a:sym typeface="Roboto"/>
              </a:rPr>
              <a:t>P. </a:t>
            </a:r>
            <a:r>
              <a:rPr lang="en-US" sz="2000" dirty="0" err="1">
                <a:solidFill>
                  <a:srgbClr val="504C48"/>
                </a:solidFill>
                <a:latin typeface="Roboto"/>
                <a:ea typeface="Roboto"/>
                <a:cs typeface="Roboto"/>
                <a:sym typeface="Roboto"/>
              </a:rPr>
              <a:t>Sadalage</a:t>
            </a:r>
            <a:r>
              <a:rPr lang="en-US" sz="2000" dirty="0">
                <a:solidFill>
                  <a:srgbClr val="504C48"/>
                </a:solidFill>
                <a:latin typeface="Roboto"/>
                <a:ea typeface="Roboto"/>
                <a:cs typeface="Roboto"/>
                <a:sym typeface="Roboto"/>
              </a:rPr>
              <a:t> and M. Fowler: NoSQL Distilled: A Brief Guide to the Emerging World of Polyglot Persistence, Addison-Wesley Professional, 2013</a:t>
            </a:r>
            <a:endParaRPr sz="2000" dirty="0">
              <a:solidFill>
                <a:srgbClr val="504C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>
              <a:lnSpc>
                <a:spcPct val="140000"/>
              </a:lnSpc>
              <a:spcBef>
                <a:spcPts val="0"/>
              </a:spcBef>
              <a:buSzPts val="2000"/>
            </a:pPr>
            <a:endParaRPr sz="2000" dirty="0"/>
          </a:p>
        </p:txBody>
      </p:sp>
      <p:sp>
        <p:nvSpPr>
          <p:cNvPr id="451" name="Google Shape;451;p68"/>
          <p:cNvSpPr txBox="1">
            <a:spLocks noGrp="1"/>
          </p:cNvSpPr>
          <p:nvPr>
            <p:ph type="sldNum" idx="12"/>
          </p:nvPr>
        </p:nvSpPr>
        <p:spPr>
          <a:xfrm>
            <a:off x="9928384" y="6333134"/>
            <a:ext cx="548700" cy="5250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algn="r"/>
            <a:fld id="{00000000-1234-1234-1234-123412341234}" type="slidenum">
              <a:rPr lang="en-US"/>
              <a:pPr algn="r"/>
              <a:t>19</a:t>
            </a:fld>
            <a:endParaRPr/>
          </a:p>
        </p:txBody>
      </p:sp>
      <p:pic>
        <p:nvPicPr>
          <p:cNvPr id="452" name="Google Shape;452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7834" y="639299"/>
            <a:ext cx="3251595" cy="93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3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spcFirstLastPara="1" vert="horz" lIns="91425" tIns="91425" rIns="91425" bIns="91425" rtlCol="0" anchor="b" anchorCtr="0">
            <a:normAutofit/>
          </a:bodyPr>
          <a:lstStyle/>
          <a:p>
            <a:pPr indent="0">
              <a:buNone/>
            </a:pPr>
            <a:r>
              <a:rPr lang="en-US" dirty="0"/>
              <a:t>What is a </a:t>
            </a:r>
            <a:r>
              <a:rPr lang="en-US" b="1"/>
              <a:t>Transaction</a:t>
            </a:r>
            <a:r>
              <a:rPr lang="en-US" dirty="0"/>
              <a:t>?</a:t>
            </a:r>
            <a:endParaRPr dirty="0"/>
          </a:p>
        </p:txBody>
      </p:sp>
      <p:pic>
        <p:nvPicPr>
          <p:cNvPr id="193" name="Google Shape;193;p33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4006075" y="2211653"/>
            <a:ext cx="4179850" cy="3760891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33"/>
          <p:cNvSpPr txBox="1">
            <a:spLocks noGrp="1"/>
          </p:cNvSpPr>
          <p:nvPr>
            <p:ph type="sldNum" sz="quarter" idx="12"/>
          </p:nvPr>
        </p:nvSpPr>
        <p:spPr>
          <a:xfrm>
            <a:off x="10993582" y="6446838"/>
            <a:ext cx="780010" cy="365125"/>
          </a:xfrm>
        </p:spPr>
        <p:txBody>
          <a:bodyPr spcFirstLastPara="1" vert="horz" lIns="91425" tIns="91425" rIns="91425" bIns="91425" rtlCol="0" anchor="ctr" anchorCtr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00000000-1234-1234-1234-123412341234}" type="slidenum">
              <a:rPr lang="en-US" sz="700"/>
              <a:pPr>
                <a:lnSpc>
                  <a:spcPct val="90000"/>
                </a:lnSpc>
                <a:spcAft>
                  <a:spcPts val="600"/>
                </a:spcAft>
              </a:pPr>
              <a:t>2</a:t>
            </a:fld>
            <a:endParaRPr lang="en-US" sz="7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6C225E0-846D-4C3D-8E3A-BE00A7D2E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0000" y="639098"/>
            <a:ext cx="4813072" cy="3494790"/>
          </a:xfrm>
        </p:spPr>
        <p:txBody>
          <a:bodyPr vert="horz" lIns="91440" tIns="45720" rIns="91440" bIns="45720" rtlCol="0" anchor="b">
            <a:normAutofit/>
          </a:bodyPr>
          <a:lstStyle/>
          <a:p>
            <a:endParaRPr lang="en-US" sz="2600" dirty="0">
              <a:sym typeface="Roboto Slab"/>
            </a:endParaRPr>
          </a:p>
          <a:p>
            <a:r>
              <a:rPr lang="en-US" sz="2600" dirty="0">
                <a:sym typeface="Roboto Slab"/>
              </a:rPr>
              <a:t>Thank you.</a:t>
            </a:r>
          </a:p>
          <a:p>
            <a:endParaRPr lang="en-US" sz="2600" dirty="0">
              <a:sym typeface="Roboto Slab"/>
            </a:endParaRPr>
          </a:p>
          <a:p>
            <a:r>
              <a:rPr lang="en-US" sz="2600" b="1" dirty="0">
                <a:sym typeface="Roboto Slab"/>
              </a:rPr>
              <a:t>Let’s Summarize!</a:t>
            </a:r>
            <a:endParaRPr lang="en-US" sz="2600" dirty="0">
              <a:sym typeface="Roboto Slab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CC3F19-3F00-47F1-8DE5-6C226D07AB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29999" y="4455621"/>
            <a:ext cx="4829101" cy="1238616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00000"/>
              </a:lnSpc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826" name="Google Shape;826;p90" descr="A close up of a person&#10;&#10;Description automatically generated"/>
          <p:cNvPicPr preferRelativeResize="0"/>
          <p:nvPr/>
        </p:nvPicPr>
        <p:blipFill rotWithShape="1">
          <a:blip r:embed="rId3"/>
          <a:srcRect b="15730"/>
          <a:stretch/>
        </p:blipFill>
        <p:spPr>
          <a:xfrm>
            <a:off x="633999" y="1630966"/>
            <a:ext cx="5462001" cy="3072386"/>
          </a:xfrm>
          <a:prstGeom prst="rect">
            <a:avLst/>
          </a:prstGeom>
          <a:noFill/>
        </p:spPr>
      </p:pic>
      <p:sp>
        <p:nvSpPr>
          <p:cNvPr id="825" name="Google Shape;825;p90"/>
          <p:cNvSpPr txBox="1">
            <a:spLocks noGrp="1"/>
          </p:cNvSpPr>
          <p:nvPr>
            <p:ph type="sldNum" sz="quarter" idx="12"/>
          </p:nvPr>
        </p:nvSpPr>
        <p:spPr>
          <a:xfrm>
            <a:off x="10993582" y="6446838"/>
            <a:ext cx="78001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lvl="0" indent="0" fontAlgn="auto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-US" sz="1050" b="0" i="0" u="none" strike="noStrike" cap="none" spc="0" normalizeH="0" baseline="0" noProof="0" smtClean="0">
                <a:ln>
                  <a:noFill/>
                </a:ln>
                <a:effectLst/>
                <a:uLnTx/>
                <a:uFillTx/>
              </a:rPr>
              <a:pPr marR="0" lvl="0" indent="0" fontAlgn="auto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050" b="0" i="0" u="none" strike="noStrike" cap="none" spc="0" normalizeH="0" baseline="0" noProof="0">
              <a:ln>
                <a:noFill/>
              </a:ln>
              <a:effectLst/>
              <a:uLnTx/>
              <a:uFillTx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itle 1">
            <a:extLst>
              <a:ext uri="{FF2B5EF4-FFF2-40B4-BE49-F238E27FC236}">
                <a16:creationId xmlns:a16="http://schemas.microsoft.com/office/drawing/2014/main" id="{BBC7CAF8-5557-46B9-94C1-5CBA9C1BF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A transaction is …</a:t>
            </a:r>
          </a:p>
        </p:txBody>
      </p:sp>
      <p:pic>
        <p:nvPicPr>
          <p:cNvPr id="202" name="Google Shape;202;p34" descr="Icon&#10;&#10;Description automatically generated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293669" y="2120901"/>
            <a:ext cx="3748193" cy="3748193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13AD726C-E386-4865-80C5-CA34D0F33A94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836569211"/>
              </p:ext>
            </p:extLst>
          </p:nvPr>
        </p:nvGraphicFramePr>
        <p:xfrm>
          <a:off x="5353397" y="2196870"/>
          <a:ext cx="5802283" cy="37481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01" name="Google Shape;201;p34"/>
          <p:cNvSpPr txBox="1">
            <a:spLocks noGrp="1"/>
          </p:cNvSpPr>
          <p:nvPr>
            <p:ph type="sldNum" sz="quarter" idx="12"/>
          </p:nvPr>
        </p:nvSpPr>
        <p:spPr>
          <a:xfrm>
            <a:off x="10993582" y="6446838"/>
            <a:ext cx="780010" cy="365125"/>
          </a:xfrm>
        </p:spPr>
        <p:txBody>
          <a:bodyPr spcFirstLastPara="1" vert="horz" lIns="91425" tIns="91425" rIns="91425" bIns="91425" rtlCol="0" anchor="ctr" anchorCtr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00000000-1234-1234-1234-123412341234}" type="slidenum">
              <a:rPr lang="en-US" sz="700"/>
              <a:pPr>
                <a:lnSpc>
                  <a:spcPct val="90000"/>
                </a:lnSpc>
                <a:spcAft>
                  <a:spcPts val="600"/>
                </a:spcAft>
              </a:pPr>
              <a:t>3</a:t>
            </a:fld>
            <a:endParaRPr lang="en-US" sz="7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5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spcFirstLastPara="1" vert="horz" lIns="91425" tIns="91425" rIns="91425" bIns="91425" rtlCol="0" anchor="b" anchorCtr="0">
            <a:normAutofit/>
          </a:bodyPr>
          <a:lstStyle/>
          <a:p>
            <a:pPr indent="0">
              <a:buNone/>
            </a:pPr>
            <a:r>
              <a:rPr lang="en-US" dirty="0"/>
              <a:t>What is </a:t>
            </a:r>
            <a:r>
              <a:rPr lang="en-US" b="1" dirty="0"/>
              <a:t>ACID</a:t>
            </a:r>
            <a:r>
              <a:rPr lang="en-US" dirty="0"/>
              <a:t> Model?</a:t>
            </a:r>
            <a:endParaRPr dirty="0"/>
          </a:p>
        </p:txBody>
      </p:sp>
      <p:pic>
        <p:nvPicPr>
          <p:cNvPr id="211" name="Google Shape;211;p3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4036555" y="2108201"/>
            <a:ext cx="4179850" cy="3760891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5"/>
          <p:cNvSpPr txBox="1">
            <a:spLocks noGrp="1"/>
          </p:cNvSpPr>
          <p:nvPr>
            <p:ph type="sldNum" sz="quarter" idx="12"/>
          </p:nvPr>
        </p:nvSpPr>
        <p:spPr>
          <a:xfrm>
            <a:off x="10993582" y="6446838"/>
            <a:ext cx="780010" cy="365125"/>
          </a:xfrm>
        </p:spPr>
        <p:txBody>
          <a:bodyPr spcFirstLastPara="1" vert="horz" lIns="91425" tIns="91425" rIns="91425" bIns="91425" rtlCol="0" anchor="ctr" anchorCtr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00000000-1234-1234-1234-123412341234}" type="slidenum">
              <a:rPr lang="en-US" sz="700"/>
              <a:pPr>
                <a:lnSpc>
                  <a:spcPct val="90000"/>
                </a:lnSpc>
                <a:spcAft>
                  <a:spcPts val="600"/>
                </a:spcAft>
              </a:pPr>
              <a:t>4</a:t>
            </a:fld>
            <a:endParaRPr lang="en-US" sz="7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D19F9-F94A-49ED-9A78-57D800A64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/>
            <a:r>
              <a:rPr lang="en-US" i="0" kern="1200" spc="-50" baseline="0">
                <a:latin typeface="+mj-lt"/>
                <a:ea typeface="+mj-ea"/>
                <a:cs typeface="+mj-cs"/>
              </a:rPr>
              <a:t>ACID Transactions:</a:t>
            </a: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2AF43DF1-DB9E-4C45-93B0-7F77F85242BD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073609702"/>
              </p:ext>
            </p:extLst>
          </p:nvPr>
        </p:nvGraphicFramePr>
        <p:xfrm>
          <a:off x="1097280" y="2120900"/>
          <a:ext cx="4639736" cy="37481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20" name="Google Shape;220;p36" descr="Icon&#10;&#10;Description automatically generated"/>
          <p:cNvPicPr preferRelativeResize="0"/>
          <p:nvPr/>
        </p:nvPicPr>
        <p:blipFill>
          <a:blip r:embed="rId8"/>
          <a:stretch>
            <a:fillRect/>
          </a:stretch>
        </p:blipFill>
        <p:spPr>
          <a:xfrm>
            <a:off x="6961715" y="2120900"/>
            <a:ext cx="3748194" cy="3748194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36"/>
          <p:cNvSpPr txBox="1">
            <a:spLocks noGrp="1"/>
          </p:cNvSpPr>
          <p:nvPr>
            <p:ph type="sldNum" sz="quarter" idx="12"/>
          </p:nvPr>
        </p:nvSpPr>
        <p:spPr>
          <a:xfrm>
            <a:off x="10993582" y="6446838"/>
            <a:ext cx="780010" cy="365125"/>
          </a:xfr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>
              <a:spcAft>
                <a:spcPts val="600"/>
              </a:spcAft>
            </a:pPr>
            <a:fld id="{00000000-1234-1234-1234-123412341234}" type="slidenum">
              <a:rPr lang="en-US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7"/>
          <p:cNvSpPr/>
          <p:nvPr/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700" b="1" i="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ACID</a:t>
            </a:r>
          </a:p>
        </p:txBody>
      </p:sp>
      <p:pic>
        <p:nvPicPr>
          <p:cNvPr id="229" name="Google Shape;229;p37" descr="Icon&#10;&#10;Description automatically generated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036321" y="2184588"/>
            <a:ext cx="3352800" cy="321868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24484C47-B0C7-4EB9-85DC-B2E19DCFB2C2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081606345"/>
              </p:ext>
            </p:extLst>
          </p:nvPr>
        </p:nvGraphicFramePr>
        <p:xfrm>
          <a:off x="4784512" y="2120900"/>
          <a:ext cx="6371167" cy="37481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28" name="Google Shape;228;p37"/>
          <p:cNvSpPr txBox="1">
            <a:spLocks noGrp="1"/>
          </p:cNvSpPr>
          <p:nvPr>
            <p:ph type="sldNum" sz="quarter" idx="12"/>
          </p:nvPr>
        </p:nvSpPr>
        <p:spPr>
          <a:xfrm>
            <a:off x="10993582" y="6446838"/>
            <a:ext cx="780010" cy="365125"/>
          </a:xfr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>
              <a:spcAft>
                <a:spcPts val="600"/>
              </a:spcAft>
            </a:pPr>
            <a:fld id="{00000000-1234-1234-1234-123412341234}" type="slidenum">
              <a:rPr lang="en-US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8"/>
          <p:cNvSpPr txBox="1">
            <a:spLocks noGrp="1"/>
          </p:cNvSpPr>
          <p:nvPr>
            <p:ph type="body" idx="1"/>
          </p:nvPr>
        </p:nvSpPr>
        <p:spPr>
          <a:xfrm>
            <a:off x="2155767" y="3282797"/>
            <a:ext cx="7880465" cy="10932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buNone/>
            </a:pPr>
            <a:r>
              <a:rPr lang="en-US" dirty="0"/>
              <a:t>One of the biggest changes from a centralized relational database to a cluster-oriented NoSQL database is the concept of “</a:t>
            </a:r>
            <a:r>
              <a:rPr lang="en-US" b="1" dirty="0">
                <a:solidFill>
                  <a:srgbClr val="008000"/>
                </a:solidFill>
              </a:rPr>
              <a:t>consistency</a:t>
            </a:r>
            <a:r>
              <a:rPr lang="en-US" dirty="0"/>
              <a:t>”.</a:t>
            </a:r>
            <a:endParaRPr dirty="0"/>
          </a:p>
        </p:txBody>
      </p:sp>
      <p:sp>
        <p:nvSpPr>
          <p:cNvPr id="237" name="Google Shape;237;p38"/>
          <p:cNvSpPr txBox="1">
            <a:spLocks noGrp="1"/>
          </p:cNvSpPr>
          <p:nvPr>
            <p:ph type="sldNum" idx="12"/>
          </p:nvPr>
        </p:nvSpPr>
        <p:spPr>
          <a:xfrm>
            <a:off x="1523913" y="6333125"/>
            <a:ext cx="9144000" cy="5250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fld id="{00000000-1234-1234-1234-123412341234}" type="slidenum">
              <a:rPr lang="en-US"/>
              <a:pPr/>
              <a:t>7</a:t>
            </a:fld>
            <a:endParaRPr/>
          </a:p>
        </p:txBody>
      </p:sp>
      <p:pic>
        <p:nvPicPr>
          <p:cNvPr id="238" name="Google Shape;238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1138" y="1071108"/>
            <a:ext cx="1729550" cy="172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9"/>
          <p:cNvSpPr txBox="1">
            <a:spLocks noGrp="1"/>
          </p:cNvSpPr>
          <p:nvPr>
            <p:ph type="body" idx="1"/>
          </p:nvPr>
        </p:nvSpPr>
        <p:spPr>
          <a:xfrm>
            <a:off x="1911927" y="3198283"/>
            <a:ext cx="9144000" cy="10932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indent="-419100" algn="l">
              <a:buSzPts val="3000"/>
            </a:pPr>
            <a:r>
              <a:rPr lang="en-US" sz="3000" dirty="0">
                <a:solidFill>
                  <a:srgbClr val="008000"/>
                </a:solidFill>
              </a:rPr>
              <a:t>Relational databases</a:t>
            </a:r>
            <a:r>
              <a:rPr lang="en-US" sz="3000" dirty="0"/>
              <a:t> focuses on the concept of  </a:t>
            </a:r>
            <a:r>
              <a:rPr lang="en-US" sz="3000" b="1" dirty="0">
                <a:solidFill>
                  <a:srgbClr val="008000"/>
                </a:solidFill>
              </a:rPr>
              <a:t>strong consistency</a:t>
            </a:r>
            <a:endParaRPr sz="3000" dirty="0"/>
          </a:p>
          <a:p>
            <a:pPr indent="-419100" algn="l">
              <a:spcBef>
                <a:spcPts val="0"/>
              </a:spcBef>
              <a:buSzPts val="3000"/>
            </a:pPr>
            <a:r>
              <a:rPr lang="en-US" sz="3000" dirty="0"/>
              <a:t>In NoSQL, we will consider various different forms and degrees of consistency</a:t>
            </a:r>
            <a:endParaRPr sz="3000" dirty="0"/>
          </a:p>
        </p:txBody>
      </p:sp>
      <p:sp>
        <p:nvSpPr>
          <p:cNvPr id="245" name="Google Shape;245;p39"/>
          <p:cNvSpPr txBox="1">
            <a:spLocks noGrp="1"/>
          </p:cNvSpPr>
          <p:nvPr>
            <p:ph type="sldNum" idx="12"/>
          </p:nvPr>
        </p:nvSpPr>
        <p:spPr>
          <a:xfrm>
            <a:off x="1523913" y="6333125"/>
            <a:ext cx="9144000" cy="5250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fld id="{00000000-1234-1234-1234-123412341234}" type="slidenum">
              <a:rPr lang="en-US"/>
              <a:pPr/>
              <a:t>8</a:t>
            </a:fld>
            <a:endParaRPr/>
          </a:p>
        </p:txBody>
      </p:sp>
      <p:pic>
        <p:nvPicPr>
          <p:cNvPr id="246" name="Google Shape;246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1225" y="1024759"/>
            <a:ext cx="1729550" cy="172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0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spcFirstLastPara="1" vert="horz" lIns="91425" tIns="91425" rIns="91425" bIns="91425" rtlCol="0" anchor="b" anchorCtr="0">
            <a:normAutofit/>
          </a:bodyPr>
          <a:lstStyle/>
          <a:p>
            <a:r>
              <a:rPr lang="en-US"/>
              <a:t>Several Forms of Consistency</a:t>
            </a:r>
            <a:endParaRPr/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F972C93D-57E7-4E46-B42C-BE2E4079A5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8301301"/>
              </p:ext>
            </p:extLst>
          </p:nvPr>
        </p:nvGraphicFramePr>
        <p:xfrm>
          <a:off x="1097280" y="2108201"/>
          <a:ext cx="10058400" cy="37608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54" name="Google Shape;254;p40"/>
          <p:cNvSpPr txBox="1">
            <a:spLocks noGrp="1"/>
          </p:cNvSpPr>
          <p:nvPr>
            <p:ph type="sldNum" sz="quarter" idx="12"/>
          </p:nvPr>
        </p:nvSpPr>
        <p:spPr>
          <a:xfrm>
            <a:off x="10993582" y="6446838"/>
            <a:ext cx="780010" cy="365125"/>
          </a:xfrm>
        </p:spPr>
        <p:txBody>
          <a:bodyPr spcFirstLastPara="1" vert="horz" lIns="91425" tIns="91425" rIns="91425" bIns="91425" rtlCol="0" anchor="ctr" anchorCtr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00000000-1234-1234-1234-123412341234}" type="slidenum">
              <a:rPr lang="en-US" sz="700"/>
              <a:pPr>
                <a:lnSpc>
                  <a:spcPct val="90000"/>
                </a:lnSpc>
                <a:spcAft>
                  <a:spcPts val="600"/>
                </a:spcAft>
              </a:pPr>
              <a:t>9</a:t>
            </a:fld>
            <a:endParaRPr lang="en-US" sz="7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MM 01 Relational Model Concepts.pptx" id="{E5724F52-97AE-4EEB-BA83-314BE3DD4EA5}" vid="{3DEDA7B3-2233-4586-B28E-325C48F86A4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41">
    <a:dk1>
      <a:sysClr val="windowText" lastClr="000000"/>
    </a:dk1>
    <a:lt1>
      <a:sysClr val="window" lastClr="FFFFFF"/>
    </a:lt1>
    <a:dk2>
      <a:srgbClr val="39302A"/>
    </a:dk2>
    <a:lt2>
      <a:srgbClr val="E5DEDB"/>
    </a:lt2>
    <a:accent1>
      <a:srgbClr val="F36826"/>
    </a:accent1>
    <a:accent2>
      <a:srgbClr val="FB8E09"/>
    </a:accent2>
    <a:accent3>
      <a:srgbClr val="D48B32"/>
    </a:accent3>
    <a:accent4>
      <a:srgbClr val="E64823"/>
    </a:accent4>
    <a:accent5>
      <a:srgbClr val="FFCA08"/>
    </a:accent5>
    <a:accent6>
      <a:srgbClr val="AF695B"/>
    </a:accent6>
    <a:hlink>
      <a:srgbClr val="2998E3"/>
    </a:hlink>
    <a:folHlink>
      <a:srgbClr val="7F723D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B70F49E-A1F9-47B4-B217-E100630EFCCE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76B63218-A2B6-40CF-BCE7-190CEF2AE5C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41B33D7-02C6-4445-87B6-8BB078D72CD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806</Words>
  <Application>Microsoft Office PowerPoint</Application>
  <PresentationFormat>Widescreen</PresentationFormat>
  <Paragraphs>123</Paragraphs>
  <Slides>20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Bookman Old Style</vt:lpstr>
      <vt:lpstr>Calibri</vt:lpstr>
      <vt:lpstr>Franklin Gothic Book</vt:lpstr>
      <vt:lpstr>Open Sans</vt:lpstr>
      <vt:lpstr>Roboto</vt:lpstr>
      <vt:lpstr>1_RetrospectVTI</vt:lpstr>
      <vt:lpstr>AT82.02</vt:lpstr>
      <vt:lpstr>What is a Transaction?</vt:lpstr>
      <vt:lpstr>A transaction is …</vt:lpstr>
      <vt:lpstr>What is ACID Model?</vt:lpstr>
      <vt:lpstr>ACID Transactions:</vt:lpstr>
      <vt:lpstr>PowerPoint Presentation</vt:lpstr>
      <vt:lpstr>PowerPoint Presentation</vt:lpstr>
      <vt:lpstr>PowerPoint Presentation</vt:lpstr>
      <vt:lpstr>Several Forms of Consistency</vt:lpstr>
      <vt:lpstr>Several Forms of Consistency</vt:lpstr>
      <vt:lpstr>Several Forms of Consistency</vt:lpstr>
      <vt:lpstr>Several Forms of Consistency</vt:lpstr>
      <vt:lpstr>Degrees of Consistency</vt:lpstr>
      <vt:lpstr>PowerPoint Presentation</vt:lpstr>
      <vt:lpstr>Consistency Relaxation</vt:lpstr>
      <vt:lpstr>BASE Transactions</vt:lpstr>
      <vt:lpstr>BASE Transactions</vt:lpstr>
      <vt:lpstr>BASE Transactions</vt:lpstr>
      <vt:lpstr>PowerPoint Presentation</vt:lpstr>
      <vt:lpstr> Thank you.  Let’s Summarize!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2020-10-20T13:06:01Z</dcterms:created>
  <dcterms:modified xsi:type="dcterms:W3CDTF">2020-10-31T08:35:25Z</dcterms:modified>
</cp:coreProperties>
</file>