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2"/>
  </p:notesMasterIdLst>
  <p:sldIdLst>
    <p:sldId id="268" r:id="rId5"/>
    <p:sldId id="367" r:id="rId6"/>
    <p:sldId id="294" r:id="rId7"/>
    <p:sldId id="295" r:id="rId8"/>
    <p:sldId id="262" r:id="rId9"/>
    <p:sldId id="296" r:id="rId10"/>
    <p:sldId id="297" r:id="rId11"/>
    <p:sldId id="264" r:id="rId12"/>
    <p:sldId id="265" r:id="rId13"/>
    <p:sldId id="266" r:id="rId14"/>
    <p:sldId id="267" r:id="rId15"/>
    <p:sldId id="3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Semi-structured_model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Semi-structured_model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3D0E-354E-4BA6-8FD3-61999A49BD8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FBEB7D2-1ABB-44FB-81E8-C62CF4062957}">
      <dgm:prSet/>
      <dgm:spPr/>
      <dgm:t>
        <a:bodyPr/>
        <a:lstStyle/>
        <a:p>
          <a:r>
            <a:rPr lang="en-US" dirty="0"/>
            <a:t>A specialized Key-value Store but rather than storing “values,” it stores “documents”, which are not adhered to schema restrictions.</a:t>
          </a:r>
        </a:p>
      </dgm:t>
    </dgm:pt>
    <dgm:pt modelId="{9249A847-514A-49DA-B89C-7825CE72D4F5}" type="parTrans" cxnId="{327F1FA6-8647-427F-A76D-E7C3382012EC}">
      <dgm:prSet/>
      <dgm:spPr/>
      <dgm:t>
        <a:bodyPr/>
        <a:lstStyle/>
        <a:p>
          <a:endParaRPr lang="en-US"/>
        </a:p>
      </dgm:t>
    </dgm:pt>
    <dgm:pt modelId="{7BCAA496-2D55-4ED3-9AE0-1BE22D08DE0F}" type="sibTrans" cxnId="{327F1FA6-8647-427F-A76D-E7C3382012EC}">
      <dgm:prSet/>
      <dgm:spPr/>
      <dgm:t>
        <a:bodyPr/>
        <a:lstStyle/>
        <a:p>
          <a:endParaRPr lang="en-US"/>
        </a:p>
      </dgm:t>
    </dgm:pt>
    <dgm:pt modelId="{499C3515-251C-4816-93C0-3E5C68816BF4}">
      <dgm:prSet/>
      <dgm:spPr/>
      <dgm:t>
        <a:bodyPr/>
        <a:lstStyle/>
        <a:p>
          <a:r>
            <a:rPr lang="en-US" dirty="0"/>
            <a:t>Provides a way to query the documents based on the contents or metadata.</a:t>
          </a:r>
        </a:p>
      </dgm:t>
    </dgm:pt>
    <dgm:pt modelId="{6791E57E-A452-462C-AD93-AF53CAEFA829}" type="parTrans" cxnId="{54131F44-7BA5-4839-B733-F2D5BE6A15ED}">
      <dgm:prSet/>
      <dgm:spPr/>
      <dgm:t>
        <a:bodyPr/>
        <a:lstStyle/>
        <a:p>
          <a:endParaRPr lang="en-US"/>
        </a:p>
      </dgm:t>
    </dgm:pt>
    <dgm:pt modelId="{B6A8D232-190D-4E63-AA16-37B83213ED03}" type="sibTrans" cxnId="{54131F44-7BA5-4839-B733-F2D5BE6A15ED}">
      <dgm:prSet/>
      <dgm:spPr/>
      <dgm:t>
        <a:bodyPr/>
        <a:lstStyle/>
        <a:p>
          <a:endParaRPr lang="en-US"/>
        </a:p>
      </dgm:t>
    </dgm:pt>
    <dgm:pt modelId="{8843E674-4DEB-498A-96A7-8947D8A67C0E}" type="pres">
      <dgm:prSet presAssocID="{10213D0E-354E-4BA6-8FD3-61999A49BD85}" presName="linear" presStyleCnt="0">
        <dgm:presLayoutVars>
          <dgm:animLvl val="lvl"/>
          <dgm:resizeHandles val="exact"/>
        </dgm:presLayoutVars>
      </dgm:prSet>
      <dgm:spPr/>
    </dgm:pt>
    <dgm:pt modelId="{2398A690-8BA0-4B13-A85D-445326A5E15C}" type="pres">
      <dgm:prSet presAssocID="{1FBEB7D2-1ABB-44FB-81E8-C62CF40629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ECEEB3-406C-449C-B728-6DF50F54277F}" type="pres">
      <dgm:prSet presAssocID="{7BCAA496-2D55-4ED3-9AE0-1BE22D08DE0F}" presName="spacer" presStyleCnt="0"/>
      <dgm:spPr/>
    </dgm:pt>
    <dgm:pt modelId="{037C398F-80DC-4652-810B-6B3A1E84DCF1}" type="pres">
      <dgm:prSet presAssocID="{499C3515-251C-4816-93C0-3E5C68816B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128E30-FB0D-4BF2-9EDA-B2C4D8AD5C3A}" type="presOf" srcId="{10213D0E-354E-4BA6-8FD3-61999A49BD85}" destId="{8843E674-4DEB-498A-96A7-8947D8A67C0E}" srcOrd="0" destOrd="0" presId="urn:microsoft.com/office/officeart/2005/8/layout/vList2"/>
    <dgm:cxn modelId="{85EAF15E-7B39-479C-9ED7-441DB006F117}" type="presOf" srcId="{1FBEB7D2-1ABB-44FB-81E8-C62CF4062957}" destId="{2398A690-8BA0-4B13-A85D-445326A5E15C}" srcOrd="0" destOrd="0" presId="urn:microsoft.com/office/officeart/2005/8/layout/vList2"/>
    <dgm:cxn modelId="{54131F44-7BA5-4839-B733-F2D5BE6A15ED}" srcId="{10213D0E-354E-4BA6-8FD3-61999A49BD85}" destId="{499C3515-251C-4816-93C0-3E5C68816BF4}" srcOrd="1" destOrd="0" parTransId="{6791E57E-A452-462C-AD93-AF53CAEFA829}" sibTransId="{B6A8D232-190D-4E63-AA16-37B83213ED03}"/>
    <dgm:cxn modelId="{327F1FA6-8647-427F-A76D-E7C3382012EC}" srcId="{10213D0E-354E-4BA6-8FD3-61999A49BD85}" destId="{1FBEB7D2-1ABB-44FB-81E8-C62CF4062957}" srcOrd="0" destOrd="0" parTransId="{9249A847-514A-49DA-B89C-7825CE72D4F5}" sibTransId="{7BCAA496-2D55-4ED3-9AE0-1BE22D08DE0F}"/>
    <dgm:cxn modelId="{EEC813A9-9BE0-4C5D-8A95-5AB15F8B4884}" type="presOf" srcId="{499C3515-251C-4816-93C0-3E5C68816BF4}" destId="{037C398F-80DC-4652-810B-6B3A1E84DCF1}" srcOrd="0" destOrd="0" presId="urn:microsoft.com/office/officeart/2005/8/layout/vList2"/>
    <dgm:cxn modelId="{DABC7472-1506-4262-9A3F-3BA0C017A09F}" type="presParOf" srcId="{8843E674-4DEB-498A-96A7-8947D8A67C0E}" destId="{2398A690-8BA0-4B13-A85D-445326A5E15C}" srcOrd="0" destOrd="0" presId="urn:microsoft.com/office/officeart/2005/8/layout/vList2"/>
    <dgm:cxn modelId="{BE31675E-F88D-441F-BCD5-34AD0B8CF5EB}" type="presParOf" srcId="{8843E674-4DEB-498A-96A7-8947D8A67C0E}" destId="{BBECEEB3-406C-449C-B728-6DF50F54277F}" srcOrd="1" destOrd="0" presId="urn:microsoft.com/office/officeart/2005/8/layout/vList2"/>
    <dgm:cxn modelId="{EC601479-5D6C-435E-A6A6-2D461220D6A8}" type="presParOf" srcId="{8843E674-4DEB-498A-96A7-8947D8A67C0E}" destId="{037C398F-80DC-4652-810B-6B3A1E84DC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BAC5E-4B05-4062-B5B3-173D7E05A9C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18A4C79-8AA4-454B-89E0-E67981C5FD2D}">
      <dgm:prSet/>
      <dgm:spPr/>
      <dgm:t>
        <a:bodyPr/>
        <a:lstStyle/>
        <a:p>
          <a:r>
            <a:rPr lang="en-US"/>
            <a:t>A specialized Key-value Store</a:t>
          </a:r>
        </a:p>
      </dgm:t>
    </dgm:pt>
    <dgm:pt modelId="{2F241ED1-0413-44D9-B353-FF5875709C4C}" type="parTrans" cxnId="{AB91B0C8-66D2-4F57-B20A-189141373183}">
      <dgm:prSet/>
      <dgm:spPr/>
      <dgm:t>
        <a:bodyPr/>
        <a:lstStyle/>
        <a:p>
          <a:endParaRPr lang="en-US"/>
        </a:p>
      </dgm:t>
    </dgm:pt>
    <dgm:pt modelId="{327FEDCA-BA77-4DC8-A55B-B50EDB376307}" type="sibTrans" cxnId="{AB91B0C8-66D2-4F57-B20A-189141373183}">
      <dgm:prSet/>
      <dgm:spPr/>
      <dgm:t>
        <a:bodyPr/>
        <a:lstStyle/>
        <a:p>
          <a:endParaRPr lang="en-US"/>
        </a:p>
      </dgm:t>
    </dgm:pt>
    <dgm:pt modelId="{BF42F1F3-6575-48ED-8546-F2D139EEEB34}">
      <dgm:prSet/>
      <dgm:spPr/>
      <dgm:t>
        <a:bodyPr/>
        <a:lstStyle/>
        <a:p>
          <a:r>
            <a:rPr lang="en-US"/>
            <a:t>Designed for storing, retrieving and managing document-oriented information, also known as </a:t>
          </a:r>
          <a:r>
            <a:rPr lang="en-US">
              <a:hlinkClick xmlns:r="http://schemas.openxmlformats.org/officeDocument/2006/relationships" r:id="rId1"/>
            </a:rPr>
            <a:t>semi-structured data</a:t>
          </a:r>
          <a:r>
            <a:rPr lang="en-US"/>
            <a:t>, such as XML, JSON, BSON</a:t>
          </a:r>
        </a:p>
      </dgm:t>
    </dgm:pt>
    <dgm:pt modelId="{F7AC5877-3B35-44AF-A6C9-EC532C3C37D7}" type="parTrans" cxnId="{86C1314F-D076-4243-914A-582BD030073F}">
      <dgm:prSet/>
      <dgm:spPr/>
      <dgm:t>
        <a:bodyPr/>
        <a:lstStyle/>
        <a:p>
          <a:endParaRPr lang="en-US"/>
        </a:p>
      </dgm:t>
    </dgm:pt>
    <dgm:pt modelId="{BAB37317-5C57-4DFA-8C3F-BE800FEB7D39}" type="sibTrans" cxnId="{86C1314F-D076-4243-914A-582BD030073F}">
      <dgm:prSet/>
      <dgm:spPr/>
      <dgm:t>
        <a:bodyPr/>
        <a:lstStyle/>
        <a:p>
          <a:endParaRPr lang="en-US"/>
        </a:p>
      </dgm:t>
    </dgm:pt>
    <dgm:pt modelId="{851EE8ED-28BC-4AF6-B4FC-6A4E5A6D265F}">
      <dgm:prSet/>
      <dgm:spPr/>
      <dgm:t>
        <a:bodyPr/>
        <a:lstStyle/>
        <a:p>
          <a:r>
            <a:rPr lang="en-US" dirty="0"/>
            <a:t>Provides APIs or a query/update language that exposes the ability to query or update based on the internal structure in the document.</a:t>
          </a:r>
        </a:p>
      </dgm:t>
    </dgm:pt>
    <dgm:pt modelId="{11512C2B-7E9A-43B3-BDC6-2C35A2BD6173}" type="parTrans" cxnId="{C10A5910-9937-4E86-90A4-6F20BC6D6633}">
      <dgm:prSet/>
      <dgm:spPr/>
      <dgm:t>
        <a:bodyPr/>
        <a:lstStyle/>
        <a:p>
          <a:endParaRPr lang="en-US"/>
        </a:p>
      </dgm:t>
    </dgm:pt>
    <dgm:pt modelId="{F55E1B5A-AE5E-4A73-8CF4-DE4CEB94296F}" type="sibTrans" cxnId="{C10A5910-9937-4E86-90A4-6F20BC6D6633}">
      <dgm:prSet/>
      <dgm:spPr/>
      <dgm:t>
        <a:bodyPr/>
        <a:lstStyle/>
        <a:p>
          <a:endParaRPr lang="en-US"/>
        </a:p>
      </dgm:t>
    </dgm:pt>
    <dgm:pt modelId="{9F121356-40FA-42D9-A5D7-C8DA0B5962B4}" type="pres">
      <dgm:prSet presAssocID="{78BBAC5E-4B05-4062-B5B3-173D7E05A9CE}" presName="linear" presStyleCnt="0">
        <dgm:presLayoutVars>
          <dgm:animLvl val="lvl"/>
          <dgm:resizeHandles val="exact"/>
        </dgm:presLayoutVars>
      </dgm:prSet>
      <dgm:spPr/>
    </dgm:pt>
    <dgm:pt modelId="{DEC6181C-9260-4698-89DF-6A920C9FDCC4}" type="pres">
      <dgm:prSet presAssocID="{F18A4C79-8AA4-454B-89E0-E67981C5FD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1B961-5BA3-439D-927D-E0A2ADBF608F}" type="pres">
      <dgm:prSet presAssocID="{327FEDCA-BA77-4DC8-A55B-B50EDB376307}" presName="spacer" presStyleCnt="0"/>
      <dgm:spPr/>
    </dgm:pt>
    <dgm:pt modelId="{92A6DDC4-01E4-467A-8D8D-90684B5984F2}" type="pres">
      <dgm:prSet presAssocID="{BF42F1F3-6575-48ED-8546-F2D139EEEB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C3AAC9-EBF8-4480-8A65-8190B6E12643}" type="pres">
      <dgm:prSet presAssocID="{BAB37317-5C57-4DFA-8C3F-BE800FEB7D39}" presName="spacer" presStyleCnt="0"/>
      <dgm:spPr/>
    </dgm:pt>
    <dgm:pt modelId="{D6562406-D299-4AD2-BCE2-544699DF3EF6}" type="pres">
      <dgm:prSet presAssocID="{851EE8ED-28BC-4AF6-B4FC-6A4E5A6D26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E10E0B-1B25-4EE5-8903-7699E398268E}" type="presOf" srcId="{BF42F1F3-6575-48ED-8546-F2D139EEEB34}" destId="{92A6DDC4-01E4-467A-8D8D-90684B5984F2}" srcOrd="0" destOrd="0" presId="urn:microsoft.com/office/officeart/2005/8/layout/vList2"/>
    <dgm:cxn modelId="{C10A5910-9937-4E86-90A4-6F20BC6D6633}" srcId="{78BBAC5E-4B05-4062-B5B3-173D7E05A9CE}" destId="{851EE8ED-28BC-4AF6-B4FC-6A4E5A6D265F}" srcOrd="2" destOrd="0" parTransId="{11512C2B-7E9A-43B3-BDC6-2C35A2BD6173}" sibTransId="{F55E1B5A-AE5E-4A73-8CF4-DE4CEB94296F}"/>
    <dgm:cxn modelId="{2D579B22-14D7-4124-986F-F4BD29F8C92A}" type="presOf" srcId="{78BBAC5E-4B05-4062-B5B3-173D7E05A9CE}" destId="{9F121356-40FA-42D9-A5D7-C8DA0B5962B4}" srcOrd="0" destOrd="0" presId="urn:microsoft.com/office/officeart/2005/8/layout/vList2"/>
    <dgm:cxn modelId="{A02C2338-AB17-46F6-82AD-686B34B837BD}" type="presOf" srcId="{F18A4C79-8AA4-454B-89E0-E67981C5FD2D}" destId="{DEC6181C-9260-4698-89DF-6A920C9FDCC4}" srcOrd="0" destOrd="0" presId="urn:microsoft.com/office/officeart/2005/8/layout/vList2"/>
    <dgm:cxn modelId="{86C1314F-D076-4243-914A-582BD030073F}" srcId="{78BBAC5E-4B05-4062-B5B3-173D7E05A9CE}" destId="{BF42F1F3-6575-48ED-8546-F2D139EEEB34}" srcOrd="1" destOrd="0" parTransId="{F7AC5877-3B35-44AF-A6C9-EC532C3C37D7}" sibTransId="{BAB37317-5C57-4DFA-8C3F-BE800FEB7D39}"/>
    <dgm:cxn modelId="{AB91B0C8-66D2-4F57-B20A-189141373183}" srcId="{78BBAC5E-4B05-4062-B5B3-173D7E05A9CE}" destId="{F18A4C79-8AA4-454B-89E0-E67981C5FD2D}" srcOrd="0" destOrd="0" parTransId="{2F241ED1-0413-44D9-B353-FF5875709C4C}" sibTransId="{327FEDCA-BA77-4DC8-A55B-B50EDB376307}"/>
    <dgm:cxn modelId="{CDE138E7-40A6-429C-829C-13E25FF85431}" type="presOf" srcId="{851EE8ED-28BC-4AF6-B4FC-6A4E5A6D265F}" destId="{D6562406-D299-4AD2-BCE2-544699DF3EF6}" srcOrd="0" destOrd="0" presId="urn:microsoft.com/office/officeart/2005/8/layout/vList2"/>
    <dgm:cxn modelId="{39FE6175-E7B3-4212-9BC7-5AADA8E0612B}" type="presParOf" srcId="{9F121356-40FA-42D9-A5D7-C8DA0B5962B4}" destId="{DEC6181C-9260-4698-89DF-6A920C9FDCC4}" srcOrd="0" destOrd="0" presId="urn:microsoft.com/office/officeart/2005/8/layout/vList2"/>
    <dgm:cxn modelId="{E7152696-D322-43BD-B581-8A638701A4E8}" type="presParOf" srcId="{9F121356-40FA-42D9-A5D7-C8DA0B5962B4}" destId="{CED1B961-5BA3-439D-927D-E0A2ADBF608F}" srcOrd="1" destOrd="0" presId="urn:microsoft.com/office/officeart/2005/8/layout/vList2"/>
    <dgm:cxn modelId="{0E02A7D5-B7AC-4073-BEFD-7698CEA813D3}" type="presParOf" srcId="{9F121356-40FA-42D9-A5D7-C8DA0B5962B4}" destId="{92A6DDC4-01E4-467A-8D8D-90684B5984F2}" srcOrd="2" destOrd="0" presId="urn:microsoft.com/office/officeart/2005/8/layout/vList2"/>
    <dgm:cxn modelId="{EFB59025-AB22-4D2A-8957-68F47FA200F2}" type="presParOf" srcId="{9F121356-40FA-42D9-A5D7-C8DA0B5962B4}" destId="{50C3AAC9-EBF8-4480-8A65-8190B6E12643}" srcOrd="3" destOrd="0" presId="urn:microsoft.com/office/officeart/2005/8/layout/vList2"/>
    <dgm:cxn modelId="{A439FFF2-9709-4745-B133-EBA4EB91AD42}" type="presParOf" srcId="{9F121356-40FA-42D9-A5D7-C8DA0B5962B4}" destId="{D6562406-D299-4AD2-BCE2-544699DF3E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E368D-4D44-4049-B5E6-3C31615687A8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1A7C758-A533-403F-BF7A-794563B513C8}">
      <dgm:prSet/>
      <dgm:spPr/>
      <dgm:t>
        <a:bodyPr/>
        <a:lstStyle/>
        <a:p>
          <a:r>
            <a:rPr lang="en-US"/>
            <a:t>Creation (or insertion)</a:t>
          </a:r>
        </a:p>
      </dgm:t>
    </dgm:pt>
    <dgm:pt modelId="{E70E5455-E073-48A1-8CAF-C6C0BEB78B28}" type="parTrans" cxnId="{F6593945-F278-4B48-939A-3CAD8DDEFD87}">
      <dgm:prSet/>
      <dgm:spPr/>
      <dgm:t>
        <a:bodyPr/>
        <a:lstStyle/>
        <a:p>
          <a:endParaRPr lang="en-US"/>
        </a:p>
      </dgm:t>
    </dgm:pt>
    <dgm:pt modelId="{A2008D45-95BC-4994-9875-3B8D5505D898}" type="sibTrans" cxnId="{F6593945-F278-4B48-939A-3CAD8DDEFD87}">
      <dgm:prSet/>
      <dgm:spPr/>
      <dgm:t>
        <a:bodyPr/>
        <a:lstStyle/>
        <a:p>
          <a:endParaRPr lang="en-US"/>
        </a:p>
      </dgm:t>
    </dgm:pt>
    <dgm:pt modelId="{0175384B-5FE6-490D-B8A4-6C1F525C581D}">
      <dgm:prSet/>
      <dgm:spPr/>
      <dgm:t>
        <a:bodyPr/>
        <a:lstStyle/>
        <a:p>
          <a:r>
            <a:rPr lang="en-US"/>
            <a:t>Retrieval (or query, search, read or find)</a:t>
          </a:r>
        </a:p>
      </dgm:t>
    </dgm:pt>
    <dgm:pt modelId="{EBDC8386-3ED3-40C5-A411-090A0E541F37}" type="parTrans" cxnId="{65D87304-7035-4D3B-AD1F-AAD1E9F3C5E8}">
      <dgm:prSet/>
      <dgm:spPr/>
      <dgm:t>
        <a:bodyPr/>
        <a:lstStyle/>
        <a:p>
          <a:endParaRPr lang="en-US"/>
        </a:p>
      </dgm:t>
    </dgm:pt>
    <dgm:pt modelId="{434271EE-F7F8-4F27-8D67-0438D62BA4C5}" type="sibTrans" cxnId="{65D87304-7035-4D3B-AD1F-AAD1E9F3C5E8}">
      <dgm:prSet/>
      <dgm:spPr/>
      <dgm:t>
        <a:bodyPr/>
        <a:lstStyle/>
        <a:p>
          <a:endParaRPr lang="en-US"/>
        </a:p>
      </dgm:t>
    </dgm:pt>
    <dgm:pt modelId="{E809616E-BFB4-4AE5-B9E3-3642098D8463}">
      <dgm:prSet/>
      <dgm:spPr/>
      <dgm:t>
        <a:bodyPr/>
        <a:lstStyle/>
        <a:p>
          <a:r>
            <a:rPr lang="en-US"/>
            <a:t>Update (or edit)</a:t>
          </a:r>
        </a:p>
      </dgm:t>
    </dgm:pt>
    <dgm:pt modelId="{7D56ECB8-E734-4334-9532-78C4400D94B3}" type="parTrans" cxnId="{10E16975-4B31-442F-9429-4B89FD5DEFB2}">
      <dgm:prSet/>
      <dgm:spPr/>
      <dgm:t>
        <a:bodyPr/>
        <a:lstStyle/>
        <a:p>
          <a:endParaRPr lang="en-US"/>
        </a:p>
      </dgm:t>
    </dgm:pt>
    <dgm:pt modelId="{CA30701F-A659-4134-A226-5DFFFFE7C9C4}" type="sibTrans" cxnId="{10E16975-4B31-442F-9429-4B89FD5DEFB2}">
      <dgm:prSet/>
      <dgm:spPr/>
      <dgm:t>
        <a:bodyPr/>
        <a:lstStyle/>
        <a:p>
          <a:endParaRPr lang="en-US"/>
        </a:p>
      </dgm:t>
    </dgm:pt>
    <dgm:pt modelId="{65AEFCB9-72D5-4B81-A559-C4B54A6C3F3A}">
      <dgm:prSet/>
      <dgm:spPr/>
      <dgm:t>
        <a:bodyPr/>
        <a:lstStyle/>
        <a:p>
          <a:r>
            <a:rPr lang="en-US"/>
            <a:t>Deletion (or removal)</a:t>
          </a:r>
        </a:p>
      </dgm:t>
    </dgm:pt>
    <dgm:pt modelId="{5A549141-F3FC-4284-92D8-E3CDB5483026}" type="parTrans" cxnId="{5723B657-196B-4DB7-8FA5-A8F09DE9AE10}">
      <dgm:prSet/>
      <dgm:spPr/>
      <dgm:t>
        <a:bodyPr/>
        <a:lstStyle/>
        <a:p>
          <a:endParaRPr lang="en-US"/>
        </a:p>
      </dgm:t>
    </dgm:pt>
    <dgm:pt modelId="{D97E0178-A890-4506-AFB3-60CA2F5EE852}" type="sibTrans" cxnId="{5723B657-196B-4DB7-8FA5-A8F09DE9AE10}">
      <dgm:prSet/>
      <dgm:spPr/>
      <dgm:t>
        <a:bodyPr/>
        <a:lstStyle/>
        <a:p>
          <a:endParaRPr lang="en-US"/>
        </a:p>
      </dgm:t>
    </dgm:pt>
    <dgm:pt modelId="{A62EDC8E-CDC3-44B8-BA31-23192B32BD92}" type="pres">
      <dgm:prSet presAssocID="{57EE368D-4D44-4049-B5E6-3C31615687A8}" presName="matrix" presStyleCnt="0">
        <dgm:presLayoutVars>
          <dgm:chMax val="1"/>
          <dgm:dir/>
          <dgm:resizeHandles val="exact"/>
        </dgm:presLayoutVars>
      </dgm:prSet>
      <dgm:spPr/>
    </dgm:pt>
    <dgm:pt modelId="{2CA5920E-651D-425D-BB64-EC7B313B3D68}" type="pres">
      <dgm:prSet presAssocID="{57EE368D-4D44-4049-B5E6-3C31615687A8}" presName="diamond" presStyleLbl="bgShp" presStyleIdx="0" presStyleCnt="1"/>
      <dgm:spPr/>
    </dgm:pt>
    <dgm:pt modelId="{B6BC9B92-8FDE-4B38-BEC8-5EFF5DBAD169}" type="pres">
      <dgm:prSet presAssocID="{57EE368D-4D44-4049-B5E6-3C31615687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87280C-E0A6-416E-9F06-B4704C4663AF}" type="pres">
      <dgm:prSet presAssocID="{57EE368D-4D44-4049-B5E6-3C31615687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FD551E-2321-412D-9E12-0BDF18308C33}" type="pres">
      <dgm:prSet presAssocID="{57EE368D-4D44-4049-B5E6-3C31615687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0D9E10-644A-4664-B8FE-D113C2D33C21}" type="pres">
      <dgm:prSet presAssocID="{57EE368D-4D44-4049-B5E6-3C31615687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5D87304-7035-4D3B-AD1F-AAD1E9F3C5E8}" srcId="{57EE368D-4D44-4049-B5E6-3C31615687A8}" destId="{0175384B-5FE6-490D-B8A4-6C1F525C581D}" srcOrd="1" destOrd="0" parTransId="{EBDC8386-3ED3-40C5-A411-090A0E541F37}" sibTransId="{434271EE-F7F8-4F27-8D67-0438D62BA4C5}"/>
    <dgm:cxn modelId="{034D7039-11E5-4778-A514-EA4BF1B3A0A6}" type="presOf" srcId="{21A7C758-A533-403F-BF7A-794563B513C8}" destId="{B6BC9B92-8FDE-4B38-BEC8-5EFF5DBAD169}" srcOrd="0" destOrd="0" presId="urn:microsoft.com/office/officeart/2005/8/layout/matrix3"/>
    <dgm:cxn modelId="{F6593945-F278-4B48-939A-3CAD8DDEFD87}" srcId="{57EE368D-4D44-4049-B5E6-3C31615687A8}" destId="{21A7C758-A533-403F-BF7A-794563B513C8}" srcOrd="0" destOrd="0" parTransId="{E70E5455-E073-48A1-8CAF-C6C0BEB78B28}" sibTransId="{A2008D45-95BC-4994-9875-3B8D5505D898}"/>
    <dgm:cxn modelId="{10E16975-4B31-442F-9429-4B89FD5DEFB2}" srcId="{57EE368D-4D44-4049-B5E6-3C31615687A8}" destId="{E809616E-BFB4-4AE5-B9E3-3642098D8463}" srcOrd="2" destOrd="0" parTransId="{7D56ECB8-E734-4334-9532-78C4400D94B3}" sibTransId="{CA30701F-A659-4134-A226-5DFFFFE7C9C4}"/>
    <dgm:cxn modelId="{F87C5156-7A2A-451C-B98D-27AD3610718B}" type="presOf" srcId="{E809616E-BFB4-4AE5-B9E3-3642098D8463}" destId="{D1FD551E-2321-412D-9E12-0BDF18308C33}" srcOrd="0" destOrd="0" presId="urn:microsoft.com/office/officeart/2005/8/layout/matrix3"/>
    <dgm:cxn modelId="{5723B657-196B-4DB7-8FA5-A8F09DE9AE10}" srcId="{57EE368D-4D44-4049-B5E6-3C31615687A8}" destId="{65AEFCB9-72D5-4B81-A559-C4B54A6C3F3A}" srcOrd="3" destOrd="0" parTransId="{5A549141-F3FC-4284-92D8-E3CDB5483026}" sibTransId="{D97E0178-A890-4506-AFB3-60CA2F5EE852}"/>
    <dgm:cxn modelId="{8D84509D-5CF8-4982-A4A2-40ADF7CE3203}" type="presOf" srcId="{57EE368D-4D44-4049-B5E6-3C31615687A8}" destId="{A62EDC8E-CDC3-44B8-BA31-23192B32BD92}" srcOrd="0" destOrd="0" presId="urn:microsoft.com/office/officeart/2005/8/layout/matrix3"/>
    <dgm:cxn modelId="{D06726AC-37D3-44B9-B3DB-09C3C66CE848}" type="presOf" srcId="{0175384B-5FE6-490D-B8A4-6C1F525C581D}" destId="{5E87280C-E0A6-416E-9F06-B4704C4663AF}" srcOrd="0" destOrd="0" presId="urn:microsoft.com/office/officeart/2005/8/layout/matrix3"/>
    <dgm:cxn modelId="{7BAC35B8-9B3D-47CD-94C2-BB7277FA7942}" type="presOf" srcId="{65AEFCB9-72D5-4B81-A559-C4B54A6C3F3A}" destId="{370D9E10-644A-4664-B8FE-D113C2D33C21}" srcOrd="0" destOrd="0" presId="urn:microsoft.com/office/officeart/2005/8/layout/matrix3"/>
    <dgm:cxn modelId="{29356C21-AE61-4F70-B1B8-4F67AA3BBCA6}" type="presParOf" srcId="{A62EDC8E-CDC3-44B8-BA31-23192B32BD92}" destId="{2CA5920E-651D-425D-BB64-EC7B313B3D68}" srcOrd="0" destOrd="0" presId="urn:microsoft.com/office/officeart/2005/8/layout/matrix3"/>
    <dgm:cxn modelId="{F47C0387-CA1D-4379-89EE-76BBC698B987}" type="presParOf" srcId="{A62EDC8E-CDC3-44B8-BA31-23192B32BD92}" destId="{B6BC9B92-8FDE-4B38-BEC8-5EFF5DBAD169}" srcOrd="1" destOrd="0" presId="urn:microsoft.com/office/officeart/2005/8/layout/matrix3"/>
    <dgm:cxn modelId="{73A2FEB3-A889-4BD8-BBF4-F2568823844E}" type="presParOf" srcId="{A62EDC8E-CDC3-44B8-BA31-23192B32BD92}" destId="{5E87280C-E0A6-416E-9F06-B4704C4663AF}" srcOrd="2" destOrd="0" presId="urn:microsoft.com/office/officeart/2005/8/layout/matrix3"/>
    <dgm:cxn modelId="{74055E0A-F94C-4B8A-9682-3C70D529103D}" type="presParOf" srcId="{A62EDC8E-CDC3-44B8-BA31-23192B32BD92}" destId="{D1FD551E-2321-412D-9E12-0BDF18308C33}" srcOrd="3" destOrd="0" presId="urn:microsoft.com/office/officeart/2005/8/layout/matrix3"/>
    <dgm:cxn modelId="{199DE631-3A2E-4BE3-A92A-EAFF862089E4}" type="presParOf" srcId="{A62EDC8E-CDC3-44B8-BA31-23192B32BD92}" destId="{370D9E10-644A-4664-B8FE-D113C2D33C2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55CF3A-CD10-433A-A135-FDC9D18E1B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C5152F-D899-4424-B92F-9927B2ADB13B}">
      <dgm:prSet/>
      <dgm:spPr/>
      <dgm:t>
        <a:bodyPr/>
        <a:lstStyle/>
        <a:p>
          <a:r>
            <a:rPr lang="en-US"/>
            <a:t>Stores data in flexible, JSON-like documents</a:t>
          </a:r>
        </a:p>
      </dgm:t>
    </dgm:pt>
    <dgm:pt modelId="{99415FA7-D126-4973-8601-464242A2B800}" type="parTrans" cxnId="{A7E63927-5708-4ADD-B226-610B455AEFAF}">
      <dgm:prSet/>
      <dgm:spPr/>
      <dgm:t>
        <a:bodyPr/>
        <a:lstStyle/>
        <a:p>
          <a:endParaRPr lang="en-US"/>
        </a:p>
      </dgm:t>
    </dgm:pt>
    <dgm:pt modelId="{8719994E-7F7B-4965-9DA9-01323E5DEF34}" type="sibTrans" cxnId="{A7E63927-5708-4ADD-B226-610B455AEFAF}">
      <dgm:prSet/>
      <dgm:spPr/>
      <dgm:t>
        <a:bodyPr/>
        <a:lstStyle/>
        <a:p>
          <a:endParaRPr lang="en-US"/>
        </a:p>
      </dgm:t>
    </dgm:pt>
    <dgm:pt modelId="{DDF34007-A086-4CDE-84DA-F1B39021B15D}">
      <dgm:prSet/>
      <dgm:spPr/>
      <dgm:t>
        <a:bodyPr/>
        <a:lstStyle/>
        <a:p>
          <a:r>
            <a:rPr lang="en-US"/>
            <a:t>Fields can vary from document to document and data structure can be changed over time</a:t>
          </a:r>
        </a:p>
      </dgm:t>
    </dgm:pt>
    <dgm:pt modelId="{42617F96-A408-4170-AFC6-B1C6687F6E49}" type="parTrans" cxnId="{EFD6B527-5262-4B80-8C6E-12CC301CC472}">
      <dgm:prSet/>
      <dgm:spPr/>
      <dgm:t>
        <a:bodyPr/>
        <a:lstStyle/>
        <a:p>
          <a:endParaRPr lang="en-US"/>
        </a:p>
      </dgm:t>
    </dgm:pt>
    <dgm:pt modelId="{7C090938-DDFC-44BB-8464-6D1B161161B6}" type="sibTrans" cxnId="{EFD6B527-5262-4B80-8C6E-12CC301CC472}">
      <dgm:prSet/>
      <dgm:spPr/>
      <dgm:t>
        <a:bodyPr/>
        <a:lstStyle/>
        <a:p>
          <a:endParaRPr lang="en-US"/>
        </a:p>
      </dgm:t>
    </dgm:pt>
    <dgm:pt modelId="{74F15938-ECF7-4CF1-86AA-C08A5B115F40}">
      <dgm:prSet/>
      <dgm:spPr/>
      <dgm:t>
        <a:bodyPr/>
        <a:lstStyle/>
        <a:p>
          <a:r>
            <a:rPr lang="en-US"/>
            <a:t>Queries, indexing, and aggregation</a:t>
          </a:r>
        </a:p>
      </dgm:t>
    </dgm:pt>
    <dgm:pt modelId="{D39AF702-D26A-46F6-882F-205E01FDB841}" type="parTrans" cxnId="{C4DAEE56-6140-4513-96FD-04EC65AD56ED}">
      <dgm:prSet/>
      <dgm:spPr/>
      <dgm:t>
        <a:bodyPr/>
        <a:lstStyle/>
        <a:p>
          <a:endParaRPr lang="en-US"/>
        </a:p>
      </dgm:t>
    </dgm:pt>
    <dgm:pt modelId="{196FA2F5-8E9F-4EBF-99ED-113074B4F5A7}" type="sibTrans" cxnId="{C4DAEE56-6140-4513-96FD-04EC65AD56ED}">
      <dgm:prSet/>
      <dgm:spPr/>
      <dgm:t>
        <a:bodyPr/>
        <a:lstStyle/>
        <a:p>
          <a:endParaRPr lang="en-US"/>
        </a:p>
      </dgm:t>
    </dgm:pt>
    <dgm:pt modelId="{1169E576-F58E-40DC-A9B0-5EB38FCF7FF3}" type="pres">
      <dgm:prSet presAssocID="{2555CF3A-CD10-433A-A135-FDC9D18E1BA9}" presName="root" presStyleCnt="0">
        <dgm:presLayoutVars>
          <dgm:dir/>
          <dgm:resizeHandles val="exact"/>
        </dgm:presLayoutVars>
      </dgm:prSet>
      <dgm:spPr/>
    </dgm:pt>
    <dgm:pt modelId="{6E55A266-F1D1-4D0A-BE79-F69B40A8EA49}" type="pres">
      <dgm:prSet presAssocID="{0BC5152F-D899-4424-B92F-9927B2ADB13B}" presName="compNode" presStyleCnt="0"/>
      <dgm:spPr/>
    </dgm:pt>
    <dgm:pt modelId="{0EDCDC0A-4F1D-4175-9722-B896A8D69A61}" type="pres">
      <dgm:prSet presAssocID="{0BC5152F-D899-4424-B92F-9927B2ADB13B}" presName="bgRect" presStyleLbl="bgShp" presStyleIdx="0" presStyleCnt="3"/>
      <dgm:spPr/>
    </dgm:pt>
    <dgm:pt modelId="{D340F57B-ED6B-4E4A-A8E8-B943A7695D0C}" type="pres">
      <dgm:prSet presAssocID="{0BC5152F-D899-4424-B92F-9927B2ADB1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D12B3DD-7D16-4CDC-A695-06FAB26691CD}" type="pres">
      <dgm:prSet presAssocID="{0BC5152F-D899-4424-B92F-9927B2ADB13B}" presName="spaceRect" presStyleCnt="0"/>
      <dgm:spPr/>
    </dgm:pt>
    <dgm:pt modelId="{4C1024DE-766C-4F3F-A99C-F78D1E157976}" type="pres">
      <dgm:prSet presAssocID="{0BC5152F-D899-4424-B92F-9927B2ADB13B}" presName="parTx" presStyleLbl="revTx" presStyleIdx="0" presStyleCnt="3">
        <dgm:presLayoutVars>
          <dgm:chMax val="0"/>
          <dgm:chPref val="0"/>
        </dgm:presLayoutVars>
      </dgm:prSet>
      <dgm:spPr/>
    </dgm:pt>
    <dgm:pt modelId="{FA5038FB-F594-4568-98AC-1FD53F3404D9}" type="pres">
      <dgm:prSet presAssocID="{8719994E-7F7B-4965-9DA9-01323E5DEF34}" presName="sibTrans" presStyleCnt="0"/>
      <dgm:spPr/>
    </dgm:pt>
    <dgm:pt modelId="{501F3F37-47A0-4C6B-A79E-130E03381E5E}" type="pres">
      <dgm:prSet presAssocID="{DDF34007-A086-4CDE-84DA-F1B39021B15D}" presName="compNode" presStyleCnt="0"/>
      <dgm:spPr/>
    </dgm:pt>
    <dgm:pt modelId="{5863AA7A-3BB3-47D6-868A-59A3B5B8CC8F}" type="pres">
      <dgm:prSet presAssocID="{DDF34007-A086-4CDE-84DA-F1B39021B15D}" presName="bgRect" presStyleLbl="bgShp" presStyleIdx="1" presStyleCnt="3"/>
      <dgm:spPr/>
    </dgm:pt>
    <dgm:pt modelId="{A9D2E4B4-464B-496E-9557-5F2D6CDFFB3F}" type="pres">
      <dgm:prSet presAssocID="{DDF34007-A086-4CDE-84DA-F1B39021B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14945C-C8C7-44B6-A4CC-C9B3622CD925}" type="pres">
      <dgm:prSet presAssocID="{DDF34007-A086-4CDE-84DA-F1B39021B15D}" presName="spaceRect" presStyleCnt="0"/>
      <dgm:spPr/>
    </dgm:pt>
    <dgm:pt modelId="{99F2360D-22D5-4B13-8B11-7C846E19A1BC}" type="pres">
      <dgm:prSet presAssocID="{DDF34007-A086-4CDE-84DA-F1B39021B15D}" presName="parTx" presStyleLbl="revTx" presStyleIdx="1" presStyleCnt="3">
        <dgm:presLayoutVars>
          <dgm:chMax val="0"/>
          <dgm:chPref val="0"/>
        </dgm:presLayoutVars>
      </dgm:prSet>
      <dgm:spPr/>
    </dgm:pt>
    <dgm:pt modelId="{30EFAF23-A7F7-4037-933D-8E544724044F}" type="pres">
      <dgm:prSet presAssocID="{7C090938-DDFC-44BB-8464-6D1B161161B6}" presName="sibTrans" presStyleCnt="0"/>
      <dgm:spPr/>
    </dgm:pt>
    <dgm:pt modelId="{BDCE071B-BD9F-4A0A-9E3E-E42C5643044F}" type="pres">
      <dgm:prSet presAssocID="{74F15938-ECF7-4CF1-86AA-C08A5B115F40}" presName="compNode" presStyleCnt="0"/>
      <dgm:spPr/>
    </dgm:pt>
    <dgm:pt modelId="{C57C72E9-3C7C-4D71-A09F-64FCAC07288B}" type="pres">
      <dgm:prSet presAssocID="{74F15938-ECF7-4CF1-86AA-C08A5B115F40}" presName="bgRect" presStyleLbl="bgShp" presStyleIdx="2" presStyleCnt="3"/>
      <dgm:spPr/>
    </dgm:pt>
    <dgm:pt modelId="{7DAF88FB-1F05-4124-93AA-4B0347FFBA5A}" type="pres">
      <dgm:prSet presAssocID="{74F15938-ECF7-4CF1-86AA-C08A5B115F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422B40-50B4-413F-8539-FAF4CAE339F9}" type="pres">
      <dgm:prSet presAssocID="{74F15938-ECF7-4CF1-86AA-C08A5B115F40}" presName="spaceRect" presStyleCnt="0"/>
      <dgm:spPr/>
    </dgm:pt>
    <dgm:pt modelId="{618515BD-42BD-4014-B5FC-9FCFA0AFD03B}" type="pres">
      <dgm:prSet presAssocID="{74F15938-ECF7-4CF1-86AA-C08A5B115F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958C26-20B6-4515-AD6B-E9D99D2BFFAA}" type="presOf" srcId="{2555CF3A-CD10-433A-A135-FDC9D18E1BA9}" destId="{1169E576-F58E-40DC-A9B0-5EB38FCF7FF3}" srcOrd="0" destOrd="0" presId="urn:microsoft.com/office/officeart/2018/2/layout/IconVerticalSolidList"/>
    <dgm:cxn modelId="{A7E63927-5708-4ADD-B226-610B455AEFAF}" srcId="{2555CF3A-CD10-433A-A135-FDC9D18E1BA9}" destId="{0BC5152F-D899-4424-B92F-9927B2ADB13B}" srcOrd="0" destOrd="0" parTransId="{99415FA7-D126-4973-8601-464242A2B800}" sibTransId="{8719994E-7F7B-4965-9DA9-01323E5DEF34}"/>
    <dgm:cxn modelId="{EFD6B527-5262-4B80-8C6E-12CC301CC472}" srcId="{2555CF3A-CD10-433A-A135-FDC9D18E1BA9}" destId="{DDF34007-A086-4CDE-84DA-F1B39021B15D}" srcOrd="1" destOrd="0" parTransId="{42617F96-A408-4170-AFC6-B1C6687F6E49}" sibTransId="{7C090938-DDFC-44BB-8464-6D1B161161B6}"/>
    <dgm:cxn modelId="{F59AF567-722E-4C31-A0B2-BB8508103A6A}" type="presOf" srcId="{DDF34007-A086-4CDE-84DA-F1B39021B15D}" destId="{99F2360D-22D5-4B13-8B11-7C846E19A1BC}" srcOrd="0" destOrd="0" presId="urn:microsoft.com/office/officeart/2018/2/layout/IconVerticalSolidList"/>
    <dgm:cxn modelId="{C4DAEE56-6140-4513-96FD-04EC65AD56ED}" srcId="{2555CF3A-CD10-433A-A135-FDC9D18E1BA9}" destId="{74F15938-ECF7-4CF1-86AA-C08A5B115F40}" srcOrd="2" destOrd="0" parTransId="{D39AF702-D26A-46F6-882F-205E01FDB841}" sibTransId="{196FA2F5-8E9F-4EBF-99ED-113074B4F5A7}"/>
    <dgm:cxn modelId="{26A13C8C-0A7D-4254-887B-17387784FCE6}" type="presOf" srcId="{0BC5152F-D899-4424-B92F-9927B2ADB13B}" destId="{4C1024DE-766C-4F3F-A99C-F78D1E157976}" srcOrd="0" destOrd="0" presId="urn:microsoft.com/office/officeart/2018/2/layout/IconVerticalSolidList"/>
    <dgm:cxn modelId="{7CD9D0B7-575C-48F2-8B05-0A4625EDABF8}" type="presOf" srcId="{74F15938-ECF7-4CF1-86AA-C08A5B115F40}" destId="{618515BD-42BD-4014-B5FC-9FCFA0AFD03B}" srcOrd="0" destOrd="0" presId="urn:microsoft.com/office/officeart/2018/2/layout/IconVerticalSolidList"/>
    <dgm:cxn modelId="{5AA9EC59-6E82-49CB-AF6B-56C80A1A1028}" type="presParOf" srcId="{1169E576-F58E-40DC-A9B0-5EB38FCF7FF3}" destId="{6E55A266-F1D1-4D0A-BE79-F69B40A8EA49}" srcOrd="0" destOrd="0" presId="urn:microsoft.com/office/officeart/2018/2/layout/IconVerticalSolidList"/>
    <dgm:cxn modelId="{806D2D15-9860-423B-B261-2D3D29298E3F}" type="presParOf" srcId="{6E55A266-F1D1-4D0A-BE79-F69B40A8EA49}" destId="{0EDCDC0A-4F1D-4175-9722-B896A8D69A61}" srcOrd="0" destOrd="0" presId="urn:microsoft.com/office/officeart/2018/2/layout/IconVerticalSolidList"/>
    <dgm:cxn modelId="{63FFA12F-5420-4A81-A174-7C14C186F99C}" type="presParOf" srcId="{6E55A266-F1D1-4D0A-BE79-F69B40A8EA49}" destId="{D340F57B-ED6B-4E4A-A8E8-B943A7695D0C}" srcOrd="1" destOrd="0" presId="urn:microsoft.com/office/officeart/2018/2/layout/IconVerticalSolidList"/>
    <dgm:cxn modelId="{804B1A3C-1589-4443-AA3D-35D9473268B5}" type="presParOf" srcId="{6E55A266-F1D1-4D0A-BE79-F69B40A8EA49}" destId="{5D12B3DD-7D16-4CDC-A695-06FAB26691CD}" srcOrd="2" destOrd="0" presId="urn:microsoft.com/office/officeart/2018/2/layout/IconVerticalSolidList"/>
    <dgm:cxn modelId="{7456547F-D588-4361-B27E-0FB8E991B349}" type="presParOf" srcId="{6E55A266-F1D1-4D0A-BE79-F69B40A8EA49}" destId="{4C1024DE-766C-4F3F-A99C-F78D1E157976}" srcOrd="3" destOrd="0" presId="urn:microsoft.com/office/officeart/2018/2/layout/IconVerticalSolidList"/>
    <dgm:cxn modelId="{9C5A06BB-F797-47D9-8C31-5D43CE8284C7}" type="presParOf" srcId="{1169E576-F58E-40DC-A9B0-5EB38FCF7FF3}" destId="{FA5038FB-F594-4568-98AC-1FD53F3404D9}" srcOrd="1" destOrd="0" presId="urn:microsoft.com/office/officeart/2018/2/layout/IconVerticalSolidList"/>
    <dgm:cxn modelId="{E2DCED86-4932-424C-86B3-72753E40A3FE}" type="presParOf" srcId="{1169E576-F58E-40DC-A9B0-5EB38FCF7FF3}" destId="{501F3F37-47A0-4C6B-A79E-130E03381E5E}" srcOrd="2" destOrd="0" presId="urn:microsoft.com/office/officeart/2018/2/layout/IconVerticalSolidList"/>
    <dgm:cxn modelId="{1A9D9AFB-0214-4225-AAD0-A2B864CD955F}" type="presParOf" srcId="{501F3F37-47A0-4C6B-A79E-130E03381E5E}" destId="{5863AA7A-3BB3-47D6-868A-59A3B5B8CC8F}" srcOrd="0" destOrd="0" presId="urn:microsoft.com/office/officeart/2018/2/layout/IconVerticalSolidList"/>
    <dgm:cxn modelId="{7F7E0800-9A41-4CB5-A163-F40A1E6377FE}" type="presParOf" srcId="{501F3F37-47A0-4C6B-A79E-130E03381E5E}" destId="{A9D2E4B4-464B-496E-9557-5F2D6CDFFB3F}" srcOrd="1" destOrd="0" presId="urn:microsoft.com/office/officeart/2018/2/layout/IconVerticalSolidList"/>
    <dgm:cxn modelId="{6674676C-9861-4E98-A25C-E38AE444AC51}" type="presParOf" srcId="{501F3F37-47A0-4C6B-A79E-130E03381E5E}" destId="{8514945C-C8C7-44B6-A4CC-C9B3622CD925}" srcOrd="2" destOrd="0" presId="urn:microsoft.com/office/officeart/2018/2/layout/IconVerticalSolidList"/>
    <dgm:cxn modelId="{82D3297A-709E-4D78-B197-A82C1C2D26D1}" type="presParOf" srcId="{501F3F37-47A0-4C6B-A79E-130E03381E5E}" destId="{99F2360D-22D5-4B13-8B11-7C846E19A1BC}" srcOrd="3" destOrd="0" presId="urn:microsoft.com/office/officeart/2018/2/layout/IconVerticalSolidList"/>
    <dgm:cxn modelId="{8FB2D4FB-F409-4060-8C91-46FD68D5437A}" type="presParOf" srcId="{1169E576-F58E-40DC-A9B0-5EB38FCF7FF3}" destId="{30EFAF23-A7F7-4037-933D-8E544724044F}" srcOrd="3" destOrd="0" presId="urn:microsoft.com/office/officeart/2018/2/layout/IconVerticalSolidList"/>
    <dgm:cxn modelId="{18990AE7-B5FC-402E-8A7B-23883F2E6EDB}" type="presParOf" srcId="{1169E576-F58E-40DC-A9B0-5EB38FCF7FF3}" destId="{BDCE071B-BD9F-4A0A-9E3E-E42C5643044F}" srcOrd="4" destOrd="0" presId="urn:microsoft.com/office/officeart/2018/2/layout/IconVerticalSolidList"/>
    <dgm:cxn modelId="{630886EE-A0E8-4468-97D3-DDEB5D90DFE5}" type="presParOf" srcId="{BDCE071B-BD9F-4A0A-9E3E-E42C5643044F}" destId="{C57C72E9-3C7C-4D71-A09F-64FCAC07288B}" srcOrd="0" destOrd="0" presId="urn:microsoft.com/office/officeart/2018/2/layout/IconVerticalSolidList"/>
    <dgm:cxn modelId="{ED0F6D37-0E1A-4C32-84A6-6AFE92BE02D2}" type="presParOf" srcId="{BDCE071B-BD9F-4A0A-9E3E-E42C5643044F}" destId="{7DAF88FB-1F05-4124-93AA-4B0347FFBA5A}" srcOrd="1" destOrd="0" presId="urn:microsoft.com/office/officeart/2018/2/layout/IconVerticalSolidList"/>
    <dgm:cxn modelId="{F971D505-1DE7-47C3-AF5E-DBFAC1BED867}" type="presParOf" srcId="{BDCE071B-BD9F-4A0A-9E3E-E42C5643044F}" destId="{EB422B40-50B4-413F-8539-FAF4CAE339F9}" srcOrd="2" destOrd="0" presId="urn:microsoft.com/office/officeart/2018/2/layout/IconVerticalSolidList"/>
    <dgm:cxn modelId="{3305B941-3A51-4A17-9C90-F37D6E77D745}" type="presParOf" srcId="{BDCE071B-BD9F-4A0A-9E3E-E42C5643044F}" destId="{618515BD-42BD-4014-B5FC-9FCFA0AFD0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8A690-8BA0-4B13-A85D-445326A5E15C}">
      <dsp:nvSpPr>
        <dsp:cNvPr id="0" name=""/>
        <dsp:cNvSpPr/>
      </dsp:nvSpPr>
      <dsp:spPr>
        <a:xfrm>
          <a:off x="0" y="195070"/>
          <a:ext cx="4114800" cy="180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specialized Key-value Store but rather than storing “values,” it stores “documents”, which are not adhered to schema restrictions.</a:t>
          </a:r>
        </a:p>
      </dsp:txBody>
      <dsp:txXfrm>
        <a:off x="87957" y="283027"/>
        <a:ext cx="3938886" cy="1625886"/>
      </dsp:txXfrm>
    </dsp:sp>
    <dsp:sp modelId="{037C398F-80DC-4652-810B-6B3A1E84DCF1}">
      <dsp:nvSpPr>
        <dsp:cNvPr id="0" name=""/>
        <dsp:cNvSpPr/>
      </dsp:nvSpPr>
      <dsp:spPr>
        <a:xfrm>
          <a:off x="0" y="2060230"/>
          <a:ext cx="4114800" cy="180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 way to query the documents based on the contents or metadata.</a:t>
          </a:r>
        </a:p>
      </dsp:txBody>
      <dsp:txXfrm>
        <a:off x="87957" y="2148187"/>
        <a:ext cx="3938886" cy="1625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6181C-9260-4698-89DF-6A920C9FDCC4}">
      <dsp:nvSpPr>
        <dsp:cNvPr id="0" name=""/>
        <dsp:cNvSpPr/>
      </dsp:nvSpPr>
      <dsp:spPr>
        <a:xfrm>
          <a:off x="0" y="450981"/>
          <a:ext cx="10058399" cy="906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specialized Key-value Store</a:t>
          </a:r>
        </a:p>
      </dsp:txBody>
      <dsp:txXfrm>
        <a:off x="44271" y="495252"/>
        <a:ext cx="9969857" cy="818354"/>
      </dsp:txXfrm>
    </dsp:sp>
    <dsp:sp modelId="{92A6DDC4-01E4-467A-8D8D-90684B5984F2}">
      <dsp:nvSpPr>
        <dsp:cNvPr id="0" name=""/>
        <dsp:cNvSpPr/>
      </dsp:nvSpPr>
      <dsp:spPr>
        <a:xfrm>
          <a:off x="0" y="1426997"/>
          <a:ext cx="10058399" cy="906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Designed for storing, retrieving and managing document-oriented information, also known as </a:t>
          </a:r>
          <a:r>
            <a:rPr lang="en-US" sz="2400" kern="1200">
              <a:hlinkClick xmlns:r="http://schemas.openxmlformats.org/officeDocument/2006/relationships" r:id="rId1"/>
            </a:rPr>
            <a:t>semi-structured data</a:t>
          </a:r>
          <a:r>
            <a:rPr lang="en-US" sz="2400" kern="1200"/>
            <a:t>, such as XML, JSON, BSON</a:t>
          </a:r>
        </a:p>
      </dsp:txBody>
      <dsp:txXfrm>
        <a:off x="44271" y="1471268"/>
        <a:ext cx="9969857" cy="818354"/>
      </dsp:txXfrm>
    </dsp:sp>
    <dsp:sp modelId="{D6562406-D299-4AD2-BCE2-544699DF3EF6}">
      <dsp:nvSpPr>
        <dsp:cNvPr id="0" name=""/>
        <dsp:cNvSpPr/>
      </dsp:nvSpPr>
      <dsp:spPr>
        <a:xfrm>
          <a:off x="0" y="2403013"/>
          <a:ext cx="10058399" cy="9068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Provides APIs or a query/update language that exposes the ability to query or update based on the internal structure in the document.</a:t>
          </a:r>
        </a:p>
      </dsp:txBody>
      <dsp:txXfrm>
        <a:off x="44271" y="2447284"/>
        <a:ext cx="9969857" cy="818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920E-651D-425D-BB64-EC7B313B3D68}">
      <dsp:nvSpPr>
        <dsp:cNvPr id="0" name=""/>
        <dsp:cNvSpPr/>
      </dsp:nvSpPr>
      <dsp:spPr>
        <a:xfrm>
          <a:off x="316706" y="0"/>
          <a:ext cx="5294312" cy="5294312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9B92-8FDE-4B38-BEC8-5EFF5DBAD169}">
      <dsp:nvSpPr>
        <dsp:cNvPr id="0" name=""/>
        <dsp:cNvSpPr/>
      </dsp:nvSpPr>
      <dsp:spPr>
        <a:xfrm>
          <a:off x="819665" y="502959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Creation (or insertion)</a:t>
          </a:r>
        </a:p>
      </dsp:txBody>
      <dsp:txXfrm>
        <a:off x="920459" y="603753"/>
        <a:ext cx="1863194" cy="1863194"/>
      </dsp:txXfrm>
    </dsp:sp>
    <dsp:sp modelId="{5E87280C-E0A6-416E-9F06-B4704C4663AF}">
      <dsp:nvSpPr>
        <dsp:cNvPr id="0" name=""/>
        <dsp:cNvSpPr/>
      </dsp:nvSpPr>
      <dsp:spPr>
        <a:xfrm>
          <a:off x="3043277" y="502959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Retrieval (or query, search, read or find)</a:t>
          </a:r>
        </a:p>
      </dsp:txBody>
      <dsp:txXfrm>
        <a:off x="3144071" y="603753"/>
        <a:ext cx="1863194" cy="1863194"/>
      </dsp:txXfrm>
    </dsp:sp>
    <dsp:sp modelId="{D1FD551E-2321-412D-9E12-0BDF18308C33}">
      <dsp:nvSpPr>
        <dsp:cNvPr id="0" name=""/>
        <dsp:cNvSpPr/>
      </dsp:nvSpPr>
      <dsp:spPr>
        <a:xfrm>
          <a:off x="819665" y="2726571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(or edit)</a:t>
          </a:r>
        </a:p>
      </dsp:txBody>
      <dsp:txXfrm>
        <a:off x="920459" y="2827365"/>
        <a:ext cx="1863194" cy="1863194"/>
      </dsp:txXfrm>
    </dsp:sp>
    <dsp:sp modelId="{370D9E10-644A-4664-B8FE-D113C2D33C21}">
      <dsp:nvSpPr>
        <dsp:cNvPr id="0" name=""/>
        <dsp:cNvSpPr/>
      </dsp:nvSpPr>
      <dsp:spPr>
        <a:xfrm>
          <a:off x="3043277" y="2726571"/>
          <a:ext cx="2064782" cy="2064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Deletion (or removal)</a:t>
          </a:r>
        </a:p>
      </dsp:txBody>
      <dsp:txXfrm>
        <a:off x="3144071" y="2827365"/>
        <a:ext cx="1863194" cy="1863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CDC0A-4F1D-4175-9722-B896A8D69A61}">
      <dsp:nvSpPr>
        <dsp:cNvPr id="0" name=""/>
        <dsp:cNvSpPr/>
      </dsp:nvSpPr>
      <dsp:spPr>
        <a:xfrm>
          <a:off x="0" y="646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0F57B-ED6B-4E4A-A8E8-B943A7695D0C}">
      <dsp:nvSpPr>
        <dsp:cNvPr id="0" name=""/>
        <dsp:cNvSpPr/>
      </dsp:nvSpPr>
      <dsp:spPr>
        <a:xfrm>
          <a:off x="457506" y="340940"/>
          <a:ext cx="831830" cy="83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024DE-766C-4F3F-A99C-F78D1E157976}">
      <dsp:nvSpPr>
        <dsp:cNvPr id="0" name=""/>
        <dsp:cNvSpPr/>
      </dsp:nvSpPr>
      <dsp:spPr>
        <a:xfrm>
          <a:off x="1746843" y="646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Stores data in flexible, JSON-like documents</a:t>
          </a:r>
        </a:p>
      </dsp:txBody>
      <dsp:txXfrm>
        <a:off x="1746843" y="646"/>
        <a:ext cx="4181500" cy="1512418"/>
      </dsp:txXfrm>
    </dsp:sp>
    <dsp:sp modelId="{5863AA7A-3BB3-47D6-868A-59A3B5B8CC8F}">
      <dsp:nvSpPr>
        <dsp:cNvPr id="0" name=""/>
        <dsp:cNvSpPr/>
      </dsp:nvSpPr>
      <dsp:spPr>
        <a:xfrm>
          <a:off x="0" y="1891169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2E4B4-464B-496E-9557-5F2D6CDFFB3F}">
      <dsp:nvSpPr>
        <dsp:cNvPr id="0" name=""/>
        <dsp:cNvSpPr/>
      </dsp:nvSpPr>
      <dsp:spPr>
        <a:xfrm>
          <a:off x="457506" y="2231463"/>
          <a:ext cx="831830" cy="83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360D-22D5-4B13-8B11-7C846E19A1BC}">
      <dsp:nvSpPr>
        <dsp:cNvPr id="0" name=""/>
        <dsp:cNvSpPr/>
      </dsp:nvSpPr>
      <dsp:spPr>
        <a:xfrm>
          <a:off x="1746843" y="1891169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Fields can vary from document to document and data structure can be changed over time</a:t>
          </a:r>
        </a:p>
      </dsp:txBody>
      <dsp:txXfrm>
        <a:off x="1746843" y="1891169"/>
        <a:ext cx="4181500" cy="1512418"/>
      </dsp:txXfrm>
    </dsp:sp>
    <dsp:sp modelId="{C57C72E9-3C7C-4D71-A09F-64FCAC07288B}">
      <dsp:nvSpPr>
        <dsp:cNvPr id="0" name=""/>
        <dsp:cNvSpPr/>
      </dsp:nvSpPr>
      <dsp:spPr>
        <a:xfrm>
          <a:off x="0" y="3781692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F88FB-1F05-4124-93AA-4B0347FFBA5A}">
      <dsp:nvSpPr>
        <dsp:cNvPr id="0" name=""/>
        <dsp:cNvSpPr/>
      </dsp:nvSpPr>
      <dsp:spPr>
        <a:xfrm>
          <a:off x="457506" y="4121986"/>
          <a:ext cx="831830" cy="831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515BD-42BD-4014-B5FC-9FCFA0AFD03B}">
      <dsp:nvSpPr>
        <dsp:cNvPr id="0" name=""/>
        <dsp:cNvSpPr/>
      </dsp:nvSpPr>
      <dsp:spPr>
        <a:xfrm>
          <a:off x="1746843" y="3781692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Queries, indexing, and aggregation</a:t>
          </a:r>
        </a:p>
      </dsp:txBody>
      <dsp:txXfrm>
        <a:off x="1746843" y="3781692"/>
        <a:ext cx="4181500" cy="151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d3759fe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d3759fe2_0_15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5cd3759fe2_0_15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cdbc915b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cdbc915b1_0_9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5cdbc915b1_0_9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cdbc915b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cdbc915b1_0_10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5cdbc915b1_0_10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dbc915b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dbc915b1_0_10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5cdbc915b1_0_10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cdbc915b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cdbc915b1_0_117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5cdbc915b1_0_117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cdbc915b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cdbc915b1_0_125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5cdbc915b1_0_125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cdbc915b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cdbc915b1_0_13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5cdbc915b1_0_13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cdbc915b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cdbc915b1_0_14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5cdbc915b1_0_14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dbc915b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dbc915b1_0_15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5cdbc915b1_0_15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cdbc915b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cdbc915b1_0_16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cdbc915b1_0_16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cdbc915b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cdbc915b1_0_17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5cdbc915b1_0_17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36916b58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636916b58b_0_7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636916b58b_0_7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dbc915b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dbc915b1_0_180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5cdbc915b1_0_180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cdbc915b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cdbc915b1_0_14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5cdbc915b1_0_14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cdbc915b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cdbc915b1_0_18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5cdbc915b1_0_18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dbc915b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dbc915b1_0_20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cdbc915b1_0_20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cdbc915b1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cdbc915b1_0_20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5cdbc915b1_0_20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cdbc915b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cdbc915b1_0_19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5cdbc915b1_0_19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cd3759f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cd3759fe2_0_28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5cd3759fe2_0_28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6916b5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6916b58b_0_9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636916b58b_0_9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d3759fe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cd3759fe2_0_19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5cd3759fe2_0_19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36916b58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36916b58b_0_10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636916b58b_0_10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636916b58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636916b58b_0_11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636916b58b_0_11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dbc915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dbc915b1_0_20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5cdbc915b1_0_20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cdbc915b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cdbc915b1_0_77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5cdbc915b1_0_77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dbc915b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dbc915b1_0_85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5cdbc915b1_0_85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33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3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3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2" name="Google Shape;182;p33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33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33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33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33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33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33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33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" name="Google Shape;190;p3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33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33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2160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1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mongodb/mongodb-schema-design-practical-applications-and-implicat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2293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2-2: Document Model</a:t>
            </a:r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3300"/>
              <a:t>Database, Collections and Documents</a:t>
            </a:r>
          </a:p>
        </p:txBody>
      </p:sp>
      <p:pic>
        <p:nvPicPr>
          <p:cNvPr id="369" name="Google Shape;369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06700" y="812799"/>
            <a:ext cx="4632912" cy="529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Text Placeholder 3">
            <a:extLst>
              <a:ext uri="{FF2B5EF4-FFF2-40B4-BE49-F238E27FC236}">
                <a16:creationId xmlns:a16="http://schemas.microsoft.com/office/drawing/2014/main" id="{8BB224E0-DC2C-49C9-A078-EFCF2C3A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68" name="Google Shape;368;p55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How to model this in JSON?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1236E-AA20-4829-9ABF-48E82E01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7" name="Google Shape;377;p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 l="12793" t="30957" r="22785" b="17770"/>
          <a:stretch/>
        </p:blipFill>
        <p:spPr>
          <a:xfrm>
            <a:off x="1036320" y="2108201"/>
            <a:ext cx="8402650" cy="3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3">
            <a:alphaModFix/>
          </a:blip>
          <a:srcRect l="62868" t="3704" r="11329" b="64924"/>
          <a:stretch/>
        </p:blipFill>
        <p:spPr>
          <a:xfrm>
            <a:off x="8018088" y="4005578"/>
            <a:ext cx="3365499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JSON Object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8730E-F4F0-459D-AF21-F48DBF3F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7" name="Google Shape;387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  <p:pic>
        <p:nvPicPr>
          <p:cNvPr id="388" name="Google Shape;388;p57"/>
          <p:cNvPicPr preferRelativeResize="0"/>
          <p:nvPr/>
        </p:nvPicPr>
        <p:blipFill rotWithShape="1">
          <a:blip r:embed="rId3">
            <a:alphaModFix/>
          </a:blip>
          <a:srcRect l="14487" t="19277" r="15183" b="27011"/>
          <a:stretch/>
        </p:blipFill>
        <p:spPr>
          <a:xfrm>
            <a:off x="1036320" y="2187247"/>
            <a:ext cx="9570720" cy="41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7"/>
          <p:cNvPicPr preferRelativeResize="0"/>
          <p:nvPr/>
        </p:nvPicPr>
        <p:blipFill rotWithShape="1">
          <a:blip r:embed="rId4">
            <a:alphaModFix/>
          </a:blip>
          <a:srcRect l="62868" t="3704" r="11329" b="64924"/>
          <a:stretch/>
        </p:blipFill>
        <p:spPr>
          <a:xfrm>
            <a:off x="6381752" y="0"/>
            <a:ext cx="3365499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755539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dirty="0"/>
              <a:t>Documents are Rich Structures</a:t>
            </a:r>
            <a:endParaRPr dirty="0"/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/>
          <a:srcRect l="27652" t="15957" r="27318" b="18588"/>
          <a:stretch/>
        </p:blipFill>
        <p:spPr>
          <a:xfrm>
            <a:off x="4819135" y="513377"/>
            <a:ext cx="7256792" cy="593346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CC7C767E-635B-42BA-921D-DDDBE968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97" name="Google Shape;397;p58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Documents are Rich Structures</a:t>
            </a:r>
            <a:endParaRPr/>
          </a:p>
        </p:txBody>
      </p:sp>
      <p:pic>
        <p:nvPicPr>
          <p:cNvPr id="407" name="Google Shape;407;p59"/>
          <p:cNvPicPr preferRelativeResize="0"/>
          <p:nvPr/>
        </p:nvPicPr>
        <p:blipFill rotWithShape="1">
          <a:blip r:embed="rId3"/>
          <a:srcRect l="17198" t="9533" r="3474" b="6178"/>
          <a:stretch/>
        </p:blipFill>
        <p:spPr>
          <a:xfrm>
            <a:off x="4695569" y="1013253"/>
            <a:ext cx="7496432" cy="50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4FA8B90-C67E-453A-B42F-4C538C58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06" name="Google Shape;406;p5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Variation is Easy!</a:t>
            </a:r>
            <a:endParaRPr/>
          </a:p>
        </p:txBody>
      </p:sp>
      <p:pic>
        <p:nvPicPr>
          <p:cNvPr id="416" name="Google Shape;416;p60"/>
          <p:cNvPicPr preferRelativeResize="0"/>
          <p:nvPr/>
        </p:nvPicPr>
        <p:blipFill rotWithShape="1">
          <a:blip r:embed="rId3"/>
          <a:srcRect l="3993" t="18210" r="9373" b="19445"/>
          <a:stretch/>
        </p:blipFill>
        <p:spPr>
          <a:xfrm>
            <a:off x="935183" y="2108201"/>
            <a:ext cx="10058400" cy="414431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Easy Query! (MongoDB Query)</a:t>
            </a:r>
            <a:endParaRPr/>
          </a:p>
        </p:txBody>
      </p:sp>
      <p:pic>
        <p:nvPicPr>
          <p:cNvPr id="425" name="Google Shape;425;p61"/>
          <p:cNvPicPr preferRelativeResize="0"/>
          <p:nvPr/>
        </p:nvPicPr>
        <p:blipFill rotWithShape="1">
          <a:blip r:embed="rId3"/>
          <a:srcRect l="12180" t="16039" r="17168" b="7326"/>
          <a:stretch/>
        </p:blipFill>
        <p:spPr>
          <a:xfrm>
            <a:off x="4720281" y="1334530"/>
            <a:ext cx="7471719" cy="4522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7A8A1CA9-691A-49BD-9FC4-F277F15F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24" name="Google Shape;424;p61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Object Relationships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B0D58892-D256-40FF-85BA-3B7BD46DD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18" name="Slide Number Placeholder 3">
            <a:extLst>
              <a:ext uri="{FF2B5EF4-FFF2-40B4-BE49-F238E27FC236}">
                <a16:creationId xmlns:a16="http://schemas.microsoft.com/office/drawing/2014/main" id="{8B74AE5A-61F6-4836-9C39-83B4D4B4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1-1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FEB2B76E-0038-4A3D-943A-A6041848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24" name="Slide Number Placeholder 3">
            <a:extLst>
              <a:ext uri="{FF2B5EF4-FFF2-40B4-BE49-F238E27FC236}">
                <a16:creationId xmlns:a16="http://schemas.microsoft.com/office/drawing/2014/main" id="{B5571FDA-E76B-4E5E-854C-55E1EC80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  <p:pic>
        <p:nvPicPr>
          <p:cNvPr id="446" name="Google Shape;446;p64"/>
          <p:cNvPicPr preferRelativeResize="0"/>
          <p:nvPr/>
        </p:nvPicPr>
        <p:blipFill rotWithShape="1">
          <a:blip r:embed="rId3">
            <a:alphaModFix/>
          </a:blip>
          <a:srcRect b="3396"/>
          <a:stretch/>
        </p:blipFill>
        <p:spPr>
          <a:xfrm>
            <a:off x="593124" y="-3388"/>
            <a:ext cx="11292354" cy="623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Document Model</a:t>
            </a:r>
          </a:p>
        </p:txBody>
      </p:sp>
      <p:sp>
        <p:nvSpPr>
          <p:cNvPr id="282" name="Google Shape;282;p48"/>
          <p:cNvSpPr/>
          <p:nvPr/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1" kern="1200" cap="all" spc="200" baseline="0">
                <a:latin typeface="+mn-lt"/>
                <a:ea typeface="+mn-ea"/>
                <a:cs typeface="+mn-cs"/>
              </a:rPr>
              <a:t>RECAP</a:t>
            </a:r>
          </a:p>
        </p:txBody>
      </p:sp>
      <p:sp>
        <p:nvSpPr>
          <p:cNvPr id="95" name="Slide Number Placeholder 3">
            <a:extLst>
              <a:ext uri="{FF2B5EF4-FFF2-40B4-BE49-F238E27FC236}">
                <a16:creationId xmlns:a16="http://schemas.microsoft.com/office/drawing/2014/main" id="{3968F2B1-304C-4F1E-AFB2-A097730D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pSp>
        <p:nvGrpSpPr>
          <p:cNvPr id="12" name="Google Shape;277;p48">
            <a:extLst>
              <a:ext uri="{FF2B5EF4-FFF2-40B4-BE49-F238E27FC236}">
                <a16:creationId xmlns:a16="http://schemas.microsoft.com/office/drawing/2014/main" id="{DAD19FCE-8FF4-4401-ACBF-743F8477598B}"/>
              </a:ext>
            </a:extLst>
          </p:cNvPr>
          <p:cNvGrpSpPr/>
          <p:nvPr/>
        </p:nvGrpSpPr>
        <p:grpSpPr>
          <a:xfrm>
            <a:off x="1036320" y="1260447"/>
            <a:ext cx="3554650" cy="1470337"/>
            <a:chOff x="1037950" y="3556850"/>
            <a:chExt cx="3554650" cy="1470337"/>
          </a:xfrm>
        </p:grpSpPr>
        <p:pic>
          <p:nvPicPr>
            <p:cNvPr id="13" name="Google Shape;278;p48">
              <a:extLst>
                <a:ext uri="{FF2B5EF4-FFF2-40B4-BE49-F238E27FC236}">
                  <a16:creationId xmlns:a16="http://schemas.microsoft.com/office/drawing/2014/main" id="{F4B53B3C-40EB-40FA-9821-E31EE21F399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79;p48">
              <a:extLst>
                <a:ext uri="{FF2B5EF4-FFF2-40B4-BE49-F238E27FC236}">
                  <a16:creationId xmlns:a16="http://schemas.microsoft.com/office/drawing/2014/main" id="{9197B4AF-1A83-4CCC-AB8F-3783F0B5966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80;p48">
              <a:extLst>
                <a:ext uri="{FF2B5EF4-FFF2-40B4-BE49-F238E27FC236}">
                  <a16:creationId xmlns:a16="http://schemas.microsoft.com/office/drawing/2014/main" id="{A21F15FE-F77F-45BB-B4F9-70E94A89268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81;p48">
              <a:extLst>
                <a:ext uri="{FF2B5EF4-FFF2-40B4-BE49-F238E27FC236}">
                  <a16:creationId xmlns:a16="http://schemas.microsoft.com/office/drawing/2014/main" id="{4D0FAC88-DC8E-4937-8AA3-52DC3E22FBD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  <p:pic>
        <p:nvPicPr>
          <p:cNvPr id="455" name="Google Shape;455;p65"/>
          <p:cNvPicPr preferRelativeResize="0"/>
          <p:nvPr/>
        </p:nvPicPr>
        <p:blipFill rotWithShape="1">
          <a:blip r:embed="rId3">
            <a:alphaModFix/>
          </a:blip>
          <a:srcRect b="5488"/>
          <a:stretch/>
        </p:blipFill>
        <p:spPr>
          <a:xfrm>
            <a:off x="243840" y="158981"/>
            <a:ext cx="11827524" cy="628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1-M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2DAE3E93-A0BC-4C3A-833B-114C6F343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AB3DA200-B3E4-4330-AF13-B9C644B0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22</a:t>
            </a:fld>
            <a:endParaRPr/>
          </a:p>
        </p:txBody>
      </p:sp>
      <p:pic>
        <p:nvPicPr>
          <p:cNvPr id="470" name="Google Shape;47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85" y="-1"/>
            <a:ext cx="11115589" cy="625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/>
          </a:p>
        </p:txBody>
      </p:sp>
      <p:pic>
        <p:nvPicPr>
          <p:cNvPr id="479" name="Google Shape;479;p68"/>
          <p:cNvPicPr preferRelativeResize="0"/>
          <p:nvPr/>
        </p:nvPicPr>
        <p:blipFill rotWithShape="1">
          <a:blip r:embed="rId3">
            <a:alphaModFix/>
          </a:blip>
          <a:srcRect b="10681"/>
          <a:stretch/>
        </p:blipFill>
        <p:spPr>
          <a:xfrm>
            <a:off x="312547" y="46037"/>
            <a:ext cx="11664548" cy="586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M-M</a:t>
            </a: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78EACB90-BBD4-4F52-92D0-E1F84C26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89F69229-A685-48AA-BE4C-A71F2E5D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/>
          </a:p>
        </p:txBody>
      </p:sp>
      <p:pic>
        <p:nvPicPr>
          <p:cNvPr id="494" name="Google Shape;4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5" y="46037"/>
            <a:ext cx="11379201" cy="64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/>
          </a:p>
        </p:txBody>
      </p:sp>
      <p:pic>
        <p:nvPicPr>
          <p:cNvPr id="503" name="Google Shape;50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01" y="266007"/>
            <a:ext cx="10832408" cy="609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>
            <a:extLst>
              <a:ext uri="{FF2B5EF4-FFF2-40B4-BE49-F238E27FC236}">
                <a16:creationId xmlns:a16="http://schemas.microsoft.com/office/drawing/2014/main" id="{DC0801C2-BE89-422C-9AF7-097CB900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pic>
        <p:nvPicPr>
          <p:cNvPr id="511" name="Google Shape;511;p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7280" y="286603"/>
            <a:ext cx="4639736" cy="133392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2"/>
          <p:cNvSpPr txBox="1">
            <a:spLocks noGrp="1"/>
          </p:cNvSpPr>
          <p:nvPr>
            <p:ph sz="half" idx="2"/>
          </p:nvPr>
        </p:nvSpPr>
        <p:spPr>
          <a:xfrm>
            <a:off x="1097280" y="2120900"/>
            <a:ext cx="10058400" cy="3748194"/>
          </a:xfrm>
        </p:spPr>
        <p:txBody>
          <a:bodyPr spcFirstLastPara="1" vert="horz" lIns="91425" tIns="91425" rIns="91425" bIns="91425" rtlCol="0" anchorCtr="0">
            <a:normAutofit/>
          </a:bodyPr>
          <a:lstStyle/>
          <a:p>
            <a:pPr marL="465138" indent="-465138">
              <a:lnSpc>
                <a:spcPct val="100000"/>
              </a:lnSpc>
              <a:spcBef>
                <a:spcPts val="240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P. </a:t>
            </a:r>
            <a:r>
              <a:rPr lang="en-US" sz="2000" dirty="0" err="1"/>
              <a:t>Sadalage</a:t>
            </a:r>
            <a:r>
              <a:rPr lang="en-US" sz="2000" dirty="0"/>
              <a:t> and M. Fowler: NoSQL Distilled: A Brief Guide to the Emerging World of Polyglot Persistence, Addison-Wesley Professional, 2013</a:t>
            </a:r>
          </a:p>
          <a:p>
            <a:pPr marL="465138" indent="-465138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Jan L. Harrington: Relational Database Design and Implementation, 4th edition, Morgan Kaufmann, 2016</a:t>
            </a:r>
          </a:p>
          <a:p>
            <a:pPr marL="465138" indent="-465138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A. Makris, K. </a:t>
            </a:r>
            <a:r>
              <a:rPr lang="en-US" sz="2000" dirty="0" err="1"/>
              <a:t>Tserpesa</a:t>
            </a:r>
            <a:r>
              <a:rPr lang="en-US" sz="2000" dirty="0"/>
              <a:t>, V. </a:t>
            </a:r>
            <a:r>
              <a:rPr lang="en-US" sz="2000" dirty="0" err="1"/>
              <a:t>Andronikou</a:t>
            </a:r>
            <a:r>
              <a:rPr lang="en-US" sz="2000" dirty="0"/>
              <a:t> </a:t>
            </a:r>
            <a:r>
              <a:rPr lang="en-US" sz="2000" dirty="0" err="1"/>
              <a:t>Dimosthenis</a:t>
            </a:r>
            <a:r>
              <a:rPr lang="en-US" sz="2000" dirty="0"/>
              <a:t> Anagnostopoulos: A Classification of NoSQL Data Stores Based on Key Design Characteristics, Procedia Computer Science, Vol. 97, 2016, pp. 94-103.</a:t>
            </a:r>
          </a:p>
          <a:p>
            <a:pPr marL="465138" indent="-465138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MongoDB Schema Design: Practical Applications and Implications [</a:t>
            </a:r>
            <a:r>
              <a:rPr lang="en-US" sz="2000" dirty="0">
                <a:uFill>
                  <a:noFill/>
                </a:uFill>
                <a:hlinkClick r:id="rId4"/>
              </a:rPr>
              <a:t>https://www.slideshare.net/mongodb/mongodb-schema-design-practical-applications-and-implications</a:t>
            </a:r>
            <a:r>
              <a:rPr lang="en-US" sz="2000" dirty="0"/>
              <a:t>]</a:t>
            </a:r>
          </a:p>
        </p:txBody>
      </p:sp>
      <p:sp>
        <p:nvSpPr>
          <p:cNvPr id="510" name="Google Shape;510;p72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Document Model</a:t>
            </a:r>
            <a:endParaRPr/>
          </a:p>
        </p:txBody>
      </p:sp>
      <p:sp>
        <p:nvSpPr>
          <p:cNvPr id="797" name="Google Shape;797;p10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</a:t>
            </a:fld>
            <a:endParaRPr/>
          </a:p>
        </p:txBody>
      </p:sp>
      <p:grpSp>
        <p:nvGrpSpPr>
          <p:cNvPr id="798" name="Google Shape;798;p100"/>
          <p:cNvGrpSpPr/>
          <p:nvPr/>
        </p:nvGrpSpPr>
        <p:grpSpPr>
          <a:xfrm>
            <a:off x="6096000" y="211938"/>
            <a:ext cx="3554650" cy="1470337"/>
            <a:chOff x="1037950" y="3556850"/>
            <a:chExt cx="3554650" cy="1470337"/>
          </a:xfrm>
        </p:grpSpPr>
        <p:pic>
          <p:nvPicPr>
            <p:cNvPr id="799" name="Google Shape;799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" name="Google Shape;800;p100"/>
            <p:cNvPicPr preferRelativeResize="0"/>
            <p:nvPr/>
          </p:nvPicPr>
          <p:blipFill rotWithShape="1">
            <a:blip r:embed="rId4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Google Shape;802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5AEEA9-9C21-4EBF-8F88-E296AF79F839}"/>
              </a:ext>
            </a:extLst>
          </p:cNvPr>
          <p:cNvGrpSpPr/>
          <p:nvPr/>
        </p:nvGrpSpPr>
        <p:grpSpPr>
          <a:xfrm>
            <a:off x="5687249" y="2247407"/>
            <a:ext cx="4936011" cy="3542726"/>
            <a:chOff x="1295388" y="1891200"/>
            <a:chExt cx="4936011" cy="3542726"/>
          </a:xfrm>
        </p:grpSpPr>
        <p:sp>
          <p:nvSpPr>
            <p:cNvPr id="28" name="Google Shape;803;p100">
              <a:extLst>
                <a:ext uri="{FF2B5EF4-FFF2-40B4-BE49-F238E27FC236}">
                  <a16:creationId xmlns:a16="http://schemas.microsoft.com/office/drawing/2014/main" id="{1098CB36-2D43-49CF-ADC4-7D5E5C4DA5C0}"/>
                </a:ext>
              </a:extLst>
            </p:cNvPr>
            <p:cNvSpPr txBox="1">
              <a:spLocks/>
            </p:cNvSpPr>
            <p:nvPr/>
          </p:nvSpPr>
          <p:spPr>
            <a:xfrm>
              <a:off x="1721900" y="2888125"/>
              <a:ext cx="1557000" cy="745800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ts val="2400"/>
              </a:pPr>
              <a:r>
                <a:rPr lang="en-US" sz="2400" dirty="0">
                  <a:solidFill>
                    <a:srgbClr val="000000"/>
                  </a:solidFill>
                </a:rPr>
                <a:t>AIT</a:t>
              </a:r>
              <a:endParaRPr lang="en-US" sz="2400" dirty="0"/>
            </a:p>
          </p:txBody>
        </p:sp>
        <p:sp>
          <p:nvSpPr>
            <p:cNvPr id="29" name="Google Shape;804;p100">
              <a:extLst>
                <a:ext uri="{FF2B5EF4-FFF2-40B4-BE49-F238E27FC236}">
                  <a16:creationId xmlns:a16="http://schemas.microsoft.com/office/drawing/2014/main" id="{88495622-6024-40FC-B427-E46A5B1E6883}"/>
                </a:ext>
              </a:extLst>
            </p:cNvPr>
            <p:cNvSpPr txBox="1">
              <a:spLocks/>
            </p:cNvSpPr>
            <p:nvPr/>
          </p:nvSpPr>
          <p:spPr>
            <a:xfrm>
              <a:off x="1295388" y="1891200"/>
              <a:ext cx="25008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 dirty="0">
                  <a:solidFill>
                    <a:srgbClr val="0B5394"/>
                  </a:solidFill>
                </a:rPr>
                <a:t>Key</a:t>
              </a:r>
            </a:p>
          </p:txBody>
        </p:sp>
        <p:sp>
          <p:nvSpPr>
            <p:cNvPr id="30" name="Google Shape;805;p100">
              <a:extLst>
                <a:ext uri="{FF2B5EF4-FFF2-40B4-BE49-F238E27FC236}">
                  <a16:creationId xmlns:a16="http://schemas.microsoft.com/office/drawing/2014/main" id="{52DADC14-80C5-4E96-A146-15E672350F0D}"/>
                </a:ext>
              </a:extLst>
            </p:cNvPr>
            <p:cNvSpPr txBox="1">
              <a:spLocks/>
            </p:cNvSpPr>
            <p:nvPr/>
          </p:nvSpPr>
          <p:spPr>
            <a:xfrm>
              <a:off x="3927099" y="1891200"/>
              <a:ext cx="2304300" cy="745800"/>
            </a:xfrm>
            <a:prstGeom prst="rect">
              <a:avLst/>
            </a:prstGeom>
            <a:noFill/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>
                  <a:solidFill>
                    <a:srgbClr val="0B5394"/>
                  </a:solidFill>
                </a:rPr>
                <a:t>Document</a:t>
              </a:r>
            </a:p>
          </p:txBody>
        </p:sp>
        <p:cxnSp>
          <p:nvCxnSpPr>
            <p:cNvPr id="31" name="Google Shape;806;p100">
              <a:extLst>
                <a:ext uri="{FF2B5EF4-FFF2-40B4-BE49-F238E27FC236}">
                  <a16:creationId xmlns:a16="http://schemas.microsoft.com/office/drawing/2014/main" id="{A1831A40-5256-401C-A91D-43F2281EA254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3278900" y="3261025"/>
              <a:ext cx="1153800" cy="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2" name="Google Shape;807;p100">
              <a:extLst>
                <a:ext uri="{FF2B5EF4-FFF2-40B4-BE49-F238E27FC236}">
                  <a16:creationId xmlns:a16="http://schemas.microsoft.com/office/drawing/2014/main" id="{A875E365-E2BD-46C4-9F3B-DEFAD3E28D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625" y="2637000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808;p100">
              <a:extLst>
                <a:ext uri="{FF2B5EF4-FFF2-40B4-BE49-F238E27FC236}">
                  <a16:creationId xmlns:a16="http://schemas.microsoft.com/office/drawing/2014/main" id="{13706721-3402-4884-9A4D-2948D3391CCB}"/>
                </a:ext>
              </a:extLst>
            </p:cNvPr>
            <p:cNvSpPr txBox="1">
              <a:spLocks/>
            </p:cNvSpPr>
            <p:nvPr/>
          </p:nvSpPr>
          <p:spPr>
            <a:xfrm>
              <a:off x="1721908" y="4319399"/>
              <a:ext cx="1557000" cy="745800"/>
            </a:xfrm>
            <a:prstGeom prst="rect">
              <a:avLst/>
            </a:prstGeom>
            <a:solidFill>
              <a:srgbClr val="FFE599"/>
            </a:solidFill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SzPts val="2400"/>
              </a:pPr>
              <a:r>
                <a:rPr lang="en-US" sz="2400" dirty="0">
                  <a:solidFill>
                    <a:srgbClr val="000000"/>
                  </a:solidFill>
                </a:rPr>
                <a:t>China</a:t>
              </a:r>
            </a:p>
          </p:txBody>
        </p:sp>
        <p:cxnSp>
          <p:nvCxnSpPr>
            <p:cNvPr id="34" name="Google Shape;809;p100">
              <a:extLst>
                <a:ext uri="{FF2B5EF4-FFF2-40B4-BE49-F238E27FC236}">
                  <a16:creationId xmlns:a16="http://schemas.microsoft.com/office/drawing/2014/main" id="{FA1CB7DD-CAED-4CA1-9807-3A354415CB84}"/>
                </a:ext>
              </a:extLst>
            </p:cNvPr>
            <p:cNvCxnSpPr>
              <a:stCxn id="33" idx="3"/>
              <a:endCxn id="35" idx="1"/>
            </p:cNvCxnSpPr>
            <p:nvPr/>
          </p:nvCxnSpPr>
          <p:spPr>
            <a:xfrm>
              <a:off x="3278908" y="4692299"/>
              <a:ext cx="1203300" cy="66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5" name="Google Shape;810;p100">
              <a:extLst>
                <a:ext uri="{FF2B5EF4-FFF2-40B4-BE49-F238E27FC236}">
                  <a16:creationId xmlns:a16="http://schemas.microsoft.com/office/drawing/2014/main" id="{F04D6FA6-B6BA-40E7-891C-0325155A363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0088" r="10722"/>
            <a:stretch/>
          </p:blipFill>
          <p:spPr>
            <a:xfrm>
              <a:off x="4482076" y="3963601"/>
              <a:ext cx="1164427" cy="14703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9C06F2-B645-4636-850F-EE7669DD510D}"/>
              </a:ext>
            </a:extLst>
          </p:cNvPr>
          <p:cNvGraphicFramePr/>
          <p:nvPr/>
        </p:nvGraphicFramePr>
        <p:xfrm>
          <a:off x="1202127" y="1944688"/>
          <a:ext cx="4114800" cy="405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Document Model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512C0A6-ADFC-4B46-9BF3-F15ED790C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8" name="Google Shape;818;p1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  <p:grpSp>
        <p:nvGrpSpPr>
          <p:cNvPr id="819" name="Google Shape;819;p101"/>
          <p:cNvGrpSpPr/>
          <p:nvPr/>
        </p:nvGrpSpPr>
        <p:grpSpPr>
          <a:xfrm>
            <a:off x="6096000" y="211938"/>
            <a:ext cx="3554650" cy="1470337"/>
            <a:chOff x="1037950" y="3556850"/>
            <a:chExt cx="3554650" cy="1470337"/>
          </a:xfrm>
        </p:grpSpPr>
        <p:pic>
          <p:nvPicPr>
            <p:cNvPr id="820" name="Google Shape;820;p10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1" name="Google Shape;821;p101"/>
            <p:cNvPicPr preferRelativeResize="0"/>
            <p:nvPr/>
          </p:nvPicPr>
          <p:blipFill rotWithShape="1">
            <a:blip r:embed="rId9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10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10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1931925" y="184875"/>
            <a:ext cx="3588300" cy="2142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"Bob"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"Address"</a:t>
            </a:r>
            <a:r>
              <a:rPr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"5 Oak St."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"Hobby"</a:t>
            </a:r>
            <a:r>
              <a:rPr lang="en-US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"sailing"</a:t>
            </a:r>
            <a:b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/>
          </a:p>
        </p:txBody>
      </p:sp>
      <p:sp>
        <p:nvSpPr>
          <p:cNvPr id="325" name="Google Shape;325;p51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5</a:t>
            </a:fld>
            <a:endParaRPr/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3735300" y="1896675"/>
            <a:ext cx="6810900" cy="4820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&lt;contact&gt;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&lt;firstname&gt;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Bob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&lt;/firstname&gt;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&lt;lastname&gt;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Smith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&lt;/lastname&gt;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&lt;phone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type=</a:t>
            </a:r>
            <a:r>
              <a:rPr lang="en-US" sz="17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"Cell"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(123) 555-0178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&lt;/phone&gt;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&lt;phone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type=</a:t>
            </a:r>
            <a:r>
              <a:rPr lang="en-US" sz="17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"Work"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(890) 555-0133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&lt;/phone&gt;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&lt;address&gt;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&lt;type&gt;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&lt;/type&gt;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&lt;street1&gt;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123 Back St.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&lt;/street1&gt;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&lt;city&gt;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Boys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&lt;/city&gt;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&lt;state&gt;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&lt;/state&gt;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&lt;zip&gt;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32225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&lt;/zip&gt;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&lt;country&gt;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&lt;/country&gt;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&lt;/address&gt;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&lt;/contact&gt;</a:t>
            </a:r>
            <a:endParaRPr sz="1700" b="1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buNone/>
            </a:pPr>
            <a:endParaRPr sz="1700"/>
          </a:p>
        </p:txBody>
      </p:sp>
      <p:pic>
        <p:nvPicPr>
          <p:cNvPr id="327" name="Google Shape;327;p51"/>
          <p:cNvPicPr preferRelativeResize="0"/>
          <p:nvPr/>
        </p:nvPicPr>
        <p:blipFill rotWithShape="1">
          <a:blip r:embed="rId3">
            <a:alphaModFix/>
          </a:blip>
          <a:srcRect l="10088" r="10722"/>
          <a:stretch/>
        </p:blipFill>
        <p:spPr>
          <a:xfrm>
            <a:off x="9469400" y="963976"/>
            <a:ext cx="1198600" cy="1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775" y="2020225"/>
            <a:ext cx="1248050" cy="12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/>
          <p:nvPr/>
        </p:nvSpPr>
        <p:spPr>
          <a:xfrm>
            <a:off x="1593750" y="64350"/>
            <a:ext cx="1464300" cy="4383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</a:rPr>
              <a:t>RECAP</a:t>
            </a:r>
            <a:endParaRPr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  <p:sp>
        <p:nvSpPr>
          <p:cNvPr id="829" name="Google Shape;829;p102"/>
          <p:cNvSpPr txBox="1">
            <a:spLocks noGrp="1"/>
          </p:cNvSpPr>
          <p:nvPr>
            <p:ph type="body" idx="4294967295"/>
          </p:nvPr>
        </p:nvSpPr>
        <p:spPr>
          <a:xfrm>
            <a:off x="1296785" y="200776"/>
            <a:ext cx="3587750" cy="214312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"FirstName"</a:t>
            </a:r>
            <a:r>
              <a:rPr lang="en-US" sz="18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"Bob"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"Address"</a:t>
            </a:r>
            <a:r>
              <a:rPr lang="en-US" sz="18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"5 Oak St."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"Hobby"</a:t>
            </a:r>
            <a:r>
              <a:rPr lang="en-US" sz="180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"sailing"</a:t>
            </a:r>
            <a:b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 dirty="0"/>
          </a:p>
        </p:txBody>
      </p:sp>
      <p:sp>
        <p:nvSpPr>
          <p:cNvPr id="831" name="Google Shape;831;p102"/>
          <p:cNvSpPr txBox="1">
            <a:spLocks noGrp="1"/>
          </p:cNvSpPr>
          <p:nvPr>
            <p:ph type="body" idx="4294967295"/>
          </p:nvPr>
        </p:nvSpPr>
        <p:spPr>
          <a:xfrm>
            <a:off x="4183207" y="1668984"/>
            <a:ext cx="6810375" cy="481965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&lt;contact&gt;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&lt;firstname&gt;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Bob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&lt;/firstname&gt;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&lt;lastname&gt;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Smith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&lt;/lastname&gt;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&lt;phone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type=</a:t>
            </a:r>
            <a:r>
              <a:rPr lang="en-US" sz="17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"Cell"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(123) 555-0178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&lt;/phone&gt;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&lt;phone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>
                <a:solidFill>
                  <a:srgbClr val="7D9029"/>
                </a:solidFill>
                <a:latin typeface="Verdana"/>
                <a:ea typeface="Verdana"/>
                <a:cs typeface="Verdana"/>
                <a:sym typeface="Verdana"/>
              </a:rPr>
              <a:t>type=</a:t>
            </a:r>
            <a:r>
              <a:rPr lang="en-US" sz="1700">
                <a:solidFill>
                  <a:srgbClr val="BA2121"/>
                </a:solidFill>
                <a:latin typeface="Verdana"/>
                <a:ea typeface="Verdana"/>
                <a:cs typeface="Verdana"/>
                <a:sym typeface="Verdana"/>
              </a:rPr>
              <a:t>"Work"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(890) 555-0133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&lt;/phone&gt;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&lt;address&gt;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&lt;type&gt;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&lt;/type&gt;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&lt;street1&gt;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123 Back St.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&lt;/street1&gt;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&lt;city&gt;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Boys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&lt;/city&gt;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&lt;state&gt;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&lt;/state&gt;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&lt;zip&gt;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32225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&lt;/zip&gt;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&lt;country&gt;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&lt;/country&gt;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&lt;/address&gt;</a:t>
            </a:r>
            <a:b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700" b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&lt;/contact&gt;</a:t>
            </a:r>
            <a:endParaRPr sz="1700" b="1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9700" marR="139700" indent="0">
              <a:lnSpc>
                <a:spcPct val="130000"/>
              </a:lnSpc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buNone/>
            </a:pPr>
            <a:endParaRPr sz="1700"/>
          </a:p>
        </p:txBody>
      </p:sp>
      <p:pic>
        <p:nvPicPr>
          <p:cNvPr id="832" name="Google Shape;832;p102"/>
          <p:cNvPicPr preferRelativeResize="0"/>
          <p:nvPr/>
        </p:nvPicPr>
        <p:blipFill rotWithShape="1">
          <a:blip r:embed="rId3">
            <a:alphaModFix/>
          </a:blip>
          <a:srcRect l="10088" r="10722"/>
          <a:stretch/>
        </p:blipFill>
        <p:spPr>
          <a:xfrm>
            <a:off x="9469400" y="963976"/>
            <a:ext cx="1198600" cy="1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775" y="2020225"/>
            <a:ext cx="1248050" cy="1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CRUD Operations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E513EC-6015-4BB3-9B50-17F75B84BA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EB7DC-94E1-46E7-934E-7B3C7587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1" name="Google Shape;841;p1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  <p:grpSp>
        <p:nvGrpSpPr>
          <p:cNvPr id="12" name="Google Shape;842;p103">
            <a:extLst>
              <a:ext uri="{FF2B5EF4-FFF2-40B4-BE49-F238E27FC236}">
                <a16:creationId xmlns:a16="http://schemas.microsoft.com/office/drawing/2014/main" id="{CCE12F1C-5211-44A4-A8A7-775248DBFC67}"/>
              </a:ext>
            </a:extLst>
          </p:cNvPr>
          <p:cNvGrpSpPr/>
          <p:nvPr/>
        </p:nvGrpSpPr>
        <p:grpSpPr>
          <a:xfrm>
            <a:off x="606382" y="3840133"/>
            <a:ext cx="3554650" cy="1470337"/>
            <a:chOff x="1037950" y="3556850"/>
            <a:chExt cx="3554650" cy="1470337"/>
          </a:xfrm>
        </p:grpSpPr>
        <p:pic>
          <p:nvPicPr>
            <p:cNvPr id="13" name="Google Shape;843;p103">
              <a:extLst>
                <a:ext uri="{FF2B5EF4-FFF2-40B4-BE49-F238E27FC236}">
                  <a16:creationId xmlns:a16="http://schemas.microsoft.com/office/drawing/2014/main" id="{4E921232-3D26-445D-ABA8-678B44E858A3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336575" y="3587613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44;p103">
              <a:extLst>
                <a:ext uri="{FF2B5EF4-FFF2-40B4-BE49-F238E27FC236}">
                  <a16:creationId xmlns:a16="http://schemas.microsoft.com/office/drawing/2014/main" id="{17C9B719-2FD8-4706-ADAD-54205EBBF3EC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l="3737" t="73766" r="70769" b="6604"/>
            <a:stretch/>
          </p:blipFill>
          <p:spPr>
            <a:xfrm>
              <a:off x="2590800" y="3556850"/>
              <a:ext cx="2001800" cy="11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845;p103">
              <a:extLst>
                <a:ext uri="{FF2B5EF4-FFF2-40B4-BE49-F238E27FC236}">
                  <a16:creationId xmlns:a16="http://schemas.microsoft.com/office/drawing/2014/main" id="{1D852B54-4D0F-46FE-8293-BA3BE66AF763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90350" y="36885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846;p103">
              <a:extLst>
                <a:ext uri="{FF2B5EF4-FFF2-40B4-BE49-F238E27FC236}">
                  <a16:creationId xmlns:a16="http://schemas.microsoft.com/office/drawing/2014/main" id="{BF82D7A1-3544-4234-85AE-177BFAB3395B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7950" y="3779138"/>
              <a:ext cx="1248050" cy="12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About Document Model</a:t>
            </a:r>
            <a:endParaRPr/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EA2CE0D2-2F84-4708-B036-E61D17E9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51" name="Google Shape;351;p53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700"/>
          </a:p>
        </p:txBody>
      </p:sp>
      <p:graphicFrame>
        <p:nvGraphicFramePr>
          <p:cNvPr id="353" name="Google Shape;350;p53">
            <a:extLst>
              <a:ext uri="{FF2B5EF4-FFF2-40B4-BE49-F238E27FC236}">
                <a16:creationId xmlns:a16="http://schemas.microsoft.com/office/drawing/2014/main" id="{13E0C71C-7362-4DD1-94FB-82871BC8C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2577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Example: MongoDB</a:t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 rotWithShape="1">
          <a:blip r:embed="rId3"/>
          <a:srcRect l="15227" t="5113" r="17896" b="23165"/>
          <a:stretch/>
        </p:blipFill>
        <p:spPr>
          <a:xfrm>
            <a:off x="5458984" y="1672039"/>
            <a:ext cx="5928344" cy="3576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FF82563C-AB59-4F2C-81E3-B39201E0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59" name="Google Shape;359;p54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100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Courier New</vt:lpstr>
      <vt:lpstr>Franklin Gothic Book</vt:lpstr>
      <vt:lpstr>Verdana</vt:lpstr>
      <vt:lpstr>1_RetrospectVTI</vt:lpstr>
      <vt:lpstr>AT82.02</vt:lpstr>
      <vt:lpstr>Document Model</vt:lpstr>
      <vt:lpstr>Document Model</vt:lpstr>
      <vt:lpstr>Document Model</vt:lpstr>
      <vt:lpstr>PowerPoint Presentation</vt:lpstr>
      <vt:lpstr>PowerPoint Presentation</vt:lpstr>
      <vt:lpstr>CRUD Operations</vt:lpstr>
      <vt:lpstr>About Document Model</vt:lpstr>
      <vt:lpstr>Example: MongoDB</vt:lpstr>
      <vt:lpstr>Database, Collections and Documents</vt:lpstr>
      <vt:lpstr>How to model this in JSON?</vt:lpstr>
      <vt:lpstr>JSON Object</vt:lpstr>
      <vt:lpstr>Documents are Rich Structures</vt:lpstr>
      <vt:lpstr>Documents are Rich Structures</vt:lpstr>
      <vt:lpstr>Variation is Easy!</vt:lpstr>
      <vt:lpstr>Easy Query! (MongoDB Query)</vt:lpstr>
      <vt:lpstr>Object Relationships</vt:lpstr>
      <vt:lpstr>1-1</vt:lpstr>
      <vt:lpstr>PowerPoint Presentation</vt:lpstr>
      <vt:lpstr>PowerPoint Presentation</vt:lpstr>
      <vt:lpstr>1-M</vt:lpstr>
      <vt:lpstr>PowerPoint Presentation</vt:lpstr>
      <vt:lpstr>PowerPoint Presentation</vt:lpstr>
      <vt:lpstr>M-M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2020-09-22T13:09:04Z</dcterms:created>
  <dcterms:modified xsi:type="dcterms:W3CDTF">2020-09-22T13:09:20Z</dcterms:modified>
</cp:coreProperties>
</file>