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8"/>
  </p:notesMasterIdLst>
  <p:sldIdLst>
    <p:sldId id="268" r:id="rId5"/>
    <p:sldId id="257" r:id="rId6"/>
    <p:sldId id="367" r:id="rId7"/>
    <p:sldId id="260" r:id="rId8"/>
    <p:sldId id="261" r:id="rId9"/>
    <p:sldId id="262" r:id="rId10"/>
    <p:sldId id="310" r:id="rId11"/>
    <p:sldId id="263" r:id="rId12"/>
    <p:sldId id="264" r:id="rId13"/>
    <p:sldId id="265" r:id="rId14"/>
    <p:sldId id="266" r:id="rId15"/>
    <p:sldId id="267" r:id="rId16"/>
    <p:sldId id="368" r:id="rId17"/>
    <p:sldId id="269" r:id="rId18"/>
    <p:sldId id="270" r:id="rId19"/>
    <p:sldId id="271" r:id="rId20"/>
    <p:sldId id="272" r:id="rId21"/>
    <p:sldId id="273" r:id="rId22"/>
    <p:sldId id="274" r:id="rId23"/>
    <p:sldId id="275" r:id="rId24"/>
    <p:sldId id="276" r:id="rId25"/>
    <p:sldId id="277"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58" d="100"/>
          <a:sy n="58" d="100"/>
        </p:scale>
        <p:origin x="96" y="1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A49E4E-23AA-4AAA-84FD-C071A4CFF1C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07453C4-E478-466E-9248-D13F01FA7AC7}">
      <dgm:prSet/>
      <dgm:spPr/>
      <dgm:t>
        <a:bodyPr/>
        <a:lstStyle/>
        <a:p>
          <a:r>
            <a:rPr lang="en-US"/>
            <a:t>Column-family stores </a:t>
          </a:r>
          <a:r>
            <a:rPr lang="en-US" b="1"/>
            <a:t>enhance the key-value concept</a:t>
          </a:r>
          <a:r>
            <a:rPr lang="en-US"/>
            <a:t> by providing additional structure.</a:t>
          </a:r>
        </a:p>
      </dgm:t>
    </dgm:pt>
    <dgm:pt modelId="{21EF4574-EED9-4A31-A919-0671C765D315}" type="parTrans" cxnId="{60BD5975-C9A5-43F8-963B-68E239BBB48F}">
      <dgm:prSet/>
      <dgm:spPr/>
      <dgm:t>
        <a:bodyPr/>
        <a:lstStyle/>
        <a:p>
          <a:endParaRPr lang="en-US"/>
        </a:p>
      </dgm:t>
    </dgm:pt>
    <dgm:pt modelId="{104F960A-EA74-4265-B5B5-00B12F88D56E}" type="sibTrans" cxnId="{60BD5975-C9A5-43F8-963B-68E239BBB48F}">
      <dgm:prSet/>
      <dgm:spPr/>
      <dgm:t>
        <a:bodyPr/>
        <a:lstStyle/>
        <a:p>
          <a:endParaRPr lang="en-US"/>
        </a:p>
      </dgm:t>
    </dgm:pt>
    <dgm:pt modelId="{77CB4C23-4739-43A2-BAD3-7B4909F9534C}">
      <dgm:prSet/>
      <dgm:spPr/>
      <dgm:t>
        <a:bodyPr/>
        <a:lstStyle/>
        <a:p>
          <a:r>
            <a:rPr lang="en-US"/>
            <a:t>One of the most influential NoSQL database was Google’s BigTable.</a:t>
          </a:r>
        </a:p>
      </dgm:t>
    </dgm:pt>
    <dgm:pt modelId="{9C208634-EF76-4122-B91B-550DD76BC53B}" type="parTrans" cxnId="{B953018B-CBBF-4324-B4CE-173EAA15E2F5}">
      <dgm:prSet/>
      <dgm:spPr/>
      <dgm:t>
        <a:bodyPr/>
        <a:lstStyle/>
        <a:p>
          <a:endParaRPr lang="en-US"/>
        </a:p>
      </dgm:t>
    </dgm:pt>
    <dgm:pt modelId="{1632C78D-4126-4FC8-8719-223A9E20CE05}" type="sibTrans" cxnId="{B953018B-CBBF-4324-B4CE-173EAA15E2F5}">
      <dgm:prSet/>
      <dgm:spPr/>
      <dgm:t>
        <a:bodyPr/>
        <a:lstStyle/>
        <a:p>
          <a:endParaRPr lang="en-US"/>
        </a:p>
      </dgm:t>
    </dgm:pt>
    <dgm:pt modelId="{0D2E39DC-F6B9-4494-A96F-F2E5D1DA14CC}">
      <dgm:prSet/>
      <dgm:spPr/>
      <dgm:t>
        <a:bodyPr/>
        <a:lstStyle/>
        <a:p>
          <a:r>
            <a:rPr lang="en-US"/>
            <a:t>Other stores: Cassandra, HBase, Hypertable, Amazon DynamoDB.</a:t>
          </a:r>
        </a:p>
      </dgm:t>
    </dgm:pt>
    <dgm:pt modelId="{5FEB08FE-BD24-477D-8D7F-D4A9909EAA17}" type="parTrans" cxnId="{A94A6B21-7FF0-4FF7-A3C8-D228787A3D13}">
      <dgm:prSet/>
      <dgm:spPr/>
      <dgm:t>
        <a:bodyPr/>
        <a:lstStyle/>
        <a:p>
          <a:endParaRPr lang="en-US"/>
        </a:p>
      </dgm:t>
    </dgm:pt>
    <dgm:pt modelId="{8752F465-9AE9-4A98-B2E7-AF6D21447C64}" type="sibTrans" cxnId="{A94A6B21-7FF0-4FF7-A3C8-D228787A3D13}">
      <dgm:prSet/>
      <dgm:spPr/>
      <dgm:t>
        <a:bodyPr/>
        <a:lstStyle/>
        <a:p>
          <a:endParaRPr lang="en-US"/>
        </a:p>
      </dgm:t>
    </dgm:pt>
    <dgm:pt modelId="{047AD821-E418-4D54-BB4D-EFA55C5289CD}" type="pres">
      <dgm:prSet presAssocID="{5AA49E4E-23AA-4AAA-84FD-C071A4CFF1CD}" presName="linear" presStyleCnt="0">
        <dgm:presLayoutVars>
          <dgm:animLvl val="lvl"/>
          <dgm:resizeHandles val="exact"/>
        </dgm:presLayoutVars>
      </dgm:prSet>
      <dgm:spPr/>
    </dgm:pt>
    <dgm:pt modelId="{9DCAA2AB-18DA-46C1-A613-9406F1B1EA5E}" type="pres">
      <dgm:prSet presAssocID="{907453C4-E478-466E-9248-D13F01FA7AC7}" presName="parentText" presStyleLbl="node1" presStyleIdx="0" presStyleCnt="3">
        <dgm:presLayoutVars>
          <dgm:chMax val="0"/>
          <dgm:bulletEnabled val="1"/>
        </dgm:presLayoutVars>
      </dgm:prSet>
      <dgm:spPr/>
    </dgm:pt>
    <dgm:pt modelId="{B905E40A-0A49-4596-B4A8-9429E79C6EB0}" type="pres">
      <dgm:prSet presAssocID="{104F960A-EA74-4265-B5B5-00B12F88D56E}" presName="spacer" presStyleCnt="0"/>
      <dgm:spPr/>
    </dgm:pt>
    <dgm:pt modelId="{C00E7DD5-4100-4561-B35A-13AFB870B851}" type="pres">
      <dgm:prSet presAssocID="{77CB4C23-4739-43A2-BAD3-7B4909F9534C}" presName="parentText" presStyleLbl="node1" presStyleIdx="1" presStyleCnt="3">
        <dgm:presLayoutVars>
          <dgm:chMax val="0"/>
          <dgm:bulletEnabled val="1"/>
        </dgm:presLayoutVars>
      </dgm:prSet>
      <dgm:spPr/>
    </dgm:pt>
    <dgm:pt modelId="{4D314AEA-5F9E-4FB4-B5C4-5E264B4E4416}" type="pres">
      <dgm:prSet presAssocID="{1632C78D-4126-4FC8-8719-223A9E20CE05}" presName="spacer" presStyleCnt="0"/>
      <dgm:spPr/>
    </dgm:pt>
    <dgm:pt modelId="{FB0C503B-CFA7-4D3F-9F91-D3A0AD093598}" type="pres">
      <dgm:prSet presAssocID="{0D2E39DC-F6B9-4494-A96F-F2E5D1DA14CC}" presName="parentText" presStyleLbl="node1" presStyleIdx="2" presStyleCnt="3">
        <dgm:presLayoutVars>
          <dgm:chMax val="0"/>
          <dgm:bulletEnabled val="1"/>
        </dgm:presLayoutVars>
      </dgm:prSet>
      <dgm:spPr/>
    </dgm:pt>
  </dgm:ptLst>
  <dgm:cxnLst>
    <dgm:cxn modelId="{A94A6B21-7FF0-4FF7-A3C8-D228787A3D13}" srcId="{5AA49E4E-23AA-4AAA-84FD-C071A4CFF1CD}" destId="{0D2E39DC-F6B9-4494-A96F-F2E5D1DA14CC}" srcOrd="2" destOrd="0" parTransId="{5FEB08FE-BD24-477D-8D7F-D4A9909EAA17}" sibTransId="{8752F465-9AE9-4A98-B2E7-AF6D21447C64}"/>
    <dgm:cxn modelId="{8D517828-CA69-4C5E-B964-20B22A54223B}" type="presOf" srcId="{0D2E39DC-F6B9-4494-A96F-F2E5D1DA14CC}" destId="{FB0C503B-CFA7-4D3F-9F91-D3A0AD093598}" srcOrd="0" destOrd="0" presId="urn:microsoft.com/office/officeart/2005/8/layout/vList2"/>
    <dgm:cxn modelId="{60BD5975-C9A5-43F8-963B-68E239BBB48F}" srcId="{5AA49E4E-23AA-4AAA-84FD-C071A4CFF1CD}" destId="{907453C4-E478-466E-9248-D13F01FA7AC7}" srcOrd="0" destOrd="0" parTransId="{21EF4574-EED9-4A31-A919-0671C765D315}" sibTransId="{104F960A-EA74-4265-B5B5-00B12F88D56E}"/>
    <dgm:cxn modelId="{B953018B-CBBF-4324-B4CE-173EAA15E2F5}" srcId="{5AA49E4E-23AA-4AAA-84FD-C071A4CFF1CD}" destId="{77CB4C23-4739-43A2-BAD3-7B4909F9534C}" srcOrd="1" destOrd="0" parTransId="{9C208634-EF76-4122-B91B-550DD76BC53B}" sibTransId="{1632C78D-4126-4FC8-8719-223A9E20CE05}"/>
    <dgm:cxn modelId="{1E9715CD-309E-4475-9285-8A2BF7B0980C}" type="presOf" srcId="{5AA49E4E-23AA-4AAA-84FD-C071A4CFF1CD}" destId="{047AD821-E418-4D54-BB4D-EFA55C5289CD}" srcOrd="0" destOrd="0" presId="urn:microsoft.com/office/officeart/2005/8/layout/vList2"/>
    <dgm:cxn modelId="{A78D7DD2-5280-46A8-92EB-498546C5B6A8}" type="presOf" srcId="{77CB4C23-4739-43A2-BAD3-7B4909F9534C}" destId="{C00E7DD5-4100-4561-B35A-13AFB870B851}" srcOrd="0" destOrd="0" presId="urn:microsoft.com/office/officeart/2005/8/layout/vList2"/>
    <dgm:cxn modelId="{1DBD89D7-1E8C-4216-A9C8-4690734DCD02}" type="presOf" srcId="{907453C4-E478-466E-9248-D13F01FA7AC7}" destId="{9DCAA2AB-18DA-46C1-A613-9406F1B1EA5E}" srcOrd="0" destOrd="0" presId="urn:microsoft.com/office/officeart/2005/8/layout/vList2"/>
    <dgm:cxn modelId="{29CF783A-3959-4909-871A-48028C0138AA}" type="presParOf" srcId="{047AD821-E418-4D54-BB4D-EFA55C5289CD}" destId="{9DCAA2AB-18DA-46C1-A613-9406F1B1EA5E}" srcOrd="0" destOrd="0" presId="urn:microsoft.com/office/officeart/2005/8/layout/vList2"/>
    <dgm:cxn modelId="{96468F6B-AAB1-402F-BD70-140BAF382284}" type="presParOf" srcId="{047AD821-E418-4D54-BB4D-EFA55C5289CD}" destId="{B905E40A-0A49-4596-B4A8-9429E79C6EB0}" srcOrd="1" destOrd="0" presId="urn:microsoft.com/office/officeart/2005/8/layout/vList2"/>
    <dgm:cxn modelId="{8F3F654C-CEA8-4C13-B318-7871338D943F}" type="presParOf" srcId="{047AD821-E418-4D54-BB4D-EFA55C5289CD}" destId="{C00E7DD5-4100-4561-B35A-13AFB870B851}" srcOrd="2" destOrd="0" presId="urn:microsoft.com/office/officeart/2005/8/layout/vList2"/>
    <dgm:cxn modelId="{449AC090-1F4D-4A54-A160-EE5465DB0C6F}" type="presParOf" srcId="{047AD821-E418-4D54-BB4D-EFA55C5289CD}" destId="{4D314AEA-5F9E-4FB4-B5C4-5E264B4E4416}" srcOrd="3" destOrd="0" presId="urn:microsoft.com/office/officeart/2005/8/layout/vList2"/>
    <dgm:cxn modelId="{F14F678C-E3BC-4F8C-82DB-772DBB7AD181}" type="presParOf" srcId="{047AD821-E418-4D54-BB4D-EFA55C5289CD}" destId="{FB0C503B-CFA7-4D3F-9F91-D3A0AD09359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62ED8E6-117F-49C1-8B88-1A5CBBD4BCBF}" type="doc">
      <dgm:prSet loTypeId="urn:microsoft.com/office/officeart/2005/8/layout/cycle2" loCatId="cycle" qsTypeId="urn:microsoft.com/office/officeart/2005/8/quickstyle/simple1" qsCatId="simple" csTypeId="urn:microsoft.com/office/officeart/2005/8/colors/colorful4" csCatId="colorful"/>
      <dgm:spPr/>
      <dgm:t>
        <a:bodyPr/>
        <a:lstStyle/>
        <a:p>
          <a:endParaRPr lang="en-US"/>
        </a:p>
      </dgm:t>
    </dgm:pt>
    <dgm:pt modelId="{B18F86EE-2FFA-4AD0-B965-FA84B2FE53CA}">
      <dgm:prSet/>
      <dgm:spPr/>
      <dgm:t>
        <a:bodyPr/>
        <a:lstStyle/>
        <a:p>
          <a:r>
            <a:rPr lang="en-US"/>
            <a:t>Row-oriented databases are still the best choice for OLTP applications.</a:t>
          </a:r>
        </a:p>
      </dgm:t>
    </dgm:pt>
    <dgm:pt modelId="{DC56C38F-29C2-4447-88F9-FA046EC163D5}" type="parTrans" cxnId="{56B6F95C-C1C9-48BF-BD17-75752C463A8A}">
      <dgm:prSet/>
      <dgm:spPr/>
      <dgm:t>
        <a:bodyPr/>
        <a:lstStyle/>
        <a:p>
          <a:endParaRPr lang="en-US"/>
        </a:p>
      </dgm:t>
    </dgm:pt>
    <dgm:pt modelId="{5C0E5E29-91BF-4FEA-A5F0-6399BAC300E1}" type="sibTrans" cxnId="{56B6F95C-C1C9-48BF-BD17-75752C463A8A}">
      <dgm:prSet/>
      <dgm:spPr/>
      <dgm:t>
        <a:bodyPr/>
        <a:lstStyle/>
        <a:p>
          <a:endParaRPr lang="en-US"/>
        </a:p>
      </dgm:t>
    </dgm:pt>
    <dgm:pt modelId="{4B6ADABE-85D7-4914-AB36-9B4F5A7BD0BD}">
      <dgm:prSet/>
      <dgm:spPr/>
      <dgm:t>
        <a:bodyPr/>
        <a:lstStyle/>
        <a:p>
          <a:r>
            <a:rPr lang="en-US"/>
            <a:t>Column-oriented databases are generally better for OLAP.</a:t>
          </a:r>
        </a:p>
      </dgm:t>
    </dgm:pt>
    <dgm:pt modelId="{BAD53C97-4308-4DF7-98A9-67DBFCB74F96}" type="parTrans" cxnId="{F69CBC3C-8A43-4C12-9D09-64D9ECE20AA6}">
      <dgm:prSet/>
      <dgm:spPr/>
      <dgm:t>
        <a:bodyPr/>
        <a:lstStyle/>
        <a:p>
          <a:endParaRPr lang="en-US"/>
        </a:p>
      </dgm:t>
    </dgm:pt>
    <dgm:pt modelId="{78C275FA-BEEB-49B4-B951-662B9FA23281}" type="sibTrans" cxnId="{F69CBC3C-8A43-4C12-9D09-64D9ECE20AA6}">
      <dgm:prSet/>
      <dgm:spPr/>
      <dgm:t>
        <a:bodyPr/>
        <a:lstStyle/>
        <a:p>
          <a:endParaRPr lang="en-US"/>
        </a:p>
      </dgm:t>
    </dgm:pt>
    <dgm:pt modelId="{D4CAF060-1D16-49FF-8863-F679C8FE74CE}" type="pres">
      <dgm:prSet presAssocID="{C62ED8E6-117F-49C1-8B88-1A5CBBD4BCBF}" presName="cycle" presStyleCnt="0">
        <dgm:presLayoutVars>
          <dgm:dir/>
          <dgm:resizeHandles val="exact"/>
        </dgm:presLayoutVars>
      </dgm:prSet>
      <dgm:spPr/>
    </dgm:pt>
    <dgm:pt modelId="{CA41D2FF-646C-4703-8F1E-F1AADC9817D0}" type="pres">
      <dgm:prSet presAssocID="{B18F86EE-2FFA-4AD0-B965-FA84B2FE53CA}" presName="node" presStyleLbl="node1" presStyleIdx="0" presStyleCnt="2">
        <dgm:presLayoutVars>
          <dgm:bulletEnabled val="1"/>
        </dgm:presLayoutVars>
      </dgm:prSet>
      <dgm:spPr/>
    </dgm:pt>
    <dgm:pt modelId="{6B2D66E4-3B37-4328-B9F4-37BFC8E4BBEC}" type="pres">
      <dgm:prSet presAssocID="{5C0E5E29-91BF-4FEA-A5F0-6399BAC300E1}" presName="sibTrans" presStyleLbl="sibTrans2D1" presStyleIdx="0" presStyleCnt="2"/>
      <dgm:spPr/>
    </dgm:pt>
    <dgm:pt modelId="{269F8820-E4CB-4F48-8D2F-903E8A49E2A9}" type="pres">
      <dgm:prSet presAssocID="{5C0E5E29-91BF-4FEA-A5F0-6399BAC300E1}" presName="connectorText" presStyleLbl="sibTrans2D1" presStyleIdx="0" presStyleCnt="2"/>
      <dgm:spPr/>
    </dgm:pt>
    <dgm:pt modelId="{75D20E30-A963-459C-8C30-E4C0970719C9}" type="pres">
      <dgm:prSet presAssocID="{4B6ADABE-85D7-4914-AB36-9B4F5A7BD0BD}" presName="node" presStyleLbl="node1" presStyleIdx="1" presStyleCnt="2">
        <dgm:presLayoutVars>
          <dgm:bulletEnabled val="1"/>
        </dgm:presLayoutVars>
      </dgm:prSet>
      <dgm:spPr/>
    </dgm:pt>
    <dgm:pt modelId="{75041B50-5B4F-4ED9-BB2D-A14790746EE0}" type="pres">
      <dgm:prSet presAssocID="{78C275FA-BEEB-49B4-B951-662B9FA23281}" presName="sibTrans" presStyleLbl="sibTrans2D1" presStyleIdx="1" presStyleCnt="2"/>
      <dgm:spPr/>
    </dgm:pt>
    <dgm:pt modelId="{2706AE48-3840-42FD-81E4-2A7D6C8AE396}" type="pres">
      <dgm:prSet presAssocID="{78C275FA-BEEB-49B4-B951-662B9FA23281}" presName="connectorText" presStyleLbl="sibTrans2D1" presStyleIdx="1" presStyleCnt="2"/>
      <dgm:spPr/>
    </dgm:pt>
  </dgm:ptLst>
  <dgm:cxnLst>
    <dgm:cxn modelId="{E746432E-4354-4FF3-829F-D1539C9C70DE}" type="presOf" srcId="{4B6ADABE-85D7-4914-AB36-9B4F5A7BD0BD}" destId="{75D20E30-A963-459C-8C30-E4C0970719C9}" srcOrd="0" destOrd="0" presId="urn:microsoft.com/office/officeart/2005/8/layout/cycle2"/>
    <dgm:cxn modelId="{FF67962E-90EA-433F-B70A-23C1B11A3ECD}" type="presOf" srcId="{78C275FA-BEEB-49B4-B951-662B9FA23281}" destId="{2706AE48-3840-42FD-81E4-2A7D6C8AE396}" srcOrd="1" destOrd="0" presId="urn:microsoft.com/office/officeart/2005/8/layout/cycle2"/>
    <dgm:cxn modelId="{5A7F8A30-93BF-478B-B3F6-11812A083960}" type="presOf" srcId="{5C0E5E29-91BF-4FEA-A5F0-6399BAC300E1}" destId="{6B2D66E4-3B37-4328-B9F4-37BFC8E4BBEC}" srcOrd="0" destOrd="0" presId="urn:microsoft.com/office/officeart/2005/8/layout/cycle2"/>
    <dgm:cxn modelId="{F69CBC3C-8A43-4C12-9D09-64D9ECE20AA6}" srcId="{C62ED8E6-117F-49C1-8B88-1A5CBBD4BCBF}" destId="{4B6ADABE-85D7-4914-AB36-9B4F5A7BD0BD}" srcOrd="1" destOrd="0" parTransId="{BAD53C97-4308-4DF7-98A9-67DBFCB74F96}" sibTransId="{78C275FA-BEEB-49B4-B951-662B9FA23281}"/>
    <dgm:cxn modelId="{56B6F95C-C1C9-48BF-BD17-75752C463A8A}" srcId="{C62ED8E6-117F-49C1-8B88-1A5CBBD4BCBF}" destId="{B18F86EE-2FFA-4AD0-B965-FA84B2FE53CA}" srcOrd="0" destOrd="0" parTransId="{DC56C38F-29C2-4447-88F9-FA046EC163D5}" sibTransId="{5C0E5E29-91BF-4FEA-A5F0-6399BAC300E1}"/>
    <dgm:cxn modelId="{9DDD2966-5F9B-46E3-A2CD-837DC89E18C2}" type="presOf" srcId="{5C0E5E29-91BF-4FEA-A5F0-6399BAC300E1}" destId="{269F8820-E4CB-4F48-8D2F-903E8A49E2A9}" srcOrd="1" destOrd="0" presId="urn:microsoft.com/office/officeart/2005/8/layout/cycle2"/>
    <dgm:cxn modelId="{9BA6564B-CD30-44B8-855E-4B171A5C2A76}" type="presOf" srcId="{B18F86EE-2FFA-4AD0-B965-FA84B2FE53CA}" destId="{CA41D2FF-646C-4703-8F1E-F1AADC9817D0}" srcOrd="0" destOrd="0" presId="urn:microsoft.com/office/officeart/2005/8/layout/cycle2"/>
    <dgm:cxn modelId="{BE2F0F79-5C64-4090-A888-557E521E7891}" type="presOf" srcId="{C62ED8E6-117F-49C1-8B88-1A5CBBD4BCBF}" destId="{D4CAF060-1D16-49FF-8863-F679C8FE74CE}" srcOrd="0" destOrd="0" presId="urn:microsoft.com/office/officeart/2005/8/layout/cycle2"/>
    <dgm:cxn modelId="{E9A61F94-BA2D-4B09-A04F-BE3F9730CAD8}" type="presOf" srcId="{78C275FA-BEEB-49B4-B951-662B9FA23281}" destId="{75041B50-5B4F-4ED9-BB2D-A14790746EE0}" srcOrd="0" destOrd="0" presId="urn:microsoft.com/office/officeart/2005/8/layout/cycle2"/>
    <dgm:cxn modelId="{478ACA98-D1FF-4E7B-AA49-6AEE7B8BC769}" type="presParOf" srcId="{D4CAF060-1D16-49FF-8863-F679C8FE74CE}" destId="{CA41D2FF-646C-4703-8F1E-F1AADC9817D0}" srcOrd="0" destOrd="0" presId="urn:microsoft.com/office/officeart/2005/8/layout/cycle2"/>
    <dgm:cxn modelId="{865F6E51-DFA4-4731-AF8C-D590D3261A85}" type="presParOf" srcId="{D4CAF060-1D16-49FF-8863-F679C8FE74CE}" destId="{6B2D66E4-3B37-4328-B9F4-37BFC8E4BBEC}" srcOrd="1" destOrd="0" presId="urn:microsoft.com/office/officeart/2005/8/layout/cycle2"/>
    <dgm:cxn modelId="{CD529718-9E18-4730-8D37-E83BF4A5D7A6}" type="presParOf" srcId="{6B2D66E4-3B37-4328-B9F4-37BFC8E4BBEC}" destId="{269F8820-E4CB-4F48-8D2F-903E8A49E2A9}" srcOrd="0" destOrd="0" presId="urn:microsoft.com/office/officeart/2005/8/layout/cycle2"/>
    <dgm:cxn modelId="{19237A01-CF06-4B70-AD19-36E9DD47BA61}" type="presParOf" srcId="{D4CAF060-1D16-49FF-8863-F679C8FE74CE}" destId="{75D20E30-A963-459C-8C30-E4C0970719C9}" srcOrd="2" destOrd="0" presId="urn:microsoft.com/office/officeart/2005/8/layout/cycle2"/>
    <dgm:cxn modelId="{06C40610-B603-44A2-8F33-FF9C39547F93}" type="presParOf" srcId="{D4CAF060-1D16-49FF-8863-F679C8FE74CE}" destId="{75041B50-5B4F-4ED9-BB2D-A14790746EE0}" srcOrd="3" destOrd="0" presId="urn:microsoft.com/office/officeart/2005/8/layout/cycle2"/>
    <dgm:cxn modelId="{6A961239-31A5-4747-AA63-7AFD851D3E5A}" type="presParOf" srcId="{75041B50-5B4F-4ED9-BB2D-A14790746EE0}" destId="{2706AE48-3840-42FD-81E4-2A7D6C8AE396}"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40C679-1595-48CA-BBFB-9AF909A2895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D429745-9F06-42B0-B81E-DDF98A912B0C}">
      <dgm:prSet/>
      <dgm:spPr/>
      <dgm:t>
        <a:bodyPr/>
        <a:lstStyle/>
        <a:p>
          <a:r>
            <a:rPr lang="en-US"/>
            <a:t>Most RDB databases has rows as unit of storage, which helps in writing performances.</a:t>
          </a:r>
        </a:p>
      </dgm:t>
    </dgm:pt>
    <dgm:pt modelId="{0B67D9AC-C650-4CF4-A222-DA8814946506}" type="parTrans" cxnId="{6F8438FE-32AA-4C48-A825-5DF0DB78608D}">
      <dgm:prSet/>
      <dgm:spPr/>
      <dgm:t>
        <a:bodyPr/>
        <a:lstStyle/>
        <a:p>
          <a:endParaRPr lang="en-US"/>
        </a:p>
      </dgm:t>
    </dgm:pt>
    <dgm:pt modelId="{82A0D6FC-9533-414B-8CB5-F659EC232BF2}" type="sibTrans" cxnId="{6F8438FE-32AA-4C48-A825-5DF0DB78608D}">
      <dgm:prSet/>
      <dgm:spPr/>
      <dgm:t>
        <a:bodyPr/>
        <a:lstStyle/>
        <a:p>
          <a:endParaRPr lang="en-US"/>
        </a:p>
      </dgm:t>
    </dgm:pt>
    <dgm:pt modelId="{66F6716E-31A4-4321-8A51-4BA88E77C33E}">
      <dgm:prSet/>
      <dgm:spPr/>
      <dgm:t>
        <a:bodyPr/>
        <a:lstStyle/>
        <a:p>
          <a:r>
            <a:rPr lang="en-US"/>
            <a:t>In practical use, it has shown to be more efficient for optimizing read operations to store the data in relational tables not per row, but per column. </a:t>
          </a:r>
        </a:p>
      </dgm:t>
    </dgm:pt>
    <dgm:pt modelId="{ADCC6CA5-1C42-4E1E-B47F-80280D3D58A6}" type="parTrans" cxnId="{D861C677-D05C-4F42-897A-E6ABC1A4101E}">
      <dgm:prSet/>
      <dgm:spPr/>
      <dgm:t>
        <a:bodyPr/>
        <a:lstStyle/>
        <a:p>
          <a:endParaRPr lang="en-US"/>
        </a:p>
      </dgm:t>
    </dgm:pt>
    <dgm:pt modelId="{2AE94553-9DED-426A-A5FF-5E4681593093}" type="sibTrans" cxnId="{D861C677-D05C-4F42-897A-E6ABC1A4101E}">
      <dgm:prSet/>
      <dgm:spPr/>
      <dgm:t>
        <a:bodyPr/>
        <a:lstStyle/>
        <a:p>
          <a:endParaRPr lang="en-US"/>
        </a:p>
      </dgm:t>
    </dgm:pt>
    <dgm:pt modelId="{A811D015-B098-4A84-8839-69CE297A8DFB}">
      <dgm:prSet/>
      <dgm:spPr/>
      <dgm:t>
        <a:bodyPr/>
        <a:lstStyle/>
        <a:p>
          <a:r>
            <a:rPr lang="en-US" dirty="0"/>
            <a:t>This is because all columns in one row are rarely needed at once, but there are groups of columns that are often read together.</a:t>
          </a:r>
        </a:p>
      </dgm:t>
    </dgm:pt>
    <dgm:pt modelId="{4890FB86-91DB-4591-B4AD-A480BE6D4617}" type="parTrans" cxnId="{EFAAD2BE-7BA8-4331-9953-EF0EF85AE937}">
      <dgm:prSet/>
      <dgm:spPr/>
      <dgm:t>
        <a:bodyPr/>
        <a:lstStyle/>
        <a:p>
          <a:endParaRPr lang="en-US"/>
        </a:p>
      </dgm:t>
    </dgm:pt>
    <dgm:pt modelId="{5E724C2D-7294-41C7-914B-904C96199872}" type="sibTrans" cxnId="{EFAAD2BE-7BA8-4331-9953-EF0EF85AE937}">
      <dgm:prSet/>
      <dgm:spPr/>
      <dgm:t>
        <a:bodyPr/>
        <a:lstStyle/>
        <a:p>
          <a:endParaRPr lang="en-US"/>
        </a:p>
      </dgm:t>
    </dgm:pt>
    <dgm:pt modelId="{20F1C8B8-2880-4C98-9EEB-EEA20149256E}">
      <dgm:prSet/>
      <dgm:spPr/>
      <dgm:t>
        <a:bodyPr/>
        <a:lstStyle/>
        <a:p>
          <a:r>
            <a:rPr lang="en-US" dirty="0"/>
            <a:t>Therefore, in order to optimize access, it is useful to structure the data in such groups of columns—column families—as storage units. </a:t>
          </a:r>
        </a:p>
      </dgm:t>
    </dgm:pt>
    <dgm:pt modelId="{BF044F8D-6598-4CE9-A235-4AEB77C159F1}" type="parTrans" cxnId="{64E8BF87-2C4C-4BF8-9C77-485E44CA1428}">
      <dgm:prSet/>
      <dgm:spPr/>
      <dgm:t>
        <a:bodyPr/>
        <a:lstStyle/>
        <a:p>
          <a:endParaRPr lang="en-US"/>
        </a:p>
      </dgm:t>
    </dgm:pt>
    <dgm:pt modelId="{EA163E9D-BD0A-4503-B602-0347E1E2CC7C}" type="sibTrans" cxnId="{64E8BF87-2C4C-4BF8-9C77-485E44CA1428}">
      <dgm:prSet/>
      <dgm:spPr/>
      <dgm:t>
        <a:bodyPr/>
        <a:lstStyle/>
        <a:p>
          <a:endParaRPr lang="en-US"/>
        </a:p>
      </dgm:t>
    </dgm:pt>
    <dgm:pt modelId="{C6F9819F-8EB9-4B66-8882-044A395F5AAC}" type="pres">
      <dgm:prSet presAssocID="{F640C679-1595-48CA-BBFB-9AF909A2895D}" presName="linear" presStyleCnt="0">
        <dgm:presLayoutVars>
          <dgm:animLvl val="lvl"/>
          <dgm:resizeHandles val="exact"/>
        </dgm:presLayoutVars>
      </dgm:prSet>
      <dgm:spPr/>
    </dgm:pt>
    <dgm:pt modelId="{0CD9175E-E5BB-49FA-BD54-DB070FEC7558}" type="pres">
      <dgm:prSet presAssocID="{9D429745-9F06-42B0-B81E-DDF98A912B0C}" presName="parentText" presStyleLbl="node1" presStyleIdx="0" presStyleCnt="4">
        <dgm:presLayoutVars>
          <dgm:chMax val="0"/>
          <dgm:bulletEnabled val="1"/>
        </dgm:presLayoutVars>
      </dgm:prSet>
      <dgm:spPr/>
    </dgm:pt>
    <dgm:pt modelId="{E90F2399-FBBC-4295-B2A3-4BD310D72400}" type="pres">
      <dgm:prSet presAssocID="{82A0D6FC-9533-414B-8CB5-F659EC232BF2}" presName="spacer" presStyleCnt="0"/>
      <dgm:spPr/>
    </dgm:pt>
    <dgm:pt modelId="{598839E6-CA03-4B68-8286-DE52D662621C}" type="pres">
      <dgm:prSet presAssocID="{66F6716E-31A4-4321-8A51-4BA88E77C33E}" presName="parentText" presStyleLbl="node1" presStyleIdx="1" presStyleCnt="4">
        <dgm:presLayoutVars>
          <dgm:chMax val="0"/>
          <dgm:bulletEnabled val="1"/>
        </dgm:presLayoutVars>
      </dgm:prSet>
      <dgm:spPr/>
    </dgm:pt>
    <dgm:pt modelId="{F2EE137C-01AC-41EE-881B-6333120D53A5}" type="pres">
      <dgm:prSet presAssocID="{2AE94553-9DED-426A-A5FF-5E4681593093}" presName="spacer" presStyleCnt="0"/>
      <dgm:spPr/>
    </dgm:pt>
    <dgm:pt modelId="{FE2C0CB1-5573-47E1-BD9D-48F03F7A9BE4}" type="pres">
      <dgm:prSet presAssocID="{A811D015-B098-4A84-8839-69CE297A8DFB}" presName="parentText" presStyleLbl="node1" presStyleIdx="2" presStyleCnt="4">
        <dgm:presLayoutVars>
          <dgm:chMax val="0"/>
          <dgm:bulletEnabled val="1"/>
        </dgm:presLayoutVars>
      </dgm:prSet>
      <dgm:spPr/>
    </dgm:pt>
    <dgm:pt modelId="{1021CF40-EC03-475F-BA04-5869F559AD59}" type="pres">
      <dgm:prSet presAssocID="{5E724C2D-7294-41C7-914B-904C96199872}" presName="spacer" presStyleCnt="0"/>
      <dgm:spPr/>
    </dgm:pt>
    <dgm:pt modelId="{D6771B7B-5377-4887-828D-043F67CDDC6F}" type="pres">
      <dgm:prSet presAssocID="{20F1C8B8-2880-4C98-9EEB-EEA20149256E}" presName="parentText" presStyleLbl="node1" presStyleIdx="3" presStyleCnt="4">
        <dgm:presLayoutVars>
          <dgm:chMax val="0"/>
          <dgm:bulletEnabled val="1"/>
        </dgm:presLayoutVars>
      </dgm:prSet>
      <dgm:spPr/>
    </dgm:pt>
  </dgm:ptLst>
  <dgm:cxnLst>
    <dgm:cxn modelId="{56FC6B0E-1985-4440-81D0-BF07A76B8117}" type="presOf" srcId="{66F6716E-31A4-4321-8A51-4BA88E77C33E}" destId="{598839E6-CA03-4B68-8286-DE52D662621C}" srcOrd="0" destOrd="0" presId="urn:microsoft.com/office/officeart/2005/8/layout/vList2"/>
    <dgm:cxn modelId="{EF69FB46-0CFF-47E7-8435-494E15DF5735}" type="presOf" srcId="{A811D015-B098-4A84-8839-69CE297A8DFB}" destId="{FE2C0CB1-5573-47E1-BD9D-48F03F7A9BE4}" srcOrd="0" destOrd="0" presId="urn:microsoft.com/office/officeart/2005/8/layout/vList2"/>
    <dgm:cxn modelId="{33C0D572-71B3-48BB-897C-28BE469EB7E8}" type="presOf" srcId="{20F1C8B8-2880-4C98-9EEB-EEA20149256E}" destId="{D6771B7B-5377-4887-828D-043F67CDDC6F}" srcOrd="0" destOrd="0" presId="urn:microsoft.com/office/officeart/2005/8/layout/vList2"/>
    <dgm:cxn modelId="{D861C677-D05C-4F42-897A-E6ABC1A4101E}" srcId="{F640C679-1595-48CA-BBFB-9AF909A2895D}" destId="{66F6716E-31A4-4321-8A51-4BA88E77C33E}" srcOrd="1" destOrd="0" parTransId="{ADCC6CA5-1C42-4E1E-B47F-80280D3D58A6}" sibTransId="{2AE94553-9DED-426A-A5FF-5E4681593093}"/>
    <dgm:cxn modelId="{64E8BF87-2C4C-4BF8-9C77-485E44CA1428}" srcId="{F640C679-1595-48CA-BBFB-9AF909A2895D}" destId="{20F1C8B8-2880-4C98-9EEB-EEA20149256E}" srcOrd="3" destOrd="0" parTransId="{BF044F8D-6598-4CE9-A235-4AEB77C159F1}" sibTransId="{EA163E9D-BD0A-4503-B602-0347E1E2CC7C}"/>
    <dgm:cxn modelId="{EFAAD2BE-7BA8-4331-9953-EF0EF85AE937}" srcId="{F640C679-1595-48CA-BBFB-9AF909A2895D}" destId="{A811D015-B098-4A84-8839-69CE297A8DFB}" srcOrd="2" destOrd="0" parTransId="{4890FB86-91DB-4591-B4AD-A480BE6D4617}" sibTransId="{5E724C2D-7294-41C7-914B-904C96199872}"/>
    <dgm:cxn modelId="{738280CA-5498-4A29-B39D-2FAD6CF0E2C5}" type="presOf" srcId="{9D429745-9F06-42B0-B81E-DDF98A912B0C}" destId="{0CD9175E-E5BB-49FA-BD54-DB070FEC7558}" srcOrd="0" destOrd="0" presId="urn:microsoft.com/office/officeart/2005/8/layout/vList2"/>
    <dgm:cxn modelId="{9FB3E0E7-5E7C-48E0-BE5A-5D18D1393DFA}" type="presOf" srcId="{F640C679-1595-48CA-BBFB-9AF909A2895D}" destId="{C6F9819F-8EB9-4B66-8882-044A395F5AAC}" srcOrd="0" destOrd="0" presId="urn:microsoft.com/office/officeart/2005/8/layout/vList2"/>
    <dgm:cxn modelId="{6F8438FE-32AA-4C48-A825-5DF0DB78608D}" srcId="{F640C679-1595-48CA-BBFB-9AF909A2895D}" destId="{9D429745-9F06-42B0-B81E-DDF98A912B0C}" srcOrd="0" destOrd="0" parTransId="{0B67D9AC-C650-4CF4-A222-DA8814946506}" sibTransId="{82A0D6FC-9533-414B-8CB5-F659EC232BF2}"/>
    <dgm:cxn modelId="{ECF5BD7F-BC13-47B6-BA01-F9034A666888}" type="presParOf" srcId="{C6F9819F-8EB9-4B66-8882-044A395F5AAC}" destId="{0CD9175E-E5BB-49FA-BD54-DB070FEC7558}" srcOrd="0" destOrd="0" presId="urn:microsoft.com/office/officeart/2005/8/layout/vList2"/>
    <dgm:cxn modelId="{07EFDF73-BAF8-439C-BCC0-020046854042}" type="presParOf" srcId="{C6F9819F-8EB9-4B66-8882-044A395F5AAC}" destId="{E90F2399-FBBC-4295-B2A3-4BD310D72400}" srcOrd="1" destOrd="0" presId="urn:microsoft.com/office/officeart/2005/8/layout/vList2"/>
    <dgm:cxn modelId="{A2860DDA-909E-4E51-8B22-BF62B8308A8D}" type="presParOf" srcId="{C6F9819F-8EB9-4B66-8882-044A395F5AAC}" destId="{598839E6-CA03-4B68-8286-DE52D662621C}" srcOrd="2" destOrd="0" presId="urn:microsoft.com/office/officeart/2005/8/layout/vList2"/>
    <dgm:cxn modelId="{5FABA641-D512-4489-88E5-E0E702260B49}" type="presParOf" srcId="{C6F9819F-8EB9-4B66-8882-044A395F5AAC}" destId="{F2EE137C-01AC-41EE-881B-6333120D53A5}" srcOrd="3" destOrd="0" presId="urn:microsoft.com/office/officeart/2005/8/layout/vList2"/>
    <dgm:cxn modelId="{7B3A3D02-8E29-49A6-AB0A-78750A1E5B24}" type="presParOf" srcId="{C6F9819F-8EB9-4B66-8882-044A395F5AAC}" destId="{FE2C0CB1-5573-47E1-BD9D-48F03F7A9BE4}" srcOrd="4" destOrd="0" presId="urn:microsoft.com/office/officeart/2005/8/layout/vList2"/>
    <dgm:cxn modelId="{013A5BBF-8DCB-4BD2-99A2-A143A65F41F1}" type="presParOf" srcId="{C6F9819F-8EB9-4B66-8882-044A395F5AAC}" destId="{1021CF40-EC03-475F-BA04-5869F559AD59}" srcOrd="5" destOrd="0" presId="urn:microsoft.com/office/officeart/2005/8/layout/vList2"/>
    <dgm:cxn modelId="{85C0A693-70DB-42AB-92B1-EA15B9977DC6}" type="presParOf" srcId="{C6F9819F-8EB9-4B66-8882-044A395F5AAC}" destId="{D6771B7B-5377-4887-828D-043F67CDDC6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087BBA-EF52-4803-9312-3B6BA73BF5B5}"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C1D2BD91-67E0-4D32-8DA1-3D6D52B6990F}">
      <dgm:prSet/>
      <dgm:spPr/>
      <dgm:t>
        <a:bodyPr/>
        <a:lstStyle/>
        <a:p>
          <a:r>
            <a:rPr lang="en-US"/>
            <a:t>Columns can be grouped to column families to support organization and partitioning.</a:t>
          </a:r>
        </a:p>
      </dgm:t>
    </dgm:pt>
    <dgm:pt modelId="{3BF35C0C-9EAA-41C3-87EF-C8F228B012F2}" type="parTrans" cxnId="{23E2EEE4-EDA4-4733-B102-A6872CC74780}">
      <dgm:prSet/>
      <dgm:spPr/>
      <dgm:t>
        <a:bodyPr/>
        <a:lstStyle/>
        <a:p>
          <a:endParaRPr lang="en-US"/>
        </a:p>
      </dgm:t>
    </dgm:pt>
    <dgm:pt modelId="{C82803A4-A7D0-4EF4-8F31-0CA167193FCA}" type="sibTrans" cxnId="{23E2EEE4-EDA4-4733-B102-A6872CC74780}">
      <dgm:prSet/>
      <dgm:spPr/>
      <dgm:t>
        <a:bodyPr/>
        <a:lstStyle/>
        <a:p>
          <a:endParaRPr lang="en-US"/>
        </a:p>
      </dgm:t>
    </dgm:pt>
    <dgm:pt modelId="{C64B89B0-2C7A-4E8A-9AFD-A770E60E1783}">
      <dgm:prSet/>
      <dgm:spPr/>
      <dgm:t>
        <a:bodyPr/>
        <a:lstStyle/>
        <a:p>
          <a:r>
            <a:rPr lang="en-US"/>
            <a:t>When you place related columns in the same family, instances of those columns will be stored as physically close to each other as possible.</a:t>
          </a:r>
        </a:p>
      </dgm:t>
    </dgm:pt>
    <dgm:pt modelId="{55D972A6-F09E-479E-8B18-9FA271A1326A}" type="parTrans" cxnId="{3E70BA06-AC70-4037-BE8A-33A552019857}">
      <dgm:prSet/>
      <dgm:spPr/>
      <dgm:t>
        <a:bodyPr/>
        <a:lstStyle/>
        <a:p>
          <a:endParaRPr lang="en-US"/>
        </a:p>
      </dgm:t>
    </dgm:pt>
    <dgm:pt modelId="{84E13E04-0C2E-4F52-B98E-784FFB5B9E34}" type="sibTrans" cxnId="{3E70BA06-AC70-4037-BE8A-33A552019857}">
      <dgm:prSet/>
      <dgm:spPr/>
      <dgm:t>
        <a:bodyPr/>
        <a:lstStyle/>
        <a:p>
          <a:endParaRPr lang="en-US"/>
        </a:p>
      </dgm:t>
    </dgm:pt>
    <dgm:pt modelId="{BBE00913-08E9-4B6D-B8CB-4ABBCB44C4F4}" type="pres">
      <dgm:prSet presAssocID="{9D087BBA-EF52-4803-9312-3B6BA73BF5B5}" presName="root" presStyleCnt="0">
        <dgm:presLayoutVars>
          <dgm:dir/>
          <dgm:resizeHandles val="exact"/>
        </dgm:presLayoutVars>
      </dgm:prSet>
      <dgm:spPr/>
    </dgm:pt>
    <dgm:pt modelId="{3BB5F2C0-5B62-4D24-AF6C-EC295883A27F}" type="pres">
      <dgm:prSet presAssocID="{C1D2BD91-67E0-4D32-8DA1-3D6D52B6990F}" presName="compNode" presStyleCnt="0"/>
      <dgm:spPr/>
    </dgm:pt>
    <dgm:pt modelId="{EC4E410F-7B7F-46E9-91C3-2A31DB400D37}" type="pres">
      <dgm:prSet presAssocID="{C1D2BD91-67E0-4D32-8DA1-3D6D52B6990F}" presName="bgRect" presStyleLbl="bgShp" presStyleIdx="0" presStyleCnt="2"/>
      <dgm:spPr/>
    </dgm:pt>
    <dgm:pt modelId="{45F94A34-FF69-413B-9CE3-D92CD25179C0}" type="pres">
      <dgm:prSet presAssocID="{C1D2BD91-67E0-4D32-8DA1-3D6D52B6990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84F59AEC-1095-4AE6-8BD4-913DD1A438F1}" type="pres">
      <dgm:prSet presAssocID="{C1D2BD91-67E0-4D32-8DA1-3D6D52B6990F}" presName="spaceRect" presStyleCnt="0"/>
      <dgm:spPr/>
    </dgm:pt>
    <dgm:pt modelId="{3B78BE06-694D-4538-930B-6E7BA89988A1}" type="pres">
      <dgm:prSet presAssocID="{C1D2BD91-67E0-4D32-8DA1-3D6D52B6990F}" presName="parTx" presStyleLbl="revTx" presStyleIdx="0" presStyleCnt="2">
        <dgm:presLayoutVars>
          <dgm:chMax val="0"/>
          <dgm:chPref val="0"/>
        </dgm:presLayoutVars>
      </dgm:prSet>
      <dgm:spPr/>
    </dgm:pt>
    <dgm:pt modelId="{6A748EDF-DA92-43DC-A7D4-CDE46AE3778B}" type="pres">
      <dgm:prSet presAssocID="{C82803A4-A7D0-4EF4-8F31-0CA167193FCA}" presName="sibTrans" presStyleCnt="0"/>
      <dgm:spPr/>
    </dgm:pt>
    <dgm:pt modelId="{9F331368-BE84-4407-9914-ABEF3C5D698D}" type="pres">
      <dgm:prSet presAssocID="{C64B89B0-2C7A-4E8A-9AFD-A770E60E1783}" presName="compNode" presStyleCnt="0"/>
      <dgm:spPr/>
    </dgm:pt>
    <dgm:pt modelId="{1AC04A4E-B9A1-4C0E-B3D1-48E8A5B36D83}" type="pres">
      <dgm:prSet presAssocID="{C64B89B0-2C7A-4E8A-9AFD-A770E60E1783}" presName="bgRect" presStyleLbl="bgShp" presStyleIdx="1" presStyleCnt="2"/>
      <dgm:spPr/>
    </dgm:pt>
    <dgm:pt modelId="{298C267A-EF77-4A0B-A791-3F727152E93E}" type="pres">
      <dgm:prSet presAssocID="{C64B89B0-2C7A-4E8A-9AFD-A770E60E178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E84B5E44-7EFB-4615-A20C-C60612EC5614}" type="pres">
      <dgm:prSet presAssocID="{C64B89B0-2C7A-4E8A-9AFD-A770E60E1783}" presName="spaceRect" presStyleCnt="0"/>
      <dgm:spPr/>
    </dgm:pt>
    <dgm:pt modelId="{575FA5BE-65CF-4DE6-A7F5-B53AC44B097D}" type="pres">
      <dgm:prSet presAssocID="{C64B89B0-2C7A-4E8A-9AFD-A770E60E1783}" presName="parTx" presStyleLbl="revTx" presStyleIdx="1" presStyleCnt="2">
        <dgm:presLayoutVars>
          <dgm:chMax val="0"/>
          <dgm:chPref val="0"/>
        </dgm:presLayoutVars>
      </dgm:prSet>
      <dgm:spPr/>
    </dgm:pt>
  </dgm:ptLst>
  <dgm:cxnLst>
    <dgm:cxn modelId="{3E70BA06-AC70-4037-BE8A-33A552019857}" srcId="{9D087BBA-EF52-4803-9312-3B6BA73BF5B5}" destId="{C64B89B0-2C7A-4E8A-9AFD-A770E60E1783}" srcOrd="1" destOrd="0" parTransId="{55D972A6-F09E-479E-8B18-9FA271A1326A}" sibTransId="{84E13E04-0C2E-4F52-B98E-784FFB5B9E34}"/>
    <dgm:cxn modelId="{056E7254-542A-40FC-B76C-4E14994FBCA0}" type="presOf" srcId="{9D087BBA-EF52-4803-9312-3B6BA73BF5B5}" destId="{BBE00913-08E9-4B6D-B8CB-4ABBCB44C4F4}" srcOrd="0" destOrd="0" presId="urn:microsoft.com/office/officeart/2018/2/layout/IconVerticalSolidList"/>
    <dgm:cxn modelId="{9E07DC54-900A-4AC5-8DA7-B260C99628CF}" type="presOf" srcId="{C1D2BD91-67E0-4D32-8DA1-3D6D52B6990F}" destId="{3B78BE06-694D-4538-930B-6E7BA89988A1}" srcOrd="0" destOrd="0" presId="urn:microsoft.com/office/officeart/2018/2/layout/IconVerticalSolidList"/>
    <dgm:cxn modelId="{A978C691-D4F4-42E4-9092-3FF7B6811DAA}" type="presOf" srcId="{C64B89B0-2C7A-4E8A-9AFD-A770E60E1783}" destId="{575FA5BE-65CF-4DE6-A7F5-B53AC44B097D}" srcOrd="0" destOrd="0" presId="urn:microsoft.com/office/officeart/2018/2/layout/IconVerticalSolidList"/>
    <dgm:cxn modelId="{23E2EEE4-EDA4-4733-B102-A6872CC74780}" srcId="{9D087BBA-EF52-4803-9312-3B6BA73BF5B5}" destId="{C1D2BD91-67E0-4D32-8DA1-3D6D52B6990F}" srcOrd="0" destOrd="0" parTransId="{3BF35C0C-9EAA-41C3-87EF-C8F228B012F2}" sibTransId="{C82803A4-A7D0-4EF4-8F31-0CA167193FCA}"/>
    <dgm:cxn modelId="{A0AA8AC4-99C1-4D4C-BE9A-116E9DB5E1E2}" type="presParOf" srcId="{BBE00913-08E9-4B6D-B8CB-4ABBCB44C4F4}" destId="{3BB5F2C0-5B62-4D24-AF6C-EC295883A27F}" srcOrd="0" destOrd="0" presId="urn:microsoft.com/office/officeart/2018/2/layout/IconVerticalSolidList"/>
    <dgm:cxn modelId="{4959902F-799D-454A-9A57-5D33C21085DD}" type="presParOf" srcId="{3BB5F2C0-5B62-4D24-AF6C-EC295883A27F}" destId="{EC4E410F-7B7F-46E9-91C3-2A31DB400D37}" srcOrd="0" destOrd="0" presId="urn:microsoft.com/office/officeart/2018/2/layout/IconVerticalSolidList"/>
    <dgm:cxn modelId="{8B7D3762-2AF6-4814-9588-3A0F3758F474}" type="presParOf" srcId="{3BB5F2C0-5B62-4D24-AF6C-EC295883A27F}" destId="{45F94A34-FF69-413B-9CE3-D92CD25179C0}" srcOrd="1" destOrd="0" presId="urn:microsoft.com/office/officeart/2018/2/layout/IconVerticalSolidList"/>
    <dgm:cxn modelId="{40F7385A-2EF1-4EE1-AF90-684340FFB491}" type="presParOf" srcId="{3BB5F2C0-5B62-4D24-AF6C-EC295883A27F}" destId="{84F59AEC-1095-4AE6-8BD4-913DD1A438F1}" srcOrd="2" destOrd="0" presId="urn:microsoft.com/office/officeart/2018/2/layout/IconVerticalSolidList"/>
    <dgm:cxn modelId="{B4288567-0FF5-4F4A-A01C-CC11559F1355}" type="presParOf" srcId="{3BB5F2C0-5B62-4D24-AF6C-EC295883A27F}" destId="{3B78BE06-694D-4538-930B-6E7BA89988A1}" srcOrd="3" destOrd="0" presId="urn:microsoft.com/office/officeart/2018/2/layout/IconVerticalSolidList"/>
    <dgm:cxn modelId="{C8CDB11F-9B70-4602-A403-E2D7A225B6B1}" type="presParOf" srcId="{BBE00913-08E9-4B6D-B8CB-4ABBCB44C4F4}" destId="{6A748EDF-DA92-43DC-A7D4-CDE46AE3778B}" srcOrd="1" destOrd="0" presId="urn:microsoft.com/office/officeart/2018/2/layout/IconVerticalSolidList"/>
    <dgm:cxn modelId="{7686F0FF-825A-4612-B6FA-5029902B61BE}" type="presParOf" srcId="{BBE00913-08E9-4B6D-B8CB-4ABBCB44C4F4}" destId="{9F331368-BE84-4407-9914-ABEF3C5D698D}" srcOrd="2" destOrd="0" presId="urn:microsoft.com/office/officeart/2018/2/layout/IconVerticalSolidList"/>
    <dgm:cxn modelId="{A188B4B2-2F54-4A82-8804-0B03B22BEA8E}" type="presParOf" srcId="{9F331368-BE84-4407-9914-ABEF3C5D698D}" destId="{1AC04A4E-B9A1-4C0E-B3D1-48E8A5B36D83}" srcOrd="0" destOrd="0" presId="urn:microsoft.com/office/officeart/2018/2/layout/IconVerticalSolidList"/>
    <dgm:cxn modelId="{55BFF5BF-016D-4490-BD23-CDD03EC9451C}" type="presParOf" srcId="{9F331368-BE84-4407-9914-ABEF3C5D698D}" destId="{298C267A-EF77-4A0B-A791-3F727152E93E}" srcOrd="1" destOrd="0" presId="urn:microsoft.com/office/officeart/2018/2/layout/IconVerticalSolidList"/>
    <dgm:cxn modelId="{B814906F-DFC3-4E7A-824A-61AB13716DE3}" type="presParOf" srcId="{9F331368-BE84-4407-9914-ABEF3C5D698D}" destId="{E84B5E44-7EFB-4615-A20C-C60612EC5614}" srcOrd="2" destOrd="0" presId="urn:microsoft.com/office/officeart/2018/2/layout/IconVerticalSolidList"/>
    <dgm:cxn modelId="{27A41D19-02D2-425F-9C68-D2F1CE7D91B3}" type="presParOf" srcId="{9F331368-BE84-4407-9914-ABEF3C5D698D}" destId="{575FA5BE-65CF-4DE6-A7F5-B53AC44B097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3CCB60-6F4E-4157-80A0-B97E7129934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E50B3EF-56BC-4F53-8A67-D7410A7F8CF4}">
      <dgm:prSet/>
      <dgm:spPr/>
      <dgm:t>
        <a:bodyPr/>
        <a:lstStyle/>
        <a:p>
          <a:r>
            <a:rPr lang="en-US"/>
            <a:t>Key is the Column Name  with an associated value. </a:t>
          </a:r>
        </a:p>
      </dgm:t>
    </dgm:pt>
    <dgm:pt modelId="{CA88DF9F-9110-4E2F-B1E5-C1FA78226C04}" type="parTrans" cxnId="{77807ACB-7BD3-4D63-B3E1-EF5266CC4047}">
      <dgm:prSet/>
      <dgm:spPr/>
      <dgm:t>
        <a:bodyPr/>
        <a:lstStyle/>
        <a:p>
          <a:endParaRPr lang="en-US"/>
        </a:p>
      </dgm:t>
    </dgm:pt>
    <dgm:pt modelId="{9F5C891A-BE30-4745-A0CC-9C80DF6DC9D2}" type="sibTrans" cxnId="{77807ACB-7BD3-4D63-B3E1-EF5266CC4047}">
      <dgm:prSet/>
      <dgm:spPr/>
      <dgm:t>
        <a:bodyPr/>
        <a:lstStyle/>
        <a:p>
          <a:endParaRPr lang="en-US"/>
        </a:p>
      </dgm:t>
    </dgm:pt>
    <dgm:pt modelId="{6DA5492A-6A16-4468-8945-75851FA468BD}">
      <dgm:prSet/>
      <dgm:spPr/>
      <dgm:t>
        <a:bodyPr/>
        <a:lstStyle/>
        <a:p>
          <a:r>
            <a:rPr lang="en-US"/>
            <a:t>A column in a certain implementation may have an </a:t>
          </a:r>
          <a:r>
            <a:rPr lang="en-US" b="1"/>
            <a:t>additional field called timestamp</a:t>
          </a:r>
          <a:r>
            <a:rPr lang="en-US"/>
            <a:t>.</a:t>
          </a:r>
        </a:p>
      </dgm:t>
    </dgm:pt>
    <dgm:pt modelId="{DA53E507-C033-4A48-BC85-A351A235520A}" type="parTrans" cxnId="{56E3AFE7-A6B7-4D99-BE6E-19720B8ECFA0}">
      <dgm:prSet/>
      <dgm:spPr/>
      <dgm:t>
        <a:bodyPr/>
        <a:lstStyle/>
        <a:p>
          <a:endParaRPr lang="en-US"/>
        </a:p>
      </dgm:t>
    </dgm:pt>
    <dgm:pt modelId="{09B5C723-3F22-451B-8F24-681F5DF3EF7A}" type="sibTrans" cxnId="{56E3AFE7-A6B7-4D99-BE6E-19720B8ECFA0}">
      <dgm:prSet/>
      <dgm:spPr/>
      <dgm:t>
        <a:bodyPr/>
        <a:lstStyle/>
        <a:p>
          <a:endParaRPr lang="en-US"/>
        </a:p>
      </dgm:t>
    </dgm:pt>
    <dgm:pt modelId="{9CF5B97B-F2ED-4E26-ABE3-EC191D4152C5}">
      <dgm:prSet/>
      <dgm:spPr/>
      <dgm:t>
        <a:bodyPr/>
        <a:lstStyle/>
        <a:p>
          <a:r>
            <a:rPr lang="en-US" dirty="0"/>
            <a:t>A column can be considered like a Key-Value pair: </a:t>
          </a:r>
        </a:p>
      </dgm:t>
    </dgm:pt>
    <dgm:pt modelId="{4D281C87-85C0-400F-A435-BA9AD08B7F9F}" type="sibTrans" cxnId="{31D07675-FE1A-4C9F-941A-A72379ACE214}">
      <dgm:prSet/>
      <dgm:spPr/>
      <dgm:t>
        <a:bodyPr/>
        <a:lstStyle/>
        <a:p>
          <a:endParaRPr lang="en-US"/>
        </a:p>
      </dgm:t>
    </dgm:pt>
    <dgm:pt modelId="{D8BEEC46-48AD-49AA-A630-D3F9F08D8990}" type="parTrans" cxnId="{31D07675-FE1A-4C9F-941A-A72379ACE214}">
      <dgm:prSet/>
      <dgm:spPr/>
      <dgm:t>
        <a:bodyPr/>
        <a:lstStyle/>
        <a:p>
          <a:endParaRPr lang="en-US"/>
        </a:p>
      </dgm:t>
    </dgm:pt>
    <dgm:pt modelId="{BB9C846F-D3DC-41A8-BCA7-E28F79C8F08C}" type="pres">
      <dgm:prSet presAssocID="{CD3CCB60-6F4E-4157-80A0-B97E71299345}" presName="linear" presStyleCnt="0">
        <dgm:presLayoutVars>
          <dgm:animLvl val="lvl"/>
          <dgm:resizeHandles val="exact"/>
        </dgm:presLayoutVars>
      </dgm:prSet>
      <dgm:spPr/>
    </dgm:pt>
    <dgm:pt modelId="{D7630398-B027-4FDE-A15A-EE2D4F4B5909}" type="pres">
      <dgm:prSet presAssocID="{9CF5B97B-F2ED-4E26-ABE3-EC191D4152C5}" presName="parentText" presStyleLbl="node1" presStyleIdx="0" presStyleCnt="1" custLinFactNeighborX="4" custLinFactNeighborY="-1077">
        <dgm:presLayoutVars>
          <dgm:chMax val="0"/>
          <dgm:bulletEnabled val="1"/>
        </dgm:presLayoutVars>
      </dgm:prSet>
      <dgm:spPr/>
    </dgm:pt>
    <dgm:pt modelId="{B21C9F29-EA06-45C5-9B9E-CAFDDEEE1219}" type="pres">
      <dgm:prSet presAssocID="{9CF5B97B-F2ED-4E26-ABE3-EC191D4152C5}" presName="childText" presStyleLbl="revTx" presStyleIdx="0" presStyleCnt="1">
        <dgm:presLayoutVars>
          <dgm:bulletEnabled val="1"/>
        </dgm:presLayoutVars>
      </dgm:prSet>
      <dgm:spPr/>
    </dgm:pt>
  </dgm:ptLst>
  <dgm:cxnLst>
    <dgm:cxn modelId="{9BFC1632-E51E-4EDB-8EF7-EC52653CE34C}" type="presOf" srcId="{6DA5492A-6A16-4468-8945-75851FA468BD}" destId="{B21C9F29-EA06-45C5-9B9E-CAFDDEEE1219}" srcOrd="0" destOrd="1" presId="urn:microsoft.com/office/officeart/2005/8/layout/vList2"/>
    <dgm:cxn modelId="{732D4D35-CEB5-4F03-BCED-9122A6496072}" type="presOf" srcId="{9CF5B97B-F2ED-4E26-ABE3-EC191D4152C5}" destId="{D7630398-B027-4FDE-A15A-EE2D4F4B5909}" srcOrd="0" destOrd="0" presId="urn:microsoft.com/office/officeart/2005/8/layout/vList2"/>
    <dgm:cxn modelId="{6E35083F-8794-409D-8E2C-1101B3280FAD}" type="presOf" srcId="{CD3CCB60-6F4E-4157-80A0-B97E71299345}" destId="{BB9C846F-D3DC-41A8-BCA7-E28F79C8F08C}" srcOrd="0" destOrd="0" presId="urn:microsoft.com/office/officeart/2005/8/layout/vList2"/>
    <dgm:cxn modelId="{31D07675-FE1A-4C9F-941A-A72379ACE214}" srcId="{CD3CCB60-6F4E-4157-80A0-B97E71299345}" destId="{9CF5B97B-F2ED-4E26-ABE3-EC191D4152C5}" srcOrd="0" destOrd="0" parTransId="{D8BEEC46-48AD-49AA-A630-D3F9F08D8990}" sibTransId="{4D281C87-85C0-400F-A435-BA9AD08B7F9F}"/>
    <dgm:cxn modelId="{464EB357-5B9F-45E1-BC2E-FFB72AF7CECC}" type="presOf" srcId="{1E50B3EF-56BC-4F53-8A67-D7410A7F8CF4}" destId="{B21C9F29-EA06-45C5-9B9E-CAFDDEEE1219}" srcOrd="0" destOrd="0" presId="urn:microsoft.com/office/officeart/2005/8/layout/vList2"/>
    <dgm:cxn modelId="{77807ACB-7BD3-4D63-B3E1-EF5266CC4047}" srcId="{9CF5B97B-F2ED-4E26-ABE3-EC191D4152C5}" destId="{1E50B3EF-56BC-4F53-8A67-D7410A7F8CF4}" srcOrd="0" destOrd="0" parTransId="{CA88DF9F-9110-4E2F-B1E5-C1FA78226C04}" sibTransId="{9F5C891A-BE30-4745-A0CC-9C80DF6DC9D2}"/>
    <dgm:cxn modelId="{56E3AFE7-A6B7-4D99-BE6E-19720B8ECFA0}" srcId="{9CF5B97B-F2ED-4E26-ABE3-EC191D4152C5}" destId="{6DA5492A-6A16-4468-8945-75851FA468BD}" srcOrd="1" destOrd="0" parTransId="{DA53E507-C033-4A48-BC85-A351A235520A}" sibTransId="{09B5C723-3F22-451B-8F24-681F5DF3EF7A}"/>
    <dgm:cxn modelId="{8E34B2DC-FC94-4780-8450-479F10B29207}" type="presParOf" srcId="{BB9C846F-D3DC-41A8-BCA7-E28F79C8F08C}" destId="{D7630398-B027-4FDE-A15A-EE2D4F4B5909}" srcOrd="0" destOrd="0" presId="urn:microsoft.com/office/officeart/2005/8/layout/vList2"/>
    <dgm:cxn modelId="{F556CDE3-3EAF-47DD-88B0-8CD9E15E05AE}" type="presParOf" srcId="{BB9C846F-D3DC-41A8-BCA7-E28F79C8F08C}" destId="{B21C9F29-EA06-45C5-9B9E-CAFDDEEE1219}"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DB9AB6-C2C9-4E03-B73E-8DDF7B8C6731}" type="doc">
      <dgm:prSet loTypeId="urn:microsoft.com/office/officeart/2005/8/layout/list1" loCatId="list" qsTypeId="urn:microsoft.com/office/officeart/2005/8/quickstyle/simple1" qsCatId="simple" csTypeId="urn:microsoft.com/office/officeart/2005/8/colors/accent2_2" csCatId="accent2"/>
      <dgm:spPr/>
      <dgm:t>
        <a:bodyPr/>
        <a:lstStyle/>
        <a:p>
          <a:endParaRPr lang="en-US"/>
        </a:p>
      </dgm:t>
    </dgm:pt>
    <dgm:pt modelId="{CC4B5978-4B21-4F5C-B3B6-9079255612CE}">
      <dgm:prSet/>
      <dgm:spPr/>
      <dgm:t>
        <a:bodyPr/>
        <a:lstStyle/>
        <a:p>
          <a:r>
            <a:rPr lang="en-US"/>
            <a:t>Static Column Family</a:t>
          </a:r>
        </a:p>
      </dgm:t>
    </dgm:pt>
    <dgm:pt modelId="{39005667-17D2-4178-BED9-4611F2D9BCC4}" type="parTrans" cxnId="{57518FE8-A175-428E-A106-5BC2DC567BAF}">
      <dgm:prSet/>
      <dgm:spPr/>
      <dgm:t>
        <a:bodyPr/>
        <a:lstStyle/>
        <a:p>
          <a:endParaRPr lang="en-US"/>
        </a:p>
      </dgm:t>
    </dgm:pt>
    <dgm:pt modelId="{38F8FE35-F57D-46BE-BF3D-CD1F7D7F895C}" type="sibTrans" cxnId="{57518FE8-A175-428E-A106-5BC2DC567BAF}">
      <dgm:prSet/>
      <dgm:spPr/>
      <dgm:t>
        <a:bodyPr/>
        <a:lstStyle/>
        <a:p>
          <a:endParaRPr lang="en-US"/>
        </a:p>
      </dgm:t>
    </dgm:pt>
    <dgm:pt modelId="{36D8E8F6-98E7-48CB-B816-72274D6E031A}">
      <dgm:prSet/>
      <dgm:spPr/>
      <dgm:t>
        <a:bodyPr/>
        <a:lstStyle/>
        <a:p>
          <a:r>
            <a:rPr lang="en-US"/>
            <a:t>We can specify schema such as Column Names, their Data Types and indexes</a:t>
          </a:r>
        </a:p>
      </dgm:t>
    </dgm:pt>
    <dgm:pt modelId="{E366BC8B-03F0-45A8-853E-74D3C73BEA2E}" type="parTrans" cxnId="{55AEF5CA-8154-45B1-9BC4-18059D095B7A}">
      <dgm:prSet/>
      <dgm:spPr/>
      <dgm:t>
        <a:bodyPr/>
        <a:lstStyle/>
        <a:p>
          <a:endParaRPr lang="en-US"/>
        </a:p>
      </dgm:t>
    </dgm:pt>
    <dgm:pt modelId="{ABF943A1-70B2-4460-8964-740DE78C0791}" type="sibTrans" cxnId="{55AEF5CA-8154-45B1-9BC4-18059D095B7A}">
      <dgm:prSet/>
      <dgm:spPr/>
      <dgm:t>
        <a:bodyPr/>
        <a:lstStyle/>
        <a:p>
          <a:endParaRPr lang="en-US"/>
        </a:p>
      </dgm:t>
    </dgm:pt>
    <dgm:pt modelId="{0FA25D91-1447-4872-84F5-8DD6073A97D7}">
      <dgm:prSet/>
      <dgm:spPr/>
      <dgm:t>
        <a:bodyPr/>
        <a:lstStyle/>
        <a:p>
          <a:r>
            <a:rPr lang="en-US"/>
            <a:t>Rows are not required to reserve storage for every column defined in the schema and can be sparse. </a:t>
          </a:r>
        </a:p>
      </dgm:t>
    </dgm:pt>
    <dgm:pt modelId="{CFF98406-9E83-4CA0-AD1D-055F339EA477}" type="parTrans" cxnId="{DA3B6EA5-A303-4115-A3CB-D9CA6B4AE796}">
      <dgm:prSet/>
      <dgm:spPr/>
      <dgm:t>
        <a:bodyPr/>
        <a:lstStyle/>
        <a:p>
          <a:endParaRPr lang="en-US"/>
        </a:p>
      </dgm:t>
    </dgm:pt>
    <dgm:pt modelId="{A0326306-CE76-4E1B-895E-D28F814244CC}" type="sibTrans" cxnId="{DA3B6EA5-A303-4115-A3CB-D9CA6B4AE796}">
      <dgm:prSet/>
      <dgm:spPr/>
      <dgm:t>
        <a:bodyPr/>
        <a:lstStyle/>
        <a:p>
          <a:endParaRPr lang="en-US"/>
        </a:p>
      </dgm:t>
    </dgm:pt>
    <dgm:pt modelId="{C145A782-49C4-44A5-8062-9477AB5DBF81}">
      <dgm:prSet/>
      <dgm:spPr/>
      <dgm:t>
        <a:bodyPr/>
        <a:lstStyle/>
        <a:p>
          <a:r>
            <a:rPr lang="en-US"/>
            <a:t>Space is only used for the columns that are present in the row.</a:t>
          </a:r>
        </a:p>
      </dgm:t>
    </dgm:pt>
    <dgm:pt modelId="{38FD6988-3BF8-4A35-9421-71C20A8AC0EF}" type="parTrans" cxnId="{3C7E4706-AFA9-4717-BD65-7245F3AEC031}">
      <dgm:prSet/>
      <dgm:spPr/>
      <dgm:t>
        <a:bodyPr/>
        <a:lstStyle/>
        <a:p>
          <a:endParaRPr lang="en-US"/>
        </a:p>
      </dgm:t>
    </dgm:pt>
    <dgm:pt modelId="{30703839-5D6B-4CA3-A86C-921FF7D596D0}" type="sibTrans" cxnId="{3C7E4706-AFA9-4717-BD65-7245F3AEC031}">
      <dgm:prSet/>
      <dgm:spPr/>
      <dgm:t>
        <a:bodyPr/>
        <a:lstStyle/>
        <a:p>
          <a:endParaRPr lang="en-US"/>
        </a:p>
      </dgm:t>
    </dgm:pt>
    <dgm:pt modelId="{FA85FD66-0C73-409C-999C-BC2B1072EEC0}">
      <dgm:prSet/>
      <dgm:spPr/>
      <dgm:t>
        <a:bodyPr/>
        <a:lstStyle/>
        <a:p>
          <a:r>
            <a:rPr lang="en-US"/>
            <a:t>Dynamic Column Family</a:t>
          </a:r>
        </a:p>
      </dgm:t>
    </dgm:pt>
    <dgm:pt modelId="{EEA09878-6EFB-46AC-937C-0C8E2EFC7E64}" type="parTrans" cxnId="{0E3758B8-410F-49D0-9F9B-C7E583A084F1}">
      <dgm:prSet/>
      <dgm:spPr/>
      <dgm:t>
        <a:bodyPr/>
        <a:lstStyle/>
        <a:p>
          <a:endParaRPr lang="en-US"/>
        </a:p>
      </dgm:t>
    </dgm:pt>
    <dgm:pt modelId="{EF0768B6-3EF0-423B-993E-18C345D2BC42}" type="sibTrans" cxnId="{0E3758B8-410F-49D0-9F9B-C7E583A084F1}">
      <dgm:prSet/>
      <dgm:spPr/>
      <dgm:t>
        <a:bodyPr/>
        <a:lstStyle/>
        <a:p>
          <a:endParaRPr lang="en-US"/>
        </a:p>
      </dgm:t>
    </dgm:pt>
    <dgm:pt modelId="{32D73E89-DCED-4D02-9F1D-EBA489148CFE}">
      <dgm:prSet/>
      <dgm:spPr/>
      <dgm:t>
        <a:bodyPr/>
        <a:lstStyle/>
        <a:p>
          <a:r>
            <a:rPr lang="en-US"/>
            <a:t>There is no schema. The application is free to store whatever columns it wants and their data types at run-time.</a:t>
          </a:r>
        </a:p>
      </dgm:t>
    </dgm:pt>
    <dgm:pt modelId="{86EE879C-A1DF-417A-82BE-BFBD9EF55A1D}" type="parTrans" cxnId="{D9E55404-CD03-4CC0-A3CD-0833788CCAB9}">
      <dgm:prSet/>
      <dgm:spPr/>
      <dgm:t>
        <a:bodyPr/>
        <a:lstStyle/>
        <a:p>
          <a:endParaRPr lang="en-US"/>
        </a:p>
      </dgm:t>
    </dgm:pt>
    <dgm:pt modelId="{FF7238BC-61CB-4ACB-B5D2-10EA4AC5B3B1}" type="sibTrans" cxnId="{D9E55404-CD03-4CC0-A3CD-0833788CCAB9}">
      <dgm:prSet/>
      <dgm:spPr/>
      <dgm:t>
        <a:bodyPr/>
        <a:lstStyle/>
        <a:p>
          <a:endParaRPr lang="en-US"/>
        </a:p>
      </dgm:t>
    </dgm:pt>
    <dgm:pt modelId="{4977F642-5B38-4A01-A513-3BE6EE7F5ACE}" type="pres">
      <dgm:prSet presAssocID="{A9DB9AB6-C2C9-4E03-B73E-8DDF7B8C6731}" presName="linear" presStyleCnt="0">
        <dgm:presLayoutVars>
          <dgm:dir/>
          <dgm:animLvl val="lvl"/>
          <dgm:resizeHandles val="exact"/>
        </dgm:presLayoutVars>
      </dgm:prSet>
      <dgm:spPr/>
    </dgm:pt>
    <dgm:pt modelId="{8D19F103-3A17-4F25-A7D1-65E52F907873}" type="pres">
      <dgm:prSet presAssocID="{CC4B5978-4B21-4F5C-B3B6-9079255612CE}" presName="parentLin" presStyleCnt="0"/>
      <dgm:spPr/>
    </dgm:pt>
    <dgm:pt modelId="{9E24F9B9-7923-476A-85C0-E3456DE11A20}" type="pres">
      <dgm:prSet presAssocID="{CC4B5978-4B21-4F5C-B3B6-9079255612CE}" presName="parentLeftMargin" presStyleLbl="node1" presStyleIdx="0" presStyleCnt="2"/>
      <dgm:spPr/>
    </dgm:pt>
    <dgm:pt modelId="{31AFA438-D473-40A6-976C-3CDC88AE810B}" type="pres">
      <dgm:prSet presAssocID="{CC4B5978-4B21-4F5C-B3B6-9079255612CE}" presName="parentText" presStyleLbl="node1" presStyleIdx="0" presStyleCnt="2">
        <dgm:presLayoutVars>
          <dgm:chMax val="0"/>
          <dgm:bulletEnabled val="1"/>
        </dgm:presLayoutVars>
      </dgm:prSet>
      <dgm:spPr/>
    </dgm:pt>
    <dgm:pt modelId="{20BCF313-F522-49E0-AE30-907C6887F96F}" type="pres">
      <dgm:prSet presAssocID="{CC4B5978-4B21-4F5C-B3B6-9079255612CE}" presName="negativeSpace" presStyleCnt="0"/>
      <dgm:spPr/>
    </dgm:pt>
    <dgm:pt modelId="{32FCEFE9-5745-4828-945C-E64D6892C113}" type="pres">
      <dgm:prSet presAssocID="{CC4B5978-4B21-4F5C-B3B6-9079255612CE}" presName="childText" presStyleLbl="conFgAcc1" presStyleIdx="0" presStyleCnt="2">
        <dgm:presLayoutVars>
          <dgm:bulletEnabled val="1"/>
        </dgm:presLayoutVars>
      </dgm:prSet>
      <dgm:spPr/>
    </dgm:pt>
    <dgm:pt modelId="{E03AA39D-07AB-48B4-9B0E-F1597A7127AB}" type="pres">
      <dgm:prSet presAssocID="{38F8FE35-F57D-46BE-BF3D-CD1F7D7F895C}" presName="spaceBetweenRectangles" presStyleCnt="0"/>
      <dgm:spPr/>
    </dgm:pt>
    <dgm:pt modelId="{3723BA48-1909-4102-A191-52A5CDB3FA1D}" type="pres">
      <dgm:prSet presAssocID="{FA85FD66-0C73-409C-999C-BC2B1072EEC0}" presName="parentLin" presStyleCnt="0"/>
      <dgm:spPr/>
    </dgm:pt>
    <dgm:pt modelId="{9F3DE6ED-DE22-4DDB-B4C2-3759945F658B}" type="pres">
      <dgm:prSet presAssocID="{FA85FD66-0C73-409C-999C-BC2B1072EEC0}" presName="parentLeftMargin" presStyleLbl="node1" presStyleIdx="0" presStyleCnt="2"/>
      <dgm:spPr/>
    </dgm:pt>
    <dgm:pt modelId="{31DE63D0-3297-4E71-8C77-F906D387F400}" type="pres">
      <dgm:prSet presAssocID="{FA85FD66-0C73-409C-999C-BC2B1072EEC0}" presName="parentText" presStyleLbl="node1" presStyleIdx="1" presStyleCnt="2">
        <dgm:presLayoutVars>
          <dgm:chMax val="0"/>
          <dgm:bulletEnabled val="1"/>
        </dgm:presLayoutVars>
      </dgm:prSet>
      <dgm:spPr/>
    </dgm:pt>
    <dgm:pt modelId="{A55782AA-8B44-4E32-BA9D-0C1793EE9F96}" type="pres">
      <dgm:prSet presAssocID="{FA85FD66-0C73-409C-999C-BC2B1072EEC0}" presName="negativeSpace" presStyleCnt="0"/>
      <dgm:spPr/>
    </dgm:pt>
    <dgm:pt modelId="{B4B4BDB6-8B43-4C5F-B6B5-8B79FB23C126}" type="pres">
      <dgm:prSet presAssocID="{FA85FD66-0C73-409C-999C-BC2B1072EEC0}" presName="childText" presStyleLbl="conFgAcc1" presStyleIdx="1" presStyleCnt="2">
        <dgm:presLayoutVars>
          <dgm:bulletEnabled val="1"/>
        </dgm:presLayoutVars>
      </dgm:prSet>
      <dgm:spPr/>
    </dgm:pt>
  </dgm:ptLst>
  <dgm:cxnLst>
    <dgm:cxn modelId="{A1365002-724F-4DE0-ACAB-E429637D2726}" type="presOf" srcId="{CC4B5978-4B21-4F5C-B3B6-9079255612CE}" destId="{9E24F9B9-7923-476A-85C0-E3456DE11A20}" srcOrd="0" destOrd="0" presId="urn:microsoft.com/office/officeart/2005/8/layout/list1"/>
    <dgm:cxn modelId="{D9E55404-CD03-4CC0-A3CD-0833788CCAB9}" srcId="{FA85FD66-0C73-409C-999C-BC2B1072EEC0}" destId="{32D73E89-DCED-4D02-9F1D-EBA489148CFE}" srcOrd="0" destOrd="0" parTransId="{86EE879C-A1DF-417A-82BE-BFBD9EF55A1D}" sibTransId="{FF7238BC-61CB-4ACB-B5D2-10EA4AC5B3B1}"/>
    <dgm:cxn modelId="{3C7E4706-AFA9-4717-BD65-7245F3AEC031}" srcId="{CC4B5978-4B21-4F5C-B3B6-9079255612CE}" destId="{C145A782-49C4-44A5-8062-9477AB5DBF81}" srcOrd="2" destOrd="0" parTransId="{38FD6988-3BF8-4A35-9421-71C20A8AC0EF}" sibTransId="{30703839-5D6B-4CA3-A86C-921FF7D596D0}"/>
    <dgm:cxn modelId="{44056E08-10F8-4CEC-8955-E459D23EC6B0}" type="presOf" srcId="{0FA25D91-1447-4872-84F5-8DD6073A97D7}" destId="{32FCEFE9-5745-4828-945C-E64D6892C113}" srcOrd="0" destOrd="1" presId="urn:microsoft.com/office/officeart/2005/8/layout/list1"/>
    <dgm:cxn modelId="{E7A75C17-C292-4074-9FAC-6049AFF11713}" type="presOf" srcId="{FA85FD66-0C73-409C-999C-BC2B1072EEC0}" destId="{9F3DE6ED-DE22-4DDB-B4C2-3759945F658B}" srcOrd="0" destOrd="0" presId="urn:microsoft.com/office/officeart/2005/8/layout/list1"/>
    <dgm:cxn modelId="{0CFC0055-E7F7-4383-8C81-F82C3F2E6099}" type="presOf" srcId="{32D73E89-DCED-4D02-9F1D-EBA489148CFE}" destId="{B4B4BDB6-8B43-4C5F-B6B5-8B79FB23C126}" srcOrd="0" destOrd="0" presId="urn:microsoft.com/office/officeart/2005/8/layout/list1"/>
    <dgm:cxn modelId="{169D9079-A9EE-4B0A-89AD-9A6BB9F1A5B0}" type="presOf" srcId="{CC4B5978-4B21-4F5C-B3B6-9079255612CE}" destId="{31AFA438-D473-40A6-976C-3CDC88AE810B}" srcOrd="1" destOrd="0" presId="urn:microsoft.com/office/officeart/2005/8/layout/list1"/>
    <dgm:cxn modelId="{AF04E586-B69F-4487-9240-44312AEA9E6F}" type="presOf" srcId="{36D8E8F6-98E7-48CB-B816-72274D6E031A}" destId="{32FCEFE9-5745-4828-945C-E64D6892C113}" srcOrd="0" destOrd="0" presId="urn:microsoft.com/office/officeart/2005/8/layout/list1"/>
    <dgm:cxn modelId="{9A732187-1C3B-4E10-9339-A30A7B0D7E4B}" type="presOf" srcId="{FA85FD66-0C73-409C-999C-BC2B1072EEC0}" destId="{31DE63D0-3297-4E71-8C77-F906D387F400}" srcOrd="1" destOrd="0" presId="urn:microsoft.com/office/officeart/2005/8/layout/list1"/>
    <dgm:cxn modelId="{DA3B6EA5-A303-4115-A3CB-D9CA6B4AE796}" srcId="{CC4B5978-4B21-4F5C-B3B6-9079255612CE}" destId="{0FA25D91-1447-4872-84F5-8DD6073A97D7}" srcOrd="1" destOrd="0" parTransId="{CFF98406-9E83-4CA0-AD1D-055F339EA477}" sibTransId="{A0326306-CE76-4E1B-895E-D28F814244CC}"/>
    <dgm:cxn modelId="{90144BA9-F0F9-4B05-A8A5-58B85134A6BA}" type="presOf" srcId="{A9DB9AB6-C2C9-4E03-B73E-8DDF7B8C6731}" destId="{4977F642-5B38-4A01-A513-3BE6EE7F5ACE}" srcOrd="0" destOrd="0" presId="urn:microsoft.com/office/officeart/2005/8/layout/list1"/>
    <dgm:cxn modelId="{0E3758B8-410F-49D0-9F9B-C7E583A084F1}" srcId="{A9DB9AB6-C2C9-4E03-B73E-8DDF7B8C6731}" destId="{FA85FD66-0C73-409C-999C-BC2B1072EEC0}" srcOrd="1" destOrd="0" parTransId="{EEA09878-6EFB-46AC-937C-0C8E2EFC7E64}" sibTransId="{EF0768B6-3EF0-423B-993E-18C345D2BC42}"/>
    <dgm:cxn modelId="{55AEF5CA-8154-45B1-9BC4-18059D095B7A}" srcId="{CC4B5978-4B21-4F5C-B3B6-9079255612CE}" destId="{36D8E8F6-98E7-48CB-B816-72274D6E031A}" srcOrd="0" destOrd="0" parTransId="{E366BC8B-03F0-45A8-853E-74D3C73BEA2E}" sibTransId="{ABF943A1-70B2-4460-8964-740DE78C0791}"/>
    <dgm:cxn modelId="{57518FE8-A175-428E-A106-5BC2DC567BAF}" srcId="{A9DB9AB6-C2C9-4E03-B73E-8DDF7B8C6731}" destId="{CC4B5978-4B21-4F5C-B3B6-9079255612CE}" srcOrd="0" destOrd="0" parTransId="{39005667-17D2-4178-BED9-4611F2D9BCC4}" sibTransId="{38F8FE35-F57D-46BE-BF3D-CD1F7D7F895C}"/>
    <dgm:cxn modelId="{332D6EF5-7444-4D09-BED5-8AFD20992373}" type="presOf" srcId="{C145A782-49C4-44A5-8062-9477AB5DBF81}" destId="{32FCEFE9-5745-4828-945C-E64D6892C113}" srcOrd="0" destOrd="2" presId="urn:microsoft.com/office/officeart/2005/8/layout/list1"/>
    <dgm:cxn modelId="{34C64CDF-A29D-44C9-8463-ADCBA61145DF}" type="presParOf" srcId="{4977F642-5B38-4A01-A513-3BE6EE7F5ACE}" destId="{8D19F103-3A17-4F25-A7D1-65E52F907873}" srcOrd="0" destOrd="0" presId="urn:microsoft.com/office/officeart/2005/8/layout/list1"/>
    <dgm:cxn modelId="{778B424A-ED8D-4D2D-BB01-4F0B6A727807}" type="presParOf" srcId="{8D19F103-3A17-4F25-A7D1-65E52F907873}" destId="{9E24F9B9-7923-476A-85C0-E3456DE11A20}" srcOrd="0" destOrd="0" presId="urn:microsoft.com/office/officeart/2005/8/layout/list1"/>
    <dgm:cxn modelId="{B68B961C-B7CB-4021-993E-D799441F8DF5}" type="presParOf" srcId="{8D19F103-3A17-4F25-A7D1-65E52F907873}" destId="{31AFA438-D473-40A6-976C-3CDC88AE810B}" srcOrd="1" destOrd="0" presId="urn:microsoft.com/office/officeart/2005/8/layout/list1"/>
    <dgm:cxn modelId="{C660E9A3-0BF6-41BD-9215-1BE495A6CD07}" type="presParOf" srcId="{4977F642-5B38-4A01-A513-3BE6EE7F5ACE}" destId="{20BCF313-F522-49E0-AE30-907C6887F96F}" srcOrd="1" destOrd="0" presId="urn:microsoft.com/office/officeart/2005/8/layout/list1"/>
    <dgm:cxn modelId="{84C26B9A-20D8-4105-BFE3-DD228A976801}" type="presParOf" srcId="{4977F642-5B38-4A01-A513-3BE6EE7F5ACE}" destId="{32FCEFE9-5745-4828-945C-E64D6892C113}" srcOrd="2" destOrd="0" presId="urn:microsoft.com/office/officeart/2005/8/layout/list1"/>
    <dgm:cxn modelId="{3F3D3244-09F5-4903-A14F-CD1591CA426C}" type="presParOf" srcId="{4977F642-5B38-4A01-A513-3BE6EE7F5ACE}" destId="{E03AA39D-07AB-48B4-9B0E-F1597A7127AB}" srcOrd="3" destOrd="0" presId="urn:microsoft.com/office/officeart/2005/8/layout/list1"/>
    <dgm:cxn modelId="{EC0E6FAE-D06C-4E96-AC26-9ECD2C2E5B15}" type="presParOf" srcId="{4977F642-5B38-4A01-A513-3BE6EE7F5ACE}" destId="{3723BA48-1909-4102-A191-52A5CDB3FA1D}" srcOrd="4" destOrd="0" presId="urn:microsoft.com/office/officeart/2005/8/layout/list1"/>
    <dgm:cxn modelId="{1C9DE239-FA03-4DCF-9F94-5A1224A7E591}" type="presParOf" srcId="{3723BA48-1909-4102-A191-52A5CDB3FA1D}" destId="{9F3DE6ED-DE22-4DDB-B4C2-3759945F658B}" srcOrd="0" destOrd="0" presId="urn:microsoft.com/office/officeart/2005/8/layout/list1"/>
    <dgm:cxn modelId="{0DDB63D3-7566-42FB-9846-FE716B3AFBBE}" type="presParOf" srcId="{3723BA48-1909-4102-A191-52A5CDB3FA1D}" destId="{31DE63D0-3297-4E71-8C77-F906D387F400}" srcOrd="1" destOrd="0" presId="urn:microsoft.com/office/officeart/2005/8/layout/list1"/>
    <dgm:cxn modelId="{73824A88-B08A-4795-BC24-28599B8CBB73}" type="presParOf" srcId="{4977F642-5B38-4A01-A513-3BE6EE7F5ACE}" destId="{A55782AA-8B44-4E32-BA9D-0C1793EE9F96}" srcOrd="5" destOrd="0" presId="urn:microsoft.com/office/officeart/2005/8/layout/list1"/>
    <dgm:cxn modelId="{6965EE03-30FE-41C1-AB7F-93C8160449AB}" type="presParOf" srcId="{4977F642-5B38-4A01-A513-3BE6EE7F5ACE}" destId="{B4B4BDB6-8B43-4C5F-B6B5-8B79FB23C12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0EBEC33-328A-4895-981C-C77F0EAC9EB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E179CB0B-B906-4039-99A3-84DA74C925E2}">
      <dgm:prSet/>
      <dgm:spPr/>
      <dgm:t>
        <a:bodyPr/>
        <a:lstStyle/>
        <a:p>
          <a:pPr>
            <a:lnSpc>
              <a:spcPct val="100000"/>
            </a:lnSpc>
          </a:pPr>
          <a:r>
            <a:rPr lang="en-US" b="1"/>
            <a:t>Keyspace: </a:t>
          </a:r>
          <a:r>
            <a:rPr lang="en-US"/>
            <a:t>Top level container for Column Families</a:t>
          </a:r>
        </a:p>
      </dgm:t>
    </dgm:pt>
    <dgm:pt modelId="{EC1CD01B-708C-4CBF-A951-D977C89FB6EA}" type="parTrans" cxnId="{029FE0C8-9F30-420D-8FDD-E7CA74C86420}">
      <dgm:prSet/>
      <dgm:spPr/>
      <dgm:t>
        <a:bodyPr/>
        <a:lstStyle/>
        <a:p>
          <a:endParaRPr lang="en-US"/>
        </a:p>
      </dgm:t>
    </dgm:pt>
    <dgm:pt modelId="{55718498-04F9-492D-B531-E04DACB87368}" type="sibTrans" cxnId="{029FE0C8-9F30-420D-8FDD-E7CA74C86420}">
      <dgm:prSet/>
      <dgm:spPr/>
      <dgm:t>
        <a:bodyPr/>
        <a:lstStyle/>
        <a:p>
          <a:endParaRPr lang="en-US"/>
        </a:p>
      </dgm:t>
    </dgm:pt>
    <dgm:pt modelId="{8468C1FD-3ED4-4CEF-B575-0D62E27F374B}">
      <dgm:prSet/>
      <dgm:spPr/>
      <dgm:t>
        <a:bodyPr/>
        <a:lstStyle/>
        <a:p>
          <a:pPr>
            <a:lnSpc>
              <a:spcPct val="100000"/>
            </a:lnSpc>
          </a:pPr>
          <a:r>
            <a:rPr lang="en-US" b="1"/>
            <a:t>Column Family: </a:t>
          </a:r>
          <a:r>
            <a:rPr lang="en-US"/>
            <a:t>A container for Row Keys and Column Families</a:t>
          </a:r>
        </a:p>
      </dgm:t>
    </dgm:pt>
    <dgm:pt modelId="{4F266971-D0FD-4785-80E3-5E7292126485}" type="parTrans" cxnId="{213732A2-11CF-4BBA-ACE0-A1E1B99EFEEF}">
      <dgm:prSet/>
      <dgm:spPr/>
      <dgm:t>
        <a:bodyPr/>
        <a:lstStyle/>
        <a:p>
          <a:endParaRPr lang="en-US"/>
        </a:p>
      </dgm:t>
    </dgm:pt>
    <dgm:pt modelId="{8F9A34CB-9189-411E-96B0-B2B01BBF0BE3}" type="sibTrans" cxnId="{213732A2-11CF-4BBA-ACE0-A1E1B99EFEEF}">
      <dgm:prSet/>
      <dgm:spPr/>
      <dgm:t>
        <a:bodyPr/>
        <a:lstStyle/>
        <a:p>
          <a:endParaRPr lang="en-US"/>
        </a:p>
      </dgm:t>
    </dgm:pt>
    <dgm:pt modelId="{C596D4E0-D19F-4239-8FEB-A9A7B1DF1A1D}">
      <dgm:prSet/>
      <dgm:spPr/>
      <dgm:t>
        <a:bodyPr/>
        <a:lstStyle/>
        <a:p>
          <a:pPr>
            <a:lnSpc>
              <a:spcPct val="100000"/>
            </a:lnSpc>
          </a:pPr>
          <a:r>
            <a:rPr lang="en-US" b="1"/>
            <a:t>Row Key: </a:t>
          </a:r>
          <a:r>
            <a:rPr lang="en-US"/>
            <a:t>The unique identifier for data stored within a Column Family</a:t>
          </a:r>
        </a:p>
      </dgm:t>
    </dgm:pt>
    <dgm:pt modelId="{BC2123B9-2653-4296-9B1F-59C35EE06019}" type="parTrans" cxnId="{2E0BC494-4BC7-4D02-BBA4-A9903CB7BC03}">
      <dgm:prSet/>
      <dgm:spPr/>
      <dgm:t>
        <a:bodyPr/>
        <a:lstStyle/>
        <a:p>
          <a:endParaRPr lang="en-US"/>
        </a:p>
      </dgm:t>
    </dgm:pt>
    <dgm:pt modelId="{7702D429-3C9D-4ECB-8E34-4079192BAD91}" type="sibTrans" cxnId="{2E0BC494-4BC7-4D02-BBA4-A9903CB7BC03}">
      <dgm:prSet/>
      <dgm:spPr/>
      <dgm:t>
        <a:bodyPr/>
        <a:lstStyle/>
        <a:p>
          <a:endParaRPr lang="en-US"/>
        </a:p>
      </dgm:t>
    </dgm:pt>
    <dgm:pt modelId="{844162B5-D10C-476E-B606-61EDDFC57CCE}">
      <dgm:prSet/>
      <dgm:spPr/>
      <dgm:t>
        <a:bodyPr/>
        <a:lstStyle/>
        <a:p>
          <a:pPr>
            <a:lnSpc>
              <a:spcPct val="100000"/>
            </a:lnSpc>
          </a:pPr>
          <a:r>
            <a:rPr lang="en-US" b="1"/>
            <a:t>Super Column: </a:t>
          </a:r>
          <a:r>
            <a:rPr lang="en-US"/>
            <a:t>A Dictionary of Columns identified by Row Key</a:t>
          </a:r>
        </a:p>
      </dgm:t>
    </dgm:pt>
    <dgm:pt modelId="{30365418-C52A-4A03-AF50-B0D932EC1D5E}" type="parTrans" cxnId="{AE8E17A3-0E5B-4339-9EC4-DC100BFFF063}">
      <dgm:prSet/>
      <dgm:spPr/>
      <dgm:t>
        <a:bodyPr/>
        <a:lstStyle/>
        <a:p>
          <a:endParaRPr lang="en-US"/>
        </a:p>
      </dgm:t>
    </dgm:pt>
    <dgm:pt modelId="{F73DC68E-3281-4F94-A00C-CA2E91117DFF}" type="sibTrans" cxnId="{AE8E17A3-0E5B-4339-9EC4-DC100BFFF063}">
      <dgm:prSet/>
      <dgm:spPr/>
      <dgm:t>
        <a:bodyPr/>
        <a:lstStyle/>
        <a:p>
          <a:endParaRPr lang="en-US"/>
        </a:p>
      </dgm:t>
    </dgm:pt>
    <dgm:pt modelId="{7DBAEA38-D780-4D43-8D73-B5990D6C8CDD}">
      <dgm:prSet/>
      <dgm:spPr/>
      <dgm:t>
        <a:bodyPr/>
        <a:lstStyle/>
        <a:p>
          <a:pPr>
            <a:lnSpc>
              <a:spcPct val="100000"/>
            </a:lnSpc>
          </a:pPr>
          <a:r>
            <a:rPr lang="en-US" b="1"/>
            <a:t>Column: </a:t>
          </a:r>
          <a:r>
            <a:rPr lang="en-US"/>
            <a:t>Name-Value pair with an additional field: timestamp</a:t>
          </a:r>
        </a:p>
      </dgm:t>
    </dgm:pt>
    <dgm:pt modelId="{F33A077C-A701-4FAC-AD58-5E28CBDCE698}" type="parTrans" cxnId="{F7DE198E-8B10-4765-9926-749EC2565BC9}">
      <dgm:prSet/>
      <dgm:spPr/>
      <dgm:t>
        <a:bodyPr/>
        <a:lstStyle/>
        <a:p>
          <a:endParaRPr lang="en-US"/>
        </a:p>
      </dgm:t>
    </dgm:pt>
    <dgm:pt modelId="{CCDCED69-BA3A-4E89-AC96-3A68A5B92F30}" type="sibTrans" cxnId="{F7DE198E-8B10-4765-9926-749EC2565BC9}">
      <dgm:prSet/>
      <dgm:spPr/>
      <dgm:t>
        <a:bodyPr/>
        <a:lstStyle/>
        <a:p>
          <a:endParaRPr lang="en-US"/>
        </a:p>
      </dgm:t>
    </dgm:pt>
    <dgm:pt modelId="{44D698C9-C65D-4FE8-85ED-DEF20DD972A3}" type="pres">
      <dgm:prSet presAssocID="{F0EBEC33-328A-4895-981C-C77F0EAC9EB9}" presName="root" presStyleCnt="0">
        <dgm:presLayoutVars>
          <dgm:dir/>
          <dgm:resizeHandles val="exact"/>
        </dgm:presLayoutVars>
      </dgm:prSet>
      <dgm:spPr/>
    </dgm:pt>
    <dgm:pt modelId="{EA706511-27B1-4A0D-83D3-505494755070}" type="pres">
      <dgm:prSet presAssocID="{E179CB0B-B906-4039-99A3-84DA74C925E2}" presName="compNode" presStyleCnt="0"/>
      <dgm:spPr/>
    </dgm:pt>
    <dgm:pt modelId="{36B9F591-3E85-4A24-A813-ACFFEDA0DDFF}" type="pres">
      <dgm:prSet presAssocID="{E179CB0B-B906-4039-99A3-84DA74C925E2}" presName="bgRect" presStyleLbl="bgShp" presStyleIdx="0" presStyleCnt="5"/>
      <dgm:spPr/>
    </dgm:pt>
    <dgm:pt modelId="{EA010419-C3DD-4040-A919-7CF8AD2A6AB4}" type="pres">
      <dgm:prSet presAssocID="{E179CB0B-B906-4039-99A3-84DA74C925E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x"/>
        </a:ext>
      </dgm:extLst>
    </dgm:pt>
    <dgm:pt modelId="{A762F011-DD23-42B4-B3A3-42E89A850DC5}" type="pres">
      <dgm:prSet presAssocID="{E179CB0B-B906-4039-99A3-84DA74C925E2}" presName="spaceRect" presStyleCnt="0"/>
      <dgm:spPr/>
    </dgm:pt>
    <dgm:pt modelId="{84A40BEF-B92F-4ADB-BADC-033DB7F4200E}" type="pres">
      <dgm:prSet presAssocID="{E179CB0B-B906-4039-99A3-84DA74C925E2}" presName="parTx" presStyleLbl="revTx" presStyleIdx="0" presStyleCnt="5">
        <dgm:presLayoutVars>
          <dgm:chMax val="0"/>
          <dgm:chPref val="0"/>
        </dgm:presLayoutVars>
      </dgm:prSet>
      <dgm:spPr/>
    </dgm:pt>
    <dgm:pt modelId="{88255014-A114-472D-98FE-DB61D4516055}" type="pres">
      <dgm:prSet presAssocID="{55718498-04F9-492D-B531-E04DACB87368}" presName="sibTrans" presStyleCnt="0"/>
      <dgm:spPr/>
    </dgm:pt>
    <dgm:pt modelId="{71D00D57-5DD1-4B44-8310-248026EAF84A}" type="pres">
      <dgm:prSet presAssocID="{8468C1FD-3ED4-4CEF-B575-0D62E27F374B}" presName="compNode" presStyleCnt="0"/>
      <dgm:spPr/>
    </dgm:pt>
    <dgm:pt modelId="{1A24B6E2-63F0-489A-B569-64EE3406B2F1}" type="pres">
      <dgm:prSet presAssocID="{8468C1FD-3ED4-4CEF-B575-0D62E27F374B}" presName="bgRect" presStyleLbl="bgShp" presStyleIdx="1" presStyleCnt="5"/>
      <dgm:spPr/>
    </dgm:pt>
    <dgm:pt modelId="{F50B68BF-A4DD-41AF-98C6-90D0EFF06D5F}" type="pres">
      <dgm:prSet presAssocID="{8468C1FD-3ED4-4CEF-B575-0D62E27F374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BBE6B98-5BC6-42DB-8B96-1E55404CBCF5}" type="pres">
      <dgm:prSet presAssocID="{8468C1FD-3ED4-4CEF-B575-0D62E27F374B}" presName="spaceRect" presStyleCnt="0"/>
      <dgm:spPr/>
    </dgm:pt>
    <dgm:pt modelId="{9440A8A5-ACC8-4697-A093-1AF43E462B9E}" type="pres">
      <dgm:prSet presAssocID="{8468C1FD-3ED4-4CEF-B575-0D62E27F374B}" presName="parTx" presStyleLbl="revTx" presStyleIdx="1" presStyleCnt="5">
        <dgm:presLayoutVars>
          <dgm:chMax val="0"/>
          <dgm:chPref val="0"/>
        </dgm:presLayoutVars>
      </dgm:prSet>
      <dgm:spPr/>
    </dgm:pt>
    <dgm:pt modelId="{AA5497A3-98ED-4D8B-B0FA-4B5D0EE8CA25}" type="pres">
      <dgm:prSet presAssocID="{8F9A34CB-9189-411E-96B0-B2B01BBF0BE3}" presName="sibTrans" presStyleCnt="0"/>
      <dgm:spPr/>
    </dgm:pt>
    <dgm:pt modelId="{304F1F15-BCC3-4EBF-8A42-13491C0D5A01}" type="pres">
      <dgm:prSet presAssocID="{C596D4E0-D19F-4239-8FEB-A9A7B1DF1A1D}" presName="compNode" presStyleCnt="0"/>
      <dgm:spPr/>
    </dgm:pt>
    <dgm:pt modelId="{75336AAA-E503-4B8B-8034-6BBC395C4004}" type="pres">
      <dgm:prSet presAssocID="{C596D4E0-D19F-4239-8FEB-A9A7B1DF1A1D}" presName="bgRect" presStyleLbl="bgShp" presStyleIdx="2" presStyleCnt="5"/>
      <dgm:spPr/>
    </dgm:pt>
    <dgm:pt modelId="{9BC20AB2-9C99-499B-934F-44DE0BB9BACB}" type="pres">
      <dgm:prSet presAssocID="{C596D4E0-D19F-4239-8FEB-A9A7B1DF1A1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ey"/>
        </a:ext>
      </dgm:extLst>
    </dgm:pt>
    <dgm:pt modelId="{E71B5ABE-0A8F-4066-B627-9EBA04C82207}" type="pres">
      <dgm:prSet presAssocID="{C596D4E0-D19F-4239-8FEB-A9A7B1DF1A1D}" presName="spaceRect" presStyleCnt="0"/>
      <dgm:spPr/>
    </dgm:pt>
    <dgm:pt modelId="{6B5FED95-F65A-4BDE-9316-3CC62B6D5AF6}" type="pres">
      <dgm:prSet presAssocID="{C596D4E0-D19F-4239-8FEB-A9A7B1DF1A1D}" presName="parTx" presStyleLbl="revTx" presStyleIdx="2" presStyleCnt="5">
        <dgm:presLayoutVars>
          <dgm:chMax val="0"/>
          <dgm:chPref val="0"/>
        </dgm:presLayoutVars>
      </dgm:prSet>
      <dgm:spPr/>
    </dgm:pt>
    <dgm:pt modelId="{912AF6FB-E0E7-472C-AF8D-08501312DECF}" type="pres">
      <dgm:prSet presAssocID="{7702D429-3C9D-4ECB-8E34-4079192BAD91}" presName="sibTrans" presStyleCnt="0"/>
      <dgm:spPr/>
    </dgm:pt>
    <dgm:pt modelId="{EFAB92FA-3DA9-435C-A920-C3002C003E98}" type="pres">
      <dgm:prSet presAssocID="{844162B5-D10C-476E-B606-61EDDFC57CCE}" presName="compNode" presStyleCnt="0"/>
      <dgm:spPr/>
    </dgm:pt>
    <dgm:pt modelId="{4A1E7AD6-679D-4879-BB8E-4FE9A0452A40}" type="pres">
      <dgm:prSet presAssocID="{844162B5-D10C-476E-B606-61EDDFC57CCE}" presName="bgRect" presStyleLbl="bgShp" presStyleIdx="3" presStyleCnt="5"/>
      <dgm:spPr/>
    </dgm:pt>
    <dgm:pt modelId="{3B8B3C00-A71F-4CC9-9D24-FDE087AEB257}" type="pres">
      <dgm:prSet presAssocID="{844162B5-D10C-476E-B606-61EDDFC57CC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Table"/>
        </a:ext>
      </dgm:extLst>
    </dgm:pt>
    <dgm:pt modelId="{35B34F14-BACA-4578-BF01-12DDE24460C0}" type="pres">
      <dgm:prSet presAssocID="{844162B5-D10C-476E-B606-61EDDFC57CCE}" presName="spaceRect" presStyleCnt="0"/>
      <dgm:spPr/>
    </dgm:pt>
    <dgm:pt modelId="{3E26B336-6484-4F54-845C-506A412E3C02}" type="pres">
      <dgm:prSet presAssocID="{844162B5-D10C-476E-B606-61EDDFC57CCE}" presName="parTx" presStyleLbl="revTx" presStyleIdx="3" presStyleCnt="5">
        <dgm:presLayoutVars>
          <dgm:chMax val="0"/>
          <dgm:chPref val="0"/>
        </dgm:presLayoutVars>
      </dgm:prSet>
      <dgm:spPr/>
    </dgm:pt>
    <dgm:pt modelId="{D037F3C4-6C0E-478B-A546-C1C28719A8F5}" type="pres">
      <dgm:prSet presAssocID="{F73DC68E-3281-4F94-A00C-CA2E91117DFF}" presName="sibTrans" presStyleCnt="0"/>
      <dgm:spPr/>
    </dgm:pt>
    <dgm:pt modelId="{732F2941-6B77-43F5-8FCE-1F316C5E0400}" type="pres">
      <dgm:prSet presAssocID="{7DBAEA38-D780-4D43-8D73-B5990D6C8CDD}" presName="compNode" presStyleCnt="0"/>
      <dgm:spPr/>
    </dgm:pt>
    <dgm:pt modelId="{5941E5F4-3907-41F8-95A7-303DC4383EBA}" type="pres">
      <dgm:prSet presAssocID="{7DBAEA38-D780-4D43-8D73-B5990D6C8CDD}" presName="bgRect" presStyleLbl="bgShp" presStyleIdx="4" presStyleCnt="5"/>
      <dgm:spPr/>
    </dgm:pt>
    <dgm:pt modelId="{D691DAE6-E569-4D8E-A912-1EEF5A78D8C9}" type="pres">
      <dgm:prSet presAssocID="{7DBAEA38-D780-4D43-8D73-B5990D6C8CDD}" presName="iconRect" presStyleLbl="node1" presStyleIdx="4"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ble"/>
        </a:ext>
      </dgm:extLst>
    </dgm:pt>
    <dgm:pt modelId="{916941ED-D883-47D9-81CA-D943382A2459}" type="pres">
      <dgm:prSet presAssocID="{7DBAEA38-D780-4D43-8D73-B5990D6C8CDD}" presName="spaceRect" presStyleCnt="0"/>
      <dgm:spPr/>
    </dgm:pt>
    <dgm:pt modelId="{41A19627-82EF-411D-A92E-CB58235C570B}" type="pres">
      <dgm:prSet presAssocID="{7DBAEA38-D780-4D43-8D73-B5990D6C8CDD}" presName="parTx" presStyleLbl="revTx" presStyleIdx="4" presStyleCnt="5">
        <dgm:presLayoutVars>
          <dgm:chMax val="0"/>
          <dgm:chPref val="0"/>
        </dgm:presLayoutVars>
      </dgm:prSet>
      <dgm:spPr/>
    </dgm:pt>
  </dgm:ptLst>
  <dgm:cxnLst>
    <dgm:cxn modelId="{85B9A722-36D2-4F9E-A9A9-00DB3D758DDD}" type="presOf" srcId="{7DBAEA38-D780-4D43-8D73-B5990D6C8CDD}" destId="{41A19627-82EF-411D-A92E-CB58235C570B}" srcOrd="0" destOrd="0" presId="urn:microsoft.com/office/officeart/2018/2/layout/IconVerticalSolidList"/>
    <dgm:cxn modelId="{BF64ED35-D797-4C3B-B3CD-DEF240F7C4CA}" type="presOf" srcId="{8468C1FD-3ED4-4CEF-B575-0D62E27F374B}" destId="{9440A8A5-ACC8-4697-A093-1AF43E462B9E}" srcOrd="0" destOrd="0" presId="urn:microsoft.com/office/officeart/2018/2/layout/IconVerticalSolidList"/>
    <dgm:cxn modelId="{9E885D7F-4B9C-4FD4-9E17-39CDAF807614}" type="presOf" srcId="{F0EBEC33-328A-4895-981C-C77F0EAC9EB9}" destId="{44D698C9-C65D-4FE8-85ED-DEF20DD972A3}" srcOrd="0" destOrd="0" presId="urn:microsoft.com/office/officeart/2018/2/layout/IconVerticalSolidList"/>
    <dgm:cxn modelId="{45248F82-FB40-4E1F-80F5-189CEEAAAB22}" type="presOf" srcId="{C596D4E0-D19F-4239-8FEB-A9A7B1DF1A1D}" destId="{6B5FED95-F65A-4BDE-9316-3CC62B6D5AF6}" srcOrd="0" destOrd="0" presId="urn:microsoft.com/office/officeart/2018/2/layout/IconVerticalSolidList"/>
    <dgm:cxn modelId="{82E16F83-74FF-442A-B34F-130BEAF75786}" type="presOf" srcId="{E179CB0B-B906-4039-99A3-84DA74C925E2}" destId="{84A40BEF-B92F-4ADB-BADC-033DB7F4200E}" srcOrd="0" destOrd="0" presId="urn:microsoft.com/office/officeart/2018/2/layout/IconVerticalSolidList"/>
    <dgm:cxn modelId="{F7DE198E-8B10-4765-9926-749EC2565BC9}" srcId="{F0EBEC33-328A-4895-981C-C77F0EAC9EB9}" destId="{7DBAEA38-D780-4D43-8D73-B5990D6C8CDD}" srcOrd="4" destOrd="0" parTransId="{F33A077C-A701-4FAC-AD58-5E28CBDCE698}" sibTransId="{CCDCED69-BA3A-4E89-AC96-3A68A5B92F30}"/>
    <dgm:cxn modelId="{2E0BC494-4BC7-4D02-BBA4-A9903CB7BC03}" srcId="{F0EBEC33-328A-4895-981C-C77F0EAC9EB9}" destId="{C596D4E0-D19F-4239-8FEB-A9A7B1DF1A1D}" srcOrd="2" destOrd="0" parTransId="{BC2123B9-2653-4296-9B1F-59C35EE06019}" sibTransId="{7702D429-3C9D-4ECB-8E34-4079192BAD91}"/>
    <dgm:cxn modelId="{213732A2-11CF-4BBA-ACE0-A1E1B99EFEEF}" srcId="{F0EBEC33-328A-4895-981C-C77F0EAC9EB9}" destId="{8468C1FD-3ED4-4CEF-B575-0D62E27F374B}" srcOrd="1" destOrd="0" parTransId="{4F266971-D0FD-4785-80E3-5E7292126485}" sibTransId="{8F9A34CB-9189-411E-96B0-B2B01BBF0BE3}"/>
    <dgm:cxn modelId="{AE8E17A3-0E5B-4339-9EC4-DC100BFFF063}" srcId="{F0EBEC33-328A-4895-981C-C77F0EAC9EB9}" destId="{844162B5-D10C-476E-B606-61EDDFC57CCE}" srcOrd="3" destOrd="0" parTransId="{30365418-C52A-4A03-AF50-B0D932EC1D5E}" sibTransId="{F73DC68E-3281-4F94-A00C-CA2E91117DFF}"/>
    <dgm:cxn modelId="{029FE0C8-9F30-420D-8FDD-E7CA74C86420}" srcId="{F0EBEC33-328A-4895-981C-C77F0EAC9EB9}" destId="{E179CB0B-B906-4039-99A3-84DA74C925E2}" srcOrd="0" destOrd="0" parTransId="{EC1CD01B-708C-4CBF-A951-D977C89FB6EA}" sibTransId="{55718498-04F9-492D-B531-E04DACB87368}"/>
    <dgm:cxn modelId="{8A8AB6CA-C11F-44CF-B489-0A280E695A64}" type="presOf" srcId="{844162B5-D10C-476E-B606-61EDDFC57CCE}" destId="{3E26B336-6484-4F54-845C-506A412E3C02}" srcOrd="0" destOrd="0" presId="urn:microsoft.com/office/officeart/2018/2/layout/IconVerticalSolidList"/>
    <dgm:cxn modelId="{5038D5C3-A5FD-488F-BE43-47601937715A}" type="presParOf" srcId="{44D698C9-C65D-4FE8-85ED-DEF20DD972A3}" destId="{EA706511-27B1-4A0D-83D3-505494755070}" srcOrd="0" destOrd="0" presId="urn:microsoft.com/office/officeart/2018/2/layout/IconVerticalSolidList"/>
    <dgm:cxn modelId="{AD8D799D-8CDA-4ED5-9856-F6E4FC2ECA2B}" type="presParOf" srcId="{EA706511-27B1-4A0D-83D3-505494755070}" destId="{36B9F591-3E85-4A24-A813-ACFFEDA0DDFF}" srcOrd="0" destOrd="0" presId="urn:microsoft.com/office/officeart/2018/2/layout/IconVerticalSolidList"/>
    <dgm:cxn modelId="{16C75620-22A3-45A9-80EB-D0EEF695B254}" type="presParOf" srcId="{EA706511-27B1-4A0D-83D3-505494755070}" destId="{EA010419-C3DD-4040-A919-7CF8AD2A6AB4}" srcOrd="1" destOrd="0" presId="urn:microsoft.com/office/officeart/2018/2/layout/IconVerticalSolidList"/>
    <dgm:cxn modelId="{A63C859D-73F8-4984-BC5F-967786E062D4}" type="presParOf" srcId="{EA706511-27B1-4A0D-83D3-505494755070}" destId="{A762F011-DD23-42B4-B3A3-42E89A850DC5}" srcOrd="2" destOrd="0" presId="urn:microsoft.com/office/officeart/2018/2/layout/IconVerticalSolidList"/>
    <dgm:cxn modelId="{89F62FAC-6535-474C-BD2E-CFE74E206E96}" type="presParOf" srcId="{EA706511-27B1-4A0D-83D3-505494755070}" destId="{84A40BEF-B92F-4ADB-BADC-033DB7F4200E}" srcOrd="3" destOrd="0" presId="urn:microsoft.com/office/officeart/2018/2/layout/IconVerticalSolidList"/>
    <dgm:cxn modelId="{509630F0-2253-42D6-B8CC-EBF3672CBF59}" type="presParOf" srcId="{44D698C9-C65D-4FE8-85ED-DEF20DD972A3}" destId="{88255014-A114-472D-98FE-DB61D4516055}" srcOrd="1" destOrd="0" presId="urn:microsoft.com/office/officeart/2018/2/layout/IconVerticalSolidList"/>
    <dgm:cxn modelId="{D99C704B-BBE8-424A-970B-B9C4DAF627EB}" type="presParOf" srcId="{44D698C9-C65D-4FE8-85ED-DEF20DD972A3}" destId="{71D00D57-5DD1-4B44-8310-248026EAF84A}" srcOrd="2" destOrd="0" presId="urn:microsoft.com/office/officeart/2018/2/layout/IconVerticalSolidList"/>
    <dgm:cxn modelId="{441982BC-4E0B-49A9-BF76-034969215A20}" type="presParOf" srcId="{71D00D57-5DD1-4B44-8310-248026EAF84A}" destId="{1A24B6E2-63F0-489A-B569-64EE3406B2F1}" srcOrd="0" destOrd="0" presId="urn:microsoft.com/office/officeart/2018/2/layout/IconVerticalSolidList"/>
    <dgm:cxn modelId="{7AB7092F-A967-4535-8621-BAEDDC98E77D}" type="presParOf" srcId="{71D00D57-5DD1-4B44-8310-248026EAF84A}" destId="{F50B68BF-A4DD-41AF-98C6-90D0EFF06D5F}" srcOrd="1" destOrd="0" presId="urn:microsoft.com/office/officeart/2018/2/layout/IconVerticalSolidList"/>
    <dgm:cxn modelId="{717E871E-F005-4146-B546-304A5E71EEC7}" type="presParOf" srcId="{71D00D57-5DD1-4B44-8310-248026EAF84A}" destId="{8BBE6B98-5BC6-42DB-8B96-1E55404CBCF5}" srcOrd="2" destOrd="0" presId="urn:microsoft.com/office/officeart/2018/2/layout/IconVerticalSolidList"/>
    <dgm:cxn modelId="{1D586A94-D497-4CC6-848E-2C84195D50DC}" type="presParOf" srcId="{71D00D57-5DD1-4B44-8310-248026EAF84A}" destId="{9440A8A5-ACC8-4697-A093-1AF43E462B9E}" srcOrd="3" destOrd="0" presId="urn:microsoft.com/office/officeart/2018/2/layout/IconVerticalSolidList"/>
    <dgm:cxn modelId="{97F47166-0165-4C5E-A1F6-4ECC718D1DE9}" type="presParOf" srcId="{44D698C9-C65D-4FE8-85ED-DEF20DD972A3}" destId="{AA5497A3-98ED-4D8B-B0FA-4B5D0EE8CA25}" srcOrd="3" destOrd="0" presId="urn:microsoft.com/office/officeart/2018/2/layout/IconVerticalSolidList"/>
    <dgm:cxn modelId="{CFFBD90B-DDD8-42DE-9497-5755AD74AF73}" type="presParOf" srcId="{44D698C9-C65D-4FE8-85ED-DEF20DD972A3}" destId="{304F1F15-BCC3-4EBF-8A42-13491C0D5A01}" srcOrd="4" destOrd="0" presId="urn:microsoft.com/office/officeart/2018/2/layout/IconVerticalSolidList"/>
    <dgm:cxn modelId="{E6716DFC-C340-4872-8478-B88680AA387C}" type="presParOf" srcId="{304F1F15-BCC3-4EBF-8A42-13491C0D5A01}" destId="{75336AAA-E503-4B8B-8034-6BBC395C4004}" srcOrd="0" destOrd="0" presId="urn:microsoft.com/office/officeart/2018/2/layout/IconVerticalSolidList"/>
    <dgm:cxn modelId="{7251DB23-2651-4ADF-B206-BD4F147389F6}" type="presParOf" srcId="{304F1F15-BCC3-4EBF-8A42-13491C0D5A01}" destId="{9BC20AB2-9C99-499B-934F-44DE0BB9BACB}" srcOrd="1" destOrd="0" presId="urn:microsoft.com/office/officeart/2018/2/layout/IconVerticalSolidList"/>
    <dgm:cxn modelId="{613AB078-F411-450C-A71C-61CFD60CE254}" type="presParOf" srcId="{304F1F15-BCC3-4EBF-8A42-13491C0D5A01}" destId="{E71B5ABE-0A8F-4066-B627-9EBA04C82207}" srcOrd="2" destOrd="0" presId="urn:microsoft.com/office/officeart/2018/2/layout/IconVerticalSolidList"/>
    <dgm:cxn modelId="{AA36BD41-44CB-4DE3-ADD4-3371AA9DC0E7}" type="presParOf" srcId="{304F1F15-BCC3-4EBF-8A42-13491C0D5A01}" destId="{6B5FED95-F65A-4BDE-9316-3CC62B6D5AF6}" srcOrd="3" destOrd="0" presId="urn:microsoft.com/office/officeart/2018/2/layout/IconVerticalSolidList"/>
    <dgm:cxn modelId="{BEE1F92F-A6BB-41A2-A6E2-D3653668D08A}" type="presParOf" srcId="{44D698C9-C65D-4FE8-85ED-DEF20DD972A3}" destId="{912AF6FB-E0E7-472C-AF8D-08501312DECF}" srcOrd="5" destOrd="0" presId="urn:microsoft.com/office/officeart/2018/2/layout/IconVerticalSolidList"/>
    <dgm:cxn modelId="{1567DCBF-6A7D-4094-B8F5-C5EF2ACEFCFB}" type="presParOf" srcId="{44D698C9-C65D-4FE8-85ED-DEF20DD972A3}" destId="{EFAB92FA-3DA9-435C-A920-C3002C003E98}" srcOrd="6" destOrd="0" presId="urn:microsoft.com/office/officeart/2018/2/layout/IconVerticalSolidList"/>
    <dgm:cxn modelId="{00F53B10-7453-4204-9292-BA2725790228}" type="presParOf" srcId="{EFAB92FA-3DA9-435C-A920-C3002C003E98}" destId="{4A1E7AD6-679D-4879-BB8E-4FE9A0452A40}" srcOrd="0" destOrd="0" presId="urn:microsoft.com/office/officeart/2018/2/layout/IconVerticalSolidList"/>
    <dgm:cxn modelId="{05228FA0-B1CF-4B8E-9119-A8F73A36C0CF}" type="presParOf" srcId="{EFAB92FA-3DA9-435C-A920-C3002C003E98}" destId="{3B8B3C00-A71F-4CC9-9D24-FDE087AEB257}" srcOrd="1" destOrd="0" presId="urn:microsoft.com/office/officeart/2018/2/layout/IconVerticalSolidList"/>
    <dgm:cxn modelId="{FB78F80B-38B8-4B5D-9227-B9A9E69E026C}" type="presParOf" srcId="{EFAB92FA-3DA9-435C-A920-C3002C003E98}" destId="{35B34F14-BACA-4578-BF01-12DDE24460C0}" srcOrd="2" destOrd="0" presId="urn:microsoft.com/office/officeart/2018/2/layout/IconVerticalSolidList"/>
    <dgm:cxn modelId="{82EE1386-16A4-4E06-87C2-D9BDA3E5E5F1}" type="presParOf" srcId="{EFAB92FA-3DA9-435C-A920-C3002C003E98}" destId="{3E26B336-6484-4F54-845C-506A412E3C02}" srcOrd="3" destOrd="0" presId="urn:microsoft.com/office/officeart/2018/2/layout/IconVerticalSolidList"/>
    <dgm:cxn modelId="{340CE0A5-DDF6-4C61-92F1-78D6F4DEA4C5}" type="presParOf" srcId="{44D698C9-C65D-4FE8-85ED-DEF20DD972A3}" destId="{D037F3C4-6C0E-478B-A546-C1C28719A8F5}" srcOrd="7" destOrd="0" presId="urn:microsoft.com/office/officeart/2018/2/layout/IconVerticalSolidList"/>
    <dgm:cxn modelId="{69BD7D14-6554-483A-821D-EB4C5AA15CB5}" type="presParOf" srcId="{44D698C9-C65D-4FE8-85ED-DEF20DD972A3}" destId="{732F2941-6B77-43F5-8FCE-1F316C5E0400}" srcOrd="8" destOrd="0" presId="urn:microsoft.com/office/officeart/2018/2/layout/IconVerticalSolidList"/>
    <dgm:cxn modelId="{B2C2C7B8-B792-4A93-B548-460DB10EB46C}" type="presParOf" srcId="{732F2941-6B77-43F5-8FCE-1F316C5E0400}" destId="{5941E5F4-3907-41F8-95A7-303DC4383EBA}" srcOrd="0" destOrd="0" presId="urn:microsoft.com/office/officeart/2018/2/layout/IconVerticalSolidList"/>
    <dgm:cxn modelId="{42C5A1C7-6993-4248-8E53-C7B42AF575BB}" type="presParOf" srcId="{732F2941-6B77-43F5-8FCE-1F316C5E0400}" destId="{D691DAE6-E569-4D8E-A912-1EEF5A78D8C9}" srcOrd="1" destOrd="0" presId="urn:microsoft.com/office/officeart/2018/2/layout/IconVerticalSolidList"/>
    <dgm:cxn modelId="{7371878A-39A4-4868-8FF1-7C108D3FEA58}" type="presParOf" srcId="{732F2941-6B77-43F5-8FCE-1F316C5E0400}" destId="{916941ED-D883-47D9-81CA-D943382A2459}" srcOrd="2" destOrd="0" presId="urn:microsoft.com/office/officeart/2018/2/layout/IconVerticalSolidList"/>
    <dgm:cxn modelId="{FAFB086D-4F11-460C-814C-DD4B380E9696}" type="presParOf" srcId="{732F2941-6B77-43F5-8FCE-1F316C5E0400}" destId="{41A19627-82EF-411D-A92E-CB58235C570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9A25FA-F9F5-4AD1-8BB8-5A9D6CD5B75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AF2ADFB-4695-4880-AF3E-DDC775A525FE}">
      <dgm:prSet/>
      <dgm:spPr/>
      <dgm:t>
        <a:bodyPr/>
        <a:lstStyle/>
        <a:p>
          <a:r>
            <a:rPr lang="en-US"/>
            <a:t>However, there are many scenarios where:</a:t>
          </a:r>
        </a:p>
      </dgm:t>
    </dgm:pt>
    <dgm:pt modelId="{02AF61E5-51C1-48B4-8FF2-A67BEE909AC5}" type="parTrans" cxnId="{55FCF807-D4BB-49AF-B6F2-B9D89B475524}">
      <dgm:prSet/>
      <dgm:spPr/>
      <dgm:t>
        <a:bodyPr/>
        <a:lstStyle/>
        <a:p>
          <a:endParaRPr lang="en-US"/>
        </a:p>
      </dgm:t>
    </dgm:pt>
    <dgm:pt modelId="{D0581C82-C5D5-4B14-BD59-9C68E7213458}" type="sibTrans" cxnId="{55FCF807-D4BB-49AF-B6F2-B9D89B475524}">
      <dgm:prSet/>
      <dgm:spPr/>
      <dgm:t>
        <a:bodyPr/>
        <a:lstStyle/>
        <a:p>
          <a:endParaRPr lang="en-US"/>
        </a:p>
      </dgm:t>
    </dgm:pt>
    <dgm:pt modelId="{E5CC1234-9CAA-4DCB-A616-95F3409A2D17}">
      <dgm:prSet/>
      <dgm:spPr/>
      <dgm:t>
        <a:bodyPr/>
        <a:lstStyle/>
        <a:p>
          <a:r>
            <a:rPr lang="en-US"/>
            <a:t>Write are rares, but</a:t>
          </a:r>
        </a:p>
      </dgm:t>
    </dgm:pt>
    <dgm:pt modelId="{22B63E48-7949-4F73-8AD0-7AADBE9F1ECB}" type="parTrans" cxnId="{487D9441-8854-4C36-9DFC-29450C4215B4}">
      <dgm:prSet/>
      <dgm:spPr/>
      <dgm:t>
        <a:bodyPr/>
        <a:lstStyle/>
        <a:p>
          <a:endParaRPr lang="en-US"/>
        </a:p>
      </dgm:t>
    </dgm:pt>
    <dgm:pt modelId="{03ACC19D-CD47-4E5E-A7E4-6591DA923A8D}" type="sibTrans" cxnId="{487D9441-8854-4C36-9DFC-29450C4215B4}">
      <dgm:prSet/>
      <dgm:spPr/>
      <dgm:t>
        <a:bodyPr/>
        <a:lstStyle/>
        <a:p>
          <a:endParaRPr lang="en-US"/>
        </a:p>
      </dgm:t>
    </dgm:pt>
    <dgm:pt modelId="{66F994F6-38C8-4374-B32E-439CA618FDF8}">
      <dgm:prSet/>
      <dgm:spPr/>
      <dgm:t>
        <a:bodyPr/>
        <a:lstStyle/>
        <a:p>
          <a:r>
            <a:rPr lang="en-US"/>
            <a:t>You need to read a few columns of many rows at once</a:t>
          </a:r>
        </a:p>
      </dgm:t>
    </dgm:pt>
    <dgm:pt modelId="{738DE9BB-7851-4BE7-9096-FBEB9F4792C4}" type="parTrans" cxnId="{6472527C-8E97-408B-AC00-41128375F997}">
      <dgm:prSet/>
      <dgm:spPr/>
      <dgm:t>
        <a:bodyPr/>
        <a:lstStyle/>
        <a:p>
          <a:endParaRPr lang="en-US"/>
        </a:p>
      </dgm:t>
    </dgm:pt>
    <dgm:pt modelId="{16469ACB-48FE-4BDA-880B-5D1CF771FD6A}" type="sibTrans" cxnId="{6472527C-8E97-408B-AC00-41128375F997}">
      <dgm:prSet/>
      <dgm:spPr/>
      <dgm:t>
        <a:bodyPr/>
        <a:lstStyle/>
        <a:p>
          <a:endParaRPr lang="en-US"/>
        </a:p>
      </dgm:t>
    </dgm:pt>
    <dgm:pt modelId="{25F53C50-1630-40FD-BC98-05FF3BF52E09}">
      <dgm:prSet/>
      <dgm:spPr/>
      <dgm:t>
        <a:bodyPr/>
        <a:lstStyle/>
        <a:p>
          <a:r>
            <a:rPr lang="en-US"/>
            <a:t>Most RDB databases has rows as unit of storage, which helps in writing performances.</a:t>
          </a:r>
        </a:p>
      </dgm:t>
    </dgm:pt>
    <dgm:pt modelId="{A3623534-328F-4A0D-A819-8C50DFD4AED3}" type="sibTrans" cxnId="{4B86721C-7126-4FB6-B328-6DA587C9C073}">
      <dgm:prSet/>
      <dgm:spPr/>
      <dgm:t>
        <a:bodyPr/>
        <a:lstStyle/>
        <a:p>
          <a:endParaRPr lang="en-US"/>
        </a:p>
      </dgm:t>
    </dgm:pt>
    <dgm:pt modelId="{43DAD7D5-014F-4322-B9E7-5E51A7EDABDD}" type="parTrans" cxnId="{4B86721C-7126-4FB6-B328-6DA587C9C073}">
      <dgm:prSet/>
      <dgm:spPr/>
      <dgm:t>
        <a:bodyPr/>
        <a:lstStyle/>
        <a:p>
          <a:endParaRPr lang="en-US"/>
        </a:p>
      </dgm:t>
    </dgm:pt>
    <dgm:pt modelId="{353E325C-E608-487C-8BC1-ED004A78B13B}" type="pres">
      <dgm:prSet presAssocID="{4F9A25FA-F9F5-4AD1-8BB8-5A9D6CD5B759}" presName="linear" presStyleCnt="0">
        <dgm:presLayoutVars>
          <dgm:animLvl val="lvl"/>
          <dgm:resizeHandles val="exact"/>
        </dgm:presLayoutVars>
      </dgm:prSet>
      <dgm:spPr/>
    </dgm:pt>
    <dgm:pt modelId="{9052DFE6-5A14-40FC-A289-D413436394F2}" type="pres">
      <dgm:prSet presAssocID="{25F53C50-1630-40FD-BC98-05FF3BF52E09}" presName="parentText" presStyleLbl="node1" presStyleIdx="0" presStyleCnt="2">
        <dgm:presLayoutVars>
          <dgm:chMax val="0"/>
          <dgm:bulletEnabled val="1"/>
        </dgm:presLayoutVars>
      </dgm:prSet>
      <dgm:spPr/>
    </dgm:pt>
    <dgm:pt modelId="{B8B5591D-41C7-4FA1-B509-7574F65FC3EB}" type="pres">
      <dgm:prSet presAssocID="{A3623534-328F-4A0D-A819-8C50DFD4AED3}" presName="spacer" presStyleCnt="0"/>
      <dgm:spPr/>
    </dgm:pt>
    <dgm:pt modelId="{3E48933B-7A0E-44E0-B40B-F59423E63FAA}" type="pres">
      <dgm:prSet presAssocID="{3AF2ADFB-4695-4880-AF3E-DDC775A525FE}" presName="parentText" presStyleLbl="node1" presStyleIdx="1" presStyleCnt="2">
        <dgm:presLayoutVars>
          <dgm:chMax val="0"/>
          <dgm:bulletEnabled val="1"/>
        </dgm:presLayoutVars>
      </dgm:prSet>
      <dgm:spPr/>
    </dgm:pt>
    <dgm:pt modelId="{10F62103-4D22-48A3-B840-AF18AC77B25B}" type="pres">
      <dgm:prSet presAssocID="{3AF2ADFB-4695-4880-AF3E-DDC775A525FE}" presName="childText" presStyleLbl="revTx" presStyleIdx="0" presStyleCnt="1">
        <dgm:presLayoutVars>
          <dgm:bulletEnabled val="1"/>
        </dgm:presLayoutVars>
      </dgm:prSet>
      <dgm:spPr/>
    </dgm:pt>
  </dgm:ptLst>
  <dgm:cxnLst>
    <dgm:cxn modelId="{C2B8D703-166A-469F-9A05-5DFB4206135E}" type="presOf" srcId="{E5CC1234-9CAA-4DCB-A616-95F3409A2D17}" destId="{10F62103-4D22-48A3-B840-AF18AC77B25B}" srcOrd="0" destOrd="0" presId="urn:microsoft.com/office/officeart/2005/8/layout/vList2"/>
    <dgm:cxn modelId="{55FCF807-D4BB-49AF-B6F2-B9D89B475524}" srcId="{4F9A25FA-F9F5-4AD1-8BB8-5A9D6CD5B759}" destId="{3AF2ADFB-4695-4880-AF3E-DDC775A525FE}" srcOrd="1" destOrd="0" parTransId="{02AF61E5-51C1-48B4-8FF2-A67BEE909AC5}" sibTransId="{D0581C82-C5D5-4B14-BD59-9C68E7213458}"/>
    <dgm:cxn modelId="{4B86721C-7126-4FB6-B328-6DA587C9C073}" srcId="{4F9A25FA-F9F5-4AD1-8BB8-5A9D6CD5B759}" destId="{25F53C50-1630-40FD-BC98-05FF3BF52E09}" srcOrd="0" destOrd="0" parTransId="{43DAD7D5-014F-4322-B9E7-5E51A7EDABDD}" sibTransId="{A3623534-328F-4A0D-A819-8C50DFD4AED3}"/>
    <dgm:cxn modelId="{CB2A2A20-BE8F-4EBA-B32C-FD81AA0C3996}" type="presOf" srcId="{3AF2ADFB-4695-4880-AF3E-DDC775A525FE}" destId="{3E48933B-7A0E-44E0-B40B-F59423E63FAA}" srcOrd="0" destOrd="0" presId="urn:microsoft.com/office/officeart/2005/8/layout/vList2"/>
    <dgm:cxn modelId="{BF92592C-15C1-4D96-9BC8-607A9B2183E1}" type="presOf" srcId="{66F994F6-38C8-4374-B32E-439CA618FDF8}" destId="{10F62103-4D22-48A3-B840-AF18AC77B25B}" srcOrd="0" destOrd="1" presId="urn:microsoft.com/office/officeart/2005/8/layout/vList2"/>
    <dgm:cxn modelId="{ECD74138-5F5F-441D-AEC6-E4AA3F11F19C}" type="presOf" srcId="{25F53C50-1630-40FD-BC98-05FF3BF52E09}" destId="{9052DFE6-5A14-40FC-A289-D413436394F2}" srcOrd="0" destOrd="0" presId="urn:microsoft.com/office/officeart/2005/8/layout/vList2"/>
    <dgm:cxn modelId="{487D9441-8854-4C36-9DFC-29450C4215B4}" srcId="{3AF2ADFB-4695-4880-AF3E-DDC775A525FE}" destId="{E5CC1234-9CAA-4DCB-A616-95F3409A2D17}" srcOrd="0" destOrd="0" parTransId="{22B63E48-7949-4F73-8AD0-7AADBE9F1ECB}" sibTransId="{03ACC19D-CD47-4E5E-A7E4-6591DA923A8D}"/>
    <dgm:cxn modelId="{6472527C-8E97-408B-AC00-41128375F997}" srcId="{3AF2ADFB-4695-4880-AF3E-DDC775A525FE}" destId="{66F994F6-38C8-4374-B32E-439CA618FDF8}" srcOrd="1" destOrd="0" parTransId="{738DE9BB-7851-4BE7-9096-FBEB9F4792C4}" sibTransId="{16469ACB-48FE-4BDA-880B-5D1CF771FD6A}"/>
    <dgm:cxn modelId="{B072C4A4-0E6F-4967-AA8D-8B40212EDEA8}" type="presOf" srcId="{4F9A25FA-F9F5-4AD1-8BB8-5A9D6CD5B759}" destId="{353E325C-E608-487C-8BC1-ED004A78B13B}" srcOrd="0" destOrd="0" presId="urn:microsoft.com/office/officeart/2005/8/layout/vList2"/>
    <dgm:cxn modelId="{10C6C7ED-2860-44BF-9D27-0A5608C67AAA}" type="presParOf" srcId="{353E325C-E608-487C-8BC1-ED004A78B13B}" destId="{9052DFE6-5A14-40FC-A289-D413436394F2}" srcOrd="0" destOrd="0" presId="urn:microsoft.com/office/officeart/2005/8/layout/vList2"/>
    <dgm:cxn modelId="{9815DCEF-F730-4DDA-813F-4729C943618B}" type="presParOf" srcId="{353E325C-E608-487C-8BC1-ED004A78B13B}" destId="{B8B5591D-41C7-4FA1-B509-7574F65FC3EB}" srcOrd="1" destOrd="0" presId="urn:microsoft.com/office/officeart/2005/8/layout/vList2"/>
    <dgm:cxn modelId="{81BDCBDF-DDB7-41EA-937D-E8B082D6F0BC}" type="presParOf" srcId="{353E325C-E608-487C-8BC1-ED004A78B13B}" destId="{3E48933B-7A0E-44E0-B40B-F59423E63FAA}" srcOrd="2" destOrd="0" presId="urn:microsoft.com/office/officeart/2005/8/layout/vList2"/>
    <dgm:cxn modelId="{008B9014-044F-4DD3-B27C-8BD654BACCB8}" type="presParOf" srcId="{353E325C-E608-487C-8BC1-ED004A78B13B}" destId="{10F62103-4D22-48A3-B840-AF18AC77B25B}"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C701E1E-14B0-456F-B25A-CA29DB38A16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B638AFA-C1E1-4C88-B057-93FE339807D6}">
      <dgm:prSet/>
      <dgm:spPr/>
      <dgm:t>
        <a:bodyPr/>
        <a:lstStyle/>
        <a:p>
          <a:r>
            <a:rPr lang="en-US"/>
            <a:t>The biggest benefit of a column-oriented database is fast data aggregation:</a:t>
          </a:r>
        </a:p>
      </dgm:t>
    </dgm:pt>
    <dgm:pt modelId="{EC489F07-D7C1-4ED3-96BD-4E42609208F7}" type="parTrans" cxnId="{271CAD5F-61A7-4B3C-80DD-32900066AE97}">
      <dgm:prSet/>
      <dgm:spPr/>
      <dgm:t>
        <a:bodyPr/>
        <a:lstStyle/>
        <a:p>
          <a:endParaRPr lang="en-US"/>
        </a:p>
      </dgm:t>
    </dgm:pt>
    <dgm:pt modelId="{D5D54549-5352-462D-84F5-44919109AE78}" type="sibTrans" cxnId="{271CAD5F-61A7-4B3C-80DD-32900066AE97}">
      <dgm:prSet/>
      <dgm:spPr/>
      <dgm:t>
        <a:bodyPr/>
        <a:lstStyle/>
        <a:p>
          <a:endParaRPr lang="en-US"/>
        </a:p>
      </dgm:t>
    </dgm:pt>
    <dgm:pt modelId="{D5ABAA88-34FE-404A-987C-5BBB5058A7F9}">
      <dgm:prSet/>
      <dgm:spPr/>
      <dgm:t>
        <a:bodyPr/>
        <a:lstStyle/>
        <a:p>
          <a:r>
            <a:rPr lang="en-US"/>
            <a:t>Extracting data from a single column and providing summaries of that data. </a:t>
          </a:r>
        </a:p>
      </dgm:t>
    </dgm:pt>
    <dgm:pt modelId="{D4D25F1D-4841-406A-9AD3-8F848449D1E9}" type="parTrans" cxnId="{483541F5-77C5-48BD-AF10-48D653D4566D}">
      <dgm:prSet/>
      <dgm:spPr/>
      <dgm:t>
        <a:bodyPr/>
        <a:lstStyle/>
        <a:p>
          <a:endParaRPr lang="en-US"/>
        </a:p>
      </dgm:t>
    </dgm:pt>
    <dgm:pt modelId="{BE6D1264-DD97-46B5-A8C1-A3B98A79C252}" type="sibTrans" cxnId="{483541F5-77C5-48BD-AF10-48D653D4566D}">
      <dgm:prSet/>
      <dgm:spPr/>
      <dgm:t>
        <a:bodyPr/>
        <a:lstStyle/>
        <a:p>
          <a:endParaRPr lang="en-US"/>
        </a:p>
      </dgm:t>
    </dgm:pt>
    <dgm:pt modelId="{58FC0324-F221-4B16-9371-D05859C83AA3}">
      <dgm:prSet/>
      <dgm:spPr/>
      <dgm:t>
        <a:bodyPr/>
        <a:lstStyle/>
        <a:p>
          <a:r>
            <a:rPr lang="en-US" dirty="0"/>
            <a:t>Google uses one, for example, to aggregate Web page visitation data. When the software has compiled the Web sites visited and the number of times each was visited, the data are archived.</a:t>
          </a:r>
        </a:p>
      </dgm:t>
    </dgm:pt>
    <dgm:pt modelId="{C21342F0-5FBB-4B7B-9BF3-5B2E846DC91F}" type="parTrans" cxnId="{C68D5200-7507-44E2-B577-CCC084F45E3A}">
      <dgm:prSet/>
      <dgm:spPr/>
      <dgm:t>
        <a:bodyPr/>
        <a:lstStyle/>
        <a:p>
          <a:endParaRPr lang="en-US"/>
        </a:p>
      </dgm:t>
    </dgm:pt>
    <dgm:pt modelId="{9F6107DE-F07B-4683-92D7-8EB41FE1DE5A}" type="sibTrans" cxnId="{C68D5200-7507-44E2-B577-CCC084F45E3A}">
      <dgm:prSet/>
      <dgm:spPr/>
      <dgm:t>
        <a:bodyPr/>
        <a:lstStyle/>
        <a:p>
          <a:endParaRPr lang="en-US"/>
        </a:p>
      </dgm:t>
    </dgm:pt>
    <dgm:pt modelId="{9189B051-4DBE-4D1B-AAD8-E63D520B981B}">
      <dgm:prSet/>
      <dgm:spPr/>
      <dgm:t>
        <a:bodyPr/>
        <a:lstStyle/>
        <a:p>
          <a:endParaRPr lang="en-US"/>
        </a:p>
      </dgm:t>
    </dgm:pt>
    <dgm:pt modelId="{EDBBCDEF-F52B-4591-9027-1DCDDCC69398}" type="parTrans" cxnId="{6482ED96-3DBF-4264-95C9-14F1944753F6}">
      <dgm:prSet/>
      <dgm:spPr/>
      <dgm:t>
        <a:bodyPr/>
        <a:lstStyle/>
        <a:p>
          <a:endParaRPr lang="en-US"/>
        </a:p>
      </dgm:t>
    </dgm:pt>
    <dgm:pt modelId="{2735F9B8-6449-4646-AFD1-F7A58B9D7287}" type="sibTrans" cxnId="{6482ED96-3DBF-4264-95C9-14F1944753F6}">
      <dgm:prSet/>
      <dgm:spPr/>
      <dgm:t>
        <a:bodyPr/>
        <a:lstStyle/>
        <a:p>
          <a:endParaRPr lang="en-US"/>
        </a:p>
      </dgm:t>
    </dgm:pt>
    <dgm:pt modelId="{787884ED-32BC-4A0F-8AD8-60663854FEB2}" type="pres">
      <dgm:prSet presAssocID="{CC701E1E-14B0-456F-B25A-CA29DB38A164}" presName="linear" presStyleCnt="0">
        <dgm:presLayoutVars>
          <dgm:animLvl val="lvl"/>
          <dgm:resizeHandles val="exact"/>
        </dgm:presLayoutVars>
      </dgm:prSet>
      <dgm:spPr/>
    </dgm:pt>
    <dgm:pt modelId="{21BE5482-B59B-47B4-92AB-845B1A353F64}" type="pres">
      <dgm:prSet presAssocID="{5B638AFA-C1E1-4C88-B057-93FE339807D6}" presName="parentText" presStyleLbl="node1" presStyleIdx="0" presStyleCnt="1">
        <dgm:presLayoutVars>
          <dgm:chMax val="0"/>
          <dgm:bulletEnabled val="1"/>
        </dgm:presLayoutVars>
      </dgm:prSet>
      <dgm:spPr/>
    </dgm:pt>
    <dgm:pt modelId="{426BE99B-4777-4A3E-992C-97DDA58F9DB2}" type="pres">
      <dgm:prSet presAssocID="{5B638AFA-C1E1-4C88-B057-93FE339807D6}" presName="childText" presStyleLbl="revTx" presStyleIdx="0" presStyleCnt="1">
        <dgm:presLayoutVars>
          <dgm:bulletEnabled val="1"/>
        </dgm:presLayoutVars>
      </dgm:prSet>
      <dgm:spPr/>
    </dgm:pt>
  </dgm:ptLst>
  <dgm:cxnLst>
    <dgm:cxn modelId="{C68D5200-7507-44E2-B577-CCC084F45E3A}" srcId="{5B638AFA-C1E1-4C88-B057-93FE339807D6}" destId="{58FC0324-F221-4B16-9371-D05859C83AA3}" srcOrd="1" destOrd="0" parTransId="{C21342F0-5FBB-4B7B-9BF3-5B2E846DC91F}" sibTransId="{9F6107DE-F07B-4683-92D7-8EB41FE1DE5A}"/>
    <dgm:cxn modelId="{2274C60B-7742-4A81-9F40-84F159291C79}" type="presOf" srcId="{5B638AFA-C1E1-4C88-B057-93FE339807D6}" destId="{21BE5482-B59B-47B4-92AB-845B1A353F64}" srcOrd="0" destOrd="0" presId="urn:microsoft.com/office/officeart/2005/8/layout/vList2"/>
    <dgm:cxn modelId="{A451132E-3971-4B0B-ADB8-10B73C14A60C}" type="presOf" srcId="{CC701E1E-14B0-456F-B25A-CA29DB38A164}" destId="{787884ED-32BC-4A0F-8AD8-60663854FEB2}" srcOrd="0" destOrd="0" presId="urn:microsoft.com/office/officeart/2005/8/layout/vList2"/>
    <dgm:cxn modelId="{271CAD5F-61A7-4B3C-80DD-32900066AE97}" srcId="{CC701E1E-14B0-456F-B25A-CA29DB38A164}" destId="{5B638AFA-C1E1-4C88-B057-93FE339807D6}" srcOrd="0" destOrd="0" parTransId="{EC489F07-D7C1-4ED3-96BD-4E42609208F7}" sibTransId="{D5D54549-5352-462D-84F5-44919109AE78}"/>
    <dgm:cxn modelId="{1B2E0754-1659-4114-86FF-6306EB4D9D0D}" type="presOf" srcId="{D5ABAA88-34FE-404A-987C-5BBB5058A7F9}" destId="{426BE99B-4777-4A3E-992C-97DDA58F9DB2}" srcOrd="0" destOrd="0" presId="urn:microsoft.com/office/officeart/2005/8/layout/vList2"/>
    <dgm:cxn modelId="{6482ED96-3DBF-4264-95C9-14F1944753F6}" srcId="{5B638AFA-C1E1-4C88-B057-93FE339807D6}" destId="{9189B051-4DBE-4D1B-AAD8-E63D520B981B}" srcOrd="2" destOrd="0" parTransId="{EDBBCDEF-F52B-4591-9027-1DCDDCC69398}" sibTransId="{2735F9B8-6449-4646-AFD1-F7A58B9D7287}"/>
    <dgm:cxn modelId="{8430ECE3-DAED-4FDC-A47C-622495A98A68}" type="presOf" srcId="{9189B051-4DBE-4D1B-AAD8-E63D520B981B}" destId="{426BE99B-4777-4A3E-992C-97DDA58F9DB2}" srcOrd="0" destOrd="2" presId="urn:microsoft.com/office/officeart/2005/8/layout/vList2"/>
    <dgm:cxn modelId="{483541F5-77C5-48BD-AF10-48D653D4566D}" srcId="{5B638AFA-C1E1-4C88-B057-93FE339807D6}" destId="{D5ABAA88-34FE-404A-987C-5BBB5058A7F9}" srcOrd="0" destOrd="0" parTransId="{D4D25F1D-4841-406A-9AD3-8F848449D1E9}" sibTransId="{BE6D1264-DD97-46B5-A8C1-A3B98A79C252}"/>
    <dgm:cxn modelId="{262514FE-5EC5-426B-828A-57CA3C37335F}" type="presOf" srcId="{58FC0324-F221-4B16-9371-D05859C83AA3}" destId="{426BE99B-4777-4A3E-992C-97DDA58F9DB2}" srcOrd="0" destOrd="1" presId="urn:microsoft.com/office/officeart/2005/8/layout/vList2"/>
    <dgm:cxn modelId="{23B6592F-50AF-46DC-AD14-AC492ADB9EF8}" type="presParOf" srcId="{787884ED-32BC-4A0F-8AD8-60663854FEB2}" destId="{21BE5482-B59B-47B4-92AB-845B1A353F64}" srcOrd="0" destOrd="0" presId="urn:microsoft.com/office/officeart/2005/8/layout/vList2"/>
    <dgm:cxn modelId="{CC2536BB-ACEE-4483-9881-BBC4FED606E0}" type="presParOf" srcId="{787884ED-32BC-4A0F-8AD8-60663854FEB2}" destId="{426BE99B-4777-4A3E-992C-97DDA58F9DB2}"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27EC970-22A6-484C-9173-4676DE7FD17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4F00DEE-AE5F-4AB4-8A58-E6C2DFDBCBBE}">
      <dgm:prSet/>
      <dgm:spPr/>
      <dgm:t>
        <a:bodyPr/>
        <a:lstStyle/>
        <a:p>
          <a:r>
            <a:rPr lang="en-US" dirty="0"/>
            <a:t>Unlike transactional data, which is written frequently, analytical data doesn't change often. It's usually created by infrequent bulk writes – data dumps.</a:t>
          </a:r>
        </a:p>
      </dgm:t>
    </dgm:pt>
    <dgm:pt modelId="{A5FB1F9C-261E-4485-ADD8-C168495ECBC4}" type="parTrans" cxnId="{5FBE03C8-EC24-4AF8-A900-05AA2EC2F406}">
      <dgm:prSet/>
      <dgm:spPr/>
      <dgm:t>
        <a:bodyPr/>
        <a:lstStyle/>
        <a:p>
          <a:endParaRPr lang="en-US"/>
        </a:p>
      </dgm:t>
    </dgm:pt>
    <dgm:pt modelId="{4992B828-1481-44A0-8227-1746C9D3EB04}" type="sibTrans" cxnId="{5FBE03C8-EC24-4AF8-A900-05AA2EC2F406}">
      <dgm:prSet/>
      <dgm:spPr/>
      <dgm:t>
        <a:bodyPr/>
        <a:lstStyle/>
        <a:p>
          <a:endParaRPr lang="en-US"/>
        </a:p>
      </dgm:t>
    </dgm:pt>
    <dgm:pt modelId="{82A9A97F-894F-4921-9E33-22C091AAB97A}">
      <dgm:prSet/>
      <dgm:spPr/>
      <dgm:t>
        <a:bodyPr/>
        <a:lstStyle/>
        <a:p>
          <a:r>
            <a:rPr lang="en-US"/>
            <a:t>Columnar store lets you ignore all data that do not apply to a particular query, because you can retrieve the information from just the columns you want. </a:t>
          </a:r>
        </a:p>
      </dgm:t>
    </dgm:pt>
    <dgm:pt modelId="{D72ABB1A-39B7-49E8-841E-2B7D2CBECDB2}" type="parTrans" cxnId="{99E7BA78-5F90-449B-B361-ED88216842C5}">
      <dgm:prSet/>
      <dgm:spPr/>
      <dgm:t>
        <a:bodyPr/>
        <a:lstStyle/>
        <a:p>
          <a:endParaRPr lang="en-US"/>
        </a:p>
      </dgm:t>
    </dgm:pt>
    <dgm:pt modelId="{8B8523A6-3EF3-4567-B5F4-FF5C009D1BC0}" type="sibTrans" cxnId="{99E7BA78-5F90-449B-B361-ED88216842C5}">
      <dgm:prSet/>
      <dgm:spPr/>
      <dgm:t>
        <a:bodyPr/>
        <a:lstStyle/>
        <a:p>
          <a:endParaRPr lang="en-US"/>
        </a:p>
      </dgm:t>
    </dgm:pt>
    <dgm:pt modelId="{9714B02D-6E0A-4635-8F25-9C2CA484A6B6}">
      <dgm:prSet/>
      <dgm:spPr/>
      <dgm:t>
        <a:bodyPr/>
        <a:lstStyle/>
        <a:p>
          <a:r>
            <a:rPr lang="en-US"/>
            <a:t>To insert a new record in a row-oriented database, it takes a single operation. </a:t>
          </a:r>
        </a:p>
      </dgm:t>
    </dgm:pt>
    <dgm:pt modelId="{412E6C5A-A489-4C07-A635-2C52293A9FB9}" type="parTrans" cxnId="{1D99DA1D-9298-4F6D-BA94-FA532DECE04C}">
      <dgm:prSet/>
      <dgm:spPr/>
      <dgm:t>
        <a:bodyPr/>
        <a:lstStyle/>
        <a:p>
          <a:endParaRPr lang="en-US"/>
        </a:p>
      </dgm:t>
    </dgm:pt>
    <dgm:pt modelId="{F28FC3B3-0CE1-4249-A522-C91B7C04E334}" type="sibTrans" cxnId="{1D99DA1D-9298-4F6D-BA94-FA532DECE04C}">
      <dgm:prSet/>
      <dgm:spPr/>
      <dgm:t>
        <a:bodyPr/>
        <a:lstStyle/>
        <a:p>
          <a:endParaRPr lang="en-US"/>
        </a:p>
      </dgm:t>
    </dgm:pt>
    <dgm:pt modelId="{CE74F0B9-527D-49B5-8807-37A402AC2961}">
      <dgm:prSet/>
      <dgm:spPr/>
      <dgm:t>
        <a:bodyPr/>
        <a:lstStyle/>
        <a:p>
          <a:r>
            <a:rPr lang="en-US"/>
            <a:t>However, it takes more computing resources to write a record to a columnar database, because you have to write all the fields to the proper columns one at a time. </a:t>
          </a:r>
        </a:p>
      </dgm:t>
    </dgm:pt>
    <dgm:pt modelId="{BBA9354B-5EBD-4A94-BAE2-76516D5A2269}" type="parTrans" cxnId="{F6C8FA04-8D3C-4C2E-8237-54972804BC29}">
      <dgm:prSet/>
      <dgm:spPr/>
      <dgm:t>
        <a:bodyPr/>
        <a:lstStyle/>
        <a:p>
          <a:endParaRPr lang="en-US"/>
        </a:p>
      </dgm:t>
    </dgm:pt>
    <dgm:pt modelId="{E50756AA-562F-4490-8EA5-3C6B8B1A44C0}" type="sibTrans" cxnId="{F6C8FA04-8D3C-4C2E-8237-54972804BC29}">
      <dgm:prSet/>
      <dgm:spPr/>
      <dgm:t>
        <a:bodyPr/>
        <a:lstStyle/>
        <a:p>
          <a:endParaRPr lang="en-US"/>
        </a:p>
      </dgm:t>
    </dgm:pt>
    <dgm:pt modelId="{ED03EB6E-3BFF-46FB-8CCE-C28AAED3BEF6}" type="pres">
      <dgm:prSet presAssocID="{F27EC970-22A6-484C-9173-4676DE7FD17E}" presName="linear" presStyleCnt="0">
        <dgm:presLayoutVars>
          <dgm:animLvl val="lvl"/>
          <dgm:resizeHandles val="exact"/>
        </dgm:presLayoutVars>
      </dgm:prSet>
      <dgm:spPr/>
    </dgm:pt>
    <dgm:pt modelId="{C367FF12-538E-4A22-9973-632E4E1D2FAA}" type="pres">
      <dgm:prSet presAssocID="{84F00DEE-AE5F-4AB4-8A58-E6C2DFDBCBBE}" presName="parentText" presStyleLbl="node1" presStyleIdx="0" presStyleCnt="4">
        <dgm:presLayoutVars>
          <dgm:chMax val="0"/>
          <dgm:bulletEnabled val="1"/>
        </dgm:presLayoutVars>
      </dgm:prSet>
      <dgm:spPr/>
    </dgm:pt>
    <dgm:pt modelId="{82F346BC-3B32-4EC2-9388-10D5205D2F37}" type="pres">
      <dgm:prSet presAssocID="{4992B828-1481-44A0-8227-1746C9D3EB04}" presName="spacer" presStyleCnt="0"/>
      <dgm:spPr/>
    </dgm:pt>
    <dgm:pt modelId="{59770CA4-A01F-4F77-B4D5-B7F7A211D02D}" type="pres">
      <dgm:prSet presAssocID="{82A9A97F-894F-4921-9E33-22C091AAB97A}" presName="parentText" presStyleLbl="node1" presStyleIdx="1" presStyleCnt="4">
        <dgm:presLayoutVars>
          <dgm:chMax val="0"/>
          <dgm:bulletEnabled val="1"/>
        </dgm:presLayoutVars>
      </dgm:prSet>
      <dgm:spPr/>
    </dgm:pt>
    <dgm:pt modelId="{8D8A04CB-D3C8-4641-AC8E-BDB4D2D35FFE}" type="pres">
      <dgm:prSet presAssocID="{8B8523A6-3EF3-4567-B5F4-FF5C009D1BC0}" presName="spacer" presStyleCnt="0"/>
      <dgm:spPr/>
    </dgm:pt>
    <dgm:pt modelId="{88B1FA99-307F-44BB-A292-624A9F1E386E}" type="pres">
      <dgm:prSet presAssocID="{9714B02D-6E0A-4635-8F25-9C2CA484A6B6}" presName="parentText" presStyleLbl="node1" presStyleIdx="2" presStyleCnt="4">
        <dgm:presLayoutVars>
          <dgm:chMax val="0"/>
          <dgm:bulletEnabled val="1"/>
        </dgm:presLayoutVars>
      </dgm:prSet>
      <dgm:spPr/>
    </dgm:pt>
    <dgm:pt modelId="{B07E29EA-3DCD-4DE6-B970-00C29980355D}" type="pres">
      <dgm:prSet presAssocID="{F28FC3B3-0CE1-4249-A522-C91B7C04E334}" presName="spacer" presStyleCnt="0"/>
      <dgm:spPr/>
    </dgm:pt>
    <dgm:pt modelId="{B033F3E3-59F2-4401-A2AA-4D3647F03732}" type="pres">
      <dgm:prSet presAssocID="{CE74F0B9-527D-49B5-8807-37A402AC2961}" presName="parentText" presStyleLbl="node1" presStyleIdx="3" presStyleCnt="4">
        <dgm:presLayoutVars>
          <dgm:chMax val="0"/>
          <dgm:bulletEnabled val="1"/>
        </dgm:presLayoutVars>
      </dgm:prSet>
      <dgm:spPr/>
    </dgm:pt>
  </dgm:ptLst>
  <dgm:cxnLst>
    <dgm:cxn modelId="{F6C8FA04-8D3C-4C2E-8237-54972804BC29}" srcId="{F27EC970-22A6-484C-9173-4676DE7FD17E}" destId="{CE74F0B9-527D-49B5-8807-37A402AC2961}" srcOrd="3" destOrd="0" parTransId="{BBA9354B-5EBD-4A94-BAE2-76516D5A2269}" sibTransId="{E50756AA-562F-4490-8EA5-3C6B8B1A44C0}"/>
    <dgm:cxn modelId="{1D99DA1D-9298-4F6D-BA94-FA532DECE04C}" srcId="{F27EC970-22A6-484C-9173-4676DE7FD17E}" destId="{9714B02D-6E0A-4635-8F25-9C2CA484A6B6}" srcOrd="2" destOrd="0" parTransId="{412E6C5A-A489-4C07-A635-2C52293A9FB9}" sibTransId="{F28FC3B3-0CE1-4249-A522-C91B7C04E334}"/>
    <dgm:cxn modelId="{05693C26-4BD4-45D7-9EAC-4F54B8B1A63F}" type="presOf" srcId="{9714B02D-6E0A-4635-8F25-9C2CA484A6B6}" destId="{88B1FA99-307F-44BB-A292-624A9F1E386E}" srcOrd="0" destOrd="0" presId="urn:microsoft.com/office/officeart/2005/8/layout/vList2"/>
    <dgm:cxn modelId="{400F3D48-84B8-40B4-B697-E0A27526FC6F}" type="presOf" srcId="{F27EC970-22A6-484C-9173-4676DE7FD17E}" destId="{ED03EB6E-3BFF-46FB-8CCE-C28AAED3BEF6}" srcOrd="0" destOrd="0" presId="urn:microsoft.com/office/officeart/2005/8/layout/vList2"/>
    <dgm:cxn modelId="{684A454C-2652-4AC4-835B-3AD62FCB5718}" type="presOf" srcId="{82A9A97F-894F-4921-9E33-22C091AAB97A}" destId="{59770CA4-A01F-4F77-B4D5-B7F7A211D02D}" srcOrd="0" destOrd="0" presId="urn:microsoft.com/office/officeart/2005/8/layout/vList2"/>
    <dgm:cxn modelId="{99E7BA78-5F90-449B-B361-ED88216842C5}" srcId="{F27EC970-22A6-484C-9173-4676DE7FD17E}" destId="{82A9A97F-894F-4921-9E33-22C091AAB97A}" srcOrd="1" destOrd="0" parTransId="{D72ABB1A-39B7-49E8-841E-2B7D2CBECDB2}" sibTransId="{8B8523A6-3EF3-4567-B5F4-FF5C009D1BC0}"/>
    <dgm:cxn modelId="{C9EE88C2-725C-435C-9E5F-1D0F1E3F3AB1}" type="presOf" srcId="{84F00DEE-AE5F-4AB4-8A58-E6C2DFDBCBBE}" destId="{C367FF12-538E-4A22-9973-632E4E1D2FAA}" srcOrd="0" destOrd="0" presId="urn:microsoft.com/office/officeart/2005/8/layout/vList2"/>
    <dgm:cxn modelId="{5FBE03C8-EC24-4AF8-A900-05AA2EC2F406}" srcId="{F27EC970-22A6-484C-9173-4676DE7FD17E}" destId="{84F00DEE-AE5F-4AB4-8A58-E6C2DFDBCBBE}" srcOrd="0" destOrd="0" parTransId="{A5FB1F9C-261E-4485-ADD8-C168495ECBC4}" sibTransId="{4992B828-1481-44A0-8227-1746C9D3EB04}"/>
    <dgm:cxn modelId="{E5D826FE-2AE8-411A-BFF0-0A701EBAC6F4}" type="presOf" srcId="{CE74F0B9-527D-49B5-8807-37A402AC2961}" destId="{B033F3E3-59F2-4401-A2AA-4D3647F03732}" srcOrd="0" destOrd="0" presId="urn:microsoft.com/office/officeart/2005/8/layout/vList2"/>
    <dgm:cxn modelId="{3ED352E2-DE8F-46A0-9D5F-412C70485E23}" type="presParOf" srcId="{ED03EB6E-3BFF-46FB-8CCE-C28AAED3BEF6}" destId="{C367FF12-538E-4A22-9973-632E4E1D2FAA}" srcOrd="0" destOrd="0" presId="urn:microsoft.com/office/officeart/2005/8/layout/vList2"/>
    <dgm:cxn modelId="{0327E700-F2E9-4893-B6FA-661004C0457C}" type="presParOf" srcId="{ED03EB6E-3BFF-46FB-8CCE-C28AAED3BEF6}" destId="{82F346BC-3B32-4EC2-9388-10D5205D2F37}" srcOrd="1" destOrd="0" presId="urn:microsoft.com/office/officeart/2005/8/layout/vList2"/>
    <dgm:cxn modelId="{FE1649A4-9E4E-4F19-BF30-12A4EF592177}" type="presParOf" srcId="{ED03EB6E-3BFF-46FB-8CCE-C28AAED3BEF6}" destId="{59770CA4-A01F-4F77-B4D5-B7F7A211D02D}" srcOrd="2" destOrd="0" presId="urn:microsoft.com/office/officeart/2005/8/layout/vList2"/>
    <dgm:cxn modelId="{D9CFC8BB-5B5E-4D96-8A0E-8F916E01DA0D}" type="presParOf" srcId="{ED03EB6E-3BFF-46FB-8CCE-C28AAED3BEF6}" destId="{8D8A04CB-D3C8-4641-AC8E-BDB4D2D35FFE}" srcOrd="3" destOrd="0" presId="urn:microsoft.com/office/officeart/2005/8/layout/vList2"/>
    <dgm:cxn modelId="{CFE95B70-272B-4170-B0F4-166591A1CBC0}" type="presParOf" srcId="{ED03EB6E-3BFF-46FB-8CCE-C28AAED3BEF6}" destId="{88B1FA99-307F-44BB-A292-624A9F1E386E}" srcOrd="4" destOrd="0" presId="urn:microsoft.com/office/officeart/2005/8/layout/vList2"/>
    <dgm:cxn modelId="{6D86EB21-CBFB-4304-BBA5-C41829E961D4}" type="presParOf" srcId="{ED03EB6E-3BFF-46FB-8CCE-C28AAED3BEF6}" destId="{B07E29EA-3DCD-4DE6-B970-00C29980355D}" srcOrd="5" destOrd="0" presId="urn:microsoft.com/office/officeart/2005/8/layout/vList2"/>
    <dgm:cxn modelId="{43425362-4655-40D7-A717-D6489D9B6FD4}" type="presParOf" srcId="{ED03EB6E-3BFF-46FB-8CCE-C28AAED3BEF6}" destId="{B033F3E3-59F2-4401-A2AA-4D3647F0373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CAA2AB-18DA-46C1-A613-9406F1B1EA5E}">
      <dsp:nvSpPr>
        <dsp:cNvPr id="0" name=""/>
        <dsp:cNvSpPr/>
      </dsp:nvSpPr>
      <dsp:spPr>
        <a:xfrm>
          <a:off x="0" y="8336"/>
          <a:ext cx="10058399" cy="1310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Column-family stores </a:t>
          </a:r>
          <a:r>
            <a:rPr lang="en-US" sz="3500" b="1" kern="1200"/>
            <a:t>enhance the key-value concept</a:t>
          </a:r>
          <a:r>
            <a:rPr lang="en-US" sz="3500" kern="1200"/>
            <a:t> by providing additional structure.</a:t>
          </a:r>
        </a:p>
      </dsp:txBody>
      <dsp:txXfrm>
        <a:off x="63968" y="72304"/>
        <a:ext cx="9930463" cy="1182464"/>
      </dsp:txXfrm>
    </dsp:sp>
    <dsp:sp modelId="{C00E7DD5-4100-4561-B35A-13AFB870B851}">
      <dsp:nvSpPr>
        <dsp:cNvPr id="0" name=""/>
        <dsp:cNvSpPr/>
      </dsp:nvSpPr>
      <dsp:spPr>
        <a:xfrm>
          <a:off x="0" y="1419536"/>
          <a:ext cx="10058399" cy="1310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One of the most influential NoSQL database was Google’s BigTable.</a:t>
          </a:r>
        </a:p>
      </dsp:txBody>
      <dsp:txXfrm>
        <a:off x="63968" y="1483504"/>
        <a:ext cx="9930463" cy="1182464"/>
      </dsp:txXfrm>
    </dsp:sp>
    <dsp:sp modelId="{FB0C503B-CFA7-4D3F-9F91-D3A0AD093598}">
      <dsp:nvSpPr>
        <dsp:cNvPr id="0" name=""/>
        <dsp:cNvSpPr/>
      </dsp:nvSpPr>
      <dsp:spPr>
        <a:xfrm>
          <a:off x="0" y="2830736"/>
          <a:ext cx="10058399" cy="1310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Other stores: Cassandra, HBase, Hypertable, Amazon DynamoDB.</a:t>
          </a:r>
        </a:p>
      </dsp:txBody>
      <dsp:txXfrm>
        <a:off x="63968" y="2894704"/>
        <a:ext cx="9930463" cy="118246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41D2FF-646C-4703-8F1E-F1AADC9817D0}">
      <dsp:nvSpPr>
        <dsp:cNvPr id="0" name=""/>
        <dsp:cNvSpPr/>
      </dsp:nvSpPr>
      <dsp:spPr>
        <a:xfrm>
          <a:off x="1930" y="269"/>
          <a:ext cx="3008668" cy="3008668"/>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a:t>Row-oriented databases are still the best choice for OLTP applications.</a:t>
          </a:r>
        </a:p>
      </dsp:txBody>
      <dsp:txXfrm>
        <a:off x="442539" y="440878"/>
        <a:ext cx="2127450" cy="2127450"/>
      </dsp:txXfrm>
    </dsp:sp>
    <dsp:sp modelId="{6B2D66E4-3B37-4328-B9F4-37BFC8E4BBEC}">
      <dsp:nvSpPr>
        <dsp:cNvPr id="0" name=""/>
        <dsp:cNvSpPr/>
      </dsp:nvSpPr>
      <dsp:spPr>
        <a:xfrm>
          <a:off x="3193018" y="-471107"/>
          <a:ext cx="3271823" cy="101542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3193018" y="-268022"/>
        <a:ext cx="2967196" cy="609255"/>
      </dsp:txXfrm>
    </dsp:sp>
    <dsp:sp modelId="{75D20E30-A963-459C-8C30-E4C0970719C9}">
      <dsp:nvSpPr>
        <dsp:cNvPr id="0" name=""/>
        <dsp:cNvSpPr/>
      </dsp:nvSpPr>
      <dsp:spPr>
        <a:xfrm>
          <a:off x="6832457" y="269"/>
          <a:ext cx="3008668" cy="3008668"/>
        </a:xfrm>
        <a:prstGeom prst="ellipse">
          <a:avLst/>
        </a:prstGeom>
        <a:solidFill>
          <a:schemeClr val="accent4">
            <a:hueOff val="2144520"/>
            <a:satOff val="20408"/>
            <a:lumOff val="-39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a:t>Column-oriented databases are generally better for OLAP.</a:t>
          </a:r>
        </a:p>
      </dsp:txBody>
      <dsp:txXfrm>
        <a:off x="7273066" y="440878"/>
        <a:ext cx="2127450" cy="2127450"/>
      </dsp:txXfrm>
    </dsp:sp>
    <dsp:sp modelId="{75041B50-5B4F-4ED9-BB2D-A14790746EE0}">
      <dsp:nvSpPr>
        <dsp:cNvPr id="0" name=""/>
        <dsp:cNvSpPr/>
      </dsp:nvSpPr>
      <dsp:spPr>
        <a:xfrm rot="10800000">
          <a:off x="3378215" y="2464888"/>
          <a:ext cx="3271823" cy="1015425"/>
        </a:xfrm>
        <a:prstGeom prst="rightArrow">
          <a:avLst>
            <a:gd name="adj1" fmla="val 60000"/>
            <a:gd name="adj2" fmla="val 50000"/>
          </a:avLst>
        </a:prstGeom>
        <a:solidFill>
          <a:schemeClr val="accent4">
            <a:hueOff val="2144520"/>
            <a:satOff val="20408"/>
            <a:lumOff val="-39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10800000">
        <a:off x="3682842" y="2667973"/>
        <a:ext cx="2967196" cy="6092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9175E-E5BB-49FA-BD54-DB070FEC7558}">
      <dsp:nvSpPr>
        <dsp:cNvPr id="0" name=""/>
        <dsp:cNvSpPr/>
      </dsp:nvSpPr>
      <dsp:spPr>
        <a:xfrm>
          <a:off x="0" y="58845"/>
          <a:ext cx="10058399" cy="8611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Most RDB databases has rows as unit of storage, which helps in writing performances.</a:t>
          </a:r>
        </a:p>
      </dsp:txBody>
      <dsp:txXfrm>
        <a:off x="42036" y="100881"/>
        <a:ext cx="9974327" cy="777048"/>
      </dsp:txXfrm>
    </dsp:sp>
    <dsp:sp modelId="{598839E6-CA03-4B68-8286-DE52D662621C}">
      <dsp:nvSpPr>
        <dsp:cNvPr id="0" name=""/>
        <dsp:cNvSpPr/>
      </dsp:nvSpPr>
      <dsp:spPr>
        <a:xfrm>
          <a:off x="0" y="986205"/>
          <a:ext cx="10058399" cy="8611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In practical use, it has shown to be more efficient for optimizing read operations to store the data in relational tables not per row, but per column. </a:t>
          </a:r>
        </a:p>
      </dsp:txBody>
      <dsp:txXfrm>
        <a:off x="42036" y="1028241"/>
        <a:ext cx="9974327" cy="777048"/>
      </dsp:txXfrm>
    </dsp:sp>
    <dsp:sp modelId="{FE2C0CB1-5573-47E1-BD9D-48F03F7A9BE4}">
      <dsp:nvSpPr>
        <dsp:cNvPr id="0" name=""/>
        <dsp:cNvSpPr/>
      </dsp:nvSpPr>
      <dsp:spPr>
        <a:xfrm>
          <a:off x="0" y="1913565"/>
          <a:ext cx="10058399" cy="8611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This is because all columns in one row are rarely needed at once, but there are groups of columns that are often read together.</a:t>
          </a:r>
        </a:p>
      </dsp:txBody>
      <dsp:txXfrm>
        <a:off x="42036" y="1955601"/>
        <a:ext cx="9974327" cy="777048"/>
      </dsp:txXfrm>
    </dsp:sp>
    <dsp:sp modelId="{D6771B7B-5377-4887-828D-043F67CDDC6F}">
      <dsp:nvSpPr>
        <dsp:cNvPr id="0" name=""/>
        <dsp:cNvSpPr/>
      </dsp:nvSpPr>
      <dsp:spPr>
        <a:xfrm>
          <a:off x="0" y="2840925"/>
          <a:ext cx="10058399" cy="8611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Therefore, in order to optimize access, it is useful to structure the data in such groups of columns—column families—as storage units. </a:t>
          </a:r>
        </a:p>
      </dsp:txBody>
      <dsp:txXfrm>
        <a:off x="42036" y="2882961"/>
        <a:ext cx="9974327" cy="7770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E410F-7B7F-46E9-91C3-2A31DB400D37}">
      <dsp:nvSpPr>
        <dsp:cNvPr id="0" name=""/>
        <dsp:cNvSpPr/>
      </dsp:nvSpPr>
      <dsp:spPr>
        <a:xfrm>
          <a:off x="0" y="611144"/>
          <a:ext cx="10058399" cy="112826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F94A34-FF69-413B-9CE3-D92CD25179C0}">
      <dsp:nvSpPr>
        <dsp:cNvPr id="0" name=""/>
        <dsp:cNvSpPr/>
      </dsp:nvSpPr>
      <dsp:spPr>
        <a:xfrm>
          <a:off x="341300" y="865004"/>
          <a:ext cx="620547" cy="6205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78BE06-694D-4538-930B-6E7BA89988A1}">
      <dsp:nvSpPr>
        <dsp:cNvPr id="0" name=""/>
        <dsp:cNvSpPr/>
      </dsp:nvSpPr>
      <dsp:spPr>
        <a:xfrm>
          <a:off x="1303148" y="611144"/>
          <a:ext cx="8755251" cy="1128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408" tIns="119408" rIns="119408" bIns="119408" numCol="1" spcCol="1270" anchor="ctr" anchorCtr="0">
          <a:noAutofit/>
        </a:bodyPr>
        <a:lstStyle/>
        <a:p>
          <a:pPr marL="0" lvl="0" indent="0" algn="l" defTabSz="977900">
            <a:lnSpc>
              <a:spcPct val="90000"/>
            </a:lnSpc>
            <a:spcBef>
              <a:spcPct val="0"/>
            </a:spcBef>
            <a:spcAft>
              <a:spcPct val="35000"/>
            </a:spcAft>
            <a:buNone/>
          </a:pPr>
          <a:r>
            <a:rPr lang="en-US" sz="2200" kern="1200"/>
            <a:t>Columns can be grouped to column families to support organization and partitioning.</a:t>
          </a:r>
        </a:p>
      </dsp:txBody>
      <dsp:txXfrm>
        <a:off x="1303148" y="611144"/>
        <a:ext cx="8755251" cy="1128267"/>
      </dsp:txXfrm>
    </dsp:sp>
    <dsp:sp modelId="{1AC04A4E-B9A1-4C0E-B3D1-48E8A5B36D83}">
      <dsp:nvSpPr>
        <dsp:cNvPr id="0" name=""/>
        <dsp:cNvSpPr/>
      </dsp:nvSpPr>
      <dsp:spPr>
        <a:xfrm>
          <a:off x="0" y="2021478"/>
          <a:ext cx="10058399" cy="112826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8C267A-EF77-4A0B-A791-3F727152E93E}">
      <dsp:nvSpPr>
        <dsp:cNvPr id="0" name=""/>
        <dsp:cNvSpPr/>
      </dsp:nvSpPr>
      <dsp:spPr>
        <a:xfrm>
          <a:off x="341300" y="2275339"/>
          <a:ext cx="620547" cy="6205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5FA5BE-65CF-4DE6-A7F5-B53AC44B097D}">
      <dsp:nvSpPr>
        <dsp:cNvPr id="0" name=""/>
        <dsp:cNvSpPr/>
      </dsp:nvSpPr>
      <dsp:spPr>
        <a:xfrm>
          <a:off x="1303148" y="2021478"/>
          <a:ext cx="8755251" cy="1128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408" tIns="119408" rIns="119408" bIns="119408" numCol="1" spcCol="1270" anchor="ctr" anchorCtr="0">
          <a:noAutofit/>
        </a:bodyPr>
        <a:lstStyle/>
        <a:p>
          <a:pPr marL="0" lvl="0" indent="0" algn="l" defTabSz="977900">
            <a:lnSpc>
              <a:spcPct val="90000"/>
            </a:lnSpc>
            <a:spcBef>
              <a:spcPct val="0"/>
            </a:spcBef>
            <a:spcAft>
              <a:spcPct val="35000"/>
            </a:spcAft>
            <a:buNone/>
          </a:pPr>
          <a:r>
            <a:rPr lang="en-US" sz="2200" kern="1200"/>
            <a:t>When you place related columns in the same family, instances of those columns will be stored as physically close to each other as possible.</a:t>
          </a:r>
        </a:p>
      </dsp:txBody>
      <dsp:txXfrm>
        <a:off x="1303148" y="2021478"/>
        <a:ext cx="8755251" cy="11282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630398-B027-4FDE-A15A-EE2D4F4B5909}">
      <dsp:nvSpPr>
        <dsp:cNvPr id="0" name=""/>
        <dsp:cNvSpPr/>
      </dsp:nvSpPr>
      <dsp:spPr>
        <a:xfrm>
          <a:off x="0" y="37355"/>
          <a:ext cx="7781030" cy="14601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A column can be considered like a Key-Value pair: </a:t>
          </a:r>
        </a:p>
      </dsp:txBody>
      <dsp:txXfrm>
        <a:off x="71279" y="108634"/>
        <a:ext cx="7638472" cy="1317602"/>
      </dsp:txXfrm>
    </dsp:sp>
    <dsp:sp modelId="{B21C9F29-EA06-45C5-9B9E-CAFDDEEE1219}">
      <dsp:nvSpPr>
        <dsp:cNvPr id="0" name=""/>
        <dsp:cNvSpPr/>
      </dsp:nvSpPr>
      <dsp:spPr>
        <a:xfrm>
          <a:off x="0" y="1516644"/>
          <a:ext cx="7781030" cy="1776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048"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a:t>Key is the Column Name  with an associated value. </a:t>
          </a:r>
        </a:p>
        <a:p>
          <a:pPr marL="285750" lvl="1" indent="-285750" algn="l" defTabSz="1333500">
            <a:lnSpc>
              <a:spcPct val="90000"/>
            </a:lnSpc>
            <a:spcBef>
              <a:spcPct val="0"/>
            </a:spcBef>
            <a:spcAft>
              <a:spcPct val="20000"/>
            </a:spcAft>
            <a:buChar char="•"/>
          </a:pPr>
          <a:r>
            <a:rPr lang="en-US" sz="3000" kern="1200"/>
            <a:t>A column in a certain implementation may have an </a:t>
          </a:r>
          <a:r>
            <a:rPr lang="en-US" sz="3000" b="1" kern="1200"/>
            <a:t>additional field called timestamp</a:t>
          </a:r>
          <a:r>
            <a:rPr lang="en-US" sz="3000" kern="1200"/>
            <a:t>.</a:t>
          </a:r>
        </a:p>
      </dsp:txBody>
      <dsp:txXfrm>
        <a:off x="0" y="1516644"/>
        <a:ext cx="7781030" cy="17760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FCEFE9-5745-4828-945C-E64D6892C113}">
      <dsp:nvSpPr>
        <dsp:cNvPr id="0" name=""/>
        <dsp:cNvSpPr/>
      </dsp:nvSpPr>
      <dsp:spPr>
        <a:xfrm>
          <a:off x="0" y="457003"/>
          <a:ext cx="5928344" cy="27720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60105" tIns="458216" rIns="460105"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We can specify schema such as Column Names, their Data Types and indexes</a:t>
          </a:r>
        </a:p>
        <a:p>
          <a:pPr marL="228600" lvl="1" indent="-228600" algn="l" defTabSz="977900">
            <a:lnSpc>
              <a:spcPct val="90000"/>
            </a:lnSpc>
            <a:spcBef>
              <a:spcPct val="0"/>
            </a:spcBef>
            <a:spcAft>
              <a:spcPct val="15000"/>
            </a:spcAft>
            <a:buChar char="•"/>
          </a:pPr>
          <a:r>
            <a:rPr lang="en-US" sz="2200" kern="1200"/>
            <a:t>Rows are not required to reserve storage for every column defined in the schema and can be sparse. </a:t>
          </a:r>
        </a:p>
        <a:p>
          <a:pPr marL="228600" lvl="1" indent="-228600" algn="l" defTabSz="977900">
            <a:lnSpc>
              <a:spcPct val="90000"/>
            </a:lnSpc>
            <a:spcBef>
              <a:spcPct val="0"/>
            </a:spcBef>
            <a:spcAft>
              <a:spcPct val="15000"/>
            </a:spcAft>
            <a:buChar char="•"/>
          </a:pPr>
          <a:r>
            <a:rPr lang="en-US" sz="2200" kern="1200"/>
            <a:t>Space is only used for the columns that are present in the row.</a:t>
          </a:r>
        </a:p>
      </dsp:txBody>
      <dsp:txXfrm>
        <a:off x="0" y="457003"/>
        <a:ext cx="5928344" cy="2772000"/>
      </dsp:txXfrm>
    </dsp:sp>
    <dsp:sp modelId="{31AFA438-D473-40A6-976C-3CDC88AE810B}">
      <dsp:nvSpPr>
        <dsp:cNvPr id="0" name=""/>
        <dsp:cNvSpPr/>
      </dsp:nvSpPr>
      <dsp:spPr>
        <a:xfrm>
          <a:off x="296417" y="132283"/>
          <a:ext cx="4149840" cy="6494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854" tIns="0" rIns="156854" bIns="0" numCol="1" spcCol="1270" anchor="ctr" anchorCtr="0">
          <a:noAutofit/>
        </a:bodyPr>
        <a:lstStyle/>
        <a:p>
          <a:pPr marL="0" lvl="0" indent="0" algn="l" defTabSz="977900">
            <a:lnSpc>
              <a:spcPct val="90000"/>
            </a:lnSpc>
            <a:spcBef>
              <a:spcPct val="0"/>
            </a:spcBef>
            <a:spcAft>
              <a:spcPct val="35000"/>
            </a:spcAft>
            <a:buNone/>
          </a:pPr>
          <a:r>
            <a:rPr lang="en-US" sz="2200" kern="1200"/>
            <a:t>Static Column Family</a:t>
          </a:r>
        </a:p>
      </dsp:txBody>
      <dsp:txXfrm>
        <a:off x="328120" y="163986"/>
        <a:ext cx="4086434" cy="586034"/>
      </dsp:txXfrm>
    </dsp:sp>
    <dsp:sp modelId="{B4B4BDB6-8B43-4C5F-B6B5-8B79FB23C126}">
      <dsp:nvSpPr>
        <dsp:cNvPr id="0" name=""/>
        <dsp:cNvSpPr/>
      </dsp:nvSpPr>
      <dsp:spPr>
        <a:xfrm>
          <a:off x="0" y="3672523"/>
          <a:ext cx="5928344" cy="148995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60105" tIns="458216" rIns="460105"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There is no schema. The application is free to store whatever columns it wants and their data types at run-time.</a:t>
          </a:r>
        </a:p>
      </dsp:txBody>
      <dsp:txXfrm>
        <a:off x="0" y="3672523"/>
        <a:ext cx="5928344" cy="1489950"/>
      </dsp:txXfrm>
    </dsp:sp>
    <dsp:sp modelId="{31DE63D0-3297-4E71-8C77-F906D387F400}">
      <dsp:nvSpPr>
        <dsp:cNvPr id="0" name=""/>
        <dsp:cNvSpPr/>
      </dsp:nvSpPr>
      <dsp:spPr>
        <a:xfrm>
          <a:off x="296417" y="3347803"/>
          <a:ext cx="4149840" cy="6494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854" tIns="0" rIns="156854" bIns="0" numCol="1" spcCol="1270" anchor="ctr" anchorCtr="0">
          <a:noAutofit/>
        </a:bodyPr>
        <a:lstStyle/>
        <a:p>
          <a:pPr marL="0" lvl="0" indent="0" algn="l" defTabSz="977900">
            <a:lnSpc>
              <a:spcPct val="90000"/>
            </a:lnSpc>
            <a:spcBef>
              <a:spcPct val="0"/>
            </a:spcBef>
            <a:spcAft>
              <a:spcPct val="35000"/>
            </a:spcAft>
            <a:buNone/>
          </a:pPr>
          <a:r>
            <a:rPr lang="en-US" sz="2200" kern="1200"/>
            <a:t>Dynamic Column Family</a:t>
          </a:r>
        </a:p>
      </dsp:txBody>
      <dsp:txXfrm>
        <a:off x="328120" y="3379506"/>
        <a:ext cx="4086434" cy="5860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9F591-3E85-4A24-A813-ACFFEDA0DDFF}">
      <dsp:nvSpPr>
        <dsp:cNvPr id="0" name=""/>
        <dsp:cNvSpPr/>
      </dsp:nvSpPr>
      <dsp:spPr>
        <a:xfrm>
          <a:off x="0" y="4727"/>
          <a:ext cx="6864873" cy="100695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010419-C3DD-4040-A919-7CF8AD2A6AB4}">
      <dsp:nvSpPr>
        <dsp:cNvPr id="0" name=""/>
        <dsp:cNvSpPr/>
      </dsp:nvSpPr>
      <dsp:spPr>
        <a:xfrm>
          <a:off x="304602" y="231291"/>
          <a:ext cx="553823" cy="5538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A40BEF-B92F-4ADB-BADC-033DB7F4200E}">
      <dsp:nvSpPr>
        <dsp:cNvPr id="0" name=""/>
        <dsp:cNvSpPr/>
      </dsp:nvSpPr>
      <dsp:spPr>
        <a:xfrm>
          <a:off x="1163029" y="4727"/>
          <a:ext cx="5701843" cy="1006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569" tIns="106569" rIns="106569" bIns="106569" numCol="1" spcCol="1270" anchor="ctr" anchorCtr="0">
          <a:noAutofit/>
        </a:bodyPr>
        <a:lstStyle/>
        <a:p>
          <a:pPr marL="0" lvl="0" indent="0" algn="l" defTabSz="844550">
            <a:lnSpc>
              <a:spcPct val="100000"/>
            </a:lnSpc>
            <a:spcBef>
              <a:spcPct val="0"/>
            </a:spcBef>
            <a:spcAft>
              <a:spcPct val="35000"/>
            </a:spcAft>
            <a:buNone/>
          </a:pPr>
          <a:r>
            <a:rPr lang="en-US" sz="1900" b="1" kern="1200"/>
            <a:t>Keyspace: </a:t>
          </a:r>
          <a:r>
            <a:rPr lang="en-US" sz="1900" kern="1200"/>
            <a:t>Top level container for Column Families</a:t>
          </a:r>
        </a:p>
      </dsp:txBody>
      <dsp:txXfrm>
        <a:off x="1163029" y="4727"/>
        <a:ext cx="5701843" cy="1006952"/>
      </dsp:txXfrm>
    </dsp:sp>
    <dsp:sp modelId="{1A24B6E2-63F0-489A-B569-64EE3406B2F1}">
      <dsp:nvSpPr>
        <dsp:cNvPr id="0" name=""/>
        <dsp:cNvSpPr/>
      </dsp:nvSpPr>
      <dsp:spPr>
        <a:xfrm>
          <a:off x="0" y="1263417"/>
          <a:ext cx="6864873" cy="100695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0B68BF-A4DD-41AF-98C6-90D0EFF06D5F}">
      <dsp:nvSpPr>
        <dsp:cNvPr id="0" name=""/>
        <dsp:cNvSpPr/>
      </dsp:nvSpPr>
      <dsp:spPr>
        <a:xfrm>
          <a:off x="304602" y="1489981"/>
          <a:ext cx="553823" cy="5538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40A8A5-ACC8-4697-A093-1AF43E462B9E}">
      <dsp:nvSpPr>
        <dsp:cNvPr id="0" name=""/>
        <dsp:cNvSpPr/>
      </dsp:nvSpPr>
      <dsp:spPr>
        <a:xfrm>
          <a:off x="1163029" y="1263417"/>
          <a:ext cx="5701843" cy="1006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569" tIns="106569" rIns="106569" bIns="106569" numCol="1" spcCol="1270" anchor="ctr" anchorCtr="0">
          <a:noAutofit/>
        </a:bodyPr>
        <a:lstStyle/>
        <a:p>
          <a:pPr marL="0" lvl="0" indent="0" algn="l" defTabSz="844550">
            <a:lnSpc>
              <a:spcPct val="100000"/>
            </a:lnSpc>
            <a:spcBef>
              <a:spcPct val="0"/>
            </a:spcBef>
            <a:spcAft>
              <a:spcPct val="35000"/>
            </a:spcAft>
            <a:buNone/>
          </a:pPr>
          <a:r>
            <a:rPr lang="en-US" sz="1900" b="1" kern="1200"/>
            <a:t>Column Family: </a:t>
          </a:r>
          <a:r>
            <a:rPr lang="en-US" sz="1900" kern="1200"/>
            <a:t>A container for Row Keys and Column Families</a:t>
          </a:r>
        </a:p>
      </dsp:txBody>
      <dsp:txXfrm>
        <a:off x="1163029" y="1263417"/>
        <a:ext cx="5701843" cy="1006952"/>
      </dsp:txXfrm>
    </dsp:sp>
    <dsp:sp modelId="{75336AAA-E503-4B8B-8034-6BBC395C4004}">
      <dsp:nvSpPr>
        <dsp:cNvPr id="0" name=""/>
        <dsp:cNvSpPr/>
      </dsp:nvSpPr>
      <dsp:spPr>
        <a:xfrm>
          <a:off x="0" y="2522107"/>
          <a:ext cx="6864873" cy="100695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C20AB2-9C99-499B-934F-44DE0BB9BACB}">
      <dsp:nvSpPr>
        <dsp:cNvPr id="0" name=""/>
        <dsp:cNvSpPr/>
      </dsp:nvSpPr>
      <dsp:spPr>
        <a:xfrm>
          <a:off x="304602" y="2748671"/>
          <a:ext cx="553823" cy="5538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5FED95-F65A-4BDE-9316-3CC62B6D5AF6}">
      <dsp:nvSpPr>
        <dsp:cNvPr id="0" name=""/>
        <dsp:cNvSpPr/>
      </dsp:nvSpPr>
      <dsp:spPr>
        <a:xfrm>
          <a:off x="1163029" y="2522107"/>
          <a:ext cx="5701843" cy="1006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569" tIns="106569" rIns="106569" bIns="106569" numCol="1" spcCol="1270" anchor="ctr" anchorCtr="0">
          <a:noAutofit/>
        </a:bodyPr>
        <a:lstStyle/>
        <a:p>
          <a:pPr marL="0" lvl="0" indent="0" algn="l" defTabSz="844550">
            <a:lnSpc>
              <a:spcPct val="100000"/>
            </a:lnSpc>
            <a:spcBef>
              <a:spcPct val="0"/>
            </a:spcBef>
            <a:spcAft>
              <a:spcPct val="35000"/>
            </a:spcAft>
            <a:buNone/>
          </a:pPr>
          <a:r>
            <a:rPr lang="en-US" sz="1900" b="1" kern="1200"/>
            <a:t>Row Key: </a:t>
          </a:r>
          <a:r>
            <a:rPr lang="en-US" sz="1900" kern="1200"/>
            <a:t>The unique identifier for data stored within a Column Family</a:t>
          </a:r>
        </a:p>
      </dsp:txBody>
      <dsp:txXfrm>
        <a:off x="1163029" y="2522107"/>
        <a:ext cx="5701843" cy="1006952"/>
      </dsp:txXfrm>
    </dsp:sp>
    <dsp:sp modelId="{4A1E7AD6-679D-4879-BB8E-4FE9A0452A40}">
      <dsp:nvSpPr>
        <dsp:cNvPr id="0" name=""/>
        <dsp:cNvSpPr/>
      </dsp:nvSpPr>
      <dsp:spPr>
        <a:xfrm>
          <a:off x="0" y="3780797"/>
          <a:ext cx="6864873" cy="100695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8B3C00-A71F-4CC9-9D24-FDE087AEB257}">
      <dsp:nvSpPr>
        <dsp:cNvPr id="0" name=""/>
        <dsp:cNvSpPr/>
      </dsp:nvSpPr>
      <dsp:spPr>
        <a:xfrm>
          <a:off x="304602" y="4007361"/>
          <a:ext cx="553823" cy="5538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26B336-6484-4F54-845C-506A412E3C02}">
      <dsp:nvSpPr>
        <dsp:cNvPr id="0" name=""/>
        <dsp:cNvSpPr/>
      </dsp:nvSpPr>
      <dsp:spPr>
        <a:xfrm>
          <a:off x="1163029" y="3780797"/>
          <a:ext cx="5701843" cy="1006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569" tIns="106569" rIns="106569" bIns="106569" numCol="1" spcCol="1270" anchor="ctr" anchorCtr="0">
          <a:noAutofit/>
        </a:bodyPr>
        <a:lstStyle/>
        <a:p>
          <a:pPr marL="0" lvl="0" indent="0" algn="l" defTabSz="844550">
            <a:lnSpc>
              <a:spcPct val="100000"/>
            </a:lnSpc>
            <a:spcBef>
              <a:spcPct val="0"/>
            </a:spcBef>
            <a:spcAft>
              <a:spcPct val="35000"/>
            </a:spcAft>
            <a:buNone/>
          </a:pPr>
          <a:r>
            <a:rPr lang="en-US" sz="1900" b="1" kern="1200"/>
            <a:t>Super Column: </a:t>
          </a:r>
          <a:r>
            <a:rPr lang="en-US" sz="1900" kern="1200"/>
            <a:t>A Dictionary of Columns identified by Row Key</a:t>
          </a:r>
        </a:p>
      </dsp:txBody>
      <dsp:txXfrm>
        <a:off x="1163029" y="3780797"/>
        <a:ext cx="5701843" cy="1006952"/>
      </dsp:txXfrm>
    </dsp:sp>
    <dsp:sp modelId="{5941E5F4-3907-41F8-95A7-303DC4383EBA}">
      <dsp:nvSpPr>
        <dsp:cNvPr id="0" name=""/>
        <dsp:cNvSpPr/>
      </dsp:nvSpPr>
      <dsp:spPr>
        <a:xfrm>
          <a:off x="0" y="5039487"/>
          <a:ext cx="6864873" cy="100695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91DAE6-E569-4D8E-A912-1EEF5A78D8C9}">
      <dsp:nvSpPr>
        <dsp:cNvPr id="0" name=""/>
        <dsp:cNvSpPr/>
      </dsp:nvSpPr>
      <dsp:spPr>
        <a:xfrm>
          <a:off x="304602" y="5266051"/>
          <a:ext cx="553823" cy="5538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A19627-82EF-411D-A92E-CB58235C570B}">
      <dsp:nvSpPr>
        <dsp:cNvPr id="0" name=""/>
        <dsp:cNvSpPr/>
      </dsp:nvSpPr>
      <dsp:spPr>
        <a:xfrm>
          <a:off x="1163029" y="5039487"/>
          <a:ext cx="5701843" cy="1006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569" tIns="106569" rIns="106569" bIns="106569" numCol="1" spcCol="1270" anchor="ctr" anchorCtr="0">
          <a:noAutofit/>
        </a:bodyPr>
        <a:lstStyle/>
        <a:p>
          <a:pPr marL="0" lvl="0" indent="0" algn="l" defTabSz="844550">
            <a:lnSpc>
              <a:spcPct val="100000"/>
            </a:lnSpc>
            <a:spcBef>
              <a:spcPct val="0"/>
            </a:spcBef>
            <a:spcAft>
              <a:spcPct val="35000"/>
            </a:spcAft>
            <a:buNone/>
          </a:pPr>
          <a:r>
            <a:rPr lang="en-US" sz="1900" b="1" kern="1200"/>
            <a:t>Column: </a:t>
          </a:r>
          <a:r>
            <a:rPr lang="en-US" sz="1900" kern="1200"/>
            <a:t>Name-Value pair with an additional field: timestamp</a:t>
          </a:r>
        </a:p>
      </dsp:txBody>
      <dsp:txXfrm>
        <a:off x="1163029" y="5039487"/>
        <a:ext cx="5701843" cy="10069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52DFE6-5A14-40FC-A289-D413436394F2}">
      <dsp:nvSpPr>
        <dsp:cNvPr id="0" name=""/>
        <dsp:cNvSpPr/>
      </dsp:nvSpPr>
      <dsp:spPr>
        <a:xfrm>
          <a:off x="0" y="816"/>
          <a:ext cx="9664334" cy="14227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Most RDB databases has rows as unit of storage, which helps in writing performances.</a:t>
          </a:r>
        </a:p>
      </dsp:txBody>
      <dsp:txXfrm>
        <a:off x="69451" y="70267"/>
        <a:ext cx="9525432" cy="1283818"/>
      </dsp:txXfrm>
    </dsp:sp>
    <dsp:sp modelId="{3E48933B-7A0E-44E0-B40B-F59423E63FAA}">
      <dsp:nvSpPr>
        <dsp:cNvPr id="0" name=""/>
        <dsp:cNvSpPr/>
      </dsp:nvSpPr>
      <dsp:spPr>
        <a:xfrm>
          <a:off x="0" y="1532976"/>
          <a:ext cx="9664334" cy="14227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However, there are many scenarios where:</a:t>
          </a:r>
        </a:p>
      </dsp:txBody>
      <dsp:txXfrm>
        <a:off x="69451" y="1602427"/>
        <a:ext cx="9525432" cy="1283818"/>
      </dsp:txXfrm>
    </dsp:sp>
    <dsp:sp modelId="{10F62103-4D22-48A3-B840-AF18AC77B25B}">
      <dsp:nvSpPr>
        <dsp:cNvPr id="0" name=""/>
        <dsp:cNvSpPr/>
      </dsp:nvSpPr>
      <dsp:spPr>
        <a:xfrm>
          <a:off x="0" y="2955696"/>
          <a:ext cx="9664334" cy="96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6843" tIns="48260" rIns="270256" bIns="48260" numCol="1" spcCol="1270" anchor="t" anchorCtr="0">
          <a:noAutofit/>
        </a:bodyPr>
        <a:lstStyle/>
        <a:p>
          <a:pPr marL="285750" lvl="1" indent="-285750" algn="l" defTabSz="1333500">
            <a:lnSpc>
              <a:spcPct val="90000"/>
            </a:lnSpc>
            <a:spcBef>
              <a:spcPct val="0"/>
            </a:spcBef>
            <a:spcAft>
              <a:spcPct val="20000"/>
            </a:spcAft>
            <a:buChar char="•"/>
          </a:pPr>
          <a:r>
            <a:rPr lang="en-US" sz="3000" kern="1200"/>
            <a:t>Write are rares, but</a:t>
          </a:r>
        </a:p>
        <a:p>
          <a:pPr marL="285750" lvl="1" indent="-285750" algn="l" defTabSz="1333500">
            <a:lnSpc>
              <a:spcPct val="90000"/>
            </a:lnSpc>
            <a:spcBef>
              <a:spcPct val="0"/>
            </a:spcBef>
            <a:spcAft>
              <a:spcPct val="20000"/>
            </a:spcAft>
            <a:buChar char="•"/>
          </a:pPr>
          <a:r>
            <a:rPr lang="en-US" sz="3000" kern="1200"/>
            <a:t>You need to read a few columns of many rows at once</a:t>
          </a:r>
        </a:p>
      </dsp:txBody>
      <dsp:txXfrm>
        <a:off x="0" y="2955696"/>
        <a:ext cx="9664334" cy="9635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BE5482-B59B-47B4-92AB-845B1A353F64}">
      <dsp:nvSpPr>
        <dsp:cNvPr id="0" name=""/>
        <dsp:cNvSpPr/>
      </dsp:nvSpPr>
      <dsp:spPr>
        <a:xfrm>
          <a:off x="0" y="29769"/>
          <a:ext cx="10058399" cy="1310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The biggest benefit of a column-oriented database is fast data aggregation:</a:t>
          </a:r>
        </a:p>
      </dsp:txBody>
      <dsp:txXfrm>
        <a:off x="63968" y="93737"/>
        <a:ext cx="9930463" cy="1182464"/>
      </dsp:txXfrm>
    </dsp:sp>
    <dsp:sp modelId="{426BE99B-4777-4A3E-992C-97DDA58F9DB2}">
      <dsp:nvSpPr>
        <dsp:cNvPr id="0" name=""/>
        <dsp:cNvSpPr/>
      </dsp:nvSpPr>
      <dsp:spPr>
        <a:xfrm>
          <a:off x="0" y="1340169"/>
          <a:ext cx="10058399" cy="2390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Extracting data from a single column and providing summaries of that data. </a:t>
          </a:r>
        </a:p>
        <a:p>
          <a:pPr marL="228600" lvl="1" indent="-228600" algn="l" defTabSz="1200150">
            <a:lnSpc>
              <a:spcPct val="90000"/>
            </a:lnSpc>
            <a:spcBef>
              <a:spcPct val="0"/>
            </a:spcBef>
            <a:spcAft>
              <a:spcPct val="20000"/>
            </a:spcAft>
            <a:buChar char="•"/>
          </a:pPr>
          <a:r>
            <a:rPr lang="en-US" sz="2700" kern="1200" dirty="0"/>
            <a:t>Google uses one, for example, to aggregate Web page visitation data. When the software has compiled the Web sites visited and the number of times each was visited, the data are archived.</a:t>
          </a:r>
        </a:p>
        <a:p>
          <a:pPr marL="228600" lvl="1" indent="-228600" algn="l" defTabSz="1200150">
            <a:lnSpc>
              <a:spcPct val="90000"/>
            </a:lnSpc>
            <a:spcBef>
              <a:spcPct val="0"/>
            </a:spcBef>
            <a:spcAft>
              <a:spcPct val="20000"/>
            </a:spcAft>
            <a:buChar char="•"/>
          </a:pPr>
          <a:endParaRPr lang="en-US" sz="2700" kern="1200"/>
        </a:p>
      </dsp:txBody>
      <dsp:txXfrm>
        <a:off x="0" y="1340169"/>
        <a:ext cx="10058399" cy="23908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67FF12-538E-4A22-9973-632E4E1D2FAA}">
      <dsp:nvSpPr>
        <dsp:cNvPr id="0" name=""/>
        <dsp:cNvSpPr/>
      </dsp:nvSpPr>
      <dsp:spPr>
        <a:xfrm>
          <a:off x="0" y="471416"/>
          <a:ext cx="10058399" cy="7862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Unlike transactional data, which is written frequently, analytical data doesn't change often. It's usually created by infrequent bulk writes – data dumps.</a:t>
          </a:r>
        </a:p>
      </dsp:txBody>
      <dsp:txXfrm>
        <a:off x="38381" y="509797"/>
        <a:ext cx="9981637" cy="709478"/>
      </dsp:txXfrm>
    </dsp:sp>
    <dsp:sp modelId="{59770CA4-A01F-4F77-B4D5-B7F7A211D02D}">
      <dsp:nvSpPr>
        <dsp:cNvPr id="0" name=""/>
        <dsp:cNvSpPr/>
      </dsp:nvSpPr>
      <dsp:spPr>
        <a:xfrm>
          <a:off x="0" y="1318135"/>
          <a:ext cx="10058399" cy="7862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Columnar store lets you ignore all data that do not apply to a particular query, because you can retrieve the information from just the columns you want. </a:t>
          </a:r>
        </a:p>
      </dsp:txBody>
      <dsp:txXfrm>
        <a:off x="38381" y="1356516"/>
        <a:ext cx="9981637" cy="709478"/>
      </dsp:txXfrm>
    </dsp:sp>
    <dsp:sp modelId="{88B1FA99-307F-44BB-A292-624A9F1E386E}">
      <dsp:nvSpPr>
        <dsp:cNvPr id="0" name=""/>
        <dsp:cNvSpPr/>
      </dsp:nvSpPr>
      <dsp:spPr>
        <a:xfrm>
          <a:off x="0" y="2164856"/>
          <a:ext cx="10058399" cy="7862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To insert a new record in a row-oriented database, it takes a single operation. </a:t>
          </a:r>
        </a:p>
      </dsp:txBody>
      <dsp:txXfrm>
        <a:off x="38381" y="2203237"/>
        <a:ext cx="9981637" cy="709478"/>
      </dsp:txXfrm>
    </dsp:sp>
    <dsp:sp modelId="{B033F3E3-59F2-4401-A2AA-4D3647F03732}">
      <dsp:nvSpPr>
        <dsp:cNvPr id="0" name=""/>
        <dsp:cNvSpPr/>
      </dsp:nvSpPr>
      <dsp:spPr>
        <a:xfrm>
          <a:off x="0" y="3011576"/>
          <a:ext cx="10058399" cy="7862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However, it takes more computing resources to write a record to a columnar database, because you have to write all the fields to the proper columns one at a time. </a:t>
          </a:r>
        </a:p>
      </dsp:txBody>
      <dsp:txXfrm>
        <a:off x="38381" y="3049957"/>
        <a:ext cx="9981637" cy="7094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DC45F-C45A-449D-A58E-265B1270A923}" type="datetimeFigureOut">
              <a:rPr lang="en-US" smtClean="0"/>
              <a:t>10/7/2020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29593-6498-4AEC-8142-BFED661E0B5A}" type="slidenum">
              <a:rPr lang="en-US" smtClean="0"/>
              <a:t>‹#›</a:t>
            </a:fld>
            <a:endParaRPr lang="en-US"/>
          </a:p>
        </p:txBody>
      </p:sp>
    </p:spTree>
    <p:extLst>
      <p:ext uri="{BB962C8B-B14F-4D97-AF65-F5344CB8AC3E}">
        <p14:creationId xmlns:p14="http://schemas.microsoft.com/office/powerpoint/2010/main" val="235021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43464ba7e3_0_506: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43464ba7e3_0_506: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268" name="Google Shape;268;g43464ba7e3_0_506: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64bd338ccb_0_204: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64bd338ccb_0_204: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354" name="Google Shape;354;g64bd338ccb_0_204: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64bd338ccb_0_12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64bd338ccb_0_121: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Clr>
                <a:schemeClr val="dk1"/>
              </a:buClr>
              <a:buSzPts val="1100"/>
              <a:buFont typeface="Arial"/>
              <a:buNone/>
            </a:pPr>
            <a:r>
              <a:rPr lang="en-US" sz="1200">
                <a:solidFill>
                  <a:srgbClr val="30333A"/>
                </a:solidFill>
                <a:highlight>
                  <a:srgbClr val="FEFEFE"/>
                </a:highlight>
                <a:latin typeface="Roboto"/>
                <a:ea typeface="Roboto"/>
                <a:cs typeface="Roboto"/>
                <a:sym typeface="Roboto"/>
              </a:rPr>
              <a:t>The simplest unit of storage is the </a:t>
            </a:r>
            <a:r>
              <a:rPr lang="en-US" sz="1200" i="1">
                <a:solidFill>
                  <a:srgbClr val="30333A"/>
                </a:solidFill>
                <a:highlight>
                  <a:srgbClr val="FEFEFE"/>
                </a:highlight>
                <a:latin typeface="Roboto"/>
                <a:ea typeface="Roboto"/>
                <a:cs typeface="Roboto"/>
                <a:sym typeface="Roboto"/>
              </a:rPr>
              <a:t>column</a:t>
            </a:r>
            <a:r>
              <a:rPr lang="en-US" sz="1200">
                <a:solidFill>
                  <a:srgbClr val="30333A"/>
                </a:solidFill>
                <a:highlight>
                  <a:srgbClr val="FEFEFE"/>
                </a:highlight>
                <a:latin typeface="Roboto"/>
                <a:ea typeface="Roboto"/>
                <a:cs typeface="Roboto"/>
                <a:sym typeface="Roboto"/>
              </a:rPr>
              <a:t> itself consisting of a name-value pair. Any number of columns can then be combined into a </a:t>
            </a:r>
            <a:r>
              <a:rPr lang="en-US" sz="1200" i="1">
                <a:solidFill>
                  <a:srgbClr val="30333A"/>
                </a:solidFill>
                <a:highlight>
                  <a:srgbClr val="FEFEFE"/>
                </a:highlight>
                <a:latin typeface="Roboto"/>
                <a:ea typeface="Roboto"/>
                <a:cs typeface="Roboto"/>
                <a:sym typeface="Roboto"/>
              </a:rPr>
              <a:t>super column</a:t>
            </a:r>
            <a:r>
              <a:rPr lang="en-US" sz="1200">
                <a:solidFill>
                  <a:srgbClr val="30333A"/>
                </a:solidFill>
                <a:highlight>
                  <a:srgbClr val="FEFEFE"/>
                </a:highlight>
                <a:latin typeface="Roboto"/>
                <a:ea typeface="Roboto"/>
                <a:cs typeface="Roboto"/>
                <a:sym typeface="Roboto"/>
              </a:rPr>
              <a:t>, which gives a name to a particular set of columns. Columns are stored in rows, and when a row contains columns only, it is known as a </a:t>
            </a:r>
            <a:r>
              <a:rPr lang="en-US" sz="1200" i="1">
                <a:solidFill>
                  <a:srgbClr val="30333A"/>
                </a:solidFill>
                <a:highlight>
                  <a:srgbClr val="FEFEFE"/>
                </a:highlight>
                <a:latin typeface="Roboto"/>
                <a:ea typeface="Roboto"/>
                <a:cs typeface="Roboto"/>
                <a:sym typeface="Roboto"/>
              </a:rPr>
              <a:t>column family</a:t>
            </a:r>
            <a:r>
              <a:rPr lang="en-US" sz="1200">
                <a:solidFill>
                  <a:srgbClr val="30333A"/>
                </a:solidFill>
                <a:highlight>
                  <a:srgbClr val="FEFEFE"/>
                </a:highlight>
                <a:latin typeface="Roboto"/>
                <a:ea typeface="Roboto"/>
                <a:cs typeface="Roboto"/>
                <a:sym typeface="Roboto"/>
              </a:rPr>
              <a:t>, but when a row contains super columns, it is known as a </a:t>
            </a:r>
            <a:r>
              <a:rPr lang="en-US" sz="1200" i="1">
                <a:solidFill>
                  <a:srgbClr val="30333A"/>
                </a:solidFill>
                <a:highlight>
                  <a:srgbClr val="FEFEFE"/>
                </a:highlight>
                <a:latin typeface="Roboto"/>
                <a:ea typeface="Roboto"/>
                <a:cs typeface="Roboto"/>
                <a:sym typeface="Roboto"/>
              </a:rPr>
              <a:t>super column family</a:t>
            </a:r>
            <a:r>
              <a:rPr lang="en-US" sz="1200">
                <a:solidFill>
                  <a:srgbClr val="30333A"/>
                </a:solidFill>
                <a:highlight>
                  <a:srgbClr val="FEFEFE"/>
                </a:highlight>
                <a:latin typeface="Roboto"/>
                <a:ea typeface="Roboto"/>
                <a:cs typeface="Roboto"/>
                <a:sym typeface="Roboto"/>
              </a:rPr>
              <a:t>.</a:t>
            </a:r>
            <a:endParaRPr sz="1200">
              <a:solidFill>
                <a:srgbClr val="30333A"/>
              </a:solidFill>
              <a:highlight>
                <a:srgbClr val="FEFEFE"/>
              </a:highlight>
              <a:latin typeface="Roboto"/>
              <a:ea typeface="Roboto"/>
              <a:cs typeface="Roboto"/>
              <a:sym typeface="Roboto"/>
            </a:endParaRPr>
          </a:p>
          <a:p>
            <a:pPr marL="0" lvl="0" indent="0" algn="l" rtl="0">
              <a:spcBef>
                <a:spcPts val="540"/>
              </a:spcBef>
              <a:spcAft>
                <a:spcPts val="0"/>
              </a:spcAft>
              <a:buClr>
                <a:schemeClr val="dk1"/>
              </a:buClr>
              <a:buSzPts val="1100"/>
              <a:buFont typeface="Arial"/>
              <a:buNone/>
            </a:pPr>
            <a:endParaRPr sz="1100"/>
          </a:p>
          <a:p>
            <a:pPr marL="0" lvl="0" indent="0" algn="l" rtl="0">
              <a:spcBef>
                <a:spcPts val="540"/>
              </a:spcBef>
              <a:spcAft>
                <a:spcPts val="0"/>
              </a:spcAft>
              <a:buClr>
                <a:schemeClr val="dk1"/>
              </a:buClr>
              <a:buSzPts val="1100"/>
              <a:buFont typeface="Arial"/>
              <a:buNone/>
            </a:pPr>
            <a:r>
              <a:rPr lang="en-US" sz="1200">
                <a:solidFill>
                  <a:srgbClr val="30333A"/>
                </a:solidFill>
                <a:highlight>
                  <a:srgbClr val="FEFEFE"/>
                </a:highlight>
                <a:latin typeface="Roboto"/>
                <a:ea typeface="Roboto"/>
                <a:cs typeface="Roboto"/>
                <a:sym typeface="Roboto"/>
              </a:rPr>
              <a:t>At first it might seem odd to include rows when the data is mostly organized via columns, but in fact, rows are vital since they provide a nested hashmap for columnar data. Consider the diagram below of a super column family mapping out a recording artist and his albums.</a:t>
            </a:r>
            <a:endParaRPr sz="1200">
              <a:solidFill>
                <a:srgbClr val="30333A"/>
              </a:solidFill>
              <a:highlight>
                <a:srgbClr val="FEFEFE"/>
              </a:highlight>
              <a:latin typeface="Roboto"/>
              <a:ea typeface="Roboto"/>
              <a:cs typeface="Roboto"/>
              <a:sym typeface="Roboto"/>
            </a:endParaRPr>
          </a:p>
          <a:p>
            <a:pPr marL="0" lvl="0" indent="0" algn="l" rtl="0">
              <a:spcBef>
                <a:spcPts val="540"/>
              </a:spcBef>
              <a:spcAft>
                <a:spcPts val="0"/>
              </a:spcAft>
              <a:buNone/>
            </a:pPr>
            <a:endParaRPr/>
          </a:p>
        </p:txBody>
      </p:sp>
      <p:sp>
        <p:nvSpPr>
          <p:cNvPr id="363" name="Google Shape;363;g64bd338ccb_0_121: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64bd338ccb_0_17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64bd338ccb_0_170: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r>
              <a:rPr lang="en-US" sz="1200">
                <a:solidFill>
                  <a:srgbClr val="30333A"/>
                </a:solidFill>
                <a:highlight>
                  <a:srgbClr val="FEFEFE"/>
                </a:highlight>
                <a:latin typeface="Roboto"/>
                <a:ea typeface="Roboto"/>
                <a:cs typeface="Roboto"/>
                <a:sym typeface="Roboto"/>
              </a:rPr>
              <a:t>The simplest unit of storage is the </a:t>
            </a:r>
            <a:r>
              <a:rPr lang="en-US" sz="1200" i="1">
                <a:solidFill>
                  <a:srgbClr val="30333A"/>
                </a:solidFill>
                <a:highlight>
                  <a:srgbClr val="FEFEFE"/>
                </a:highlight>
                <a:latin typeface="Roboto"/>
                <a:ea typeface="Roboto"/>
                <a:cs typeface="Roboto"/>
                <a:sym typeface="Roboto"/>
              </a:rPr>
              <a:t>column</a:t>
            </a:r>
            <a:r>
              <a:rPr lang="en-US" sz="1200">
                <a:solidFill>
                  <a:srgbClr val="30333A"/>
                </a:solidFill>
                <a:highlight>
                  <a:srgbClr val="FEFEFE"/>
                </a:highlight>
                <a:latin typeface="Roboto"/>
                <a:ea typeface="Roboto"/>
                <a:cs typeface="Roboto"/>
                <a:sym typeface="Roboto"/>
              </a:rPr>
              <a:t> itself consisting of a name-value pair. Any number of columns can then be combined into a </a:t>
            </a:r>
            <a:r>
              <a:rPr lang="en-US" sz="1200" i="1">
                <a:solidFill>
                  <a:srgbClr val="30333A"/>
                </a:solidFill>
                <a:highlight>
                  <a:srgbClr val="FEFEFE"/>
                </a:highlight>
                <a:latin typeface="Roboto"/>
                <a:ea typeface="Roboto"/>
                <a:cs typeface="Roboto"/>
                <a:sym typeface="Roboto"/>
              </a:rPr>
              <a:t>super column</a:t>
            </a:r>
            <a:r>
              <a:rPr lang="en-US" sz="1200">
                <a:solidFill>
                  <a:srgbClr val="30333A"/>
                </a:solidFill>
                <a:highlight>
                  <a:srgbClr val="FEFEFE"/>
                </a:highlight>
                <a:latin typeface="Roboto"/>
                <a:ea typeface="Roboto"/>
                <a:cs typeface="Roboto"/>
                <a:sym typeface="Roboto"/>
              </a:rPr>
              <a:t>, which gives a name to a particular set of columns. Columns are stored in rows, and when a row contains columns only, it is known as a </a:t>
            </a:r>
            <a:r>
              <a:rPr lang="en-US" sz="1200" i="1">
                <a:solidFill>
                  <a:srgbClr val="30333A"/>
                </a:solidFill>
                <a:highlight>
                  <a:srgbClr val="FEFEFE"/>
                </a:highlight>
                <a:latin typeface="Roboto"/>
                <a:ea typeface="Roboto"/>
                <a:cs typeface="Roboto"/>
                <a:sym typeface="Roboto"/>
              </a:rPr>
              <a:t>column family</a:t>
            </a:r>
            <a:r>
              <a:rPr lang="en-US" sz="1200">
                <a:solidFill>
                  <a:srgbClr val="30333A"/>
                </a:solidFill>
                <a:highlight>
                  <a:srgbClr val="FEFEFE"/>
                </a:highlight>
                <a:latin typeface="Roboto"/>
                <a:ea typeface="Roboto"/>
                <a:cs typeface="Roboto"/>
                <a:sym typeface="Roboto"/>
              </a:rPr>
              <a:t>, but when a row contains super columns, it is known as a </a:t>
            </a:r>
            <a:r>
              <a:rPr lang="en-US" sz="1200" i="1">
                <a:solidFill>
                  <a:srgbClr val="30333A"/>
                </a:solidFill>
                <a:highlight>
                  <a:srgbClr val="FEFEFE"/>
                </a:highlight>
                <a:latin typeface="Roboto"/>
                <a:ea typeface="Roboto"/>
                <a:cs typeface="Roboto"/>
                <a:sym typeface="Roboto"/>
              </a:rPr>
              <a:t>super column family</a:t>
            </a:r>
            <a:r>
              <a:rPr lang="en-US" sz="1200">
                <a:solidFill>
                  <a:srgbClr val="30333A"/>
                </a:solidFill>
                <a:highlight>
                  <a:srgbClr val="FEFEFE"/>
                </a:highlight>
                <a:latin typeface="Roboto"/>
                <a:ea typeface="Roboto"/>
                <a:cs typeface="Roboto"/>
                <a:sym typeface="Roboto"/>
              </a:rPr>
              <a:t>.</a:t>
            </a:r>
            <a:endParaRPr sz="1200">
              <a:solidFill>
                <a:srgbClr val="30333A"/>
              </a:solidFill>
              <a:highlight>
                <a:srgbClr val="FEFEFE"/>
              </a:highlight>
              <a:latin typeface="Roboto"/>
              <a:ea typeface="Roboto"/>
              <a:cs typeface="Roboto"/>
              <a:sym typeface="Roboto"/>
            </a:endParaRPr>
          </a:p>
          <a:p>
            <a:pPr marL="0" lvl="0" indent="0" algn="l" rtl="0">
              <a:spcBef>
                <a:spcPts val="540"/>
              </a:spcBef>
              <a:spcAft>
                <a:spcPts val="0"/>
              </a:spcAft>
              <a:buNone/>
            </a:pPr>
            <a:endParaRPr sz="1100"/>
          </a:p>
          <a:p>
            <a:pPr marL="0" lvl="0" indent="0" algn="l" rtl="0">
              <a:spcBef>
                <a:spcPts val="540"/>
              </a:spcBef>
              <a:spcAft>
                <a:spcPts val="0"/>
              </a:spcAft>
              <a:buNone/>
            </a:pPr>
            <a:r>
              <a:rPr lang="en-US" sz="1200">
                <a:solidFill>
                  <a:srgbClr val="30333A"/>
                </a:solidFill>
                <a:highlight>
                  <a:srgbClr val="FEFEFE"/>
                </a:highlight>
                <a:latin typeface="Roboto"/>
                <a:ea typeface="Roboto"/>
                <a:cs typeface="Roboto"/>
                <a:sym typeface="Roboto"/>
              </a:rPr>
              <a:t>At first it might seem odd to include rows when the data is mostly organized via columns, but in fact, rows are vital since they provide a nested hashmap for columnar data. Consider the diagram below of a super column family mapping out a recording artist and his albums.</a:t>
            </a:r>
            <a:endParaRPr sz="1200">
              <a:solidFill>
                <a:srgbClr val="30333A"/>
              </a:solidFill>
              <a:highlight>
                <a:srgbClr val="FEFEFE"/>
              </a:highlight>
              <a:latin typeface="Roboto"/>
              <a:ea typeface="Roboto"/>
              <a:cs typeface="Roboto"/>
              <a:sym typeface="Roboto"/>
            </a:endParaRPr>
          </a:p>
          <a:p>
            <a:pPr marL="0" lvl="0" indent="0" algn="l" rtl="0">
              <a:spcBef>
                <a:spcPts val="540"/>
              </a:spcBef>
              <a:spcAft>
                <a:spcPts val="0"/>
              </a:spcAft>
              <a:buNone/>
            </a:pPr>
            <a:endParaRPr/>
          </a:p>
        </p:txBody>
      </p:sp>
      <p:sp>
        <p:nvSpPr>
          <p:cNvPr id="373" name="Google Shape;373;g64bd338ccb_0_170: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64bd338ccb_0_40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64bd338ccb_0_400: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383" name="Google Shape;383;g64bd338ccb_0_400: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64bd338ccb_0_41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64bd338ccb_0_411: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391" name="Google Shape;391;g64bd338ccb_0_411: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64bd338ccb_0_42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64bd338ccb_0_420: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401" name="Google Shape;401;g64bd338ccb_0_420: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64bd338ccb_0_195: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64bd338ccb_0_195: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409" name="Google Shape;409;g64bd338ccb_0_195: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64bd338ccb_0_13: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64bd338ccb_0_13: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417" name="Google Shape;417;g64bd338ccb_0_13: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64bd338ccb_0_33: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64bd338ccb_0_33: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424" name="Google Shape;424;g64bd338ccb_0_33: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64bd338ccb_0_4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64bd338ccb_0_40: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432" name="Google Shape;432;g64bd338ccb_0_40: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64bd338ccb_0_7: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64bd338ccb_0_7: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285" name="Google Shape;285;g64bd338ccb_0_7: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64bd338ccb_0_47: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64bd338ccb_0_47: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440" name="Google Shape;440;g64bd338ccb_0_47: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5cd3759fe2_0_28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5cd3759fe2_0_289: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448" name="Google Shape;448;g5cd3759fe2_0_289: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64bd338ccb_0_1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64bd338ccb_0_19: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292" name="Google Shape;292;g64bd338ccb_0_19: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64bd338ccb_0_187: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64bd338ccb_0_187: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457200" lvl="0" indent="-381000" algn="l" rtl="0">
              <a:lnSpc>
                <a:spcPct val="115000"/>
              </a:lnSpc>
              <a:spcBef>
                <a:spcPts val="600"/>
              </a:spcBef>
              <a:spcAft>
                <a:spcPts val="0"/>
              </a:spcAft>
              <a:buClr>
                <a:schemeClr val="dk1"/>
              </a:buClr>
              <a:buSzPts val="2400"/>
              <a:buFont typeface="Calibri"/>
              <a:buChar char="◎"/>
            </a:pPr>
            <a:r>
              <a:rPr lang="en-US" sz="2400">
                <a:latin typeface="Calibri"/>
                <a:ea typeface="Calibri"/>
                <a:cs typeface="Calibri"/>
                <a:sym typeface="Calibri"/>
              </a:rPr>
              <a:t>Column-family stores, which are named after this method, follow this model; they store data not in relational tables, but in enhanced and structured multidimensional key spaces.</a:t>
            </a:r>
            <a:endParaRPr/>
          </a:p>
        </p:txBody>
      </p:sp>
      <p:sp>
        <p:nvSpPr>
          <p:cNvPr id="300" name="Google Shape;300;g64bd338ccb_0_187: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64bd338ccb_0_26: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64bd338ccb_0_26: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308" name="Google Shape;308;g64bd338ccb_0_26: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4bd338ccb_0_35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4bd338ccb_0_359: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r>
              <a:rPr lang="en-US" sz="1200">
                <a:solidFill>
                  <a:srgbClr val="30333A"/>
                </a:solidFill>
                <a:highlight>
                  <a:srgbClr val="FEFEFE"/>
                </a:highlight>
                <a:latin typeface="Roboto"/>
                <a:ea typeface="Roboto"/>
                <a:cs typeface="Roboto"/>
                <a:sym typeface="Roboto"/>
              </a:rPr>
              <a:t>The simplest unit of storage is the </a:t>
            </a:r>
            <a:r>
              <a:rPr lang="en-US" sz="1200" i="1">
                <a:solidFill>
                  <a:srgbClr val="30333A"/>
                </a:solidFill>
                <a:highlight>
                  <a:srgbClr val="FEFEFE"/>
                </a:highlight>
                <a:latin typeface="Roboto"/>
                <a:ea typeface="Roboto"/>
                <a:cs typeface="Roboto"/>
                <a:sym typeface="Roboto"/>
              </a:rPr>
              <a:t>column</a:t>
            </a:r>
            <a:r>
              <a:rPr lang="en-US" sz="1200">
                <a:solidFill>
                  <a:srgbClr val="30333A"/>
                </a:solidFill>
                <a:highlight>
                  <a:srgbClr val="FEFEFE"/>
                </a:highlight>
                <a:latin typeface="Roboto"/>
                <a:ea typeface="Roboto"/>
                <a:cs typeface="Roboto"/>
                <a:sym typeface="Roboto"/>
              </a:rPr>
              <a:t> itself consisting of a name-value pair. Any number of columns can then be combined into a </a:t>
            </a:r>
            <a:r>
              <a:rPr lang="en-US" sz="1200" i="1">
                <a:solidFill>
                  <a:srgbClr val="30333A"/>
                </a:solidFill>
                <a:highlight>
                  <a:srgbClr val="FEFEFE"/>
                </a:highlight>
                <a:latin typeface="Roboto"/>
                <a:ea typeface="Roboto"/>
                <a:cs typeface="Roboto"/>
                <a:sym typeface="Roboto"/>
              </a:rPr>
              <a:t>super column</a:t>
            </a:r>
            <a:r>
              <a:rPr lang="en-US" sz="1200">
                <a:solidFill>
                  <a:srgbClr val="30333A"/>
                </a:solidFill>
                <a:highlight>
                  <a:srgbClr val="FEFEFE"/>
                </a:highlight>
                <a:latin typeface="Roboto"/>
                <a:ea typeface="Roboto"/>
                <a:cs typeface="Roboto"/>
                <a:sym typeface="Roboto"/>
              </a:rPr>
              <a:t>, which gives a name to a particular set of columns. Columns are stored in rows, and when a row contains columns only, it is known as a </a:t>
            </a:r>
            <a:r>
              <a:rPr lang="en-US" sz="1200" i="1">
                <a:solidFill>
                  <a:srgbClr val="30333A"/>
                </a:solidFill>
                <a:highlight>
                  <a:srgbClr val="FEFEFE"/>
                </a:highlight>
                <a:latin typeface="Roboto"/>
                <a:ea typeface="Roboto"/>
                <a:cs typeface="Roboto"/>
                <a:sym typeface="Roboto"/>
              </a:rPr>
              <a:t>column family</a:t>
            </a:r>
            <a:r>
              <a:rPr lang="en-US" sz="1200">
                <a:solidFill>
                  <a:srgbClr val="30333A"/>
                </a:solidFill>
                <a:highlight>
                  <a:srgbClr val="FEFEFE"/>
                </a:highlight>
                <a:latin typeface="Roboto"/>
                <a:ea typeface="Roboto"/>
                <a:cs typeface="Roboto"/>
                <a:sym typeface="Roboto"/>
              </a:rPr>
              <a:t>, but when a row contains super columns, it is known as a </a:t>
            </a:r>
            <a:r>
              <a:rPr lang="en-US" sz="1200" i="1">
                <a:solidFill>
                  <a:srgbClr val="30333A"/>
                </a:solidFill>
                <a:highlight>
                  <a:srgbClr val="FEFEFE"/>
                </a:highlight>
                <a:latin typeface="Roboto"/>
                <a:ea typeface="Roboto"/>
                <a:cs typeface="Roboto"/>
                <a:sym typeface="Roboto"/>
              </a:rPr>
              <a:t>super column family</a:t>
            </a:r>
            <a:r>
              <a:rPr lang="en-US" sz="1200">
                <a:solidFill>
                  <a:srgbClr val="30333A"/>
                </a:solidFill>
                <a:highlight>
                  <a:srgbClr val="FEFEFE"/>
                </a:highlight>
                <a:latin typeface="Roboto"/>
                <a:ea typeface="Roboto"/>
                <a:cs typeface="Roboto"/>
                <a:sym typeface="Roboto"/>
              </a:rPr>
              <a:t>.</a:t>
            </a:r>
            <a:endParaRPr sz="1200">
              <a:solidFill>
                <a:srgbClr val="30333A"/>
              </a:solidFill>
              <a:highlight>
                <a:srgbClr val="FEFEFE"/>
              </a:highlight>
              <a:latin typeface="Roboto"/>
              <a:ea typeface="Roboto"/>
              <a:cs typeface="Roboto"/>
              <a:sym typeface="Roboto"/>
            </a:endParaRPr>
          </a:p>
          <a:p>
            <a:pPr marL="0" lvl="0" indent="0" algn="l" rtl="0">
              <a:spcBef>
                <a:spcPts val="540"/>
              </a:spcBef>
              <a:spcAft>
                <a:spcPts val="0"/>
              </a:spcAft>
              <a:buNone/>
            </a:pPr>
            <a:endParaRPr sz="1100"/>
          </a:p>
          <a:p>
            <a:pPr marL="0" lvl="0" indent="0" algn="l" rtl="0">
              <a:spcBef>
                <a:spcPts val="540"/>
              </a:spcBef>
              <a:spcAft>
                <a:spcPts val="0"/>
              </a:spcAft>
              <a:buNone/>
            </a:pPr>
            <a:r>
              <a:rPr lang="en-US" sz="1200">
                <a:solidFill>
                  <a:srgbClr val="30333A"/>
                </a:solidFill>
                <a:highlight>
                  <a:srgbClr val="FEFEFE"/>
                </a:highlight>
                <a:latin typeface="Roboto"/>
                <a:ea typeface="Roboto"/>
                <a:cs typeface="Roboto"/>
                <a:sym typeface="Roboto"/>
              </a:rPr>
              <a:t>At first it might seem odd to include rows when the data is mostly organized via columns, but in fact, rows are vital since they provide a nested hashmap for columnar data. Consider the diagram below of a super column family mapping out a recording artist and his albums.</a:t>
            </a:r>
            <a:endParaRPr sz="1200">
              <a:solidFill>
                <a:srgbClr val="30333A"/>
              </a:solidFill>
              <a:highlight>
                <a:srgbClr val="FEFEFE"/>
              </a:highlight>
              <a:latin typeface="Roboto"/>
              <a:ea typeface="Roboto"/>
              <a:cs typeface="Roboto"/>
              <a:sym typeface="Roboto"/>
            </a:endParaRPr>
          </a:p>
          <a:p>
            <a:pPr marL="0" lvl="0" indent="0" algn="l" rtl="0">
              <a:spcBef>
                <a:spcPts val="540"/>
              </a:spcBef>
              <a:spcAft>
                <a:spcPts val="0"/>
              </a:spcAft>
              <a:buNone/>
            </a:pPr>
            <a:endParaRPr/>
          </a:p>
        </p:txBody>
      </p:sp>
      <p:sp>
        <p:nvSpPr>
          <p:cNvPr id="316" name="Google Shape;316;g64bd338ccb_0_359: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64bd338ccb_0_37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64bd338ccb_0_371: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326" name="Google Shape;326;g64bd338ccb_0_371: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64bd338ccb_0_384: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64bd338ccb_0_384: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336" name="Google Shape;336;g64bd338ccb_0_384: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64bd338ccb_0_392: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64bd338ccb_0_392: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345" name="Google Shape;345;g64bd338ccb_0_392: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203200" y="152400"/>
            <a:ext cx="117856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5F497A"/>
              </a:buClr>
              <a:buSzPts val="4000"/>
              <a:buFont typeface="Calibri"/>
              <a:buNone/>
              <a:defRPr sz="4000" b="1" i="0" u="none" strike="noStrike" cap="none">
                <a:solidFill>
                  <a:srgbClr val="5F497A"/>
                </a:solidFill>
                <a:latin typeface="Calibri"/>
                <a:ea typeface="Calibri"/>
                <a:cs typeface="Calibri"/>
                <a:sym typeface="Calibri"/>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
        <p:nvSpPr>
          <p:cNvPr id="81" name="Google Shape;81;p16"/>
          <p:cNvSpPr txBox="1">
            <a:spLocks noGrp="1"/>
          </p:cNvSpPr>
          <p:nvPr>
            <p:ph type="sldNum" idx="12"/>
          </p:nvPr>
        </p:nvSpPr>
        <p:spPr>
          <a:xfrm>
            <a:off x="11379200" y="6248400"/>
            <a:ext cx="812800" cy="60960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None/>
              <a:defRPr sz="1200" b="1">
                <a:solidFill>
                  <a:srgbClr val="EEEBCA"/>
                </a:solidFill>
                <a:latin typeface="Arial"/>
                <a:ea typeface="Arial"/>
                <a:cs typeface="Arial"/>
                <a:sym typeface="Arial"/>
              </a:defRPr>
            </a:lvl1pPr>
            <a:lvl2pPr marL="0" marR="0" lvl="1" indent="0" algn="ctr" rtl="0">
              <a:spcBef>
                <a:spcPts val="0"/>
              </a:spcBef>
              <a:spcAft>
                <a:spcPts val="0"/>
              </a:spcAft>
              <a:buNone/>
              <a:defRPr sz="1200" b="1">
                <a:solidFill>
                  <a:srgbClr val="EEEBCA"/>
                </a:solidFill>
                <a:latin typeface="Arial"/>
                <a:ea typeface="Arial"/>
                <a:cs typeface="Arial"/>
                <a:sym typeface="Arial"/>
              </a:defRPr>
            </a:lvl2pPr>
            <a:lvl3pPr marL="0" marR="0" lvl="2" indent="0" algn="ctr" rtl="0">
              <a:spcBef>
                <a:spcPts val="0"/>
              </a:spcBef>
              <a:spcAft>
                <a:spcPts val="0"/>
              </a:spcAft>
              <a:buNone/>
              <a:defRPr sz="1200" b="1">
                <a:solidFill>
                  <a:srgbClr val="EEEBCA"/>
                </a:solidFill>
                <a:latin typeface="Arial"/>
                <a:ea typeface="Arial"/>
                <a:cs typeface="Arial"/>
                <a:sym typeface="Arial"/>
              </a:defRPr>
            </a:lvl3pPr>
            <a:lvl4pPr marL="0" marR="0" lvl="3" indent="0" algn="ctr" rtl="0">
              <a:spcBef>
                <a:spcPts val="0"/>
              </a:spcBef>
              <a:spcAft>
                <a:spcPts val="0"/>
              </a:spcAft>
              <a:buNone/>
              <a:defRPr sz="1200" b="1">
                <a:solidFill>
                  <a:srgbClr val="EEEBCA"/>
                </a:solidFill>
                <a:latin typeface="Arial"/>
                <a:ea typeface="Arial"/>
                <a:cs typeface="Arial"/>
                <a:sym typeface="Arial"/>
              </a:defRPr>
            </a:lvl4pPr>
            <a:lvl5pPr marL="0" marR="0" lvl="4" indent="0" algn="ctr" rtl="0">
              <a:spcBef>
                <a:spcPts val="0"/>
              </a:spcBef>
              <a:spcAft>
                <a:spcPts val="0"/>
              </a:spcAft>
              <a:buNone/>
              <a:defRPr sz="1200" b="1">
                <a:solidFill>
                  <a:srgbClr val="EEEBCA"/>
                </a:solidFill>
                <a:latin typeface="Arial"/>
                <a:ea typeface="Arial"/>
                <a:cs typeface="Arial"/>
                <a:sym typeface="Arial"/>
              </a:defRPr>
            </a:lvl5pPr>
            <a:lvl6pPr marL="0" marR="0" lvl="5" indent="0" algn="ctr" rtl="0">
              <a:spcBef>
                <a:spcPts val="0"/>
              </a:spcBef>
              <a:spcAft>
                <a:spcPts val="0"/>
              </a:spcAft>
              <a:buNone/>
              <a:defRPr sz="1200" b="1">
                <a:solidFill>
                  <a:srgbClr val="EEEBCA"/>
                </a:solidFill>
                <a:latin typeface="Arial"/>
                <a:ea typeface="Arial"/>
                <a:cs typeface="Arial"/>
                <a:sym typeface="Arial"/>
              </a:defRPr>
            </a:lvl6pPr>
            <a:lvl7pPr marL="0" marR="0" lvl="6" indent="0" algn="ctr" rtl="0">
              <a:spcBef>
                <a:spcPts val="0"/>
              </a:spcBef>
              <a:spcAft>
                <a:spcPts val="0"/>
              </a:spcAft>
              <a:buNone/>
              <a:defRPr sz="1200" b="1">
                <a:solidFill>
                  <a:srgbClr val="EEEBCA"/>
                </a:solidFill>
                <a:latin typeface="Arial"/>
                <a:ea typeface="Arial"/>
                <a:cs typeface="Arial"/>
                <a:sym typeface="Arial"/>
              </a:defRPr>
            </a:lvl7pPr>
            <a:lvl8pPr marL="0" marR="0" lvl="7" indent="0" algn="ctr" rtl="0">
              <a:spcBef>
                <a:spcPts val="0"/>
              </a:spcBef>
              <a:spcAft>
                <a:spcPts val="0"/>
              </a:spcAft>
              <a:buNone/>
              <a:defRPr sz="1200" b="1">
                <a:solidFill>
                  <a:srgbClr val="EEEBCA"/>
                </a:solidFill>
                <a:latin typeface="Arial"/>
                <a:ea typeface="Arial"/>
                <a:cs typeface="Arial"/>
                <a:sym typeface="Arial"/>
              </a:defRPr>
            </a:lvl8pPr>
            <a:lvl9pPr marL="0" marR="0" lvl="8" indent="0" algn="ctr" rtl="0">
              <a:spcBef>
                <a:spcPts val="0"/>
              </a:spcBef>
              <a:spcAft>
                <a:spcPts val="0"/>
              </a:spcAft>
              <a:buNone/>
              <a:defRPr sz="1200" b="1">
                <a:solidFill>
                  <a:srgbClr val="EEEBCA"/>
                </a:solidFill>
                <a:latin typeface="Arial"/>
                <a:ea typeface="Arial"/>
                <a:cs typeface="Arial"/>
                <a:sym typeface="Arial"/>
              </a:defRPr>
            </a:lvl9pPr>
          </a:lstStyle>
          <a:p>
            <a:fld id="{00000000-1234-1234-1234-123412341234}" type="slidenum">
              <a:rPr lang="en" smtClean="0"/>
              <a:pPr/>
              <a:t>‹#›</a:t>
            </a:fld>
            <a:endParaRPr lang="en"/>
          </a:p>
        </p:txBody>
      </p:sp>
      <p:sp>
        <p:nvSpPr>
          <p:cNvPr id="82" name="Google Shape;82;p16"/>
          <p:cNvSpPr txBox="1">
            <a:spLocks noGrp="1"/>
          </p:cNvSpPr>
          <p:nvPr>
            <p:ph type="sldNum" idx="2"/>
          </p:nvPr>
        </p:nvSpPr>
        <p:spPr>
          <a:xfrm>
            <a:off x="11205845" y="6333134"/>
            <a:ext cx="731600" cy="525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70490601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p:cSld name="1_Section Header">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963084" y="1524000"/>
            <a:ext cx="10363200" cy="1362000"/>
          </a:xfrm>
          <a:prstGeom prst="rect">
            <a:avLst/>
          </a:prstGeom>
          <a:solidFill>
            <a:schemeClr val="accent6"/>
          </a:solid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4000"/>
              <a:buFont typeface="Calibri"/>
              <a:buNone/>
              <a:defRPr sz="4000" b="1" i="0" u="none" strike="noStrike" cap="none">
                <a:solidFill>
                  <a:schemeClr val="lt1"/>
                </a:solidFill>
                <a:latin typeface="Calibri"/>
                <a:ea typeface="Calibri"/>
                <a:cs typeface="Calibri"/>
                <a:sym typeface="Calibri"/>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
        <p:nvSpPr>
          <p:cNvPr id="78" name="Google Shape;78;p15"/>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rgbClr val="5F497A"/>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5F497A"/>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5F497A"/>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5F497A"/>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5F497A"/>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72124886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176"/>
        <p:cNvGrpSpPr/>
        <p:nvPr/>
      </p:nvGrpSpPr>
      <p:grpSpPr>
        <a:xfrm>
          <a:off x="0" y="0"/>
          <a:ext cx="0" cy="0"/>
          <a:chOff x="0" y="0"/>
          <a:chExt cx="0" cy="0"/>
        </a:xfrm>
      </p:grpSpPr>
      <p:sp>
        <p:nvSpPr>
          <p:cNvPr id="177" name="Google Shape;177;p33"/>
          <p:cNvSpPr txBox="1">
            <a:spLocks noGrp="1"/>
          </p:cNvSpPr>
          <p:nvPr>
            <p:ph type="ctrTitle"/>
          </p:nvPr>
        </p:nvSpPr>
        <p:spPr>
          <a:xfrm>
            <a:off x="2266913" y="1360350"/>
            <a:ext cx="7743200" cy="1546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91EA"/>
              </a:buClr>
              <a:buSzPts val="6000"/>
              <a:buNone/>
              <a:defRPr sz="6000" b="1">
                <a:solidFill>
                  <a:srgbClr val="0091EA"/>
                </a:solidFill>
              </a:defRPr>
            </a:lvl1pPr>
            <a:lvl2pPr lvl="1" rtl="0">
              <a:spcBef>
                <a:spcPts val="0"/>
              </a:spcBef>
              <a:spcAft>
                <a:spcPts val="0"/>
              </a:spcAft>
              <a:buClr>
                <a:srgbClr val="0091EA"/>
              </a:buClr>
              <a:buSzPts val="6000"/>
              <a:buNone/>
              <a:defRPr sz="6000" b="1">
                <a:solidFill>
                  <a:srgbClr val="0091EA"/>
                </a:solidFill>
              </a:defRPr>
            </a:lvl2pPr>
            <a:lvl3pPr lvl="2" rtl="0">
              <a:spcBef>
                <a:spcPts val="0"/>
              </a:spcBef>
              <a:spcAft>
                <a:spcPts val="0"/>
              </a:spcAft>
              <a:buClr>
                <a:srgbClr val="0091EA"/>
              </a:buClr>
              <a:buSzPts val="6000"/>
              <a:buNone/>
              <a:defRPr sz="6000" b="1">
                <a:solidFill>
                  <a:srgbClr val="0091EA"/>
                </a:solidFill>
              </a:defRPr>
            </a:lvl3pPr>
            <a:lvl4pPr lvl="3" rtl="0">
              <a:spcBef>
                <a:spcPts val="0"/>
              </a:spcBef>
              <a:spcAft>
                <a:spcPts val="0"/>
              </a:spcAft>
              <a:buClr>
                <a:srgbClr val="0091EA"/>
              </a:buClr>
              <a:buSzPts val="6000"/>
              <a:buNone/>
              <a:defRPr sz="6000" b="1">
                <a:solidFill>
                  <a:srgbClr val="0091EA"/>
                </a:solidFill>
              </a:defRPr>
            </a:lvl4pPr>
            <a:lvl5pPr lvl="4" rtl="0">
              <a:spcBef>
                <a:spcPts val="0"/>
              </a:spcBef>
              <a:spcAft>
                <a:spcPts val="0"/>
              </a:spcAft>
              <a:buClr>
                <a:srgbClr val="0091EA"/>
              </a:buClr>
              <a:buSzPts val="6000"/>
              <a:buNone/>
              <a:defRPr sz="6000" b="1">
                <a:solidFill>
                  <a:srgbClr val="0091EA"/>
                </a:solidFill>
              </a:defRPr>
            </a:lvl5pPr>
            <a:lvl6pPr lvl="5" rtl="0">
              <a:spcBef>
                <a:spcPts val="0"/>
              </a:spcBef>
              <a:spcAft>
                <a:spcPts val="0"/>
              </a:spcAft>
              <a:buClr>
                <a:srgbClr val="0091EA"/>
              </a:buClr>
              <a:buSzPts val="6000"/>
              <a:buNone/>
              <a:defRPr sz="6000" b="1">
                <a:solidFill>
                  <a:srgbClr val="0091EA"/>
                </a:solidFill>
              </a:defRPr>
            </a:lvl6pPr>
            <a:lvl7pPr lvl="6" rtl="0">
              <a:spcBef>
                <a:spcPts val="0"/>
              </a:spcBef>
              <a:spcAft>
                <a:spcPts val="0"/>
              </a:spcAft>
              <a:buClr>
                <a:srgbClr val="0091EA"/>
              </a:buClr>
              <a:buSzPts val="6000"/>
              <a:buNone/>
              <a:defRPr sz="6000" b="1">
                <a:solidFill>
                  <a:srgbClr val="0091EA"/>
                </a:solidFill>
              </a:defRPr>
            </a:lvl7pPr>
            <a:lvl8pPr lvl="7" rtl="0">
              <a:spcBef>
                <a:spcPts val="0"/>
              </a:spcBef>
              <a:spcAft>
                <a:spcPts val="0"/>
              </a:spcAft>
              <a:buClr>
                <a:srgbClr val="0091EA"/>
              </a:buClr>
              <a:buSzPts val="6000"/>
              <a:buNone/>
              <a:defRPr sz="6000" b="1">
                <a:solidFill>
                  <a:srgbClr val="0091EA"/>
                </a:solidFill>
              </a:defRPr>
            </a:lvl8pPr>
            <a:lvl9pPr lvl="8" rtl="0">
              <a:spcBef>
                <a:spcPts val="0"/>
              </a:spcBef>
              <a:spcAft>
                <a:spcPts val="0"/>
              </a:spcAft>
              <a:buClr>
                <a:srgbClr val="0091EA"/>
              </a:buClr>
              <a:buSzPts val="6000"/>
              <a:buNone/>
              <a:defRPr sz="6000" b="1">
                <a:solidFill>
                  <a:srgbClr val="0091EA"/>
                </a:solidFill>
              </a:defRPr>
            </a:lvl9pPr>
          </a:lstStyle>
          <a:p>
            <a:endParaRPr/>
          </a:p>
        </p:txBody>
      </p:sp>
      <p:sp>
        <p:nvSpPr>
          <p:cNvPr id="178" name="Google Shape;178;p33"/>
          <p:cNvSpPr/>
          <p:nvPr/>
        </p:nvSpPr>
        <p:spPr>
          <a:xfrm>
            <a:off x="9196833" y="6199950"/>
            <a:ext cx="1692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9" name="Google Shape;179;p33"/>
          <p:cNvSpPr/>
          <p:nvPr/>
        </p:nvSpPr>
        <p:spPr>
          <a:xfrm>
            <a:off x="9939167" y="5638800"/>
            <a:ext cx="1692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0" name="Google Shape;180;p33"/>
          <p:cNvSpPr/>
          <p:nvPr/>
        </p:nvSpPr>
        <p:spPr>
          <a:xfrm>
            <a:off x="11770303" y="4597554"/>
            <a:ext cx="1012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1" name="Google Shape;181;p33"/>
          <p:cNvSpPr/>
          <p:nvPr/>
        </p:nvSpPr>
        <p:spPr>
          <a:xfrm>
            <a:off x="11569400" y="6577875"/>
            <a:ext cx="1692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2" name="Google Shape;182;p33"/>
          <p:cNvSpPr/>
          <p:nvPr/>
        </p:nvSpPr>
        <p:spPr>
          <a:xfrm>
            <a:off x="3962967" y="633400"/>
            <a:ext cx="1692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3" name="Google Shape;183;p33"/>
          <p:cNvSpPr/>
          <p:nvPr/>
        </p:nvSpPr>
        <p:spPr>
          <a:xfrm>
            <a:off x="772847" y="3373479"/>
            <a:ext cx="1692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4" name="Google Shape;184;p33"/>
          <p:cNvSpPr/>
          <p:nvPr/>
        </p:nvSpPr>
        <p:spPr>
          <a:xfrm>
            <a:off x="415791" y="791518"/>
            <a:ext cx="1692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5" name="Google Shape;185;p33"/>
          <p:cNvSpPr/>
          <p:nvPr/>
        </p:nvSpPr>
        <p:spPr>
          <a:xfrm>
            <a:off x="835096" y="1339872"/>
            <a:ext cx="3384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6" name="Google Shape;186;p33"/>
          <p:cNvSpPr/>
          <p:nvPr/>
        </p:nvSpPr>
        <p:spPr>
          <a:xfrm>
            <a:off x="10806000" y="4963100"/>
            <a:ext cx="2536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7" name="Google Shape;187;p33"/>
          <p:cNvSpPr/>
          <p:nvPr/>
        </p:nvSpPr>
        <p:spPr>
          <a:xfrm>
            <a:off x="11738600" y="5654657"/>
            <a:ext cx="2536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8" name="Google Shape;188;p33"/>
          <p:cNvSpPr/>
          <p:nvPr/>
        </p:nvSpPr>
        <p:spPr>
          <a:xfrm>
            <a:off x="261747" y="1990890"/>
            <a:ext cx="1012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9" name="Google Shape;189;p33"/>
          <p:cNvSpPr/>
          <p:nvPr/>
        </p:nvSpPr>
        <p:spPr>
          <a:xfrm>
            <a:off x="2317400" y="271322"/>
            <a:ext cx="3384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0" name="Google Shape;190;p33"/>
          <p:cNvSpPr/>
          <p:nvPr/>
        </p:nvSpPr>
        <p:spPr>
          <a:xfrm>
            <a:off x="1028879" y="2504485"/>
            <a:ext cx="1012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1" name="Google Shape;191;p33"/>
          <p:cNvSpPr/>
          <p:nvPr/>
        </p:nvSpPr>
        <p:spPr>
          <a:xfrm>
            <a:off x="5695445" y="474825"/>
            <a:ext cx="1012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2" name="Google Shape;192;p33"/>
          <p:cNvSpPr/>
          <p:nvPr/>
        </p:nvSpPr>
        <p:spPr>
          <a:xfrm>
            <a:off x="10305617" y="6127438"/>
            <a:ext cx="338400" cy="2541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4038255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04"/>
        <p:cNvGrpSpPr/>
        <p:nvPr/>
      </p:nvGrpSpPr>
      <p:grpSpPr>
        <a:xfrm>
          <a:off x="0" y="0"/>
          <a:ext cx="0" cy="0"/>
          <a:chOff x="0" y="0"/>
          <a:chExt cx="0" cy="0"/>
        </a:xfrm>
      </p:grpSpPr>
      <p:sp>
        <p:nvSpPr>
          <p:cNvPr id="205" name="Google Shape;205;p36"/>
          <p:cNvSpPr txBox="1">
            <a:spLocks noGrp="1"/>
          </p:cNvSpPr>
          <p:nvPr>
            <p:ph type="title"/>
          </p:nvPr>
        </p:nvSpPr>
        <p:spPr>
          <a:xfrm>
            <a:off x="1048200" y="410826"/>
            <a:ext cx="10095600" cy="9369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06" name="Google Shape;206;p36"/>
          <p:cNvSpPr txBox="1">
            <a:spLocks noGrp="1"/>
          </p:cNvSpPr>
          <p:nvPr>
            <p:ph type="body" idx="1"/>
          </p:nvPr>
        </p:nvSpPr>
        <p:spPr>
          <a:xfrm>
            <a:off x="1048200" y="1682267"/>
            <a:ext cx="10095600" cy="4764900"/>
          </a:xfrm>
          <a:prstGeom prst="rect">
            <a:avLst/>
          </a:prstGeom>
        </p:spPr>
        <p:txBody>
          <a:bodyPr spcFirstLastPara="1" wrap="square" lIns="91425" tIns="91425" rIns="91425" bIns="91425" anchor="t" anchorCtr="0">
            <a:noAutofit/>
          </a:bodyPr>
          <a:lstStyle>
            <a:lvl1pPr marL="457200" lvl="0" indent="-419100" rtl="0">
              <a:lnSpc>
                <a:spcPct val="115000"/>
              </a:lnSpc>
              <a:spcBef>
                <a:spcPts val="600"/>
              </a:spcBef>
              <a:spcAft>
                <a:spcPts val="0"/>
              </a:spcAft>
              <a:buSzPts val="3000"/>
              <a:buChar char="◎"/>
              <a:defRPr/>
            </a:lvl1pPr>
            <a:lvl2pPr marL="914400" lvl="1" indent="-381000" rtl="0">
              <a:lnSpc>
                <a:spcPct val="115000"/>
              </a:lnSpc>
              <a:spcBef>
                <a:spcPts val="0"/>
              </a:spcBef>
              <a:spcAft>
                <a:spcPts val="0"/>
              </a:spcAft>
              <a:buSzPts val="2400"/>
              <a:buChar char="○"/>
              <a:defRPr/>
            </a:lvl2pPr>
            <a:lvl3pPr marL="1371600" lvl="2" indent="-381000" rtl="0">
              <a:lnSpc>
                <a:spcPct val="115000"/>
              </a:lnSpc>
              <a:spcBef>
                <a:spcPts val="0"/>
              </a:spcBef>
              <a:spcAft>
                <a:spcPts val="0"/>
              </a:spcAft>
              <a:buSzPts val="2400"/>
              <a:buChar char="◉"/>
              <a:defRPr/>
            </a:lvl3pPr>
            <a:lvl4pPr marL="1828800" lvl="3" indent="-342900" rtl="0">
              <a:lnSpc>
                <a:spcPct val="115000"/>
              </a:lnSpc>
              <a:spcBef>
                <a:spcPts val="0"/>
              </a:spcBef>
              <a:spcAft>
                <a:spcPts val="0"/>
              </a:spcAft>
              <a:buSzPts val="1800"/>
              <a:buChar char="●"/>
              <a:defRPr/>
            </a:lvl4pPr>
            <a:lvl5pPr marL="2286000" lvl="4" indent="-342900" rtl="0">
              <a:lnSpc>
                <a:spcPct val="115000"/>
              </a:lnSpc>
              <a:spcBef>
                <a:spcPts val="0"/>
              </a:spcBef>
              <a:spcAft>
                <a:spcPts val="0"/>
              </a:spcAft>
              <a:buSzPts val="1800"/>
              <a:buChar char="○"/>
              <a:defRPr/>
            </a:lvl5pPr>
            <a:lvl6pPr marL="2743200" lvl="5" indent="-342900" rtl="0">
              <a:lnSpc>
                <a:spcPct val="115000"/>
              </a:lnSpc>
              <a:spcBef>
                <a:spcPts val="0"/>
              </a:spcBef>
              <a:spcAft>
                <a:spcPts val="0"/>
              </a:spcAft>
              <a:buSzPts val="1800"/>
              <a:buChar char="■"/>
              <a:defRPr/>
            </a:lvl6pPr>
            <a:lvl7pPr marL="3200400" lvl="6" indent="-342900" rtl="0">
              <a:lnSpc>
                <a:spcPct val="115000"/>
              </a:lnSpc>
              <a:spcBef>
                <a:spcPts val="0"/>
              </a:spcBef>
              <a:spcAft>
                <a:spcPts val="0"/>
              </a:spcAft>
              <a:buSzPts val="1800"/>
              <a:buChar char="●"/>
              <a:defRPr/>
            </a:lvl7pPr>
            <a:lvl8pPr marL="3657600" lvl="7" indent="-342900" rtl="0">
              <a:lnSpc>
                <a:spcPct val="115000"/>
              </a:lnSpc>
              <a:spcBef>
                <a:spcPts val="0"/>
              </a:spcBef>
              <a:spcAft>
                <a:spcPts val="0"/>
              </a:spcAft>
              <a:buSzPts val="1800"/>
              <a:buChar char="○"/>
              <a:defRPr/>
            </a:lvl8pPr>
            <a:lvl9pPr marL="4114800" lvl="8" indent="-342900" rtl="0">
              <a:lnSpc>
                <a:spcPct val="115000"/>
              </a:lnSpc>
              <a:spcBef>
                <a:spcPts val="0"/>
              </a:spcBef>
              <a:spcAft>
                <a:spcPts val="0"/>
              </a:spcAft>
              <a:buSzPts val="1800"/>
              <a:buChar char="■"/>
              <a:defRPr/>
            </a:lvl9pPr>
          </a:lstStyle>
          <a:p>
            <a:endParaRPr/>
          </a:p>
        </p:txBody>
      </p:sp>
      <p:sp>
        <p:nvSpPr>
          <p:cNvPr id="207" name="Google Shape;207;p36"/>
          <p:cNvSpPr txBox="1">
            <a:spLocks noGrp="1"/>
          </p:cNvSpPr>
          <p:nvPr>
            <p:ph type="sldNum" idx="12"/>
          </p:nvPr>
        </p:nvSpPr>
        <p:spPr>
          <a:xfrm>
            <a:off x="11205845" y="6333134"/>
            <a:ext cx="731600" cy="525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US" smtClean="0"/>
              <a:pPr algn="r"/>
              <a:t>‹#›</a:t>
            </a:fld>
            <a:endParaRPr lang="en-US"/>
          </a:p>
        </p:txBody>
      </p:sp>
    </p:spTree>
    <p:extLst>
      <p:ext uri="{BB962C8B-B14F-4D97-AF65-F5344CB8AC3E}">
        <p14:creationId xmlns:p14="http://schemas.microsoft.com/office/powerpoint/2010/main" val="947573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p:cSld name="Custom layout">
    <p:bg>
      <p:bgPr>
        <a:solidFill>
          <a:srgbClr val="FFFFFF"/>
        </a:solidFill>
        <a:effectLst/>
      </p:bgPr>
    </p:bg>
    <p:spTree>
      <p:nvGrpSpPr>
        <p:cNvPr id="1" name="Shape 239"/>
        <p:cNvGrpSpPr/>
        <p:nvPr/>
      </p:nvGrpSpPr>
      <p:grpSpPr>
        <a:xfrm>
          <a:off x="0" y="0"/>
          <a:ext cx="0" cy="0"/>
          <a:chOff x="0" y="0"/>
          <a:chExt cx="0" cy="0"/>
        </a:xfrm>
      </p:grpSpPr>
      <p:sp>
        <p:nvSpPr>
          <p:cNvPr id="240" name="Google Shape;240;p45"/>
          <p:cNvSpPr/>
          <p:nvPr/>
        </p:nvSpPr>
        <p:spPr>
          <a:xfrm>
            <a:off x="4063533" y="0"/>
            <a:ext cx="81284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1" name="Google Shape;241;p45"/>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242" name="Google Shape;242;p45"/>
          <p:cNvGrpSpPr/>
          <p:nvPr/>
        </p:nvGrpSpPr>
        <p:grpSpPr>
          <a:xfrm>
            <a:off x="3" y="6285041"/>
            <a:ext cx="4063897" cy="572786"/>
            <a:chOff x="-73" y="4713898"/>
            <a:chExt cx="3047923" cy="429600"/>
          </a:xfrm>
        </p:grpSpPr>
        <p:sp>
          <p:nvSpPr>
            <p:cNvPr id="243" name="Google Shape;243;p45"/>
            <p:cNvSpPr/>
            <p:nvPr/>
          </p:nvSpPr>
          <p:spPr>
            <a:xfrm rot="-5400000">
              <a:off x="2452050" y="4547698"/>
              <a:ext cx="429600" cy="762000"/>
            </a:xfrm>
            <a:prstGeom prst="rtTriangl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4" name="Google Shape;244;p45"/>
            <p:cNvSpPr/>
            <p:nvPr/>
          </p:nvSpPr>
          <p:spPr>
            <a:xfrm rot="-5400000">
              <a:off x="928119" y="4547698"/>
              <a:ext cx="429600" cy="762000"/>
            </a:xfrm>
            <a:prstGeom prst="rtTriangl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5" name="Google Shape;245;p45"/>
            <p:cNvSpPr/>
            <p:nvPr/>
          </p:nvSpPr>
          <p:spPr>
            <a:xfrm rot="5400000" flipH="1">
              <a:off x="1689952" y="4547698"/>
              <a:ext cx="429600" cy="7620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6" name="Google Shape;246;p45"/>
            <p:cNvSpPr/>
            <p:nvPr/>
          </p:nvSpPr>
          <p:spPr>
            <a:xfrm rot="5400000" flipH="1">
              <a:off x="166127" y="4547698"/>
              <a:ext cx="429600" cy="7620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47" name="Google Shape;247;p45"/>
          <p:cNvSpPr txBox="1">
            <a:spLocks noGrp="1"/>
          </p:cNvSpPr>
          <p:nvPr>
            <p:ph type="title"/>
          </p:nvPr>
        </p:nvSpPr>
        <p:spPr>
          <a:xfrm>
            <a:off x="247133" y="906167"/>
            <a:ext cx="3577600" cy="1389900"/>
          </a:xfrm>
          <a:prstGeom prst="rect">
            <a:avLst/>
          </a:prstGeom>
          <a:noFill/>
        </p:spPr>
        <p:txBody>
          <a:bodyPr spcFirstLastPara="1" wrap="square" lIns="91425" tIns="91425" rIns="91425" bIns="91425" anchor="b" anchorCtr="0">
            <a:noAutofit/>
          </a:bodyPr>
          <a:lstStyle>
            <a:lvl1pPr lvl="0" algn="l">
              <a:lnSpc>
                <a:spcPct val="100000"/>
              </a:lnSpc>
              <a:spcBef>
                <a:spcPts val="0"/>
              </a:spcBef>
              <a:spcAft>
                <a:spcPts val="0"/>
              </a:spcAft>
              <a:buNone/>
              <a:defRPr sz="2400" b="1">
                <a:solidFill>
                  <a:srgbClr val="212121"/>
                </a:solidFill>
              </a:defRPr>
            </a:lvl1pPr>
            <a:lvl2pPr lvl="1" algn="l">
              <a:lnSpc>
                <a:spcPct val="100000"/>
              </a:lnSpc>
              <a:spcBef>
                <a:spcPts val="0"/>
              </a:spcBef>
              <a:spcAft>
                <a:spcPts val="0"/>
              </a:spcAft>
              <a:buNone/>
              <a:defRPr sz="2400" b="1">
                <a:solidFill>
                  <a:srgbClr val="212121"/>
                </a:solidFill>
              </a:defRPr>
            </a:lvl2pPr>
            <a:lvl3pPr lvl="2" algn="l">
              <a:lnSpc>
                <a:spcPct val="100000"/>
              </a:lnSpc>
              <a:spcBef>
                <a:spcPts val="0"/>
              </a:spcBef>
              <a:spcAft>
                <a:spcPts val="0"/>
              </a:spcAft>
              <a:buNone/>
              <a:defRPr sz="2400" b="1">
                <a:solidFill>
                  <a:srgbClr val="212121"/>
                </a:solidFill>
              </a:defRPr>
            </a:lvl3pPr>
            <a:lvl4pPr lvl="3" algn="l">
              <a:lnSpc>
                <a:spcPct val="100000"/>
              </a:lnSpc>
              <a:spcBef>
                <a:spcPts val="0"/>
              </a:spcBef>
              <a:spcAft>
                <a:spcPts val="0"/>
              </a:spcAft>
              <a:buNone/>
              <a:defRPr sz="2400" b="1">
                <a:solidFill>
                  <a:srgbClr val="212121"/>
                </a:solidFill>
              </a:defRPr>
            </a:lvl4pPr>
            <a:lvl5pPr lvl="4" algn="l">
              <a:lnSpc>
                <a:spcPct val="100000"/>
              </a:lnSpc>
              <a:spcBef>
                <a:spcPts val="0"/>
              </a:spcBef>
              <a:spcAft>
                <a:spcPts val="0"/>
              </a:spcAft>
              <a:buNone/>
              <a:defRPr sz="2400" b="1">
                <a:solidFill>
                  <a:srgbClr val="212121"/>
                </a:solidFill>
              </a:defRPr>
            </a:lvl5pPr>
            <a:lvl6pPr lvl="5" algn="l">
              <a:lnSpc>
                <a:spcPct val="100000"/>
              </a:lnSpc>
              <a:spcBef>
                <a:spcPts val="0"/>
              </a:spcBef>
              <a:spcAft>
                <a:spcPts val="0"/>
              </a:spcAft>
              <a:buNone/>
              <a:defRPr sz="2400" b="1">
                <a:solidFill>
                  <a:srgbClr val="212121"/>
                </a:solidFill>
              </a:defRPr>
            </a:lvl6pPr>
            <a:lvl7pPr lvl="6" algn="l">
              <a:lnSpc>
                <a:spcPct val="100000"/>
              </a:lnSpc>
              <a:spcBef>
                <a:spcPts val="0"/>
              </a:spcBef>
              <a:spcAft>
                <a:spcPts val="0"/>
              </a:spcAft>
              <a:buNone/>
              <a:defRPr sz="2400" b="1">
                <a:solidFill>
                  <a:srgbClr val="212121"/>
                </a:solidFill>
              </a:defRPr>
            </a:lvl7pPr>
            <a:lvl8pPr lvl="7" algn="l">
              <a:lnSpc>
                <a:spcPct val="100000"/>
              </a:lnSpc>
              <a:spcBef>
                <a:spcPts val="0"/>
              </a:spcBef>
              <a:spcAft>
                <a:spcPts val="0"/>
              </a:spcAft>
              <a:buNone/>
              <a:defRPr sz="2400" b="1">
                <a:solidFill>
                  <a:srgbClr val="212121"/>
                </a:solidFill>
              </a:defRPr>
            </a:lvl8pPr>
            <a:lvl9pPr lvl="8" algn="l">
              <a:lnSpc>
                <a:spcPct val="100000"/>
              </a:lnSpc>
              <a:spcBef>
                <a:spcPts val="0"/>
              </a:spcBef>
              <a:spcAft>
                <a:spcPts val="0"/>
              </a:spcAft>
              <a:buNone/>
              <a:defRPr sz="2400" b="1">
                <a:solidFill>
                  <a:srgbClr val="212121"/>
                </a:solidFill>
              </a:defRPr>
            </a:lvl9pPr>
          </a:lstStyle>
          <a:p>
            <a:endParaRPr/>
          </a:p>
        </p:txBody>
      </p:sp>
      <p:sp>
        <p:nvSpPr>
          <p:cNvPr id="248" name="Google Shape;248;p45"/>
          <p:cNvSpPr txBox="1">
            <a:spLocks noGrp="1"/>
          </p:cNvSpPr>
          <p:nvPr>
            <p:ph type="body" idx="1"/>
          </p:nvPr>
        </p:nvSpPr>
        <p:spPr>
          <a:xfrm>
            <a:off x="247133" y="2397733"/>
            <a:ext cx="3577600" cy="3386700"/>
          </a:xfrm>
          <a:prstGeom prst="rect">
            <a:avLst/>
          </a:prstGeom>
          <a:noFill/>
        </p:spPr>
        <p:txBody>
          <a:bodyPr spcFirstLastPara="1" wrap="square" lIns="91425" tIns="91425" rIns="91425" bIns="91425" anchor="t" anchorCtr="0">
            <a:noAutofit/>
          </a:bodyPr>
          <a:lstStyle>
            <a:lvl1pPr marL="457200" lvl="0" indent="-330200" algn="l">
              <a:lnSpc>
                <a:spcPct val="115000"/>
              </a:lnSpc>
              <a:spcBef>
                <a:spcPts val="600"/>
              </a:spcBef>
              <a:spcAft>
                <a:spcPts val="0"/>
              </a:spcAft>
              <a:buClr>
                <a:srgbClr val="616161"/>
              </a:buClr>
              <a:buSzPts val="1600"/>
              <a:buChar char="◎"/>
              <a:defRPr sz="1600">
                <a:solidFill>
                  <a:srgbClr val="616161"/>
                </a:solidFill>
              </a:defRPr>
            </a:lvl1pPr>
            <a:lvl2pPr marL="914400" lvl="1" indent="-381000" algn="l">
              <a:lnSpc>
                <a:spcPct val="115000"/>
              </a:lnSpc>
              <a:spcBef>
                <a:spcPts val="0"/>
              </a:spcBef>
              <a:spcAft>
                <a:spcPts val="0"/>
              </a:spcAft>
              <a:buClr>
                <a:srgbClr val="616161"/>
              </a:buClr>
              <a:buSzPts val="2400"/>
              <a:buChar char="○"/>
              <a:defRPr sz="1400">
                <a:solidFill>
                  <a:srgbClr val="616161"/>
                </a:solidFill>
              </a:defRPr>
            </a:lvl2pPr>
            <a:lvl3pPr marL="1371600" lvl="2" indent="-381000" algn="l">
              <a:lnSpc>
                <a:spcPct val="115000"/>
              </a:lnSpc>
              <a:spcBef>
                <a:spcPts val="0"/>
              </a:spcBef>
              <a:spcAft>
                <a:spcPts val="0"/>
              </a:spcAft>
              <a:buClr>
                <a:srgbClr val="616161"/>
              </a:buClr>
              <a:buSzPts val="2400"/>
              <a:buChar char="◉"/>
              <a:defRPr sz="1400">
                <a:solidFill>
                  <a:srgbClr val="616161"/>
                </a:solidFill>
              </a:defRPr>
            </a:lvl3pPr>
            <a:lvl4pPr marL="1828800" lvl="3" indent="-342900" algn="l">
              <a:lnSpc>
                <a:spcPct val="115000"/>
              </a:lnSpc>
              <a:spcBef>
                <a:spcPts val="0"/>
              </a:spcBef>
              <a:spcAft>
                <a:spcPts val="0"/>
              </a:spcAft>
              <a:buClr>
                <a:srgbClr val="616161"/>
              </a:buClr>
              <a:buSzPts val="1800"/>
              <a:buChar char="●"/>
              <a:defRPr sz="1400">
                <a:solidFill>
                  <a:srgbClr val="616161"/>
                </a:solidFill>
              </a:defRPr>
            </a:lvl4pPr>
            <a:lvl5pPr marL="2286000" lvl="4" indent="-342900" algn="l">
              <a:lnSpc>
                <a:spcPct val="115000"/>
              </a:lnSpc>
              <a:spcBef>
                <a:spcPts val="0"/>
              </a:spcBef>
              <a:spcAft>
                <a:spcPts val="0"/>
              </a:spcAft>
              <a:buClr>
                <a:srgbClr val="616161"/>
              </a:buClr>
              <a:buSzPts val="1800"/>
              <a:buChar char="○"/>
              <a:defRPr sz="1400">
                <a:solidFill>
                  <a:srgbClr val="616161"/>
                </a:solidFill>
              </a:defRPr>
            </a:lvl5pPr>
            <a:lvl6pPr marL="2743200" lvl="5" indent="-342900" algn="l">
              <a:lnSpc>
                <a:spcPct val="115000"/>
              </a:lnSpc>
              <a:spcBef>
                <a:spcPts val="0"/>
              </a:spcBef>
              <a:spcAft>
                <a:spcPts val="0"/>
              </a:spcAft>
              <a:buClr>
                <a:srgbClr val="616161"/>
              </a:buClr>
              <a:buSzPts val="1800"/>
              <a:buChar char="■"/>
              <a:defRPr sz="1400">
                <a:solidFill>
                  <a:srgbClr val="616161"/>
                </a:solidFill>
              </a:defRPr>
            </a:lvl6pPr>
            <a:lvl7pPr marL="3200400" lvl="6" indent="-342900" algn="l">
              <a:lnSpc>
                <a:spcPct val="115000"/>
              </a:lnSpc>
              <a:spcBef>
                <a:spcPts val="0"/>
              </a:spcBef>
              <a:spcAft>
                <a:spcPts val="0"/>
              </a:spcAft>
              <a:buClr>
                <a:srgbClr val="616161"/>
              </a:buClr>
              <a:buSzPts val="1800"/>
              <a:buChar char="●"/>
              <a:defRPr sz="1400">
                <a:solidFill>
                  <a:srgbClr val="616161"/>
                </a:solidFill>
              </a:defRPr>
            </a:lvl7pPr>
            <a:lvl8pPr marL="3657600" lvl="7" indent="-342900" algn="l">
              <a:lnSpc>
                <a:spcPct val="115000"/>
              </a:lnSpc>
              <a:spcBef>
                <a:spcPts val="0"/>
              </a:spcBef>
              <a:spcAft>
                <a:spcPts val="0"/>
              </a:spcAft>
              <a:buClr>
                <a:srgbClr val="616161"/>
              </a:buClr>
              <a:buSzPts val="1800"/>
              <a:buChar char="○"/>
              <a:defRPr sz="1400">
                <a:solidFill>
                  <a:srgbClr val="616161"/>
                </a:solidFill>
              </a:defRPr>
            </a:lvl8pPr>
            <a:lvl9pPr marL="4114800" lvl="8" indent="-342900" algn="l">
              <a:lnSpc>
                <a:spcPct val="115000"/>
              </a:lnSpc>
              <a:spcBef>
                <a:spcPts val="0"/>
              </a:spcBef>
              <a:spcAft>
                <a:spcPts val="0"/>
              </a:spcAft>
              <a:buClr>
                <a:srgbClr val="616161"/>
              </a:buClr>
              <a:buSzPts val="1800"/>
              <a:buChar char="■"/>
              <a:defRPr sz="1400">
                <a:solidFill>
                  <a:srgbClr val="616161"/>
                </a:solidFill>
              </a:defRPr>
            </a:lvl9pPr>
          </a:lstStyle>
          <a:p>
            <a:endParaRPr/>
          </a:p>
        </p:txBody>
      </p:sp>
      <p:sp>
        <p:nvSpPr>
          <p:cNvPr id="249" name="Google Shape;249;p45"/>
          <p:cNvSpPr txBox="1">
            <a:spLocks noGrp="1"/>
          </p:cNvSpPr>
          <p:nvPr>
            <p:ph type="sldNum" idx="12"/>
          </p:nvPr>
        </p:nvSpPr>
        <p:spPr>
          <a:xfrm>
            <a:off x="11296611" y="6217622"/>
            <a:ext cx="731600" cy="5247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882109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80" r:id="rId10"/>
    <p:sldLayoutId id="2147483681" r:id="rId11"/>
    <p:sldLayoutId id="2147483683" r:id="rId12"/>
    <p:sldLayoutId id="2147483684" r:id="rId13"/>
    <p:sldLayoutId id="2147483685" r:id="rId14"/>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hyperlink" Target="https://neo4j.com/blog/aggregate-stores-tour/"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hyperlink" Target="https://neo4j.com/blog/aggregate-stores-tour/" TargetMode="Externa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hyperlink" Target="https://www.codeproject.com/Articles/518134/CassandraplusChapterplusThreeplus-e2-80-93plusData" TargetMode="External"/><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database.guide/what-is-a-column-store-databa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178D31F-2FFC-4036-8518-795F22D5A1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89" b="13641"/>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772429" y="2791513"/>
            <a:ext cx="6470692" cy="1229306"/>
          </a:xfrm>
        </p:spPr>
        <p:txBody>
          <a:bodyPr>
            <a:normAutofit/>
          </a:bodyPr>
          <a:lstStyle/>
          <a:p>
            <a:r>
              <a:rPr lang="en-US" sz="5400" dirty="0">
                <a:solidFill>
                  <a:schemeClr val="tx1"/>
                </a:solidFill>
              </a:rPr>
              <a:t>AT82.02</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772429" y="4195868"/>
            <a:ext cx="6470693" cy="1229306"/>
          </a:xfrm>
        </p:spPr>
        <p:txBody>
          <a:bodyPr>
            <a:normAutofit fontScale="85000" lnSpcReduction="20000"/>
          </a:bodyPr>
          <a:lstStyle/>
          <a:p>
            <a:r>
              <a:rPr lang="en-US" b="1" dirty="0"/>
              <a:t>Data Modeling and Management</a:t>
            </a:r>
          </a:p>
          <a:p>
            <a:r>
              <a:rPr lang="en-US" dirty="0"/>
              <a:t>Unit 2-3: </a:t>
            </a:r>
            <a:r>
              <a:rPr lang="en-US" sz="2400" dirty="0">
                <a:solidFill>
                  <a:srgbClr val="434343"/>
                </a:solidFill>
              </a:rPr>
              <a:t>Column Family Model</a:t>
            </a:r>
            <a:endParaRPr lang="en-US" dirty="0"/>
          </a:p>
          <a:p>
            <a:r>
              <a:rPr lang="en-US" sz="1800" dirty="0"/>
              <a:t>Chutiporn Anutariya (</a:t>
            </a:r>
            <a:r>
              <a:rPr lang="en-US" sz="1800" dirty="0" err="1"/>
              <a:t>chuti</a:t>
            </a:r>
            <a:r>
              <a:rPr lang="en-US" sz="1800" dirty="0"/>
              <a:t> at </a:t>
            </a:r>
            <a:r>
              <a:rPr lang="en-US" sz="1800" dirty="0" err="1"/>
              <a:t>ait</a:t>
            </a:r>
            <a:r>
              <a:rPr lang="en-US" sz="1800" dirty="0"/>
              <a:t> dot ac dot </a:t>
            </a:r>
            <a:r>
              <a:rPr lang="en-US" sz="1800" dirty="0" err="1"/>
              <a:t>th</a:t>
            </a:r>
            <a:r>
              <a:rPr lang="en-US" sz="1800" dirty="0"/>
              <a:t>)</a:t>
            </a:r>
          </a:p>
        </p:txBody>
      </p:sp>
      <p:cxnSp>
        <p:nvCxnSpPr>
          <p:cNvPr id="36" name="Straight Connector 3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EB30B7D-2E87-422A-8586-872F12C6FA1E}"/>
              </a:ext>
            </a:extLst>
          </p:cNvPr>
          <p:cNvSpPr/>
          <p:nvPr/>
        </p:nvSpPr>
        <p:spPr>
          <a:xfrm>
            <a:off x="7459321" y="6400799"/>
            <a:ext cx="4741383" cy="480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D416EC6-351B-4E0C-8499-972A395C48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9413" y="6420425"/>
            <a:ext cx="2102177" cy="431624"/>
          </a:xfrm>
          <a:prstGeom prst="rect">
            <a:avLst/>
          </a:prstGeom>
        </p:spPr>
      </p:pic>
      <p:pic>
        <p:nvPicPr>
          <p:cNvPr id="8" name="Picture 7">
            <a:extLst>
              <a:ext uri="{FF2B5EF4-FFF2-40B4-BE49-F238E27FC236}">
                <a16:creationId xmlns:a16="http://schemas.microsoft.com/office/drawing/2014/main" id="{049DD079-0508-46E4-9BF6-00717678475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87568" y="6133767"/>
            <a:ext cx="1742160" cy="998690"/>
          </a:xfrm>
          <a:prstGeom prst="rect">
            <a:avLst/>
          </a:prstGeom>
        </p:spPr>
      </p:pic>
      <p:pic>
        <p:nvPicPr>
          <p:cNvPr id="1026" name="Picture 2" descr="Logo | Asian Institute of Technology">
            <a:extLst>
              <a:ext uri="{FF2B5EF4-FFF2-40B4-BE49-F238E27FC236}">
                <a16:creationId xmlns:a16="http://schemas.microsoft.com/office/drawing/2014/main" id="{B8C48FB4-6D14-4F7E-890F-C3D71666C9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9728" y="6400800"/>
            <a:ext cx="449865" cy="449865"/>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10">
            <a:extLst>
              <a:ext uri="{FF2B5EF4-FFF2-40B4-BE49-F238E27FC236}">
                <a16:creationId xmlns:a16="http://schemas.microsoft.com/office/drawing/2014/main" id="{23D25AB6-9148-417B-8F5C-54AD82619440}"/>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5"/>
          <p:cNvSpPr txBox="1">
            <a:spLocks noGrp="1"/>
          </p:cNvSpPr>
          <p:nvPr>
            <p:ph type="title"/>
          </p:nvPr>
        </p:nvSpPr>
        <p:spPr>
          <a:xfrm>
            <a:off x="643466" y="786383"/>
            <a:ext cx="3517567" cy="2093975"/>
          </a:xfrm>
        </p:spPr>
        <p:txBody>
          <a:bodyPr spcFirstLastPara="1" vert="horz" lIns="91425" tIns="91425" rIns="91425" bIns="91425" rtlCol="0" anchor="b" anchorCtr="0">
            <a:normAutofit/>
          </a:bodyPr>
          <a:lstStyle/>
          <a:p>
            <a:r>
              <a:rPr lang="en-US" sz="3300"/>
              <a:t>Example: A Column Family with 3 rows</a:t>
            </a:r>
          </a:p>
        </p:txBody>
      </p:sp>
      <p:pic>
        <p:nvPicPr>
          <p:cNvPr id="341" name="Google Shape;341;p55" descr="Graphical user interface&#10;&#10;Description automatically generated"/>
          <p:cNvPicPr preferRelativeResize="0"/>
          <p:nvPr/>
        </p:nvPicPr>
        <p:blipFill>
          <a:blip r:embed="rId3"/>
          <a:stretch>
            <a:fillRect/>
          </a:stretch>
        </p:blipFill>
        <p:spPr>
          <a:xfrm>
            <a:off x="5458984" y="873938"/>
            <a:ext cx="5928344" cy="5172479"/>
          </a:xfrm>
          <a:prstGeom prst="rect">
            <a:avLst/>
          </a:prstGeom>
          <a:noFill/>
          <a:ln>
            <a:noFill/>
          </a:ln>
        </p:spPr>
      </p:pic>
      <p:sp>
        <p:nvSpPr>
          <p:cNvPr id="90" name="Text Placeholder 3">
            <a:extLst>
              <a:ext uri="{FF2B5EF4-FFF2-40B4-BE49-F238E27FC236}">
                <a16:creationId xmlns:a16="http://schemas.microsoft.com/office/drawing/2014/main" id="{C2E443D4-4BC3-4C22-B6B2-5D92A893684E}"/>
              </a:ext>
            </a:extLst>
          </p:cNvPr>
          <p:cNvSpPr>
            <a:spLocks noGrp="1"/>
          </p:cNvSpPr>
          <p:nvPr>
            <p:ph type="body" sz="half" idx="2"/>
          </p:nvPr>
        </p:nvSpPr>
        <p:spPr>
          <a:xfrm>
            <a:off x="643465" y="3043050"/>
            <a:ext cx="3517567" cy="3064505"/>
          </a:xfrm>
        </p:spPr>
        <p:txBody>
          <a:bodyPr/>
          <a:lstStyle/>
          <a:p>
            <a:endParaRPr lang="en-US"/>
          </a:p>
        </p:txBody>
      </p:sp>
      <p:sp>
        <p:nvSpPr>
          <p:cNvPr id="340" name="Google Shape;340;p55"/>
          <p:cNvSpPr txBox="1">
            <a:spLocks noGrp="1"/>
          </p:cNvSpPr>
          <p:nvPr>
            <p:ph type="sldNum" sz="quarter" idx="12"/>
          </p:nvPr>
        </p:nvSpPr>
        <p:spPr>
          <a:xfrm>
            <a:off x="10993582" y="6446838"/>
            <a:ext cx="780010" cy="365125"/>
          </a:xfrm>
        </p:spPr>
        <p:txBody>
          <a:bodyPr spcFirstLastPara="1" vert="horz" lIns="91425" tIns="91425" rIns="91425" bIns="91425" rtlCol="0" anchor="ctr" anchorCtr="0">
            <a:normAutofit/>
          </a:bodyPr>
          <a:lstStyle/>
          <a:p>
            <a:pPr>
              <a:lnSpc>
                <a:spcPct val="90000"/>
              </a:lnSpc>
              <a:spcAft>
                <a:spcPts val="600"/>
              </a:spcAft>
            </a:pPr>
            <a:fld id="{00000000-1234-1234-1234-123412341234}" type="slidenum">
              <a:rPr lang="en-US" sz="700"/>
              <a:pPr>
                <a:lnSpc>
                  <a:spcPct val="90000"/>
                </a:lnSpc>
                <a:spcAft>
                  <a:spcPts val="600"/>
                </a:spcAft>
              </a:pPr>
              <a:t>10</a:t>
            </a:fld>
            <a:endParaRPr lang="en-US" sz="7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99" name="Title 1">
            <a:extLst>
              <a:ext uri="{FF2B5EF4-FFF2-40B4-BE49-F238E27FC236}">
                <a16:creationId xmlns:a16="http://schemas.microsoft.com/office/drawing/2014/main" id="{CECCF894-102F-4B91-A535-E13EBAFF9CB8}"/>
              </a:ext>
            </a:extLst>
          </p:cNvPr>
          <p:cNvSpPr>
            <a:spLocks noGrp="1"/>
          </p:cNvSpPr>
          <p:nvPr>
            <p:ph type="title"/>
          </p:nvPr>
        </p:nvSpPr>
        <p:spPr>
          <a:xfrm>
            <a:off x="643466" y="786383"/>
            <a:ext cx="3517567" cy="2093975"/>
          </a:xfrm>
        </p:spPr>
        <p:txBody>
          <a:bodyPr anchor="b">
            <a:normAutofit/>
          </a:bodyPr>
          <a:lstStyle/>
          <a:p>
            <a:r>
              <a:rPr lang="en-US" dirty="0" err="1"/>
              <a:t>Keyspace</a:t>
            </a:r>
            <a:endParaRPr lang="en-US" dirty="0"/>
          </a:p>
        </p:txBody>
      </p:sp>
      <p:pic>
        <p:nvPicPr>
          <p:cNvPr id="350" name="Google Shape;350;p56"/>
          <p:cNvPicPr preferRelativeResize="0"/>
          <p:nvPr/>
        </p:nvPicPr>
        <p:blipFill>
          <a:blip r:embed="rId3"/>
          <a:stretch>
            <a:fillRect/>
          </a:stretch>
        </p:blipFill>
        <p:spPr>
          <a:xfrm>
            <a:off x="5026205" y="232979"/>
            <a:ext cx="6279104" cy="6084694"/>
          </a:xfrm>
          <a:prstGeom prst="rect">
            <a:avLst/>
          </a:prstGeom>
          <a:noFill/>
          <a:ln>
            <a:noFill/>
          </a:ln>
        </p:spPr>
      </p:pic>
      <p:sp>
        <p:nvSpPr>
          <p:cNvPr id="163" name="Text Placeholder 3">
            <a:extLst>
              <a:ext uri="{FF2B5EF4-FFF2-40B4-BE49-F238E27FC236}">
                <a16:creationId xmlns:a16="http://schemas.microsoft.com/office/drawing/2014/main" id="{D1417E8C-29D4-4351-8B2B-3756732160B2}"/>
              </a:ext>
            </a:extLst>
          </p:cNvPr>
          <p:cNvSpPr>
            <a:spLocks noGrp="1"/>
          </p:cNvSpPr>
          <p:nvPr>
            <p:ph type="body" sz="half" idx="2"/>
          </p:nvPr>
        </p:nvSpPr>
        <p:spPr>
          <a:xfrm>
            <a:off x="643465" y="3043050"/>
            <a:ext cx="3517567" cy="3064505"/>
          </a:xfrm>
        </p:spPr>
        <p:txBody>
          <a:bodyPr/>
          <a:lstStyle/>
          <a:p>
            <a:endParaRPr lang="en-US"/>
          </a:p>
        </p:txBody>
      </p:sp>
      <p:sp>
        <p:nvSpPr>
          <p:cNvPr id="349" name="Google Shape;349;p56"/>
          <p:cNvSpPr txBox="1">
            <a:spLocks noGrp="1"/>
          </p:cNvSpPr>
          <p:nvPr>
            <p:ph type="sldNum" sz="quarter" idx="12"/>
          </p:nvPr>
        </p:nvSpPr>
        <p:spPr>
          <a:xfrm>
            <a:off x="10993582" y="6446838"/>
            <a:ext cx="780010" cy="365125"/>
          </a:xfrm>
        </p:spPr>
        <p:txBody>
          <a:bodyPr anchor="ctr">
            <a:normAutofit/>
          </a:bodyPr>
          <a:lstStyle/>
          <a:p>
            <a:pPr>
              <a:spcAft>
                <a:spcPts val="600"/>
              </a:spcAft>
            </a:pPr>
            <a:fld id="{00000000-1234-1234-1234-123412341234}" type="slidenum">
              <a:rPr lang="en-US"/>
              <a:pPr>
                <a:spcAft>
                  <a:spcPts val="600"/>
                </a:spcAft>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57"/>
          <p:cNvSpPr txBox="1">
            <a:spLocks noGrp="1"/>
          </p:cNvSpPr>
          <p:nvPr>
            <p:ph type="title"/>
          </p:nvPr>
        </p:nvSpPr>
        <p:spPr>
          <a:xfrm>
            <a:off x="643466" y="786383"/>
            <a:ext cx="3517567" cy="2093975"/>
          </a:xfrm>
        </p:spPr>
        <p:txBody>
          <a:bodyPr spcFirstLastPara="1" vert="horz" lIns="91425" tIns="91425" rIns="91425" bIns="91425" rtlCol="0" anchor="b" anchorCtr="0">
            <a:normAutofit/>
          </a:bodyPr>
          <a:lstStyle/>
          <a:p>
            <a:r>
              <a:rPr lang="en-US"/>
              <a:t>KeySpace</a:t>
            </a:r>
            <a:endParaRPr/>
          </a:p>
        </p:txBody>
      </p:sp>
      <p:pic>
        <p:nvPicPr>
          <p:cNvPr id="356" name="Google Shape;356;p57"/>
          <p:cNvPicPr preferRelativeResize="0"/>
          <p:nvPr/>
        </p:nvPicPr>
        <p:blipFill rotWithShape="1">
          <a:blip r:embed="rId3"/>
          <a:srcRect r="3818"/>
          <a:stretch/>
        </p:blipFill>
        <p:spPr>
          <a:xfrm>
            <a:off x="5016843" y="247135"/>
            <a:ext cx="6944498" cy="6376087"/>
          </a:xfrm>
          <a:prstGeom prst="rect">
            <a:avLst/>
          </a:prstGeom>
          <a:noFill/>
          <a:ln>
            <a:noFill/>
          </a:ln>
        </p:spPr>
      </p:pic>
      <p:sp>
        <p:nvSpPr>
          <p:cNvPr id="108" name="Text Placeholder 3">
            <a:extLst>
              <a:ext uri="{FF2B5EF4-FFF2-40B4-BE49-F238E27FC236}">
                <a16:creationId xmlns:a16="http://schemas.microsoft.com/office/drawing/2014/main" id="{65DFDA37-C4E3-4121-B207-4D1907C299BD}"/>
              </a:ext>
            </a:extLst>
          </p:cNvPr>
          <p:cNvSpPr>
            <a:spLocks noGrp="1"/>
          </p:cNvSpPr>
          <p:nvPr>
            <p:ph type="body" sz="half" idx="2"/>
          </p:nvPr>
        </p:nvSpPr>
        <p:spPr>
          <a:xfrm>
            <a:off x="643465" y="3043050"/>
            <a:ext cx="3517567" cy="3064505"/>
          </a:xfrm>
        </p:spPr>
        <p:txBody>
          <a:bodyPr/>
          <a:lstStyle/>
          <a:p>
            <a:endParaRPr lang="en-US"/>
          </a:p>
        </p:txBody>
      </p:sp>
      <p:sp>
        <p:nvSpPr>
          <p:cNvPr id="359" name="Google Shape;359;p57"/>
          <p:cNvSpPr txBox="1">
            <a:spLocks noGrp="1"/>
          </p:cNvSpPr>
          <p:nvPr>
            <p:ph type="sldNum" sz="quarter" idx="12"/>
          </p:nvPr>
        </p:nvSpPr>
        <p:spPr>
          <a:xfrm>
            <a:off x="10993582" y="6446838"/>
            <a:ext cx="780010" cy="365125"/>
          </a:xfrm>
        </p:spPr>
        <p:txBody>
          <a:bodyPr spcFirstLastPara="1" vert="horz" lIns="91425" tIns="91425" rIns="91425" bIns="91425" rtlCol="0" anchor="ctr" anchorCtr="0">
            <a:normAutofit/>
          </a:bodyPr>
          <a:lstStyle/>
          <a:p>
            <a:pPr>
              <a:lnSpc>
                <a:spcPct val="90000"/>
              </a:lnSpc>
              <a:spcAft>
                <a:spcPts val="600"/>
              </a:spcAft>
            </a:pPr>
            <a:fld id="{00000000-1234-1234-1234-123412341234}" type="slidenum">
              <a:rPr lang="en-US" sz="700"/>
              <a:pPr>
                <a:lnSpc>
                  <a:spcPct val="90000"/>
                </a:lnSpc>
                <a:spcAft>
                  <a:spcPts val="600"/>
                </a:spcAft>
              </a:pPr>
              <a:t>12</a:t>
            </a:fld>
            <a:endParaRPr lang="en-US" sz="7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8"/>
          <p:cNvSpPr txBox="1">
            <a:spLocks noGrp="1"/>
          </p:cNvSpPr>
          <p:nvPr>
            <p:ph type="title"/>
          </p:nvPr>
        </p:nvSpPr>
        <p:spPr>
          <a:xfrm>
            <a:off x="643466" y="786383"/>
            <a:ext cx="3517567" cy="2093975"/>
          </a:xfrm>
        </p:spPr>
        <p:txBody>
          <a:bodyPr spcFirstLastPara="1" vert="horz" lIns="91425" tIns="91425" rIns="91425" bIns="91425" rtlCol="0" anchor="b" anchorCtr="0">
            <a:normAutofit/>
          </a:bodyPr>
          <a:lstStyle/>
          <a:p>
            <a:r>
              <a:rPr lang="en-US" sz="3300"/>
              <a:t>Four Building Blocks of Column Family Model</a:t>
            </a:r>
          </a:p>
        </p:txBody>
      </p:sp>
      <p:pic>
        <p:nvPicPr>
          <p:cNvPr id="368" name="Google Shape;368;p58"/>
          <p:cNvPicPr preferRelativeResize="0"/>
          <p:nvPr/>
        </p:nvPicPr>
        <p:blipFill>
          <a:blip r:embed="rId3"/>
          <a:stretch>
            <a:fillRect/>
          </a:stretch>
        </p:blipFill>
        <p:spPr>
          <a:xfrm>
            <a:off x="4720281" y="444842"/>
            <a:ext cx="7471719" cy="6001995"/>
          </a:xfrm>
          <a:prstGeom prst="rect">
            <a:avLst/>
          </a:prstGeom>
          <a:noFill/>
          <a:ln>
            <a:noFill/>
          </a:ln>
        </p:spPr>
      </p:pic>
      <p:sp>
        <p:nvSpPr>
          <p:cNvPr id="369" name="Google Shape;369;p58"/>
          <p:cNvSpPr txBox="1"/>
          <p:nvPr/>
        </p:nvSpPr>
        <p:spPr>
          <a:xfrm>
            <a:off x="643465" y="3043050"/>
            <a:ext cx="3517567" cy="3064505"/>
          </a:xfrm>
          <a:prstGeom prst="rect">
            <a:avLst/>
          </a:prstGeom>
        </p:spPr>
        <p:txBody>
          <a:bodyPr spcFirstLastPara="1" lIns="91425" tIns="91425" rIns="91425" bIns="91425" anchorCtr="0">
            <a:normAutofit/>
          </a:bodyPr>
          <a:lstStyle/>
          <a:p>
            <a:pPr>
              <a:spcAft>
                <a:spcPts val="600"/>
              </a:spcAft>
            </a:pPr>
            <a:r>
              <a:rPr lang="fr-FR">
                <a:solidFill>
                  <a:srgbClr val="FFFFFF"/>
                </a:solidFill>
              </a:rPr>
              <a:t>Figure source: </a:t>
            </a:r>
            <a:r>
              <a:rPr lang="fr-FR" u="sng">
                <a:solidFill>
                  <a:srgbClr val="FFFFFF"/>
                </a:solidFill>
                <a:hlinkClick r:id="rId4"/>
              </a:rPr>
              <a:t>https://neo4j.com/blog/aggregate-stores-tour/</a:t>
            </a:r>
            <a:endParaRPr lang="fr-FR">
              <a:solidFill>
                <a:srgbClr val="FFFFFF"/>
              </a:solidFill>
            </a:endParaRPr>
          </a:p>
        </p:txBody>
      </p:sp>
      <p:sp>
        <p:nvSpPr>
          <p:cNvPr id="367" name="Google Shape;367;p58"/>
          <p:cNvSpPr txBox="1">
            <a:spLocks noGrp="1"/>
          </p:cNvSpPr>
          <p:nvPr>
            <p:ph type="sldNum" sz="quarter" idx="12"/>
          </p:nvPr>
        </p:nvSpPr>
        <p:spPr>
          <a:xfrm>
            <a:off x="10993582" y="6446838"/>
            <a:ext cx="780010" cy="365125"/>
          </a:xfrm>
        </p:spPr>
        <p:txBody>
          <a:bodyPr spcFirstLastPara="1" vert="horz" lIns="91425" tIns="91425" rIns="91425" bIns="91425" rtlCol="0" anchor="ctr" anchorCtr="0">
            <a:normAutofit/>
          </a:bodyPr>
          <a:lstStyle/>
          <a:p>
            <a:pPr>
              <a:lnSpc>
                <a:spcPct val="90000"/>
              </a:lnSpc>
              <a:spcAft>
                <a:spcPts val="600"/>
              </a:spcAft>
            </a:pPr>
            <a:fld id="{00000000-1234-1234-1234-123412341234}" type="slidenum">
              <a:rPr lang="en-US" sz="700"/>
              <a:pPr>
                <a:lnSpc>
                  <a:spcPct val="90000"/>
                </a:lnSpc>
                <a:spcAft>
                  <a:spcPts val="600"/>
                </a:spcAft>
              </a:pPr>
              <a:t>13</a:t>
            </a:fld>
            <a:endParaRPr lang="en-US" sz="7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9" name="Google Shape;379;p59"/>
          <p:cNvPicPr preferRelativeResize="0"/>
          <p:nvPr/>
        </p:nvPicPr>
        <p:blipFill>
          <a:blip r:embed="rId3"/>
          <a:stretch>
            <a:fillRect/>
          </a:stretch>
        </p:blipFill>
        <p:spPr>
          <a:xfrm>
            <a:off x="512653" y="0"/>
            <a:ext cx="11166708" cy="4578350"/>
          </a:xfrm>
          <a:prstGeom prst="rect">
            <a:avLst/>
          </a:prstGeom>
          <a:noFill/>
          <a:ln>
            <a:noFill/>
          </a:ln>
        </p:spPr>
      </p:pic>
      <p:sp>
        <p:nvSpPr>
          <p:cNvPr id="375" name="Google Shape;375;p59"/>
          <p:cNvSpPr txBox="1">
            <a:spLocks noGrp="1"/>
          </p:cNvSpPr>
          <p:nvPr>
            <p:ph type="title"/>
          </p:nvPr>
        </p:nvSpPr>
        <p:spPr>
          <a:xfrm>
            <a:off x="1097279" y="4799362"/>
            <a:ext cx="10113645" cy="743682"/>
          </a:xfrm>
        </p:spPr>
        <p:txBody>
          <a:bodyPr spcFirstLastPara="1" vert="horz" lIns="91440" tIns="0" rIns="91440" bIns="0" rtlCol="0" anchor="b" anchorCtr="0">
            <a:normAutofit/>
          </a:bodyPr>
          <a:lstStyle/>
          <a:p>
            <a:r>
              <a:rPr lang="en-US" b="0" i="0" kern="1200" spc="-50" baseline="0">
                <a:latin typeface="+mj-lt"/>
                <a:ea typeface="+mj-ea"/>
                <a:cs typeface="+mj-cs"/>
              </a:rPr>
              <a:t>Storing Data in a Super Column Family</a:t>
            </a:r>
          </a:p>
        </p:txBody>
      </p:sp>
      <p:sp>
        <p:nvSpPr>
          <p:cNvPr id="378" name="Google Shape;378;p59"/>
          <p:cNvSpPr txBox="1"/>
          <p:nvPr/>
        </p:nvSpPr>
        <p:spPr>
          <a:xfrm>
            <a:off x="1097279" y="5715000"/>
            <a:ext cx="10113264" cy="609600"/>
          </a:xfrm>
          <a:prstGeom prst="rect">
            <a:avLst/>
          </a:prstGeom>
        </p:spPr>
        <p:txBody>
          <a:bodyPr spcFirstLastPara="1" vert="horz" lIns="91440" tIns="0" rIns="91440" bIns="0" rtlCol="0" anchorCtr="0">
            <a:normAutofit/>
          </a:bodyPr>
          <a:lstStyle/>
          <a:p>
            <a:pPr>
              <a:lnSpc>
                <a:spcPct val="110000"/>
              </a:lnSpc>
              <a:spcAft>
                <a:spcPts val="600"/>
              </a:spcAft>
              <a:buClr>
                <a:schemeClr val="accent1"/>
              </a:buClr>
              <a:buSzPct val="100000"/>
            </a:pPr>
            <a:r>
              <a:rPr lang="en-US" kern="1200">
                <a:solidFill>
                  <a:srgbClr val="FFFFFF"/>
                </a:solidFill>
                <a:latin typeface="+mn-lt"/>
                <a:ea typeface="+mn-ea"/>
                <a:cs typeface="+mn-cs"/>
              </a:rPr>
              <a:t>Figure source: </a:t>
            </a:r>
            <a:r>
              <a:rPr lang="en-US" u="sng" kern="1200">
                <a:solidFill>
                  <a:srgbClr val="FFFFFF"/>
                </a:solidFill>
                <a:latin typeface="+mn-lt"/>
                <a:ea typeface="+mn-ea"/>
                <a:cs typeface="+mn-cs"/>
                <a:hlinkClick r:id="rId4"/>
              </a:rPr>
              <a:t>https://neo4j.com/blog/aggregate-stores-tour/</a:t>
            </a:r>
            <a:endParaRPr lang="en-US" kern="1200">
              <a:solidFill>
                <a:srgbClr val="FFFFFF"/>
              </a:solidFill>
              <a:latin typeface="+mn-lt"/>
              <a:ea typeface="+mn-ea"/>
              <a:cs typeface="+mn-cs"/>
            </a:endParaRPr>
          </a:p>
        </p:txBody>
      </p:sp>
      <p:sp>
        <p:nvSpPr>
          <p:cNvPr id="377" name="Google Shape;377;p59"/>
          <p:cNvSpPr txBox="1">
            <a:spLocks noGrp="1"/>
          </p:cNvSpPr>
          <p:nvPr>
            <p:ph type="sldNum" sz="quarter" idx="12"/>
          </p:nvPr>
        </p:nvSpPr>
        <p:spPr>
          <a:xfrm>
            <a:off x="10993582" y="6446838"/>
            <a:ext cx="780010" cy="365125"/>
          </a:xfrm>
        </p:spPr>
        <p:txBody>
          <a:bodyPr spcFirstLastPara="1" vert="horz" lIns="91440" tIns="45720" rIns="91440" bIns="45720" rtlCol="0" anchor="ctr" anchorCtr="0">
            <a:normAutofit/>
          </a:bodyPr>
          <a:lstStyle/>
          <a:p>
            <a:pPr>
              <a:spcAft>
                <a:spcPts val="600"/>
              </a:spcAft>
            </a:pPr>
            <a:fld id="{00000000-1234-1234-1234-123412341234}" type="slidenum">
              <a:rPr lang="en-US"/>
              <a:pPr>
                <a:spcAft>
                  <a:spcPts val="600"/>
                </a:spcAft>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60"/>
          <p:cNvSpPr txBox="1">
            <a:spLocks noGrp="1"/>
          </p:cNvSpPr>
          <p:nvPr>
            <p:ph type="title"/>
          </p:nvPr>
        </p:nvSpPr>
        <p:spPr>
          <a:xfrm>
            <a:off x="643466" y="786383"/>
            <a:ext cx="3517567" cy="2093975"/>
          </a:xfrm>
        </p:spPr>
        <p:txBody>
          <a:bodyPr spcFirstLastPara="1" vert="horz" lIns="91425" tIns="91425" rIns="91425" bIns="91425" rtlCol="0" anchor="b" anchorCtr="0">
            <a:normAutofit/>
          </a:bodyPr>
          <a:lstStyle/>
          <a:p>
            <a:r>
              <a:rPr lang="en-US" sz="3300"/>
              <a:t>Static vs. Dynamic Column Family</a:t>
            </a:r>
          </a:p>
        </p:txBody>
      </p:sp>
      <p:sp>
        <p:nvSpPr>
          <p:cNvPr id="73" name="Text Placeholder 3">
            <a:extLst>
              <a:ext uri="{FF2B5EF4-FFF2-40B4-BE49-F238E27FC236}">
                <a16:creationId xmlns:a16="http://schemas.microsoft.com/office/drawing/2014/main" id="{773AC82C-A4ED-402C-90EC-A57E1BFD7B41}"/>
              </a:ext>
            </a:extLst>
          </p:cNvPr>
          <p:cNvSpPr>
            <a:spLocks noGrp="1"/>
          </p:cNvSpPr>
          <p:nvPr>
            <p:ph type="body" sz="half" idx="2"/>
          </p:nvPr>
        </p:nvSpPr>
        <p:spPr>
          <a:xfrm>
            <a:off x="643465" y="3043050"/>
            <a:ext cx="3517567" cy="3064505"/>
          </a:xfrm>
        </p:spPr>
        <p:txBody>
          <a:bodyPr/>
          <a:lstStyle/>
          <a:p>
            <a:endParaRPr lang="en-US"/>
          </a:p>
        </p:txBody>
      </p:sp>
      <p:sp>
        <p:nvSpPr>
          <p:cNvPr id="387" name="Google Shape;387;p60"/>
          <p:cNvSpPr txBox="1">
            <a:spLocks noGrp="1"/>
          </p:cNvSpPr>
          <p:nvPr>
            <p:ph type="sldNum" sz="quarter" idx="12"/>
          </p:nvPr>
        </p:nvSpPr>
        <p:spPr>
          <a:xfrm>
            <a:off x="10993582" y="6446838"/>
            <a:ext cx="780010" cy="365125"/>
          </a:xfrm>
        </p:spPr>
        <p:txBody>
          <a:bodyPr spcFirstLastPara="1" vert="horz" lIns="91425" tIns="91425" rIns="91425" bIns="91425" rtlCol="0" anchor="ctr" anchorCtr="0">
            <a:normAutofit/>
          </a:bodyPr>
          <a:lstStyle/>
          <a:p>
            <a:pPr>
              <a:lnSpc>
                <a:spcPct val="90000"/>
              </a:lnSpc>
              <a:spcAft>
                <a:spcPts val="600"/>
              </a:spcAft>
            </a:pPr>
            <a:fld id="{00000000-1234-1234-1234-123412341234}" type="slidenum">
              <a:rPr lang="en-US" sz="700"/>
              <a:pPr>
                <a:lnSpc>
                  <a:spcPct val="90000"/>
                </a:lnSpc>
                <a:spcAft>
                  <a:spcPts val="600"/>
                </a:spcAft>
              </a:pPr>
              <a:t>15</a:t>
            </a:fld>
            <a:endParaRPr lang="en-US" sz="700"/>
          </a:p>
        </p:txBody>
      </p:sp>
      <p:graphicFrame>
        <p:nvGraphicFramePr>
          <p:cNvPr id="389" name="Google Shape;386;p60">
            <a:extLst>
              <a:ext uri="{FF2B5EF4-FFF2-40B4-BE49-F238E27FC236}">
                <a16:creationId xmlns:a16="http://schemas.microsoft.com/office/drawing/2014/main" id="{D6BA9289-63CF-4541-882B-909643F05ADF}"/>
              </a:ext>
            </a:extLst>
          </p:cNvPr>
          <p:cNvGraphicFramePr/>
          <p:nvPr>
            <p:extLst>
              <p:ext uri="{D42A27DB-BD31-4B8C-83A1-F6EECF244321}">
                <p14:modId xmlns:p14="http://schemas.microsoft.com/office/powerpoint/2010/main" val="3802205437"/>
              </p:ext>
            </p:extLst>
          </p:nvPr>
        </p:nvGraphicFramePr>
        <p:xfrm>
          <a:off x="5458984" y="812799"/>
          <a:ext cx="5928344" cy="5294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1"/>
          <p:cNvSpPr txBox="1">
            <a:spLocks noGrp="1"/>
          </p:cNvSpPr>
          <p:nvPr>
            <p:ph type="title"/>
          </p:nvPr>
        </p:nvSpPr>
        <p:spPr>
          <a:prstGeom prst="rect">
            <a:avLst/>
          </a:prstGeom>
        </p:spPr>
        <p:txBody>
          <a:bodyPr spcFirstLastPara="1" vert="horz" wrap="square" lIns="91425" tIns="91425" rIns="91425" bIns="91425" rtlCol="0" anchor="b" anchorCtr="0">
            <a:noAutofit/>
          </a:bodyPr>
          <a:lstStyle/>
          <a:p>
            <a:pPr>
              <a:buClr>
                <a:schemeClr val="dk1"/>
              </a:buClr>
              <a:buSzPts val="1100"/>
            </a:pPr>
            <a:r>
              <a:rPr lang="en-US" dirty="0"/>
              <a:t>Static vs. Dynamic Column Family</a:t>
            </a:r>
            <a:endParaRPr dirty="0"/>
          </a:p>
        </p:txBody>
      </p:sp>
      <p:sp>
        <p:nvSpPr>
          <p:cNvPr id="6" name="Text Placeholder 5">
            <a:extLst>
              <a:ext uri="{FF2B5EF4-FFF2-40B4-BE49-F238E27FC236}">
                <a16:creationId xmlns:a16="http://schemas.microsoft.com/office/drawing/2014/main" id="{589E75E1-04EE-41CA-95A8-E10A7643EB56}"/>
              </a:ext>
            </a:extLst>
          </p:cNvPr>
          <p:cNvSpPr>
            <a:spLocks noGrp="1"/>
          </p:cNvSpPr>
          <p:nvPr>
            <p:ph type="body" sz="half" idx="2"/>
          </p:nvPr>
        </p:nvSpPr>
        <p:spPr/>
        <p:txBody>
          <a:bodyPr/>
          <a:lstStyle/>
          <a:p>
            <a:endParaRPr lang="en-US"/>
          </a:p>
        </p:txBody>
      </p:sp>
      <p:sp>
        <p:nvSpPr>
          <p:cNvPr id="395" name="Google Shape;395;p61"/>
          <p:cNvSpPr txBox="1">
            <a:spLocks noGrp="1"/>
          </p:cNvSpPr>
          <p:nvPr>
            <p:ph type="sldNum" sz="quarter" idx="12"/>
          </p:nvPr>
        </p:nvSpPr>
        <p:spPr>
          <a:prstGeom prst="rect">
            <a:avLst/>
          </a:prstGeom>
        </p:spPr>
        <p:txBody>
          <a:bodyPr spcFirstLastPara="1" vert="horz" wrap="square" lIns="91425" tIns="91425" rIns="91425" bIns="91425" rtlCol="0" anchor="t" anchorCtr="0">
            <a:noAutofit/>
          </a:bodyPr>
          <a:lstStyle/>
          <a:p>
            <a:pPr algn="r"/>
            <a:fld id="{00000000-1234-1234-1234-123412341234}" type="slidenum">
              <a:rPr lang="en-US"/>
              <a:pPr algn="r"/>
              <a:t>16</a:t>
            </a:fld>
            <a:endParaRPr/>
          </a:p>
        </p:txBody>
      </p:sp>
      <p:grpSp>
        <p:nvGrpSpPr>
          <p:cNvPr id="17" name="Group 16">
            <a:extLst>
              <a:ext uri="{FF2B5EF4-FFF2-40B4-BE49-F238E27FC236}">
                <a16:creationId xmlns:a16="http://schemas.microsoft.com/office/drawing/2014/main" id="{960CE18D-056E-4BD1-8297-A68148B8C37F}"/>
              </a:ext>
            </a:extLst>
          </p:cNvPr>
          <p:cNvGrpSpPr/>
          <p:nvPr/>
        </p:nvGrpSpPr>
        <p:grpSpPr>
          <a:xfrm>
            <a:off x="4970224" y="428557"/>
            <a:ext cx="6803368" cy="6188373"/>
            <a:chOff x="2310151" y="1570250"/>
            <a:chExt cx="5351075" cy="4903600"/>
          </a:xfrm>
        </p:grpSpPr>
        <p:pic>
          <p:nvPicPr>
            <p:cNvPr id="18" name="Google Shape;396;p61">
              <a:extLst>
                <a:ext uri="{FF2B5EF4-FFF2-40B4-BE49-F238E27FC236}">
                  <a16:creationId xmlns:a16="http://schemas.microsoft.com/office/drawing/2014/main" id="{38193540-81C6-4223-8BA2-7FF38240FF62}"/>
                </a:ext>
              </a:extLst>
            </p:cNvPr>
            <p:cNvPicPr preferRelativeResize="0"/>
            <p:nvPr/>
          </p:nvPicPr>
          <p:blipFill>
            <a:blip r:embed="rId3">
              <a:alphaModFix/>
            </a:blip>
            <a:stretch>
              <a:fillRect/>
            </a:stretch>
          </p:blipFill>
          <p:spPr>
            <a:xfrm>
              <a:off x="2310151" y="1570250"/>
              <a:ext cx="5351075" cy="2407975"/>
            </a:xfrm>
            <a:prstGeom prst="rect">
              <a:avLst/>
            </a:prstGeom>
            <a:noFill/>
            <a:ln>
              <a:noFill/>
            </a:ln>
          </p:spPr>
        </p:pic>
        <p:pic>
          <p:nvPicPr>
            <p:cNvPr id="19" name="Google Shape;397;p61">
              <a:extLst>
                <a:ext uri="{FF2B5EF4-FFF2-40B4-BE49-F238E27FC236}">
                  <a16:creationId xmlns:a16="http://schemas.microsoft.com/office/drawing/2014/main" id="{62EE7B46-DFDD-4511-A146-01F4D719479B}"/>
                </a:ext>
              </a:extLst>
            </p:cNvPr>
            <p:cNvPicPr preferRelativeResize="0"/>
            <p:nvPr/>
          </p:nvPicPr>
          <p:blipFill>
            <a:blip r:embed="rId4">
              <a:alphaModFix/>
            </a:blip>
            <a:stretch>
              <a:fillRect/>
            </a:stretch>
          </p:blipFill>
          <p:spPr>
            <a:xfrm>
              <a:off x="2310151" y="4067451"/>
              <a:ext cx="5351075" cy="2406399"/>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2"/>
          <p:cNvSpPr txBox="1">
            <a:spLocks noGrp="1"/>
          </p:cNvSpPr>
          <p:nvPr>
            <p:ph type="title"/>
          </p:nvPr>
        </p:nvSpPr>
        <p:spPr>
          <a:xfrm>
            <a:off x="643466" y="786383"/>
            <a:ext cx="3517567" cy="2093975"/>
          </a:xfrm>
        </p:spPr>
        <p:txBody>
          <a:bodyPr spcFirstLastPara="1" vert="horz" lIns="91425" tIns="91425" rIns="91425" bIns="91425" rtlCol="0" anchor="b" anchorCtr="0">
            <a:normAutofit/>
          </a:bodyPr>
          <a:lstStyle/>
          <a:p>
            <a:r>
              <a:rPr lang="en-US"/>
              <a:t>Summary</a:t>
            </a:r>
            <a:endParaRPr/>
          </a:p>
        </p:txBody>
      </p:sp>
      <p:sp>
        <p:nvSpPr>
          <p:cNvPr id="90" name="Text Placeholder 3">
            <a:extLst>
              <a:ext uri="{FF2B5EF4-FFF2-40B4-BE49-F238E27FC236}">
                <a16:creationId xmlns:a16="http://schemas.microsoft.com/office/drawing/2014/main" id="{17996C3F-557D-4801-9DEB-7323DC233379}"/>
              </a:ext>
            </a:extLst>
          </p:cNvPr>
          <p:cNvSpPr>
            <a:spLocks noGrp="1"/>
          </p:cNvSpPr>
          <p:nvPr>
            <p:ph type="body" sz="half" idx="2"/>
          </p:nvPr>
        </p:nvSpPr>
        <p:spPr>
          <a:xfrm>
            <a:off x="643465" y="3043050"/>
            <a:ext cx="3517567" cy="3064505"/>
          </a:xfrm>
        </p:spPr>
        <p:txBody>
          <a:bodyPr/>
          <a:lstStyle/>
          <a:p>
            <a:endParaRPr lang="en-US"/>
          </a:p>
        </p:txBody>
      </p:sp>
      <p:sp>
        <p:nvSpPr>
          <p:cNvPr id="405" name="Google Shape;405;p62"/>
          <p:cNvSpPr txBox="1">
            <a:spLocks noGrp="1"/>
          </p:cNvSpPr>
          <p:nvPr>
            <p:ph type="sldNum" sz="quarter" idx="12"/>
          </p:nvPr>
        </p:nvSpPr>
        <p:spPr>
          <a:xfrm>
            <a:off x="10993582" y="6446838"/>
            <a:ext cx="780010" cy="365125"/>
          </a:xfrm>
        </p:spPr>
        <p:txBody>
          <a:bodyPr spcFirstLastPara="1" vert="horz" lIns="91425" tIns="91425" rIns="91425" bIns="91425" rtlCol="0" anchor="ctr" anchorCtr="0">
            <a:normAutofit/>
          </a:bodyPr>
          <a:lstStyle/>
          <a:p>
            <a:pPr>
              <a:lnSpc>
                <a:spcPct val="90000"/>
              </a:lnSpc>
              <a:spcAft>
                <a:spcPts val="600"/>
              </a:spcAft>
            </a:pPr>
            <a:fld id="{00000000-1234-1234-1234-123412341234}" type="slidenum">
              <a:rPr lang="en-US" sz="700"/>
              <a:pPr>
                <a:lnSpc>
                  <a:spcPct val="90000"/>
                </a:lnSpc>
                <a:spcAft>
                  <a:spcPts val="600"/>
                </a:spcAft>
              </a:pPr>
              <a:t>17</a:t>
            </a:fld>
            <a:endParaRPr lang="en-US" sz="700"/>
          </a:p>
        </p:txBody>
      </p:sp>
      <p:graphicFrame>
        <p:nvGraphicFramePr>
          <p:cNvPr id="2" name="Diagram 1">
            <a:extLst>
              <a:ext uri="{FF2B5EF4-FFF2-40B4-BE49-F238E27FC236}">
                <a16:creationId xmlns:a16="http://schemas.microsoft.com/office/drawing/2014/main" id="{ED26D2C3-50E1-4B00-AB83-DFB7C6EE8F50}"/>
              </a:ext>
            </a:extLst>
          </p:cNvPr>
          <p:cNvGraphicFramePr/>
          <p:nvPr>
            <p:extLst>
              <p:ext uri="{D42A27DB-BD31-4B8C-83A1-F6EECF244321}">
                <p14:modId xmlns:p14="http://schemas.microsoft.com/office/powerpoint/2010/main" val="135978154"/>
              </p:ext>
            </p:extLst>
          </p:nvPr>
        </p:nvGraphicFramePr>
        <p:xfrm>
          <a:off x="4908718" y="395671"/>
          <a:ext cx="6864873" cy="60511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3"/>
          <p:cNvSpPr txBox="1">
            <a:spLocks noGrp="1"/>
          </p:cNvSpPr>
          <p:nvPr>
            <p:ph type="title"/>
          </p:nvPr>
        </p:nvSpPr>
        <p:spPr>
          <a:prstGeom prst="rect">
            <a:avLst/>
          </a:prstGeom>
        </p:spPr>
        <p:txBody>
          <a:bodyPr spcFirstLastPara="1" vert="horz" wrap="square" lIns="91425" tIns="91425" rIns="91425" bIns="91425" rtlCol="0" anchor="b" anchorCtr="0">
            <a:noAutofit/>
          </a:bodyPr>
          <a:lstStyle/>
          <a:p>
            <a:r>
              <a:rPr lang="en-US"/>
              <a:t>Row-oriented vs. Column-oriented</a:t>
            </a:r>
            <a:endParaRPr/>
          </a:p>
        </p:txBody>
      </p:sp>
      <p:sp>
        <p:nvSpPr>
          <p:cNvPr id="413" name="Google Shape;413;p63"/>
          <p:cNvSpPr txBox="1">
            <a:spLocks noGrp="1"/>
          </p:cNvSpPr>
          <p:nvPr>
            <p:ph type="sldNum" sz="quarter" idx="12"/>
          </p:nvPr>
        </p:nvSpPr>
        <p:spPr>
          <a:prstGeom prst="rect">
            <a:avLst/>
          </a:prstGeom>
        </p:spPr>
        <p:txBody>
          <a:bodyPr spcFirstLastPara="1" vert="horz" wrap="square" lIns="91425" tIns="91425" rIns="91425" bIns="91425" rtlCol="0" anchor="t" anchorCtr="0">
            <a:noAutofit/>
          </a:bodyPr>
          <a:lstStyle/>
          <a:p>
            <a:pPr algn="r"/>
            <a:fld id="{00000000-1234-1234-1234-123412341234}" type="slidenum">
              <a:rPr lang="en-US"/>
              <a:pPr algn="r"/>
              <a:t>18</a:t>
            </a:fld>
            <a:endParaRPr/>
          </a:p>
        </p:txBody>
      </p:sp>
      <p:graphicFrame>
        <p:nvGraphicFramePr>
          <p:cNvPr id="2" name="Diagram 1">
            <a:extLst>
              <a:ext uri="{FF2B5EF4-FFF2-40B4-BE49-F238E27FC236}">
                <a16:creationId xmlns:a16="http://schemas.microsoft.com/office/drawing/2014/main" id="{63D00367-9CB2-4907-BCC5-97D734FBF067}"/>
              </a:ext>
            </a:extLst>
          </p:cNvPr>
          <p:cNvGraphicFramePr/>
          <p:nvPr>
            <p:extLst>
              <p:ext uri="{D42A27DB-BD31-4B8C-83A1-F6EECF244321}">
                <p14:modId xmlns:p14="http://schemas.microsoft.com/office/powerpoint/2010/main" val="2152330266"/>
              </p:ext>
            </p:extLst>
          </p:nvPr>
        </p:nvGraphicFramePr>
        <p:xfrm>
          <a:off x="1329248" y="2132050"/>
          <a:ext cx="9664334" cy="3920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pic>
        <p:nvPicPr>
          <p:cNvPr id="420" name="Google Shape;420;p64"/>
          <p:cNvPicPr preferRelativeResize="0"/>
          <p:nvPr/>
        </p:nvPicPr>
        <p:blipFill>
          <a:blip r:embed="rId3"/>
          <a:stretch>
            <a:fillRect/>
          </a:stretch>
        </p:blipFill>
        <p:spPr>
          <a:xfrm>
            <a:off x="15" y="506097"/>
            <a:ext cx="12191985" cy="3566156"/>
          </a:xfrm>
          <a:prstGeom prst="rect">
            <a:avLst/>
          </a:prstGeom>
          <a:noFill/>
          <a:ln>
            <a:noFill/>
          </a:ln>
        </p:spPr>
      </p:pic>
      <p:sp>
        <p:nvSpPr>
          <p:cNvPr id="419" name="Google Shape;419;p64"/>
          <p:cNvSpPr txBox="1">
            <a:spLocks noGrp="1"/>
          </p:cNvSpPr>
          <p:nvPr>
            <p:ph type="title"/>
          </p:nvPr>
        </p:nvSpPr>
        <p:spPr>
          <a:xfrm>
            <a:off x="1097279" y="4799362"/>
            <a:ext cx="10113645" cy="743682"/>
          </a:xfrm>
        </p:spPr>
        <p:txBody>
          <a:bodyPr spcFirstLastPara="1" vert="horz" lIns="91425" tIns="91425" rIns="91425" bIns="91425" rtlCol="0" anchor="b" anchorCtr="0">
            <a:normAutofit/>
          </a:bodyPr>
          <a:lstStyle/>
          <a:p>
            <a:pPr>
              <a:buClr>
                <a:schemeClr val="dk1"/>
              </a:buClr>
              <a:buSzPts val="1100"/>
            </a:pPr>
            <a:r>
              <a:rPr lang="en-US"/>
              <a:t>Row-oriented vs. Column-oriented</a:t>
            </a:r>
            <a:endParaRPr/>
          </a:p>
        </p:txBody>
      </p:sp>
      <p:sp>
        <p:nvSpPr>
          <p:cNvPr id="105" name="Text Placeholder 3">
            <a:extLst>
              <a:ext uri="{FF2B5EF4-FFF2-40B4-BE49-F238E27FC236}">
                <a16:creationId xmlns:a16="http://schemas.microsoft.com/office/drawing/2014/main" id="{B9CA831C-4714-4515-B2DA-BB1BD1D45B37}"/>
              </a:ext>
            </a:extLst>
          </p:cNvPr>
          <p:cNvSpPr>
            <a:spLocks noGrp="1"/>
          </p:cNvSpPr>
          <p:nvPr>
            <p:ph type="body" sz="half" idx="2"/>
          </p:nvPr>
        </p:nvSpPr>
        <p:spPr>
          <a:xfrm>
            <a:off x="1097279" y="5715000"/>
            <a:ext cx="10113264" cy="609600"/>
          </a:xfrm>
        </p:spPr>
        <p:txBody>
          <a:bodyPr/>
          <a:lstStyle/>
          <a:p>
            <a:endParaRPr lang="en-US"/>
          </a:p>
        </p:txBody>
      </p:sp>
      <p:sp>
        <p:nvSpPr>
          <p:cNvPr id="107" name="Slide Number Placeholder 4">
            <a:extLst>
              <a:ext uri="{FF2B5EF4-FFF2-40B4-BE49-F238E27FC236}">
                <a16:creationId xmlns:a16="http://schemas.microsoft.com/office/drawing/2014/main" id="{4C9392E8-F0F2-4729-AAD6-966037284F84}"/>
              </a:ext>
            </a:extLst>
          </p:cNvPr>
          <p:cNvSpPr>
            <a:spLocks noGrp="1"/>
          </p:cNvSpPr>
          <p:nvPr>
            <p:ph type="sldNum" sz="quarter" idx="12"/>
          </p:nvPr>
        </p:nvSpPr>
        <p:spPr>
          <a:xfrm>
            <a:off x="10993582" y="6446838"/>
            <a:ext cx="780010" cy="365125"/>
          </a:xfrm>
        </p:spPr>
        <p:txBody>
          <a:bodyPr/>
          <a:lstStyle/>
          <a:p>
            <a:pPr>
              <a:spcAft>
                <a:spcPts val="600"/>
              </a:spcAft>
            </a:pPr>
            <a:fld id="{3A98EE3D-8CD1-4C3F-BD1C-C98C9596463C}" type="slidenum">
              <a:rPr lang="en-US" smtClean="0"/>
              <a:pPr>
                <a:spcAft>
                  <a:spcPts val="600"/>
                </a:spcAft>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2" name="Google Shape;272;p47"/>
          <p:cNvSpPr txBox="1">
            <a:spLocks noGrp="1"/>
          </p:cNvSpPr>
          <p:nvPr>
            <p:ph type="title"/>
          </p:nvPr>
        </p:nvSpPr>
        <p:spPr>
          <a:xfrm>
            <a:off x="643466" y="786383"/>
            <a:ext cx="3517567" cy="2093975"/>
          </a:xfrm>
        </p:spPr>
        <p:txBody>
          <a:bodyPr spcFirstLastPara="1" vert="horz" lIns="91440" tIns="45720" rIns="91440" bIns="45720" rtlCol="0" anchor="b" anchorCtr="0">
            <a:normAutofit/>
          </a:bodyPr>
          <a:lstStyle/>
          <a:p>
            <a:r>
              <a:rPr lang="en-US" b="0" i="0" kern="1200" spc="-50" baseline="0">
                <a:latin typeface="+mj-lt"/>
                <a:ea typeface="+mj-ea"/>
                <a:cs typeface="+mj-cs"/>
              </a:rPr>
              <a:t>Database Family</a:t>
            </a:r>
          </a:p>
        </p:txBody>
      </p:sp>
      <p:pic>
        <p:nvPicPr>
          <p:cNvPr id="271" name="Google Shape;271;p47"/>
          <p:cNvPicPr preferRelativeResize="0"/>
          <p:nvPr/>
        </p:nvPicPr>
        <p:blipFill>
          <a:blip r:embed="rId3"/>
          <a:stretch>
            <a:fillRect/>
          </a:stretch>
        </p:blipFill>
        <p:spPr>
          <a:xfrm>
            <a:off x="4738255" y="786383"/>
            <a:ext cx="7453745" cy="5660455"/>
          </a:xfrm>
          <a:prstGeom prst="rect">
            <a:avLst/>
          </a:prstGeom>
          <a:noFill/>
          <a:ln>
            <a:noFill/>
          </a:ln>
        </p:spPr>
      </p:pic>
      <p:sp>
        <p:nvSpPr>
          <p:cNvPr id="270" name="Google Shape;270;p47"/>
          <p:cNvSpPr txBox="1">
            <a:spLocks noGrp="1"/>
          </p:cNvSpPr>
          <p:nvPr>
            <p:ph type="sldNum" sz="quarter" idx="12"/>
          </p:nvPr>
        </p:nvSpPr>
        <p:spPr>
          <a:xfrm>
            <a:off x="10993582" y="6446838"/>
            <a:ext cx="780010" cy="365125"/>
          </a:xfrm>
        </p:spPr>
        <p:txBody>
          <a:bodyPr spcFirstLastPara="1" vert="horz" lIns="91440" tIns="45720" rIns="91440" bIns="45720" rtlCol="0" anchor="ctr" anchorCtr="0">
            <a:normAutofit/>
          </a:bodyPr>
          <a:lstStyle/>
          <a:p>
            <a:pPr>
              <a:spcAft>
                <a:spcPts val="600"/>
              </a:spcAft>
            </a:pPr>
            <a:fld id="{00000000-1234-1234-1234-123412341234}" type="slidenum">
              <a:rPr lang="en-US"/>
              <a:pPr>
                <a:spcAft>
                  <a:spcPts val="600"/>
                </a:spcAft>
              </a:pPr>
              <a:t>2</a:t>
            </a:fld>
            <a:endParaRPr lang="en-US"/>
          </a:p>
        </p:txBody>
      </p:sp>
      <p:sp>
        <p:nvSpPr>
          <p:cNvPr id="2" name="Google Shape;281;p48">
            <a:extLst>
              <a:ext uri="{FF2B5EF4-FFF2-40B4-BE49-F238E27FC236}">
                <a16:creationId xmlns:a16="http://schemas.microsoft.com/office/drawing/2014/main" id="{FF5CAA83-59E6-4D3F-AC77-286738CD6793}"/>
              </a:ext>
            </a:extLst>
          </p:cNvPr>
          <p:cNvSpPr/>
          <p:nvPr/>
        </p:nvSpPr>
        <p:spPr>
          <a:xfrm>
            <a:off x="4902215" y="254366"/>
            <a:ext cx="1464300" cy="438300"/>
          </a:xfrm>
          <a:prstGeom prst="roundRect">
            <a:avLst>
              <a:gd name="adj" fmla="val 16667"/>
            </a:avLst>
          </a:prstGeom>
          <a:solidFill>
            <a:srgbClr val="F1C232"/>
          </a:solidFill>
          <a:ln>
            <a:noFill/>
          </a:ln>
        </p:spPr>
        <p:txBody>
          <a:bodyPr spcFirstLastPara="1" wrap="square" lIns="91425" tIns="91425" rIns="91425" bIns="91425" anchor="ctr" anchorCtr="0">
            <a:noAutofit/>
          </a:bodyPr>
          <a:lstStyle/>
          <a:p>
            <a:pPr algn="ctr"/>
            <a:r>
              <a:rPr lang="en-US" sz="2400" b="1">
                <a:solidFill>
                  <a:srgbClr val="000000"/>
                </a:solidFill>
              </a:rPr>
              <a:t>RECAP</a:t>
            </a:r>
            <a:endParaRPr sz="2400" b="1">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5"/>
          <p:cNvSpPr txBox="1">
            <a:spLocks noGrp="1"/>
          </p:cNvSpPr>
          <p:nvPr>
            <p:ph type="title"/>
          </p:nvPr>
        </p:nvSpPr>
        <p:spPr/>
        <p:txBody>
          <a:bodyPr spcFirstLastPara="1" vert="horz" lIns="91425" tIns="91425" rIns="91425" bIns="91425" rtlCol="0" anchor="b" anchorCtr="0">
            <a:normAutofit/>
          </a:bodyPr>
          <a:lstStyle/>
          <a:p>
            <a:r>
              <a:rPr lang="en-US"/>
              <a:t>Benefits &amp; Limitations</a:t>
            </a:r>
            <a:endParaRPr/>
          </a:p>
        </p:txBody>
      </p:sp>
      <p:graphicFrame>
        <p:nvGraphicFramePr>
          <p:cNvPr id="2" name="Content Placeholder 1">
            <a:extLst>
              <a:ext uri="{FF2B5EF4-FFF2-40B4-BE49-F238E27FC236}">
                <a16:creationId xmlns:a16="http://schemas.microsoft.com/office/drawing/2014/main" id="{EC95B3D4-1442-4166-B554-6DF34D987100}"/>
              </a:ext>
            </a:extLst>
          </p:cNvPr>
          <p:cNvGraphicFramePr>
            <a:graphicFrameLocks noGrp="1"/>
          </p:cNvGraphicFramePr>
          <p:nvPr>
            <p:ph idx="1"/>
            <p:extLst>
              <p:ext uri="{D42A27DB-BD31-4B8C-83A1-F6EECF244321}">
                <p14:modId xmlns:p14="http://schemas.microsoft.com/office/powerpoint/2010/main" val="3255897478"/>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28" name="Google Shape;428;p65"/>
          <p:cNvSpPr txBox="1">
            <a:spLocks noGrp="1"/>
          </p:cNvSpPr>
          <p:nvPr>
            <p:ph type="sldNum" sz="quarter" idx="12"/>
          </p:nvPr>
        </p:nvSpPr>
        <p:spPr/>
        <p:txBody>
          <a:bodyPr spcFirstLastPara="1" vert="horz" lIns="91425" tIns="91425" rIns="91425" bIns="91425" rtlCol="0" anchor="ctr" anchorCtr="0">
            <a:normAutofit/>
          </a:bodyPr>
          <a:lstStyle/>
          <a:p>
            <a:pPr>
              <a:lnSpc>
                <a:spcPct val="90000"/>
              </a:lnSpc>
              <a:spcAft>
                <a:spcPts val="600"/>
              </a:spcAft>
            </a:pPr>
            <a:fld id="{00000000-1234-1234-1234-123412341234}" type="slidenum">
              <a:rPr lang="en-US" sz="700"/>
              <a:pPr>
                <a:lnSpc>
                  <a:spcPct val="90000"/>
                </a:lnSpc>
                <a:spcAft>
                  <a:spcPts val="600"/>
                </a:spcAft>
              </a:pPr>
              <a:t>20</a:t>
            </a:fld>
            <a:endParaRPr lang="en-US" sz="7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6"/>
          <p:cNvSpPr txBox="1">
            <a:spLocks noGrp="1"/>
          </p:cNvSpPr>
          <p:nvPr>
            <p:ph type="title"/>
          </p:nvPr>
        </p:nvSpPr>
        <p:spPr>
          <a:prstGeom prst="rect">
            <a:avLst/>
          </a:prstGeom>
        </p:spPr>
        <p:txBody>
          <a:bodyPr spcFirstLastPara="1" vert="horz" wrap="square" lIns="91425" tIns="91425" rIns="91425" bIns="91425" rtlCol="0" anchor="b" anchorCtr="0">
            <a:noAutofit/>
          </a:bodyPr>
          <a:lstStyle/>
          <a:p>
            <a:r>
              <a:rPr lang="en-US" dirty="0"/>
              <a:t>Benefits &amp; Limitations</a:t>
            </a:r>
            <a:endParaRPr dirty="0"/>
          </a:p>
        </p:txBody>
      </p:sp>
      <p:sp>
        <p:nvSpPr>
          <p:cNvPr id="436" name="Google Shape;436;p66"/>
          <p:cNvSpPr txBox="1">
            <a:spLocks noGrp="1"/>
          </p:cNvSpPr>
          <p:nvPr>
            <p:ph type="sldNum" sz="quarter" idx="12"/>
          </p:nvPr>
        </p:nvSpPr>
        <p:spPr>
          <a:prstGeom prst="rect">
            <a:avLst/>
          </a:prstGeom>
        </p:spPr>
        <p:txBody>
          <a:bodyPr spcFirstLastPara="1" vert="horz" wrap="square" lIns="91425" tIns="91425" rIns="91425" bIns="91425" rtlCol="0" anchor="t" anchorCtr="0">
            <a:noAutofit/>
          </a:bodyPr>
          <a:lstStyle/>
          <a:p>
            <a:pPr algn="r"/>
            <a:fld id="{00000000-1234-1234-1234-123412341234}" type="slidenum">
              <a:rPr lang="en-US"/>
              <a:pPr algn="r"/>
              <a:t>21</a:t>
            </a:fld>
            <a:endParaRPr/>
          </a:p>
        </p:txBody>
      </p:sp>
      <p:graphicFrame>
        <p:nvGraphicFramePr>
          <p:cNvPr id="2" name="Diagram 1">
            <a:extLst>
              <a:ext uri="{FF2B5EF4-FFF2-40B4-BE49-F238E27FC236}">
                <a16:creationId xmlns:a16="http://schemas.microsoft.com/office/drawing/2014/main" id="{D1117B14-C139-4273-9D39-33A5F60055E4}"/>
              </a:ext>
            </a:extLst>
          </p:cNvPr>
          <p:cNvGraphicFramePr/>
          <p:nvPr>
            <p:extLst>
              <p:ext uri="{D42A27DB-BD31-4B8C-83A1-F6EECF244321}">
                <p14:modId xmlns:p14="http://schemas.microsoft.com/office/powerpoint/2010/main" val="2634293164"/>
              </p:ext>
            </p:extLst>
          </p:nvPr>
        </p:nvGraphicFramePr>
        <p:xfrm>
          <a:off x="1097280" y="1957483"/>
          <a:ext cx="10058400" cy="4269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67"/>
          <p:cNvSpPr txBox="1">
            <a:spLocks noGrp="1"/>
          </p:cNvSpPr>
          <p:nvPr>
            <p:ph type="title"/>
          </p:nvPr>
        </p:nvSpPr>
        <p:spPr>
          <a:prstGeom prst="rect">
            <a:avLst/>
          </a:prstGeom>
        </p:spPr>
        <p:txBody>
          <a:bodyPr spcFirstLastPara="1" vert="horz" wrap="square" lIns="91425" tIns="91425" rIns="91425" bIns="91425" rtlCol="0" anchor="b" anchorCtr="0">
            <a:noAutofit/>
          </a:bodyPr>
          <a:lstStyle/>
          <a:p>
            <a:r>
              <a:rPr lang="en-US"/>
              <a:t>Applications</a:t>
            </a:r>
            <a:endParaRPr/>
          </a:p>
        </p:txBody>
      </p:sp>
      <p:sp>
        <p:nvSpPr>
          <p:cNvPr id="444" name="Google Shape;444;p67"/>
          <p:cNvSpPr txBox="1">
            <a:spLocks noGrp="1"/>
          </p:cNvSpPr>
          <p:nvPr>
            <p:ph type="sldNum" sz="quarter" idx="12"/>
          </p:nvPr>
        </p:nvSpPr>
        <p:spPr>
          <a:prstGeom prst="rect">
            <a:avLst/>
          </a:prstGeom>
        </p:spPr>
        <p:txBody>
          <a:bodyPr spcFirstLastPara="1" vert="horz" wrap="square" lIns="91425" tIns="91425" rIns="91425" bIns="91425" rtlCol="0" anchor="t" anchorCtr="0">
            <a:noAutofit/>
          </a:bodyPr>
          <a:lstStyle/>
          <a:p>
            <a:pPr algn="r"/>
            <a:fld id="{00000000-1234-1234-1234-123412341234}" type="slidenum">
              <a:rPr lang="en-US"/>
              <a:pPr algn="r"/>
              <a:t>22</a:t>
            </a:fld>
            <a:endParaRPr/>
          </a:p>
        </p:txBody>
      </p:sp>
      <p:graphicFrame>
        <p:nvGraphicFramePr>
          <p:cNvPr id="2" name="Diagram 1">
            <a:extLst>
              <a:ext uri="{FF2B5EF4-FFF2-40B4-BE49-F238E27FC236}">
                <a16:creationId xmlns:a16="http://schemas.microsoft.com/office/drawing/2014/main" id="{FC734ACE-E297-4661-B2F0-5E85865B26D5}"/>
              </a:ext>
            </a:extLst>
          </p:cNvPr>
          <p:cNvGraphicFramePr/>
          <p:nvPr>
            <p:extLst>
              <p:ext uri="{D42A27DB-BD31-4B8C-83A1-F6EECF244321}">
                <p14:modId xmlns:p14="http://schemas.microsoft.com/office/powerpoint/2010/main" val="1715359678"/>
              </p:ext>
            </p:extLst>
          </p:nvPr>
        </p:nvGraphicFramePr>
        <p:xfrm>
          <a:off x="1312622" y="2493818"/>
          <a:ext cx="9843057" cy="30092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8"/>
          <p:cNvSpPr txBox="1">
            <a:spLocks noGrp="1"/>
          </p:cNvSpPr>
          <p:nvPr>
            <p:ph type="body" idx="1"/>
          </p:nvPr>
        </p:nvSpPr>
        <p:spPr>
          <a:xfrm>
            <a:off x="914401" y="2174789"/>
            <a:ext cx="10651524" cy="4043912"/>
          </a:xfrm>
          <a:prstGeom prst="rect">
            <a:avLst/>
          </a:prstGeom>
        </p:spPr>
        <p:txBody>
          <a:bodyPr spcFirstLastPara="1" vert="horz" wrap="square" lIns="91425" tIns="91425" rIns="91425" bIns="91425" rtlCol="0" anchor="t" anchorCtr="0">
            <a:noAutofit/>
          </a:bodyPr>
          <a:lstStyle/>
          <a:p>
            <a:pPr indent="-355600">
              <a:lnSpc>
                <a:spcPct val="140000"/>
              </a:lnSpc>
              <a:spcBef>
                <a:spcPts val="2400"/>
              </a:spcBef>
              <a:buSzPts val="2000"/>
            </a:pPr>
            <a:r>
              <a:rPr lang="en-US" sz="2000" dirty="0">
                <a:solidFill>
                  <a:srgbClr val="504C48"/>
                </a:solidFill>
                <a:latin typeface="Roboto"/>
                <a:ea typeface="Roboto"/>
                <a:cs typeface="Roboto"/>
                <a:sym typeface="Roboto"/>
              </a:rPr>
              <a:t>P. </a:t>
            </a:r>
            <a:r>
              <a:rPr lang="en-US" sz="2000" dirty="0" err="1">
                <a:solidFill>
                  <a:srgbClr val="504C48"/>
                </a:solidFill>
                <a:latin typeface="Roboto"/>
                <a:ea typeface="Roboto"/>
                <a:cs typeface="Roboto"/>
                <a:sym typeface="Roboto"/>
              </a:rPr>
              <a:t>Sadalage</a:t>
            </a:r>
            <a:r>
              <a:rPr lang="en-US" sz="2000" dirty="0">
                <a:solidFill>
                  <a:srgbClr val="504C48"/>
                </a:solidFill>
                <a:latin typeface="Roboto"/>
                <a:ea typeface="Roboto"/>
                <a:cs typeface="Roboto"/>
                <a:sym typeface="Roboto"/>
              </a:rPr>
              <a:t> and M. Fowler: NoSQL Distilled: A Brief Guide to the Emerging World of Polyglot Persistence, Addison-Wesley Professional, 2013</a:t>
            </a:r>
            <a:endParaRPr sz="2000" dirty="0">
              <a:solidFill>
                <a:srgbClr val="504C48"/>
              </a:solidFill>
              <a:latin typeface="Roboto"/>
              <a:ea typeface="Roboto"/>
              <a:cs typeface="Roboto"/>
              <a:sym typeface="Roboto"/>
            </a:endParaRPr>
          </a:p>
          <a:p>
            <a:pPr indent="-355600">
              <a:lnSpc>
                <a:spcPct val="140000"/>
              </a:lnSpc>
              <a:spcBef>
                <a:spcPts val="0"/>
              </a:spcBef>
              <a:buSzPts val="2000"/>
            </a:pPr>
            <a:r>
              <a:rPr lang="en-US" sz="2000" dirty="0">
                <a:solidFill>
                  <a:srgbClr val="504C48"/>
                </a:solidFill>
                <a:latin typeface="Roboto"/>
                <a:ea typeface="Roboto"/>
                <a:cs typeface="Roboto"/>
                <a:sym typeface="Roboto"/>
              </a:rPr>
              <a:t>Jan L. Harrington: Relational Database Design and Implementation, 4th edition, Morgan Kaufmann, 2016</a:t>
            </a:r>
            <a:endParaRPr sz="2000" dirty="0">
              <a:solidFill>
                <a:srgbClr val="504C48"/>
              </a:solidFill>
              <a:latin typeface="Roboto"/>
              <a:ea typeface="Roboto"/>
              <a:cs typeface="Roboto"/>
              <a:sym typeface="Roboto"/>
            </a:endParaRPr>
          </a:p>
          <a:p>
            <a:pPr indent="-355600">
              <a:lnSpc>
                <a:spcPct val="140000"/>
              </a:lnSpc>
              <a:spcBef>
                <a:spcPts val="0"/>
              </a:spcBef>
              <a:buSzPts val="2000"/>
            </a:pPr>
            <a:r>
              <a:rPr lang="en-US" sz="2000" dirty="0">
                <a:solidFill>
                  <a:srgbClr val="504C48"/>
                </a:solidFill>
                <a:latin typeface="Roboto"/>
                <a:ea typeface="Roboto"/>
                <a:cs typeface="Roboto"/>
                <a:sym typeface="Roboto"/>
              </a:rPr>
              <a:t>A. Makris, K. </a:t>
            </a:r>
            <a:r>
              <a:rPr lang="en-US" sz="2000" dirty="0" err="1">
                <a:solidFill>
                  <a:srgbClr val="504C48"/>
                </a:solidFill>
                <a:latin typeface="Roboto"/>
                <a:ea typeface="Roboto"/>
                <a:cs typeface="Roboto"/>
                <a:sym typeface="Roboto"/>
              </a:rPr>
              <a:t>Tserpesa</a:t>
            </a:r>
            <a:r>
              <a:rPr lang="en-US" sz="2000" dirty="0">
                <a:solidFill>
                  <a:srgbClr val="504C48"/>
                </a:solidFill>
                <a:latin typeface="Roboto"/>
                <a:ea typeface="Roboto"/>
                <a:cs typeface="Roboto"/>
                <a:sym typeface="Roboto"/>
              </a:rPr>
              <a:t>, V. </a:t>
            </a:r>
            <a:r>
              <a:rPr lang="en-US" sz="2000" dirty="0" err="1">
                <a:solidFill>
                  <a:srgbClr val="504C48"/>
                </a:solidFill>
                <a:latin typeface="Roboto"/>
                <a:ea typeface="Roboto"/>
                <a:cs typeface="Roboto"/>
                <a:sym typeface="Roboto"/>
              </a:rPr>
              <a:t>Andronikou</a:t>
            </a:r>
            <a:r>
              <a:rPr lang="en-US" sz="2000" dirty="0">
                <a:solidFill>
                  <a:srgbClr val="504C48"/>
                </a:solidFill>
                <a:latin typeface="Roboto"/>
                <a:ea typeface="Roboto"/>
                <a:cs typeface="Roboto"/>
                <a:sym typeface="Roboto"/>
              </a:rPr>
              <a:t> </a:t>
            </a:r>
            <a:r>
              <a:rPr lang="en-US" sz="2000" dirty="0" err="1">
                <a:solidFill>
                  <a:srgbClr val="504C48"/>
                </a:solidFill>
                <a:latin typeface="Roboto"/>
                <a:ea typeface="Roboto"/>
                <a:cs typeface="Roboto"/>
                <a:sym typeface="Roboto"/>
              </a:rPr>
              <a:t>Dimosthenis</a:t>
            </a:r>
            <a:r>
              <a:rPr lang="en-US" sz="2000" dirty="0">
                <a:solidFill>
                  <a:srgbClr val="504C48"/>
                </a:solidFill>
                <a:latin typeface="Roboto"/>
                <a:ea typeface="Roboto"/>
                <a:cs typeface="Roboto"/>
                <a:sym typeface="Roboto"/>
              </a:rPr>
              <a:t> Anagnostopoulos: A Classification of NoSQL Data Stores Based on Key Design Characteristics, Procedia Computer Science, Vol. 97, 2016, pp. 94-103.</a:t>
            </a:r>
            <a:endParaRPr sz="2000" dirty="0">
              <a:solidFill>
                <a:srgbClr val="504C48"/>
              </a:solidFill>
              <a:latin typeface="Roboto"/>
              <a:ea typeface="Roboto"/>
              <a:cs typeface="Roboto"/>
              <a:sym typeface="Roboto"/>
            </a:endParaRPr>
          </a:p>
          <a:p>
            <a:pPr indent="-355600">
              <a:lnSpc>
                <a:spcPct val="140000"/>
              </a:lnSpc>
              <a:spcBef>
                <a:spcPts val="0"/>
              </a:spcBef>
              <a:buSzPts val="2000"/>
            </a:pPr>
            <a:endParaRPr sz="2000" dirty="0"/>
          </a:p>
        </p:txBody>
      </p:sp>
      <p:sp>
        <p:nvSpPr>
          <p:cNvPr id="451" name="Google Shape;451;p68"/>
          <p:cNvSpPr txBox="1">
            <a:spLocks noGrp="1"/>
          </p:cNvSpPr>
          <p:nvPr>
            <p:ph type="sldNum" idx="12"/>
          </p:nvPr>
        </p:nvSpPr>
        <p:spPr>
          <a:xfrm>
            <a:off x="9928384" y="6333134"/>
            <a:ext cx="548700" cy="525000"/>
          </a:xfrm>
          <a:prstGeom prst="rect">
            <a:avLst/>
          </a:prstGeom>
        </p:spPr>
        <p:txBody>
          <a:bodyPr spcFirstLastPara="1" vert="horz" wrap="square" lIns="91425" tIns="91425" rIns="91425" bIns="91425" rtlCol="0" anchor="t" anchorCtr="0">
            <a:noAutofit/>
          </a:bodyPr>
          <a:lstStyle/>
          <a:p>
            <a:pPr algn="r"/>
            <a:fld id="{00000000-1234-1234-1234-123412341234}" type="slidenum">
              <a:rPr lang="en-US"/>
              <a:pPr algn="r"/>
              <a:t>23</a:t>
            </a:fld>
            <a:endParaRPr/>
          </a:p>
        </p:txBody>
      </p:sp>
      <p:pic>
        <p:nvPicPr>
          <p:cNvPr id="452" name="Google Shape;452;p68"/>
          <p:cNvPicPr preferRelativeResize="0"/>
          <p:nvPr/>
        </p:nvPicPr>
        <p:blipFill>
          <a:blip r:embed="rId3">
            <a:alphaModFix/>
          </a:blip>
          <a:stretch>
            <a:fillRect/>
          </a:stretch>
        </p:blipFill>
        <p:spPr>
          <a:xfrm>
            <a:off x="1197834" y="639299"/>
            <a:ext cx="3251595" cy="936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9"/>
          <p:cNvSpPr txBox="1">
            <a:spLocks noGrp="1"/>
          </p:cNvSpPr>
          <p:nvPr>
            <p:ph type="title"/>
          </p:nvPr>
        </p:nvSpPr>
        <p:spPr>
          <a:prstGeom prst="rect">
            <a:avLst/>
          </a:prstGeom>
        </p:spPr>
        <p:txBody>
          <a:bodyPr spcFirstLastPara="1" vert="horz" wrap="square" lIns="91425" tIns="91425" rIns="91425" bIns="91425" rtlCol="0" anchor="t" anchorCtr="0">
            <a:noAutofit/>
          </a:bodyPr>
          <a:lstStyle/>
          <a:p>
            <a:r>
              <a:rPr lang="en-US" dirty="0"/>
              <a:t>Column-Family  Model</a:t>
            </a:r>
            <a:endParaRPr dirty="0"/>
          </a:p>
        </p:txBody>
      </p:sp>
      <p:sp>
        <p:nvSpPr>
          <p:cNvPr id="2" name="Text Placeholder 1">
            <a:extLst>
              <a:ext uri="{FF2B5EF4-FFF2-40B4-BE49-F238E27FC236}">
                <a16:creationId xmlns:a16="http://schemas.microsoft.com/office/drawing/2014/main" id="{F52E0A0C-6CBD-43FD-9AC8-621B9370A57B}"/>
              </a:ext>
            </a:extLst>
          </p:cNvPr>
          <p:cNvSpPr>
            <a:spLocks noGrp="1"/>
          </p:cNvSpPr>
          <p:nvPr>
            <p:ph type="body" idx="1"/>
          </p:nvPr>
        </p:nvSpPr>
        <p:spPr/>
        <p:txBody>
          <a:bodyPr>
            <a:normAutofit fontScale="70000" lnSpcReduction="20000"/>
          </a:bodyPr>
          <a:lstStyle/>
          <a:p>
            <a:r>
              <a:rPr lang="en-US" sz="3600" b="0" dirty="0"/>
              <a:t>(aka. Columnar and Wide-column Model)</a:t>
            </a:r>
          </a:p>
          <a:p>
            <a:r>
              <a:rPr lang="en-US" sz="2400" b="0" dirty="0">
                <a:solidFill>
                  <a:srgbClr val="434343"/>
                </a:solidFill>
              </a:rPr>
              <a:t>Note: Most terminology used here are based on Apache Cassandra since it is one of the most popular column-family stores.</a:t>
            </a:r>
            <a:endParaRPr lang="en-US" dirty="0"/>
          </a:p>
        </p:txBody>
      </p:sp>
      <p:pic>
        <p:nvPicPr>
          <p:cNvPr id="3" name="Google Shape;288;p49">
            <a:extLst>
              <a:ext uri="{FF2B5EF4-FFF2-40B4-BE49-F238E27FC236}">
                <a16:creationId xmlns:a16="http://schemas.microsoft.com/office/drawing/2014/main" id="{57A4C2BA-111C-48C7-A447-7A686F323F75}"/>
              </a:ext>
            </a:extLst>
          </p:cNvPr>
          <p:cNvPicPr preferRelativeResize="0"/>
          <p:nvPr/>
        </p:nvPicPr>
        <p:blipFill rotWithShape="1">
          <a:blip r:embed="rId3">
            <a:alphaModFix/>
          </a:blip>
          <a:srcRect l="41255" t="55546" r="50279" b="27509"/>
          <a:stretch/>
        </p:blipFill>
        <p:spPr>
          <a:xfrm>
            <a:off x="9343505" y="420624"/>
            <a:ext cx="2277687" cy="2044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0"/>
          <p:cNvSpPr txBox="1">
            <a:spLocks noGrp="1"/>
          </p:cNvSpPr>
          <p:nvPr>
            <p:ph type="title"/>
          </p:nvPr>
        </p:nvSpPr>
        <p:spPr>
          <a:prstGeom prst="rect">
            <a:avLst/>
          </a:prstGeom>
        </p:spPr>
        <p:txBody>
          <a:bodyPr spcFirstLastPara="1" vert="horz" wrap="square" lIns="91425" tIns="91425" rIns="91425" bIns="91425" rtlCol="0" anchor="b" anchorCtr="0">
            <a:noAutofit/>
          </a:bodyPr>
          <a:lstStyle/>
          <a:p>
            <a:r>
              <a:rPr lang="en-US"/>
              <a:t>Column-Family Model</a:t>
            </a:r>
            <a:endParaRPr/>
          </a:p>
        </p:txBody>
      </p:sp>
      <p:sp>
        <p:nvSpPr>
          <p:cNvPr id="296" name="Google Shape;296;p50"/>
          <p:cNvSpPr txBox="1">
            <a:spLocks noGrp="1"/>
          </p:cNvSpPr>
          <p:nvPr>
            <p:ph type="sldNum" sz="quarter" idx="12"/>
          </p:nvPr>
        </p:nvSpPr>
        <p:spPr>
          <a:prstGeom prst="rect">
            <a:avLst/>
          </a:prstGeom>
        </p:spPr>
        <p:txBody>
          <a:bodyPr spcFirstLastPara="1" vert="horz" wrap="square" lIns="91425" tIns="91425" rIns="91425" bIns="91425" rtlCol="0" anchor="t" anchorCtr="0">
            <a:noAutofit/>
          </a:bodyPr>
          <a:lstStyle/>
          <a:p>
            <a:pPr algn="r"/>
            <a:fld id="{00000000-1234-1234-1234-123412341234}" type="slidenum">
              <a:rPr lang="en-US"/>
              <a:pPr algn="r"/>
              <a:t>4</a:t>
            </a:fld>
            <a:endParaRPr/>
          </a:p>
        </p:txBody>
      </p:sp>
      <p:graphicFrame>
        <p:nvGraphicFramePr>
          <p:cNvPr id="2" name="Diagram 1">
            <a:extLst>
              <a:ext uri="{FF2B5EF4-FFF2-40B4-BE49-F238E27FC236}">
                <a16:creationId xmlns:a16="http://schemas.microsoft.com/office/drawing/2014/main" id="{3E40FA72-D1F6-4366-BA85-08442975E872}"/>
              </a:ext>
            </a:extLst>
          </p:cNvPr>
          <p:cNvGraphicFramePr/>
          <p:nvPr>
            <p:extLst>
              <p:ext uri="{D42A27DB-BD31-4B8C-83A1-F6EECF244321}">
                <p14:modId xmlns:p14="http://schemas.microsoft.com/office/powerpoint/2010/main" val="2439420391"/>
              </p:ext>
            </p:extLst>
          </p:nvPr>
        </p:nvGraphicFramePr>
        <p:xfrm>
          <a:off x="1097280" y="2017362"/>
          <a:ext cx="10058400" cy="41494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1"/>
          <p:cNvSpPr txBox="1">
            <a:spLocks noGrp="1"/>
          </p:cNvSpPr>
          <p:nvPr>
            <p:ph type="title"/>
          </p:nvPr>
        </p:nvSpPr>
        <p:spPr>
          <a:xfrm>
            <a:off x="1097280" y="286603"/>
            <a:ext cx="10058400" cy="1450757"/>
          </a:xfrm>
        </p:spPr>
        <p:txBody>
          <a:bodyPr spcFirstLastPara="1" vert="horz" lIns="91425" tIns="91425" rIns="91425" bIns="91425" rtlCol="0" anchor="b" anchorCtr="0">
            <a:normAutofit/>
          </a:bodyPr>
          <a:lstStyle/>
          <a:p>
            <a:r>
              <a:rPr lang="en-US"/>
              <a:t>Column-Family Model</a:t>
            </a:r>
            <a:endParaRPr/>
          </a:p>
        </p:txBody>
      </p:sp>
      <p:sp>
        <p:nvSpPr>
          <p:cNvPr id="304" name="Google Shape;304;p51"/>
          <p:cNvSpPr txBox="1">
            <a:spLocks noGrp="1"/>
          </p:cNvSpPr>
          <p:nvPr>
            <p:ph type="sldNum" sz="quarter" idx="12"/>
          </p:nvPr>
        </p:nvSpPr>
        <p:spPr>
          <a:xfrm>
            <a:off x="10993582" y="6446838"/>
            <a:ext cx="780010" cy="365125"/>
          </a:xfrm>
        </p:spPr>
        <p:txBody>
          <a:bodyPr spcFirstLastPara="1" vert="horz" lIns="91425" tIns="91425" rIns="91425" bIns="91425" rtlCol="0" anchor="ctr" anchorCtr="0">
            <a:normAutofit/>
          </a:bodyPr>
          <a:lstStyle/>
          <a:p>
            <a:pPr>
              <a:lnSpc>
                <a:spcPct val="90000"/>
              </a:lnSpc>
              <a:spcAft>
                <a:spcPts val="600"/>
              </a:spcAft>
            </a:pPr>
            <a:fld id="{00000000-1234-1234-1234-123412341234}" type="slidenum">
              <a:rPr lang="en-US" sz="700"/>
              <a:pPr>
                <a:lnSpc>
                  <a:spcPct val="90000"/>
                </a:lnSpc>
                <a:spcAft>
                  <a:spcPts val="600"/>
                </a:spcAft>
              </a:pPr>
              <a:t>5</a:t>
            </a:fld>
            <a:endParaRPr lang="en-US" sz="700"/>
          </a:p>
        </p:txBody>
      </p:sp>
      <p:graphicFrame>
        <p:nvGraphicFramePr>
          <p:cNvPr id="2" name="Diagram 1">
            <a:extLst>
              <a:ext uri="{FF2B5EF4-FFF2-40B4-BE49-F238E27FC236}">
                <a16:creationId xmlns:a16="http://schemas.microsoft.com/office/drawing/2014/main" id="{98D3199A-0D4A-4FE0-853C-6840F9EDC189}"/>
              </a:ext>
            </a:extLst>
          </p:cNvPr>
          <p:cNvGraphicFramePr/>
          <p:nvPr>
            <p:extLst>
              <p:ext uri="{D42A27DB-BD31-4B8C-83A1-F6EECF244321}">
                <p14:modId xmlns:p14="http://schemas.microsoft.com/office/powerpoint/2010/main" val="2358844081"/>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2"/>
          <p:cNvSpPr txBox="1">
            <a:spLocks noGrp="1"/>
          </p:cNvSpPr>
          <p:nvPr>
            <p:ph type="title"/>
          </p:nvPr>
        </p:nvSpPr>
        <p:spPr>
          <a:xfrm>
            <a:off x="1097280" y="286603"/>
            <a:ext cx="10058400" cy="1450757"/>
          </a:xfrm>
        </p:spPr>
        <p:txBody>
          <a:bodyPr spcFirstLastPara="1" vert="horz" lIns="91425" tIns="91425" rIns="91425" bIns="91425" rtlCol="0" anchor="b" anchorCtr="0">
            <a:normAutofit/>
          </a:bodyPr>
          <a:lstStyle/>
          <a:p>
            <a:r>
              <a:rPr lang="en-US" dirty="0"/>
              <a:t>Column-Family Model</a:t>
            </a:r>
            <a:endParaRPr dirty="0"/>
          </a:p>
        </p:txBody>
      </p:sp>
      <p:sp>
        <p:nvSpPr>
          <p:cNvPr id="312" name="Google Shape;312;p52"/>
          <p:cNvSpPr txBox="1">
            <a:spLocks noGrp="1"/>
          </p:cNvSpPr>
          <p:nvPr>
            <p:ph type="sldNum" sz="quarter" idx="12"/>
          </p:nvPr>
        </p:nvSpPr>
        <p:spPr>
          <a:xfrm>
            <a:off x="10993582" y="6446838"/>
            <a:ext cx="780010" cy="365125"/>
          </a:xfrm>
        </p:spPr>
        <p:txBody>
          <a:bodyPr spcFirstLastPara="1" vert="horz" lIns="91425" tIns="91425" rIns="91425" bIns="91425" rtlCol="0" anchor="ctr" anchorCtr="0">
            <a:normAutofit/>
          </a:bodyPr>
          <a:lstStyle/>
          <a:p>
            <a:pPr>
              <a:lnSpc>
                <a:spcPct val="90000"/>
              </a:lnSpc>
              <a:spcAft>
                <a:spcPts val="600"/>
              </a:spcAft>
            </a:pPr>
            <a:fld id="{00000000-1234-1234-1234-123412341234}" type="slidenum">
              <a:rPr lang="en-US" sz="700"/>
              <a:pPr>
                <a:lnSpc>
                  <a:spcPct val="90000"/>
                </a:lnSpc>
                <a:spcAft>
                  <a:spcPts val="600"/>
                </a:spcAft>
              </a:pPr>
              <a:t>6</a:t>
            </a:fld>
            <a:endParaRPr lang="en-US" sz="700"/>
          </a:p>
        </p:txBody>
      </p:sp>
      <p:graphicFrame>
        <p:nvGraphicFramePr>
          <p:cNvPr id="314" name="Google Shape;311;p52">
            <a:extLst>
              <a:ext uri="{FF2B5EF4-FFF2-40B4-BE49-F238E27FC236}">
                <a16:creationId xmlns:a16="http://schemas.microsoft.com/office/drawing/2014/main" id="{DD9D0FCB-CE5F-46E2-B0AB-6D1EB203F4DA}"/>
              </a:ext>
            </a:extLst>
          </p:cNvPr>
          <p:cNvGraphicFramePr/>
          <p:nvPr>
            <p:extLst>
              <p:ext uri="{D42A27DB-BD31-4B8C-83A1-F6EECF244321}">
                <p14:modId xmlns:p14="http://schemas.microsoft.com/office/powerpoint/2010/main" val="2292158755"/>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a:extLst>
              <a:ext uri="{FF2B5EF4-FFF2-40B4-BE49-F238E27FC236}">
                <a16:creationId xmlns:a16="http://schemas.microsoft.com/office/drawing/2014/main" id="{FE03954C-6228-1745-B76C-8C94DCFCF8A4}"/>
              </a:ext>
            </a:extLst>
          </p:cNvPr>
          <p:cNvSpPr/>
          <p:nvPr/>
        </p:nvSpPr>
        <p:spPr>
          <a:xfrm>
            <a:off x="-50800" y="-25400"/>
            <a:ext cx="12344400" cy="1760117"/>
          </a:xfrm>
          <a:prstGeom prst="rect">
            <a:avLst/>
          </a:prstGeom>
          <a:solidFill>
            <a:srgbClr val="425C6B"/>
          </a:solidFill>
        </p:spPr>
      </p:sp>
      <p:pic>
        <p:nvPicPr>
          <p:cNvPr id="2" name="Picture 2"/>
          <p:cNvPicPr>
            <a:picLocks noChangeAspect="1"/>
          </p:cNvPicPr>
          <p:nvPr/>
        </p:nvPicPr>
        <p:blipFill>
          <a:blip r:embed="rId2">
            <a:alphaModFix amt="80000"/>
          </a:blip>
          <a:srcRect/>
          <a:stretch>
            <a:fillRect/>
          </a:stretch>
        </p:blipFill>
        <p:spPr>
          <a:xfrm>
            <a:off x="4960011" y="2135400"/>
            <a:ext cx="2032561" cy="2032561"/>
          </a:xfrm>
          <a:prstGeom prst="rect">
            <a:avLst/>
          </a:prstGeom>
        </p:spPr>
      </p:pic>
      <p:sp>
        <p:nvSpPr>
          <p:cNvPr id="4" name="TextBox 4"/>
          <p:cNvSpPr txBox="1"/>
          <p:nvPr/>
        </p:nvSpPr>
        <p:spPr>
          <a:xfrm>
            <a:off x="1656128" y="698500"/>
            <a:ext cx="8879744" cy="692497"/>
          </a:xfrm>
          <a:prstGeom prst="rect">
            <a:avLst/>
          </a:prstGeom>
        </p:spPr>
        <p:txBody>
          <a:bodyPr lIns="0" tIns="0" rIns="0" bIns="0" rtlCol="0" anchor="t">
            <a:spAutoFit/>
          </a:bodyPr>
          <a:lstStyle/>
          <a:p>
            <a:pPr algn="ctr">
              <a:lnSpc>
                <a:spcPts val="5367"/>
              </a:lnSpc>
            </a:pPr>
            <a:r>
              <a:rPr lang="en-US" sz="4667" dirty="0">
                <a:solidFill>
                  <a:srgbClr val="EFEFEF"/>
                </a:solidFill>
                <a:latin typeface="Century Gothic" panose="020B0502020202020204" pitchFamily="34" charset="0"/>
              </a:rPr>
              <a:t>Popular Column-Family Stores</a:t>
            </a:r>
          </a:p>
        </p:txBody>
      </p:sp>
      <p:pic>
        <p:nvPicPr>
          <p:cNvPr id="5" name="Picture 5"/>
          <p:cNvPicPr>
            <a:picLocks noChangeAspect="1"/>
          </p:cNvPicPr>
          <p:nvPr/>
        </p:nvPicPr>
        <p:blipFill>
          <a:blip r:embed="rId3">
            <a:alphaModFix amt="80000"/>
          </a:blip>
          <a:srcRect/>
          <a:stretch>
            <a:fillRect/>
          </a:stretch>
        </p:blipFill>
        <p:spPr>
          <a:xfrm>
            <a:off x="1145349" y="2135400"/>
            <a:ext cx="2032561" cy="2032561"/>
          </a:xfrm>
          <a:prstGeom prst="rect">
            <a:avLst/>
          </a:prstGeom>
        </p:spPr>
      </p:pic>
      <p:sp>
        <p:nvSpPr>
          <p:cNvPr id="6" name="TextBox 6"/>
          <p:cNvSpPr txBox="1"/>
          <p:nvPr/>
        </p:nvSpPr>
        <p:spPr>
          <a:xfrm>
            <a:off x="1357265" y="3014998"/>
            <a:ext cx="1608728" cy="333746"/>
          </a:xfrm>
          <a:prstGeom prst="rect">
            <a:avLst/>
          </a:prstGeom>
        </p:spPr>
        <p:txBody>
          <a:bodyPr lIns="0" tIns="0" rIns="0" bIns="0" rtlCol="0" anchor="t">
            <a:spAutoFit/>
          </a:bodyPr>
          <a:lstStyle/>
          <a:p>
            <a:pPr algn="ctr">
              <a:lnSpc>
                <a:spcPts val="2833"/>
              </a:lnSpc>
            </a:pPr>
            <a:r>
              <a:rPr lang="en-US" sz="2267" spc="79">
                <a:latin typeface="Century Gothic" panose="020B0502020202020204" pitchFamily="34" charset="0"/>
              </a:rPr>
              <a:t>Cassandra</a:t>
            </a:r>
          </a:p>
        </p:txBody>
      </p:sp>
      <p:sp>
        <p:nvSpPr>
          <p:cNvPr id="7" name="TextBox 7"/>
          <p:cNvSpPr txBox="1"/>
          <p:nvPr/>
        </p:nvSpPr>
        <p:spPr>
          <a:xfrm>
            <a:off x="5171927" y="3014998"/>
            <a:ext cx="1608728" cy="333746"/>
          </a:xfrm>
          <a:prstGeom prst="rect">
            <a:avLst/>
          </a:prstGeom>
        </p:spPr>
        <p:txBody>
          <a:bodyPr lIns="0" tIns="0" rIns="0" bIns="0" rtlCol="0" anchor="t">
            <a:spAutoFit/>
          </a:bodyPr>
          <a:lstStyle/>
          <a:p>
            <a:pPr algn="ctr">
              <a:lnSpc>
                <a:spcPts val="2833"/>
              </a:lnSpc>
            </a:pPr>
            <a:r>
              <a:rPr lang="en-US" sz="2267" spc="79">
                <a:latin typeface="Century Gothic" panose="020B0502020202020204" pitchFamily="34" charset="0"/>
              </a:rPr>
              <a:t>HBase</a:t>
            </a:r>
          </a:p>
        </p:txBody>
      </p:sp>
      <p:pic>
        <p:nvPicPr>
          <p:cNvPr id="8" name="Picture 8"/>
          <p:cNvPicPr>
            <a:picLocks noChangeAspect="1"/>
          </p:cNvPicPr>
          <p:nvPr/>
        </p:nvPicPr>
        <p:blipFill>
          <a:blip r:embed="rId4">
            <a:alphaModFix amt="40000"/>
          </a:blip>
          <a:srcRect/>
          <a:stretch>
            <a:fillRect/>
          </a:stretch>
        </p:blipFill>
        <p:spPr>
          <a:xfrm>
            <a:off x="9014092" y="2194720"/>
            <a:ext cx="2032561" cy="2032561"/>
          </a:xfrm>
          <a:prstGeom prst="rect">
            <a:avLst/>
          </a:prstGeom>
        </p:spPr>
      </p:pic>
      <p:sp>
        <p:nvSpPr>
          <p:cNvPr id="9" name="TextBox 9"/>
          <p:cNvSpPr txBox="1"/>
          <p:nvPr/>
        </p:nvSpPr>
        <p:spPr>
          <a:xfrm>
            <a:off x="9226007" y="3014998"/>
            <a:ext cx="1608728" cy="333746"/>
          </a:xfrm>
          <a:prstGeom prst="rect">
            <a:avLst/>
          </a:prstGeom>
        </p:spPr>
        <p:txBody>
          <a:bodyPr lIns="0" tIns="0" rIns="0" bIns="0" rtlCol="0" anchor="t">
            <a:spAutoFit/>
          </a:bodyPr>
          <a:lstStyle/>
          <a:p>
            <a:pPr algn="ctr">
              <a:lnSpc>
                <a:spcPts val="2833"/>
              </a:lnSpc>
            </a:pPr>
            <a:r>
              <a:rPr lang="en-US" sz="2267" spc="79">
                <a:latin typeface="Century Gothic" panose="020B0502020202020204" pitchFamily="34" charset="0"/>
              </a:rPr>
              <a:t>BigTable</a:t>
            </a:r>
          </a:p>
        </p:txBody>
      </p:sp>
      <p:sp>
        <p:nvSpPr>
          <p:cNvPr id="10" name="TextBox 10"/>
          <p:cNvSpPr txBox="1"/>
          <p:nvPr/>
        </p:nvSpPr>
        <p:spPr>
          <a:xfrm>
            <a:off x="755339" y="4437656"/>
            <a:ext cx="10681321" cy="1636858"/>
          </a:xfrm>
          <a:prstGeom prst="rect">
            <a:avLst/>
          </a:prstGeom>
        </p:spPr>
        <p:txBody>
          <a:bodyPr lIns="0" tIns="0" rIns="0" bIns="0" rtlCol="0" anchor="t">
            <a:spAutoFit/>
          </a:bodyPr>
          <a:lstStyle/>
          <a:p>
            <a:pPr marL="308202" lvl="1" indent="-154101" algn="just">
              <a:lnSpc>
                <a:spcPts val="2613"/>
              </a:lnSpc>
              <a:buFont typeface="Arial"/>
              <a:buChar char="•"/>
            </a:pPr>
            <a:r>
              <a:rPr lang="en-US" dirty="0"/>
              <a:t>It uses a concept called </a:t>
            </a:r>
            <a:r>
              <a:rPr lang="en-US" dirty="0" err="1"/>
              <a:t>keyspace</a:t>
            </a:r>
            <a:r>
              <a:rPr lang="en-US" dirty="0"/>
              <a:t>, which works in a similar way to a relational model scheme.</a:t>
            </a:r>
          </a:p>
          <a:p>
            <a:pPr marL="308202" lvl="1" indent="-154101" algn="just">
              <a:lnSpc>
                <a:spcPts val="2613"/>
              </a:lnSpc>
              <a:buFont typeface="Arial"/>
              <a:buChar char="•"/>
            </a:pPr>
            <a:r>
              <a:rPr lang="en-US" dirty="0"/>
              <a:t>Each column is treated separately;</a:t>
            </a:r>
          </a:p>
          <a:p>
            <a:pPr marL="308202" lvl="1" indent="-154101" algn="just">
              <a:lnSpc>
                <a:spcPts val="2613"/>
              </a:lnSpc>
              <a:buFont typeface="Arial"/>
              <a:buChar char="•"/>
            </a:pPr>
            <a:r>
              <a:rPr lang="en-US" dirty="0"/>
              <a:t>They have high performance in aggregation queries (SUM, COUNT, AVG, MIN) since the data is available in one column;</a:t>
            </a:r>
          </a:p>
          <a:p>
            <a:pPr marL="308202" lvl="1" indent="-154101" algn="just">
              <a:lnSpc>
                <a:spcPts val="2613"/>
              </a:lnSpc>
              <a:buFont typeface="Arial"/>
              <a:buChar char="•"/>
            </a:pPr>
            <a:r>
              <a:rPr lang="en-US" dirty="0"/>
              <a:t>Widely used to manage data warehouses, business intelligence, CRM, card catalogs from the Library</a:t>
            </a:r>
          </a:p>
        </p:txBody>
      </p:sp>
      <p:sp>
        <p:nvSpPr>
          <p:cNvPr id="3" name="Marcador de Posição do Número do Diapositivo 2">
            <a:extLst>
              <a:ext uri="{FF2B5EF4-FFF2-40B4-BE49-F238E27FC236}">
                <a16:creationId xmlns:a16="http://schemas.microsoft.com/office/drawing/2014/main" id="{C440C2E6-F78D-0140-85DF-5A1FFA097833}"/>
              </a:ext>
            </a:extLst>
          </p:cNvPr>
          <p:cNvSpPr>
            <a:spLocks noGrp="1"/>
          </p:cNvSpPr>
          <p:nvPr>
            <p:ph type="sldNum" idx="12"/>
          </p:nvPr>
        </p:nvSpPr>
        <p:spPr/>
        <p:txBody>
          <a:bodyPr/>
          <a:lstStyle/>
          <a:p>
            <a:fld id="{00000000-1234-1234-1234-123412341234}" type="slidenum">
              <a:rPr lang="en" smtClean="0"/>
              <a:pPr/>
              <a:t>7</a:t>
            </a:fld>
            <a:endParaRPr lang="en" dirty="0"/>
          </a:p>
        </p:txBody>
      </p:sp>
    </p:spTree>
    <p:extLst>
      <p:ext uri="{BB962C8B-B14F-4D97-AF65-F5344CB8AC3E}">
        <p14:creationId xmlns:p14="http://schemas.microsoft.com/office/powerpoint/2010/main" val="3292324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3"/>
          <p:cNvSpPr txBox="1">
            <a:spLocks noGrp="1"/>
          </p:cNvSpPr>
          <p:nvPr>
            <p:ph type="title"/>
          </p:nvPr>
        </p:nvSpPr>
        <p:spPr/>
        <p:txBody>
          <a:bodyPr/>
          <a:lstStyle/>
          <a:p>
            <a:r>
              <a:rPr lang="en-US"/>
              <a:t>Column</a:t>
            </a:r>
          </a:p>
        </p:txBody>
      </p:sp>
      <p:sp>
        <p:nvSpPr>
          <p:cNvPr id="320" name="Google Shape;320;p53"/>
          <p:cNvSpPr txBox="1">
            <a:spLocks noGrp="1"/>
          </p:cNvSpPr>
          <p:nvPr>
            <p:ph type="sldNum" sz="quarter" idx="12"/>
          </p:nvPr>
        </p:nvSpPr>
        <p:spPr/>
        <p:txBody>
          <a:bodyPr/>
          <a:lstStyle/>
          <a:p>
            <a:fld id="{00000000-1234-1234-1234-123412341234}" type="slidenum">
              <a:rPr lang="en-US"/>
              <a:pPr/>
              <a:t>8</a:t>
            </a:fld>
            <a:endParaRPr lang="en-US"/>
          </a:p>
        </p:txBody>
      </p:sp>
      <p:sp>
        <p:nvSpPr>
          <p:cNvPr id="321" name="Google Shape;321;p53"/>
          <p:cNvSpPr txBox="1"/>
          <p:nvPr/>
        </p:nvSpPr>
        <p:spPr>
          <a:xfrm>
            <a:off x="1096962" y="5497384"/>
            <a:ext cx="10191721" cy="410700"/>
          </a:xfrm>
          <a:prstGeom prst="rect">
            <a:avLst/>
          </a:prstGeom>
          <a:noFill/>
          <a:ln>
            <a:noFill/>
          </a:ln>
        </p:spPr>
        <p:txBody>
          <a:bodyPr spcFirstLastPara="1" wrap="square" lIns="91425" tIns="91425" rIns="91425" bIns="91425" anchor="t" anchorCtr="0">
            <a:noAutofit/>
          </a:bodyPr>
          <a:lstStyle/>
          <a:p>
            <a:r>
              <a:rPr lang="en-US" dirty="0"/>
              <a:t>Source: </a:t>
            </a:r>
            <a:r>
              <a:rPr lang="en-US" u="sng" dirty="0">
                <a:solidFill>
                  <a:schemeClr val="hlink"/>
                </a:solidFill>
                <a:hlinkClick r:id="rId3"/>
              </a:rPr>
              <a:t>https://www.codeproject.com/Articles/518134/CassandraplusChapterplusThreeplus-e2-80-93plusData</a:t>
            </a:r>
            <a:endParaRPr dirty="0"/>
          </a:p>
        </p:txBody>
      </p:sp>
      <p:graphicFrame>
        <p:nvGraphicFramePr>
          <p:cNvPr id="6" name="Content Placeholder 5">
            <a:extLst>
              <a:ext uri="{FF2B5EF4-FFF2-40B4-BE49-F238E27FC236}">
                <a16:creationId xmlns:a16="http://schemas.microsoft.com/office/drawing/2014/main" id="{19A8AF1B-7C3C-4868-A01D-9420680D9A67}"/>
              </a:ext>
            </a:extLst>
          </p:cNvPr>
          <p:cNvGraphicFramePr>
            <a:graphicFrameLocks noGrp="1"/>
          </p:cNvGraphicFramePr>
          <p:nvPr>
            <p:ph idx="1"/>
            <p:extLst>
              <p:ext uri="{D42A27DB-BD31-4B8C-83A1-F6EECF244321}">
                <p14:modId xmlns:p14="http://schemas.microsoft.com/office/powerpoint/2010/main" val="3913994119"/>
              </p:ext>
            </p:extLst>
          </p:nvPr>
        </p:nvGraphicFramePr>
        <p:xfrm>
          <a:off x="1096963" y="2108200"/>
          <a:ext cx="7781030" cy="33491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Google Shape;322;p53">
            <a:extLst>
              <a:ext uri="{FF2B5EF4-FFF2-40B4-BE49-F238E27FC236}">
                <a16:creationId xmlns:a16="http://schemas.microsoft.com/office/drawing/2014/main" id="{45C12048-945C-4C7C-89F1-F3131DAAEC92}"/>
              </a:ext>
            </a:extLst>
          </p:cNvPr>
          <p:cNvPicPr preferRelativeResize="0"/>
          <p:nvPr/>
        </p:nvPicPr>
        <p:blipFill>
          <a:blip r:embed="rId9">
            <a:alphaModFix/>
          </a:blip>
          <a:stretch>
            <a:fillRect/>
          </a:stretch>
        </p:blipFill>
        <p:spPr>
          <a:xfrm>
            <a:off x="9213305" y="2108200"/>
            <a:ext cx="1942375" cy="2736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4"/>
          <p:cNvSpPr txBox="1">
            <a:spLocks noGrp="1"/>
          </p:cNvSpPr>
          <p:nvPr>
            <p:ph type="title"/>
          </p:nvPr>
        </p:nvSpPr>
        <p:spPr>
          <a:prstGeom prst="rect">
            <a:avLst/>
          </a:prstGeom>
        </p:spPr>
        <p:txBody>
          <a:bodyPr spcFirstLastPara="1" vert="horz" wrap="square" lIns="91425" tIns="91425" rIns="91425" bIns="91425" rtlCol="0" anchor="b" anchorCtr="0">
            <a:noAutofit/>
          </a:bodyPr>
          <a:lstStyle/>
          <a:p>
            <a:r>
              <a:rPr lang="en-US"/>
              <a:t>Column Family Data Model</a:t>
            </a:r>
            <a:endParaRPr/>
          </a:p>
        </p:txBody>
      </p:sp>
      <p:sp>
        <p:nvSpPr>
          <p:cNvPr id="329" name="Google Shape;329;p54"/>
          <p:cNvSpPr txBox="1">
            <a:spLocks noGrp="1"/>
          </p:cNvSpPr>
          <p:nvPr>
            <p:ph idx="1"/>
          </p:nvPr>
        </p:nvSpPr>
        <p:spPr>
          <a:xfrm>
            <a:off x="1097280" y="1751547"/>
            <a:ext cx="10058400" cy="4117546"/>
          </a:xfrm>
          <a:prstGeom prst="rect">
            <a:avLst/>
          </a:prstGeom>
        </p:spPr>
        <p:txBody>
          <a:bodyPr spcFirstLastPara="1" vert="horz" wrap="square" lIns="91425" tIns="91425" rIns="91425" bIns="91425" rtlCol="0" anchor="t" anchorCtr="0">
            <a:noAutofit/>
          </a:bodyPr>
          <a:lstStyle/>
          <a:p>
            <a:pPr indent="-355600">
              <a:buSzPts val="2000"/>
              <a:buChar char="●"/>
            </a:pPr>
            <a:r>
              <a:rPr lang="en-US" sz="2000" dirty="0"/>
              <a:t>Row Key: Each row has a unique key, which is a unique identifier for that row.</a:t>
            </a:r>
            <a:endParaRPr sz="2000" dirty="0"/>
          </a:p>
          <a:p>
            <a:pPr indent="-355600">
              <a:spcBef>
                <a:spcPts val="0"/>
              </a:spcBef>
              <a:buSzPts val="2000"/>
              <a:buChar char="●"/>
            </a:pPr>
            <a:r>
              <a:rPr lang="en-US" sz="2000" dirty="0"/>
              <a:t>Column: Each column contains a name, a value, and timestamp.</a:t>
            </a:r>
            <a:endParaRPr sz="2000" dirty="0"/>
          </a:p>
          <a:p>
            <a:pPr lvl="1" indent="-355600">
              <a:buSzPts val="2000"/>
            </a:pPr>
            <a:r>
              <a:rPr lang="en-US" sz="2000" dirty="0"/>
              <a:t>Name: the name of the name/value pair.</a:t>
            </a:r>
            <a:endParaRPr sz="2000" dirty="0"/>
          </a:p>
          <a:p>
            <a:pPr lvl="1" indent="-355600">
              <a:buSzPts val="2000"/>
            </a:pPr>
            <a:r>
              <a:rPr lang="en-US" sz="2000" dirty="0"/>
              <a:t>Value: the value of the name/value pair.</a:t>
            </a:r>
            <a:endParaRPr sz="2000" dirty="0"/>
          </a:p>
          <a:p>
            <a:pPr lvl="1" indent="-355600">
              <a:buSzPts val="2000"/>
            </a:pPr>
            <a:r>
              <a:rPr lang="en-US" sz="2000" dirty="0"/>
              <a:t>Timestamp: provides the date and time that the data was inserted, which can be used to determine the most recent version of data.</a:t>
            </a:r>
            <a:endParaRPr sz="2000" dirty="0"/>
          </a:p>
          <a:p>
            <a:pPr marL="0" indent="0">
              <a:buNone/>
            </a:pPr>
            <a:endParaRPr sz="2000" dirty="0"/>
          </a:p>
        </p:txBody>
      </p:sp>
      <p:sp>
        <p:nvSpPr>
          <p:cNvPr id="330" name="Google Shape;330;p54"/>
          <p:cNvSpPr txBox="1">
            <a:spLocks noGrp="1"/>
          </p:cNvSpPr>
          <p:nvPr>
            <p:ph type="sldNum" sz="quarter" idx="12"/>
          </p:nvPr>
        </p:nvSpPr>
        <p:spPr>
          <a:prstGeom prst="rect">
            <a:avLst/>
          </a:prstGeom>
        </p:spPr>
        <p:txBody>
          <a:bodyPr spcFirstLastPara="1" vert="horz" wrap="square" lIns="91425" tIns="91425" rIns="91425" bIns="91425" rtlCol="0" anchor="t" anchorCtr="0">
            <a:noAutofit/>
          </a:bodyPr>
          <a:lstStyle/>
          <a:p>
            <a:pPr algn="r"/>
            <a:fld id="{00000000-1234-1234-1234-123412341234}" type="slidenum">
              <a:rPr lang="en-US"/>
              <a:pPr algn="r"/>
              <a:t>9</a:t>
            </a:fld>
            <a:endParaRPr/>
          </a:p>
        </p:txBody>
      </p:sp>
      <p:pic>
        <p:nvPicPr>
          <p:cNvPr id="331" name="Google Shape;331;p54"/>
          <p:cNvPicPr preferRelativeResize="0"/>
          <p:nvPr/>
        </p:nvPicPr>
        <p:blipFill>
          <a:blip r:embed="rId3">
            <a:alphaModFix/>
          </a:blip>
          <a:stretch>
            <a:fillRect/>
          </a:stretch>
        </p:blipFill>
        <p:spPr>
          <a:xfrm>
            <a:off x="1286208" y="4157484"/>
            <a:ext cx="7897376" cy="1943625"/>
          </a:xfrm>
          <a:prstGeom prst="rect">
            <a:avLst/>
          </a:prstGeom>
          <a:noFill/>
          <a:ln>
            <a:noFill/>
          </a:ln>
        </p:spPr>
      </p:pic>
      <p:sp>
        <p:nvSpPr>
          <p:cNvPr id="332" name="Google Shape;332;p54"/>
          <p:cNvSpPr txBox="1"/>
          <p:nvPr/>
        </p:nvSpPr>
        <p:spPr>
          <a:xfrm>
            <a:off x="1955250" y="6034378"/>
            <a:ext cx="8281500" cy="525000"/>
          </a:xfrm>
          <a:prstGeom prst="rect">
            <a:avLst/>
          </a:prstGeom>
          <a:noFill/>
          <a:ln>
            <a:noFill/>
          </a:ln>
        </p:spPr>
        <p:txBody>
          <a:bodyPr spcFirstLastPara="1" wrap="square" lIns="91425" tIns="91425" rIns="91425" bIns="91425" anchor="t" anchorCtr="0">
            <a:noAutofit/>
          </a:bodyPr>
          <a:lstStyle/>
          <a:p>
            <a:pPr algn="ctr"/>
            <a:r>
              <a:rPr lang="en-US" dirty="0" err="1"/>
              <a:t>src</a:t>
            </a:r>
            <a:r>
              <a:rPr lang="en-US" dirty="0"/>
              <a:t>: </a:t>
            </a:r>
            <a:r>
              <a:rPr lang="en-US" u="sng" dirty="0">
                <a:solidFill>
                  <a:schemeClr val="hlink"/>
                </a:solidFill>
                <a:hlinkClick r:id="rId4"/>
              </a:rPr>
              <a:t>https://database.guide/what-is-a-column-store-database/</a:t>
            </a:r>
            <a:endParaRPr dirty="0"/>
          </a:p>
        </p:txBody>
      </p:sp>
    </p:spTree>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DMM 01 Relational Model Concepts.pptx" id="{E5724F52-97AE-4EEB-BA83-314BE3DD4EA5}" vid="{3DEDA7B3-2233-4586-B28E-325C48F86A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B63218-A2B6-40CF-BCE7-190CEF2AE5CA}">
  <ds:schemaRefs>
    <ds:schemaRef ds:uri="http://schemas.microsoft.com/sharepoint/v3/contenttype/forms"/>
  </ds:schemaRefs>
</ds:datastoreItem>
</file>

<file path=customXml/itemProps2.xml><?xml version="1.0" encoding="utf-8"?>
<ds:datastoreItem xmlns:ds="http://schemas.openxmlformats.org/officeDocument/2006/customXml" ds:itemID="{CB70F49E-A1F9-47B4-B217-E100630EFCC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1B33D7-02C6-4445-87B6-8BB078D72C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1437</Words>
  <Application>Microsoft Office PowerPoint</Application>
  <PresentationFormat>Widescreen</PresentationFormat>
  <Paragraphs>136</Paragraphs>
  <Slides>23</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Bookman Old Style</vt:lpstr>
      <vt:lpstr>Calibri</vt:lpstr>
      <vt:lpstr>Century Gothic</vt:lpstr>
      <vt:lpstr>Franklin Gothic Book</vt:lpstr>
      <vt:lpstr>Roboto</vt:lpstr>
      <vt:lpstr>1_RetrospectVTI</vt:lpstr>
      <vt:lpstr>AT82.02</vt:lpstr>
      <vt:lpstr>Database Family</vt:lpstr>
      <vt:lpstr>Column-Family  Model</vt:lpstr>
      <vt:lpstr>Column-Family Model</vt:lpstr>
      <vt:lpstr>Column-Family Model</vt:lpstr>
      <vt:lpstr>Column-Family Model</vt:lpstr>
      <vt:lpstr>PowerPoint Presentation</vt:lpstr>
      <vt:lpstr>Column</vt:lpstr>
      <vt:lpstr>Column Family Data Model</vt:lpstr>
      <vt:lpstr>Example: A Column Family with 3 rows</vt:lpstr>
      <vt:lpstr>Keyspace</vt:lpstr>
      <vt:lpstr>KeySpace</vt:lpstr>
      <vt:lpstr>Four Building Blocks of Column Family Model</vt:lpstr>
      <vt:lpstr>Storing Data in a Super Column Family</vt:lpstr>
      <vt:lpstr>Static vs. Dynamic Column Family</vt:lpstr>
      <vt:lpstr>Static vs. Dynamic Column Family</vt:lpstr>
      <vt:lpstr>Summary</vt:lpstr>
      <vt:lpstr>Row-oriented vs. Column-oriented</vt:lpstr>
      <vt:lpstr>Row-oriented vs. Column-oriented</vt:lpstr>
      <vt:lpstr>Benefits &amp; Limitations</vt:lpstr>
      <vt:lpstr>Benefits &amp; Limitations</vt:lpstr>
      <vt:lpstr>Applications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2020-10-07T01:08:27Z</dcterms:created>
  <dcterms:modified xsi:type="dcterms:W3CDTF">2020-10-07T01:26:39Z</dcterms:modified>
</cp:coreProperties>
</file>