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43"/>
  </p:notesMasterIdLst>
  <p:sldIdLst>
    <p:sldId id="268" r:id="rId5"/>
    <p:sldId id="257" r:id="rId6"/>
    <p:sldId id="258" r:id="rId7"/>
    <p:sldId id="367" r:id="rId8"/>
    <p:sldId id="374" r:id="rId9"/>
    <p:sldId id="260" r:id="rId10"/>
    <p:sldId id="261" r:id="rId11"/>
    <p:sldId id="369" r:id="rId12"/>
    <p:sldId id="313" r:id="rId13"/>
    <p:sldId id="314" r:id="rId14"/>
    <p:sldId id="317" r:id="rId15"/>
    <p:sldId id="315" r:id="rId16"/>
    <p:sldId id="267" r:id="rId17"/>
    <p:sldId id="270" r:id="rId18"/>
    <p:sldId id="272" r:id="rId19"/>
    <p:sldId id="370" r:id="rId20"/>
    <p:sldId id="318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371" r:id="rId31"/>
    <p:sldId id="285" r:id="rId32"/>
    <p:sldId id="286" r:id="rId33"/>
    <p:sldId id="287" r:id="rId34"/>
    <p:sldId id="288" r:id="rId35"/>
    <p:sldId id="372" r:id="rId36"/>
    <p:sldId id="290" r:id="rId37"/>
    <p:sldId id="292" r:id="rId38"/>
    <p:sldId id="293" r:id="rId39"/>
    <p:sldId id="294" r:id="rId40"/>
    <p:sldId id="373" r:id="rId41"/>
    <p:sldId id="32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58" d="100"/>
          <a:sy n="58" d="100"/>
        </p:scale>
        <p:origin x="96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CB11E4-F2B4-4098-ABD1-B2D2E4DDFADD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6ABB66CF-75FF-4806-BB30-0AC0CAF3A07B}">
      <dgm:prSet/>
      <dgm:spPr/>
      <dgm:t>
        <a:bodyPr/>
        <a:lstStyle/>
        <a:p>
          <a:r>
            <a:rPr lang="en-US"/>
            <a:t>Scale out is more appealing since we can run databases on a cluster of servers.</a:t>
          </a:r>
        </a:p>
      </dgm:t>
    </dgm:pt>
    <dgm:pt modelId="{E46B1FEC-B86F-4673-9472-D908601DFC82}" type="parTrans" cxnId="{D49A17FA-BFF2-4AD4-A7EF-74F546DF180A}">
      <dgm:prSet/>
      <dgm:spPr/>
      <dgm:t>
        <a:bodyPr/>
        <a:lstStyle/>
        <a:p>
          <a:endParaRPr lang="en-US"/>
        </a:p>
      </dgm:t>
    </dgm:pt>
    <dgm:pt modelId="{F1B86F30-BF00-4909-9A46-B6799678B1FE}" type="sibTrans" cxnId="{D49A17FA-BFF2-4AD4-A7EF-74F546DF180A}">
      <dgm:prSet/>
      <dgm:spPr/>
      <dgm:t>
        <a:bodyPr/>
        <a:lstStyle/>
        <a:p>
          <a:endParaRPr lang="en-US"/>
        </a:p>
      </dgm:t>
    </dgm:pt>
    <dgm:pt modelId="{622A28F4-DEA9-4790-A5AB-C59C5518D091}">
      <dgm:prSet/>
      <dgm:spPr/>
      <dgm:t>
        <a:bodyPr/>
        <a:lstStyle/>
        <a:p>
          <a:r>
            <a:rPr lang="en-US"/>
            <a:t>Depending on the distribution model, we can obtain a data store that can give us the ability:</a:t>
          </a:r>
        </a:p>
      </dgm:t>
    </dgm:pt>
    <dgm:pt modelId="{A0442D86-E776-4B14-82FF-6172EDC1BDDC}" type="parTrans" cxnId="{6C17E49A-68B4-441C-A500-93E646134F7A}">
      <dgm:prSet/>
      <dgm:spPr/>
      <dgm:t>
        <a:bodyPr/>
        <a:lstStyle/>
        <a:p>
          <a:endParaRPr lang="en-US"/>
        </a:p>
      </dgm:t>
    </dgm:pt>
    <dgm:pt modelId="{C7599F93-6EB2-4F6A-A6AB-64EC7C1967F5}" type="sibTrans" cxnId="{6C17E49A-68B4-441C-A500-93E646134F7A}">
      <dgm:prSet/>
      <dgm:spPr/>
      <dgm:t>
        <a:bodyPr/>
        <a:lstStyle/>
        <a:p>
          <a:endParaRPr lang="en-US"/>
        </a:p>
      </dgm:t>
    </dgm:pt>
    <dgm:pt modelId="{829DBC8B-B15A-4198-99DD-C1192BB25B20}">
      <dgm:prSet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To handle large quantity of data,</a:t>
          </a:r>
        </a:p>
      </dgm:t>
    </dgm:pt>
    <dgm:pt modelId="{B20441DA-A113-44AF-AA01-8B9917CFCE9E}" type="parTrans" cxnId="{2F44A70F-5A94-4150-A5B6-F734A2778BFE}">
      <dgm:prSet/>
      <dgm:spPr/>
      <dgm:t>
        <a:bodyPr/>
        <a:lstStyle/>
        <a:p>
          <a:endParaRPr lang="en-US"/>
        </a:p>
      </dgm:t>
    </dgm:pt>
    <dgm:pt modelId="{15E4BA87-CF8C-4027-9BFF-67EC2236C00C}" type="sibTrans" cxnId="{2F44A70F-5A94-4150-A5B6-F734A2778BFE}">
      <dgm:prSet/>
      <dgm:spPr/>
      <dgm:t>
        <a:bodyPr/>
        <a:lstStyle/>
        <a:p>
          <a:endParaRPr lang="en-US"/>
        </a:p>
      </dgm:t>
    </dgm:pt>
    <dgm:pt modelId="{AB64F4CF-0403-47EE-9253-A3FD6FAC526D}">
      <dgm:prSet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To process a greater read or write traffic, or</a:t>
          </a:r>
        </a:p>
      </dgm:t>
    </dgm:pt>
    <dgm:pt modelId="{82DF9F18-C46A-4A60-9B13-08CA561262DC}" type="parTrans" cxnId="{E43EC2FF-FB9B-49BC-AFA2-361685712CB5}">
      <dgm:prSet/>
      <dgm:spPr/>
      <dgm:t>
        <a:bodyPr/>
        <a:lstStyle/>
        <a:p>
          <a:endParaRPr lang="en-US"/>
        </a:p>
      </dgm:t>
    </dgm:pt>
    <dgm:pt modelId="{4C33D8DE-53DD-44C1-894D-0207E2C0E7F9}" type="sibTrans" cxnId="{E43EC2FF-FB9B-49BC-AFA2-361685712CB5}">
      <dgm:prSet/>
      <dgm:spPr/>
      <dgm:t>
        <a:bodyPr/>
        <a:lstStyle/>
        <a:p>
          <a:endParaRPr lang="en-US"/>
        </a:p>
      </dgm:t>
    </dgm:pt>
    <dgm:pt modelId="{962D4CBA-E2E4-4C29-96F7-A30B06E2A5D6}">
      <dgm:prSet/>
      <dgm:spPr/>
      <dgm:t>
        <a:bodyPr/>
        <a:lstStyle/>
        <a:p>
          <a:r>
            <a:rPr lang="en-US" dirty="0">
              <a:solidFill>
                <a:srgbClr val="0070C0"/>
              </a:solidFill>
            </a:rPr>
            <a:t>To have more availability in the case of network slowdowns of breakages</a:t>
          </a:r>
        </a:p>
      </dgm:t>
    </dgm:pt>
    <dgm:pt modelId="{F6639D10-048C-48FD-A7F0-3BE9B61E7192}" type="parTrans" cxnId="{E4185079-59CA-4857-BF80-96FC60FF388E}">
      <dgm:prSet/>
      <dgm:spPr/>
      <dgm:t>
        <a:bodyPr/>
        <a:lstStyle/>
        <a:p>
          <a:endParaRPr lang="en-US"/>
        </a:p>
      </dgm:t>
    </dgm:pt>
    <dgm:pt modelId="{A0A06B07-69AC-4A57-9038-54EF31B633FB}" type="sibTrans" cxnId="{E4185079-59CA-4857-BF80-96FC60FF388E}">
      <dgm:prSet/>
      <dgm:spPr/>
      <dgm:t>
        <a:bodyPr/>
        <a:lstStyle/>
        <a:p>
          <a:endParaRPr lang="en-US"/>
        </a:p>
      </dgm:t>
    </dgm:pt>
    <dgm:pt modelId="{54911A4D-F9BA-49A1-AE00-B56D6BAE3AF6}">
      <dgm:prSet/>
      <dgm:spPr/>
      <dgm:t>
        <a:bodyPr/>
        <a:lstStyle/>
        <a:p>
          <a:r>
            <a:rPr lang="en-US"/>
            <a:t>However, running over a cluster introduces complexity.</a:t>
          </a:r>
        </a:p>
      </dgm:t>
    </dgm:pt>
    <dgm:pt modelId="{E225E480-1A3E-4199-A51E-41AF8CA4D204}" type="parTrans" cxnId="{C8CB0857-B708-411B-B109-5CB9044DA36D}">
      <dgm:prSet/>
      <dgm:spPr/>
      <dgm:t>
        <a:bodyPr/>
        <a:lstStyle/>
        <a:p>
          <a:endParaRPr lang="en-US"/>
        </a:p>
      </dgm:t>
    </dgm:pt>
    <dgm:pt modelId="{691D55A3-6AD6-4683-A41B-823C45C4AC36}" type="sibTrans" cxnId="{C8CB0857-B708-411B-B109-5CB9044DA36D}">
      <dgm:prSet/>
      <dgm:spPr/>
      <dgm:t>
        <a:bodyPr/>
        <a:lstStyle/>
        <a:p>
          <a:endParaRPr lang="en-US"/>
        </a:p>
      </dgm:t>
    </dgm:pt>
    <dgm:pt modelId="{022EFBC6-E177-4F59-B218-AC9876F28FEC}" type="pres">
      <dgm:prSet presAssocID="{5ECB11E4-F2B4-4098-ABD1-B2D2E4DDFADD}" presName="linear" presStyleCnt="0">
        <dgm:presLayoutVars>
          <dgm:animLvl val="lvl"/>
          <dgm:resizeHandles val="exact"/>
        </dgm:presLayoutVars>
      </dgm:prSet>
      <dgm:spPr/>
    </dgm:pt>
    <dgm:pt modelId="{52BC4F9B-431E-4329-94B7-9199CFCD211A}" type="pres">
      <dgm:prSet presAssocID="{6ABB66CF-75FF-4806-BB30-0AC0CAF3A07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60FDB7D-089E-4153-9CFE-9DBF9487FE08}" type="pres">
      <dgm:prSet presAssocID="{F1B86F30-BF00-4909-9A46-B6799678B1FE}" presName="spacer" presStyleCnt="0"/>
      <dgm:spPr/>
    </dgm:pt>
    <dgm:pt modelId="{13EC16BC-9A29-4B74-A859-6D94BF059B9F}" type="pres">
      <dgm:prSet presAssocID="{622A28F4-DEA9-4790-A5AB-C59C5518D0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97A910-85E6-4B02-A7B0-4B85707CBBEC}" type="pres">
      <dgm:prSet presAssocID="{622A28F4-DEA9-4790-A5AB-C59C5518D091}" presName="childText" presStyleLbl="revTx" presStyleIdx="0" presStyleCnt="1">
        <dgm:presLayoutVars>
          <dgm:bulletEnabled val="1"/>
        </dgm:presLayoutVars>
      </dgm:prSet>
      <dgm:spPr/>
    </dgm:pt>
    <dgm:pt modelId="{2F3B790B-362F-4370-9B24-A91922D0756E}" type="pres">
      <dgm:prSet presAssocID="{54911A4D-F9BA-49A1-AE00-B56D6BAE3AF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F44A70F-5A94-4150-A5B6-F734A2778BFE}" srcId="{622A28F4-DEA9-4790-A5AB-C59C5518D091}" destId="{829DBC8B-B15A-4198-99DD-C1192BB25B20}" srcOrd="0" destOrd="0" parTransId="{B20441DA-A113-44AF-AA01-8B9917CFCE9E}" sibTransId="{15E4BA87-CF8C-4027-9BFF-67EC2236C00C}"/>
    <dgm:cxn modelId="{A029F971-671D-4F77-826A-4A2506973384}" type="presOf" srcId="{829DBC8B-B15A-4198-99DD-C1192BB25B20}" destId="{2497A910-85E6-4B02-A7B0-4B85707CBBEC}" srcOrd="0" destOrd="0" presId="urn:microsoft.com/office/officeart/2005/8/layout/vList2"/>
    <dgm:cxn modelId="{1BAA8A54-2750-4416-8BD6-E23A1F7A5C0A}" type="presOf" srcId="{6ABB66CF-75FF-4806-BB30-0AC0CAF3A07B}" destId="{52BC4F9B-431E-4329-94B7-9199CFCD211A}" srcOrd="0" destOrd="0" presId="urn:microsoft.com/office/officeart/2005/8/layout/vList2"/>
    <dgm:cxn modelId="{C8CB0857-B708-411B-B109-5CB9044DA36D}" srcId="{5ECB11E4-F2B4-4098-ABD1-B2D2E4DDFADD}" destId="{54911A4D-F9BA-49A1-AE00-B56D6BAE3AF6}" srcOrd="2" destOrd="0" parTransId="{E225E480-1A3E-4199-A51E-41AF8CA4D204}" sibTransId="{691D55A3-6AD6-4683-A41B-823C45C4AC36}"/>
    <dgm:cxn modelId="{E4185079-59CA-4857-BF80-96FC60FF388E}" srcId="{622A28F4-DEA9-4790-A5AB-C59C5518D091}" destId="{962D4CBA-E2E4-4C29-96F7-A30B06E2A5D6}" srcOrd="2" destOrd="0" parTransId="{F6639D10-048C-48FD-A7F0-3BE9B61E7192}" sibTransId="{A0A06B07-69AC-4A57-9038-54EF31B633FB}"/>
    <dgm:cxn modelId="{42DDFE87-3589-4C7C-BB5B-1380D9A34E7A}" type="presOf" srcId="{962D4CBA-E2E4-4C29-96F7-A30B06E2A5D6}" destId="{2497A910-85E6-4B02-A7B0-4B85707CBBEC}" srcOrd="0" destOrd="2" presId="urn:microsoft.com/office/officeart/2005/8/layout/vList2"/>
    <dgm:cxn modelId="{904E3794-86FE-4EA2-8DE9-160BD02F9592}" type="presOf" srcId="{5ECB11E4-F2B4-4098-ABD1-B2D2E4DDFADD}" destId="{022EFBC6-E177-4F59-B218-AC9876F28FEC}" srcOrd="0" destOrd="0" presId="urn:microsoft.com/office/officeart/2005/8/layout/vList2"/>
    <dgm:cxn modelId="{6C17E49A-68B4-441C-A500-93E646134F7A}" srcId="{5ECB11E4-F2B4-4098-ABD1-B2D2E4DDFADD}" destId="{622A28F4-DEA9-4790-A5AB-C59C5518D091}" srcOrd="1" destOrd="0" parTransId="{A0442D86-E776-4B14-82FF-6172EDC1BDDC}" sibTransId="{C7599F93-6EB2-4F6A-A6AB-64EC7C1967F5}"/>
    <dgm:cxn modelId="{7472ACA7-49A2-4353-AADA-38BC42AC6906}" type="presOf" srcId="{AB64F4CF-0403-47EE-9253-A3FD6FAC526D}" destId="{2497A910-85E6-4B02-A7B0-4B85707CBBEC}" srcOrd="0" destOrd="1" presId="urn:microsoft.com/office/officeart/2005/8/layout/vList2"/>
    <dgm:cxn modelId="{DBA1B7AF-7BD7-4B60-8373-2780E0A357C7}" type="presOf" srcId="{54911A4D-F9BA-49A1-AE00-B56D6BAE3AF6}" destId="{2F3B790B-362F-4370-9B24-A91922D0756E}" srcOrd="0" destOrd="0" presId="urn:microsoft.com/office/officeart/2005/8/layout/vList2"/>
    <dgm:cxn modelId="{CCFA08C6-B62A-4734-9AD1-242CA79AB464}" type="presOf" srcId="{622A28F4-DEA9-4790-A5AB-C59C5518D091}" destId="{13EC16BC-9A29-4B74-A859-6D94BF059B9F}" srcOrd="0" destOrd="0" presId="urn:microsoft.com/office/officeart/2005/8/layout/vList2"/>
    <dgm:cxn modelId="{D49A17FA-BFF2-4AD4-A7EF-74F546DF180A}" srcId="{5ECB11E4-F2B4-4098-ABD1-B2D2E4DDFADD}" destId="{6ABB66CF-75FF-4806-BB30-0AC0CAF3A07B}" srcOrd="0" destOrd="0" parTransId="{E46B1FEC-B86F-4673-9472-D908601DFC82}" sibTransId="{F1B86F30-BF00-4909-9A46-B6799678B1FE}"/>
    <dgm:cxn modelId="{E43EC2FF-FB9B-49BC-AFA2-361685712CB5}" srcId="{622A28F4-DEA9-4790-A5AB-C59C5518D091}" destId="{AB64F4CF-0403-47EE-9253-A3FD6FAC526D}" srcOrd="1" destOrd="0" parTransId="{82DF9F18-C46A-4A60-9B13-08CA561262DC}" sibTransId="{4C33D8DE-53DD-44C1-894D-0207E2C0E7F9}"/>
    <dgm:cxn modelId="{6090AA95-9FF6-4CD2-BC1A-EE4146E90B25}" type="presParOf" srcId="{022EFBC6-E177-4F59-B218-AC9876F28FEC}" destId="{52BC4F9B-431E-4329-94B7-9199CFCD211A}" srcOrd="0" destOrd="0" presId="urn:microsoft.com/office/officeart/2005/8/layout/vList2"/>
    <dgm:cxn modelId="{CD95BD57-467E-4254-97EF-CCD5F1FD9406}" type="presParOf" srcId="{022EFBC6-E177-4F59-B218-AC9876F28FEC}" destId="{A60FDB7D-089E-4153-9CFE-9DBF9487FE08}" srcOrd="1" destOrd="0" presId="urn:microsoft.com/office/officeart/2005/8/layout/vList2"/>
    <dgm:cxn modelId="{E6781D98-04E9-4DDB-8554-7899F3461BEC}" type="presParOf" srcId="{022EFBC6-E177-4F59-B218-AC9876F28FEC}" destId="{13EC16BC-9A29-4B74-A859-6D94BF059B9F}" srcOrd="2" destOrd="0" presId="urn:microsoft.com/office/officeart/2005/8/layout/vList2"/>
    <dgm:cxn modelId="{AC6E3787-6C49-4045-BBC0-C952BBF141B7}" type="presParOf" srcId="{022EFBC6-E177-4F59-B218-AC9876F28FEC}" destId="{2497A910-85E6-4B02-A7B0-4B85707CBBEC}" srcOrd="3" destOrd="0" presId="urn:microsoft.com/office/officeart/2005/8/layout/vList2"/>
    <dgm:cxn modelId="{A093FF97-6B33-4F87-A5A6-DBEF530F9E45}" type="presParOf" srcId="{022EFBC6-E177-4F59-B218-AC9876F28FEC}" destId="{2F3B790B-362F-4370-9B24-A91922D0756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6F44FE-C013-4571-B579-D2876DB0C2C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7F11BF-2D45-4DC4-A91E-9C1B65934438}">
      <dgm:prSet phldrT="[Text]"/>
      <dgm:spPr/>
      <dgm:t>
        <a:bodyPr/>
        <a:lstStyle/>
        <a:p>
          <a:r>
            <a:rPr lang="en-US" dirty="0"/>
            <a:t>With Master-Slave Replication, we replicate data across multiple nodes.</a:t>
          </a:r>
        </a:p>
      </dgm:t>
    </dgm:pt>
    <dgm:pt modelId="{9982605F-2803-41EC-84E7-B94E38CAC82A}" type="parTrans" cxnId="{67CCA396-D4CA-4DC2-B7B2-B7AE8C128F38}">
      <dgm:prSet/>
      <dgm:spPr/>
      <dgm:t>
        <a:bodyPr/>
        <a:lstStyle/>
        <a:p>
          <a:endParaRPr lang="en-US"/>
        </a:p>
      </dgm:t>
    </dgm:pt>
    <dgm:pt modelId="{B5854EEB-DA92-4A21-A7ED-89096003C797}" type="sibTrans" cxnId="{67CCA396-D4CA-4DC2-B7B2-B7AE8C128F38}">
      <dgm:prSet/>
      <dgm:spPr/>
      <dgm:t>
        <a:bodyPr/>
        <a:lstStyle/>
        <a:p>
          <a:endParaRPr lang="en-US"/>
        </a:p>
      </dgm:t>
    </dgm:pt>
    <dgm:pt modelId="{F57768DD-2048-4238-AB94-D6680AE104FB}">
      <dgm:prSet/>
      <dgm:spPr/>
      <dgm:t>
        <a:bodyPr/>
        <a:lstStyle/>
        <a:p>
          <a:r>
            <a:rPr lang="en-US" dirty="0">
              <a:sym typeface="Source Sans Pro"/>
            </a:rPr>
            <a:t>Data is replicated from master to slaves. </a:t>
          </a:r>
        </a:p>
      </dgm:t>
    </dgm:pt>
    <dgm:pt modelId="{65671393-A11A-4822-8056-EC0C73341DFE}" type="parTrans" cxnId="{24418B8E-8637-4592-A381-E164E17902B7}">
      <dgm:prSet/>
      <dgm:spPr/>
      <dgm:t>
        <a:bodyPr/>
        <a:lstStyle/>
        <a:p>
          <a:endParaRPr lang="en-US"/>
        </a:p>
      </dgm:t>
    </dgm:pt>
    <dgm:pt modelId="{81BC6AE6-3D25-4C39-8C52-0360F4C66392}" type="sibTrans" cxnId="{24418B8E-8637-4592-A381-E164E17902B7}">
      <dgm:prSet/>
      <dgm:spPr/>
      <dgm:t>
        <a:bodyPr/>
        <a:lstStyle/>
        <a:p>
          <a:endParaRPr lang="en-US"/>
        </a:p>
      </dgm:t>
    </dgm:pt>
    <dgm:pt modelId="{7F0B7F5A-D7EB-4889-AADC-527194717F2E}">
      <dgm:prSet/>
      <dgm:spPr/>
      <dgm:t>
        <a:bodyPr/>
        <a:lstStyle/>
        <a:p>
          <a:r>
            <a:rPr lang="en-US" dirty="0">
              <a:sym typeface="Source Sans Pro"/>
            </a:rPr>
            <a:t>The master service all write.</a:t>
          </a:r>
        </a:p>
      </dgm:t>
    </dgm:pt>
    <dgm:pt modelId="{E805CFF1-A1D8-48CB-8A3B-21C582A9230E}" type="parTrans" cxnId="{DEF21590-1B50-4758-B90C-2093BBD42D0D}">
      <dgm:prSet/>
      <dgm:spPr/>
      <dgm:t>
        <a:bodyPr/>
        <a:lstStyle/>
        <a:p>
          <a:endParaRPr lang="en-US"/>
        </a:p>
      </dgm:t>
    </dgm:pt>
    <dgm:pt modelId="{F3A90DAC-5F28-4178-9FAD-0AAFC42256ED}" type="sibTrans" cxnId="{DEF21590-1B50-4758-B90C-2093BBD42D0D}">
      <dgm:prSet/>
      <dgm:spPr/>
      <dgm:t>
        <a:bodyPr/>
        <a:lstStyle/>
        <a:p>
          <a:endParaRPr lang="en-US"/>
        </a:p>
      </dgm:t>
    </dgm:pt>
    <dgm:pt modelId="{EF6CCA8A-A85A-4297-8BAF-68C266D5D0D2}">
      <dgm:prSet/>
      <dgm:spPr/>
      <dgm:t>
        <a:bodyPr/>
        <a:lstStyle/>
        <a:p>
          <a:r>
            <a:rPr lang="en-US">
              <a:sym typeface="Source Sans Pro"/>
            </a:rPr>
            <a:t>Reads </a:t>
          </a:r>
          <a:r>
            <a:rPr lang="en-US" dirty="0">
              <a:sym typeface="Source Sans Pro"/>
            </a:rPr>
            <a:t>may come from either master or slaves.</a:t>
          </a:r>
        </a:p>
      </dgm:t>
    </dgm:pt>
    <dgm:pt modelId="{F654CF28-9BA3-448F-B262-31A37C70D7FA}" type="parTrans" cxnId="{CCF0AA7F-6DC7-4379-92F1-C8287D9E308C}">
      <dgm:prSet/>
      <dgm:spPr/>
      <dgm:t>
        <a:bodyPr/>
        <a:lstStyle/>
        <a:p>
          <a:endParaRPr lang="en-US"/>
        </a:p>
      </dgm:t>
    </dgm:pt>
    <dgm:pt modelId="{BBC50A76-418B-4531-BBA0-81C2C4D42BDD}" type="sibTrans" cxnId="{CCF0AA7F-6DC7-4379-92F1-C8287D9E308C}">
      <dgm:prSet/>
      <dgm:spPr/>
      <dgm:t>
        <a:bodyPr/>
        <a:lstStyle/>
        <a:p>
          <a:endParaRPr lang="en-US"/>
        </a:p>
      </dgm:t>
    </dgm:pt>
    <dgm:pt modelId="{4955D2F6-1B71-4824-B876-C04E2DBC5778}" type="pres">
      <dgm:prSet presAssocID="{CD6F44FE-C013-4571-B579-D2876DB0C2CF}" presName="linear" presStyleCnt="0">
        <dgm:presLayoutVars>
          <dgm:animLvl val="lvl"/>
          <dgm:resizeHandles val="exact"/>
        </dgm:presLayoutVars>
      </dgm:prSet>
      <dgm:spPr/>
    </dgm:pt>
    <dgm:pt modelId="{46DA592C-23FF-4394-AB0C-BE96BA7E6C4E}" type="pres">
      <dgm:prSet presAssocID="{4B7F11BF-2D45-4DC4-A91E-9C1B6593443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ABFA4F-584E-43BE-9D65-F786E3C11327}" type="pres">
      <dgm:prSet presAssocID="{B5854EEB-DA92-4A21-A7ED-89096003C797}" presName="spacer" presStyleCnt="0"/>
      <dgm:spPr/>
    </dgm:pt>
    <dgm:pt modelId="{A1060D12-3A81-444D-A714-C978F5349349}" type="pres">
      <dgm:prSet presAssocID="{F57768DD-2048-4238-AB94-D6680AE104F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32566D5-4AC0-48E7-A13E-9F590F2E4372}" type="pres">
      <dgm:prSet presAssocID="{81BC6AE6-3D25-4C39-8C52-0360F4C66392}" presName="spacer" presStyleCnt="0"/>
      <dgm:spPr/>
    </dgm:pt>
    <dgm:pt modelId="{D7C4CF7E-BE39-41EE-BEF5-141309DA24AD}" type="pres">
      <dgm:prSet presAssocID="{7F0B7F5A-D7EB-4889-AADC-527194717F2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736ACB4-1DA8-4CF3-AFC0-A2BCB1E9E903}" type="pres">
      <dgm:prSet presAssocID="{F3A90DAC-5F28-4178-9FAD-0AAFC42256ED}" presName="spacer" presStyleCnt="0"/>
      <dgm:spPr/>
    </dgm:pt>
    <dgm:pt modelId="{ABD331EF-2FBB-409E-9B4C-7B01CD775D42}" type="pres">
      <dgm:prSet presAssocID="{EF6CCA8A-A85A-4297-8BAF-68C266D5D0D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DEF6037-1999-4763-B5E0-E581FEE86393}" type="presOf" srcId="{CD6F44FE-C013-4571-B579-D2876DB0C2CF}" destId="{4955D2F6-1B71-4824-B876-C04E2DBC5778}" srcOrd="0" destOrd="0" presId="urn:microsoft.com/office/officeart/2005/8/layout/vList2"/>
    <dgm:cxn modelId="{924B0B50-BC84-444E-B8CC-BC85D6CE6320}" type="presOf" srcId="{EF6CCA8A-A85A-4297-8BAF-68C266D5D0D2}" destId="{ABD331EF-2FBB-409E-9B4C-7B01CD775D42}" srcOrd="0" destOrd="0" presId="urn:microsoft.com/office/officeart/2005/8/layout/vList2"/>
    <dgm:cxn modelId="{2CA62B71-AFA5-4190-9428-EBAC3202F865}" type="presOf" srcId="{4B7F11BF-2D45-4DC4-A91E-9C1B65934438}" destId="{46DA592C-23FF-4394-AB0C-BE96BA7E6C4E}" srcOrd="0" destOrd="0" presId="urn:microsoft.com/office/officeart/2005/8/layout/vList2"/>
    <dgm:cxn modelId="{79A46C5A-754C-4B3A-AE6B-A269D703CA94}" type="presOf" srcId="{7F0B7F5A-D7EB-4889-AADC-527194717F2E}" destId="{D7C4CF7E-BE39-41EE-BEF5-141309DA24AD}" srcOrd="0" destOrd="0" presId="urn:microsoft.com/office/officeart/2005/8/layout/vList2"/>
    <dgm:cxn modelId="{CCF0AA7F-6DC7-4379-92F1-C8287D9E308C}" srcId="{CD6F44FE-C013-4571-B579-D2876DB0C2CF}" destId="{EF6CCA8A-A85A-4297-8BAF-68C266D5D0D2}" srcOrd="3" destOrd="0" parTransId="{F654CF28-9BA3-448F-B262-31A37C70D7FA}" sibTransId="{BBC50A76-418B-4531-BBA0-81C2C4D42BDD}"/>
    <dgm:cxn modelId="{24418B8E-8637-4592-A381-E164E17902B7}" srcId="{CD6F44FE-C013-4571-B579-D2876DB0C2CF}" destId="{F57768DD-2048-4238-AB94-D6680AE104FB}" srcOrd="1" destOrd="0" parTransId="{65671393-A11A-4822-8056-EC0C73341DFE}" sibTransId="{81BC6AE6-3D25-4C39-8C52-0360F4C66392}"/>
    <dgm:cxn modelId="{DEF21590-1B50-4758-B90C-2093BBD42D0D}" srcId="{CD6F44FE-C013-4571-B579-D2876DB0C2CF}" destId="{7F0B7F5A-D7EB-4889-AADC-527194717F2E}" srcOrd="2" destOrd="0" parTransId="{E805CFF1-A1D8-48CB-8A3B-21C582A9230E}" sibTransId="{F3A90DAC-5F28-4178-9FAD-0AAFC42256ED}"/>
    <dgm:cxn modelId="{EDDB3895-D055-4B72-ACA9-6AEBFCC4F9EC}" type="presOf" srcId="{F57768DD-2048-4238-AB94-D6680AE104FB}" destId="{A1060D12-3A81-444D-A714-C978F5349349}" srcOrd="0" destOrd="0" presId="urn:microsoft.com/office/officeart/2005/8/layout/vList2"/>
    <dgm:cxn modelId="{67CCA396-D4CA-4DC2-B7B2-B7AE8C128F38}" srcId="{CD6F44FE-C013-4571-B579-D2876DB0C2CF}" destId="{4B7F11BF-2D45-4DC4-A91E-9C1B65934438}" srcOrd="0" destOrd="0" parTransId="{9982605F-2803-41EC-84E7-B94E38CAC82A}" sibTransId="{B5854EEB-DA92-4A21-A7ED-89096003C797}"/>
    <dgm:cxn modelId="{7A8DDFD8-64B8-437B-8422-BB1CB7AEF0FD}" type="presParOf" srcId="{4955D2F6-1B71-4824-B876-C04E2DBC5778}" destId="{46DA592C-23FF-4394-AB0C-BE96BA7E6C4E}" srcOrd="0" destOrd="0" presId="urn:microsoft.com/office/officeart/2005/8/layout/vList2"/>
    <dgm:cxn modelId="{9ED76F9A-8D20-4DC0-A0C7-C84F2D110141}" type="presParOf" srcId="{4955D2F6-1B71-4824-B876-C04E2DBC5778}" destId="{3FABFA4F-584E-43BE-9D65-F786E3C11327}" srcOrd="1" destOrd="0" presId="urn:microsoft.com/office/officeart/2005/8/layout/vList2"/>
    <dgm:cxn modelId="{23A17B90-1CD0-44ED-9DE4-AB84A1FB731A}" type="presParOf" srcId="{4955D2F6-1B71-4824-B876-C04E2DBC5778}" destId="{A1060D12-3A81-444D-A714-C978F5349349}" srcOrd="2" destOrd="0" presId="urn:microsoft.com/office/officeart/2005/8/layout/vList2"/>
    <dgm:cxn modelId="{629EA3F2-AA62-4A20-90FB-1E3A96E53C15}" type="presParOf" srcId="{4955D2F6-1B71-4824-B876-C04E2DBC5778}" destId="{632566D5-4AC0-48E7-A13E-9F590F2E4372}" srcOrd="3" destOrd="0" presId="urn:microsoft.com/office/officeart/2005/8/layout/vList2"/>
    <dgm:cxn modelId="{2AD9F4FD-1E95-44C7-8FF0-CC6DF713E9DE}" type="presParOf" srcId="{4955D2F6-1B71-4824-B876-C04E2DBC5778}" destId="{D7C4CF7E-BE39-41EE-BEF5-141309DA24AD}" srcOrd="4" destOrd="0" presId="urn:microsoft.com/office/officeart/2005/8/layout/vList2"/>
    <dgm:cxn modelId="{60C12EEA-904D-426B-81B1-34BB6285FA5A}" type="presParOf" srcId="{4955D2F6-1B71-4824-B876-C04E2DBC5778}" destId="{8736ACB4-1DA8-4CF3-AFC0-A2BCB1E9E903}" srcOrd="5" destOrd="0" presId="urn:microsoft.com/office/officeart/2005/8/layout/vList2"/>
    <dgm:cxn modelId="{8CC04967-7916-47D6-AFB5-68EA801F9F2A}" type="presParOf" srcId="{4955D2F6-1B71-4824-B876-C04E2DBC5778}" destId="{ABD331EF-2FBB-409E-9B4C-7B01CD775D4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638BEF-DB0B-4D4D-89C6-F5E9C9C8382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FBA03D-03DB-4E40-9162-EA415DFDEC3F}">
      <dgm:prSet/>
      <dgm:spPr/>
      <dgm:t>
        <a:bodyPr/>
        <a:lstStyle/>
        <a:p>
          <a:r>
            <a:rPr lang="en-US" i="0" dirty="0"/>
            <a:t>Single Server</a:t>
          </a:r>
          <a:endParaRPr lang="en-US" dirty="0"/>
        </a:p>
      </dgm:t>
    </dgm:pt>
    <dgm:pt modelId="{9C0CE994-C0E2-4640-8D9D-7381587846EF}" type="parTrans" cxnId="{30AC7F9A-7896-4A60-8371-883EFE9CA23E}">
      <dgm:prSet/>
      <dgm:spPr/>
      <dgm:t>
        <a:bodyPr/>
        <a:lstStyle/>
        <a:p>
          <a:endParaRPr lang="en-US"/>
        </a:p>
      </dgm:t>
    </dgm:pt>
    <dgm:pt modelId="{D88DB083-8862-43A9-BCD9-DEE094BFDE09}" type="sibTrans" cxnId="{30AC7F9A-7896-4A60-8371-883EFE9CA23E}">
      <dgm:prSet/>
      <dgm:spPr/>
      <dgm:t>
        <a:bodyPr/>
        <a:lstStyle/>
        <a:p>
          <a:endParaRPr lang="en-US"/>
        </a:p>
      </dgm:t>
    </dgm:pt>
    <dgm:pt modelId="{8B855DB6-2BD4-4BFA-87F2-A0141EEEFDA2}">
      <dgm:prSet/>
      <dgm:spPr/>
      <dgm:t>
        <a:bodyPr/>
        <a:lstStyle/>
        <a:p>
          <a:r>
            <a:rPr lang="en-US" i="0"/>
            <a:t>Sharding</a:t>
          </a:r>
          <a:endParaRPr lang="en-US"/>
        </a:p>
      </dgm:t>
    </dgm:pt>
    <dgm:pt modelId="{FD991150-54E8-4C05-9A8A-BEADB363C918}" type="parTrans" cxnId="{5692FAAA-5B17-43C7-816D-6BEBEE6F7D86}">
      <dgm:prSet/>
      <dgm:spPr/>
      <dgm:t>
        <a:bodyPr/>
        <a:lstStyle/>
        <a:p>
          <a:endParaRPr lang="en-US"/>
        </a:p>
      </dgm:t>
    </dgm:pt>
    <dgm:pt modelId="{F49B1418-8C7F-41AC-BB59-2C44C9CD6755}" type="sibTrans" cxnId="{5692FAAA-5B17-43C7-816D-6BEBEE6F7D86}">
      <dgm:prSet/>
      <dgm:spPr/>
      <dgm:t>
        <a:bodyPr/>
        <a:lstStyle/>
        <a:p>
          <a:endParaRPr lang="en-US"/>
        </a:p>
      </dgm:t>
    </dgm:pt>
    <dgm:pt modelId="{E13F2BD7-8ADB-46EE-80AF-9B7BB3A84BE1}">
      <dgm:prSet/>
      <dgm:spPr/>
      <dgm:t>
        <a:bodyPr/>
        <a:lstStyle/>
        <a:p>
          <a:r>
            <a:rPr lang="en-US" dirty="0"/>
            <a:t>Master-Slave Replication</a:t>
          </a:r>
        </a:p>
      </dgm:t>
    </dgm:pt>
    <dgm:pt modelId="{91E4203F-898E-46EE-868C-FB04E8114D4C}" type="parTrans" cxnId="{72C57D82-E608-46A4-89E2-E3A8A5C62529}">
      <dgm:prSet/>
      <dgm:spPr/>
      <dgm:t>
        <a:bodyPr/>
        <a:lstStyle/>
        <a:p>
          <a:endParaRPr lang="en-US"/>
        </a:p>
      </dgm:t>
    </dgm:pt>
    <dgm:pt modelId="{6CC09007-5340-43EF-8A1A-EDE1119E06BF}" type="sibTrans" cxnId="{72C57D82-E608-46A4-89E2-E3A8A5C62529}">
      <dgm:prSet/>
      <dgm:spPr/>
      <dgm:t>
        <a:bodyPr/>
        <a:lstStyle/>
        <a:p>
          <a:endParaRPr lang="en-US"/>
        </a:p>
      </dgm:t>
    </dgm:pt>
    <dgm:pt modelId="{81107B3B-E86E-447C-9A48-5D15A576FA47}">
      <dgm:prSet/>
      <dgm:spPr/>
      <dgm:t>
        <a:bodyPr/>
        <a:lstStyle/>
        <a:p>
          <a:r>
            <a:rPr lang="en-US" b="1" i="0" dirty="0">
              <a:solidFill>
                <a:schemeClr val="accent1"/>
              </a:solidFill>
            </a:rPr>
            <a:t>Peer-to-Peer Replication</a:t>
          </a:r>
          <a:endParaRPr lang="en-US" b="1" dirty="0">
            <a:solidFill>
              <a:schemeClr val="accent1"/>
            </a:solidFill>
          </a:endParaRPr>
        </a:p>
      </dgm:t>
    </dgm:pt>
    <dgm:pt modelId="{3C8C8669-ABA5-4EF9-B2A0-FB513575B480}" type="parTrans" cxnId="{51871858-5F6E-4CA6-AECC-174CAD069266}">
      <dgm:prSet/>
      <dgm:spPr/>
      <dgm:t>
        <a:bodyPr/>
        <a:lstStyle/>
        <a:p>
          <a:endParaRPr lang="en-US"/>
        </a:p>
      </dgm:t>
    </dgm:pt>
    <dgm:pt modelId="{557E47BA-2136-4528-87B5-CB1D0318C1D7}" type="sibTrans" cxnId="{51871858-5F6E-4CA6-AECC-174CAD069266}">
      <dgm:prSet/>
      <dgm:spPr/>
      <dgm:t>
        <a:bodyPr/>
        <a:lstStyle/>
        <a:p>
          <a:endParaRPr lang="en-US"/>
        </a:p>
      </dgm:t>
    </dgm:pt>
    <dgm:pt modelId="{41BB94DF-0E6A-4910-9BDA-EE5DEAB3DC53}">
      <dgm:prSet/>
      <dgm:spPr/>
      <dgm:t>
        <a:bodyPr/>
        <a:lstStyle/>
        <a:p>
          <a:r>
            <a:rPr lang="en-US"/>
            <a:t>Combining Sharding and Replication</a:t>
          </a:r>
        </a:p>
      </dgm:t>
    </dgm:pt>
    <dgm:pt modelId="{1EF05AF7-78A0-425E-8043-1017D7B7CC7A}" type="parTrans" cxnId="{593C565C-4A39-4D9F-891A-F7F92A958A55}">
      <dgm:prSet/>
      <dgm:spPr/>
      <dgm:t>
        <a:bodyPr/>
        <a:lstStyle/>
        <a:p>
          <a:endParaRPr lang="en-US"/>
        </a:p>
      </dgm:t>
    </dgm:pt>
    <dgm:pt modelId="{A2D4ED40-31B0-4133-AE7B-5C698D8ED6A2}" type="sibTrans" cxnId="{593C565C-4A39-4D9F-891A-F7F92A958A55}">
      <dgm:prSet/>
      <dgm:spPr/>
      <dgm:t>
        <a:bodyPr/>
        <a:lstStyle/>
        <a:p>
          <a:endParaRPr lang="en-US"/>
        </a:p>
      </dgm:t>
    </dgm:pt>
    <dgm:pt modelId="{3DABBBD3-D6EE-4D75-B8B7-7DCA95D824FD}" type="pres">
      <dgm:prSet presAssocID="{B1638BEF-DB0B-4D4D-89C6-F5E9C9C83825}" presName="vert0" presStyleCnt="0">
        <dgm:presLayoutVars>
          <dgm:dir/>
          <dgm:animOne val="branch"/>
          <dgm:animLvl val="lvl"/>
        </dgm:presLayoutVars>
      </dgm:prSet>
      <dgm:spPr/>
    </dgm:pt>
    <dgm:pt modelId="{5CBB903F-D64D-4288-9D4A-4A450DF6C74A}" type="pres">
      <dgm:prSet presAssocID="{5EFBA03D-03DB-4E40-9162-EA415DFDEC3F}" presName="thickLine" presStyleLbl="alignNode1" presStyleIdx="0" presStyleCnt="5"/>
      <dgm:spPr/>
    </dgm:pt>
    <dgm:pt modelId="{688BA640-8C8C-4033-8501-2C951CF6D747}" type="pres">
      <dgm:prSet presAssocID="{5EFBA03D-03DB-4E40-9162-EA415DFDEC3F}" presName="horz1" presStyleCnt="0"/>
      <dgm:spPr/>
    </dgm:pt>
    <dgm:pt modelId="{C8C86D75-EB08-437A-8091-F037D946CAAC}" type="pres">
      <dgm:prSet presAssocID="{5EFBA03D-03DB-4E40-9162-EA415DFDEC3F}" presName="tx1" presStyleLbl="revTx" presStyleIdx="0" presStyleCnt="5"/>
      <dgm:spPr/>
    </dgm:pt>
    <dgm:pt modelId="{7B9D2881-EF33-4522-BA51-6168816090C0}" type="pres">
      <dgm:prSet presAssocID="{5EFBA03D-03DB-4E40-9162-EA415DFDEC3F}" presName="vert1" presStyleCnt="0"/>
      <dgm:spPr/>
    </dgm:pt>
    <dgm:pt modelId="{12E48D9D-A52F-42D4-8D5C-7C3EC03258E6}" type="pres">
      <dgm:prSet presAssocID="{8B855DB6-2BD4-4BFA-87F2-A0141EEEFDA2}" presName="thickLine" presStyleLbl="alignNode1" presStyleIdx="1" presStyleCnt="5"/>
      <dgm:spPr/>
    </dgm:pt>
    <dgm:pt modelId="{0C34CE03-5152-499A-94A5-F01A85781D92}" type="pres">
      <dgm:prSet presAssocID="{8B855DB6-2BD4-4BFA-87F2-A0141EEEFDA2}" presName="horz1" presStyleCnt="0"/>
      <dgm:spPr/>
    </dgm:pt>
    <dgm:pt modelId="{9EF6B7D2-2B95-4F5B-8579-AE58C8E1927C}" type="pres">
      <dgm:prSet presAssocID="{8B855DB6-2BD4-4BFA-87F2-A0141EEEFDA2}" presName="tx1" presStyleLbl="revTx" presStyleIdx="1" presStyleCnt="5"/>
      <dgm:spPr/>
    </dgm:pt>
    <dgm:pt modelId="{9728C22D-1C2B-4FC0-8A55-DD1C777FB709}" type="pres">
      <dgm:prSet presAssocID="{8B855DB6-2BD4-4BFA-87F2-A0141EEEFDA2}" presName="vert1" presStyleCnt="0"/>
      <dgm:spPr/>
    </dgm:pt>
    <dgm:pt modelId="{F1040354-7D9D-44EA-9DE2-7EB355899788}" type="pres">
      <dgm:prSet presAssocID="{E13F2BD7-8ADB-46EE-80AF-9B7BB3A84BE1}" presName="thickLine" presStyleLbl="alignNode1" presStyleIdx="2" presStyleCnt="5"/>
      <dgm:spPr/>
    </dgm:pt>
    <dgm:pt modelId="{BBDDCFDC-4C1A-42E7-A78D-FDBAECC39792}" type="pres">
      <dgm:prSet presAssocID="{E13F2BD7-8ADB-46EE-80AF-9B7BB3A84BE1}" presName="horz1" presStyleCnt="0"/>
      <dgm:spPr/>
    </dgm:pt>
    <dgm:pt modelId="{4E071AF4-F639-440D-9976-84B37CCE213A}" type="pres">
      <dgm:prSet presAssocID="{E13F2BD7-8ADB-46EE-80AF-9B7BB3A84BE1}" presName="tx1" presStyleLbl="revTx" presStyleIdx="2" presStyleCnt="5"/>
      <dgm:spPr/>
    </dgm:pt>
    <dgm:pt modelId="{061C70A2-1974-4AE8-A51B-5DF3BAC4EF52}" type="pres">
      <dgm:prSet presAssocID="{E13F2BD7-8ADB-46EE-80AF-9B7BB3A84BE1}" presName="vert1" presStyleCnt="0"/>
      <dgm:spPr/>
    </dgm:pt>
    <dgm:pt modelId="{1108198E-9A3F-4CC7-B8C0-0A4321FA225C}" type="pres">
      <dgm:prSet presAssocID="{81107B3B-E86E-447C-9A48-5D15A576FA47}" presName="thickLine" presStyleLbl="alignNode1" presStyleIdx="3" presStyleCnt="5"/>
      <dgm:spPr/>
    </dgm:pt>
    <dgm:pt modelId="{2472855F-71F7-46A1-BA3D-E57F1FECDBB2}" type="pres">
      <dgm:prSet presAssocID="{81107B3B-E86E-447C-9A48-5D15A576FA47}" presName="horz1" presStyleCnt="0"/>
      <dgm:spPr/>
    </dgm:pt>
    <dgm:pt modelId="{6F6AD150-C40B-4944-887B-947EA871CFAC}" type="pres">
      <dgm:prSet presAssocID="{81107B3B-E86E-447C-9A48-5D15A576FA47}" presName="tx1" presStyleLbl="revTx" presStyleIdx="3" presStyleCnt="5"/>
      <dgm:spPr/>
    </dgm:pt>
    <dgm:pt modelId="{DDE0D0AF-2992-4A7D-B798-5CB0BF9D0AA9}" type="pres">
      <dgm:prSet presAssocID="{81107B3B-E86E-447C-9A48-5D15A576FA47}" presName="vert1" presStyleCnt="0"/>
      <dgm:spPr/>
    </dgm:pt>
    <dgm:pt modelId="{17B559C6-C1CD-4251-9F12-40D795EBFC51}" type="pres">
      <dgm:prSet presAssocID="{41BB94DF-0E6A-4910-9BDA-EE5DEAB3DC53}" presName="thickLine" presStyleLbl="alignNode1" presStyleIdx="4" presStyleCnt="5"/>
      <dgm:spPr/>
    </dgm:pt>
    <dgm:pt modelId="{3B87A5D2-46BD-418A-AD31-05C6AE2EA0CD}" type="pres">
      <dgm:prSet presAssocID="{41BB94DF-0E6A-4910-9BDA-EE5DEAB3DC53}" presName="horz1" presStyleCnt="0"/>
      <dgm:spPr/>
    </dgm:pt>
    <dgm:pt modelId="{479DF48D-EA2B-4277-BD9B-B4AF8F99409A}" type="pres">
      <dgm:prSet presAssocID="{41BB94DF-0E6A-4910-9BDA-EE5DEAB3DC53}" presName="tx1" presStyleLbl="revTx" presStyleIdx="4" presStyleCnt="5"/>
      <dgm:spPr/>
    </dgm:pt>
    <dgm:pt modelId="{3A478B45-B6B1-4E81-9837-BF3CC295CA9B}" type="pres">
      <dgm:prSet presAssocID="{41BB94DF-0E6A-4910-9BDA-EE5DEAB3DC53}" presName="vert1" presStyleCnt="0"/>
      <dgm:spPr/>
    </dgm:pt>
  </dgm:ptLst>
  <dgm:cxnLst>
    <dgm:cxn modelId="{F3532627-90FB-47DF-9E3B-94AE1C3828F4}" type="presOf" srcId="{81107B3B-E86E-447C-9A48-5D15A576FA47}" destId="{6F6AD150-C40B-4944-887B-947EA871CFAC}" srcOrd="0" destOrd="0" presId="urn:microsoft.com/office/officeart/2008/layout/LinedList"/>
    <dgm:cxn modelId="{047D4D27-B328-4A94-B106-8BB8075A1F1F}" type="presOf" srcId="{41BB94DF-0E6A-4910-9BDA-EE5DEAB3DC53}" destId="{479DF48D-EA2B-4277-BD9B-B4AF8F99409A}" srcOrd="0" destOrd="0" presId="urn:microsoft.com/office/officeart/2008/layout/LinedList"/>
    <dgm:cxn modelId="{C09E5528-921D-476A-AAE0-063DB4ADDA7F}" type="presOf" srcId="{E13F2BD7-8ADB-46EE-80AF-9B7BB3A84BE1}" destId="{4E071AF4-F639-440D-9976-84B37CCE213A}" srcOrd="0" destOrd="0" presId="urn:microsoft.com/office/officeart/2008/layout/LinedList"/>
    <dgm:cxn modelId="{064C872D-1B25-4501-A692-80F0FD6B027B}" type="presOf" srcId="{B1638BEF-DB0B-4D4D-89C6-F5E9C9C83825}" destId="{3DABBBD3-D6EE-4D75-B8B7-7DCA95D824FD}" srcOrd="0" destOrd="0" presId="urn:microsoft.com/office/officeart/2008/layout/LinedList"/>
    <dgm:cxn modelId="{CCD0B33A-1398-48D8-88F4-504A73ED41AA}" type="presOf" srcId="{8B855DB6-2BD4-4BFA-87F2-A0141EEEFDA2}" destId="{9EF6B7D2-2B95-4F5B-8579-AE58C8E1927C}" srcOrd="0" destOrd="0" presId="urn:microsoft.com/office/officeart/2008/layout/LinedList"/>
    <dgm:cxn modelId="{593C565C-4A39-4D9F-891A-F7F92A958A55}" srcId="{B1638BEF-DB0B-4D4D-89C6-F5E9C9C83825}" destId="{41BB94DF-0E6A-4910-9BDA-EE5DEAB3DC53}" srcOrd="4" destOrd="0" parTransId="{1EF05AF7-78A0-425E-8043-1017D7B7CC7A}" sibTransId="{A2D4ED40-31B0-4133-AE7B-5C698D8ED6A2}"/>
    <dgm:cxn modelId="{51871858-5F6E-4CA6-AECC-174CAD069266}" srcId="{B1638BEF-DB0B-4D4D-89C6-F5E9C9C83825}" destId="{81107B3B-E86E-447C-9A48-5D15A576FA47}" srcOrd="3" destOrd="0" parTransId="{3C8C8669-ABA5-4EF9-B2A0-FB513575B480}" sibTransId="{557E47BA-2136-4528-87B5-CB1D0318C1D7}"/>
    <dgm:cxn modelId="{72C57D82-E608-46A4-89E2-E3A8A5C62529}" srcId="{B1638BEF-DB0B-4D4D-89C6-F5E9C9C83825}" destId="{E13F2BD7-8ADB-46EE-80AF-9B7BB3A84BE1}" srcOrd="2" destOrd="0" parTransId="{91E4203F-898E-46EE-868C-FB04E8114D4C}" sibTransId="{6CC09007-5340-43EF-8A1A-EDE1119E06BF}"/>
    <dgm:cxn modelId="{30AC7F9A-7896-4A60-8371-883EFE9CA23E}" srcId="{B1638BEF-DB0B-4D4D-89C6-F5E9C9C83825}" destId="{5EFBA03D-03DB-4E40-9162-EA415DFDEC3F}" srcOrd="0" destOrd="0" parTransId="{9C0CE994-C0E2-4640-8D9D-7381587846EF}" sibTransId="{D88DB083-8862-43A9-BCD9-DEE094BFDE09}"/>
    <dgm:cxn modelId="{5692FAAA-5B17-43C7-816D-6BEBEE6F7D86}" srcId="{B1638BEF-DB0B-4D4D-89C6-F5E9C9C83825}" destId="{8B855DB6-2BD4-4BFA-87F2-A0141EEEFDA2}" srcOrd="1" destOrd="0" parTransId="{FD991150-54E8-4C05-9A8A-BEADB363C918}" sibTransId="{F49B1418-8C7F-41AC-BB59-2C44C9CD6755}"/>
    <dgm:cxn modelId="{789B1FAE-33F8-426F-8035-867C29F1DB6C}" type="presOf" srcId="{5EFBA03D-03DB-4E40-9162-EA415DFDEC3F}" destId="{C8C86D75-EB08-437A-8091-F037D946CAAC}" srcOrd="0" destOrd="0" presId="urn:microsoft.com/office/officeart/2008/layout/LinedList"/>
    <dgm:cxn modelId="{EB8FF32A-E37B-4E92-8F90-62E39673EB8E}" type="presParOf" srcId="{3DABBBD3-D6EE-4D75-B8B7-7DCA95D824FD}" destId="{5CBB903F-D64D-4288-9D4A-4A450DF6C74A}" srcOrd="0" destOrd="0" presId="urn:microsoft.com/office/officeart/2008/layout/LinedList"/>
    <dgm:cxn modelId="{66B9799F-5584-4FF6-A510-D7F4C06F4870}" type="presParOf" srcId="{3DABBBD3-D6EE-4D75-B8B7-7DCA95D824FD}" destId="{688BA640-8C8C-4033-8501-2C951CF6D747}" srcOrd="1" destOrd="0" presId="urn:microsoft.com/office/officeart/2008/layout/LinedList"/>
    <dgm:cxn modelId="{5547F3AC-FED0-46BE-8FA4-4D0DF09EB677}" type="presParOf" srcId="{688BA640-8C8C-4033-8501-2C951CF6D747}" destId="{C8C86D75-EB08-437A-8091-F037D946CAAC}" srcOrd="0" destOrd="0" presId="urn:microsoft.com/office/officeart/2008/layout/LinedList"/>
    <dgm:cxn modelId="{7116E1F9-053C-42F0-B8DB-4A2A9C24AFEB}" type="presParOf" srcId="{688BA640-8C8C-4033-8501-2C951CF6D747}" destId="{7B9D2881-EF33-4522-BA51-6168816090C0}" srcOrd="1" destOrd="0" presId="urn:microsoft.com/office/officeart/2008/layout/LinedList"/>
    <dgm:cxn modelId="{2FC53F31-F81A-46A8-840B-21E4020B4A24}" type="presParOf" srcId="{3DABBBD3-D6EE-4D75-B8B7-7DCA95D824FD}" destId="{12E48D9D-A52F-42D4-8D5C-7C3EC03258E6}" srcOrd="2" destOrd="0" presId="urn:microsoft.com/office/officeart/2008/layout/LinedList"/>
    <dgm:cxn modelId="{DBC385F3-CFD6-4027-949B-466A130585B6}" type="presParOf" srcId="{3DABBBD3-D6EE-4D75-B8B7-7DCA95D824FD}" destId="{0C34CE03-5152-499A-94A5-F01A85781D92}" srcOrd="3" destOrd="0" presId="urn:microsoft.com/office/officeart/2008/layout/LinedList"/>
    <dgm:cxn modelId="{AC47F7FD-7B7D-4695-9E00-DEAC359F66FF}" type="presParOf" srcId="{0C34CE03-5152-499A-94A5-F01A85781D92}" destId="{9EF6B7D2-2B95-4F5B-8579-AE58C8E1927C}" srcOrd="0" destOrd="0" presId="urn:microsoft.com/office/officeart/2008/layout/LinedList"/>
    <dgm:cxn modelId="{ACDDE854-E1CE-426C-8644-AD9CDA874DAD}" type="presParOf" srcId="{0C34CE03-5152-499A-94A5-F01A85781D92}" destId="{9728C22D-1C2B-4FC0-8A55-DD1C777FB709}" srcOrd="1" destOrd="0" presId="urn:microsoft.com/office/officeart/2008/layout/LinedList"/>
    <dgm:cxn modelId="{63D97D9B-F557-40B6-BA07-B1AA923CD742}" type="presParOf" srcId="{3DABBBD3-D6EE-4D75-B8B7-7DCA95D824FD}" destId="{F1040354-7D9D-44EA-9DE2-7EB355899788}" srcOrd="4" destOrd="0" presId="urn:microsoft.com/office/officeart/2008/layout/LinedList"/>
    <dgm:cxn modelId="{A5A8A0A9-7A7A-464B-AF0A-6B117AF6A511}" type="presParOf" srcId="{3DABBBD3-D6EE-4D75-B8B7-7DCA95D824FD}" destId="{BBDDCFDC-4C1A-42E7-A78D-FDBAECC39792}" srcOrd="5" destOrd="0" presId="urn:microsoft.com/office/officeart/2008/layout/LinedList"/>
    <dgm:cxn modelId="{0E22AA05-BF64-41BF-A10D-8EB9BE39DE91}" type="presParOf" srcId="{BBDDCFDC-4C1A-42E7-A78D-FDBAECC39792}" destId="{4E071AF4-F639-440D-9976-84B37CCE213A}" srcOrd="0" destOrd="0" presId="urn:microsoft.com/office/officeart/2008/layout/LinedList"/>
    <dgm:cxn modelId="{9CA19624-588D-4FB5-804A-E4E0E05E84F2}" type="presParOf" srcId="{BBDDCFDC-4C1A-42E7-A78D-FDBAECC39792}" destId="{061C70A2-1974-4AE8-A51B-5DF3BAC4EF52}" srcOrd="1" destOrd="0" presId="urn:microsoft.com/office/officeart/2008/layout/LinedList"/>
    <dgm:cxn modelId="{7312C912-EBB4-4C02-AD26-0876C1AF3FC2}" type="presParOf" srcId="{3DABBBD3-D6EE-4D75-B8B7-7DCA95D824FD}" destId="{1108198E-9A3F-4CC7-B8C0-0A4321FA225C}" srcOrd="6" destOrd="0" presId="urn:microsoft.com/office/officeart/2008/layout/LinedList"/>
    <dgm:cxn modelId="{786BD776-3206-45C1-81B8-5006F591C7FC}" type="presParOf" srcId="{3DABBBD3-D6EE-4D75-B8B7-7DCA95D824FD}" destId="{2472855F-71F7-46A1-BA3D-E57F1FECDBB2}" srcOrd="7" destOrd="0" presId="urn:microsoft.com/office/officeart/2008/layout/LinedList"/>
    <dgm:cxn modelId="{A1B1B723-B034-40CE-B25C-A40525E2D1EF}" type="presParOf" srcId="{2472855F-71F7-46A1-BA3D-E57F1FECDBB2}" destId="{6F6AD150-C40B-4944-887B-947EA871CFAC}" srcOrd="0" destOrd="0" presId="urn:microsoft.com/office/officeart/2008/layout/LinedList"/>
    <dgm:cxn modelId="{55F03492-5549-460E-B928-0AF0FCC8B1BE}" type="presParOf" srcId="{2472855F-71F7-46A1-BA3D-E57F1FECDBB2}" destId="{DDE0D0AF-2992-4A7D-B798-5CB0BF9D0AA9}" srcOrd="1" destOrd="0" presId="urn:microsoft.com/office/officeart/2008/layout/LinedList"/>
    <dgm:cxn modelId="{2E7A2890-D539-4280-A78A-358C71E790B9}" type="presParOf" srcId="{3DABBBD3-D6EE-4D75-B8B7-7DCA95D824FD}" destId="{17B559C6-C1CD-4251-9F12-40D795EBFC51}" srcOrd="8" destOrd="0" presId="urn:microsoft.com/office/officeart/2008/layout/LinedList"/>
    <dgm:cxn modelId="{BF1B9C98-4B2C-4E92-9E9D-C75CCBAC392B}" type="presParOf" srcId="{3DABBBD3-D6EE-4D75-B8B7-7DCA95D824FD}" destId="{3B87A5D2-46BD-418A-AD31-05C6AE2EA0CD}" srcOrd="9" destOrd="0" presId="urn:microsoft.com/office/officeart/2008/layout/LinedList"/>
    <dgm:cxn modelId="{1396294F-4D5D-41E7-A1F1-136E9D3BDD0C}" type="presParOf" srcId="{3B87A5D2-46BD-418A-AD31-05C6AE2EA0CD}" destId="{479DF48D-EA2B-4277-BD9B-B4AF8F99409A}" srcOrd="0" destOrd="0" presId="urn:microsoft.com/office/officeart/2008/layout/LinedList"/>
    <dgm:cxn modelId="{AE511DE4-70DA-480D-B6B1-0F473EAB2F17}" type="presParOf" srcId="{3B87A5D2-46BD-418A-AD31-05C6AE2EA0CD}" destId="{3A478B45-B6B1-4E81-9837-BF3CC295CA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1E0D5F5-5756-46AA-9748-80FD246EEE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92C41E-202E-43E4-A6BF-DFEFB1A54B41}">
      <dgm:prSet/>
      <dgm:spPr/>
      <dgm:t>
        <a:bodyPr/>
        <a:lstStyle/>
        <a:p>
          <a:r>
            <a:rPr lang="en-US" dirty="0"/>
            <a:t>Peer-to-Peer Replication overcomes to problems of Master-Slave Replication by NOT having a master.</a:t>
          </a:r>
        </a:p>
      </dgm:t>
    </dgm:pt>
    <dgm:pt modelId="{58C99415-F674-4722-9E2E-5284809BEFAF}" type="parTrans" cxnId="{870714DC-CBCB-43CB-B981-8D72C40924E0}">
      <dgm:prSet/>
      <dgm:spPr/>
      <dgm:t>
        <a:bodyPr/>
        <a:lstStyle/>
        <a:p>
          <a:endParaRPr lang="en-US"/>
        </a:p>
      </dgm:t>
    </dgm:pt>
    <dgm:pt modelId="{9CCA7B3F-59E6-4E5C-B115-945B788304CB}" type="sibTrans" cxnId="{870714DC-CBCB-43CB-B981-8D72C40924E0}">
      <dgm:prSet/>
      <dgm:spPr/>
      <dgm:t>
        <a:bodyPr/>
        <a:lstStyle/>
        <a:p>
          <a:endParaRPr lang="en-US"/>
        </a:p>
      </dgm:t>
    </dgm:pt>
    <dgm:pt modelId="{D826032D-F370-42FC-97CE-9D893328BB04}" type="pres">
      <dgm:prSet presAssocID="{E1E0D5F5-5756-46AA-9748-80FD246EEE31}" presName="linear" presStyleCnt="0">
        <dgm:presLayoutVars>
          <dgm:animLvl val="lvl"/>
          <dgm:resizeHandles val="exact"/>
        </dgm:presLayoutVars>
      </dgm:prSet>
      <dgm:spPr/>
    </dgm:pt>
    <dgm:pt modelId="{1FED7B7C-8BAF-4605-BD1A-349878E96627}" type="pres">
      <dgm:prSet presAssocID="{D392C41E-202E-43E4-A6BF-DFEFB1A54B4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E974C8E-45F5-4103-A99A-CE93A9A17F0D}" type="presOf" srcId="{D392C41E-202E-43E4-A6BF-DFEFB1A54B41}" destId="{1FED7B7C-8BAF-4605-BD1A-349878E96627}" srcOrd="0" destOrd="0" presId="urn:microsoft.com/office/officeart/2005/8/layout/vList2"/>
    <dgm:cxn modelId="{61A9ECB9-2D49-4D46-9F6D-F5E4B4CC4ABC}" type="presOf" srcId="{E1E0D5F5-5756-46AA-9748-80FD246EEE31}" destId="{D826032D-F370-42FC-97CE-9D893328BB04}" srcOrd="0" destOrd="0" presId="urn:microsoft.com/office/officeart/2005/8/layout/vList2"/>
    <dgm:cxn modelId="{870714DC-CBCB-43CB-B981-8D72C40924E0}" srcId="{E1E0D5F5-5756-46AA-9748-80FD246EEE31}" destId="{D392C41E-202E-43E4-A6BF-DFEFB1A54B41}" srcOrd="0" destOrd="0" parTransId="{58C99415-F674-4722-9E2E-5284809BEFAF}" sibTransId="{9CCA7B3F-59E6-4E5C-B115-945B788304CB}"/>
    <dgm:cxn modelId="{8B6199C4-C044-4C7C-87A5-7AE7C5B94C94}" type="presParOf" srcId="{D826032D-F370-42FC-97CE-9D893328BB04}" destId="{1FED7B7C-8BAF-4605-BD1A-349878E9662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638BEF-DB0B-4D4D-89C6-F5E9C9C8382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FBA03D-03DB-4E40-9162-EA415DFDEC3F}">
      <dgm:prSet/>
      <dgm:spPr/>
      <dgm:t>
        <a:bodyPr/>
        <a:lstStyle/>
        <a:p>
          <a:r>
            <a:rPr lang="en-US" i="0" dirty="0"/>
            <a:t>Single Server</a:t>
          </a:r>
          <a:endParaRPr lang="en-US" dirty="0"/>
        </a:p>
      </dgm:t>
    </dgm:pt>
    <dgm:pt modelId="{9C0CE994-C0E2-4640-8D9D-7381587846EF}" type="parTrans" cxnId="{30AC7F9A-7896-4A60-8371-883EFE9CA23E}">
      <dgm:prSet/>
      <dgm:spPr/>
      <dgm:t>
        <a:bodyPr/>
        <a:lstStyle/>
        <a:p>
          <a:endParaRPr lang="en-US"/>
        </a:p>
      </dgm:t>
    </dgm:pt>
    <dgm:pt modelId="{D88DB083-8862-43A9-BCD9-DEE094BFDE09}" type="sibTrans" cxnId="{30AC7F9A-7896-4A60-8371-883EFE9CA23E}">
      <dgm:prSet/>
      <dgm:spPr/>
      <dgm:t>
        <a:bodyPr/>
        <a:lstStyle/>
        <a:p>
          <a:endParaRPr lang="en-US"/>
        </a:p>
      </dgm:t>
    </dgm:pt>
    <dgm:pt modelId="{8B855DB6-2BD4-4BFA-87F2-A0141EEEFDA2}">
      <dgm:prSet/>
      <dgm:spPr/>
      <dgm:t>
        <a:bodyPr/>
        <a:lstStyle/>
        <a:p>
          <a:r>
            <a:rPr lang="en-US" i="0" dirty="0" err="1"/>
            <a:t>Sharding</a:t>
          </a:r>
          <a:endParaRPr lang="en-US" dirty="0"/>
        </a:p>
      </dgm:t>
    </dgm:pt>
    <dgm:pt modelId="{FD991150-54E8-4C05-9A8A-BEADB363C918}" type="parTrans" cxnId="{5692FAAA-5B17-43C7-816D-6BEBEE6F7D86}">
      <dgm:prSet/>
      <dgm:spPr/>
      <dgm:t>
        <a:bodyPr/>
        <a:lstStyle/>
        <a:p>
          <a:endParaRPr lang="en-US"/>
        </a:p>
      </dgm:t>
    </dgm:pt>
    <dgm:pt modelId="{F49B1418-8C7F-41AC-BB59-2C44C9CD6755}" type="sibTrans" cxnId="{5692FAAA-5B17-43C7-816D-6BEBEE6F7D86}">
      <dgm:prSet/>
      <dgm:spPr/>
      <dgm:t>
        <a:bodyPr/>
        <a:lstStyle/>
        <a:p>
          <a:endParaRPr lang="en-US"/>
        </a:p>
      </dgm:t>
    </dgm:pt>
    <dgm:pt modelId="{E13F2BD7-8ADB-46EE-80AF-9B7BB3A84BE1}">
      <dgm:prSet/>
      <dgm:spPr/>
      <dgm:t>
        <a:bodyPr/>
        <a:lstStyle/>
        <a:p>
          <a:r>
            <a:rPr lang="en-US" dirty="0"/>
            <a:t>Master-Slave Replication</a:t>
          </a:r>
        </a:p>
      </dgm:t>
    </dgm:pt>
    <dgm:pt modelId="{91E4203F-898E-46EE-868C-FB04E8114D4C}" type="parTrans" cxnId="{72C57D82-E608-46A4-89E2-E3A8A5C62529}">
      <dgm:prSet/>
      <dgm:spPr/>
      <dgm:t>
        <a:bodyPr/>
        <a:lstStyle/>
        <a:p>
          <a:endParaRPr lang="en-US"/>
        </a:p>
      </dgm:t>
    </dgm:pt>
    <dgm:pt modelId="{6CC09007-5340-43EF-8A1A-EDE1119E06BF}" type="sibTrans" cxnId="{72C57D82-E608-46A4-89E2-E3A8A5C62529}">
      <dgm:prSet/>
      <dgm:spPr/>
      <dgm:t>
        <a:bodyPr/>
        <a:lstStyle/>
        <a:p>
          <a:endParaRPr lang="en-US"/>
        </a:p>
      </dgm:t>
    </dgm:pt>
    <dgm:pt modelId="{81107B3B-E86E-447C-9A48-5D15A576FA47}">
      <dgm:prSet/>
      <dgm:spPr/>
      <dgm:t>
        <a:bodyPr/>
        <a:lstStyle/>
        <a:p>
          <a:r>
            <a:rPr lang="en-US" i="0"/>
            <a:t>Peer-to-Peer Replication</a:t>
          </a:r>
          <a:endParaRPr lang="en-US"/>
        </a:p>
      </dgm:t>
    </dgm:pt>
    <dgm:pt modelId="{3C8C8669-ABA5-4EF9-B2A0-FB513575B480}" type="parTrans" cxnId="{51871858-5F6E-4CA6-AECC-174CAD069266}">
      <dgm:prSet/>
      <dgm:spPr/>
      <dgm:t>
        <a:bodyPr/>
        <a:lstStyle/>
        <a:p>
          <a:endParaRPr lang="en-US"/>
        </a:p>
      </dgm:t>
    </dgm:pt>
    <dgm:pt modelId="{557E47BA-2136-4528-87B5-CB1D0318C1D7}" type="sibTrans" cxnId="{51871858-5F6E-4CA6-AECC-174CAD069266}">
      <dgm:prSet/>
      <dgm:spPr/>
      <dgm:t>
        <a:bodyPr/>
        <a:lstStyle/>
        <a:p>
          <a:endParaRPr lang="en-US"/>
        </a:p>
      </dgm:t>
    </dgm:pt>
    <dgm:pt modelId="{41BB94DF-0E6A-4910-9BDA-EE5DEAB3DC53}">
      <dgm:prSet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Combining </a:t>
          </a:r>
          <a:r>
            <a:rPr lang="en-US" b="1" dirty="0" err="1">
              <a:solidFill>
                <a:schemeClr val="accent1"/>
              </a:solidFill>
            </a:rPr>
            <a:t>Sharding</a:t>
          </a:r>
          <a:r>
            <a:rPr lang="en-US" b="1" dirty="0">
              <a:solidFill>
                <a:schemeClr val="accent1"/>
              </a:solidFill>
            </a:rPr>
            <a:t> and Replication</a:t>
          </a:r>
        </a:p>
      </dgm:t>
    </dgm:pt>
    <dgm:pt modelId="{1EF05AF7-78A0-425E-8043-1017D7B7CC7A}" type="parTrans" cxnId="{593C565C-4A39-4D9F-891A-F7F92A958A55}">
      <dgm:prSet/>
      <dgm:spPr/>
      <dgm:t>
        <a:bodyPr/>
        <a:lstStyle/>
        <a:p>
          <a:endParaRPr lang="en-US"/>
        </a:p>
      </dgm:t>
    </dgm:pt>
    <dgm:pt modelId="{A2D4ED40-31B0-4133-AE7B-5C698D8ED6A2}" type="sibTrans" cxnId="{593C565C-4A39-4D9F-891A-F7F92A958A55}">
      <dgm:prSet/>
      <dgm:spPr/>
      <dgm:t>
        <a:bodyPr/>
        <a:lstStyle/>
        <a:p>
          <a:endParaRPr lang="en-US"/>
        </a:p>
      </dgm:t>
    </dgm:pt>
    <dgm:pt modelId="{3DABBBD3-D6EE-4D75-B8B7-7DCA95D824FD}" type="pres">
      <dgm:prSet presAssocID="{B1638BEF-DB0B-4D4D-89C6-F5E9C9C83825}" presName="vert0" presStyleCnt="0">
        <dgm:presLayoutVars>
          <dgm:dir/>
          <dgm:animOne val="branch"/>
          <dgm:animLvl val="lvl"/>
        </dgm:presLayoutVars>
      </dgm:prSet>
      <dgm:spPr/>
    </dgm:pt>
    <dgm:pt modelId="{5CBB903F-D64D-4288-9D4A-4A450DF6C74A}" type="pres">
      <dgm:prSet presAssocID="{5EFBA03D-03DB-4E40-9162-EA415DFDEC3F}" presName="thickLine" presStyleLbl="alignNode1" presStyleIdx="0" presStyleCnt="5"/>
      <dgm:spPr/>
    </dgm:pt>
    <dgm:pt modelId="{688BA640-8C8C-4033-8501-2C951CF6D747}" type="pres">
      <dgm:prSet presAssocID="{5EFBA03D-03DB-4E40-9162-EA415DFDEC3F}" presName="horz1" presStyleCnt="0"/>
      <dgm:spPr/>
    </dgm:pt>
    <dgm:pt modelId="{C8C86D75-EB08-437A-8091-F037D946CAAC}" type="pres">
      <dgm:prSet presAssocID="{5EFBA03D-03DB-4E40-9162-EA415DFDEC3F}" presName="tx1" presStyleLbl="revTx" presStyleIdx="0" presStyleCnt="5"/>
      <dgm:spPr/>
    </dgm:pt>
    <dgm:pt modelId="{7B9D2881-EF33-4522-BA51-6168816090C0}" type="pres">
      <dgm:prSet presAssocID="{5EFBA03D-03DB-4E40-9162-EA415DFDEC3F}" presName="vert1" presStyleCnt="0"/>
      <dgm:spPr/>
    </dgm:pt>
    <dgm:pt modelId="{12E48D9D-A52F-42D4-8D5C-7C3EC03258E6}" type="pres">
      <dgm:prSet presAssocID="{8B855DB6-2BD4-4BFA-87F2-A0141EEEFDA2}" presName="thickLine" presStyleLbl="alignNode1" presStyleIdx="1" presStyleCnt="5"/>
      <dgm:spPr/>
    </dgm:pt>
    <dgm:pt modelId="{0C34CE03-5152-499A-94A5-F01A85781D92}" type="pres">
      <dgm:prSet presAssocID="{8B855DB6-2BD4-4BFA-87F2-A0141EEEFDA2}" presName="horz1" presStyleCnt="0"/>
      <dgm:spPr/>
    </dgm:pt>
    <dgm:pt modelId="{9EF6B7D2-2B95-4F5B-8579-AE58C8E1927C}" type="pres">
      <dgm:prSet presAssocID="{8B855DB6-2BD4-4BFA-87F2-A0141EEEFDA2}" presName="tx1" presStyleLbl="revTx" presStyleIdx="1" presStyleCnt="5"/>
      <dgm:spPr/>
    </dgm:pt>
    <dgm:pt modelId="{9728C22D-1C2B-4FC0-8A55-DD1C777FB709}" type="pres">
      <dgm:prSet presAssocID="{8B855DB6-2BD4-4BFA-87F2-A0141EEEFDA2}" presName="vert1" presStyleCnt="0"/>
      <dgm:spPr/>
    </dgm:pt>
    <dgm:pt modelId="{F1040354-7D9D-44EA-9DE2-7EB355899788}" type="pres">
      <dgm:prSet presAssocID="{E13F2BD7-8ADB-46EE-80AF-9B7BB3A84BE1}" presName="thickLine" presStyleLbl="alignNode1" presStyleIdx="2" presStyleCnt="5"/>
      <dgm:spPr/>
    </dgm:pt>
    <dgm:pt modelId="{BBDDCFDC-4C1A-42E7-A78D-FDBAECC39792}" type="pres">
      <dgm:prSet presAssocID="{E13F2BD7-8ADB-46EE-80AF-9B7BB3A84BE1}" presName="horz1" presStyleCnt="0"/>
      <dgm:spPr/>
    </dgm:pt>
    <dgm:pt modelId="{4E071AF4-F639-440D-9976-84B37CCE213A}" type="pres">
      <dgm:prSet presAssocID="{E13F2BD7-8ADB-46EE-80AF-9B7BB3A84BE1}" presName="tx1" presStyleLbl="revTx" presStyleIdx="2" presStyleCnt="5"/>
      <dgm:spPr/>
    </dgm:pt>
    <dgm:pt modelId="{061C70A2-1974-4AE8-A51B-5DF3BAC4EF52}" type="pres">
      <dgm:prSet presAssocID="{E13F2BD7-8ADB-46EE-80AF-9B7BB3A84BE1}" presName="vert1" presStyleCnt="0"/>
      <dgm:spPr/>
    </dgm:pt>
    <dgm:pt modelId="{1108198E-9A3F-4CC7-B8C0-0A4321FA225C}" type="pres">
      <dgm:prSet presAssocID="{81107B3B-E86E-447C-9A48-5D15A576FA47}" presName="thickLine" presStyleLbl="alignNode1" presStyleIdx="3" presStyleCnt="5"/>
      <dgm:spPr/>
    </dgm:pt>
    <dgm:pt modelId="{2472855F-71F7-46A1-BA3D-E57F1FECDBB2}" type="pres">
      <dgm:prSet presAssocID="{81107B3B-E86E-447C-9A48-5D15A576FA47}" presName="horz1" presStyleCnt="0"/>
      <dgm:spPr/>
    </dgm:pt>
    <dgm:pt modelId="{6F6AD150-C40B-4944-887B-947EA871CFAC}" type="pres">
      <dgm:prSet presAssocID="{81107B3B-E86E-447C-9A48-5D15A576FA47}" presName="tx1" presStyleLbl="revTx" presStyleIdx="3" presStyleCnt="5"/>
      <dgm:spPr/>
    </dgm:pt>
    <dgm:pt modelId="{DDE0D0AF-2992-4A7D-B798-5CB0BF9D0AA9}" type="pres">
      <dgm:prSet presAssocID="{81107B3B-E86E-447C-9A48-5D15A576FA47}" presName="vert1" presStyleCnt="0"/>
      <dgm:spPr/>
    </dgm:pt>
    <dgm:pt modelId="{17B559C6-C1CD-4251-9F12-40D795EBFC51}" type="pres">
      <dgm:prSet presAssocID="{41BB94DF-0E6A-4910-9BDA-EE5DEAB3DC53}" presName="thickLine" presStyleLbl="alignNode1" presStyleIdx="4" presStyleCnt="5"/>
      <dgm:spPr/>
    </dgm:pt>
    <dgm:pt modelId="{3B87A5D2-46BD-418A-AD31-05C6AE2EA0CD}" type="pres">
      <dgm:prSet presAssocID="{41BB94DF-0E6A-4910-9BDA-EE5DEAB3DC53}" presName="horz1" presStyleCnt="0"/>
      <dgm:spPr/>
    </dgm:pt>
    <dgm:pt modelId="{479DF48D-EA2B-4277-BD9B-B4AF8F99409A}" type="pres">
      <dgm:prSet presAssocID="{41BB94DF-0E6A-4910-9BDA-EE5DEAB3DC53}" presName="tx1" presStyleLbl="revTx" presStyleIdx="4" presStyleCnt="5"/>
      <dgm:spPr/>
    </dgm:pt>
    <dgm:pt modelId="{3A478B45-B6B1-4E81-9837-BF3CC295CA9B}" type="pres">
      <dgm:prSet presAssocID="{41BB94DF-0E6A-4910-9BDA-EE5DEAB3DC53}" presName="vert1" presStyleCnt="0"/>
      <dgm:spPr/>
    </dgm:pt>
  </dgm:ptLst>
  <dgm:cxnLst>
    <dgm:cxn modelId="{F3532627-90FB-47DF-9E3B-94AE1C3828F4}" type="presOf" srcId="{81107B3B-E86E-447C-9A48-5D15A576FA47}" destId="{6F6AD150-C40B-4944-887B-947EA871CFAC}" srcOrd="0" destOrd="0" presId="urn:microsoft.com/office/officeart/2008/layout/LinedList"/>
    <dgm:cxn modelId="{047D4D27-B328-4A94-B106-8BB8075A1F1F}" type="presOf" srcId="{41BB94DF-0E6A-4910-9BDA-EE5DEAB3DC53}" destId="{479DF48D-EA2B-4277-BD9B-B4AF8F99409A}" srcOrd="0" destOrd="0" presId="urn:microsoft.com/office/officeart/2008/layout/LinedList"/>
    <dgm:cxn modelId="{C09E5528-921D-476A-AAE0-063DB4ADDA7F}" type="presOf" srcId="{E13F2BD7-8ADB-46EE-80AF-9B7BB3A84BE1}" destId="{4E071AF4-F639-440D-9976-84B37CCE213A}" srcOrd="0" destOrd="0" presId="urn:microsoft.com/office/officeart/2008/layout/LinedList"/>
    <dgm:cxn modelId="{064C872D-1B25-4501-A692-80F0FD6B027B}" type="presOf" srcId="{B1638BEF-DB0B-4D4D-89C6-F5E9C9C83825}" destId="{3DABBBD3-D6EE-4D75-B8B7-7DCA95D824FD}" srcOrd="0" destOrd="0" presId="urn:microsoft.com/office/officeart/2008/layout/LinedList"/>
    <dgm:cxn modelId="{CCD0B33A-1398-48D8-88F4-504A73ED41AA}" type="presOf" srcId="{8B855DB6-2BD4-4BFA-87F2-A0141EEEFDA2}" destId="{9EF6B7D2-2B95-4F5B-8579-AE58C8E1927C}" srcOrd="0" destOrd="0" presId="urn:microsoft.com/office/officeart/2008/layout/LinedList"/>
    <dgm:cxn modelId="{593C565C-4A39-4D9F-891A-F7F92A958A55}" srcId="{B1638BEF-DB0B-4D4D-89C6-F5E9C9C83825}" destId="{41BB94DF-0E6A-4910-9BDA-EE5DEAB3DC53}" srcOrd="4" destOrd="0" parTransId="{1EF05AF7-78A0-425E-8043-1017D7B7CC7A}" sibTransId="{A2D4ED40-31B0-4133-AE7B-5C698D8ED6A2}"/>
    <dgm:cxn modelId="{51871858-5F6E-4CA6-AECC-174CAD069266}" srcId="{B1638BEF-DB0B-4D4D-89C6-F5E9C9C83825}" destId="{81107B3B-E86E-447C-9A48-5D15A576FA47}" srcOrd="3" destOrd="0" parTransId="{3C8C8669-ABA5-4EF9-B2A0-FB513575B480}" sibTransId="{557E47BA-2136-4528-87B5-CB1D0318C1D7}"/>
    <dgm:cxn modelId="{72C57D82-E608-46A4-89E2-E3A8A5C62529}" srcId="{B1638BEF-DB0B-4D4D-89C6-F5E9C9C83825}" destId="{E13F2BD7-8ADB-46EE-80AF-9B7BB3A84BE1}" srcOrd="2" destOrd="0" parTransId="{91E4203F-898E-46EE-868C-FB04E8114D4C}" sibTransId="{6CC09007-5340-43EF-8A1A-EDE1119E06BF}"/>
    <dgm:cxn modelId="{30AC7F9A-7896-4A60-8371-883EFE9CA23E}" srcId="{B1638BEF-DB0B-4D4D-89C6-F5E9C9C83825}" destId="{5EFBA03D-03DB-4E40-9162-EA415DFDEC3F}" srcOrd="0" destOrd="0" parTransId="{9C0CE994-C0E2-4640-8D9D-7381587846EF}" sibTransId="{D88DB083-8862-43A9-BCD9-DEE094BFDE09}"/>
    <dgm:cxn modelId="{5692FAAA-5B17-43C7-816D-6BEBEE6F7D86}" srcId="{B1638BEF-DB0B-4D4D-89C6-F5E9C9C83825}" destId="{8B855DB6-2BD4-4BFA-87F2-A0141EEEFDA2}" srcOrd="1" destOrd="0" parTransId="{FD991150-54E8-4C05-9A8A-BEADB363C918}" sibTransId="{F49B1418-8C7F-41AC-BB59-2C44C9CD6755}"/>
    <dgm:cxn modelId="{789B1FAE-33F8-426F-8035-867C29F1DB6C}" type="presOf" srcId="{5EFBA03D-03DB-4E40-9162-EA415DFDEC3F}" destId="{C8C86D75-EB08-437A-8091-F037D946CAAC}" srcOrd="0" destOrd="0" presId="urn:microsoft.com/office/officeart/2008/layout/LinedList"/>
    <dgm:cxn modelId="{EB8FF32A-E37B-4E92-8F90-62E39673EB8E}" type="presParOf" srcId="{3DABBBD3-D6EE-4D75-B8B7-7DCA95D824FD}" destId="{5CBB903F-D64D-4288-9D4A-4A450DF6C74A}" srcOrd="0" destOrd="0" presId="urn:microsoft.com/office/officeart/2008/layout/LinedList"/>
    <dgm:cxn modelId="{66B9799F-5584-4FF6-A510-D7F4C06F4870}" type="presParOf" srcId="{3DABBBD3-D6EE-4D75-B8B7-7DCA95D824FD}" destId="{688BA640-8C8C-4033-8501-2C951CF6D747}" srcOrd="1" destOrd="0" presId="urn:microsoft.com/office/officeart/2008/layout/LinedList"/>
    <dgm:cxn modelId="{5547F3AC-FED0-46BE-8FA4-4D0DF09EB677}" type="presParOf" srcId="{688BA640-8C8C-4033-8501-2C951CF6D747}" destId="{C8C86D75-EB08-437A-8091-F037D946CAAC}" srcOrd="0" destOrd="0" presId="urn:microsoft.com/office/officeart/2008/layout/LinedList"/>
    <dgm:cxn modelId="{7116E1F9-053C-42F0-B8DB-4A2A9C24AFEB}" type="presParOf" srcId="{688BA640-8C8C-4033-8501-2C951CF6D747}" destId="{7B9D2881-EF33-4522-BA51-6168816090C0}" srcOrd="1" destOrd="0" presId="urn:microsoft.com/office/officeart/2008/layout/LinedList"/>
    <dgm:cxn modelId="{2FC53F31-F81A-46A8-840B-21E4020B4A24}" type="presParOf" srcId="{3DABBBD3-D6EE-4D75-B8B7-7DCA95D824FD}" destId="{12E48D9D-A52F-42D4-8D5C-7C3EC03258E6}" srcOrd="2" destOrd="0" presId="urn:microsoft.com/office/officeart/2008/layout/LinedList"/>
    <dgm:cxn modelId="{DBC385F3-CFD6-4027-949B-466A130585B6}" type="presParOf" srcId="{3DABBBD3-D6EE-4D75-B8B7-7DCA95D824FD}" destId="{0C34CE03-5152-499A-94A5-F01A85781D92}" srcOrd="3" destOrd="0" presId="urn:microsoft.com/office/officeart/2008/layout/LinedList"/>
    <dgm:cxn modelId="{AC47F7FD-7B7D-4695-9E00-DEAC359F66FF}" type="presParOf" srcId="{0C34CE03-5152-499A-94A5-F01A85781D92}" destId="{9EF6B7D2-2B95-4F5B-8579-AE58C8E1927C}" srcOrd="0" destOrd="0" presId="urn:microsoft.com/office/officeart/2008/layout/LinedList"/>
    <dgm:cxn modelId="{ACDDE854-E1CE-426C-8644-AD9CDA874DAD}" type="presParOf" srcId="{0C34CE03-5152-499A-94A5-F01A85781D92}" destId="{9728C22D-1C2B-4FC0-8A55-DD1C777FB709}" srcOrd="1" destOrd="0" presId="urn:microsoft.com/office/officeart/2008/layout/LinedList"/>
    <dgm:cxn modelId="{63D97D9B-F557-40B6-BA07-B1AA923CD742}" type="presParOf" srcId="{3DABBBD3-D6EE-4D75-B8B7-7DCA95D824FD}" destId="{F1040354-7D9D-44EA-9DE2-7EB355899788}" srcOrd="4" destOrd="0" presId="urn:microsoft.com/office/officeart/2008/layout/LinedList"/>
    <dgm:cxn modelId="{A5A8A0A9-7A7A-464B-AF0A-6B117AF6A511}" type="presParOf" srcId="{3DABBBD3-D6EE-4D75-B8B7-7DCA95D824FD}" destId="{BBDDCFDC-4C1A-42E7-A78D-FDBAECC39792}" srcOrd="5" destOrd="0" presId="urn:microsoft.com/office/officeart/2008/layout/LinedList"/>
    <dgm:cxn modelId="{0E22AA05-BF64-41BF-A10D-8EB9BE39DE91}" type="presParOf" srcId="{BBDDCFDC-4C1A-42E7-A78D-FDBAECC39792}" destId="{4E071AF4-F639-440D-9976-84B37CCE213A}" srcOrd="0" destOrd="0" presId="urn:microsoft.com/office/officeart/2008/layout/LinedList"/>
    <dgm:cxn modelId="{9CA19624-588D-4FB5-804A-E4E0E05E84F2}" type="presParOf" srcId="{BBDDCFDC-4C1A-42E7-A78D-FDBAECC39792}" destId="{061C70A2-1974-4AE8-A51B-5DF3BAC4EF52}" srcOrd="1" destOrd="0" presId="urn:microsoft.com/office/officeart/2008/layout/LinedList"/>
    <dgm:cxn modelId="{7312C912-EBB4-4C02-AD26-0876C1AF3FC2}" type="presParOf" srcId="{3DABBBD3-D6EE-4D75-B8B7-7DCA95D824FD}" destId="{1108198E-9A3F-4CC7-B8C0-0A4321FA225C}" srcOrd="6" destOrd="0" presId="urn:microsoft.com/office/officeart/2008/layout/LinedList"/>
    <dgm:cxn modelId="{786BD776-3206-45C1-81B8-5006F591C7FC}" type="presParOf" srcId="{3DABBBD3-D6EE-4D75-B8B7-7DCA95D824FD}" destId="{2472855F-71F7-46A1-BA3D-E57F1FECDBB2}" srcOrd="7" destOrd="0" presId="urn:microsoft.com/office/officeart/2008/layout/LinedList"/>
    <dgm:cxn modelId="{A1B1B723-B034-40CE-B25C-A40525E2D1EF}" type="presParOf" srcId="{2472855F-71F7-46A1-BA3D-E57F1FECDBB2}" destId="{6F6AD150-C40B-4944-887B-947EA871CFAC}" srcOrd="0" destOrd="0" presId="urn:microsoft.com/office/officeart/2008/layout/LinedList"/>
    <dgm:cxn modelId="{55F03492-5549-460E-B928-0AF0FCC8B1BE}" type="presParOf" srcId="{2472855F-71F7-46A1-BA3D-E57F1FECDBB2}" destId="{DDE0D0AF-2992-4A7D-B798-5CB0BF9D0AA9}" srcOrd="1" destOrd="0" presId="urn:microsoft.com/office/officeart/2008/layout/LinedList"/>
    <dgm:cxn modelId="{2E7A2890-D539-4280-A78A-358C71E790B9}" type="presParOf" srcId="{3DABBBD3-D6EE-4D75-B8B7-7DCA95D824FD}" destId="{17B559C6-C1CD-4251-9F12-40D795EBFC51}" srcOrd="8" destOrd="0" presId="urn:microsoft.com/office/officeart/2008/layout/LinedList"/>
    <dgm:cxn modelId="{BF1B9C98-4B2C-4E92-9E9D-C75CCBAC392B}" type="presParOf" srcId="{3DABBBD3-D6EE-4D75-B8B7-7DCA95D824FD}" destId="{3B87A5D2-46BD-418A-AD31-05C6AE2EA0CD}" srcOrd="9" destOrd="0" presId="urn:microsoft.com/office/officeart/2008/layout/LinedList"/>
    <dgm:cxn modelId="{1396294F-4D5D-41E7-A1F1-136E9D3BDD0C}" type="presParOf" srcId="{3B87A5D2-46BD-418A-AD31-05C6AE2EA0CD}" destId="{479DF48D-EA2B-4277-BD9B-B4AF8F99409A}" srcOrd="0" destOrd="0" presId="urn:microsoft.com/office/officeart/2008/layout/LinedList"/>
    <dgm:cxn modelId="{AE511DE4-70DA-480D-B6B1-0F473EAB2F17}" type="presParOf" srcId="{3B87A5D2-46BD-418A-AD31-05C6AE2EA0CD}" destId="{3A478B45-B6B1-4E81-9837-BF3CC295CA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9755434-0C4B-4923-B5F6-D002D96E89B1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E2A6745-0D0C-4B19-916A-2D881DD7BCBA}">
      <dgm:prSet custT="1"/>
      <dgm:spPr/>
      <dgm:t>
        <a:bodyPr/>
        <a:lstStyle/>
        <a:p>
          <a:r>
            <a:rPr lang="en-US" sz="2200" b="1" dirty="0" err="1"/>
            <a:t>Sharding</a:t>
          </a:r>
          <a:r>
            <a:rPr lang="en-US" sz="2200" b="1" dirty="0"/>
            <a:t> </a:t>
          </a:r>
          <a:r>
            <a:rPr lang="en-US" sz="2200" dirty="0"/>
            <a:t>distributes data across multiple nodes. So each node acts as a single source for a subset of data.</a:t>
          </a:r>
        </a:p>
      </dgm:t>
    </dgm:pt>
    <dgm:pt modelId="{E3607AB9-4DFC-41C5-B07B-B0A97F8C8C60}" type="parTrans" cxnId="{D04CC80A-94B2-4287-A177-6A8227AA1F72}">
      <dgm:prSet/>
      <dgm:spPr/>
      <dgm:t>
        <a:bodyPr/>
        <a:lstStyle/>
        <a:p>
          <a:endParaRPr lang="en-US"/>
        </a:p>
      </dgm:t>
    </dgm:pt>
    <dgm:pt modelId="{40680719-9852-4E49-ACAF-F18C2F9B6AA2}" type="sibTrans" cxnId="{D04CC80A-94B2-4287-A177-6A8227AA1F72}">
      <dgm:prSet/>
      <dgm:spPr/>
      <dgm:t>
        <a:bodyPr/>
        <a:lstStyle/>
        <a:p>
          <a:endParaRPr lang="en-US"/>
        </a:p>
      </dgm:t>
    </dgm:pt>
    <dgm:pt modelId="{CA93860E-0DF6-4B0B-A827-01027C6A9BE0}">
      <dgm:prSet custT="1"/>
      <dgm:spPr/>
      <dgm:t>
        <a:bodyPr/>
        <a:lstStyle/>
        <a:p>
          <a:r>
            <a:rPr lang="en-US" sz="2200" b="1" dirty="0"/>
            <a:t>Replication</a:t>
          </a:r>
          <a:r>
            <a:rPr lang="en-US" sz="2200" dirty="0"/>
            <a:t> copies data across multiple nodes. So each bit of data can be found in multiple places.</a:t>
          </a:r>
        </a:p>
      </dgm:t>
    </dgm:pt>
    <dgm:pt modelId="{4E51EDBD-FD5D-49CD-B235-6AD0F304DCC7}" type="parTrans" cxnId="{6D75C43E-61AB-4D18-83FA-1D3FE9C3B895}">
      <dgm:prSet/>
      <dgm:spPr/>
      <dgm:t>
        <a:bodyPr/>
        <a:lstStyle/>
        <a:p>
          <a:endParaRPr lang="en-US"/>
        </a:p>
      </dgm:t>
    </dgm:pt>
    <dgm:pt modelId="{FA933E71-ABA6-4C35-9752-C72BD68C44FB}" type="sibTrans" cxnId="{6D75C43E-61AB-4D18-83FA-1D3FE9C3B895}">
      <dgm:prSet/>
      <dgm:spPr/>
      <dgm:t>
        <a:bodyPr/>
        <a:lstStyle/>
        <a:p>
          <a:endParaRPr lang="en-US"/>
        </a:p>
      </dgm:t>
    </dgm:pt>
    <dgm:pt modelId="{469637BD-A711-4E4D-B193-5CC3F91CFEB0}" type="pres">
      <dgm:prSet presAssocID="{89755434-0C4B-4923-B5F6-D002D96E89B1}" presName="root" presStyleCnt="0">
        <dgm:presLayoutVars>
          <dgm:dir/>
          <dgm:resizeHandles val="exact"/>
        </dgm:presLayoutVars>
      </dgm:prSet>
      <dgm:spPr/>
    </dgm:pt>
    <dgm:pt modelId="{72689599-E6DE-4D76-86C4-CFF517BF26DB}" type="pres">
      <dgm:prSet presAssocID="{BE2A6745-0D0C-4B19-916A-2D881DD7BCBA}" presName="compNode" presStyleCnt="0"/>
      <dgm:spPr/>
    </dgm:pt>
    <dgm:pt modelId="{8AA0E55B-8605-4E39-9865-DFB585F7F3D2}" type="pres">
      <dgm:prSet presAssocID="{BE2A6745-0D0C-4B19-916A-2D881DD7BCB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69291830-5B8B-4494-B16D-5CD8E438059E}" type="pres">
      <dgm:prSet presAssocID="{BE2A6745-0D0C-4B19-916A-2D881DD7BCBA}" presName="spaceRect" presStyleCnt="0"/>
      <dgm:spPr/>
    </dgm:pt>
    <dgm:pt modelId="{BA5F65AF-4D14-411D-A34B-629341593272}" type="pres">
      <dgm:prSet presAssocID="{BE2A6745-0D0C-4B19-916A-2D881DD7BCBA}" presName="textRect" presStyleLbl="revTx" presStyleIdx="0" presStyleCnt="2" custScaleY="166979">
        <dgm:presLayoutVars>
          <dgm:chMax val="1"/>
          <dgm:chPref val="1"/>
        </dgm:presLayoutVars>
      </dgm:prSet>
      <dgm:spPr/>
    </dgm:pt>
    <dgm:pt modelId="{32B860A9-0E62-4F06-ADFC-F0AEA28BAC07}" type="pres">
      <dgm:prSet presAssocID="{40680719-9852-4E49-ACAF-F18C2F9B6AA2}" presName="sibTrans" presStyleCnt="0"/>
      <dgm:spPr/>
    </dgm:pt>
    <dgm:pt modelId="{DE28751A-5652-457C-AD80-92A7F5A37666}" type="pres">
      <dgm:prSet presAssocID="{CA93860E-0DF6-4B0B-A827-01027C6A9BE0}" presName="compNode" presStyleCnt="0"/>
      <dgm:spPr/>
    </dgm:pt>
    <dgm:pt modelId="{4028948C-2DD6-4CBC-9E4C-88ADA055CA8A}" type="pres">
      <dgm:prSet presAssocID="{CA93860E-0DF6-4B0B-A827-01027C6A9BE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6806678-90AA-4C76-8EFC-3813DFE95351}" type="pres">
      <dgm:prSet presAssocID="{CA93860E-0DF6-4B0B-A827-01027C6A9BE0}" presName="spaceRect" presStyleCnt="0"/>
      <dgm:spPr/>
    </dgm:pt>
    <dgm:pt modelId="{CBE3661F-419A-4D44-AA96-9E648DB55133}" type="pres">
      <dgm:prSet presAssocID="{CA93860E-0DF6-4B0B-A827-01027C6A9BE0}" presName="textRect" presStyleLbl="revTx" presStyleIdx="1" presStyleCnt="2" custScaleY="166979">
        <dgm:presLayoutVars>
          <dgm:chMax val="1"/>
          <dgm:chPref val="1"/>
        </dgm:presLayoutVars>
      </dgm:prSet>
      <dgm:spPr/>
    </dgm:pt>
  </dgm:ptLst>
  <dgm:cxnLst>
    <dgm:cxn modelId="{D04CC80A-94B2-4287-A177-6A8227AA1F72}" srcId="{89755434-0C4B-4923-B5F6-D002D96E89B1}" destId="{BE2A6745-0D0C-4B19-916A-2D881DD7BCBA}" srcOrd="0" destOrd="0" parTransId="{E3607AB9-4DFC-41C5-B07B-B0A97F8C8C60}" sibTransId="{40680719-9852-4E49-ACAF-F18C2F9B6AA2}"/>
    <dgm:cxn modelId="{6D75C43E-61AB-4D18-83FA-1D3FE9C3B895}" srcId="{89755434-0C4B-4923-B5F6-D002D96E89B1}" destId="{CA93860E-0DF6-4B0B-A827-01027C6A9BE0}" srcOrd="1" destOrd="0" parTransId="{4E51EDBD-FD5D-49CD-B235-6AD0F304DCC7}" sibTransId="{FA933E71-ABA6-4C35-9752-C72BD68C44FB}"/>
    <dgm:cxn modelId="{9E632344-50D0-4C11-ADEC-4C98B77E6583}" type="presOf" srcId="{BE2A6745-0D0C-4B19-916A-2D881DD7BCBA}" destId="{BA5F65AF-4D14-411D-A34B-629341593272}" srcOrd="0" destOrd="0" presId="urn:microsoft.com/office/officeart/2018/2/layout/IconLabelList"/>
    <dgm:cxn modelId="{B7506246-8A5B-4E7C-81FA-92CE85E9F355}" type="presOf" srcId="{CA93860E-0DF6-4B0B-A827-01027C6A9BE0}" destId="{CBE3661F-419A-4D44-AA96-9E648DB55133}" srcOrd="0" destOrd="0" presId="urn:microsoft.com/office/officeart/2018/2/layout/IconLabelList"/>
    <dgm:cxn modelId="{BC56F2B1-EF66-4FFE-90F6-535DCA7BF611}" type="presOf" srcId="{89755434-0C4B-4923-B5F6-D002D96E89B1}" destId="{469637BD-A711-4E4D-B193-5CC3F91CFEB0}" srcOrd="0" destOrd="0" presId="urn:microsoft.com/office/officeart/2018/2/layout/IconLabelList"/>
    <dgm:cxn modelId="{624102D6-5965-416F-89B1-2976181FF9AF}" type="presParOf" srcId="{469637BD-A711-4E4D-B193-5CC3F91CFEB0}" destId="{72689599-E6DE-4D76-86C4-CFF517BF26DB}" srcOrd="0" destOrd="0" presId="urn:microsoft.com/office/officeart/2018/2/layout/IconLabelList"/>
    <dgm:cxn modelId="{231B4F21-E5AD-40CF-8D8A-7ACD8FC4A2B5}" type="presParOf" srcId="{72689599-E6DE-4D76-86C4-CFF517BF26DB}" destId="{8AA0E55B-8605-4E39-9865-DFB585F7F3D2}" srcOrd="0" destOrd="0" presId="urn:microsoft.com/office/officeart/2018/2/layout/IconLabelList"/>
    <dgm:cxn modelId="{BE19FA87-9974-4EF1-8686-2171CCBF966B}" type="presParOf" srcId="{72689599-E6DE-4D76-86C4-CFF517BF26DB}" destId="{69291830-5B8B-4494-B16D-5CD8E438059E}" srcOrd="1" destOrd="0" presId="urn:microsoft.com/office/officeart/2018/2/layout/IconLabelList"/>
    <dgm:cxn modelId="{E5E657B2-285E-445F-93AF-012A7E10AC2A}" type="presParOf" srcId="{72689599-E6DE-4D76-86C4-CFF517BF26DB}" destId="{BA5F65AF-4D14-411D-A34B-629341593272}" srcOrd="2" destOrd="0" presId="urn:microsoft.com/office/officeart/2018/2/layout/IconLabelList"/>
    <dgm:cxn modelId="{716355F5-7163-4786-ABE8-D55084CED621}" type="presParOf" srcId="{469637BD-A711-4E4D-B193-5CC3F91CFEB0}" destId="{32B860A9-0E62-4F06-ADFC-F0AEA28BAC07}" srcOrd="1" destOrd="0" presId="urn:microsoft.com/office/officeart/2018/2/layout/IconLabelList"/>
    <dgm:cxn modelId="{A66BD3FF-C9D7-4CCB-8B04-AFB36BD6A994}" type="presParOf" srcId="{469637BD-A711-4E4D-B193-5CC3F91CFEB0}" destId="{DE28751A-5652-457C-AD80-92A7F5A37666}" srcOrd="2" destOrd="0" presId="urn:microsoft.com/office/officeart/2018/2/layout/IconLabelList"/>
    <dgm:cxn modelId="{F95AB016-ABF9-403B-9A1B-37259701CFC3}" type="presParOf" srcId="{DE28751A-5652-457C-AD80-92A7F5A37666}" destId="{4028948C-2DD6-4CBC-9E4C-88ADA055CA8A}" srcOrd="0" destOrd="0" presId="urn:microsoft.com/office/officeart/2018/2/layout/IconLabelList"/>
    <dgm:cxn modelId="{90470E7F-1D6B-41BE-8BC0-58F33C31C0E3}" type="presParOf" srcId="{DE28751A-5652-457C-AD80-92A7F5A37666}" destId="{A6806678-90AA-4C76-8EFC-3813DFE95351}" srcOrd="1" destOrd="0" presId="urn:microsoft.com/office/officeart/2018/2/layout/IconLabelList"/>
    <dgm:cxn modelId="{10657748-92FF-4E3A-B625-D1BA5FD8A25B}" type="presParOf" srcId="{DE28751A-5652-457C-AD80-92A7F5A37666}" destId="{CBE3661F-419A-4D44-AA96-9E648DB551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8B24EE1-6A4A-4371-B7C4-7FF73AFA59B6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3217B5A7-F26B-4763-B658-00ACB5CA869A}">
      <dgm:prSet/>
      <dgm:spPr/>
      <dgm:t>
        <a:bodyPr/>
        <a:lstStyle/>
        <a:p>
          <a:r>
            <a:rPr lang="en-US" dirty="0"/>
            <a:t>We can have multiple masters, but each data item only has a single master.</a:t>
          </a:r>
        </a:p>
      </dgm:t>
    </dgm:pt>
    <dgm:pt modelId="{AAD8B41D-23C4-491B-9CC4-47728081E800}" type="parTrans" cxnId="{AAE6295F-9B51-4EDB-8E6D-AA5AD228A20C}">
      <dgm:prSet/>
      <dgm:spPr/>
      <dgm:t>
        <a:bodyPr/>
        <a:lstStyle/>
        <a:p>
          <a:endParaRPr lang="en-US"/>
        </a:p>
      </dgm:t>
    </dgm:pt>
    <dgm:pt modelId="{560C91C2-BB16-40B0-B02E-B370D00182EF}" type="sibTrans" cxnId="{AAE6295F-9B51-4EDB-8E6D-AA5AD228A20C}">
      <dgm:prSet/>
      <dgm:spPr/>
      <dgm:t>
        <a:bodyPr/>
        <a:lstStyle/>
        <a:p>
          <a:endParaRPr lang="en-US"/>
        </a:p>
      </dgm:t>
    </dgm:pt>
    <dgm:pt modelId="{8B8804CE-E3CD-4B59-8C27-DA65BF8D8E11}" type="pres">
      <dgm:prSet presAssocID="{D8B24EE1-6A4A-4371-B7C4-7FF73AFA59B6}" presName="linear" presStyleCnt="0">
        <dgm:presLayoutVars>
          <dgm:animLvl val="lvl"/>
          <dgm:resizeHandles val="exact"/>
        </dgm:presLayoutVars>
      </dgm:prSet>
      <dgm:spPr/>
    </dgm:pt>
    <dgm:pt modelId="{7DBA76A1-2698-41C2-9490-BC65EB9F61A2}" type="pres">
      <dgm:prSet presAssocID="{3217B5A7-F26B-4763-B658-00ACB5CA869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0EEE037-FA6C-4314-9A39-AE76A00FFE7E}" type="presOf" srcId="{D8B24EE1-6A4A-4371-B7C4-7FF73AFA59B6}" destId="{8B8804CE-E3CD-4B59-8C27-DA65BF8D8E11}" srcOrd="0" destOrd="0" presId="urn:microsoft.com/office/officeart/2005/8/layout/vList2"/>
    <dgm:cxn modelId="{AAE6295F-9B51-4EDB-8E6D-AA5AD228A20C}" srcId="{D8B24EE1-6A4A-4371-B7C4-7FF73AFA59B6}" destId="{3217B5A7-F26B-4763-B658-00ACB5CA869A}" srcOrd="0" destOrd="0" parTransId="{AAD8B41D-23C4-491B-9CC4-47728081E800}" sibTransId="{560C91C2-BB16-40B0-B02E-B370D00182EF}"/>
    <dgm:cxn modelId="{05CFA254-0BAA-4CF1-943C-B5150FC21C93}" type="presOf" srcId="{3217B5A7-F26B-4763-B658-00ACB5CA869A}" destId="{7DBA76A1-2698-41C2-9490-BC65EB9F61A2}" srcOrd="0" destOrd="0" presId="urn:microsoft.com/office/officeart/2005/8/layout/vList2"/>
    <dgm:cxn modelId="{8F471202-CE51-47AB-B3B6-180911354DA1}" type="presParOf" srcId="{8B8804CE-E3CD-4B59-8C27-DA65BF8D8E11}" destId="{7DBA76A1-2698-41C2-9490-BC65EB9F61A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B5BFA6C-D343-4FFC-9CAA-73AFE5CC92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9E67C45-3D20-479A-B3E3-ADA05359A9D5}">
      <dgm:prSet/>
      <dgm:spPr/>
      <dgm:t>
        <a:bodyPr/>
        <a:lstStyle/>
        <a:p>
          <a:r>
            <a:rPr lang="en-US" dirty="0"/>
            <a:t>A good starting point is to have a replication factor of 3, so each shard is present on 3 nodes.</a:t>
          </a:r>
        </a:p>
      </dgm:t>
    </dgm:pt>
    <dgm:pt modelId="{6483E793-0A5C-4728-973F-BD08519C78D3}" type="parTrans" cxnId="{20FCD5D3-DECF-49E5-857A-B5ED06F171C0}">
      <dgm:prSet/>
      <dgm:spPr/>
      <dgm:t>
        <a:bodyPr/>
        <a:lstStyle/>
        <a:p>
          <a:endParaRPr lang="en-US"/>
        </a:p>
      </dgm:t>
    </dgm:pt>
    <dgm:pt modelId="{DCC1A371-E9E5-4A12-B3C8-08CC27304899}" type="sibTrans" cxnId="{20FCD5D3-DECF-49E5-857A-B5ED06F171C0}">
      <dgm:prSet/>
      <dgm:spPr/>
      <dgm:t>
        <a:bodyPr/>
        <a:lstStyle/>
        <a:p>
          <a:endParaRPr lang="en-US"/>
        </a:p>
      </dgm:t>
    </dgm:pt>
    <dgm:pt modelId="{5D4AB0B0-75DF-4AED-973F-46185D5B8878}">
      <dgm:prSet/>
      <dgm:spPr/>
      <dgm:t>
        <a:bodyPr/>
        <a:lstStyle/>
        <a:p>
          <a:r>
            <a:rPr lang="en-US"/>
            <a:t>If a node fails, a shard of that node will be built on other nodes.</a:t>
          </a:r>
        </a:p>
      </dgm:t>
    </dgm:pt>
    <dgm:pt modelId="{26A368C1-D941-48D1-9643-1BFD194D65F1}" type="parTrans" cxnId="{FCE35498-1605-4A9E-A7D0-EEE20C8B2A51}">
      <dgm:prSet/>
      <dgm:spPr/>
      <dgm:t>
        <a:bodyPr/>
        <a:lstStyle/>
        <a:p>
          <a:endParaRPr lang="en-US"/>
        </a:p>
      </dgm:t>
    </dgm:pt>
    <dgm:pt modelId="{202844FD-B4EF-421E-9D7F-52F5F38CCFFE}" type="sibTrans" cxnId="{FCE35498-1605-4A9E-A7D0-EEE20C8B2A51}">
      <dgm:prSet/>
      <dgm:spPr/>
      <dgm:t>
        <a:bodyPr/>
        <a:lstStyle/>
        <a:p>
          <a:endParaRPr lang="en-US"/>
        </a:p>
      </dgm:t>
    </dgm:pt>
    <dgm:pt modelId="{D0C3CD5F-577B-40DA-A44E-8B287A2771A0}" type="pres">
      <dgm:prSet presAssocID="{6B5BFA6C-D343-4FFC-9CAA-73AFE5CC92F4}" presName="linear" presStyleCnt="0">
        <dgm:presLayoutVars>
          <dgm:animLvl val="lvl"/>
          <dgm:resizeHandles val="exact"/>
        </dgm:presLayoutVars>
      </dgm:prSet>
      <dgm:spPr/>
    </dgm:pt>
    <dgm:pt modelId="{35F8B1E1-5A4D-4CB0-8E5D-B316ADC2F15E}" type="pres">
      <dgm:prSet presAssocID="{39E67C45-3D20-479A-B3E3-ADA05359A9D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2BE3D37-30E9-438E-97E1-FB0753D5C195}" type="pres">
      <dgm:prSet presAssocID="{DCC1A371-E9E5-4A12-B3C8-08CC27304899}" presName="spacer" presStyleCnt="0"/>
      <dgm:spPr/>
    </dgm:pt>
    <dgm:pt modelId="{5EF40C99-0CAA-4782-A5BF-B2216D852F52}" type="pres">
      <dgm:prSet presAssocID="{5D4AB0B0-75DF-4AED-973F-46185D5B887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CE35498-1605-4A9E-A7D0-EEE20C8B2A51}" srcId="{6B5BFA6C-D343-4FFC-9CAA-73AFE5CC92F4}" destId="{5D4AB0B0-75DF-4AED-973F-46185D5B8878}" srcOrd="1" destOrd="0" parTransId="{26A368C1-D941-48D1-9643-1BFD194D65F1}" sibTransId="{202844FD-B4EF-421E-9D7F-52F5F38CCFFE}"/>
    <dgm:cxn modelId="{6F36C39C-3238-4909-A0CB-8B904CA5FE40}" type="presOf" srcId="{39E67C45-3D20-479A-B3E3-ADA05359A9D5}" destId="{35F8B1E1-5A4D-4CB0-8E5D-B316ADC2F15E}" srcOrd="0" destOrd="0" presId="urn:microsoft.com/office/officeart/2005/8/layout/vList2"/>
    <dgm:cxn modelId="{7957889E-DDC8-42A8-81CD-003C890CEB1D}" type="presOf" srcId="{5D4AB0B0-75DF-4AED-973F-46185D5B8878}" destId="{5EF40C99-0CAA-4782-A5BF-B2216D852F52}" srcOrd="0" destOrd="0" presId="urn:microsoft.com/office/officeart/2005/8/layout/vList2"/>
    <dgm:cxn modelId="{20FCD5D3-DECF-49E5-857A-B5ED06F171C0}" srcId="{6B5BFA6C-D343-4FFC-9CAA-73AFE5CC92F4}" destId="{39E67C45-3D20-479A-B3E3-ADA05359A9D5}" srcOrd="0" destOrd="0" parTransId="{6483E793-0A5C-4728-973F-BD08519C78D3}" sibTransId="{DCC1A371-E9E5-4A12-B3C8-08CC27304899}"/>
    <dgm:cxn modelId="{94EF00FB-86A3-466A-9EF8-AE3DC408C36D}" type="presOf" srcId="{6B5BFA6C-D343-4FFC-9CAA-73AFE5CC92F4}" destId="{D0C3CD5F-577B-40DA-A44E-8B287A2771A0}" srcOrd="0" destOrd="0" presId="urn:microsoft.com/office/officeart/2005/8/layout/vList2"/>
    <dgm:cxn modelId="{B88233CF-05BC-449C-A7C8-1BE6960A8CD6}" type="presParOf" srcId="{D0C3CD5F-577B-40DA-A44E-8B287A2771A0}" destId="{35F8B1E1-5A4D-4CB0-8E5D-B316ADC2F15E}" srcOrd="0" destOrd="0" presId="urn:microsoft.com/office/officeart/2005/8/layout/vList2"/>
    <dgm:cxn modelId="{7C02AC99-ABE0-4FD1-B7C1-D5D591646551}" type="presParOf" srcId="{D0C3CD5F-577B-40DA-A44E-8B287A2771A0}" destId="{92BE3D37-30E9-438E-97E1-FB0753D5C195}" srcOrd="1" destOrd="0" presId="urn:microsoft.com/office/officeart/2005/8/layout/vList2"/>
    <dgm:cxn modelId="{0FE504AE-6452-4A1C-B17D-749990CB6F10}" type="presParOf" srcId="{D0C3CD5F-577B-40DA-A44E-8B287A2771A0}" destId="{5EF40C99-0CAA-4782-A5BF-B2216D852F5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755434-0C4B-4923-B5F6-D002D96E89B1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E2A6745-0D0C-4B19-916A-2D881DD7BCBA}">
      <dgm:prSet custT="1"/>
      <dgm:spPr/>
      <dgm:t>
        <a:bodyPr/>
        <a:lstStyle/>
        <a:p>
          <a:r>
            <a:rPr lang="en-US" sz="2200" b="1" dirty="0" err="1"/>
            <a:t>Sharding</a:t>
          </a:r>
          <a:r>
            <a:rPr lang="en-US" sz="2200" b="1" dirty="0"/>
            <a:t> </a:t>
          </a:r>
          <a:r>
            <a:rPr lang="en-US" sz="2200" dirty="0"/>
            <a:t>distributes data across multiple nodes. So each node acts as a single source for a subset of data.</a:t>
          </a:r>
        </a:p>
      </dgm:t>
    </dgm:pt>
    <dgm:pt modelId="{E3607AB9-4DFC-41C5-B07B-B0A97F8C8C60}" type="parTrans" cxnId="{D04CC80A-94B2-4287-A177-6A8227AA1F72}">
      <dgm:prSet/>
      <dgm:spPr/>
      <dgm:t>
        <a:bodyPr/>
        <a:lstStyle/>
        <a:p>
          <a:endParaRPr lang="en-US"/>
        </a:p>
      </dgm:t>
    </dgm:pt>
    <dgm:pt modelId="{40680719-9852-4E49-ACAF-F18C2F9B6AA2}" type="sibTrans" cxnId="{D04CC80A-94B2-4287-A177-6A8227AA1F72}">
      <dgm:prSet/>
      <dgm:spPr/>
      <dgm:t>
        <a:bodyPr/>
        <a:lstStyle/>
        <a:p>
          <a:endParaRPr lang="en-US"/>
        </a:p>
      </dgm:t>
    </dgm:pt>
    <dgm:pt modelId="{CA93860E-0DF6-4B0B-A827-01027C6A9BE0}">
      <dgm:prSet custT="1"/>
      <dgm:spPr/>
      <dgm:t>
        <a:bodyPr/>
        <a:lstStyle/>
        <a:p>
          <a:r>
            <a:rPr lang="en-US" sz="2200" b="1" dirty="0"/>
            <a:t>Replication</a:t>
          </a:r>
          <a:r>
            <a:rPr lang="en-US" sz="2200" dirty="0"/>
            <a:t> copies data across multiple nodes. So each bit of data can be found in multiple places.</a:t>
          </a:r>
        </a:p>
      </dgm:t>
    </dgm:pt>
    <dgm:pt modelId="{4E51EDBD-FD5D-49CD-B235-6AD0F304DCC7}" type="parTrans" cxnId="{6D75C43E-61AB-4D18-83FA-1D3FE9C3B895}">
      <dgm:prSet/>
      <dgm:spPr/>
      <dgm:t>
        <a:bodyPr/>
        <a:lstStyle/>
        <a:p>
          <a:endParaRPr lang="en-US"/>
        </a:p>
      </dgm:t>
    </dgm:pt>
    <dgm:pt modelId="{FA933E71-ABA6-4C35-9752-C72BD68C44FB}" type="sibTrans" cxnId="{6D75C43E-61AB-4D18-83FA-1D3FE9C3B895}">
      <dgm:prSet/>
      <dgm:spPr/>
      <dgm:t>
        <a:bodyPr/>
        <a:lstStyle/>
        <a:p>
          <a:endParaRPr lang="en-US"/>
        </a:p>
      </dgm:t>
    </dgm:pt>
    <dgm:pt modelId="{469637BD-A711-4E4D-B193-5CC3F91CFEB0}" type="pres">
      <dgm:prSet presAssocID="{89755434-0C4B-4923-B5F6-D002D96E89B1}" presName="root" presStyleCnt="0">
        <dgm:presLayoutVars>
          <dgm:dir/>
          <dgm:resizeHandles val="exact"/>
        </dgm:presLayoutVars>
      </dgm:prSet>
      <dgm:spPr/>
    </dgm:pt>
    <dgm:pt modelId="{72689599-E6DE-4D76-86C4-CFF517BF26DB}" type="pres">
      <dgm:prSet presAssocID="{BE2A6745-0D0C-4B19-916A-2D881DD7BCBA}" presName="compNode" presStyleCnt="0"/>
      <dgm:spPr/>
    </dgm:pt>
    <dgm:pt modelId="{8AA0E55B-8605-4E39-9865-DFB585F7F3D2}" type="pres">
      <dgm:prSet presAssocID="{BE2A6745-0D0C-4B19-916A-2D881DD7BCB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69291830-5B8B-4494-B16D-5CD8E438059E}" type="pres">
      <dgm:prSet presAssocID="{BE2A6745-0D0C-4B19-916A-2D881DD7BCBA}" presName="spaceRect" presStyleCnt="0"/>
      <dgm:spPr/>
    </dgm:pt>
    <dgm:pt modelId="{BA5F65AF-4D14-411D-A34B-629341593272}" type="pres">
      <dgm:prSet presAssocID="{BE2A6745-0D0C-4B19-916A-2D881DD7BCBA}" presName="textRect" presStyleLbl="revTx" presStyleIdx="0" presStyleCnt="2" custScaleY="166979">
        <dgm:presLayoutVars>
          <dgm:chMax val="1"/>
          <dgm:chPref val="1"/>
        </dgm:presLayoutVars>
      </dgm:prSet>
      <dgm:spPr/>
    </dgm:pt>
    <dgm:pt modelId="{32B860A9-0E62-4F06-ADFC-F0AEA28BAC07}" type="pres">
      <dgm:prSet presAssocID="{40680719-9852-4E49-ACAF-F18C2F9B6AA2}" presName="sibTrans" presStyleCnt="0"/>
      <dgm:spPr/>
    </dgm:pt>
    <dgm:pt modelId="{DE28751A-5652-457C-AD80-92A7F5A37666}" type="pres">
      <dgm:prSet presAssocID="{CA93860E-0DF6-4B0B-A827-01027C6A9BE0}" presName="compNode" presStyleCnt="0"/>
      <dgm:spPr/>
    </dgm:pt>
    <dgm:pt modelId="{4028948C-2DD6-4CBC-9E4C-88ADA055CA8A}" type="pres">
      <dgm:prSet presAssocID="{CA93860E-0DF6-4B0B-A827-01027C6A9BE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6806678-90AA-4C76-8EFC-3813DFE95351}" type="pres">
      <dgm:prSet presAssocID="{CA93860E-0DF6-4B0B-A827-01027C6A9BE0}" presName="spaceRect" presStyleCnt="0"/>
      <dgm:spPr/>
    </dgm:pt>
    <dgm:pt modelId="{CBE3661F-419A-4D44-AA96-9E648DB55133}" type="pres">
      <dgm:prSet presAssocID="{CA93860E-0DF6-4B0B-A827-01027C6A9BE0}" presName="textRect" presStyleLbl="revTx" presStyleIdx="1" presStyleCnt="2" custScaleY="166979">
        <dgm:presLayoutVars>
          <dgm:chMax val="1"/>
          <dgm:chPref val="1"/>
        </dgm:presLayoutVars>
      </dgm:prSet>
      <dgm:spPr/>
    </dgm:pt>
  </dgm:ptLst>
  <dgm:cxnLst>
    <dgm:cxn modelId="{D04CC80A-94B2-4287-A177-6A8227AA1F72}" srcId="{89755434-0C4B-4923-B5F6-D002D96E89B1}" destId="{BE2A6745-0D0C-4B19-916A-2D881DD7BCBA}" srcOrd="0" destOrd="0" parTransId="{E3607AB9-4DFC-41C5-B07B-B0A97F8C8C60}" sibTransId="{40680719-9852-4E49-ACAF-F18C2F9B6AA2}"/>
    <dgm:cxn modelId="{6D75C43E-61AB-4D18-83FA-1D3FE9C3B895}" srcId="{89755434-0C4B-4923-B5F6-D002D96E89B1}" destId="{CA93860E-0DF6-4B0B-A827-01027C6A9BE0}" srcOrd="1" destOrd="0" parTransId="{4E51EDBD-FD5D-49CD-B235-6AD0F304DCC7}" sibTransId="{FA933E71-ABA6-4C35-9752-C72BD68C44FB}"/>
    <dgm:cxn modelId="{9E632344-50D0-4C11-ADEC-4C98B77E6583}" type="presOf" srcId="{BE2A6745-0D0C-4B19-916A-2D881DD7BCBA}" destId="{BA5F65AF-4D14-411D-A34B-629341593272}" srcOrd="0" destOrd="0" presId="urn:microsoft.com/office/officeart/2018/2/layout/IconLabelList"/>
    <dgm:cxn modelId="{B7506246-8A5B-4E7C-81FA-92CE85E9F355}" type="presOf" srcId="{CA93860E-0DF6-4B0B-A827-01027C6A9BE0}" destId="{CBE3661F-419A-4D44-AA96-9E648DB55133}" srcOrd="0" destOrd="0" presId="urn:microsoft.com/office/officeart/2018/2/layout/IconLabelList"/>
    <dgm:cxn modelId="{BC56F2B1-EF66-4FFE-90F6-535DCA7BF611}" type="presOf" srcId="{89755434-0C4B-4923-B5F6-D002D96E89B1}" destId="{469637BD-A711-4E4D-B193-5CC3F91CFEB0}" srcOrd="0" destOrd="0" presId="urn:microsoft.com/office/officeart/2018/2/layout/IconLabelList"/>
    <dgm:cxn modelId="{624102D6-5965-416F-89B1-2976181FF9AF}" type="presParOf" srcId="{469637BD-A711-4E4D-B193-5CC3F91CFEB0}" destId="{72689599-E6DE-4D76-86C4-CFF517BF26DB}" srcOrd="0" destOrd="0" presId="urn:microsoft.com/office/officeart/2018/2/layout/IconLabelList"/>
    <dgm:cxn modelId="{231B4F21-E5AD-40CF-8D8A-7ACD8FC4A2B5}" type="presParOf" srcId="{72689599-E6DE-4D76-86C4-CFF517BF26DB}" destId="{8AA0E55B-8605-4E39-9865-DFB585F7F3D2}" srcOrd="0" destOrd="0" presId="urn:microsoft.com/office/officeart/2018/2/layout/IconLabelList"/>
    <dgm:cxn modelId="{BE19FA87-9974-4EF1-8686-2171CCBF966B}" type="presParOf" srcId="{72689599-E6DE-4D76-86C4-CFF517BF26DB}" destId="{69291830-5B8B-4494-B16D-5CD8E438059E}" srcOrd="1" destOrd="0" presId="urn:microsoft.com/office/officeart/2018/2/layout/IconLabelList"/>
    <dgm:cxn modelId="{E5E657B2-285E-445F-93AF-012A7E10AC2A}" type="presParOf" srcId="{72689599-E6DE-4D76-86C4-CFF517BF26DB}" destId="{BA5F65AF-4D14-411D-A34B-629341593272}" srcOrd="2" destOrd="0" presId="urn:microsoft.com/office/officeart/2018/2/layout/IconLabelList"/>
    <dgm:cxn modelId="{716355F5-7163-4786-ABE8-D55084CED621}" type="presParOf" srcId="{469637BD-A711-4E4D-B193-5CC3F91CFEB0}" destId="{32B860A9-0E62-4F06-ADFC-F0AEA28BAC07}" srcOrd="1" destOrd="0" presId="urn:microsoft.com/office/officeart/2018/2/layout/IconLabelList"/>
    <dgm:cxn modelId="{A66BD3FF-C9D7-4CCB-8B04-AFB36BD6A994}" type="presParOf" srcId="{469637BD-A711-4E4D-B193-5CC3F91CFEB0}" destId="{DE28751A-5652-457C-AD80-92A7F5A37666}" srcOrd="2" destOrd="0" presId="urn:microsoft.com/office/officeart/2018/2/layout/IconLabelList"/>
    <dgm:cxn modelId="{F95AB016-ABF9-403B-9A1B-37259701CFC3}" type="presParOf" srcId="{DE28751A-5652-457C-AD80-92A7F5A37666}" destId="{4028948C-2DD6-4CBC-9E4C-88ADA055CA8A}" srcOrd="0" destOrd="0" presId="urn:microsoft.com/office/officeart/2018/2/layout/IconLabelList"/>
    <dgm:cxn modelId="{90470E7F-1D6B-41BE-8BC0-58F33C31C0E3}" type="presParOf" srcId="{DE28751A-5652-457C-AD80-92A7F5A37666}" destId="{A6806678-90AA-4C76-8EFC-3813DFE95351}" srcOrd="1" destOrd="0" presId="urn:microsoft.com/office/officeart/2018/2/layout/IconLabelList"/>
    <dgm:cxn modelId="{10657748-92FF-4E3A-B625-D1BA5FD8A25B}" type="presParOf" srcId="{DE28751A-5652-457C-AD80-92A7F5A37666}" destId="{CBE3661F-419A-4D44-AA96-9E648DB551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638BEF-DB0B-4D4D-89C6-F5E9C9C8382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FBA03D-03DB-4E40-9162-EA415DFDEC3F}">
      <dgm:prSet/>
      <dgm:spPr/>
      <dgm:t>
        <a:bodyPr/>
        <a:lstStyle/>
        <a:p>
          <a:r>
            <a:rPr lang="en-US" b="1" i="0" dirty="0">
              <a:solidFill>
                <a:schemeClr val="accent1"/>
              </a:solidFill>
            </a:rPr>
            <a:t>Single Server</a:t>
          </a:r>
          <a:endParaRPr lang="en-US" b="1" dirty="0">
            <a:solidFill>
              <a:schemeClr val="accent1"/>
            </a:solidFill>
          </a:endParaRPr>
        </a:p>
      </dgm:t>
    </dgm:pt>
    <dgm:pt modelId="{9C0CE994-C0E2-4640-8D9D-7381587846EF}" type="parTrans" cxnId="{30AC7F9A-7896-4A60-8371-883EFE9CA23E}">
      <dgm:prSet/>
      <dgm:spPr/>
      <dgm:t>
        <a:bodyPr/>
        <a:lstStyle/>
        <a:p>
          <a:endParaRPr lang="en-US"/>
        </a:p>
      </dgm:t>
    </dgm:pt>
    <dgm:pt modelId="{D88DB083-8862-43A9-BCD9-DEE094BFDE09}" type="sibTrans" cxnId="{30AC7F9A-7896-4A60-8371-883EFE9CA23E}">
      <dgm:prSet/>
      <dgm:spPr/>
      <dgm:t>
        <a:bodyPr/>
        <a:lstStyle/>
        <a:p>
          <a:endParaRPr lang="en-US"/>
        </a:p>
      </dgm:t>
    </dgm:pt>
    <dgm:pt modelId="{8B855DB6-2BD4-4BFA-87F2-A0141EEEFDA2}">
      <dgm:prSet/>
      <dgm:spPr/>
      <dgm:t>
        <a:bodyPr/>
        <a:lstStyle/>
        <a:p>
          <a:r>
            <a:rPr lang="en-US" i="0"/>
            <a:t>Sharding</a:t>
          </a:r>
          <a:endParaRPr lang="en-US"/>
        </a:p>
      </dgm:t>
    </dgm:pt>
    <dgm:pt modelId="{FD991150-54E8-4C05-9A8A-BEADB363C918}" type="parTrans" cxnId="{5692FAAA-5B17-43C7-816D-6BEBEE6F7D86}">
      <dgm:prSet/>
      <dgm:spPr/>
      <dgm:t>
        <a:bodyPr/>
        <a:lstStyle/>
        <a:p>
          <a:endParaRPr lang="en-US"/>
        </a:p>
      </dgm:t>
    </dgm:pt>
    <dgm:pt modelId="{F49B1418-8C7F-41AC-BB59-2C44C9CD6755}" type="sibTrans" cxnId="{5692FAAA-5B17-43C7-816D-6BEBEE6F7D86}">
      <dgm:prSet/>
      <dgm:spPr/>
      <dgm:t>
        <a:bodyPr/>
        <a:lstStyle/>
        <a:p>
          <a:endParaRPr lang="en-US"/>
        </a:p>
      </dgm:t>
    </dgm:pt>
    <dgm:pt modelId="{E13F2BD7-8ADB-46EE-80AF-9B7BB3A84BE1}">
      <dgm:prSet/>
      <dgm:spPr/>
      <dgm:t>
        <a:bodyPr/>
        <a:lstStyle/>
        <a:p>
          <a:r>
            <a:rPr lang="en-US" i="0"/>
            <a:t>Master-Slave Replication</a:t>
          </a:r>
          <a:endParaRPr lang="en-US"/>
        </a:p>
      </dgm:t>
    </dgm:pt>
    <dgm:pt modelId="{91E4203F-898E-46EE-868C-FB04E8114D4C}" type="parTrans" cxnId="{72C57D82-E608-46A4-89E2-E3A8A5C62529}">
      <dgm:prSet/>
      <dgm:spPr/>
      <dgm:t>
        <a:bodyPr/>
        <a:lstStyle/>
        <a:p>
          <a:endParaRPr lang="en-US"/>
        </a:p>
      </dgm:t>
    </dgm:pt>
    <dgm:pt modelId="{6CC09007-5340-43EF-8A1A-EDE1119E06BF}" type="sibTrans" cxnId="{72C57D82-E608-46A4-89E2-E3A8A5C62529}">
      <dgm:prSet/>
      <dgm:spPr/>
      <dgm:t>
        <a:bodyPr/>
        <a:lstStyle/>
        <a:p>
          <a:endParaRPr lang="en-US"/>
        </a:p>
      </dgm:t>
    </dgm:pt>
    <dgm:pt modelId="{81107B3B-E86E-447C-9A48-5D15A576FA47}">
      <dgm:prSet/>
      <dgm:spPr/>
      <dgm:t>
        <a:bodyPr/>
        <a:lstStyle/>
        <a:p>
          <a:r>
            <a:rPr lang="en-US" i="0"/>
            <a:t>Peer-to-Peer Replication</a:t>
          </a:r>
          <a:endParaRPr lang="en-US"/>
        </a:p>
      </dgm:t>
    </dgm:pt>
    <dgm:pt modelId="{3C8C8669-ABA5-4EF9-B2A0-FB513575B480}" type="parTrans" cxnId="{51871858-5F6E-4CA6-AECC-174CAD069266}">
      <dgm:prSet/>
      <dgm:spPr/>
      <dgm:t>
        <a:bodyPr/>
        <a:lstStyle/>
        <a:p>
          <a:endParaRPr lang="en-US"/>
        </a:p>
      </dgm:t>
    </dgm:pt>
    <dgm:pt modelId="{557E47BA-2136-4528-87B5-CB1D0318C1D7}" type="sibTrans" cxnId="{51871858-5F6E-4CA6-AECC-174CAD069266}">
      <dgm:prSet/>
      <dgm:spPr/>
      <dgm:t>
        <a:bodyPr/>
        <a:lstStyle/>
        <a:p>
          <a:endParaRPr lang="en-US"/>
        </a:p>
      </dgm:t>
    </dgm:pt>
    <dgm:pt modelId="{41BB94DF-0E6A-4910-9BDA-EE5DEAB3DC53}">
      <dgm:prSet/>
      <dgm:spPr/>
      <dgm:t>
        <a:bodyPr/>
        <a:lstStyle/>
        <a:p>
          <a:r>
            <a:rPr lang="en-US"/>
            <a:t>Combining Sharding and Replication</a:t>
          </a:r>
        </a:p>
      </dgm:t>
    </dgm:pt>
    <dgm:pt modelId="{1EF05AF7-78A0-425E-8043-1017D7B7CC7A}" type="parTrans" cxnId="{593C565C-4A39-4D9F-891A-F7F92A958A55}">
      <dgm:prSet/>
      <dgm:spPr/>
      <dgm:t>
        <a:bodyPr/>
        <a:lstStyle/>
        <a:p>
          <a:endParaRPr lang="en-US"/>
        </a:p>
      </dgm:t>
    </dgm:pt>
    <dgm:pt modelId="{A2D4ED40-31B0-4133-AE7B-5C698D8ED6A2}" type="sibTrans" cxnId="{593C565C-4A39-4D9F-891A-F7F92A958A55}">
      <dgm:prSet/>
      <dgm:spPr/>
      <dgm:t>
        <a:bodyPr/>
        <a:lstStyle/>
        <a:p>
          <a:endParaRPr lang="en-US"/>
        </a:p>
      </dgm:t>
    </dgm:pt>
    <dgm:pt modelId="{3DABBBD3-D6EE-4D75-B8B7-7DCA95D824FD}" type="pres">
      <dgm:prSet presAssocID="{B1638BEF-DB0B-4D4D-89C6-F5E9C9C83825}" presName="vert0" presStyleCnt="0">
        <dgm:presLayoutVars>
          <dgm:dir/>
          <dgm:animOne val="branch"/>
          <dgm:animLvl val="lvl"/>
        </dgm:presLayoutVars>
      </dgm:prSet>
      <dgm:spPr/>
    </dgm:pt>
    <dgm:pt modelId="{5CBB903F-D64D-4288-9D4A-4A450DF6C74A}" type="pres">
      <dgm:prSet presAssocID="{5EFBA03D-03DB-4E40-9162-EA415DFDEC3F}" presName="thickLine" presStyleLbl="alignNode1" presStyleIdx="0" presStyleCnt="5"/>
      <dgm:spPr/>
    </dgm:pt>
    <dgm:pt modelId="{688BA640-8C8C-4033-8501-2C951CF6D747}" type="pres">
      <dgm:prSet presAssocID="{5EFBA03D-03DB-4E40-9162-EA415DFDEC3F}" presName="horz1" presStyleCnt="0"/>
      <dgm:spPr/>
    </dgm:pt>
    <dgm:pt modelId="{C8C86D75-EB08-437A-8091-F037D946CAAC}" type="pres">
      <dgm:prSet presAssocID="{5EFBA03D-03DB-4E40-9162-EA415DFDEC3F}" presName="tx1" presStyleLbl="revTx" presStyleIdx="0" presStyleCnt="5"/>
      <dgm:spPr/>
    </dgm:pt>
    <dgm:pt modelId="{7B9D2881-EF33-4522-BA51-6168816090C0}" type="pres">
      <dgm:prSet presAssocID="{5EFBA03D-03DB-4E40-9162-EA415DFDEC3F}" presName="vert1" presStyleCnt="0"/>
      <dgm:spPr/>
    </dgm:pt>
    <dgm:pt modelId="{12E48D9D-A52F-42D4-8D5C-7C3EC03258E6}" type="pres">
      <dgm:prSet presAssocID="{8B855DB6-2BD4-4BFA-87F2-A0141EEEFDA2}" presName="thickLine" presStyleLbl="alignNode1" presStyleIdx="1" presStyleCnt="5"/>
      <dgm:spPr/>
    </dgm:pt>
    <dgm:pt modelId="{0C34CE03-5152-499A-94A5-F01A85781D92}" type="pres">
      <dgm:prSet presAssocID="{8B855DB6-2BD4-4BFA-87F2-A0141EEEFDA2}" presName="horz1" presStyleCnt="0"/>
      <dgm:spPr/>
    </dgm:pt>
    <dgm:pt modelId="{9EF6B7D2-2B95-4F5B-8579-AE58C8E1927C}" type="pres">
      <dgm:prSet presAssocID="{8B855DB6-2BD4-4BFA-87F2-A0141EEEFDA2}" presName="tx1" presStyleLbl="revTx" presStyleIdx="1" presStyleCnt="5"/>
      <dgm:spPr/>
    </dgm:pt>
    <dgm:pt modelId="{9728C22D-1C2B-4FC0-8A55-DD1C777FB709}" type="pres">
      <dgm:prSet presAssocID="{8B855DB6-2BD4-4BFA-87F2-A0141EEEFDA2}" presName="vert1" presStyleCnt="0"/>
      <dgm:spPr/>
    </dgm:pt>
    <dgm:pt modelId="{F1040354-7D9D-44EA-9DE2-7EB355899788}" type="pres">
      <dgm:prSet presAssocID="{E13F2BD7-8ADB-46EE-80AF-9B7BB3A84BE1}" presName="thickLine" presStyleLbl="alignNode1" presStyleIdx="2" presStyleCnt="5"/>
      <dgm:spPr/>
    </dgm:pt>
    <dgm:pt modelId="{BBDDCFDC-4C1A-42E7-A78D-FDBAECC39792}" type="pres">
      <dgm:prSet presAssocID="{E13F2BD7-8ADB-46EE-80AF-9B7BB3A84BE1}" presName="horz1" presStyleCnt="0"/>
      <dgm:spPr/>
    </dgm:pt>
    <dgm:pt modelId="{4E071AF4-F639-440D-9976-84B37CCE213A}" type="pres">
      <dgm:prSet presAssocID="{E13F2BD7-8ADB-46EE-80AF-9B7BB3A84BE1}" presName="tx1" presStyleLbl="revTx" presStyleIdx="2" presStyleCnt="5"/>
      <dgm:spPr/>
    </dgm:pt>
    <dgm:pt modelId="{061C70A2-1974-4AE8-A51B-5DF3BAC4EF52}" type="pres">
      <dgm:prSet presAssocID="{E13F2BD7-8ADB-46EE-80AF-9B7BB3A84BE1}" presName="vert1" presStyleCnt="0"/>
      <dgm:spPr/>
    </dgm:pt>
    <dgm:pt modelId="{1108198E-9A3F-4CC7-B8C0-0A4321FA225C}" type="pres">
      <dgm:prSet presAssocID="{81107B3B-E86E-447C-9A48-5D15A576FA47}" presName="thickLine" presStyleLbl="alignNode1" presStyleIdx="3" presStyleCnt="5"/>
      <dgm:spPr/>
    </dgm:pt>
    <dgm:pt modelId="{2472855F-71F7-46A1-BA3D-E57F1FECDBB2}" type="pres">
      <dgm:prSet presAssocID="{81107B3B-E86E-447C-9A48-5D15A576FA47}" presName="horz1" presStyleCnt="0"/>
      <dgm:spPr/>
    </dgm:pt>
    <dgm:pt modelId="{6F6AD150-C40B-4944-887B-947EA871CFAC}" type="pres">
      <dgm:prSet presAssocID="{81107B3B-E86E-447C-9A48-5D15A576FA47}" presName="tx1" presStyleLbl="revTx" presStyleIdx="3" presStyleCnt="5"/>
      <dgm:spPr/>
    </dgm:pt>
    <dgm:pt modelId="{DDE0D0AF-2992-4A7D-B798-5CB0BF9D0AA9}" type="pres">
      <dgm:prSet presAssocID="{81107B3B-E86E-447C-9A48-5D15A576FA47}" presName="vert1" presStyleCnt="0"/>
      <dgm:spPr/>
    </dgm:pt>
    <dgm:pt modelId="{17B559C6-C1CD-4251-9F12-40D795EBFC51}" type="pres">
      <dgm:prSet presAssocID="{41BB94DF-0E6A-4910-9BDA-EE5DEAB3DC53}" presName="thickLine" presStyleLbl="alignNode1" presStyleIdx="4" presStyleCnt="5"/>
      <dgm:spPr/>
    </dgm:pt>
    <dgm:pt modelId="{3B87A5D2-46BD-418A-AD31-05C6AE2EA0CD}" type="pres">
      <dgm:prSet presAssocID="{41BB94DF-0E6A-4910-9BDA-EE5DEAB3DC53}" presName="horz1" presStyleCnt="0"/>
      <dgm:spPr/>
    </dgm:pt>
    <dgm:pt modelId="{479DF48D-EA2B-4277-BD9B-B4AF8F99409A}" type="pres">
      <dgm:prSet presAssocID="{41BB94DF-0E6A-4910-9BDA-EE5DEAB3DC53}" presName="tx1" presStyleLbl="revTx" presStyleIdx="4" presStyleCnt="5"/>
      <dgm:spPr/>
    </dgm:pt>
    <dgm:pt modelId="{3A478B45-B6B1-4E81-9837-BF3CC295CA9B}" type="pres">
      <dgm:prSet presAssocID="{41BB94DF-0E6A-4910-9BDA-EE5DEAB3DC53}" presName="vert1" presStyleCnt="0"/>
      <dgm:spPr/>
    </dgm:pt>
  </dgm:ptLst>
  <dgm:cxnLst>
    <dgm:cxn modelId="{F3532627-90FB-47DF-9E3B-94AE1C3828F4}" type="presOf" srcId="{81107B3B-E86E-447C-9A48-5D15A576FA47}" destId="{6F6AD150-C40B-4944-887B-947EA871CFAC}" srcOrd="0" destOrd="0" presId="urn:microsoft.com/office/officeart/2008/layout/LinedList"/>
    <dgm:cxn modelId="{047D4D27-B328-4A94-B106-8BB8075A1F1F}" type="presOf" srcId="{41BB94DF-0E6A-4910-9BDA-EE5DEAB3DC53}" destId="{479DF48D-EA2B-4277-BD9B-B4AF8F99409A}" srcOrd="0" destOrd="0" presId="urn:microsoft.com/office/officeart/2008/layout/LinedList"/>
    <dgm:cxn modelId="{C09E5528-921D-476A-AAE0-063DB4ADDA7F}" type="presOf" srcId="{E13F2BD7-8ADB-46EE-80AF-9B7BB3A84BE1}" destId="{4E071AF4-F639-440D-9976-84B37CCE213A}" srcOrd="0" destOrd="0" presId="urn:microsoft.com/office/officeart/2008/layout/LinedList"/>
    <dgm:cxn modelId="{064C872D-1B25-4501-A692-80F0FD6B027B}" type="presOf" srcId="{B1638BEF-DB0B-4D4D-89C6-F5E9C9C83825}" destId="{3DABBBD3-D6EE-4D75-B8B7-7DCA95D824FD}" srcOrd="0" destOrd="0" presId="urn:microsoft.com/office/officeart/2008/layout/LinedList"/>
    <dgm:cxn modelId="{CCD0B33A-1398-48D8-88F4-504A73ED41AA}" type="presOf" srcId="{8B855DB6-2BD4-4BFA-87F2-A0141EEEFDA2}" destId="{9EF6B7D2-2B95-4F5B-8579-AE58C8E1927C}" srcOrd="0" destOrd="0" presId="urn:microsoft.com/office/officeart/2008/layout/LinedList"/>
    <dgm:cxn modelId="{593C565C-4A39-4D9F-891A-F7F92A958A55}" srcId="{B1638BEF-DB0B-4D4D-89C6-F5E9C9C83825}" destId="{41BB94DF-0E6A-4910-9BDA-EE5DEAB3DC53}" srcOrd="4" destOrd="0" parTransId="{1EF05AF7-78A0-425E-8043-1017D7B7CC7A}" sibTransId="{A2D4ED40-31B0-4133-AE7B-5C698D8ED6A2}"/>
    <dgm:cxn modelId="{51871858-5F6E-4CA6-AECC-174CAD069266}" srcId="{B1638BEF-DB0B-4D4D-89C6-F5E9C9C83825}" destId="{81107B3B-E86E-447C-9A48-5D15A576FA47}" srcOrd="3" destOrd="0" parTransId="{3C8C8669-ABA5-4EF9-B2A0-FB513575B480}" sibTransId="{557E47BA-2136-4528-87B5-CB1D0318C1D7}"/>
    <dgm:cxn modelId="{72C57D82-E608-46A4-89E2-E3A8A5C62529}" srcId="{B1638BEF-DB0B-4D4D-89C6-F5E9C9C83825}" destId="{E13F2BD7-8ADB-46EE-80AF-9B7BB3A84BE1}" srcOrd="2" destOrd="0" parTransId="{91E4203F-898E-46EE-868C-FB04E8114D4C}" sibTransId="{6CC09007-5340-43EF-8A1A-EDE1119E06BF}"/>
    <dgm:cxn modelId="{30AC7F9A-7896-4A60-8371-883EFE9CA23E}" srcId="{B1638BEF-DB0B-4D4D-89C6-F5E9C9C83825}" destId="{5EFBA03D-03DB-4E40-9162-EA415DFDEC3F}" srcOrd="0" destOrd="0" parTransId="{9C0CE994-C0E2-4640-8D9D-7381587846EF}" sibTransId="{D88DB083-8862-43A9-BCD9-DEE094BFDE09}"/>
    <dgm:cxn modelId="{5692FAAA-5B17-43C7-816D-6BEBEE6F7D86}" srcId="{B1638BEF-DB0B-4D4D-89C6-F5E9C9C83825}" destId="{8B855DB6-2BD4-4BFA-87F2-A0141EEEFDA2}" srcOrd="1" destOrd="0" parTransId="{FD991150-54E8-4C05-9A8A-BEADB363C918}" sibTransId="{F49B1418-8C7F-41AC-BB59-2C44C9CD6755}"/>
    <dgm:cxn modelId="{789B1FAE-33F8-426F-8035-867C29F1DB6C}" type="presOf" srcId="{5EFBA03D-03DB-4E40-9162-EA415DFDEC3F}" destId="{C8C86D75-EB08-437A-8091-F037D946CAAC}" srcOrd="0" destOrd="0" presId="urn:microsoft.com/office/officeart/2008/layout/LinedList"/>
    <dgm:cxn modelId="{EB8FF32A-E37B-4E92-8F90-62E39673EB8E}" type="presParOf" srcId="{3DABBBD3-D6EE-4D75-B8B7-7DCA95D824FD}" destId="{5CBB903F-D64D-4288-9D4A-4A450DF6C74A}" srcOrd="0" destOrd="0" presId="urn:microsoft.com/office/officeart/2008/layout/LinedList"/>
    <dgm:cxn modelId="{66B9799F-5584-4FF6-A510-D7F4C06F4870}" type="presParOf" srcId="{3DABBBD3-D6EE-4D75-B8B7-7DCA95D824FD}" destId="{688BA640-8C8C-4033-8501-2C951CF6D747}" srcOrd="1" destOrd="0" presId="urn:microsoft.com/office/officeart/2008/layout/LinedList"/>
    <dgm:cxn modelId="{5547F3AC-FED0-46BE-8FA4-4D0DF09EB677}" type="presParOf" srcId="{688BA640-8C8C-4033-8501-2C951CF6D747}" destId="{C8C86D75-EB08-437A-8091-F037D946CAAC}" srcOrd="0" destOrd="0" presId="urn:microsoft.com/office/officeart/2008/layout/LinedList"/>
    <dgm:cxn modelId="{7116E1F9-053C-42F0-B8DB-4A2A9C24AFEB}" type="presParOf" srcId="{688BA640-8C8C-4033-8501-2C951CF6D747}" destId="{7B9D2881-EF33-4522-BA51-6168816090C0}" srcOrd="1" destOrd="0" presId="urn:microsoft.com/office/officeart/2008/layout/LinedList"/>
    <dgm:cxn modelId="{2FC53F31-F81A-46A8-840B-21E4020B4A24}" type="presParOf" srcId="{3DABBBD3-D6EE-4D75-B8B7-7DCA95D824FD}" destId="{12E48D9D-A52F-42D4-8D5C-7C3EC03258E6}" srcOrd="2" destOrd="0" presId="urn:microsoft.com/office/officeart/2008/layout/LinedList"/>
    <dgm:cxn modelId="{DBC385F3-CFD6-4027-949B-466A130585B6}" type="presParOf" srcId="{3DABBBD3-D6EE-4D75-B8B7-7DCA95D824FD}" destId="{0C34CE03-5152-499A-94A5-F01A85781D92}" srcOrd="3" destOrd="0" presId="urn:microsoft.com/office/officeart/2008/layout/LinedList"/>
    <dgm:cxn modelId="{AC47F7FD-7B7D-4695-9E00-DEAC359F66FF}" type="presParOf" srcId="{0C34CE03-5152-499A-94A5-F01A85781D92}" destId="{9EF6B7D2-2B95-4F5B-8579-AE58C8E1927C}" srcOrd="0" destOrd="0" presId="urn:microsoft.com/office/officeart/2008/layout/LinedList"/>
    <dgm:cxn modelId="{ACDDE854-E1CE-426C-8644-AD9CDA874DAD}" type="presParOf" srcId="{0C34CE03-5152-499A-94A5-F01A85781D92}" destId="{9728C22D-1C2B-4FC0-8A55-DD1C777FB709}" srcOrd="1" destOrd="0" presId="urn:microsoft.com/office/officeart/2008/layout/LinedList"/>
    <dgm:cxn modelId="{63D97D9B-F557-40B6-BA07-B1AA923CD742}" type="presParOf" srcId="{3DABBBD3-D6EE-4D75-B8B7-7DCA95D824FD}" destId="{F1040354-7D9D-44EA-9DE2-7EB355899788}" srcOrd="4" destOrd="0" presId="urn:microsoft.com/office/officeart/2008/layout/LinedList"/>
    <dgm:cxn modelId="{A5A8A0A9-7A7A-464B-AF0A-6B117AF6A511}" type="presParOf" srcId="{3DABBBD3-D6EE-4D75-B8B7-7DCA95D824FD}" destId="{BBDDCFDC-4C1A-42E7-A78D-FDBAECC39792}" srcOrd="5" destOrd="0" presId="urn:microsoft.com/office/officeart/2008/layout/LinedList"/>
    <dgm:cxn modelId="{0E22AA05-BF64-41BF-A10D-8EB9BE39DE91}" type="presParOf" srcId="{BBDDCFDC-4C1A-42E7-A78D-FDBAECC39792}" destId="{4E071AF4-F639-440D-9976-84B37CCE213A}" srcOrd="0" destOrd="0" presId="urn:microsoft.com/office/officeart/2008/layout/LinedList"/>
    <dgm:cxn modelId="{9CA19624-588D-4FB5-804A-E4E0E05E84F2}" type="presParOf" srcId="{BBDDCFDC-4C1A-42E7-A78D-FDBAECC39792}" destId="{061C70A2-1974-4AE8-A51B-5DF3BAC4EF52}" srcOrd="1" destOrd="0" presId="urn:microsoft.com/office/officeart/2008/layout/LinedList"/>
    <dgm:cxn modelId="{7312C912-EBB4-4C02-AD26-0876C1AF3FC2}" type="presParOf" srcId="{3DABBBD3-D6EE-4D75-B8B7-7DCA95D824FD}" destId="{1108198E-9A3F-4CC7-B8C0-0A4321FA225C}" srcOrd="6" destOrd="0" presId="urn:microsoft.com/office/officeart/2008/layout/LinedList"/>
    <dgm:cxn modelId="{786BD776-3206-45C1-81B8-5006F591C7FC}" type="presParOf" srcId="{3DABBBD3-D6EE-4D75-B8B7-7DCA95D824FD}" destId="{2472855F-71F7-46A1-BA3D-E57F1FECDBB2}" srcOrd="7" destOrd="0" presId="urn:microsoft.com/office/officeart/2008/layout/LinedList"/>
    <dgm:cxn modelId="{A1B1B723-B034-40CE-B25C-A40525E2D1EF}" type="presParOf" srcId="{2472855F-71F7-46A1-BA3D-E57F1FECDBB2}" destId="{6F6AD150-C40B-4944-887B-947EA871CFAC}" srcOrd="0" destOrd="0" presId="urn:microsoft.com/office/officeart/2008/layout/LinedList"/>
    <dgm:cxn modelId="{55F03492-5549-460E-B928-0AF0FCC8B1BE}" type="presParOf" srcId="{2472855F-71F7-46A1-BA3D-E57F1FECDBB2}" destId="{DDE0D0AF-2992-4A7D-B798-5CB0BF9D0AA9}" srcOrd="1" destOrd="0" presId="urn:microsoft.com/office/officeart/2008/layout/LinedList"/>
    <dgm:cxn modelId="{2E7A2890-D539-4280-A78A-358C71E790B9}" type="presParOf" srcId="{3DABBBD3-D6EE-4D75-B8B7-7DCA95D824FD}" destId="{17B559C6-C1CD-4251-9F12-40D795EBFC51}" srcOrd="8" destOrd="0" presId="urn:microsoft.com/office/officeart/2008/layout/LinedList"/>
    <dgm:cxn modelId="{BF1B9C98-4B2C-4E92-9E9D-C75CCBAC392B}" type="presParOf" srcId="{3DABBBD3-D6EE-4D75-B8B7-7DCA95D824FD}" destId="{3B87A5D2-46BD-418A-AD31-05C6AE2EA0CD}" srcOrd="9" destOrd="0" presId="urn:microsoft.com/office/officeart/2008/layout/LinedList"/>
    <dgm:cxn modelId="{1396294F-4D5D-41E7-A1F1-136E9D3BDD0C}" type="presParOf" srcId="{3B87A5D2-46BD-418A-AD31-05C6AE2EA0CD}" destId="{479DF48D-EA2B-4277-BD9B-B4AF8F99409A}" srcOrd="0" destOrd="0" presId="urn:microsoft.com/office/officeart/2008/layout/LinedList"/>
    <dgm:cxn modelId="{AE511DE4-70DA-480D-B6B1-0F473EAB2F17}" type="presParOf" srcId="{3B87A5D2-46BD-418A-AD31-05C6AE2EA0CD}" destId="{3A478B45-B6B1-4E81-9837-BF3CC295CA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EB8245-B9A8-4FC5-9029-B59AB6E47D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16E230B-4776-434C-AF9D-8DFEB59E2A08}">
      <dgm:prSet/>
      <dgm:spPr/>
      <dgm:t>
        <a:bodyPr/>
        <a:lstStyle/>
        <a:p>
          <a:r>
            <a:rPr lang="en-US"/>
            <a:t>First and simplest distribution option </a:t>
          </a:r>
        </a:p>
      </dgm:t>
    </dgm:pt>
    <dgm:pt modelId="{5C1A525A-79D2-4254-8680-E03998C3F9C7}" type="parTrans" cxnId="{BEF148ED-F6C6-4C38-951F-7E2E6864B3D5}">
      <dgm:prSet/>
      <dgm:spPr/>
      <dgm:t>
        <a:bodyPr/>
        <a:lstStyle/>
        <a:p>
          <a:endParaRPr lang="en-US"/>
        </a:p>
      </dgm:t>
    </dgm:pt>
    <dgm:pt modelId="{7928F9CA-1FDD-43C9-82BE-2A2F6DCDC318}" type="sibTrans" cxnId="{BEF148ED-F6C6-4C38-951F-7E2E6864B3D5}">
      <dgm:prSet/>
      <dgm:spPr/>
      <dgm:t>
        <a:bodyPr/>
        <a:lstStyle/>
        <a:p>
          <a:endParaRPr lang="en-US"/>
        </a:p>
      </dgm:t>
    </dgm:pt>
    <dgm:pt modelId="{B1F7878B-448D-4605-86F5-5461AA300859}">
      <dgm:prSet/>
      <dgm:spPr/>
      <dgm:t>
        <a:bodyPr/>
        <a:lstStyle/>
        <a:p>
          <a:r>
            <a:rPr lang="en-US"/>
            <a:t>no distribution at all</a:t>
          </a:r>
        </a:p>
      </dgm:t>
    </dgm:pt>
    <dgm:pt modelId="{7E29B4C4-8B8A-4B8E-913D-EDD8EDD6618A}" type="parTrans" cxnId="{F54F3FD9-C7EF-41A4-AA8F-725659B9F1C7}">
      <dgm:prSet/>
      <dgm:spPr/>
      <dgm:t>
        <a:bodyPr/>
        <a:lstStyle/>
        <a:p>
          <a:endParaRPr lang="en-US"/>
        </a:p>
      </dgm:t>
    </dgm:pt>
    <dgm:pt modelId="{F6B21C7E-35E4-41B1-9E26-EC64E00B2FB1}" type="sibTrans" cxnId="{F54F3FD9-C7EF-41A4-AA8F-725659B9F1C7}">
      <dgm:prSet/>
      <dgm:spPr/>
      <dgm:t>
        <a:bodyPr/>
        <a:lstStyle/>
        <a:p>
          <a:endParaRPr lang="en-US"/>
        </a:p>
      </dgm:t>
    </dgm:pt>
    <dgm:pt modelId="{83C66FAE-B1A6-48A1-BC5C-E6C9994E363E}">
      <dgm:prSet/>
      <dgm:spPr/>
      <dgm:t>
        <a:bodyPr/>
        <a:lstStyle/>
        <a:p>
          <a:r>
            <a:rPr lang="en-US"/>
            <a:t>Run the database on a single machine that handles all the reads and writes.</a:t>
          </a:r>
        </a:p>
      </dgm:t>
    </dgm:pt>
    <dgm:pt modelId="{E53FC59E-C8FD-405B-95E4-9C8C257F47F9}" type="parTrans" cxnId="{050FB431-F82C-4754-9190-59AF2BCA78DE}">
      <dgm:prSet/>
      <dgm:spPr/>
      <dgm:t>
        <a:bodyPr/>
        <a:lstStyle/>
        <a:p>
          <a:endParaRPr lang="en-US"/>
        </a:p>
      </dgm:t>
    </dgm:pt>
    <dgm:pt modelId="{A092F1BF-DD6D-4FC7-A660-25CF69C92674}" type="sibTrans" cxnId="{050FB431-F82C-4754-9190-59AF2BCA78DE}">
      <dgm:prSet/>
      <dgm:spPr/>
      <dgm:t>
        <a:bodyPr/>
        <a:lstStyle/>
        <a:p>
          <a:endParaRPr lang="en-US"/>
        </a:p>
      </dgm:t>
    </dgm:pt>
    <dgm:pt modelId="{CA3AEAD6-F7D3-4B4B-B654-ED5583A78886}">
      <dgm:prSet/>
      <dgm:spPr/>
      <dgm:t>
        <a:bodyPr/>
        <a:lstStyle/>
        <a:p>
          <a:r>
            <a:rPr lang="en-US"/>
            <a:t>This option eliminates all the complexity that other options introduce.</a:t>
          </a:r>
        </a:p>
      </dgm:t>
    </dgm:pt>
    <dgm:pt modelId="{C68DC0F0-6F21-46A7-BCDA-623E3E22B234}" type="parTrans" cxnId="{E7010DC5-E2DC-492C-9CC2-D2536C5912FB}">
      <dgm:prSet/>
      <dgm:spPr/>
      <dgm:t>
        <a:bodyPr/>
        <a:lstStyle/>
        <a:p>
          <a:endParaRPr lang="en-US"/>
        </a:p>
      </dgm:t>
    </dgm:pt>
    <dgm:pt modelId="{B4C89462-5955-4D16-8D60-A2EABA079355}" type="sibTrans" cxnId="{E7010DC5-E2DC-492C-9CC2-D2536C5912FB}">
      <dgm:prSet/>
      <dgm:spPr/>
      <dgm:t>
        <a:bodyPr/>
        <a:lstStyle/>
        <a:p>
          <a:endParaRPr lang="en-US"/>
        </a:p>
      </dgm:t>
    </dgm:pt>
    <dgm:pt modelId="{AD4A35B3-D397-485C-82B6-90F10E93F8EE}">
      <dgm:prSet/>
      <dgm:spPr/>
      <dgm:t>
        <a:bodyPr/>
        <a:lstStyle/>
        <a:p>
          <a:r>
            <a:rPr lang="en-US"/>
            <a:t>Easy for operational people to manage.</a:t>
          </a:r>
        </a:p>
      </dgm:t>
    </dgm:pt>
    <dgm:pt modelId="{25BA76B2-C91E-494B-B1B2-03D5C4CD6C47}" type="parTrans" cxnId="{BBF60A6A-C8F7-49F3-9212-D6C7DB8E7406}">
      <dgm:prSet/>
      <dgm:spPr/>
      <dgm:t>
        <a:bodyPr/>
        <a:lstStyle/>
        <a:p>
          <a:endParaRPr lang="en-US"/>
        </a:p>
      </dgm:t>
    </dgm:pt>
    <dgm:pt modelId="{300BED04-D795-4957-A9A9-D0E99978A9FB}" type="sibTrans" cxnId="{BBF60A6A-C8F7-49F3-9212-D6C7DB8E7406}">
      <dgm:prSet/>
      <dgm:spPr/>
      <dgm:t>
        <a:bodyPr/>
        <a:lstStyle/>
        <a:p>
          <a:endParaRPr lang="en-US"/>
        </a:p>
      </dgm:t>
    </dgm:pt>
    <dgm:pt modelId="{EA5B35B3-12FF-490A-9AC8-20379EA6F972}">
      <dgm:prSet/>
      <dgm:spPr/>
      <dgm:t>
        <a:bodyPr/>
        <a:lstStyle/>
        <a:p>
          <a:r>
            <a:rPr lang="en-US"/>
            <a:t>Easy for application developer to understand.</a:t>
          </a:r>
        </a:p>
      </dgm:t>
    </dgm:pt>
    <dgm:pt modelId="{92E375AD-EF0A-45D9-9AED-A7E4B97135A7}" type="parTrans" cxnId="{015B549B-59B2-4062-998C-BEE525635F1E}">
      <dgm:prSet/>
      <dgm:spPr/>
      <dgm:t>
        <a:bodyPr/>
        <a:lstStyle/>
        <a:p>
          <a:endParaRPr lang="en-US"/>
        </a:p>
      </dgm:t>
    </dgm:pt>
    <dgm:pt modelId="{DAD9EC61-3A49-4F41-8402-7E0FD572AA7F}" type="sibTrans" cxnId="{015B549B-59B2-4062-998C-BEE525635F1E}">
      <dgm:prSet/>
      <dgm:spPr/>
      <dgm:t>
        <a:bodyPr/>
        <a:lstStyle/>
        <a:p>
          <a:endParaRPr lang="en-US"/>
        </a:p>
      </dgm:t>
    </dgm:pt>
    <dgm:pt modelId="{22A00426-EE60-4EAE-A1D5-BBA3B7F0BBDF}" type="pres">
      <dgm:prSet presAssocID="{DAEB8245-B9A8-4FC5-9029-B59AB6E47D7F}" presName="linear" presStyleCnt="0">
        <dgm:presLayoutVars>
          <dgm:animLvl val="lvl"/>
          <dgm:resizeHandles val="exact"/>
        </dgm:presLayoutVars>
      </dgm:prSet>
      <dgm:spPr/>
    </dgm:pt>
    <dgm:pt modelId="{A35A0458-FDDF-43AC-8B1D-84D8374B67E1}" type="pres">
      <dgm:prSet presAssocID="{216E230B-4776-434C-AF9D-8DFEB59E2A0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9A6729C-AE67-4626-A9BD-5FE3CEBE1430}" type="pres">
      <dgm:prSet presAssocID="{216E230B-4776-434C-AF9D-8DFEB59E2A08}" presName="childText" presStyleLbl="revTx" presStyleIdx="0" presStyleCnt="2">
        <dgm:presLayoutVars>
          <dgm:bulletEnabled val="1"/>
        </dgm:presLayoutVars>
      </dgm:prSet>
      <dgm:spPr/>
    </dgm:pt>
    <dgm:pt modelId="{61DEBBC2-54CC-4EC6-8249-5A0423E30A70}" type="pres">
      <dgm:prSet presAssocID="{83C66FAE-B1A6-48A1-BC5C-E6C9994E36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789CC7-8BBE-4AEC-93A7-F81E418AC991}" type="pres">
      <dgm:prSet presAssocID="{A092F1BF-DD6D-4FC7-A660-25CF69C92674}" presName="spacer" presStyleCnt="0"/>
      <dgm:spPr/>
    </dgm:pt>
    <dgm:pt modelId="{1FCF5630-E3D6-4EBB-AA7B-5038EFB87F09}" type="pres">
      <dgm:prSet presAssocID="{CA3AEAD6-F7D3-4B4B-B654-ED5583A7888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E64CD48-5C6A-41E2-9A6A-1CEC276AE73C}" type="pres">
      <dgm:prSet presAssocID="{CA3AEAD6-F7D3-4B4B-B654-ED5583A7888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125F21C-38B5-4B4B-B80F-4B59581DF79B}" type="presOf" srcId="{B1F7878B-448D-4605-86F5-5461AA300859}" destId="{89A6729C-AE67-4626-A9BD-5FE3CEBE1430}" srcOrd="0" destOrd="0" presId="urn:microsoft.com/office/officeart/2005/8/layout/vList2"/>
    <dgm:cxn modelId="{07F4541E-E9C2-4F8B-881C-3BAD1F384E02}" type="presOf" srcId="{DAEB8245-B9A8-4FC5-9029-B59AB6E47D7F}" destId="{22A00426-EE60-4EAE-A1D5-BBA3B7F0BBDF}" srcOrd="0" destOrd="0" presId="urn:microsoft.com/office/officeart/2005/8/layout/vList2"/>
    <dgm:cxn modelId="{050FB431-F82C-4754-9190-59AF2BCA78DE}" srcId="{DAEB8245-B9A8-4FC5-9029-B59AB6E47D7F}" destId="{83C66FAE-B1A6-48A1-BC5C-E6C9994E363E}" srcOrd="1" destOrd="0" parTransId="{E53FC59E-C8FD-405B-95E4-9C8C257F47F9}" sibTransId="{A092F1BF-DD6D-4FC7-A660-25CF69C92674}"/>
    <dgm:cxn modelId="{46D6BB3B-86E2-4C8F-896E-30E073C0E7B0}" type="presOf" srcId="{EA5B35B3-12FF-490A-9AC8-20379EA6F972}" destId="{EE64CD48-5C6A-41E2-9A6A-1CEC276AE73C}" srcOrd="0" destOrd="1" presId="urn:microsoft.com/office/officeart/2005/8/layout/vList2"/>
    <dgm:cxn modelId="{BBF60A6A-C8F7-49F3-9212-D6C7DB8E7406}" srcId="{CA3AEAD6-F7D3-4B4B-B654-ED5583A78886}" destId="{AD4A35B3-D397-485C-82B6-90F10E93F8EE}" srcOrd="0" destOrd="0" parTransId="{25BA76B2-C91E-494B-B1B2-03D5C4CD6C47}" sibTransId="{300BED04-D795-4957-A9A9-D0E99978A9FB}"/>
    <dgm:cxn modelId="{779E7376-0126-4201-9963-C7FD99EAEC83}" type="presOf" srcId="{AD4A35B3-D397-485C-82B6-90F10E93F8EE}" destId="{EE64CD48-5C6A-41E2-9A6A-1CEC276AE73C}" srcOrd="0" destOrd="0" presId="urn:microsoft.com/office/officeart/2005/8/layout/vList2"/>
    <dgm:cxn modelId="{01C61C7E-E0EB-4723-9F6D-66135E268413}" type="presOf" srcId="{CA3AEAD6-F7D3-4B4B-B654-ED5583A78886}" destId="{1FCF5630-E3D6-4EBB-AA7B-5038EFB87F09}" srcOrd="0" destOrd="0" presId="urn:microsoft.com/office/officeart/2005/8/layout/vList2"/>
    <dgm:cxn modelId="{015B549B-59B2-4062-998C-BEE525635F1E}" srcId="{CA3AEAD6-F7D3-4B4B-B654-ED5583A78886}" destId="{EA5B35B3-12FF-490A-9AC8-20379EA6F972}" srcOrd="1" destOrd="0" parTransId="{92E375AD-EF0A-45D9-9AED-A7E4B97135A7}" sibTransId="{DAD9EC61-3A49-4F41-8402-7E0FD572AA7F}"/>
    <dgm:cxn modelId="{D539FFA7-4E83-4728-97FB-B92D1EFA0DC0}" type="presOf" srcId="{83C66FAE-B1A6-48A1-BC5C-E6C9994E363E}" destId="{61DEBBC2-54CC-4EC6-8249-5A0423E30A70}" srcOrd="0" destOrd="0" presId="urn:microsoft.com/office/officeart/2005/8/layout/vList2"/>
    <dgm:cxn modelId="{E7010DC5-E2DC-492C-9CC2-D2536C5912FB}" srcId="{DAEB8245-B9A8-4FC5-9029-B59AB6E47D7F}" destId="{CA3AEAD6-F7D3-4B4B-B654-ED5583A78886}" srcOrd="2" destOrd="0" parTransId="{C68DC0F0-6F21-46A7-BCDA-623E3E22B234}" sibTransId="{B4C89462-5955-4D16-8D60-A2EABA079355}"/>
    <dgm:cxn modelId="{993FC6C9-6877-48D4-AB52-548F10C151A8}" type="presOf" srcId="{216E230B-4776-434C-AF9D-8DFEB59E2A08}" destId="{A35A0458-FDDF-43AC-8B1D-84D8374B67E1}" srcOrd="0" destOrd="0" presId="urn:microsoft.com/office/officeart/2005/8/layout/vList2"/>
    <dgm:cxn modelId="{F54F3FD9-C7EF-41A4-AA8F-725659B9F1C7}" srcId="{216E230B-4776-434C-AF9D-8DFEB59E2A08}" destId="{B1F7878B-448D-4605-86F5-5461AA300859}" srcOrd="0" destOrd="0" parTransId="{7E29B4C4-8B8A-4B8E-913D-EDD8EDD6618A}" sibTransId="{F6B21C7E-35E4-41B1-9E26-EC64E00B2FB1}"/>
    <dgm:cxn modelId="{BEF148ED-F6C6-4C38-951F-7E2E6864B3D5}" srcId="{DAEB8245-B9A8-4FC5-9029-B59AB6E47D7F}" destId="{216E230B-4776-434C-AF9D-8DFEB59E2A08}" srcOrd="0" destOrd="0" parTransId="{5C1A525A-79D2-4254-8680-E03998C3F9C7}" sibTransId="{7928F9CA-1FDD-43C9-82BE-2A2F6DCDC318}"/>
    <dgm:cxn modelId="{67544F47-ED0B-42F7-82B9-3E75B7566391}" type="presParOf" srcId="{22A00426-EE60-4EAE-A1D5-BBA3B7F0BBDF}" destId="{A35A0458-FDDF-43AC-8B1D-84D8374B67E1}" srcOrd="0" destOrd="0" presId="urn:microsoft.com/office/officeart/2005/8/layout/vList2"/>
    <dgm:cxn modelId="{283D0FAE-EA58-4E5C-9C1A-73955F192B02}" type="presParOf" srcId="{22A00426-EE60-4EAE-A1D5-BBA3B7F0BBDF}" destId="{89A6729C-AE67-4626-A9BD-5FE3CEBE1430}" srcOrd="1" destOrd="0" presId="urn:microsoft.com/office/officeart/2005/8/layout/vList2"/>
    <dgm:cxn modelId="{EE5A56F7-665E-4088-A670-11652C1FAE33}" type="presParOf" srcId="{22A00426-EE60-4EAE-A1D5-BBA3B7F0BBDF}" destId="{61DEBBC2-54CC-4EC6-8249-5A0423E30A70}" srcOrd="2" destOrd="0" presId="urn:microsoft.com/office/officeart/2005/8/layout/vList2"/>
    <dgm:cxn modelId="{E788BDF3-5780-48A5-A14D-8DF91FBF7A6F}" type="presParOf" srcId="{22A00426-EE60-4EAE-A1D5-BBA3B7F0BBDF}" destId="{1C789CC7-8BBE-4AEC-93A7-F81E418AC991}" srcOrd="3" destOrd="0" presId="urn:microsoft.com/office/officeart/2005/8/layout/vList2"/>
    <dgm:cxn modelId="{2A934559-951E-429B-8AD4-0BD2AB5C8128}" type="presParOf" srcId="{22A00426-EE60-4EAE-A1D5-BBA3B7F0BBDF}" destId="{1FCF5630-E3D6-4EBB-AA7B-5038EFB87F09}" srcOrd="4" destOrd="0" presId="urn:microsoft.com/office/officeart/2005/8/layout/vList2"/>
    <dgm:cxn modelId="{4E9A8C93-D9FE-4270-962E-561A10772556}" type="presParOf" srcId="{22A00426-EE60-4EAE-A1D5-BBA3B7F0BBDF}" destId="{EE64CD48-5C6A-41E2-9A6A-1CEC276AE73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638BEF-DB0B-4D4D-89C6-F5E9C9C8382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FBA03D-03DB-4E40-9162-EA415DFDEC3F}">
      <dgm:prSet/>
      <dgm:spPr/>
      <dgm:t>
        <a:bodyPr/>
        <a:lstStyle/>
        <a:p>
          <a:r>
            <a:rPr lang="en-US" i="0" dirty="0"/>
            <a:t>Single Server</a:t>
          </a:r>
          <a:endParaRPr lang="en-US" dirty="0"/>
        </a:p>
      </dgm:t>
    </dgm:pt>
    <dgm:pt modelId="{9C0CE994-C0E2-4640-8D9D-7381587846EF}" type="parTrans" cxnId="{30AC7F9A-7896-4A60-8371-883EFE9CA23E}">
      <dgm:prSet/>
      <dgm:spPr/>
      <dgm:t>
        <a:bodyPr/>
        <a:lstStyle/>
        <a:p>
          <a:endParaRPr lang="en-US"/>
        </a:p>
      </dgm:t>
    </dgm:pt>
    <dgm:pt modelId="{D88DB083-8862-43A9-BCD9-DEE094BFDE09}" type="sibTrans" cxnId="{30AC7F9A-7896-4A60-8371-883EFE9CA23E}">
      <dgm:prSet/>
      <dgm:spPr/>
      <dgm:t>
        <a:bodyPr/>
        <a:lstStyle/>
        <a:p>
          <a:endParaRPr lang="en-US"/>
        </a:p>
      </dgm:t>
    </dgm:pt>
    <dgm:pt modelId="{8B855DB6-2BD4-4BFA-87F2-A0141EEEFDA2}">
      <dgm:prSet/>
      <dgm:spPr/>
      <dgm:t>
        <a:bodyPr/>
        <a:lstStyle/>
        <a:p>
          <a:r>
            <a:rPr lang="en-US" b="1" i="0" dirty="0" err="1">
              <a:solidFill>
                <a:schemeClr val="accent1"/>
              </a:solidFill>
            </a:rPr>
            <a:t>Sharding</a:t>
          </a:r>
          <a:endParaRPr lang="en-US" b="1" dirty="0">
            <a:solidFill>
              <a:schemeClr val="accent1"/>
            </a:solidFill>
          </a:endParaRPr>
        </a:p>
      </dgm:t>
    </dgm:pt>
    <dgm:pt modelId="{FD991150-54E8-4C05-9A8A-BEADB363C918}" type="parTrans" cxnId="{5692FAAA-5B17-43C7-816D-6BEBEE6F7D86}">
      <dgm:prSet/>
      <dgm:spPr/>
      <dgm:t>
        <a:bodyPr/>
        <a:lstStyle/>
        <a:p>
          <a:endParaRPr lang="en-US"/>
        </a:p>
      </dgm:t>
    </dgm:pt>
    <dgm:pt modelId="{F49B1418-8C7F-41AC-BB59-2C44C9CD6755}" type="sibTrans" cxnId="{5692FAAA-5B17-43C7-816D-6BEBEE6F7D86}">
      <dgm:prSet/>
      <dgm:spPr/>
      <dgm:t>
        <a:bodyPr/>
        <a:lstStyle/>
        <a:p>
          <a:endParaRPr lang="en-US"/>
        </a:p>
      </dgm:t>
    </dgm:pt>
    <dgm:pt modelId="{E13F2BD7-8ADB-46EE-80AF-9B7BB3A84BE1}">
      <dgm:prSet/>
      <dgm:spPr/>
      <dgm:t>
        <a:bodyPr/>
        <a:lstStyle/>
        <a:p>
          <a:r>
            <a:rPr lang="en-US" i="0"/>
            <a:t>Master-Slave Replication</a:t>
          </a:r>
          <a:endParaRPr lang="en-US"/>
        </a:p>
      </dgm:t>
    </dgm:pt>
    <dgm:pt modelId="{91E4203F-898E-46EE-868C-FB04E8114D4C}" type="parTrans" cxnId="{72C57D82-E608-46A4-89E2-E3A8A5C62529}">
      <dgm:prSet/>
      <dgm:spPr/>
      <dgm:t>
        <a:bodyPr/>
        <a:lstStyle/>
        <a:p>
          <a:endParaRPr lang="en-US"/>
        </a:p>
      </dgm:t>
    </dgm:pt>
    <dgm:pt modelId="{6CC09007-5340-43EF-8A1A-EDE1119E06BF}" type="sibTrans" cxnId="{72C57D82-E608-46A4-89E2-E3A8A5C62529}">
      <dgm:prSet/>
      <dgm:spPr/>
      <dgm:t>
        <a:bodyPr/>
        <a:lstStyle/>
        <a:p>
          <a:endParaRPr lang="en-US"/>
        </a:p>
      </dgm:t>
    </dgm:pt>
    <dgm:pt modelId="{81107B3B-E86E-447C-9A48-5D15A576FA47}">
      <dgm:prSet/>
      <dgm:spPr/>
      <dgm:t>
        <a:bodyPr/>
        <a:lstStyle/>
        <a:p>
          <a:r>
            <a:rPr lang="en-US" i="0"/>
            <a:t>Peer-to-Peer Replication</a:t>
          </a:r>
          <a:endParaRPr lang="en-US"/>
        </a:p>
      </dgm:t>
    </dgm:pt>
    <dgm:pt modelId="{3C8C8669-ABA5-4EF9-B2A0-FB513575B480}" type="parTrans" cxnId="{51871858-5F6E-4CA6-AECC-174CAD069266}">
      <dgm:prSet/>
      <dgm:spPr/>
      <dgm:t>
        <a:bodyPr/>
        <a:lstStyle/>
        <a:p>
          <a:endParaRPr lang="en-US"/>
        </a:p>
      </dgm:t>
    </dgm:pt>
    <dgm:pt modelId="{557E47BA-2136-4528-87B5-CB1D0318C1D7}" type="sibTrans" cxnId="{51871858-5F6E-4CA6-AECC-174CAD069266}">
      <dgm:prSet/>
      <dgm:spPr/>
      <dgm:t>
        <a:bodyPr/>
        <a:lstStyle/>
        <a:p>
          <a:endParaRPr lang="en-US"/>
        </a:p>
      </dgm:t>
    </dgm:pt>
    <dgm:pt modelId="{41BB94DF-0E6A-4910-9BDA-EE5DEAB3DC53}">
      <dgm:prSet/>
      <dgm:spPr/>
      <dgm:t>
        <a:bodyPr/>
        <a:lstStyle/>
        <a:p>
          <a:r>
            <a:rPr lang="en-US" dirty="0"/>
            <a:t>Combining </a:t>
          </a:r>
          <a:r>
            <a:rPr lang="en-US" dirty="0" err="1"/>
            <a:t>Sharding</a:t>
          </a:r>
          <a:r>
            <a:rPr lang="en-US" dirty="0"/>
            <a:t> and Replication</a:t>
          </a:r>
        </a:p>
      </dgm:t>
    </dgm:pt>
    <dgm:pt modelId="{1EF05AF7-78A0-425E-8043-1017D7B7CC7A}" type="parTrans" cxnId="{593C565C-4A39-4D9F-891A-F7F92A958A55}">
      <dgm:prSet/>
      <dgm:spPr/>
      <dgm:t>
        <a:bodyPr/>
        <a:lstStyle/>
        <a:p>
          <a:endParaRPr lang="en-US"/>
        </a:p>
      </dgm:t>
    </dgm:pt>
    <dgm:pt modelId="{A2D4ED40-31B0-4133-AE7B-5C698D8ED6A2}" type="sibTrans" cxnId="{593C565C-4A39-4D9F-891A-F7F92A958A55}">
      <dgm:prSet/>
      <dgm:spPr/>
      <dgm:t>
        <a:bodyPr/>
        <a:lstStyle/>
        <a:p>
          <a:endParaRPr lang="en-US"/>
        </a:p>
      </dgm:t>
    </dgm:pt>
    <dgm:pt modelId="{3DABBBD3-D6EE-4D75-B8B7-7DCA95D824FD}" type="pres">
      <dgm:prSet presAssocID="{B1638BEF-DB0B-4D4D-89C6-F5E9C9C83825}" presName="vert0" presStyleCnt="0">
        <dgm:presLayoutVars>
          <dgm:dir/>
          <dgm:animOne val="branch"/>
          <dgm:animLvl val="lvl"/>
        </dgm:presLayoutVars>
      </dgm:prSet>
      <dgm:spPr/>
    </dgm:pt>
    <dgm:pt modelId="{5CBB903F-D64D-4288-9D4A-4A450DF6C74A}" type="pres">
      <dgm:prSet presAssocID="{5EFBA03D-03DB-4E40-9162-EA415DFDEC3F}" presName="thickLine" presStyleLbl="alignNode1" presStyleIdx="0" presStyleCnt="5"/>
      <dgm:spPr/>
    </dgm:pt>
    <dgm:pt modelId="{688BA640-8C8C-4033-8501-2C951CF6D747}" type="pres">
      <dgm:prSet presAssocID="{5EFBA03D-03DB-4E40-9162-EA415DFDEC3F}" presName="horz1" presStyleCnt="0"/>
      <dgm:spPr/>
    </dgm:pt>
    <dgm:pt modelId="{C8C86D75-EB08-437A-8091-F037D946CAAC}" type="pres">
      <dgm:prSet presAssocID="{5EFBA03D-03DB-4E40-9162-EA415DFDEC3F}" presName="tx1" presStyleLbl="revTx" presStyleIdx="0" presStyleCnt="5"/>
      <dgm:spPr/>
    </dgm:pt>
    <dgm:pt modelId="{7B9D2881-EF33-4522-BA51-6168816090C0}" type="pres">
      <dgm:prSet presAssocID="{5EFBA03D-03DB-4E40-9162-EA415DFDEC3F}" presName="vert1" presStyleCnt="0"/>
      <dgm:spPr/>
    </dgm:pt>
    <dgm:pt modelId="{12E48D9D-A52F-42D4-8D5C-7C3EC03258E6}" type="pres">
      <dgm:prSet presAssocID="{8B855DB6-2BD4-4BFA-87F2-A0141EEEFDA2}" presName="thickLine" presStyleLbl="alignNode1" presStyleIdx="1" presStyleCnt="5"/>
      <dgm:spPr/>
    </dgm:pt>
    <dgm:pt modelId="{0C34CE03-5152-499A-94A5-F01A85781D92}" type="pres">
      <dgm:prSet presAssocID="{8B855DB6-2BD4-4BFA-87F2-A0141EEEFDA2}" presName="horz1" presStyleCnt="0"/>
      <dgm:spPr/>
    </dgm:pt>
    <dgm:pt modelId="{9EF6B7D2-2B95-4F5B-8579-AE58C8E1927C}" type="pres">
      <dgm:prSet presAssocID="{8B855DB6-2BD4-4BFA-87F2-A0141EEEFDA2}" presName="tx1" presStyleLbl="revTx" presStyleIdx="1" presStyleCnt="5"/>
      <dgm:spPr/>
    </dgm:pt>
    <dgm:pt modelId="{9728C22D-1C2B-4FC0-8A55-DD1C777FB709}" type="pres">
      <dgm:prSet presAssocID="{8B855DB6-2BD4-4BFA-87F2-A0141EEEFDA2}" presName="vert1" presStyleCnt="0"/>
      <dgm:spPr/>
    </dgm:pt>
    <dgm:pt modelId="{F1040354-7D9D-44EA-9DE2-7EB355899788}" type="pres">
      <dgm:prSet presAssocID="{E13F2BD7-8ADB-46EE-80AF-9B7BB3A84BE1}" presName="thickLine" presStyleLbl="alignNode1" presStyleIdx="2" presStyleCnt="5"/>
      <dgm:spPr/>
    </dgm:pt>
    <dgm:pt modelId="{BBDDCFDC-4C1A-42E7-A78D-FDBAECC39792}" type="pres">
      <dgm:prSet presAssocID="{E13F2BD7-8ADB-46EE-80AF-9B7BB3A84BE1}" presName="horz1" presStyleCnt="0"/>
      <dgm:spPr/>
    </dgm:pt>
    <dgm:pt modelId="{4E071AF4-F639-440D-9976-84B37CCE213A}" type="pres">
      <dgm:prSet presAssocID="{E13F2BD7-8ADB-46EE-80AF-9B7BB3A84BE1}" presName="tx1" presStyleLbl="revTx" presStyleIdx="2" presStyleCnt="5"/>
      <dgm:spPr/>
    </dgm:pt>
    <dgm:pt modelId="{061C70A2-1974-4AE8-A51B-5DF3BAC4EF52}" type="pres">
      <dgm:prSet presAssocID="{E13F2BD7-8ADB-46EE-80AF-9B7BB3A84BE1}" presName="vert1" presStyleCnt="0"/>
      <dgm:spPr/>
    </dgm:pt>
    <dgm:pt modelId="{1108198E-9A3F-4CC7-B8C0-0A4321FA225C}" type="pres">
      <dgm:prSet presAssocID="{81107B3B-E86E-447C-9A48-5D15A576FA47}" presName="thickLine" presStyleLbl="alignNode1" presStyleIdx="3" presStyleCnt="5"/>
      <dgm:spPr/>
    </dgm:pt>
    <dgm:pt modelId="{2472855F-71F7-46A1-BA3D-E57F1FECDBB2}" type="pres">
      <dgm:prSet presAssocID="{81107B3B-E86E-447C-9A48-5D15A576FA47}" presName="horz1" presStyleCnt="0"/>
      <dgm:spPr/>
    </dgm:pt>
    <dgm:pt modelId="{6F6AD150-C40B-4944-887B-947EA871CFAC}" type="pres">
      <dgm:prSet presAssocID="{81107B3B-E86E-447C-9A48-5D15A576FA47}" presName="tx1" presStyleLbl="revTx" presStyleIdx="3" presStyleCnt="5"/>
      <dgm:spPr/>
    </dgm:pt>
    <dgm:pt modelId="{DDE0D0AF-2992-4A7D-B798-5CB0BF9D0AA9}" type="pres">
      <dgm:prSet presAssocID="{81107B3B-E86E-447C-9A48-5D15A576FA47}" presName="vert1" presStyleCnt="0"/>
      <dgm:spPr/>
    </dgm:pt>
    <dgm:pt modelId="{17B559C6-C1CD-4251-9F12-40D795EBFC51}" type="pres">
      <dgm:prSet presAssocID="{41BB94DF-0E6A-4910-9BDA-EE5DEAB3DC53}" presName="thickLine" presStyleLbl="alignNode1" presStyleIdx="4" presStyleCnt="5"/>
      <dgm:spPr/>
    </dgm:pt>
    <dgm:pt modelId="{3B87A5D2-46BD-418A-AD31-05C6AE2EA0CD}" type="pres">
      <dgm:prSet presAssocID="{41BB94DF-0E6A-4910-9BDA-EE5DEAB3DC53}" presName="horz1" presStyleCnt="0"/>
      <dgm:spPr/>
    </dgm:pt>
    <dgm:pt modelId="{479DF48D-EA2B-4277-BD9B-B4AF8F99409A}" type="pres">
      <dgm:prSet presAssocID="{41BB94DF-0E6A-4910-9BDA-EE5DEAB3DC53}" presName="tx1" presStyleLbl="revTx" presStyleIdx="4" presStyleCnt="5"/>
      <dgm:spPr/>
    </dgm:pt>
    <dgm:pt modelId="{3A478B45-B6B1-4E81-9837-BF3CC295CA9B}" type="pres">
      <dgm:prSet presAssocID="{41BB94DF-0E6A-4910-9BDA-EE5DEAB3DC53}" presName="vert1" presStyleCnt="0"/>
      <dgm:spPr/>
    </dgm:pt>
  </dgm:ptLst>
  <dgm:cxnLst>
    <dgm:cxn modelId="{F3532627-90FB-47DF-9E3B-94AE1C3828F4}" type="presOf" srcId="{81107B3B-E86E-447C-9A48-5D15A576FA47}" destId="{6F6AD150-C40B-4944-887B-947EA871CFAC}" srcOrd="0" destOrd="0" presId="urn:microsoft.com/office/officeart/2008/layout/LinedList"/>
    <dgm:cxn modelId="{047D4D27-B328-4A94-B106-8BB8075A1F1F}" type="presOf" srcId="{41BB94DF-0E6A-4910-9BDA-EE5DEAB3DC53}" destId="{479DF48D-EA2B-4277-BD9B-B4AF8F99409A}" srcOrd="0" destOrd="0" presId="urn:microsoft.com/office/officeart/2008/layout/LinedList"/>
    <dgm:cxn modelId="{C09E5528-921D-476A-AAE0-063DB4ADDA7F}" type="presOf" srcId="{E13F2BD7-8ADB-46EE-80AF-9B7BB3A84BE1}" destId="{4E071AF4-F639-440D-9976-84B37CCE213A}" srcOrd="0" destOrd="0" presId="urn:microsoft.com/office/officeart/2008/layout/LinedList"/>
    <dgm:cxn modelId="{064C872D-1B25-4501-A692-80F0FD6B027B}" type="presOf" srcId="{B1638BEF-DB0B-4D4D-89C6-F5E9C9C83825}" destId="{3DABBBD3-D6EE-4D75-B8B7-7DCA95D824FD}" srcOrd="0" destOrd="0" presId="urn:microsoft.com/office/officeart/2008/layout/LinedList"/>
    <dgm:cxn modelId="{CCD0B33A-1398-48D8-88F4-504A73ED41AA}" type="presOf" srcId="{8B855DB6-2BD4-4BFA-87F2-A0141EEEFDA2}" destId="{9EF6B7D2-2B95-4F5B-8579-AE58C8E1927C}" srcOrd="0" destOrd="0" presId="urn:microsoft.com/office/officeart/2008/layout/LinedList"/>
    <dgm:cxn modelId="{593C565C-4A39-4D9F-891A-F7F92A958A55}" srcId="{B1638BEF-DB0B-4D4D-89C6-F5E9C9C83825}" destId="{41BB94DF-0E6A-4910-9BDA-EE5DEAB3DC53}" srcOrd="4" destOrd="0" parTransId="{1EF05AF7-78A0-425E-8043-1017D7B7CC7A}" sibTransId="{A2D4ED40-31B0-4133-AE7B-5C698D8ED6A2}"/>
    <dgm:cxn modelId="{51871858-5F6E-4CA6-AECC-174CAD069266}" srcId="{B1638BEF-DB0B-4D4D-89C6-F5E9C9C83825}" destId="{81107B3B-E86E-447C-9A48-5D15A576FA47}" srcOrd="3" destOrd="0" parTransId="{3C8C8669-ABA5-4EF9-B2A0-FB513575B480}" sibTransId="{557E47BA-2136-4528-87B5-CB1D0318C1D7}"/>
    <dgm:cxn modelId="{72C57D82-E608-46A4-89E2-E3A8A5C62529}" srcId="{B1638BEF-DB0B-4D4D-89C6-F5E9C9C83825}" destId="{E13F2BD7-8ADB-46EE-80AF-9B7BB3A84BE1}" srcOrd="2" destOrd="0" parTransId="{91E4203F-898E-46EE-868C-FB04E8114D4C}" sibTransId="{6CC09007-5340-43EF-8A1A-EDE1119E06BF}"/>
    <dgm:cxn modelId="{30AC7F9A-7896-4A60-8371-883EFE9CA23E}" srcId="{B1638BEF-DB0B-4D4D-89C6-F5E9C9C83825}" destId="{5EFBA03D-03DB-4E40-9162-EA415DFDEC3F}" srcOrd="0" destOrd="0" parTransId="{9C0CE994-C0E2-4640-8D9D-7381587846EF}" sibTransId="{D88DB083-8862-43A9-BCD9-DEE094BFDE09}"/>
    <dgm:cxn modelId="{5692FAAA-5B17-43C7-816D-6BEBEE6F7D86}" srcId="{B1638BEF-DB0B-4D4D-89C6-F5E9C9C83825}" destId="{8B855DB6-2BD4-4BFA-87F2-A0141EEEFDA2}" srcOrd="1" destOrd="0" parTransId="{FD991150-54E8-4C05-9A8A-BEADB363C918}" sibTransId="{F49B1418-8C7F-41AC-BB59-2C44C9CD6755}"/>
    <dgm:cxn modelId="{789B1FAE-33F8-426F-8035-867C29F1DB6C}" type="presOf" srcId="{5EFBA03D-03DB-4E40-9162-EA415DFDEC3F}" destId="{C8C86D75-EB08-437A-8091-F037D946CAAC}" srcOrd="0" destOrd="0" presId="urn:microsoft.com/office/officeart/2008/layout/LinedList"/>
    <dgm:cxn modelId="{EB8FF32A-E37B-4E92-8F90-62E39673EB8E}" type="presParOf" srcId="{3DABBBD3-D6EE-4D75-B8B7-7DCA95D824FD}" destId="{5CBB903F-D64D-4288-9D4A-4A450DF6C74A}" srcOrd="0" destOrd="0" presId="urn:microsoft.com/office/officeart/2008/layout/LinedList"/>
    <dgm:cxn modelId="{66B9799F-5584-4FF6-A510-D7F4C06F4870}" type="presParOf" srcId="{3DABBBD3-D6EE-4D75-B8B7-7DCA95D824FD}" destId="{688BA640-8C8C-4033-8501-2C951CF6D747}" srcOrd="1" destOrd="0" presId="urn:microsoft.com/office/officeart/2008/layout/LinedList"/>
    <dgm:cxn modelId="{5547F3AC-FED0-46BE-8FA4-4D0DF09EB677}" type="presParOf" srcId="{688BA640-8C8C-4033-8501-2C951CF6D747}" destId="{C8C86D75-EB08-437A-8091-F037D946CAAC}" srcOrd="0" destOrd="0" presId="urn:microsoft.com/office/officeart/2008/layout/LinedList"/>
    <dgm:cxn modelId="{7116E1F9-053C-42F0-B8DB-4A2A9C24AFEB}" type="presParOf" srcId="{688BA640-8C8C-4033-8501-2C951CF6D747}" destId="{7B9D2881-EF33-4522-BA51-6168816090C0}" srcOrd="1" destOrd="0" presId="urn:microsoft.com/office/officeart/2008/layout/LinedList"/>
    <dgm:cxn modelId="{2FC53F31-F81A-46A8-840B-21E4020B4A24}" type="presParOf" srcId="{3DABBBD3-D6EE-4D75-B8B7-7DCA95D824FD}" destId="{12E48D9D-A52F-42D4-8D5C-7C3EC03258E6}" srcOrd="2" destOrd="0" presId="urn:microsoft.com/office/officeart/2008/layout/LinedList"/>
    <dgm:cxn modelId="{DBC385F3-CFD6-4027-949B-466A130585B6}" type="presParOf" srcId="{3DABBBD3-D6EE-4D75-B8B7-7DCA95D824FD}" destId="{0C34CE03-5152-499A-94A5-F01A85781D92}" srcOrd="3" destOrd="0" presId="urn:microsoft.com/office/officeart/2008/layout/LinedList"/>
    <dgm:cxn modelId="{AC47F7FD-7B7D-4695-9E00-DEAC359F66FF}" type="presParOf" srcId="{0C34CE03-5152-499A-94A5-F01A85781D92}" destId="{9EF6B7D2-2B95-4F5B-8579-AE58C8E1927C}" srcOrd="0" destOrd="0" presId="urn:microsoft.com/office/officeart/2008/layout/LinedList"/>
    <dgm:cxn modelId="{ACDDE854-E1CE-426C-8644-AD9CDA874DAD}" type="presParOf" srcId="{0C34CE03-5152-499A-94A5-F01A85781D92}" destId="{9728C22D-1C2B-4FC0-8A55-DD1C777FB709}" srcOrd="1" destOrd="0" presId="urn:microsoft.com/office/officeart/2008/layout/LinedList"/>
    <dgm:cxn modelId="{63D97D9B-F557-40B6-BA07-B1AA923CD742}" type="presParOf" srcId="{3DABBBD3-D6EE-4D75-B8B7-7DCA95D824FD}" destId="{F1040354-7D9D-44EA-9DE2-7EB355899788}" srcOrd="4" destOrd="0" presId="urn:microsoft.com/office/officeart/2008/layout/LinedList"/>
    <dgm:cxn modelId="{A5A8A0A9-7A7A-464B-AF0A-6B117AF6A511}" type="presParOf" srcId="{3DABBBD3-D6EE-4D75-B8B7-7DCA95D824FD}" destId="{BBDDCFDC-4C1A-42E7-A78D-FDBAECC39792}" srcOrd="5" destOrd="0" presId="urn:microsoft.com/office/officeart/2008/layout/LinedList"/>
    <dgm:cxn modelId="{0E22AA05-BF64-41BF-A10D-8EB9BE39DE91}" type="presParOf" srcId="{BBDDCFDC-4C1A-42E7-A78D-FDBAECC39792}" destId="{4E071AF4-F639-440D-9976-84B37CCE213A}" srcOrd="0" destOrd="0" presId="urn:microsoft.com/office/officeart/2008/layout/LinedList"/>
    <dgm:cxn modelId="{9CA19624-588D-4FB5-804A-E4E0E05E84F2}" type="presParOf" srcId="{BBDDCFDC-4C1A-42E7-A78D-FDBAECC39792}" destId="{061C70A2-1974-4AE8-A51B-5DF3BAC4EF52}" srcOrd="1" destOrd="0" presId="urn:microsoft.com/office/officeart/2008/layout/LinedList"/>
    <dgm:cxn modelId="{7312C912-EBB4-4C02-AD26-0876C1AF3FC2}" type="presParOf" srcId="{3DABBBD3-D6EE-4D75-B8B7-7DCA95D824FD}" destId="{1108198E-9A3F-4CC7-B8C0-0A4321FA225C}" srcOrd="6" destOrd="0" presId="urn:microsoft.com/office/officeart/2008/layout/LinedList"/>
    <dgm:cxn modelId="{786BD776-3206-45C1-81B8-5006F591C7FC}" type="presParOf" srcId="{3DABBBD3-D6EE-4D75-B8B7-7DCA95D824FD}" destId="{2472855F-71F7-46A1-BA3D-E57F1FECDBB2}" srcOrd="7" destOrd="0" presId="urn:microsoft.com/office/officeart/2008/layout/LinedList"/>
    <dgm:cxn modelId="{A1B1B723-B034-40CE-B25C-A40525E2D1EF}" type="presParOf" srcId="{2472855F-71F7-46A1-BA3D-E57F1FECDBB2}" destId="{6F6AD150-C40B-4944-887B-947EA871CFAC}" srcOrd="0" destOrd="0" presId="urn:microsoft.com/office/officeart/2008/layout/LinedList"/>
    <dgm:cxn modelId="{55F03492-5549-460E-B928-0AF0FCC8B1BE}" type="presParOf" srcId="{2472855F-71F7-46A1-BA3D-E57F1FECDBB2}" destId="{DDE0D0AF-2992-4A7D-B798-5CB0BF9D0AA9}" srcOrd="1" destOrd="0" presId="urn:microsoft.com/office/officeart/2008/layout/LinedList"/>
    <dgm:cxn modelId="{2E7A2890-D539-4280-A78A-358C71E790B9}" type="presParOf" srcId="{3DABBBD3-D6EE-4D75-B8B7-7DCA95D824FD}" destId="{17B559C6-C1CD-4251-9F12-40D795EBFC51}" srcOrd="8" destOrd="0" presId="urn:microsoft.com/office/officeart/2008/layout/LinedList"/>
    <dgm:cxn modelId="{BF1B9C98-4B2C-4E92-9E9D-C75CCBAC392B}" type="presParOf" srcId="{3DABBBD3-D6EE-4D75-B8B7-7DCA95D824FD}" destId="{3B87A5D2-46BD-418A-AD31-05C6AE2EA0CD}" srcOrd="9" destOrd="0" presId="urn:microsoft.com/office/officeart/2008/layout/LinedList"/>
    <dgm:cxn modelId="{1396294F-4D5D-41E7-A1F1-136E9D3BDD0C}" type="presParOf" srcId="{3B87A5D2-46BD-418A-AD31-05C6AE2EA0CD}" destId="{479DF48D-EA2B-4277-BD9B-B4AF8F99409A}" srcOrd="0" destOrd="0" presId="urn:microsoft.com/office/officeart/2008/layout/LinedList"/>
    <dgm:cxn modelId="{AE511DE4-70DA-480D-B6B1-0F473EAB2F17}" type="presParOf" srcId="{3B87A5D2-46BD-418A-AD31-05C6AE2EA0CD}" destId="{3A478B45-B6B1-4E81-9837-BF3CC295CA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819B57-A7F0-4A9E-9298-7888240C28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0B4660-436E-41DD-8FBF-70782D592814}">
      <dgm:prSet/>
      <dgm:spPr/>
      <dgm:t>
        <a:bodyPr/>
        <a:lstStyle/>
        <a:p>
          <a:r>
            <a:rPr lang="en-US"/>
            <a:t>Data that is accessed together should be stored in the same node.</a:t>
          </a:r>
        </a:p>
      </dgm:t>
    </dgm:pt>
    <dgm:pt modelId="{1FF8060C-8D49-4881-9679-1606BD38C696}" type="parTrans" cxnId="{1C0DADE3-3BDA-433E-8DC8-A1F1C98B420B}">
      <dgm:prSet/>
      <dgm:spPr/>
      <dgm:t>
        <a:bodyPr/>
        <a:lstStyle/>
        <a:p>
          <a:endParaRPr lang="en-US"/>
        </a:p>
      </dgm:t>
    </dgm:pt>
    <dgm:pt modelId="{F344891E-6920-4833-8FEF-BEA1508A6540}" type="sibTrans" cxnId="{1C0DADE3-3BDA-433E-8DC8-A1F1C98B420B}">
      <dgm:prSet/>
      <dgm:spPr/>
      <dgm:t>
        <a:bodyPr/>
        <a:lstStyle/>
        <a:p>
          <a:endParaRPr lang="en-US"/>
        </a:p>
      </dgm:t>
    </dgm:pt>
    <dgm:pt modelId="{D88A2EA1-1C5F-4D82-905F-8D071DEDE1BA}">
      <dgm:prSet/>
      <dgm:spPr/>
      <dgm:t>
        <a:bodyPr/>
        <a:lstStyle/>
        <a:p>
          <a:r>
            <a:rPr lang="en-US"/>
            <a:t>Queries within a single physical shard are efficient.</a:t>
          </a:r>
        </a:p>
      </dgm:t>
    </dgm:pt>
    <dgm:pt modelId="{2B7BC4CD-F0E1-4DD9-9368-200B0B1B5B77}" type="parTrans" cxnId="{7ADE2A42-0D6C-4B0B-9235-32AED121EE1C}">
      <dgm:prSet/>
      <dgm:spPr/>
      <dgm:t>
        <a:bodyPr/>
        <a:lstStyle/>
        <a:p>
          <a:endParaRPr lang="en-US"/>
        </a:p>
      </dgm:t>
    </dgm:pt>
    <dgm:pt modelId="{05E57626-6F28-4A08-91A0-3B3FD89CB6FF}" type="sibTrans" cxnId="{7ADE2A42-0D6C-4B0B-9235-32AED121EE1C}">
      <dgm:prSet/>
      <dgm:spPr/>
      <dgm:t>
        <a:bodyPr/>
        <a:lstStyle/>
        <a:p>
          <a:endParaRPr lang="en-US"/>
        </a:p>
      </dgm:t>
    </dgm:pt>
    <dgm:pt modelId="{E8971401-E1F8-4712-AC60-0D6970FCF80E}">
      <dgm:prSet/>
      <dgm:spPr/>
      <dgm:t>
        <a:bodyPr/>
        <a:lstStyle/>
        <a:p>
          <a:r>
            <a:rPr lang="en-US" dirty="0"/>
            <a:t>Stronger consistency semantics can be achieved within a shard.</a:t>
          </a:r>
        </a:p>
      </dgm:t>
    </dgm:pt>
    <dgm:pt modelId="{7186A650-A589-4DA6-A92A-FA71CAC1AC74}" type="parTrans" cxnId="{6E6B2DDF-98F1-48DD-AB81-4561DD598C4F}">
      <dgm:prSet/>
      <dgm:spPr/>
      <dgm:t>
        <a:bodyPr/>
        <a:lstStyle/>
        <a:p>
          <a:endParaRPr lang="en-US"/>
        </a:p>
      </dgm:t>
    </dgm:pt>
    <dgm:pt modelId="{6C5881BE-9736-407C-B11F-E97070C151A2}" type="sibTrans" cxnId="{6E6B2DDF-98F1-48DD-AB81-4561DD598C4F}">
      <dgm:prSet/>
      <dgm:spPr/>
      <dgm:t>
        <a:bodyPr/>
        <a:lstStyle/>
        <a:p>
          <a:endParaRPr lang="en-US"/>
        </a:p>
      </dgm:t>
    </dgm:pt>
    <dgm:pt modelId="{87A761BA-C959-4DA0-926A-BC96A221D354}">
      <dgm:prSet/>
      <dgm:spPr/>
      <dgm:t>
        <a:bodyPr/>
        <a:lstStyle/>
        <a:p>
          <a:r>
            <a:rPr lang="en-US" dirty="0"/>
            <a:t>If access is based on physical location, we can place data close to where it is accessed.</a:t>
          </a:r>
        </a:p>
      </dgm:t>
    </dgm:pt>
    <dgm:pt modelId="{E638FEBB-0305-4EF6-93F3-F832564E8AA6}" type="parTrans" cxnId="{E5B48EFD-59AC-4D25-A1A2-6EDF90227727}">
      <dgm:prSet/>
      <dgm:spPr/>
      <dgm:t>
        <a:bodyPr/>
        <a:lstStyle/>
        <a:p>
          <a:endParaRPr lang="en-US"/>
        </a:p>
      </dgm:t>
    </dgm:pt>
    <dgm:pt modelId="{D985459D-0A35-401E-9CA4-2458B9B9A4A3}" type="sibTrans" cxnId="{E5B48EFD-59AC-4D25-A1A2-6EDF90227727}">
      <dgm:prSet/>
      <dgm:spPr/>
      <dgm:t>
        <a:bodyPr/>
        <a:lstStyle/>
        <a:p>
          <a:endParaRPr lang="en-US"/>
        </a:p>
      </dgm:t>
    </dgm:pt>
    <dgm:pt modelId="{08AD0509-D0E7-4D9A-8247-722EA63FCEE4}">
      <dgm:prSet/>
      <dgm:spPr/>
      <dgm:t>
        <a:bodyPr/>
        <a:lstStyle/>
        <a:p>
          <a:r>
            <a:rPr lang="en-US" dirty="0"/>
            <a:t>Another factor is trying to keep data balanced: We should arrange aggregates so they are evenly distributed in order that each node receive the same amount of the load. </a:t>
          </a:r>
        </a:p>
      </dgm:t>
    </dgm:pt>
    <dgm:pt modelId="{620A9338-6FAA-4755-89CA-79298B39BCAB}" type="parTrans" cxnId="{00280E5A-82DD-4951-BC02-8AFA10AA786E}">
      <dgm:prSet/>
      <dgm:spPr/>
      <dgm:t>
        <a:bodyPr/>
        <a:lstStyle/>
        <a:p>
          <a:endParaRPr lang="en-US"/>
        </a:p>
      </dgm:t>
    </dgm:pt>
    <dgm:pt modelId="{9DD4A64A-AA76-4C4F-9757-9F79FD77DFE0}" type="sibTrans" cxnId="{00280E5A-82DD-4951-BC02-8AFA10AA786E}">
      <dgm:prSet/>
      <dgm:spPr/>
      <dgm:t>
        <a:bodyPr/>
        <a:lstStyle/>
        <a:p>
          <a:endParaRPr lang="en-US"/>
        </a:p>
      </dgm:t>
    </dgm:pt>
    <dgm:pt modelId="{F0173E74-60A8-4AF0-8F0C-A26FD659F5A7}" type="pres">
      <dgm:prSet presAssocID="{51819B57-A7F0-4A9E-9298-7888240C283A}" presName="linear" presStyleCnt="0">
        <dgm:presLayoutVars>
          <dgm:animLvl val="lvl"/>
          <dgm:resizeHandles val="exact"/>
        </dgm:presLayoutVars>
      </dgm:prSet>
      <dgm:spPr/>
    </dgm:pt>
    <dgm:pt modelId="{BC869AED-7371-448B-9957-E93312E6AFBC}" type="pres">
      <dgm:prSet presAssocID="{D30B4660-436E-41DD-8FBF-70782D59281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AB057EF-3DA6-46F4-B422-51CEF18003BD}" type="pres">
      <dgm:prSet presAssocID="{F344891E-6920-4833-8FEF-BEA1508A6540}" presName="spacer" presStyleCnt="0"/>
      <dgm:spPr/>
    </dgm:pt>
    <dgm:pt modelId="{755B1E12-CD83-490C-BA33-1CF0023A3571}" type="pres">
      <dgm:prSet presAssocID="{D88A2EA1-1C5F-4D82-905F-8D071DEDE1B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560EC2A-5F3B-4436-95BA-CA58E1A83303}" type="pres">
      <dgm:prSet presAssocID="{05E57626-6F28-4A08-91A0-3B3FD89CB6FF}" presName="spacer" presStyleCnt="0"/>
      <dgm:spPr/>
    </dgm:pt>
    <dgm:pt modelId="{3E5A1CDC-C7FF-4355-B5AF-D08C483F8EDC}" type="pres">
      <dgm:prSet presAssocID="{E8971401-E1F8-4712-AC60-0D6970FCF80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6B32DFA-38A2-4A86-A68A-927250899690}" type="pres">
      <dgm:prSet presAssocID="{6C5881BE-9736-407C-B11F-E97070C151A2}" presName="spacer" presStyleCnt="0"/>
      <dgm:spPr/>
    </dgm:pt>
    <dgm:pt modelId="{6F198E17-0040-450C-8DA4-E6612432B25F}" type="pres">
      <dgm:prSet presAssocID="{87A761BA-C959-4DA0-926A-BC96A221D35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3A73FC6-F695-4865-B44C-C736549457FB}" type="pres">
      <dgm:prSet presAssocID="{D985459D-0A35-401E-9CA4-2458B9B9A4A3}" presName="spacer" presStyleCnt="0"/>
      <dgm:spPr/>
    </dgm:pt>
    <dgm:pt modelId="{D9B0D7AA-C7C7-41F4-9447-4D9C82F25FE5}" type="pres">
      <dgm:prSet presAssocID="{08AD0509-D0E7-4D9A-8247-722EA63FCEE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D914934-A355-4A1B-A32C-9750252CC0B8}" type="presOf" srcId="{87A761BA-C959-4DA0-926A-BC96A221D354}" destId="{6F198E17-0040-450C-8DA4-E6612432B25F}" srcOrd="0" destOrd="0" presId="urn:microsoft.com/office/officeart/2005/8/layout/vList2"/>
    <dgm:cxn modelId="{7ADE2A42-0D6C-4B0B-9235-32AED121EE1C}" srcId="{51819B57-A7F0-4A9E-9298-7888240C283A}" destId="{D88A2EA1-1C5F-4D82-905F-8D071DEDE1BA}" srcOrd="1" destOrd="0" parTransId="{2B7BC4CD-F0E1-4DD9-9368-200B0B1B5B77}" sibTransId="{05E57626-6F28-4A08-91A0-3B3FD89CB6FF}"/>
    <dgm:cxn modelId="{F6925B4D-4A4A-439A-B45E-88EB39BAE67A}" type="presOf" srcId="{D30B4660-436E-41DD-8FBF-70782D592814}" destId="{BC869AED-7371-448B-9957-E93312E6AFBC}" srcOrd="0" destOrd="0" presId="urn:microsoft.com/office/officeart/2005/8/layout/vList2"/>
    <dgm:cxn modelId="{321DE555-A99A-469B-ACB0-34A72C100D16}" type="presOf" srcId="{E8971401-E1F8-4712-AC60-0D6970FCF80E}" destId="{3E5A1CDC-C7FF-4355-B5AF-D08C483F8EDC}" srcOrd="0" destOrd="0" presId="urn:microsoft.com/office/officeart/2005/8/layout/vList2"/>
    <dgm:cxn modelId="{00280E5A-82DD-4951-BC02-8AFA10AA786E}" srcId="{51819B57-A7F0-4A9E-9298-7888240C283A}" destId="{08AD0509-D0E7-4D9A-8247-722EA63FCEE4}" srcOrd="4" destOrd="0" parTransId="{620A9338-6FAA-4755-89CA-79298B39BCAB}" sibTransId="{9DD4A64A-AA76-4C4F-9757-9F79FD77DFE0}"/>
    <dgm:cxn modelId="{294821A9-4C78-41B5-9DED-8090442EA2F8}" type="presOf" srcId="{51819B57-A7F0-4A9E-9298-7888240C283A}" destId="{F0173E74-60A8-4AF0-8F0C-A26FD659F5A7}" srcOrd="0" destOrd="0" presId="urn:microsoft.com/office/officeart/2005/8/layout/vList2"/>
    <dgm:cxn modelId="{6E6B2DDF-98F1-48DD-AB81-4561DD598C4F}" srcId="{51819B57-A7F0-4A9E-9298-7888240C283A}" destId="{E8971401-E1F8-4712-AC60-0D6970FCF80E}" srcOrd="2" destOrd="0" parTransId="{7186A650-A589-4DA6-A92A-FA71CAC1AC74}" sibTransId="{6C5881BE-9736-407C-B11F-E97070C151A2}"/>
    <dgm:cxn modelId="{1C0DADE3-3BDA-433E-8DC8-A1F1C98B420B}" srcId="{51819B57-A7F0-4A9E-9298-7888240C283A}" destId="{D30B4660-436E-41DD-8FBF-70782D592814}" srcOrd="0" destOrd="0" parTransId="{1FF8060C-8D49-4881-9679-1606BD38C696}" sibTransId="{F344891E-6920-4833-8FEF-BEA1508A6540}"/>
    <dgm:cxn modelId="{7046E8EE-16AA-4377-8219-C7967D97A08F}" type="presOf" srcId="{08AD0509-D0E7-4D9A-8247-722EA63FCEE4}" destId="{D9B0D7AA-C7C7-41F4-9447-4D9C82F25FE5}" srcOrd="0" destOrd="0" presId="urn:microsoft.com/office/officeart/2005/8/layout/vList2"/>
    <dgm:cxn modelId="{FD57E0F6-05B2-4115-81DD-D43639806DA3}" type="presOf" srcId="{D88A2EA1-1C5F-4D82-905F-8D071DEDE1BA}" destId="{755B1E12-CD83-490C-BA33-1CF0023A3571}" srcOrd="0" destOrd="0" presId="urn:microsoft.com/office/officeart/2005/8/layout/vList2"/>
    <dgm:cxn modelId="{E5B48EFD-59AC-4D25-A1A2-6EDF90227727}" srcId="{51819B57-A7F0-4A9E-9298-7888240C283A}" destId="{87A761BA-C959-4DA0-926A-BC96A221D354}" srcOrd="3" destOrd="0" parTransId="{E638FEBB-0305-4EF6-93F3-F832564E8AA6}" sibTransId="{D985459D-0A35-401E-9CA4-2458B9B9A4A3}"/>
    <dgm:cxn modelId="{692BB503-5605-4060-A60F-11E0545F0DBD}" type="presParOf" srcId="{F0173E74-60A8-4AF0-8F0C-A26FD659F5A7}" destId="{BC869AED-7371-448B-9957-E93312E6AFBC}" srcOrd="0" destOrd="0" presId="urn:microsoft.com/office/officeart/2005/8/layout/vList2"/>
    <dgm:cxn modelId="{4E045D38-E23D-413D-82BC-802C608083AC}" type="presParOf" srcId="{F0173E74-60A8-4AF0-8F0C-A26FD659F5A7}" destId="{BAB057EF-3DA6-46F4-B422-51CEF18003BD}" srcOrd="1" destOrd="0" presId="urn:microsoft.com/office/officeart/2005/8/layout/vList2"/>
    <dgm:cxn modelId="{EBEA2297-EA27-46E3-B0AB-2CBB7C78E2E8}" type="presParOf" srcId="{F0173E74-60A8-4AF0-8F0C-A26FD659F5A7}" destId="{755B1E12-CD83-490C-BA33-1CF0023A3571}" srcOrd="2" destOrd="0" presId="urn:microsoft.com/office/officeart/2005/8/layout/vList2"/>
    <dgm:cxn modelId="{D699163E-729B-4474-A62E-CEB4B4F56D27}" type="presParOf" srcId="{F0173E74-60A8-4AF0-8F0C-A26FD659F5A7}" destId="{1560EC2A-5F3B-4436-95BA-CA58E1A83303}" srcOrd="3" destOrd="0" presId="urn:microsoft.com/office/officeart/2005/8/layout/vList2"/>
    <dgm:cxn modelId="{0ED11618-AE05-4E03-B2EA-88F00D11CA6C}" type="presParOf" srcId="{F0173E74-60A8-4AF0-8F0C-A26FD659F5A7}" destId="{3E5A1CDC-C7FF-4355-B5AF-D08C483F8EDC}" srcOrd="4" destOrd="0" presId="urn:microsoft.com/office/officeart/2005/8/layout/vList2"/>
    <dgm:cxn modelId="{4388D08B-8378-42C6-8521-0B2AA1109020}" type="presParOf" srcId="{F0173E74-60A8-4AF0-8F0C-A26FD659F5A7}" destId="{76B32DFA-38A2-4A86-A68A-927250899690}" srcOrd="5" destOrd="0" presId="urn:microsoft.com/office/officeart/2005/8/layout/vList2"/>
    <dgm:cxn modelId="{B5A8CFD3-3D46-44AB-B338-75C156BEF3E1}" type="presParOf" srcId="{F0173E74-60A8-4AF0-8F0C-A26FD659F5A7}" destId="{6F198E17-0040-450C-8DA4-E6612432B25F}" srcOrd="6" destOrd="0" presId="urn:microsoft.com/office/officeart/2005/8/layout/vList2"/>
    <dgm:cxn modelId="{BCECF832-6335-47A1-9C44-AA6CEBB90BCC}" type="presParOf" srcId="{F0173E74-60A8-4AF0-8F0C-A26FD659F5A7}" destId="{63A73FC6-F695-4865-B44C-C736549457FB}" srcOrd="7" destOrd="0" presId="urn:microsoft.com/office/officeart/2005/8/layout/vList2"/>
    <dgm:cxn modelId="{04CB2EAA-C2F3-49DD-A67E-E390E6CC3FC6}" type="presParOf" srcId="{F0173E74-60A8-4AF0-8F0C-A26FD659F5A7}" destId="{D9B0D7AA-C7C7-41F4-9447-4D9C82F25FE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BBCDCED-8FE8-4B81-A3CA-14A89A9499A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9BAE22A-0525-4F86-A352-A8BF6CDCDDEE}">
      <dgm:prSet/>
      <dgm:spPr/>
      <dgm:t>
        <a:bodyPr/>
        <a:lstStyle/>
        <a:p>
          <a:r>
            <a:rPr lang="en-US"/>
            <a:t>In general, many NoSQL databases offers </a:t>
          </a:r>
          <a:r>
            <a:rPr lang="en-US" b="1"/>
            <a:t>auto- sharding.</a:t>
          </a:r>
          <a:r>
            <a:rPr lang="en-US"/>
            <a:t>					</a:t>
          </a:r>
        </a:p>
      </dgm:t>
    </dgm:pt>
    <dgm:pt modelId="{8CC1E306-07CA-4966-9EBA-F78F9B9027A7}" type="parTrans" cxnId="{F94030CC-C3D5-4E6F-89B2-CBA8F93C5737}">
      <dgm:prSet/>
      <dgm:spPr/>
      <dgm:t>
        <a:bodyPr/>
        <a:lstStyle/>
        <a:p>
          <a:endParaRPr lang="en-US"/>
        </a:p>
      </dgm:t>
    </dgm:pt>
    <dgm:pt modelId="{5E21FC8E-012D-42E7-BF4D-1A1DA052BBA2}" type="sibTrans" cxnId="{F94030CC-C3D5-4E6F-89B2-CBA8F93C5737}">
      <dgm:prSet/>
      <dgm:spPr/>
      <dgm:t>
        <a:bodyPr/>
        <a:lstStyle/>
        <a:p>
          <a:endParaRPr lang="en-US"/>
        </a:p>
      </dgm:t>
    </dgm:pt>
    <dgm:pt modelId="{8E0298E1-75CF-4E62-96B7-4CE300004AD1}">
      <dgm:prSet/>
      <dgm:spPr/>
      <dgm:t>
        <a:bodyPr/>
        <a:lstStyle/>
        <a:p>
          <a:r>
            <a:rPr lang="en-US"/>
            <a:t>This can make much easier to use sharding in an application.					</a:t>
          </a:r>
        </a:p>
      </dgm:t>
    </dgm:pt>
    <dgm:pt modelId="{18220E0D-3EA3-452F-839C-5F25154F8047}" type="parTrans" cxnId="{6C2DAC90-86BA-4935-B44D-DB63EC6041CC}">
      <dgm:prSet/>
      <dgm:spPr/>
      <dgm:t>
        <a:bodyPr/>
        <a:lstStyle/>
        <a:p>
          <a:endParaRPr lang="en-US"/>
        </a:p>
      </dgm:t>
    </dgm:pt>
    <dgm:pt modelId="{E4970BAC-4EFF-418A-B6AD-5C8FFADE05A1}" type="sibTrans" cxnId="{6C2DAC90-86BA-4935-B44D-DB63EC6041CC}">
      <dgm:prSet/>
      <dgm:spPr/>
      <dgm:t>
        <a:bodyPr/>
        <a:lstStyle/>
        <a:p>
          <a:endParaRPr lang="en-US"/>
        </a:p>
      </dgm:t>
    </dgm:pt>
    <dgm:pt modelId="{43BA4896-248B-433D-B43D-FA526F0183F3}">
      <dgm:prSet/>
      <dgm:spPr/>
      <dgm:t>
        <a:bodyPr/>
        <a:lstStyle/>
        <a:p>
          <a:r>
            <a:rPr lang="en-US"/>
            <a:t>Sharding is especially valuable for performance because it </a:t>
          </a:r>
          <a:r>
            <a:rPr lang="en-US" b="1"/>
            <a:t>improves read and write </a:t>
          </a:r>
          <a:r>
            <a:rPr lang="en-US"/>
            <a:t>performances.</a:t>
          </a:r>
        </a:p>
      </dgm:t>
    </dgm:pt>
    <dgm:pt modelId="{A4FCF9B2-843B-4242-A6C4-37BBC022E4B9}" type="parTrans" cxnId="{0BC8B61D-71A4-435D-9343-7E78E24E7CE4}">
      <dgm:prSet/>
      <dgm:spPr/>
      <dgm:t>
        <a:bodyPr/>
        <a:lstStyle/>
        <a:p>
          <a:endParaRPr lang="en-US"/>
        </a:p>
      </dgm:t>
    </dgm:pt>
    <dgm:pt modelId="{25F02ADA-1326-4CA1-844B-0272F0577554}" type="sibTrans" cxnId="{0BC8B61D-71A4-435D-9343-7E78E24E7CE4}">
      <dgm:prSet/>
      <dgm:spPr/>
      <dgm:t>
        <a:bodyPr/>
        <a:lstStyle/>
        <a:p>
          <a:endParaRPr lang="en-US"/>
        </a:p>
      </dgm:t>
    </dgm:pt>
    <dgm:pt modelId="{027BA264-CF45-4CA6-9A32-DB23E7A75217}">
      <dgm:prSet/>
      <dgm:spPr/>
      <dgm:t>
        <a:bodyPr/>
        <a:lstStyle/>
        <a:p>
          <a:r>
            <a:rPr lang="en-US"/>
            <a:t>It scales read and writes on the different nodes of the same cluster.</a:t>
          </a:r>
        </a:p>
      </dgm:t>
    </dgm:pt>
    <dgm:pt modelId="{432F9842-FC8B-460D-B461-EF96905C57AB}" type="parTrans" cxnId="{DCD8A2A6-01AF-498D-BEBF-4E72BB87E220}">
      <dgm:prSet/>
      <dgm:spPr/>
      <dgm:t>
        <a:bodyPr/>
        <a:lstStyle/>
        <a:p>
          <a:endParaRPr lang="en-US"/>
        </a:p>
      </dgm:t>
    </dgm:pt>
    <dgm:pt modelId="{BF114031-CABE-4363-98A6-A3ABE57EECB0}" type="sibTrans" cxnId="{DCD8A2A6-01AF-498D-BEBF-4E72BB87E220}">
      <dgm:prSet/>
      <dgm:spPr/>
      <dgm:t>
        <a:bodyPr/>
        <a:lstStyle/>
        <a:p>
          <a:endParaRPr lang="en-US"/>
        </a:p>
      </dgm:t>
    </dgm:pt>
    <dgm:pt modelId="{B32115E8-6E68-4D32-8F79-017B808775FE}" type="pres">
      <dgm:prSet presAssocID="{6BBCDCED-8FE8-4B81-A3CA-14A89A9499AF}" presName="root" presStyleCnt="0">
        <dgm:presLayoutVars>
          <dgm:dir/>
          <dgm:resizeHandles val="exact"/>
        </dgm:presLayoutVars>
      </dgm:prSet>
      <dgm:spPr/>
    </dgm:pt>
    <dgm:pt modelId="{8945CAAC-96FD-4B9F-8272-C0625BEFC14B}" type="pres">
      <dgm:prSet presAssocID="{49BAE22A-0525-4F86-A352-A8BF6CDCDDEE}" presName="compNode" presStyleCnt="0"/>
      <dgm:spPr/>
    </dgm:pt>
    <dgm:pt modelId="{97E9BC60-139D-4CEB-B270-27D5E4893888}" type="pres">
      <dgm:prSet presAssocID="{49BAE22A-0525-4F86-A352-A8BF6CDCDDEE}" presName="bgRect" presStyleLbl="bgShp" presStyleIdx="0" presStyleCnt="4"/>
      <dgm:spPr/>
    </dgm:pt>
    <dgm:pt modelId="{CCF75EDE-1E62-4E09-868E-381941CDCEF8}" type="pres">
      <dgm:prSet presAssocID="{49BAE22A-0525-4F86-A352-A8BF6CDCDD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F9B8610-961B-4DB9-83E1-B82B152ABF26}" type="pres">
      <dgm:prSet presAssocID="{49BAE22A-0525-4F86-A352-A8BF6CDCDDEE}" presName="spaceRect" presStyleCnt="0"/>
      <dgm:spPr/>
    </dgm:pt>
    <dgm:pt modelId="{C0448CA2-B7CE-40AF-BE5F-E5508CD3E6F5}" type="pres">
      <dgm:prSet presAssocID="{49BAE22A-0525-4F86-A352-A8BF6CDCDDEE}" presName="parTx" presStyleLbl="revTx" presStyleIdx="0" presStyleCnt="4">
        <dgm:presLayoutVars>
          <dgm:chMax val="0"/>
          <dgm:chPref val="0"/>
        </dgm:presLayoutVars>
      </dgm:prSet>
      <dgm:spPr/>
    </dgm:pt>
    <dgm:pt modelId="{239B2484-CF2A-4CA6-AA8D-8175355F1F93}" type="pres">
      <dgm:prSet presAssocID="{5E21FC8E-012D-42E7-BF4D-1A1DA052BBA2}" presName="sibTrans" presStyleCnt="0"/>
      <dgm:spPr/>
    </dgm:pt>
    <dgm:pt modelId="{74F278A3-6187-4AFD-A19D-806EABA51518}" type="pres">
      <dgm:prSet presAssocID="{8E0298E1-75CF-4E62-96B7-4CE300004AD1}" presName="compNode" presStyleCnt="0"/>
      <dgm:spPr/>
    </dgm:pt>
    <dgm:pt modelId="{DA14B3BA-19D8-4248-996C-091B866F499F}" type="pres">
      <dgm:prSet presAssocID="{8E0298E1-75CF-4E62-96B7-4CE300004AD1}" presName="bgRect" presStyleLbl="bgShp" presStyleIdx="1" presStyleCnt="4"/>
      <dgm:spPr/>
    </dgm:pt>
    <dgm:pt modelId="{C7C01795-CC8C-4E48-B8FD-E7E2D8AB04E1}" type="pres">
      <dgm:prSet presAssocID="{8E0298E1-75CF-4E62-96B7-4CE300004A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C25A5EBD-6781-4EDD-8D20-A624F21FB6A1}" type="pres">
      <dgm:prSet presAssocID="{8E0298E1-75CF-4E62-96B7-4CE300004AD1}" presName="spaceRect" presStyleCnt="0"/>
      <dgm:spPr/>
    </dgm:pt>
    <dgm:pt modelId="{73328734-9A93-4C18-B5E1-3F4A5A68CA67}" type="pres">
      <dgm:prSet presAssocID="{8E0298E1-75CF-4E62-96B7-4CE300004AD1}" presName="parTx" presStyleLbl="revTx" presStyleIdx="1" presStyleCnt="4">
        <dgm:presLayoutVars>
          <dgm:chMax val="0"/>
          <dgm:chPref val="0"/>
        </dgm:presLayoutVars>
      </dgm:prSet>
      <dgm:spPr/>
    </dgm:pt>
    <dgm:pt modelId="{1D632745-79B1-4690-A4D9-9A930AAF79DF}" type="pres">
      <dgm:prSet presAssocID="{E4970BAC-4EFF-418A-B6AD-5C8FFADE05A1}" presName="sibTrans" presStyleCnt="0"/>
      <dgm:spPr/>
    </dgm:pt>
    <dgm:pt modelId="{E95E7B29-05CA-461A-AE2F-A08093257C14}" type="pres">
      <dgm:prSet presAssocID="{43BA4896-248B-433D-B43D-FA526F0183F3}" presName="compNode" presStyleCnt="0"/>
      <dgm:spPr/>
    </dgm:pt>
    <dgm:pt modelId="{4D5D942A-C51D-41AC-AA54-E37F10A90576}" type="pres">
      <dgm:prSet presAssocID="{43BA4896-248B-433D-B43D-FA526F0183F3}" presName="bgRect" presStyleLbl="bgShp" presStyleIdx="2" presStyleCnt="4"/>
      <dgm:spPr/>
    </dgm:pt>
    <dgm:pt modelId="{62174878-4C30-49E7-8199-5BB6D9E23BB5}" type="pres">
      <dgm:prSet presAssocID="{43BA4896-248B-433D-B43D-FA526F0183F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6B5D8A88-13D7-40FF-9411-632EF24706DF}" type="pres">
      <dgm:prSet presAssocID="{43BA4896-248B-433D-B43D-FA526F0183F3}" presName="spaceRect" presStyleCnt="0"/>
      <dgm:spPr/>
    </dgm:pt>
    <dgm:pt modelId="{4B964918-42EF-4B0C-8172-BAC6D138B8EB}" type="pres">
      <dgm:prSet presAssocID="{43BA4896-248B-433D-B43D-FA526F0183F3}" presName="parTx" presStyleLbl="revTx" presStyleIdx="2" presStyleCnt="4">
        <dgm:presLayoutVars>
          <dgm:chMax val="0"/>
          <dgm:chPref val="0"/>
        </dgm:presLayoutVars>
      </dgm:prSet>
      <dgm:spPr/>
    </dgm:pt>
    <dgm:pt modelId="{B3711D4E-D471-44FB-800B-28A19C063C01}" type="pres">
      <dgm:prSet presAssocID="{25F02ADA-1326-4CA1-844B-0272F0577554}" presName="sibTrans" presStyleCnt="0"/>
      <dgm:spPr/>
    </dgm:pt>
    <dgm:pt modelId="{CA55B2B9-2B37-412F-8ADA-2721BC017E61}" type="pres">
      <dgm:prSet presAssocID="{027BA264-CF45-4CA6-9A32-DB23E7A75217}" presName="compNode" presStyleCnt="0"/>
      <dgm:spPr/>
    </dgm:pt>
    <dgm:pt modelId="{4D5452CB-BAF5-4F81-8393-E7CD2ACDD0D3}" type="pres">
      <dgm:prSet presAssocID="{027BA264-CF45-4CA6-9A32-DB23E7A75217}" presName="bgRect" presStyleLbl="bgShp" presStyleIdx="3" presStyleCnt="4"/>
      <dgm:spPr/>
    </dgm:pt>
    <dgm:pt modelId="{FBC38486-AE61-44F2-80DD-D39A17336368}" type="pres">
      <dgm:prSet presAssocID="{027BA264-CF45-4CA6-9A32-DB23E7A7521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04840589-D6AF-41CF-AB47-A04C2A4CC900}" type="pres">
      <dgm:prSet presAssocID="{027BA264-CF45-4CA6-9A32-DB23E7A75217}" presName="spaceRect" presStyleCnt="0"/>
      <dgm:spPr/>
    </dgm:pt>
    <dgm:pt modelId="{D630BADF-5286-4F91-BD35-9093C8484870}" type="pres">
      <dgm:prSet presAssocID="{027BA264-CF45-4CA6-9A32-DB23E7A7521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4EE4B0C-F373-4578-BFD8-B5C3B5D29A06}" type="presOf" srcId="{6BBCDCED-8FE8-4B81-A3CA-14A89A9499AF}" destId="{B32115E8-6E68-4D32-8F79-017B808775FE}" srcOrd="0" destOrd="0" presId="urn:microsoft.com/office/officeart/2018/2/layout/IconVerticalSolidList"/>
    <dgm:cxn modelId="{0BC8B61D-71A4-435D-9343-7E78E24E7CE4}" srcId="{6BBCDCED-8FE8-4B81-A3CA-14A89A9499AF}" destId="{43BA4896-248B-433D-B43D-FA526F0183F3}" srcOrd="2" destOrd="0" parTransId="{A4FCF9B2-843B-4242-A6C4-37BBC022E4B9}" sibTransId="{25F02ADA-1326-4CA1-844B-0272F0577554}"/>
    <dgm:cxn modelId="{B4AD142E-75DA-4C76-8D9F-5B96A5D17BEA}" type="presOf" srcId="{43BA4896-248B-433D-B43D-FA526F0183F3}" destId="{4B964918-42EF-4B0C-8172-BAC6D138B8EB}" srcOrd="0" destOrd="0" presId="urn:microsoft.com/office/officeart/2018/2/layout/IconVerticalSolidList"/>
    <dgm:cxn modelId="{F3DC873A-B003-4BF8-A0C1-F235EDB97194}" type="presOf" srcId="{8E0298E1-75CF-4E62-96B7-4CE300004AD1}" destId="{73328734-9A93-4C18-B5E1-3F4A5A68CA67}" srcOrd="0" destOrd="0" presId="urn:microsoft.com/office/officeart/2018/2/layout/IconVerticalSolidList"/>
    <dgm:cxn modelId="{2E72E83F-6BC1-4CEB-B3AD-3EAE3AC224E0}" type="presOf" srcId="{027BA264-CF45-4CA6-9A32-DB23E7A75217}" destId="{D630BADF-5286-4F91-BD35-9093C8484870}" srcOrd="0" destOrd="0" presId="urn:microsoft.com/office/officeart/2018/2/layout/IconVerticalSolidList"/>
    <dgm:cxn modelId="{F18B0A5E-6FA8-4083-A1E8-D26359AA4FB2}" type="presOf" srcId="{49BAE22A-0525-4F86-A352-A8BF6CDCDDEE}" destId="{C0448CA2-B7CE-40AF-BE5F-E5508CD3E6F5}" srcOrd="0" destOrd="0" presId="urn:microsoft.com/office/officeart/2018/2/layout/IconVerticalSolidList"/>
    <dgm:cxn modelId="{6C2DAC90-86BA-4935-B44D-DB63EC6041CC}" srcId="{6BBCDCED-8FE8-4B81-A3CA-14A89A9499AF}" destId="{8E0298E1-75CF-4E62-96B7-4CE300004AD1}" srcOrd="1" destOrd="0" parTransId="{18220E0D-3EA3-452F-839C-5F25154F8047}" sibTransId="{E4970BAC-4EFF-418A-B6AD-5C8FFADE05A1}"/>
    <dgm:cxn modelId="{DCD8A2A6-01AF-498D-BEBF-4E72BB87E220}" srcId="{6BBCDCED-8FE8-4B81-A3CA-14A89A9499AF}" destId="{027BA264-CF45-4CA6-9A32-DB23E7A75217}" srcOrd="3" destOrd="0" parTransId="{432F9842-FC8B-460D-B461-EF96905C57AB}" sibTransId="{BF114031-CABE-4363-98A6-A3ABE57EECB0}"/>
    <dgm:cxn modelId="{F94030CC-C3D5-4E6F-89B2-CBA8F93C5737}" srcId="{6BBCDCED-8FE8-4B81-A3CA-14A89A9499AF}" destId="{49BAE22A-0525-4F86-A352-A8BF6CDCDDEE}" srcOrd="0" destOrd="0" parTransId="{8CC1E306-07CA-4966-9EBA-F78F9B9027A7}" sibTransId="{5E21FC8E-012D-42E7-BF4D-1A1DA052BBA2}"/>
    <dgm:cxn modelId="{F8E2D6FC-FD19-4C45-AD68-8BCE64C45E0A}" type="presParOf" srcId="{B32115E8-6E68-4D32-8F79-017B808775FE}" destId="{8945CAAC-96FD-4B9F-8272-C0625BEFC14B}" srcOrd="0" destOrd="0" presId="urn:microsoft.com/office/officeart/2018/2/layout/IconVerticalSolidList"/>
    <dgm:cxn modelId="{AA966872-E940-46B2-ACE5-E1E2BC12DB88}" type="presParOf" srcId="{8945CAAC-96FD-4B9F-8272-C0625BEFC14B}" destId="{97E9BC60-139D-4CEB-B270-27D5E4893888}" srcOrd="0" destOrd="0" presId="urn:microsoft.com/office/officeart/2018/2/layout/IconVerticalSolidList"/>
    <dgm:cxn modelId="{B07F3791-0804-4D29-95A6-E85CF7147E4B}" type="presParOf" srcId="{8945CAAC-96FD-4B9F-8272-C0625BEFC14B}" destId="{CCF75EDE-1E62-4E09-868E-381941CDCEF8}" srcOrd="1" destOrd="0" presId="urn:microsoft.com/office/officeart/2018/2/layout/IconVerticalSolidList"/>
    <dgm:cxn modelId="{087EDE81-2044-4D66-85B3-1E15286BE1D4}" type="presParOf" srcId="{8945CAAC-96FD-4B9F-8272-C0625BEFC14B}" destId="{3F9B8610-961B-4DB9-83E1-B82B152ABF26}" srcOrd="2" destOrd="0" presId="urn:microsoft.com/office/officeart/2018/2/layout/IconVerticalSolidList"/>
    <dgm:cxn modelId="{801E8F44-C313-4AE8-8C1A-3806658FE2B1}" type="presParOf" srcId="{8945CAAC-96FD-4B9F-8272-C0625BEFC14B}" destId="{C0448CA2-B7CE-40AF-BE5F-E5508CD3E6F5}" srcOrd="3" destOrd="0" presId="urn:microsoft.com/office/officeart/2018/2/layout/IconVerticalSolidList"/>
    <dgm:cxn modelId="{38831F78-D5E3-4D06-B70A-C6F3AE6D0DBB}" type="presParOf" srcId="{B32115E8-6E68-4D32-8F79-017B808775FE}" destId="{239B2484-CF2A-4CA6-AA8D-8175355F1F93}" srcOrd="1" destOrd="0" presId="urn:microsoft.com/office/officeart/2018/2/layout/IconVerticalSolidList"/>
    <dgm:cxn modelId="{93F5F595-C3C8-412F-B0B8-E5E086C1DA29}" type="presParOf" srcId="{B32115E8-6E68-4D32-8F79-017B808775FE}" destId="{74F278A3-6187-4AFD-A19D-806EABA51518}" srcOrd="2" destOrd="0" presId="urn:microsoft.com/office/officeart/2018/2/layout/IconVerticalSolidList"/>
    <dgm:cxn modelId="{669F88C5-4B3F-4C3E-AA2E-7D6E23F720BC}" type="presParOf" srcId="{74F278A3-6187-4AFD-A19D-806EABA51518}" destId="{DA14B3BA-19D8-4248-996C-091B866F499F}" srcOrd="0" destOrd="0" presId="urn:microsoft.com/office/officeart/2018/2/layout/IconVerticalSolidList"/>
    <dgm:cxn modelId="{2F4C25D1-C835-4D16-98CB-891AFAB925DA}" type="presParOf" srcId="{74F278A3-6187-4AFD-A19D-806EABA51518}" destId="{C7C01795-CC8C-4E48-B8FD-E7E2D8AB04E1}" srcOrd="1" destOrd="0" presId="urn:microsoft.com/office/officeart/2018/2/layout/IconVerticalSolidList"/>
    <dgm:cxn modelId="{AEFC0FAD-36CB-43CB-A4BE-4D2DCD43B05C}" type="presParOf" srcId="{74F278A3-6187-4AFD-A19D-806EABA51518}" destId="{C25A5EBD-6781-4EDD-8D20-A624F21FB6A1}" srcOrd="2" destOrd="0" presId="urn:microsoft.com/office/officeart/2018/2/layout/IconVerticalSolidList"/>
    <dgm:cxn modelId="{24AE4803-3B86-4971-B81A-DF4E26837B5A}" type="presParOf" srcId="{74F278A3-6187-4AFD-A19D-806EABA51518}" destId="{73328734-9A93-4C18-B5E1-3F4A5A68CA67}" srcOrd="3" destOrd="0" presId="urn:microsoft.com/office/officeart/2018/2/layout/IconVerticalSolidList"/>
    <dgm:cxn modelId="{0E4E8FEE-0033-48EA-8455-534E21DA76FE}" type="presParOf" srcId="{B32115E8-6E68-4D32-8F79-017B808775FE}" destId="{1D632745-79B1-4690-A4D9-9A930AAF79DF}" srcOrd="3" destOrd="0" presId="urn:microsoft.com/office/officeart/2018/2/layout/IconVerticalSolidList"/>
    <dgm:cxn modelId="{6005D798-BB14-44A6-911D-BF8008EAE4DD}" type="presParOf" srcId="{B32115E8-6E68-4D32-8F79-017B808775FE}" destId="{E95E7B29-05CA-461A-AE2F-A08093257C14}" srcOrd="4" destOrd="0" presId="urn:microsoft.com/office/officeart/2018/2/layout/IconVerticalSolidList"/>
    <dgm:cxn modelId="{F1675092-8671-4A32-8E79-3C7B7DD5DF7A}" type="presParOf" srcId="{E95E7B29-05CA-461A-AE2F-A08093257C14}" destId="{4D5D942A-C51D-41AC-AA54-E37F10A90576}" srcOrd="0" destOrd="0" presId="urn:microsoft.com/office/officeart/2018/2/layout/IconVerticalSolidList"/>
    <dgm:cxn modelId="{16BAE51A-8D86-4E92-B801-9837E13F45E7}" type="presParOf" srcId="{E95E7B29-05CA-461A-AE2F-A08093257C14}" destId="{62174878-4C30-49E7-8199-5BB6D9E23BB5}" srcOrd="1" destOrd="0" presId="urn:microsoft.com/office/officeart/2018/2/layout/IconVerticalSolidList"/>
    <dgm:cxn modelId="{D1D93F12-9F28-4475-9CAB-85B970C46F0E}" type="presParOf" srcId="{E95E7B29-05CA-461A-AE2F-A08093257C14}" destId="{6B5D8A88-13D7-40FF-9411-632EF24706DF}" srcOrd="2" destOrd="0" presId="urn:microsoft.com/office/officeart/2018/2/layout/IconVerticalSolidList"/>
    <dgm:cxn modelId="{76728791-4D2B-483F-9930-FBB60DCCBD49}" type="presParOf" srcId="{E95E7B29-05CA-461A-AE2F-A08093257C14}" destId="{4B964918-42EF-4B0C-8172-BAC6D138B8EB}" srcOrd="3" destOrd="0" presId="urn:microsoft.com/office/officeart/2018/2/layout/IconVerticalSolidList"/>
    <dgm:cxn modelId="{06B18AF5-B3A9-440F-8FF8-73573EBC80E0}" type="presParOf" srcId="{B32115E8-6E68-4D32-8F79-017B808775FE}" destId="{B3711D4E-D471-44FB-800B-28A19C063C01}" srcOrd="5" destOrd="0" presId="urn:microsoft.com/office/officeart/2018/2/layout/IconVerticalSolidList"/>
    <dgm:cxn modelId="{A313284A-AED1-4AAF-9AB7-3F26A7E801F8}" type="presParOf" srcId="{B32115E8-6E68-4D32-8F79-017B808775FE}" destId="{CA55B2B9-2B37-412F-8ADA-2721BC017E61}" srcOrd="6" destOrd="0" presId="urn:microsoft.com/office/officeart/2018/2/layout/IconVerticalSolidList"/>
    <dgm:cxn modelId="{29B7A0E2-B4A3-41F6-8268-67DA99E58AE1}" type="presParOf" srcId="{CA55B2B9-2B37-412F-8ADA-2721BC017E61}" destId="{4D5452CB-BAF5-4F81-8393-E7CD2ACDD0D3}" srcOrd="0" destOrd="0" presId="urn:microsoft.com/office/officeart/2018/2/layout/IconVerticalSolidList"/>
    <dgm:cxn modelId="{5AD08CEC-64FD-4013-9DF7-78A061595AEE}" type="presParOf" srcId="{CA55B2B9-2B37-412F-8ADA-2721BC017E61}" destId="{FBC38486-AE61-44F2-80DD-D39A17336368}" srcOrd="1" destOrd="0" presId="urn:microsoft.com/office/officeart/2018/2/layout/IconVerticalSolidList"/>
    <dgm:cxn modelId="{146FC0C8-581D-4839-88BD-5E79278F8CAD}" type="presParOf" srcId="{CA55B2B9-2B37-412F-8ADA-2721BC017E61}" destId="{04840589-D6AF-41CF-AB47-A04C2A4CC900}" srcOrd="2" destOrd="0" presId="urn:microsoft.com/office/officeart/2018/2/layout/IconVerticalSolidList"/>
    <dgm:cxn modelId="{C6CC7130-B486-4308-93C4-6D07A884DD67}" type="presParOf" srcId="{CA55B2B9-2B37-412F-8ADA-2721BC017E61}" destId="{D630BADF-5286-4F91-BD35-9093C84848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975B3AF-082E-4CC2-BF9C-5F781BA465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64A3B14-0A58-40C7-9F7B-E59303DA1E37}">
      <dgm:prSet/>
      <dgm:spPr/>
      <dgm:t>
        <a:bodyPr/>
        <a:lstStyle/>
        <a:p>
          <a:r>
            <a:rPr lang="en-US"/>
            <a:t>Some databases are intended to be sharded at the beginning of development and certainly in production.</a:t>
          </a:r>
        </a:p>
      </dgm:t>
    </dgm:pt>
    <dgm:pt modelId="{E4A8BC65-5998-4039-9A54-48C6446C148F}" type="parTrans" cxnId="{842E539F-0F8E-4962-8785-512BDFDD9E75}">
      <dgm:prSet/>
      <dgm:spPr/>
      <dgm:t>
        <a:bodyPr/>
        <a:lstStyle/>
        <a:p>
          <a:endParaRPr lang="en-US"/>
        </a:p>
      </dgm:t>
    </dgm:pt>
    <dgm:pt modelId="{5B73BBC4-CF4E-4FF0-A39D-195FE8490410}" type="sibTrans" cxnId="{842E539F-0F8E-4962-8785-512BDFDD9E75}">
      <dgm:prSet/>
      <dgm:spPr/>
      <dgm:t>
        <a:bodyPr/>
        <a:lstStyle/>
        <a:p>
          <a:endParaRPr lang="en-US"/>
        </a:p>
      </dgm:t>
    </dgm:pt>
    <dgm:pt modelId="{177C0500-B49D-4638-B006-5C4A989ECC90}">
      <dgm:prSet/>
      <dgm:spPr/>
      <dgm:t>
        <a:bodyPr/>
        <a:lstStyle/>
        <a:p>
          <a:r>
            <a:rPr lang="en-US"/>
            <a:t>Some start with a single node, and then distribute and shard.</a:t>
          </a:r>
        </a:p>
      </dgm:t>
    </dgm:pt>
    <dgm:pt modelId="{F8AB7620-B284-4E4D-B589-96B24BF9CA76}" type="parTrans" cxnId="{3E43CBDD-5F64-431E-9C6D-744DD24C5660}">
      <dgm:prSet/>
      <dgm:spPr/>
      <dgm:t>
        <a:bodyPr/>
        <a:lstStyle/>
        <a:p>
          <a:endParaRPr lang="en-US"/>
        </a:p>
      </dgm:t>
    </dgm:pt>
    <dgm:pt modelId="{EDD5AA3E-0CC4-4EBE-B650-19810B180018}" type="sibTrans" cxnId="{3E43CBDD-5F64-431E-9C6D-744DD24C5660}">
      <dgm:prSet/>
      <dgm:spPr/>
      <dgm:t>
        <a:bodyPr/>
        <a:lstStyle/>
        <a:p>
          <a:endParaRPr lang="en-US"/>
        </a:p>
      </dgm:t>
    </dgm:pt>
    <dgm:pt modelId="{DFBDFCF0-EB9F-45EA-9F81-E9A9063954DC}">
      <dgm:prSet/>
      <dgm:spPr/>
      <dgm:t>
        <a:bodyPr/>
        <a:lstStyle/>
        <a:p>
          <a:r>
            <a:rPr lang="en-US"/>
            <a:t>However, sharding very late may create trouble</a:t>
          </a:r>
        </a:p>
      </dgm:t>
    </dgm:pt>
    <dgm:pt modelId="{7115ED12-F876-43B7-A145-3B628705999B}" type="parTrans" cxnId="{F8420BCE-AE3B-4CFA-BB14-83AECE1F9022}">
      <dgm:prSet/>
      <dgm:spPr/>
      <dgm:t>
        <a:bodyPr/>
        <a:lstStyle/>
        <a:p>
          <a:endParaRPr lang="en-US"/>
        </a:p>
      </dgm:t>
    </dgm:pt>
    <dgm:pt modelId="{D4B43DCE-D817-4DB6-9196-F3ABBBA62CEF}" type="sibTrans" cxnId="{F8420BCE-AE3B-4CFA-BB14-83AECE1F9022}">
      <dgm:prSet/>
      <dgm:spPr/>
      <dgm:t>
        <a:bodyPr/>
        <a:lstStyle/>
        <a:p>
          <a:endParaRPr lang="en-US"/>
        </a:p>
      </dgm:t>
    </dgm:pt>
    <dgm:pt modelId="{2A695716-99D8-4194-A4E0-26EC024B1BB1}">
      <dgm:prSet/>
      <dgm:spPr/>
      <dgm:t>
        <a:bodyPr/>
        <a:lstStyle/>
        <a:p>
          <a:r>
            <a:rPr lang="en-US"/>
            <a:t>especially if done in production, where the database became unavailable during the moving of the data to the new shards.</a:t>
          </a:r>
        </a:p>
      </dgm:t>
    </dgm:pt>
    <dgm:pt modelId="{CE1FB9DF-9A58-42BD-9681-EBAA4B567E5E}" type="parTrans" cxnId="{6A5994C7-6773-4235-AC43-3BE2B68EFD10}">
      <dgm:prSet/>
      <dgm:spPr/>
      <dgm:t>
        <a:bodyPr/>
        <a:lstStyle/>
        <a:p>
          <a:endParaRPr lang="en-US"/>
        </a:p>
      </dgm:t>
    </dgm:pt>
    <dgm:pt modelId="{BDD2416A-A976-4CDA-B55E-F44B6AF35E8E}" type="sibTrans" cxnId="{6A5994C7-6773-4235-AC43-3BE2B68EFD10}">
      <dgm:prSet/>
      <dgm:spPr/>
      <dgm:t>
        <a:bodyPr/>
        <a:lstStyle/>
        <a:p>
          <a:endParaRPr lang="en-US"/>
        </a:p>
      </dgm:t>
    </dgm:pt>
    <dgm:pt modelId="{ECD8B9D3-4C1D-4FB0-8367-53B9700B9CDA}" type="pres">
      <dgm:prSet presAssocID="{6975B3AF-082E-4CC2-BF9C-5F781BA4652C}" presName="linear" presStyleCnt="0">
        <dgm:presLayoutVars>
          <dgm:animLvl val="lvl"/>
          <dgm:resizeHandles val="exact"/>
        </dgm:presLayoutVars>
      </dgm:prSet>
      <dgm:spPr/>
    </dgm:pt>
    <dgm:pt modelId="{A70DACCE-89A3-49B1-842B-56C5233FE295}" type="pres">
      <dgm:prSet presAssocID="{164A3B14-0A58-40C7-9F7B-E59303DA1E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A79A33B-9D6E-41A0-827F-90887E8D6AD0}" type="pres">
      <dgm:prSet presAssocID="{5B73BBC4-CF4E-4FF0-A39D-195FE8490410}" presName="spacer" presStyleCnt="0"/>
      <dgm:spPr/>
    </dgm:pt>
    <dgm:pt modelId="{666C77BF-E876-4A28-8332-BF8310D67950}" type="pres">
      <dgm:prSet presAssocID="{177C0500-B49D-4638-B006-5C4A989ECC9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017A87-B96B-4E54-9D51-7644EEB2B203}" type="pres">
      <dgm:prSet presAssocID="{EDD5AA3E-0CC4-4EBE-B650-19810B180018}" presName="spacer" presStyleCnt="0"/>
      <dgm:spPr/>
    </dgm:pt>
    <dgm:pt modelId="{FD54BF23-730B-4D92-A186-30EFC674A8E7}" type="pres">
      <dgm:prSet presAssocID="{DFBDFCF0-EB9F-45EA-9F81-E9A9063954D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8E64982-2DE4-4A35-93E3-20596171BF45}" type="pres">
      <dgm:prSet presAssocID="{DFBDFCF0-EB9F-45EA-9F81-E9A9063954D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77E5542-1CBA-4ACA-964C-EBD98A1A5EB3}" type="presOf" srcId="{2A695716-99D8-4194-A4E0-26EC024B1BB1}" destId="{A8E64982-2DE4-4A35-93E3-20596171BF45}" srcOrd="0" destOrd="0" presId="urn:microsoft.com/office/officeart/2005/8/layout/vList2"/>
    <dgm:cxn modelId="{10C1416A-2C9B-4665-B29F-34A6936B77A3}" type="presOf" srcId="{164A3B14-0A58-40C7-9F7B-E59303DA1E37}" destId="{A70DACCE-89A3-49B1-842B-56C5233FE295}" srcOrd="0" destOrd="0" presId="urn:microsoft.com/office/officeart/2005/8/layout/vList2"/>
    <dgm:cxn modelId="{04AEC080-A2A8-4022-BDD8-EDF12FB7D30C}" type="presOf" srcId="{DFBDFCF0-EB9F-45EA-9F81-E9A9063954DC}" destId="{FD54BF23-730B-4D92-A186-30EFC674A8E7}" srcOrd="0" destOrd="0" presId="urn:microsoft.com/office/officeart/2005/8/layout/vList2"/>
    <dgm:cxn modelId="{842E539F-0F8E-4962-8785-512BDFDD9E75}" srcId="{6975B3AF-082E-4CC2-BF9C-5F781BA4652C}" destId="{164A3B14-0A58-40C7-9F7B-E59303DA1E37}" srcOrd="0" destOrd="0" parTransId="{E4A8BC65-5998-4039-9A54-48C6446C148F}" sibTransId="{5B73BBC4-CF4E-4FF0-A39D-195FE8490410}"/>
    <dgm:cxn modelId="{6A5994C7-6773-4235-AC43-3BE2B68EFD10}" srcId="{DFBDFCF0-EB9F-45EA-9F81-E9A9063954DC}" destId="{2A695716-99D8-4194-A4E0-26EC024B1BB1}" srcOrd="0" destOrd="0" parTransId="{CE1FB9DF-9A58-42BD-9681-EBAA4B567E5E}" sibTransId="{BDD2416A-A976-4CDA-B55E-F44B6AF35E8E}"/>
    <dgm:cxn modelId="{F1F986CD-A0B4-4459-AEB6-70F926DB2968}" type="presOf" srcId="{177C0500-B49D-4638-B006-5C4A989ECC90}" destId="{666C77BF-E876-4A28-8332-BF8310D67950}" srcOrd="0" destOrd="0" presId="urn:microsoft.com/office/officeart/2005/8/layout/vList2"/>
    <dgm:cxn modelId="{F8420BCE-AE3B-4CFA-BB14-83AECE1F9022}" srcId="{6975B3AF-082E-4CC2-BF9C-5F781BA4652C}" destId="{DFBDFCF0-EB9F-45EA-9F81-E9A9063954DC}" srcOrd="2" destOrd="0" parTransId="{7115ED12-F876-43B7-A145-3B628705999B}" sibTransId="{D4B43DCE-D817-4DB6-9196-F3ABBBA62CEF}"/>
    <dgm:cxn modelId="{3E43CBDD-5F64-431E-9C6D-744DD24C5660}" srcId="{6975B3AF-082E-4CC2-BF9C-5F781BA4652C}" destId="{177C0500-B49D-4638-B006-5C4A989ECC90}" srcOrd="1" destOrd="0" parTransId="{F8AB7620-B284-4E4D-B589-96B24BF9CA76}" sibTransId="{EDD5AA3E-0CC4-4EBE-B650-19810B180018}"/>
    <dgm:cxn modelId="{8C49E1DD-5B1F-459B-82DA-2536A6D281FD}" type="presOf" srcId="{6975B3AF-082E-4CC2-BF9C-5F781BA4652C}" destId="{ECD8B9D3-4C1D-4FB0-8367-53B9700B9CDA}" srcOrd="0" destOrd="0" presId="urn:microsoft.com/office/officeart/2005/8/layout/vList2"/>
    <dgm:cxn modelId="{19BE708B-A98B-4ED0-B37E-20CB4DA815B2}" type="presParOf" srcId="{ECD8B9D3-4C1D-4FB0-8367-53B9700B9CDA}" destId="{A70DACCE-89A3-49B1-842B-56C5233FE295}" srcOrd="0" destOrd="0" presId="urn:microsoft.com/office/officeart/2005/8/layout/vList2"/>
    <dgm:cxn modelId="{B194A9E9-0156-455F-8DF1-1E73944ECE56}" type="presParOf" srcId="{ECD8B9D3-4C1D-4FB0-8367-53B9700B9CDA}" destId="{BA79A33B-9D6E-41A0-827F-90887E8D6AD0}" srcOrd="1" destOrd="0" presId="urn:microsoft.com/office/officeart/2005/8/layout/vList2"/>
    <dgm:cxn modelId="{C148AB1E-A80B-4414-9D5F-6004768F83DF}" type="presParOf" srcId="{ECD8B9D3-4C1D-4FB0-8367-53B9700B9CDA}" destId="{666C77BF-E876-4A28-8332-BF8310D67950}" srcOrd="2" destOrd="0" presId="urn:microsoft.com/office/officeart/2005/8/layout/vList2"/>
    <dgm:cxn modelId="{843B90F8-1EC8-4246-9B8A-F11274105847}" type="presParOf" srcId="{ECD8B9D3-4C1D-4FB0-8367-53B9700B9CDA}" destId="{3C017A87-B96B-4E54-9D51-7644EEB2B203}" srcOrd="3" destOrd="0" presId="urn:microsoft.com/office/officeart/2005/8/layout/vList2"/>
    <dgm:cxn modelId="{6EDD0C65-F26B-4C85-B59C-425687886F2C}" type="presParOf" srcId="{ECD8B9D3-4C1D-4FB0-8367-53B9700B9CDA}" destId="{FD54BF23-730B-4D92-A186-30EFC674A8E7}" srcOrd="4" destOrd="0" presId="urn:microsoft.com/office/officeart/2005/8/layout/vList2"/>
    <dgm:cxn modelId="{811A3A08-B4A4-4EDF-84F1-925AAA533991}" type="presParOf" srcId="{ECD8B9D3-4C1D-4FB0-8367-53B9700B9CDA}" destId="{A8E64982-2DE4-4A35-93E3-20596171BF4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638BEF-DB0B-4D4D-89C6-F5E9C9C8382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FBA03D-03DB-4E40-9162-EA415DFDEC3F}">
      <dgm:prSet/>
      <dgm:spPr/>
      <dgm:t>
        <a:bodyPr/>
        <a:lstStyle/>
        <a:p>
          <a:r>
            <a:rPr lang="en-US" i="0" dirty="0"/>
            <a:t>Single Server</a:t>
          </a:r>
          <a:endParaRPr lang="en-US" dirty="0"/>
        </a:p>
      </dgm:t>
    </dgm:pt>
    <dgm:pt modelId="{9C0CE994-C0E2-4640-8D9D-7381587846EF}" type="parTrans" cxnId="{30AC7F9A-7896-4A60-8371-883EFE9CA23E}">
      <dgm:prSet/>
      <dgm:spPr/>
      <dgm:t>
        <a:bodyPr/>
        <a:lstStyle/>
        <a:p>
          <a:endParaRPr lang="en-US"/>
        </a:p>
      </dgm:t>
    </dgm:pt>
    <dgm:pt modelId="{D88DB083-8862-43A9-BCD9-DEE094BFDE09}" type="sibTrans" cxnId="{30AC7F9A-7896-4A60-8371-883EFE9CA23E}">
      <dgm:prSet/>
      <dgm:spPr/>
      <dgm:t>
        <a:bodyPr/>
        <a:lstStyle/>
        <a:p>
          <a:endParaRPr lang="en-US"/>
        </a:p>
      </dgm:t>
    </dgm:pt>
    <dgm:pt modelId="{8B855DB6-2BD4-4BFA-87F2-A0141EEEFDA2}">
      <dgm:prSet/>
      <dgm:spPr/>
      <dgm:t>
        <a:bodyPr/>
        <a:lstStyle/>
        <a:p>
          <a:r>
            <a:rPr lang="en-US" i="0"/>
            <a:t>Sharding</a:t>
          </a:r>
          <a:endParaRPr lang="en-US"/>
        </a:p>
      </dgm:t>
    </dgm:pt>
    <dgm:pt modelId="{FD991150-54E8-4C05-9A8A-BEADB363C918}" type="parTrans" cxnId="{5692FAAA-5B17-43C7-816D-6BEBEE6F7D86}">
      <dgm:prSet/>
      <dgm:spPr/>
      <dgm:t>
        <a:bodyPr/>
        <a:lstStyle/>
        <a:p>
          <a:endParaRPr lang="en-US"/>
        </a:p>
      </dgm:t>
    </dgm:pt>
    <dgm:pt modelId="{F49B1418-8C7F-41AC-BB59-2C44C9CD6755}" type="sibTrans" cxnId="{5692FAAA-5B17-43C7-816D-6BEBEE6F7D86}">
      <dgm:prSet/>
      <dgm:spPr/>
      <dgm:t>
        <a:bodyPr/>
        <a:lstStyle/>
        <a:p>
          <a:endParaRPr lang="en-US"/>
        </a:p>
      </dgm:t>
    </dgm:pt>
    <dgm:pt modelId="{E13F2BD7-8ADB-46EE-80AF-9B7BB3A84BE1}">
      <dgm:prSet/>
      <dgm:spPr/>
      <dgm:t>
        <a:bodyPr/>
        <a:lstStyle/>
        <a:p>
          <a:r>
            <a:rPr lang="en-US" b="1" i="0" dirty="0">
              <a:solidFill>
                <a:schemeClr val="accent1"/>
              </a:solidFill>
            </a:rPr>
            <a:t>Master-Slave Replication</a:t>
          </a:r>
          <a:endParaRPr lang="en-US" b="1" dirty="0">
            <a:solidFill>
              <a:schemeClr val="accent1"/>
            </a:solidFill>
          </a:endParaRPr>
        </a:p>
      </dgm:t>
    </dgm:pt>
    <dgm:pt modelId="{91E4203F-898E-46EE-868C-FB04E8114D4C}" type="parTrans" cxnId="{72C57D82-E608-46A4-89E2-E3A8A5C62529}">
      <dgm:prSet/>
      <dgm:spPr/>
      <dgm:t>
        <a:bodyPr/>
        <a:lstStyle/>
        <a:p>
          <a:endParaRPr lang="en-US"/>
        </a:p>
      </dgm:t>
    </dgm:pt>
    <dgm:pt modelId="{6CC09007-5340-43EF-8A1A-EDE1119E06BF}" type="sibTrans" cxnId="{72C57D82-E608-46A4-89E2-E3A8A5C62529}">
      <dgm:prSet/>
      <dgm:spPr/>
      <dgm:t>
        <a:bodyPr/>
        <a:lstStyle/>
        <a:p>
          <a:endParaRPr lang="en-US"/>
        </a:p>
      </dgm:t>
    </dgm:pt>
    <dgm:pt modelId="{81107B3B-E86E-447C-9A48-5D15A576FA47}">
      <dgm:prSet/>
      <dgm:spPr/>
      <dgm:t>
        <a:bodyPr/>
        <a:lstStyle/>
        <a:p>
          <a:r>
            <a:rPr lang="en-US" i="0"/>
            <a:t>Peer-to-Peer Replication</a:t>
          </a:r>
          <a:endParaRPr lang="en-US"/>
        </a:p>
      </dgm:t>
    </dgm:pt>
    <dgm:pt modelId="{3C8C8669-ABA5-4EF9-B2A0-FB513575B480}" type="parTrans" cxnId="{51871858-5F6E-4CA6-AECC-174CAD069266}">
      <dgm:prSet/>
      <dgm:spPr/>
      <dgm:t>
        <a:bodyPr/>
        <a:lstStyle/>
        <a:p>
          <a:endParaRPr lang="en-US"/>
        </a:p>
      </dgm:t>
    </dgm:pt>
    <dgm:pt modelId="{557E47BA-2136-4528-87B5-CB1D0318C1D7}" type="sibTrans" cxnId="{51871858-5F6E-4CA6-AECC-174CAD069266}">
      <dgm:prSet/>
      <dgm:spPr/>
      <dgm:t>
        <a:bodyPr/>
        <a:lstStyle/>
        <a:p>
          <a:endParaRPr lang="en-US"/>
        </a:p>
      </dgm:t>
    </dgm:pt>
    <dgm:pt modelId="{41BB94DF-0E6A-4910-9BDA-EE5DEAB3DC53}">
      <dgm:prSet/>
      <dgm:spPr/>
      <dgm:t>
        <a:bodyPr/>
        <a:lstStyle/>
        <a:p>
          <a:r>
            <a:rPr lang="en-US"/>
            <a:t>Combining Sharding and Replication</a:t>
          </a:r>
        </a:p>
      </dgm:t>
    </dgm:pt>
    <dgm:pt modelId="{1EF05AF7-78A0-425E-8043-1017D7B7CC7A}" type="parTrans" cxnId="{593C565C-4A39-4D9F-891A-F7F92A958A55}">
      <dgm:prSet/>
      <dgm:spPr/>
      <dgm:t>
        <a:bodyPr/>
        <a:lstStyle/>
        <a:p>
          <a:endParaRPr lang="en-US"/>
        </a:p>
      </dgm:t>
    </dgm:pt>
    <dgm:pt modelId="{A2D4ED40-31B0-4133-AE7B-5C698D8ED6A2}" type="sibTrans" cxnId="{593C565C-4A39-4D9F-891A-F7F92A958A55}">
      <dgm:prSet/>
      <dgm:spPr/>
      <dgm:t>
        <a:bodyPr/>
        <a:lstStyle/>
        <a:p>
          <a:endParaRPr lang="en-US"/>
        </a:p>
      </dgm:t>
    </dgm:pt>
    <dgm:pt modelId="{3DABBBD3-D6EE-4D75-B8B7-7DCA95D824FD}" type="pres">
      <dgm:prSet presAssocID="{B1638BEF-DB0B-4D4D-89C6-F5E9C9C83825}" presName="vert0" presStyleCnt="0">
        <dgm:presLayoutVars>
          <dgm:dir/>
          <dgm:animOne val="branch"/>
          <dgm:animLvl val="lvl"/>
        </dgm:presLayoutVars>
      </dgm:prSet>
      <dgm:spPr/>
    </dgm:pt>
    <dgm:pt modelId="{5CBB903F-D64D-4288-9D4A-4A450DF6C74A}" type="pres">
      <dgm:prSet presAssocID="{5EFBA03D-03DB-4E40-9162-EA415DFDEC3F}" presName="thickLine" presStyleLbl="alignNode1" presStyleIdx="0" presStyleCnt="5"/>
      <dgm:spPr/>
    </dgm:pt>
    <dgm:pt modelId="{688BA640-8C8C-4033-8501-2C951CF6D747}" type="pres">
      <dgm:prSet presAssocID="{5EFBA03D-03DB-4E40-9162-EA415DFDEC3F}" presName="horz1" presStyleCnt="0"/>
      <dgm:spPr/>
    </dgm:pt>
    <dgm:pt modelId="{C8C86D75-EB08-437A-8091-F037D946CAAC}" type="pres">
      <dgm:prSet presAssocID="{5EFBA03D-03DB-4E40-9162-EA415DFDEC3F}" presName="tx1" presStyleLbl="revTx" presStyleIdx="0" presStyleCnt="5"/>
      <dgm:spPr/>
    </dgm:pt>
    <dgm:pt modelId="{7B9D2881-EF33-4522-BA51-6168816090C0}" type="pres">
      <dgm:prSet presAssocID="{5EFBA03D-03DB-4E40-9162-EA415DFDEC3F}" presName="vert1" presStyleCnt="0"/>
      <dgm:spPr/>
    </dgm:pt>
    <dgm:pt modelId="{12E48D9D-A52F-42D4-8D5C-7C3EC03258E6}" type="pres">
      <dgm:prSet presAssocID="{8B855DB6-2BD4-4BFA-87F2-A0141EEEFDA2}" presName="thickLine" presStyleLbl="alignNode1" presStyleIdx="1" presStyleCnt="5"/>
      <dgm:spPr/>
    </dgm:pt>
    <dgm:pt modelId="{0C34CE03-5152-499A-94A5-F01A85781D92}" type="pres">
      <dgm:prSet presAssocID="{8B855DB6-2BD4-4BFA-87F2-A0141EEEFDA2}" presName="horz1" presStyleCnt="0"/>
      <dgm:spPr/>
    </dgm:pt>
    <dgm:pt modelId="{9EF6B7D2-2B95-4F5B-8579-AE58C8E1927C}" type="pres">
      <dgm:prSet presAssocID="{8B855DB6-2BD4-4BFA-87F2-A0141EEEFDA2}" presName="tx1" presStyleLbl="revTx" presStyleIdx="1" presStyleCnt="5"/>
      <dgm:spPr/>
    </dgm:pt>
    <dgm:pt modelId="{9728C22D-1C2B-4FC0-8A55-DD1C777FB709}" type="pres">
      <dgm:prSet presAssocID="{8B855DB6-2BD4-4BFA-87F2-A0141EEEFDA2}" presName="vert1" presStyleCnt="0"/>
      <dgm:spPr/>
    </dgm:pt>
    <dgm:pt modelId="{F1040354-7D9D-44EA-9DE2-7EB355899788}" type="pres">
      <dgm:prSet presAssocID="{E13F2BD7-8ADB-46EE-80AF-9B7BB3A84BE1}" presName="thickLine" presStyleLbl="alignNode1" presStyleIdx="2" presStyleCnt="5"/>
      <dgm:spPr/>
    </dgm:pt>
    <dgm:pt modelId="{BBDDCFDC-4C1A-42E7-A78D-FDBAECC39792}" type="pres">
      <dgm:prSet presAssocID="{E13F2BD7-8ADB-46EE-80AF-9B7BB3A84BE1}" presName="horz1" presStyleCnt="0"/>
      <dgm:spPr/>
    </dgm:pt>
    <dgm:pt modelId="{4E071AF4-F639-440D-9976-84B37CCE213A}" type="pres">
      <dgm:prSet presAssocID="{E13F2BD7-8ADB-46EE-80AF-9B7BB3A84BE1}" presName="tx1" presStyleLbl="revTx" presStyleIdx="2" presStyleCnt="5"/>
      <dgm:spPr/>
    </dgm:pt>
    <dgm:pt modelId="{061C70A2-1974-4AE8-A51B-5DF3BAC4EF52}" type="pres">
      <dgm:prSet presAssocID="{E13F2BD7-8ADB-46EE-80AF-9B7BB3A84BE1}" presName="vert1" presStyleCnt="0"/>
      <dgm:spPr/>
    </dgm:pt>
    <dgm:pt modelId="{1108198E-9A3F-4CC7-B8C0-0A4321FA225C}" type="pres">
      <dgm:prSet presAssocID="{81107B3B-E86E-447C-9A48-5D15A576FA47}" presName="thickLine" presStyleLbl="alignNode1" presStyleIdx="3" presStyleCnt="5"/>
      <dgm:spPr/>
    </dgm:pt>
    <dgm:pt modelId="{2472855F-71F7-46A1-BA3D-E57F1FECDBB2}" type="pres">
      <dgm:prSet presAssocID="{81107B3B-E86E-447C-9A48-5D15A576FA47}" presName="horz1" presStyleCnt="0"/>
      <dgm:spPr/>
    </dgm:pt>
    <dgm:pt modelId="{6F6AD150-C40B-4944-887B-947EA871CFAC}" type="pres">
      <dgm:prSet presAssocID="{81107B3B-E86E-447C-9A48-5D15A576FA47}" presName="tx1" presStyleLbl="revTx" presStyleIdx="3" presStyleCnt="5"/>
      <dgm:spPr/>
    </dgm:pt>
    <dgm:pt modelId="{DDE0D0AF-2992-4A7D-B798-5CB0BF9D0AA9}" type="pres">
      <dgm:prSet presAssocID="{81107B3B-E86E-447C-9A48-5D15A576FA47}" presName="vert1" presStyleCnt="0"/>
      <dgm:spPr/>
    </dgm:pt>
    <dgm:pt modelId="{17B559C6-C1CD-4251-9F12-40D795EBFC51}" type="pres">
      <dgm:prSet presAssocID="{41BB94DF-0E6A-4910-9BDA-EE5DEAB3DC53}" presName="thickLine" presStyleLbl="alignNode1" presStyleIdx="4" presStyleCnt="5"/>
      <dgm:spPr/>
    </dgm:pt>
    <dgm:pt modelId="{3B87A5D2-46BD-418A-AD31-05C6AE2EA0CD}" type="pres">
      <dgm:prSet presAssocID="{41BB94DF-0E6A-4910-9BDA-EE5DEAB3DC53}" presName="horz1" presStyleCnt="0"/>
      <dgm:spPr/>
    </dgm:pt>
    <dgm:pt modelId="{479DF48D-EA2B-4277-BD9B-B4AF8F99409A}" type="pres">
      <dgm:prSet presAssocID="{41BB94DF-0E6A-4910-9BDA-EE5DEAB3DC53}" presName="tx1" presStyleLbl="revTx" presStyleIdx="4" presStyleCnt="5"/>
      <dgm:spPr/>
    </dgm:pt>
    <dgm:pt modelId="{3A478B45-B6B1-4E81-9837-BF3CC295CA9B}" type="pres">
      <dgm:prSet presAssocID="{41BB94DF-0E6A-4910-9BDA-EE5DEAB3DC53}" presName="vert1" presStyleCnt="0"/>
      <dgm:spPr/>
    </dgm:pt>
  </dgm:ptLst>
  <dgm:cxnLst>
    <dgm:cxn modelId="{F3532627-90FB-47DF-9E3B-94AE1C3828F4}" type="presOf" srcId="{81107B3B-E86E-447C-9A48-5D15A576FA47}" destId="{6F6AD150-C40B-4944-887B-947EA871CFAC}" srcOrd="0" destOrd="0" presId="urn:microsoft.com/office/officeart/2008/layout/LinedList"/>
    <dgm:cxn modelId="{047D4D27-B328-4A94-B106-8BB8075A1F1F}" type="presOf" srcId="{41BB94DF-0E6A-4910-9BDA-EE5DEAB3DC53}" destId="{479DF48D-EA2B-4277-BD9B-B4AF8F99409A}" srcOrd="0" destOrd="0" presId="urn:microsoft.com/office/officeart/2008/layout/LinedList"/>
    <dgm:cxn modelId="{C09E5528-921D-476A-AAE0-063DB4ADDA7F}" type="presOf" srcId="{E13F2BD7-8ADB-46EE-80AF-9B7BB3A84BE1}" destId="{4E071AF4-F639-440D-9976-84B37CCE213A}" srcOrd="0" destOrd="0" presId="urn:microsoft.com/office/officeart/2008/layout/LinedList"/>
    <dgm:cxn modelId="{064C872D-1B25-4501-A692-80F0FD6B027B}" type="presOf" srcId="{B1638BEF-DB0B-4D4D-89C6-F5E9C9C83825}" destId="{3DABBBD3-D6EE-4D75-B8B7-7DCA95D824FD}" srcOrd="0" destOrd="0" presId="urn:microsoft.com/office/officeart/2008/layout/LinedList"/>
    <dgm:cxn modelId="{CCD0B33A-1398-48D8-88F4-504A73ED41AA}" type="presOf" srcId="{8B855DB6-2BD4-4BFA-87F2-A0141EEEFDA2}" destId="{9EF6B7D2-2B95-4F5B-8579-AE58C8E1927C}" srcOrd="0" destOrd="0" presId="urn:microsoft.com/office/officeart/2008/layout/LinedList"/>
    <dgm:cxn modelId="{593C565C-4A39-4D9F-891A-F7F92A958A55}" srcId="{B1638BEF-DB0B-4D4D-89C6-F5E9C9C83825}" destId="{41BB94DF-0E6A-4910-9BDA-EE5DEAB3DC53}" srcOrd="4" destOrd="0" parTransId="{1EF05AF7-78A0-425E-8043-1017D7B7CC7A}" sibTransId="{A2D4ED40-31B0-4133-AE7B-5C698D8ED6A2}"/>
    <dgm:cxn modelId="{51871858-5F6E-4CA6-AECC-174CAD069266}" srcId="{B1638BEF-DB0B-4D4D-89C6-F5E9C9C83825}" destId="{81107B3B-E86E-447C-9A48-5D15A576FA47}" srcOrd="3" destOrd="0" parTransId="{3C8C8669-ABA5-4EF9-B2A0-FB513575B480}" sibTransId="{557E47BA-2136-4528-87B5-CB1D0318C1D7}"/>
    <dgm:cxn modelId="{72C57D82-E608-46A4-89E2-E3A8A5C62529}" srcId="{B1638BEF-DB0B-4D4D-89C6-F5E9C9C83825}" destId="{E13F2BD7-8ADB-46EE-80AF-9B7BB3A84BE1}" srcOrd="2" destOrd="0" parTransId="{91E4203F-898E-46EE-868C-FB04E8114D4C}" sibTransId="{6CC09007-5340-43EF-8A1A-EDE1119E06BF}"/>
    <dgm:cxn modelId="{30AC7F9A-7896-4A60-8371-883EFE9CA23E}" srcId="{B1638BEF-DB0B-4D4D-89C6-F5E9C9C83825}" destId="{5EFBA03D-03DB-4E40-9162-EA415DFDEC3F}" srcOrd="0" destOrd="0" parTransId="{9C0CE994-C0E2-4640-8D9D-7381587846EF}" sibTransId="{D88DB083-8862-43A9-BCD9-DEE094BFDE09}"/>
    <dgm:cxn modelId="{5692FAAA-5B17-43C7-816D-6BEBEE6F7D86}" srcId="{B1638BEF-DB0B-4D4D-89C6-F5E9C9C83825}" destId="{8B855DB6-2BD4-4BFA-87F2-A0141EEEFDA2}" srcOrd="1" destOrd="0" parTransId="{FD991150-54E8-4C05-9A8A-BEADB363C918}" sibTransId="{F49B1418-8C7F-41AC-BB59-2C44C9CD6755}"/>
    <dgm:cxn modelId="{789B1FAE-33F8-426F-8035-867C29F1DB6C}" type="presOf" srcId="{5EFBA03D-03DB-4E40-9162-EA415DFDEC3F}" destId="{C8C86D75-EB08-437A-8091-F037D946CAAC}" srcOrd="0" destOrd="0" presId="urn:microsoft.com/office/officeart/2008/layout/LinedList"/>
    <dgm:cxn modelId="{EB8FF32A-E37B-4E92-8F90-62E39673EB8E}" type="presParOf" srcId="{3DABBBD3-D6EE-4D75-B8B7-7DCA95D824FD}" destId="{5CBB903F-D64D-4288-9D4A-4A450DF6C74A}" srcOrd="0" destOrd="0" presId="urn:microsoft.com/office/officeart/2008/layout/LinedList"/>
    <dgm:cxn modelId="{66B9799F-5584-4FF6-A510-D7F4C06F4870}" type="presParOf" srcId="{3DABBBD3-D6EE-4D75-B8B7-7DCA95D824FD}" destId="{688BA640-8C8C-4033-8501-2C951CF6D747}" srcOrd="1" destOrd="0" presId="urn:microsoft.com/office/officeart/2008/layout/LinedList"/>
    <dgm:cxn modelId="{5547F3AC-FED0-46BE-8FA4-4D0DF09EB677}" type="presParOf" srcId="{688BA640-8C8C-4033-8501-2C951CF6D747}" destId="{C8C86D75-EB08-437A-8091-F037D946CAAC}" srcOrd="0" destOrd="0" presId="urn:microsoft.com/office/officeart/2008/layout/LinedList"/>
    <dgm:cxn modelId="{7116E1F9-053C-42F0-B8DB-4A2A9C24AFEB}" type="presParOf" srcId="{688BA640-8C8C-4033-8501-2C951CF6D747}" destId="{7B9D2881-EF33-4522-BA51-6168816090C0}" srcOrd="1" destOrd="0" presId="urn:microsoft.com/office/officeart/2008/layout/LinedList"/>
    <dgm:cxn modelId="{2FC53F31-F81A-46A8-840B-21E4020B4A24}" type="presParOf" srcId="{3DABBBD3-D6EE-4D75-B8B7-7DCA95D824FD}" destId="{12E48D9D-A52F-42D4-8D5C-7C3EC03258E6}" srcOrd="2" destOrd="0" presId="urn:microsoft.com/office/officeart/2008/layout/LinedList"/>
    <dgm:cxn modelId="{DBC385F3-CFD6-4027-949B-466A130585B6}" type="presParOf" srcId="{3DABBBD3-D6EE-4D75-B8B7-7DCA95D824FD}" destId="{0C34CE03-5152-499A-94A5-F01A85781D92}" srcOrd="3" destOrd="0" presId="urn:microsoft.com/office/officeart/2008/layout/LinedList"/>
    <dgm:cxn modelId="{AC47F7FD-7B7D-4695-9E00-DEAC359F66FF}" type="presParOf" srcId="{0C34CE03-5152-499A-94A5-F01A85781D92}" destId="{9EF6B7D2-2B95-4F5B-8579-AE58C8E1927C}" srcOrd="0" destOrd="0" presId="urn:microsoft.com/office/officeart/2008/layout/LinedList"/>
    <dgm:cxn modelId="{ACDDE854-E1CE-426C-8644-AD9CDA874DAD}" type="presParOf" srcId="{0C34CE03-5152-499A-94A5-F01A85781D92}" destId="{9728C22D-1C2B-4FC0-8A55-DD1C777FB709}" srcOrd="1" destOrd="0" presId="urn:microsoft.com/office/officeart/2008/layout/LinedList"/>
    <dgm:cxn modelId="{63D97D9B-F557-40B6-BA07-B1AA923CD742}" type="presParOf" srcId="{3DABBBD3-D6EE-4D75-B8B7-7DCA95D824FD}" destId="{F1040354-7D9D-44EA-9DE2-7EB355899788}" srcOrd="4" destOrd="0" presId="urn:microsoft.com/office/officeart/2008/layout/LinedList"/>
    <dgm:cxn modelId="{A5A8A0A9-7A7A-464B-AF0A-6B117AF6A511}" type="presParOf" srcId="{3DABBBD3-D6EE-4D75-B8B7-7DCA95D824FD}" destId="{BBDDCFDC-4C1A-42E7-A78D-FDBAECC39792}" srcOrd="5" destOrd="0" presId="urn:microsoft.com/office/officeart/2008/layout/LinedList"/>
    <dgm:cxn modelId="{0E22AA05-BF64-41BF-A10D-8EB9BE39DE91}" type="presParOf" srcId="{BBDDCFDC-4C1A-42E7-A78D-FDBAECC39792}" destId="{4E071AF4-F639-440D-9976-84B37CCE213A}" srcOrd="0" destOrd="0" presId="urn:microsoft.com/office/officeart/2008/layout/LinedList"/>
    <dgm:cxn modelId="{9CA19624-588D-4FB5-804A-E4E0E05E84F2}" type="presParOf" srcId="{BBDDCFDC-4C1A-42E7-A78D-FDBAECC39792}" destId="{061C70A2-1974-4AE8-A51B-5DF3BAC4EF52}" srcOrd="1" destOrd="0" presId="urn:microsoft.com/office/officeart/2008/layout/LinedList"/>
    <dgm:cxn modelId="{7312C912-EBB4-4C02-AD26-0876C1AF3FC2}" type="presParOf" srcId="{3DABBBD3-D6EE-4D75-B8B7-7DCA95D824FD}" destId="{1108198E-9A3F-4CC7-B8C0-0A4321FA225C}" srcOrd="6" destOrd="0" presId="urn:microsoft.com/office/officeart/2008/layout/LinedList"/>
    <dgm:cxn modelId="{786BD776-3206-45C1-81B8-5006F591C7FC}" type="presParOf" srcId="{3DABBBD3-D6EE-4D75-B8B7-7DCA95D824FD}" destId="{2472855F-71F7-46A1-BA3D-E57F1FECDBB2}" srcOrd="7" destOrd="0" presId="urn:microsoft.com/office/officeart/2008/layout/LinedList"/>
    <dgm:cxn modelId="{A1B1B723-B034-40CE-B25C-A40525E2D1EF}" type="presParOf" srcId="{2472855F-71F7-46A1-BA3D-E57F1FECDBB2}" destId="{6F6AD150-C40B-4944-887B-947EA871CFAC}" srcOrd="0" destOrd="0" presId="urn:microsoft.com/office/officeart/2008/layout/LinedList"/>
    <dgm:cxn modelId="{55F03492-5549-460E-B928-0AF0FCC8B1BE}" type="presParOf" srcId="{2472855F-71F7-46A1-BA3D-E57F1FECDBB2}" destId="{DDE0D0AF-2992-4A7D-B798-5CB0BF9D0AA9}" srcOrd="1" destOrd="0" presId="urn:microsoft.com/office/officeart/2008/layout/LinedList"/>
    <dgm:cxn modelId="{2E7A2890-D539-4280-A78A-358C71E790B9}" type="presParOf" srcId="{3DABBBD3-D6EE-4D75-B8B7-7DCA95D824FD}" destId="{17B559C6-C1CD-4251-9F12-40D795EBFC51}" srcOrd="8" destOrd="0" presId="urn:microsoft.com/office/officeart/2008/layout/LinedList"/>
    <dgm:cxn modelId="{BF1B9C98-4B2C-4E92-9E9D-C75CCBAC392B}" type="presParOf" srcId="{3DABBBD3-D6EE-4D75-B8B7-7DCA95D824FD}" destId="{3B87A5D2-46BD-418A-AD31-05C6AE2EA0CD}" srcOrd="9" destOrd="0" presId="urn:microsoft.com/office/officeart/2008/layout/LinedList"/>
    <dgm:cxn modelId="{1396294F-4D5D-41E7-A1F1-136E9D3BDD0C}" type="presParOf" srcId="{3B87A5D2-46BD-418A-AD31-05C6AE2EA0CD}" destId="{479DF48D-EA2B-4277-BD9B-B4AF8F99409A}" srcOrd="0" destOrd="0" presId="urn:microsoft.com/office/officeart/2008/layout/LinedList"/>
    <dgm:cxn modelId="{AE511DE4-70DA-480D-B6B1-0F473EAB2F17}" type="presParOf" srcId="{3B87A5D2-46BD-418A-AD31-05C6AE2EA0CD}" destId="{3A478B45-B6B1-4E81-9837-BF3CC295CA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BC4F9B-431E-4329-94B7-9199CFCD211A}">
      <dsp:nvSpPr>
        <dsp:cNvPr id="0" name=""/>
        <dsp:cNvSpPr/>
      </dsp:nvSpPr>
      <dsp:spPr>
        <a:xfrm>
          <a:off x="0" y="38505"/>
          <a:ext cx="10058399" cy="8985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Scale out is more appealing since we can run databases on a cluster of servers.</a:t>
          </a:r>
        </a:p>
      </dsp:txBody>
      <dsp:txXfrm>
        <a:off x="43864" y="82369"/>
        <a:ext cx="9970671" cy="810832"/>
      </dsp:txXfrm>
    </dsp:sp>
    <dsp:sp modelId="{13EC16BC-9A29-4B74-A859-6D94BF059B9F}">
      <dsp:nvSpPr>
        <dsp:cNvPr id="0" name=""/>
        <dsp:cNvSpPr/>
      </dsp:nvSpPr>
      <dsp:spPr>
        <a:xfrm>
          <a:off x="0" y="1006185"/>
          <a:ext cx="10058399" cy="8985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Depending on the distribution model, we can obtain a data store that can give us the ability:</a:t>
          </a:r>
        </a:p>
      </dsp:txBody>
      <dsp:txXfrm>
        <a:off x="43864" y="1050049"/>
        <a:ext cx="9970671" cy="810832"/>
      </dsp:txXfrm>
    </dsp:sp>
    <dsp:sp modelId="{2497A910-85E6-4B02-A7B0-4B85707CBBEC}">
      <dsp:nvSpPr>
        <dsp:cNvPr id="0" name=""/>
        <dsp:cNvSpPr/>
      </dsp:nvSpPr>
      <dsp:spPr>
        <a:xfrm>
          <a:off x="0" y="1904745"/>
          <a:ext cx="10058399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solidFill>
                <a:srgbClr val="0070C0"/>
              </a:solidFill>
            </a:rPr>
            <a:t>To handle large quantity of data,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solidFill>
                <a:srgbClr val="0070C0"/>
              </a:solidFill>
            </a:rPr>
            <a:t>To process a greater read or write traffic, 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solidFill>
                <a:srgbClr val="0070C0"/>
              </a:solidFill>
            </a:rPr>
            <a:t>To have more availability in the case of network slowdowns of breakages</a:t>
          </a:r>
        </a:p>
      </dsp:txBody>
      <dsp:txXfrm>
        <a:off x="0" y="1904745"/>
        <a:ext cx="10058399" cy="919080"/>
      </dsp:txXfrm>
    </dsp:sp>
    <dsp:sp modelId="{2F3B790B-362F-4370-9B24-A91922D0756E}">
      <dsp:nvSpPr>
        <dsp:cNvPr id="0" name=""/>
        <dsp:cNvSpPr/>
      </dsp:nvSpPr>
      <dsp:spPr>
        <a:xfrm>
          <a:off x="0" y="2823825"/>
          <a:ext cx="10058399" cy="8985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However, running over a cluster introduces complexity.</a:t>
          </a:r>
        </a:p>
      </dsp:txBody>
      <dsp:txXfrm>
        <a:off x="43864" y="2867689"/>
        <a:ext cx="9970671" cy="81083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A592C-23FF-4394-AB0C-BE96BA7E6C4E}">
      <dsp:nvSpPr>
        <dsp:cNvPr id="0" name=""/>
        <dsp:cNvSpPr/>
      </dsp:nvSpPr>
      <dsp:spPr>
        <a:xfrm>
          <a:off x="0" y="58793"/>
          <a:ext cx="5059363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With Master-Slave Replication, we replicate data across multiple nodes.</a:t>
          </a:r>
        </a:p>
      </dsp:txBody>
      <dsp:txXfrm>
        <a:off x="42036" y="100829"/>
        <a:ext cx="4975291" cy="777048"/>
      </dsp:txXfrm>
    </dsp:sp>
    <dsp:sp modelId="{A1060D12-3A81-444D-A714-C978F5349349}">
      <dsp:nvSpPr>
        <dsp:cNvPr id="0" name=""/>
        <dsp:cNvSpPr/>
      </dsp:nvSpPr>
      <dsp:spPr>
        <a:xfrm>
          <a:off x="0" y="986153"/>
          <a:ext cx="5059363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ym typeface="Source Sans Pro"/>
            </a:rPr>
            <a:t>Data is replicated from master to slaves. </a:t>
          </a:r>
        </a:p>
      </dsp:txBody>
      <dsp:txXfrm>
        <a:off x="42036" y="1028189"/>
        <a:ext cx="4975291" cy="777048"/>
      </dsp:txXfrm>
    </dsp:sp>
    <dsp:sp modelId="{D7C4CF7E-BE39-41EE-BEF5-141309DA24AD}">
      <dsp:nvSpPr>
        <dsp:cNvPr id="0" name=""/>
        <dsp:cNvSpPr/>
      </dsp:nvSpPr>
      <dsp:spPr>
        <a:xfrm>
          <a:off x="0" y="1913514"/>
          <a:ext cx="5059363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ym typeface="Source Sans Pro"/>
            </a:rPr>
            <a:t>The master service all write.</a:t>
          </a:r>
        </a:p>
      </dsp:txBody>
      <dsp:txXfrm>
        <a:off x="42036" y="1955550"/>
        <a:ext cx="4975291" cy="777048"/>
      </dsp:txXfrm>
    </dsp:sp>
    <dsp:sp modelId="{ABD331EF-2FBB-409E-9B4C-7B01CD775D42}">
      <dsp:nvSpPr>
        <dsp:cNvPr id="0" name=""/>
        <dsp:cNvSpPr/>
      </dsp:nvSpPr>
      <dsp:spPr>
        <a:xfrm>
          <a:off x="0" y="2840874"/>
          <a:ext cx="5059363" cy="861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ym typeface="Source Sans Pro"/>
            </a:rPr>
            <a:t>Reads </a:t>
          </a:r>
          <a:r>
            <a:rPr lang="en-US" sz="2300" kern="1200" dirty="0">
              <a:sym typeface="Source Sans Pro"/>
            </a:rPr>
            <a:t>may come from either master or slaves.</a:t>
          </a:r>
        </a:p>
      </dsp:txBody>
      <dsp:txXfrm>
        <a:off x="42036" y="2882910"/>
        <a:ext cx="4975291" cy="77704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B903F-D64D-4288-9D4A-4A450DF6C74A}">
      <dsp:nvSpPr>
        <dsp:cNvPr id="0" name=""/>
        <dsp:cNvSpPr/>
      </dsp:nvSpPr>
      <dsp:spPr>
        <a:xfrm>
          <a:off x="0" y="457"/>
          <a:ext cx="4639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86D75-EB08-437A-8091-F037D946CAAC}">
      <dsp:nvSpPr>
        <dsp:cNvPr id="0" name=""/>
        <dsp:cNvSpPr/>
      </dsp:nvSpPr>
      <dsp:spPr>
        <a:xfrm>
          <a:off x="0" y="457"/>
          <a:ext cx="4639736" cy="74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kern="1200" dirty="0"/>
            <a:t>Single Server</a:t>
          </a:r>
          <a:endParaRPr lang="en-US" sz="2200" kern="1200" dirty="0"/>
        </a:p>
      </dsp:txBody>
      <dsp:txXfrm>
        <a:off x="0" y="457"/>
        <a:ext cx="4639736" cy="749455"/>
      </dsp:txXfrm>
    </dsp:sp>
    <dsp:sp modelId="{12E48D9D-A52F-42D4-8D5C-7C3EC03258E6}">
      <dsp:nvSpPr>
        <dsp:cNvPr id="0" name=""/>
        <dsp:cNvSpPr/>
      </dsp:nvSpPr>
      <dsp:spPr>
        <a:xfrm>
          <a:off x="0" y="749913"/>
          <a:ext cx="4639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6B7D2-2B95-4F5B-8579-AE58C8E1927C}">
      <dsp:nvSpPr>
        <dsp:cNvPr id="0" name=""/>
        <dsp:cNvSpPr/>
      </dsp:nvSpPr>
      <dsp:spPr>
        <a:xfrm>
          <a:off x="0" y="749913"/>
          <a:ext cx="4639736" cy="74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kern="1200"/>
            <a:t>Sharding</a:t>
          </a:r>
          <a:endParaRPr lang="en-US" sz="2200" kern="1200"/>
        </a:p>
      </dsp:txBody>
      <dsp:txXfrm>
        <a:off x="0" y="749913"/>
        <a:ext cx="4639736" cy="749455"/>
      </dsp:txXfrm>
    </dsp:sp>
    <dsp:sp modelId="{F1040354-7D9D-44EA-9DE2-7EB355899788}">
      <dsp:nvSpPr>
        <dsp:cNvPr id="0" name=""/>
        <dsp:cNvSpPr/>
      </dsp:nvSpPr>
      <dsp:spPr>
        <a:xfrm>
          <a:off x="0" y="1499369"/>
          <a:ext cx="4639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71AF4-F639-440D-9976-84B37CCE213A}">
      <dsp:nvSpPr>
        <dsp:cNvPr id="0" name=""/>
        <dsp:cNvSpPr/>
      </dsp:nvSpPr>
      <dsp:spPr>
        <a:xfrm>
          <a:off x="0" y="1499369"/>
          <a:ext cx="4639736" cy="74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Master-Slave Replication</a:t>
          </a:r>
        </a:p>
      </dsp:txBody>
      <dsp:txXfrm>
        <a:off x="0" y="1499369"/>
        <a:ext cx="4639736" cy="749455"/>
      </dsp:txXfrm>
    </dsp:sp>
    <dsp:sp modelId="{1108198E-9A3F-4CC7-B8C0-0A4321FA225C}">
      <dsp:nvSpPr>
        <dsp:cNvPr id="0" name=""/>
        <dsp:cNvSpPr/>
      </dsp:nvSpPr>
      <dsp:spPr>
        <a:xfrm>
          <a:off x="0" y="2248824"/>
          <a:ext cx="4639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AD150-C40B-4944-887B-947EA871CFAC}">
      <dsp:nvSpPr>
        <dsp:cNvPr id="0" name=""/>
        <dsp:cNvSpPr/>
      </dsp:nvSpPr>
      <dsp:spPr>
        <a:xfrm>
          <a:off x="0" y="2248824"/>
          <a:ext cx="4639736" cy="74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>
              <a:solidFill>
                <a:schemeClr val="accent1"/>
              </a:solidFill>
            </a:rPr>
            <a:t>Peer-to-Peer Replication</a:t>
          </a:r>
          <a:endParaRPr lang="en-US" sz="2200" b="1" kern="1200" dirty="0">
            <a:solidFill>
              <a:schemeClr val="accent1"/>
            </a:solidFill>
          </a:endParaRPr>
        </a:p>
      </dsp:txBody>
      <dsp:txXfrm>
        <a:off x="0" y="2248824"/>
        <a:ext cx="4639736" cy="749455"/>
      </dsp:txXfrm>
    </dsp:sp>
    <dsp:sp modelId="{17B559C6-C1CD-4251-9F12-40D795EBFC51}">
      <dsp:nvSpPr>
        <dsp:cNvPr id="0" name=""/>
        <dsp:cNvSpPr/>
      </dsp:nvSpPr>
      <dsp:spPr>
        <a:xfrm>
          <a:off x="0" y="2998280"/>
          <a:ext cx="4639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DF48D-EA2B-4277-BD9B-B4AF8F99409A}">
      <dsp:nvSpPr>
        <dsp:cNvPr id="0" name=""/>
        <dsp:cNvSpPr/>
      </dsp:nvSpPr>
      <dsp:spPr>
        <a:xfrm>
          <a:off x="0" y="2998280"/>
          <a:ext cx="4639736" cy="74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Combining Sharding and Replication</a:t>
          </a:r>
        </a:p>
      </dsp:txBody>
      <dsp:txXfrm>
        <a:off x="0" y="2998280"/>
        <a:ext cx="4639736" cy="74945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D7B7C-8BAF-4605-BD1A-349878E96627}">
      <dsp:nvSpPr>
        <dsp:cNvPr id="0" name=""/>
        <dsp:cNvSpPr/>
      </dsp:nvSpPr>
      <dsp:spPr>
        <a:xfrm>
          <a:off x="0" y="27691"/>
          <a:ext cx="4639736" cy="18006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Peer-to-Peer Replication overcomes to problems of Master-Slave Replication by NOT having a master.</a:t>
          </a:r>
        </a:p>
      </dsp:txBody>
      <dsp:txXfrm>
        <a:off x="87900" y="115591"/>
        <a:ext cx="4463936" cy="162483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B903F-D64D-4288-9D4A-4A450DF6C74A}">
      <dsp:nvSpPr>
        <dsp:cNvPr id="0" name=""/>
        <dsp:cNvSpPr/>
      </dsp:nvSpPr>
      <dsp:spPr>
        <a:xfrm>
          <a:off x="0" y="457"/>
          <a:ext cx="4639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86D75-EB08-437A-8091-F037D946CAAC}">
      <dsp:nvSpPr>
        <dsp:cNvPr id="0" name=""/>
        <dsp:cNvSpPr/>
      </dsp:nvSpPr>
      <dsp:spPr>
        <a:xfrm>
          <a:off x="0" y="457"/>
          <a:ext cx="4639736" cy="74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kern="1200" dirty="0"/>
            <a:t>Single Server</a:t>
          </a:r>
          <a:endParaRPr lang="en-US" sz="2200" kern="1200" dirty="0"/>
        </a:p>
      </dsp:txBody>
      <dsp:txXfrm>
        <a:off x="0" y="457"/>
        <a:ext cx="4639736" cy="749455"/>
      </dsp:txXfrm>
    </dsp:sp>
    <dsp:sp modelId="{12E48D9D-A52F-42D4-8D5C-7C3EC03258E6}">
      <dsp:nvSpPr>
        <dsp:cNvPr id="0" name=""/>
        <dsp:cNvSpPr/>
      </dsp:nvSpPr>
      <dsp:spPr>
        <a:xfrm>
          <a:off x="0" y="749913"/>
          <a:ext cx="4639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6B7D2-2B95-4F5B-8579-AE58C8E1927C}">
      <dsp:nvSpPr>
        <dsp:cNvPr id="0" name=""/>
        <dsp:cNvSpPr/>
      </dsp:nvSpPr>
      <dsp:spPr>
        <a:xfrm>
          <a:off x="0" y="749913"/>
          <a:ext cx="4639736" cy="74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kern="1200" dirty="0" err="1"/>
            <a:t>Sharding</a:t>
          </a:r>
          <a:endParaRPr lang="en-US" sz="2200" kern="1200" dirty="0"/>
        </a:p>
      </dsp:txBody>
      <dsp:txXfrm>
        <a:off x="0" y="749913"/>
        <a:ext cx="4639736" cy="749455"/>
      </dsp:txXfrm>
    </dsp:sp>
    <dsp:sp modelId="{F1040354-7D9D-44EA-9DE2-7EB355899788}">
      <dsp:nvSpPr>
        <dsp:cNvPr id="0" name=""/>
        <dsp:cNvSpPr/>
      </dsp:nvSpPr>
      <dsp:spPr>
        <a:xfrm>
          <a:off x="0" y="1499369"/>
          <a:ext cx="4639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71AF4-F639-440D-9976-84B37CCE213A}">
      <dsp:nvSpPr>
        <dsp:cNvPr id="0" name=""/>
        <dsp:cNvSpPr/>
      </dsp:nvSpPr>
      <dsp:spPr>
        <a:xfrm>
          <a:off x="0" y="1499369"/>
          <a:ext cx="4639736" cy="74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Master-Slave Replication</a:t>
          </a:r>
        </a:p>
      </dsp:txBody>
      <dsp:txXfrm>
        <a:off x="0" y="1499369"/>
        <a:ext cx="4639736" cy="749455"/>
      </dsp:txXfrm>
    </dsp:sp>
    <dsp:sp modelId="{1108198E-9A3F-4CC7-B8C0-0A4321FA225C}">
      <dsp:nvSpPr>
        <dsp:cNvPr id="0" name=""/>
        <dsp:cNvSpPr/>
      </dsp:nvSpPr>
      <dsp:spPr>
        <a:xfrm>
          <a:off x="0" y="2248824"/>
          <a:ext cx="4639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AD150-C40B-4944-887B-947EA871CFAC}">
      <dsp:nvSpPr>
        <dsp:cNvPr id="0" name=""/>
        <dsp:cNvSpPr/>
      </dsp:nvSpPr>
      <dsp:spPr>
        <a:xfrm>
          <a:off x="0" y="2248824"/>
          <a:ext cx="4639736" cy="74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kern="1200"/>
            <a:t>Peer-to-Peer Replication</a:t>
          </a:r>
          <a:endParaRPr lang="en-US" sz="2200" kern="1200"/>
        </a:p>
      </dsp:txBody>
      <dsp:txXfrm>
        <a:off x="0" y="2248824"/>
        <a:ext cx="4639736" cy="749455"/>
      </dsp:txXfrm>
    </dsp:sp>
    <dsp:sp modelId="{17B559C6-C1CD-4251-9F12-40D795EBFC51}">
      <dsp:nvSpPr>
        <dsp:cNvPr id="0" name=""/>
        <dsp:cNvSpPr/>
      </dsp:nvSpPr>
      <dsp:spPr>
        <a:xfrm>
          <a:off x="0" y="2998280"/>
          <a:ext cx="4639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DF48D-EA2B-4277-BD9B-B4AF8F99409A}">
      <dsp:nvSpPr>
        <dsp:cNvPr id="0" name=""/>
        <dsp:cNvSpPr/>
      </dsp:nvSpPr>
      <dsp:spPr>
        <a:xfrm>
          <a:off x="0" y="2998280"/>
          <a:ext cx="4639736" cy="74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accent1"/>
              </a:solidFill>
            </a:rPr>
            <a:t>Combining </a:t>
          </a:r>
          <a:r>
            <a:rPr lang="en-US" sz="2200" b="1" kern="1200" dirty="0" err="1">
              <a:solidFill>
                <a:schemeClr val="accent1"/>
              </a:solidFill>
            </a:rPr>
            <a:t>Sharding</a:t>
          </a:r>
          <a:r>
            <a:rPr lang="en-US" sz="2200" b="1" kern="1200" dirty="0">
              <a:solidFill>
                <a:schemeClr val="accent1"/>
              </a:solidFill>
            </a:rPr>
            <a:t> and Replication</a:t>
          </a:r>
        </a:p>
      </dsp:txBody>
      <dsp:txXfrm>
        <a:off x="0" y="2998280"/>
        <a:ext cx="4639736" cy="74945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0E55B-8605-4E39-9865-DFB585F7F3D2}">
      <dsp:nvSpPr>
        <dsp:cNvPr id="0" name=""/>
        <dsp:cNvSpPr/>
      </dsp:nvSpPr>
      <dsp:spPr>
        <a:xfrm>
          <a:off x="1519199" y="3388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F65AF-4D14-411D-A34B-629341593272}">
      <dsp:nvSpPr>
        <dsp:cNvPr id="0" name=""/>
        <dsp:cNvSpPr/>
      </dsp:nvSpPr>
      <dsp:spPr>
        <a:xfrm>
          <a:off x="331199" y="2139430"/>
          <a:ext cx="4320000" cy="1916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Sharding</a:t>
          </a:r>
          <a:r>
            <a:rPr lang="en-US" sz="2200" b="1" kern="1200" dirty="0"/>
            <a:t> </a:t>
          </a:r>
          <a:r>
            <a:rPr lang="en-US" sz="2200" kern="1200" dirty="0"/>
            <a:t>distributes data across multiple nodes. So each node acts as a single source for a subset of data.</a:t>
          </a:r>
        </a:p>
      </dsp:txBody>
      <dsp:txXfrm>
        <a:off x="331199" y="2139430"/>
        <a:ext cx="4320000" cy="1916084"/>
      </dsp:txXfrm>
    </dsp:sp>
    <dsp:sp modelId="{4028948C-2DD6-4CBC-9E4C-88ADA055CA8A}">
      <dsp:nvSpPr>
        <dsp:cNvPr id="0" name=""/>
        <dsp:cNvSpPr/>
      </dsp:nvSpPr>
      <dsp:spPr>
        <a:xfrm>
          <a:off x="6595199" y="3388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3661F-419A-4D44-AA96-9E648DB55133}">
      <dsp:nvSpPr>
        <dsp:cNvPr id="0" name=""/>
        <dsp:cNvSpPr/>
      </dsp:nvSpPr>
      <dsp:spPr>
        <a:xfrm>
          <a:off x="5407199" y="2139430"/>
          <a:ext cx="4320000" cy="1916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Replication</a:t>
          </a:r>
          <a:r>
            <a:rPr lang="en-US" sz="2200" kern="1200" dirty="0"/>
            <a:t> copies data across multiple nodes. So each bit of data can be found in multiple places.</a:t>
          </a:r>
        </a:p>
      </dsp:txBody>
      <dsp:txXfrm>
        <a:off x="5407199" y="2139430"/>
        <a:ext cx="4320000" cy="191608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A76A1-2698-41C2-9490-BC65EB9F61A2}">
      <dsp:nvSpPr>
        <dsp:cNvPr id="0" name=""/>
        <dsp:cNvSpPr/>
      </dsp:nvSpPr>
      <dsp:spPr>
        <a:xfrm>
          <a:off x="0" y="10320"/>
          <a:ext cx="6096000" cy="748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can have multiple masters, but each data item only has a single master.</a:t>
          </a:r>
        </a:p>
      </dsp:txBody>
      <dsp:txXfrm>
        <a:off x="36553" y="46873"/>
        <a:ext cx="6022894" cy="67569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8B1E1-5A4D-4CB0-8E5D-B316ADC2F15E}">
      <dsp:nvSpPr>
        <dsp:cNvPr id="0" name=""/>
        <dsp:cNvSpPr/>
      </dsp:nvSpPr>
      <dsp:spPr>
        <a:xfrm>
          <a:off x="0" y="441885"/>
          <a:ext cx="10058399" cy="1385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good starting point is to have a replication factor of 3, so each shard is present on 3 nodes.</a:t>
          </a:r>
        </a:p>
      </dsp:txBody>
      <dsp:txXfrm>
        <a:off x="67624" y="509509"/>
        <a:ext cx="9923151" cy="1250032"/>
      </dsp:txXfrm>
    </dsp:sp>
    <dsp:sp modelId="{5EF40C99-0CAA-4782-A5BF-B2216D852F52}">
      <dsp:nvSpPr>
        <dsp:cNvPr id="0" name=""/>
        <dsp:cNvSpPr/>
      </dsp:nvSpPr>
      <dsp:spPr>
        <a:xfrm>
          <a:off x="0" y="1933725"/>
          <a:ext cx="10058399" cy="1385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If a node fails, a shard of that node will be built on other nodes.</a:t>
          </a:r>
        </a:p>
      </dsp:txBody>
      <dsp:txXfrm>
        <a:off x="67624" y="2001349"/>
        <a:ext cx="9923151" cy="12500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0E55B-8605-4E39-9865-DFB585F7F3D2}">
      <dsp:nvSpPr>
        <dsp:cNvPr id="0" name=""/>
        <dsp:cNvSpPr/>
      </dsp:nvSpPr>
      <dsp:spPr>
        <a:xfrm>
          <a:off x="1519199" y="3388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F65AF-4D14-411D-A34B-629341593272}">
      <dsp:nvSpPr>
        <dsp:cNvPr id="0" name=""/>
        <dsp:cNvSpPr/>
      </dsp:nvSpPr>
      <dsp:spPr>
        <a:xfrm>
          <a:off x="331199" y="2139430"/>
          <a:ext cx="4320000" cy="1916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 err="1"/>
            <a:t>Sharding</a:t>
          </a:r>
          <a:r>
            <a:rPr lang="en-US" sz="2200" b="1" kern="1200" dirty="0"/>
            <a:t> </a:t>
          </a:r>
          <a:r>
            <a:rPr lang="en-US" sz="2200" kern="1200" dirty="0"/>
            <a:t>distributes data across multiple nodes. So each node acts as a single source for a subset of data.</a:t>
          </a:r>
        </a:p>
      </dsp:txBody>
      <dsp:txXfrm>
        <a:off x="331199" y="2139430"/>
        <a:ext cx="4320000" cy="1916084"/>
      </dsp:txXfrm>
    </dsp:sp>
    <dsp:sp modelId="{4028948C-2DD6-4CBC-9E4C-88ADA055CA8A}">
      <dsp:nvSpPr>
        <dsp:cNvPr id="0" name=""/>
        <dsp:cNvSpPr/>
      </dsp:nvSpPr>
      <dsp:spPr>
        <a:xfrm>
          <a:off x="6595199" y="3388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3661F-419A-4D44-AA96-9E648DB55133}">
      <dsp:nvSpPr>
        <dsp:cNvPr id="0" name=""/>
        <dsp:cNvSpPr/>
      </dsp:nvSpPr>
      <dsp:spPr>
        <a:xfrm>
          <a:off x="5407199" y="2139430"/>
          <a:ext cx="4320000" cy="1916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Replication</a:t>
          </a:r>
          <a:r>
            <a:rPr lang="en-US" sz="2200" kern="1200" dirty="0"/>
            <a:t> copies data across multiple nodes. So each bit of data can be found in multiple places.</a:t>
          </a:r>
        </a:p>
      </dsp:txBody>
      <dsp:txXfrm>
        <a:off x="5407199" y="2139430"/>
        <a:ext cx="4320000" cy="19160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B903F-D64D-4288-9D4A-4A450DF6C74A}">
      <dsp:nvSpPr>
        <dsp:cNvPr id="0" name=""/>
        <dsp:cNvSpPr/>
      </dsp:nvSpPr>
      <dsp:spPr>
        <a:xfrm>
          <a:off x="0" y="457"/>
          <a:ext cx="4639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86D75-EB08-437A-8091-F037D946CAAC}">
      <dsp:nvSpPr>
        <dsp:cNvPr id="0" name=""/>
        <dsp:cNvSpPr/>
      </dsp:nvSpPr>
      <dsp:spPr>
        <a:xfrm>
          <a:off x="0" y="457"/>
          <a:ext cx="4639736" cy="74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>
              <a:solidFill>
                <a:schemeClr val="accent1"/>
              </a:solidFill>
            </a:rPr>
            <a:t>Single Server</a:t>
          </a:r>
          <a:endParaRPr lang="en-US" sz="2200" b="1" kern="1200" dirty="0">
            <a:solidFill>
              <a:schemeClr val="accent1"/>
            </a:solidFill>
          </a:endParaRPr>
        </a:p>
      </dsp:txBody>
      <dsp:txXfrm>
        <a:off x="0" y="457"/>
        <a:ext cx="4639736" cy="749455"/>
      </dsp:txXfrm>
    </dsp:sp>
    <dsp:sp modelId="{12E48D9D-A52F-42D4-8D5C-7C3EC03258E6}">
      <dsp:nvSpPr>
        <dsp:cNvPr id="0" name=""/>
        <dsp:cNvSpPr/>
      </dsp:nvSpPr>
      <dsp:spPr>
        <a:xfrm>
          <a:off x="0" y="749913"/>
          <a:ext cx="4639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6B7D2-2B95-4F5B-8579-AE58C8E1927C}">
      <dsp:nvSpPr>
        <dsp:cNvPr id="0" name=""/>
        <dsp:cNvSpPr/>
      </dsp:nvSpPr>
      <dsp:spPr>
        <a:xfrm>
          <a:off x="0" y="749913"/>
          <a:ext cx="4639736" cy="74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kern="1200"/>
            <a:t>Sharding</a:t>
          </a:r>
          <a:endParaRPr lang="en-US" sz="2200" kern="1200"/>
        </a:p>
      </dsp:txBody>
      <dsp:txXfrm>
        <a:off x="0" y="749913"/>
        <a:ext cx="4639736" cy="749455"/>
      </dsp:txXfrm>
    </dsp:sp>
    <dsp:sp modelId="{F1040354-7D9D-44EA-9DE2-7EB355899788}">
      <dsp:nvSpPr>
        <dsp:cNvPr id="0" name=""/>
        <dsp:cNvSpPr/>
      </dsp:nvSpPr>
      <dsp:spPr>
        <a:xfrm>
          <a:off x="0" y="1499369"/>
          <a:ext cx="4639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71AF4-F639-440D-9976-84B37CCE213A}">
      <dsp:nvSpPr>
        <dsp:cNvPr id="0" name=""/>
        <dsp:cNvSpPr/>
      </dsp:nvSpPr>
      <dsp:spPr>
        <a:xfrm>
          <a:off x="0" y="1499369"/>
          <a:ext cx="4639736" cy="74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kern="1200"/>
            <a:t>Master-Slave Replication</a:t>
          </a:r>
          <a:endParaRPr lang="en-US" sz="2200" kern="1200"/>
        </a:p>
      </dsp:txBody>
      <dsp:txXfrm>
        <a:off x="0" y="1499369"/>
        <a:ext cx="4639736" cy="749455"/>
      </dsp:txXfrm>
    </dsp:sp>
    <dsp:sp modelId="{1108198E-9A3F-4CC7-B8C0-0A4321FA225C}">
      <dsp:nvSpPr>
        <dsp:cNvPr id="0" name=""/>
        <dsp:cNvSpPr/>
      </dsp:nvSpPr>
      <dsp:spPr>
        <a:xfrm>
          <a:off x="0" y="2248824"/>
          <a:ext cx="4639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AD150-C40B-4944-887B-947EA871CFAC}">
      <dsp:nvSpPr>
        <dsp:cNvPr id="0" name=""/>
        <dsp:cNvSpPr/>
      </dsp:nvSpPr>
      <dsp:spPr>
        <a:xfrm>
          <a:off x="0" y="2248824"/>
          <a:ext cx="4639736" cy="74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kern="1200"/>
            <a:t>Peer-to-Peer Replication</a:t>
          </a:r>
          <a:endParaRPr lang="en-US" sz="2200" kern="1200"/>
        </a:p>
      </dsp:txBody>
      <dsp:txXfrm>
        <a:off x="0" y="2248824"/>
        <a:ext cx="4639736" cy="749455"/>
      </dsp:txXfrm>
    </dsp:sp>
    <dsp:sp modelId="{17B559C6-C1CD-4251-9F12-40D795EBFC51}">
      <dsp:nvSpPr>
        <dsp:cNvPr id="0" name=""/>
        <dsp:cNvSpPr/>
      </dsp:nvSpPr>
      <dsp:spPr>
        <a:xfrm>
          <a:off x="0" y="2998280"/>
          <a:ext cx="4639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DF48D-EA2B-4277-BD9B-B4AF8F99409A}">
      <dsp:nvSpPr>
        <dsp:cNvPr id="0" name=""/>
        <dsp:cNvSpPr/>
      </dsp:nvSpPr>
      <dsp:spPr>
        <a:xfrm>
          <a:off x="0" y="2998280"/>
          <a:ext cx="4639736" cy="74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Combining Sharding and Replication</a:t>
          </a:r>
        </a:p>
      </dsp:txBody>
      <dsp:txXfrm>
        <a:off x="0" y="2998280"/>
        <a:ext cx="4639736" cy="7494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A0458-FDDF-43AC-8B1D-84D8374B67E1}">
      <dsp:nvSpPr>
        <dsp:cNvPr id="0" name=""/>
        <dsp:cNvSpPr/>
      </dsp:nvSpPr>
      <dsp:spPr>
        <a:xfrm>
          <a:off x="0" y="521535"/>
          <a:ext cx="10058399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First and simplest distribution option </a:t>
          </a:r>
        </a:p>
      </dsp:txBody>
      <dsp:txXfrm>
        <a:off x="26730" y="548265"/>
        <a:ext cx="10004939" cy="494099"/>
      </dsp:txXfrm>
    </dsp:sp>
    <dsp:sp modelId="{89A6729C-AE67-4626-A9BD-5FE3CEBE1430}">
      <dsp:nvSpPr>
        <dsp:cNvPr id="0" name=""/>
        <dsp:cNvSpPr/>
      </dsp:nvSpPr>
      <dsp:spPr>
        <a:xfrm>
          <a:off x="0" y="1069095"/>
          <a:ext cx="10058399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no distribution at all</a:t>
          </a:r>
        </a:p>
      </dsp:txBody>
      <dsp:txXfrm>
        <a:off x="0" y="1069095"/>
        <a:ext cx="10058399" cy="397440"/>
      </dsp:txXfrm>
    </dsp:sp>
    <dsp:sp modelId="{61DEBBC2-54CC-4EC6-8249-5A0423E30A70}">
      <dsp:nvSpPr>
        <dsp:cNvPr id="0" name=""/>
        <dsp:cNvSpPr/>
      </dsp:nvSpPr>
      <dsp:spPr>
        <a:xfrm>
          <a:off x="0" y="1466535"/>
          <a:ext cx="10058399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Run the database on a single machine that handles all the reads and writes.</a:t>
          </a:r>
        </a:p>
      </dsp:txBody>
      <dsp:txXfrm>
        <a:off x="26730" y="1493265"/>
        <a:ext cx="10004939" cy="494099"/>
      </dsp:txXfrm>
    </dsp:sp>
    <dsp:sp modelId="{1FCF5630-E3D6-4EBB-AA7B-5038EFB87F09}">
      <dsp:nvSpPr>
        <dsp:cNvPr id="0" name=""/>
        <dsp:cNvSpPr/>
      </dsp:nvSpPr>
      <dsp:spPr>
        <a:xfrm>
          <a:off x="0" y="2083215"/>
          <a:ext cx="10058399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This option eliminates all the complexity that other options introduce.</a:t>
          </a:r>
        </a:p>
      </dsp:txBody>
      <dsp:txXfrm>
        <a:off x="26730" y="2109945"/>
        <a:ext cx="10004939" cy="494099"/>
      </dsp:txXfrm>
    </dsp:sp>
    <dsp:sp modelId="{EE64CD48-5C6A-41E2-9A6A-1CEC276AE73C}">
      <dsp:nvSpPr>
        <dsp:cNvPr id="0" name=""/>
        <dsp:cNvSpPr/>
      </dsp:nvSpPr>
      <dsp:spPr>
        <a:xfrm>
          <a:off x="0" y="2630775"/>
          <a:ext cx="10058399" cy="608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Easy for operational people to manage.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Easy for application developer to understand.</a:t>
          </a:r>
        </a:p>
      </dsp:txBody>
      <dsp:txXfrm>
        <a:off x="0" y="2630775"/>
        <a:ext cx="10058399" cy="6085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B903F-D64D-4288-9D4A-4A450DF6C74A}">
      <dsp:nvSpPr>
        <dsp:cNvPr id="0" name=""/>
        <dsp:cNvSpPr/>
      </dsp:nvSpPr>
      <dsp:spPr>
        <a:xfrm>
          <a:off x="0" y="457"/>
          <a:ext cx="4639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86D75-EB08-437A-8091-F037D946CAAC}">
      <dsp:nvSpPr>
        <dsp:cNvPr id="0" name=""/>
        <dsp:cNvSpPr/>
      </dsp:nvSpPr>
      <dsp:spPr>
        <a:xfrm>
          <a:off x="0" y="457"/>
          <a:ext cx="4639736" cy="74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kern="1200" dirty="0"/>
            <a:t>Single Server</a:t>
          </a:r>
          <a:endParaRPr lang="en-US" sz="2200" kern="1200" dirty="0"/>
        </a:p>
      </dsp:txBody>
      <dsp:txXfrm>
        <a:off x="0" y="457"/>
        <a:ext cx="4639736" cy="749455"/>
      </dsp:txXfrm>
    </dsp:sp>
    <dsp:sp modelId="{12E48D9D-A52F-42D4-8D5C-7C3EC03258E6}">
      <dsp:nvSpPr>
        <dsp:cNvPr id="0" name=""/>
        <dsp:cNvSpPr/>
      </dsp:nvSpPr>
      <dsp:spPr>
        <a:xfrm>
          <a:off x="0" y="749913"/>
          <a:ext cx="4639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6B7D2-2B95-4F5B-8579-AE58C8E1927C}">
      <dsp:nvSpPr>
        <dsp:cNvPr id="0" name=""/>
        <dsp:cNvSpPr/>
      </dsp:nvSpPr>
      <dsp:spPr>
        <a:xfrm>
          <a:off x="0" y="749913"/>
          <a:ext cx="4639736" cy="74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 err="1">
              <a:solidFill>
                <a:schemeClr val="accent1"/>
              </a:solidFill>
            </a:rPr>
            <a:t>Sharding</a:t>
          </a:r>
          <a:endParaRPr lang="en-US" sz="2200" b="1" kern="1200" dirty="0">
            <a:solidFill>
              <a:schemeClr val="accent1"/>
            </a:solidFill>
          </a:endParaRPr>
        </a:p>
      </dsp:txBody>
      <dsp:txXfrm>
        <a:off x="0" y="749913"/>
        <a:ext cx="4639736" cy="749455"/>
      </dsp:txXfrm>
    </dsp:sp>
    <dsp:sp modelId="{F1040354-7D9D-44EA-9DE2-7EB355899788}">
      <dsp:nvSpPr>
        <dsp:cNvPr id="0" name=""/>
        <dsp:cNvSpPr/>
      </dsp:nvSpPr>
      <dsp:spPr>
        <a:xfrm>
          <a:off x="0" y="1499369"/>
          <a:ext cx="4639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71AF4-F639-440D-9976-84B37CCE213A}">
      <dsp:nvSpPr>
        <dsp:cNvPr id="0" name=""/>
        <dsp:cNvSpPr/>
      </dsp:nvSpPr>
      <dsp:spPr>
        <a:xfrm>
          <a:off x="0" y="1499369"/>
          <a:ext cx="4639736" cy="74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kern="1200"/>
            <a:t>Master-Slave Replication</a:t>
          </a:r>
          <a:endParaRPr lang="en-US" sz="2200" kern="1200"/>
        </a:p>
      </dsp:txBody>
      <dsp:txXfrm>
        <a:off x="0" y="1499369"/>
        <a:ext cx="4639736" cy="749455"/>
      </dsp:txXfrm>
    </dsp:sp>
    <dsp:sp modelId="{1108198E-9A3F-4CC7-B8C0-0A4321FA225C}">
      <dsp:nvSpPr>
        <dsp:cNvPr id="0" name=""/>
        <dsp:cNvSpPr/>
      </dsp:nvSpPr>
      <dsp:spPr>
        <a:xfrm>
          <a:off x="0" y="2248824"/>
          <a:ext cx="4639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AD150-C40B-4944-887B-947EA871CFAC}">
      <dsp:nvSpPr>
        <dsp:cNvPr id="0" name=""/>
        <dsp:cNvSpPr/>
      </dsp:nvSpPr>
      <dsp:spPr>
        <a:xfrm>
          <a:off x="0" y="2248824"/>
          <a:ext cx="4639736" cy="74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kern="1200"/>
            <a:t>Peer-to-Peer Replication</a:t>
          </a:r>
          <a:endParaRPr lang="en-US" sz="2200" kern="1200"/>
        </a:p>
      </dsp:txBody>
      <dsp:txXfrm>
        <a:off x="0" y="2248824"/>
        <a:ext cx="4639736" cy="749455"/>
      </dsp:txXfrm>
    </dsp:sp>
    <dsp:sp modelId="{17B559C6-C1CD-4251-9F12-40D795EBFC51}">
      <dsp:nvSpPr>
        <dsp:cNvPr id="0" name=""/>
        <dsp:cNvSpPr/>
      </dsp:nvSpPr>
      <dsp:spPr>
        <a:xfrm>
          <a:off x="0" y="2998280"/>
          <a:ext cx="4639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DF48D-EA2B-4277-BD9B-B4AF8F99409A}">
      <dsp:nvSpPr>
        <dsp:cNvPr id="0" name=""/>
        <dsp:cNvSpPr/>
      </dsp:nvSpPr>
      <dsp:spPr>
        <a:xfrm>
          <a:off x="0" y="2998280"/>
          <a:ext cx="4639736" cy="74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Combining </a:t>
          </a:r>
          <a:r>
            <a:rPr lang="en-US" sz="2200" kern="1200" dirty="0" err="1"/>
            <a:t>Sharding</a:t>
          </a:r>
          <a:r>
            <a:rPr lang="en-US" sz="2200" kern="1200" dirty="0"/>
            <a:t> and Replication</a:t>
          </a:r>
        </a:p>
      </dsp:txBody>
      <dsp:txXfrm>
        <a:off x="0" y="2998280"/>
        <a:ext cx="4639736" cy="7494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69AED-7371-448B-9957-E93312E6AFBC}">
      <dsp:nvSpPr>
        <dsp:cNvPr id="0" name=""/>
        <dsp:cNvSpPr/>
      </dsp:nvSpPr>
      <dsp:spPr>
        <a:xfrm>
          <a:off x="0" y="71992"/>
          <a:ext cx="7390278" cy="831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that is accessed together should be stored in the same node.</a:t>
          </a:r>
        </a:p>
      </dsp:txBody>
      <dsp:txXfrm>
        <a:off x="40582" y="112574"/>
        <a:ext cx="7309114" cy="750157"/>
      </dsp:txXfrm>
    </dsp:sp>
    <dsp:sp modelId="{755B1E12-CD83-490C-BA33-1CF0023A3571}">
      <dsp:nvSpPr>
        <dsp:cNvPr id="0" name=""/>
        <dsp:cNvSpPr/>
      </dsp:nvSpPr>
      <dsp:spPr>
        <a:xfrm>
          <a:off x="0" y="949394"/>
          <a:ext cx="7390278" cy="831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Queries within a single physical shard are efficient.</a:t>
          </a:r>
        </a:p>
      </dsp:txBody>
      <dsp:txXfrm>
        <a:off x="40582" y="989976"/>
        <a:ext cx="7309114" cy="750157"/>
      </dsp:txXfrm>
    </dsp:sp>
    <dsp:sp modelId="{3E5A1CDC-C7FF-4355-B5AF-D08C483F8EDC}">
      <dsp:nvSpPr>
        <dsp:cNvPr id="0" name=""/>
        <dsp:cNvSpPr/>
      </dsp:nvSpPr>
      <dsp:spPr>
        <a:xfrm>
          <a:off x="0" y="1826795"/>
          <a:ext cx="7390278" cy="831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Stronger consistency semantics can be achieved within a shard.</a:t>
          </a:r>
        </a:p>
      </dsp:txBody>
      <dsp:txXfrm>
        <a:off x="40582" y="1867377"/>
        <a:ext cx="7309114" cy="750157"/>
      </dsp:txXfrm>
    </dsp:sp>
    <dsp:sp modelId="{6F198E17-0040-450C-8DA4-E6612432B25F}">
      <dsp:nvSpPr>
        <dsp:cNvPr id="0" name=""/>
        <dsp:cNvSpPr/>
      </dsp:nvSpPr>
      <dsp:spPr>
        <a:xfrm>
          <a:off x="0" y="2704197"/>
          <a:ext cx="7390278" cy="831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If access is based on physical location, we can place data close to where it is accessed.</a:t>
          </a:r>
        </a:p>
      </dsp:txBody>
      <dsp:txXfrm>
        <a:off x="40582" y="2744779"/>
        <a:ext cx="7309114" cy="750157"/>
      </dsp:txXfrm>
    </dsp:sp>
    <dsp:sp modelId="{D9B0D7AA-C7C7-41F4-9447-4D9C82F25FE5}">
      <dsp:nvSpPr>
        <dsp:cNvPr id="0" name=""/>
        <dsp:cNvSpPr/>
      </dsp:nvSpPr>
      <dsp:spPr>
        <a:xfrm>
          <a:off x="0" y="3581598"/>
          <a:ext cx="7390278" cy="831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Another factor is trying to keep data balanced: We should arrange aggregates so they are evenly distributed in order that each node receive the same amount of the load. </a:t>
          </a:r>
        </a:p>
      </dsp:txBody>
      <dsp:txXfrm>
        <a:off x="40582" y="3622180"/>
        <a:ext cx="7309114" cy="7501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9BC60-139D-4CEB-B270-27D5E4893888}">
      <dsp:nvSpPr>
        <dsp:cNvPr id="0" name=""/>
        <dsp:cNvSpPr/>
      </dsp:nvSpPr>
      <dsp:spPr>
        <a:xfrm>
          <a:off x="0" y="1560"/>
          <a:ext cx="10058399" cy="7911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75EDE-1E62-4E09-868E-381941CDCEF8}">
      <dsp:nvSpPr>
        <dsp:cNvPr id="0" name=""/>
        <dsp:cNvSpPr/>
      </dsp:nvSpPr>
      <dsp:spPr>
        <a:xfrm>
          <a:off x="239310" y="179560"/>
          <a:ext cx="435110" cy="4351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48CA2-B7CE-40AF-BE5F-E5508CD3E6F5}">
      <dsp:nvSpPr>
        <dsp:cNvPr id="0" name=""/>
        <dsp:cNvSpPr/>
      </dsp:nvSpPr>
      <dsp:spPr>
        <a:xfrm>
          <a:off x="913731" y="1560"/>
          <a:ext cx="9144668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 general, many NoSQL databases offers </a:t>
          </a:r>
          <a:r>
            <a:rPr lang="en-US" sz="2200" b="1" kern="1200"/>
            <a:t>auto- sharding.</a:t>
          </a:r>
          <a:r>
            <a:rPr lang="en-US" sz="2200" kern="1200"/>
            <a:t>					</a:t>
          </a:r>
        </a:p>
      </dsp:txBody>
      <dsp:txXfrm>
        <a:off x="913731" y="1560"/>
        <a:ext cx="9144668" cy="791109"/>
      </dsp:txXfrm>
    </dsp:sp>
    <dsp:sp modelId="{DA14B3BA-19D8-4248-996C-091B866F499F}">
      <dsp:nvSpPr>
        <dsp:cNvPr id="0" name=""/>
        <dsp:cNvSpPr/>
      </dsp:nvSpPr>
      <dsp:spPr>
        <a:xfrm>
          <a:off x="0" y="990447"/>
          <a:ext cx="10058399" cy="7911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01795-CC8C-4E48-B8FD-E7E2D8AB04E1}">
      <dsp:nvSpPr>
        <dsp:cNvPr id="0" name=""/>
        <dsp:cNvSpPr/>
      </dsp:nvSpPr>
      <dsp:spPr>
        <a:xfrm>
          <a:off x="239310" y="1168447"/>
          <a:ext cx="435110" cy="4351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28734-9A93-4C18-B5E1-3F4A5A68CA67}">
      <dsp:nvSpPr>
        <dsp:cNvPr id="0" name=""/>
        <dsp:cNvSpPr/>
      </dsp:nvSpPr>
      <dsp:spPr>
        <a:xfrm>
          <a:off x="913731" y="990447"/>
          <a:ext cx="9144668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can make much easier to use sharding in an application.					</a:t>
          </a:r>
        </a:p>
      </dsp:txBody>
      <dsp:txXfrm>
        <a:off x="913731" y="990447"/>
        <a:ext cx="9144668" cy="791109"/>
      </dsp:txXfrm>
    </dsp:sp>
    <dsp:sp modelId="{4D5D942A-C51D-41AC-AA54-E37F10A90576}">
      <dsp:nvSpPr>
        <dsp:cNvPr id="0" name=""/>
        <dsp:cNvSpPr/>
      </dsp:nvSpPr>
      <dsp:spPr>
        <a:xfrm>
          <a:off x="0" y="1979334"/>
          <a:ext cx="10058399" cy="7911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174878-4C30-49E7-8199-5BB6D9E23BB5}">
      <dsp:nvSpPr>
        <dsp:cNvPr id="0" name=""/>
        <dsp:cNvSpPr/>
      </dsp:nvSpPr>
      <dsp:spPr>
        <a:xfrm>
          <a:off x="239310" y="2157333"/>
          <a:ext cx="435110" cy="4351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64918-42EF-4B0C-8172-BAC6D138B8EB}">
      <dsp:nvSpPr>
        <dsp:cNvPr id="0" name=""/>
        <dsp:cNvSpPr/>
      </dsp:nvSpPr>
      <dsp:spPr>
        <a:xfrm>
          <a:off x="913731" y="1979334"/>
          <a:ext cx="9144668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Sharding is especially valuable for performance because it </a:t>
          </a:r>
          <a:r>
            <a:rPr lang="en-US" sz="2200" b="1" kern="1200"/>
            <a:t>improves read and write </a:t>
          </a:r>
          <a:r>
            <a:rPr lang="en-US" sz="2200" kern="1200"/>
            <a:t>performances.</a:t>
          </a:r>
        </a:p>
      </dsp:txBody>
      <dsp:txXfrm>
        <a:off x="913731" y="1979334"/>
        <a:ext cx="9144668" cy="791109"/>
      </dsp:txXfrm>
    </dsp:sp>
    <dsp:sp modelId="{4D5452CB-BAF5-4F81-8393-E7CD2ACDD0D3}">
      <dsp:nvSpPr>
        <dsp:cNvPr id="0" name=""/>
        <dsp:cNvSpPr/>
      </dsp:nvSpPr>
      <dsp:spPr>
        <a:xfrm>
          <a:off x="0" y="2968220"/>
          <a:ext cx="10058399" cy="7911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38486-AE61-44F2-80DD-D39A17336368}">
      <dsp:nvSpPr>
        <dsp:cNvPr id="0" name=""/>
        <dsp:cNvSpPr/>
      </dsp:nvSpPr>
      <dsp:spPr>
        <a:xfrm>
          <a:off x="239310" y="3146220"/>
          <a:ext cx="435110" cy="4351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0BADF-5286-4F91-BD35-9093C8484870}">
      <dsp:nvSpPr>
        <dsp:cNvPr id="0" name=""/>
        <dsp:cNvSpPr/>
      </dsp:nvSpPr>
      <dsp:spPr>
        <a:xfrm>
          <a:off x="913731" y="2968220"/>
          <a:ext cx="9144668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scales read and writes on the different nodes of the same cluster.</a:t>
          </a:r>
        </a:p>
      </dsp:txBody>
      <dsp:txXfrm>
        <a:off x="913731" y="2968220"/>
        <a:ext cx="9144668" cy="7911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DACCE-89A3-49B1-842B-56C5233FE295}">
      <dsp:nvSpPr>
        <dsp:cNvPr id="0" name=""/>
        <dsp:cNvSpPr/>
      </dsp:nvSpPr>
      <dsp:spPr>
        <a:xfrm>
          <a:off x="0" y="174065"/>
          <a:ext cx="5928344" cy="131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Some databases are intended to be sharded at the beginning of development and certainly in production.</a:t>
          </a:r>
        </a:p>
      </dsp:txBody>
      <dsp:txXfrm>
        <a:off x="64254" y="238319"/>
        <a:ext cx="5799836" cy="1187742"/>
      </dsp:txXfrm>
    </dsp:sp>
    <dsp:sp modelId="{666C77BF-E876-4A28-8332-BF8310D67950}">
      <dsp:nvSpPr>
        <dsp:cNvPr id="0" name=""/>
        <dsp:cNvSpPr/>
      </dsp:nvSpPr>
      <dsp:spPr>
        <a:xfrm>
          <a:off x="0" y="1562316"/>
          <a:ext cx="5928344" cy="131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Some start with a single node, and then distribute and shard.</a:t>
          </a:r>
        </a:p>
      </dsp:txBody>
      <dsp:txXfrm>
        <a:off x="64254" y="1626570"/>
        <a:ext cx="5799836" cy="1187742"/>
      </dsp:txXfrm>
    </dsp:sp>
    <dsp:sp modelId="{FD54BF23-730B-4D92-A186-30EFC674A8E7}">
      <dsp:nvSpPr>
        <dsp:cNvPr id="0" name=""/>
        <dsp:cNvSpPr/>
      </dsp:nvSpPr>
      <dsp:spPr>
        <a:xfrm>
          <a:off x="0" y="2950566"/>
          <a:ext cx="5928344" cy="131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However, sharding very late may create trouble</a:t>
          </a:r>
        </a:p>
      </dsp:txBody>
      <dsp:txXfrm>
        <a:off x="64254" y="3014820"/>
        <a:ext cx="5799836" cy="1187742"/>
      </dsp:txXfrm>
    </dsp:sp>
    <dsp:sp modelId="{A8E64982-2DE4-4A35-93E3-20596171BF45}">
      <dsp:nvSpPr>
        <dsp:cNvPr id="0" name=""/>
        <dsp:cNvSpPr/>
      </dsp:nvSpPr>
      <dsp:spPr>
        <a:xfrm>
          <a:off x="0" y="4266816"/>
          <a:ext cx="5928344" cy="85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8225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especially if done in production, where the database became unavailable during the moving of the data to the new shards.</a:t>
          </a:r>
        </a:p>
      </dsp:txBody>
      <dsp:txXfrm>
        <a:off x="0" y="4266816"/>
        <a:ext cx="5928344" cy="8538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B903F-D64D-4288-9D4A-4A450DF6C74A}">
      <dsp:nvSpPr>
        <dsp:cNvPr id="0" name=""/>
        <dsp:cNvSpPr/>
      </dsp:nvSpPr>
      <dsp:spPr>
        <a:xfrm>
          <a:off x="0" y="457"/>
          <a:ext cx="4639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86D75-EB08-437A-8091-F037D946CAAC}">
      <dsp:nvSpPr>
        <dsp:cNvPr id="0" name=""/>
        <dsp:cNvSpPr/>
      </dsp:nvSpPr>
      <dsp:spPr>
        <a:xfrm>
          <a:off x="0" y="457"/>
          <a:ext cx="4639736" cy="74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kern="1200" dirty="0"/>
            <a:t>Single Server</a:t>
          </a:r>
          <a:endParaRPr lang="en-US" sz="2200" kern="1200" dirty="0"/>
        </a:p>
      </dsp:txBody>
      <dsp:txXfrm>
        <a:off x="0" y="457"/>
        <a:ext cx="4639736" cy="749455"/>
      </dsp:txXfrm>
    </dsp:sp>
    <dsp:sp modelId="{12E48D9D-A52F-42D4-8D5C-7C3EC03258E6}">
      <dsp:nvSpPr>
        <dsp:cNvPr id="0" name=""/>
        <dsp:cNvSpPr/>
      </dsp:nvSpPr>
      <dsp:spPr>
        <a:xfrm>
          <a:off x="0" y="749913"/>
          <a:ext cx="4639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6B7D2-2B95-4F5B-8579-AE58C8E1927C}">
      <dsp:nvSpPr>
        <dsp:cNvPr id="0" name=""/>
        <dsp:cNvSpPr/>
      </dsp:nvSpPr>
      <dsp:spPr>
        <a:xfrm>
          <a:off x="0" y="749913"/>
          <a:ext cx="4639736" cy="74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kern="1200"/>
            <a:t>Sharding</a:t>
          </a:r>
          <a:endParaRPr lang="en-US" sz="2200" kern="1200"/>
        </a:p>
      </dsp:txBody>
      <dsp:txXfrm>
        <a:off x="0" y="749913"/>
        <a:ext cx="4639736" cy="749455"/>
      </dsp:txXfrm>
    </dsp:sp>
    <dsp:sp modelId="{F1040354-7D9D-44EA-9DE2-7EB355899788}">
      <dsp:nvSpPr>
        <dsp:cNvPr id="0" name=""/>
        <dsp:cNvSpPr/>
      </dsp:nvSpPr>
      <dsp:spPr>
        <a:xfrm>
          <a:off x="0" y="1499369"/>
          <a:ext cx="4639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71AF4-F639-440D-9976-84B37CCE213A}">
      <dsp:nvSpPr>
        <dsp:cNvPr id="0" name=""/>
        <dsp:cNvSpPr/>
      </dsp:nvSpPr>
      <dsp:spPr>
        <a:xfrm>
          <a:off x="0" y="1499369"/>
          <a:ext cx="4639736" cy="74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>
              <a:solidFill>
                <a:schemeClr val="accent1"/>
              </a:solidFill>
            </a:rPr>
            <a:t>Master-Slave Replication</a:t>
          </a:r>
          <a:endParaRPr lang="en-US" sz="2200" b="1" kern="1200" dirty="0">
            <a:solidFill>
              <a:schemeClr val="accent1"/>
            </a:solidFill>
          </a:endParaRPr>
        </a:p>
      </dsp:txBody>
      <dsp:txXfrm>
        <a:off x="0" y="1499369"/>
        <a:ext cx="4639736" cy="749455"/>
      </dsp:txXfrm>
    </dsp:sp>
    <dsp:sp modelId="{1108198E-9A3F-4CC7-B8C0-0A4321FA225C}">
      <dsp:nvSpPr>
        <dsp:cNvPr id="0" name=""/>
        <dsp:cNvSpPr/>
      </dsp:nvSpPr>
      <dsp:spPr>
        <a:xfrm>
          <a:off x="0" y="2248824"/>
          <a:ext cx="4639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AD150-C40B-4944-887B-947EA871CFAC}">
      <dsp:nvSpPr>
        <dsp:cNvPr id="0" name=""/>
        <dsp:cNvSpPr/>
      </dsp:nvSpPr>
      <dsp:spPr>
        <a:xfrm>
          <a:off x="0" y="2248824"/>
          <a:ext cx="4639736" cy="74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kern="1200"/>
            <a:t>Peer-to-Peer Replication</a:t>
          </a:r>
          <a:endParaRPr lang="en-US" sz="2200" kern="1200"/>
        </a:p>
      </dsp:txBody>
      <dsp:txXfrm>
        <a:off x="0" y="2248824"/>
        <a:ext cx="4639736" cy="749455"/>
      </dsp:txXfrm>
    </dsp:sp>
    <dsp:sp modelId="{17B559C6-C1CD-4251-9F12-40D795EBFC51}">
      <dsp:nvSpPr>
        <dsp:cNvPr id="0" name=""/>
        <dsp:cNvSpPr/>
      </dsp:nvSpPr>
      <dsp:spPr>
        <a:xfrm>
          <a:off x="0" y="2998280"/>
          <a:ext cx="4639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DF48D-EA2B-4277-BD9B-B4AF8F99409A}">
      <dsp:nvSpPr>
        <dsp:cNvPr id="0" name=""/>
        <dsp:cNvSpPr/>
      </dsp:nvSpPr>
      <dsp:spPr>
        <a:xfrm>
          <a:off x="0" y="2998280"/>
          <a:ext cx="4639736" cy="749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Combining Sharding and Replication</a:t>
          </a:r>
        </a:p>
      </dsp:txBody>
      <dsp:txXfrm>
        <a:off x="0" y="2998280"/>
        <a:ext cx="4639736" cy="749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DC45F-C45A-449D-A58E-265B1270A923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9593-6498-4AEC-8142-BFED661E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5a7dee2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5a7dee295_0_0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45a7dee295_0_0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44bb979de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44bb979de_1_8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g444bb979de_1_8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44bb979de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44bb979de_1_111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444bb979de_1_111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7273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45a7dee29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45a7dee295_0_117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g45a7dee295_0_117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444bb979de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444bb979de_1_44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g444bb979de_1_44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44bb979de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444bb979de_1_33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g444bb979de_1_33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44bb979de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44bb979de_1_51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g444bb979de_1_51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444bb979de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444bb979de_1_58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g444bb979de_1_58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444bb979de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444bb979de_1_68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g444bb979de_1_68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444bb979de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444bb979de_1_88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444bb979de_1_88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444bb979de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444bb979de_1_96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444bb979de_1_96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5a7dee29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5a7dee295_0_94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45a7dee295_0_94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444bb979de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444bb979de_1_103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g444bb979de_1_103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44bb979de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44bb979de_1_111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444bb979de_1_111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94131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444bb979de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444bb979de_1_152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g444bb979de_1_152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44bb979de_1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444bb979de_1_166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g444bb979de_1_166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444bb979de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444bb979de_1_173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g444bb979de_1_173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444bb979de_1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444bb979de_1_181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g444bb979de_1_181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44bb979de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44bb979de_1_111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444bb979de_1_111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69437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444bb979de_1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444bb979de_1_204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444bb979de_1_204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444bb979de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444bb979de_1_234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g444bb979de_1_234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444bb979de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444bb979de_1_225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g444bb979de_1_225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5a7dee295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5a7dee295_0_106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45a7dee295_0_106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444bb979de_1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444bb979de_1_243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g444bb979de_1_243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cd3759fe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cd3759fe2_0_289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g5cd3759fe2_0_289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40149a7731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40149a7731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444bb979de_1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444bb979de_1_204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g444bb979de_1_204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780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44bb979de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44bb979de_1_111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444bb979de_1_111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5a7dee29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5a7dee295_0_124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45a7dee295_0_124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44bb979de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44bb979de_1_111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444bb979de_1_111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6781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5a7dee295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5a7dee295_0_154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45a7dee295_0_154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45a7dee295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45a7dee295_0_181:notes"/>
          <p:cNvSpPr txBox="1">
            <a:spLocks noGrp="1"/>
          </p:cNvSpPr>
          <p:nvPr>
            <p:ph type="body" idx="1"/>
          </p:nvPr>
        </p:nvSpPr>
        <p:spPr>
          <a:xfrm>
            <a:off x="946150" y="4860925"/>
            <a:ext cx="5207100" cy="4605300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5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45a7dee295_0_181:notes"/>
          <p:cNvSpPr txBox="1">
            <a:spLocks noGrp="1"/>
          </p:cNvSpPr>
          <p:nvPr>
            <p:ph type="sldNum" idx="12"/>
          </p:nvPr>
        </p:nvSpPr>
        <p:spPr>
          <a:xfrm>
            <a:off x="4022725" y="9723438"/>
            <a:ext cx="3076500" cy="511200"/>
          </a:xfrm>
          <a:prstGeom prst="rect">
            <a:avLst/>
          </a:prstGeom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63084" y="1524000"/>
            <a:ext cx="10363200" cy="13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5F497A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5F497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5F497A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12488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10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7928" y="0"/>
            <a:ext cx="1217614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1620400" y="2501400"/>
            <a:ext cx="8951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endParaRPr/>
          </a:p>
        </p:txBody>
      </p:sp>
      <p:cxnSp>
        <p:nvCxnSpPr>
          <p:cNvPr id="132" name="Google Shape;132;p22"/>
          <p:cNvCxnSpPr>
            <a:endCxn id="133" idx="1"/>
          </p:cNvCxnSpPr>
          <p:nvPr/>
        </p:nvCxnSpPr>
        <p:spPr>
          <a:xfrm>
            <a:off x="4989460" y="871980"/>
            <a:ext cx="5912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22"/>
          <p:cNvCxnSpPr/>
          <p:nvPr/>
        </p:nvCxnSpPr>
        <p:spPr>
          <a:xfrm rot="10800000">
            <a:off x="5486400" y="269685"/>
            <a:ext cx="6096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22"/>
          <p:cNvCxnSpPr/>
          <p:nvPr/>
        </p:nvCxnSpPr>
        <p:spPr>
          <a:xfrm rot="10800000" flipH="1">
            <a:off x="6332100" y="753125"/>
            <a:ext cx="1268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22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3" name="Google Shape;133;p22"/>
          <p:cNvSpPr/>
          <p:nvPr/>
        </p:nvSpPr>
        <p:spPr>
          <a:xfrm>
            <a:off x="5367200" y="1074285"/>
            <a:ext cx="1457600" cy="10932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09104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30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178D31F-2FFC-4036-8518-795F22D5A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" b="13641"/>
          <a:stretch/>
        </p:blipFill>
        <p:spPr bwMode="auto">
          <a:xfrm>
            <a:off x="-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29" y="2791513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AT82.02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429" y="4195868"/>
            <a:ext cx="6470693" cy="1229306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Data Modeling and Management</a:t>
            </a:r>
          </a:p>
          <a:p>
            <a:r>
              <a:rPr lang="en-US" dirty="0"/>
              <a:t>Unit 3-1: Data </a:t>
            </a:r>
            <a:r>
              <a:rPr lang="en-US" dirty="0" err="1"/>
              <a:t>Sharding</a:t>
            </a:r>
            <a:r>
              <a:rPr lang="en-US" dirty="0"/>
              <a:t> &amp; Replication Models</a:t>
            </a:r>
          </a:p>
          <a:p>
            <a:r>
              <a:rPr lang="en-US" sz="1800" dirty="0"/>
              <a:t>Chutiporn Anutariya (</a:t>
            </a:r>
            <a:r>
              <a:rPr lang="en-US" sz="1800" dirty="0" err="1"/>
              <a:t>chuti</a:t>
            </a:r>
            <a:r>
              <a:rPr lang="en-US" sz="1800" dirty="0"/>
              <a:t> at </a:t>
            </a:r>
            <a:r>
              <a:rPr lang="en-US" sz="1800" dirty="0" err="1"/>
              <a:t>ait</a:t>
            </a:r>
            <a:r>
              <a:rPr lang="en-US" sz="1800" dirty="0"/>
              <a:t> dot ac dot </a:t>
            </a:r>
            <a:r>
              <a:rPr lang="en-US" sz="1800" dirty="0" err="1"/>
              <a:t>th</a:t>
            </a:r>
            <a:r>
              <a:rPr lang="en-US" sz="1800" dirty="0"/>
              <a:t>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30B7D-2E87-422A-8586-872F12C6FA1E}"/>
              </a:ext>
            </a:extLst>
          </p:cNvPr>
          <p:cNvSpPr/>
          <p:nvPr/>
        </p:nvSpPr>
        <p:spPr>
          <a:xfrm>
            <a:off x="7459321" y="6400799"/>
            <a:ext cx="4741383" cy="480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16EC6-351B-4E0C-8499-972A395C48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413" y="6420425"/>
            <a:ext cx="2102177" cy="431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9DD079-0508-46E4-9BF6-0071767847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568" y="6133767"/>
            <a:ext cx="1742160" cy="998690"/>
          </a:xfrm>
          <a:prstGeom prst="rect">
            <a:avLst/>
          </a:prstGeom>
        </p:spPr>
      </p:pic>
      <p:pic>
        <p:nvPicPr>
          <p:cNvPr id="1026" name="Picture 2" descr="Logo | Asian Institute of Technology">
            <a:extLst>
              <a:ext uri="{FF2B5EF4-FFF2-40B4-BE49-F238E27FC236}">
                <a16:creationId xmlns:a16="http://schemas.microsoft.com/office/drawing/2014/main" id="{B8C48FB4-6D14-4F7E-890F-C3D71666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728" y="6400800"/>
            <a:ext cx="449865" cy="44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D25AB6-9148-417B-8F5C-54AD8261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2">
            <a:extLst>
              <a:ext uri="{FF2B5EF4-FFF2-40B4-BE49-F238E27FC236}">
                <a16:creationId xmlns:a16="http://schemas.microsoft.com/office/drawing/2014/main" id="{9D6BB374-22B6-3A4C-81D1-94362B6D03C8}"/>
              </a:ext>
            </a:extLst>
          </p:cNvPr>
          <p:cNvSpPr/>
          <p:nvPr/>
        </p:nvSpPr>
        <p:spPr>
          <a:xfrm>
            <a:off x="-50800" y="-25400"/>
            <a:ext cx="12344400" cy="1760117"/>
          </a:xfrm>
          <a:prstGeom prst="rect">
            <a:avLst/>
          </a:prstGeom>
          <a:solidFill>
            <a:srgbClr val="425C6B"/>
          </a:solidFill>
        </p:spPr>
      </p:sp>
      <p:sp>
        <p:nvSpPr>
          <p:cNvPr id="3" name="TextBox 3"/>
          <p:cNvSpPr txBox="1"/>
          <p:nvPr/>
        </p:nvSpPr>
        <p:spPr>
          <a:xfrm>
            <a:off x="0" y="559929"/>
            <a:ext cx="12192000" cy="558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67"/>
              </a:lnSpc>
            </a:pPr>
            <a:r>
              <a:rPr lang="en-US" sz="3734" spc="131" dirty="0">
                <a:solidFill>
                  <a:srgbClr val="EFEFEF"/>
                </a:solidFill>
                <a:latin typeface="Century Gothic" panose="020B0502020202020204" pitchFamily="34" charset="0"/>
              </a:rPr>
              <a:t>TYPES OF SHARDING</a:t>
            </a:r>
          </a:p>
        </p:txBody>
      </p:sp>
      <p:sp>
        <p:nvSpPr>
          <p:cNvPr id="8" name="AutoShape 8"/>
          <p:cNvSpPr/>
          <p:nvPr/>
        </p:nvSpPr>
        <p:spPr>
          <a:xfrm>
            <a:off x="453350" y="2320046"/>
            <a:ext cx="5175983" cy="1492252"/>
          </a:xfrm>
          <a:prstGeom prst="rect">
            <a:avLst/>
          </a:prstGeom>
          <a:solidFill>
            <a:srgbClr val="425C6B">
              <a:alpha val="9803"/>
            </a:srgbClr>
          </a:solidFill>
        </p:spPr>
      </p:sp>
      <p:sp>
        <p:nvSpPr>
          <p:cNvPr id="9" name="TextBox 9"/>
          <p:cNvSpPr txBox="1"/>
          <p:nvPr/>
        </p:nvSpPr>
        <p:spPr>
          <a:xfrm>
            <a:off x="871338" y="2873280"/>
            <a:ext cx="4656183" cy="817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15"/>
              </a:lnSpc>
            </a:pPr>
            <a:r>
              <a:rPr lang="en-US" sz="1476" spc="73">
                <a:latin typeface="Century Gothic" panose="020B0502020202020204" pitchFamily="34" charset="0"/>
              </a:rPr>
              <a:t>Vertical partitioning is a method of storing data from different columns into separate fragments.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71338" y="2421680"/>
            <a:ext cx="4105161" cy="285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13"/>
              </a:lnSpc>
            </a:pPr>
            <a:r>
              <a:rPr lang="en-US" sz="1931" spc="67" dirty="0">
                <a:latin typeface="Century Gothic" panose="020B0502020202020204" pitchFamily="34" charset="0"/>
              </a:rPr>
              <a:t>Vertical sharding</a:t>
            </a:r>
          </a:p>
        </p:txBody>
      </p:sp>
      <p:sp>
        <p:nvSpPr>
          <p:cNvPr id="11" name="AutoShape 11"/>
          <p:cNvSpPr/>
          <p:nvPr/>
        </p:nvSpPr>
        <p:spPr>
          <a:xfrm>
            <a:off x="410072" y="2320046"/>
            <a:ext cx="86554" cy="1492252"/>
          </a:xfrm>
          <a:prstGeom prst="rect">
            <a:avLst/>
          </a:prstGeom>
          <a:solidFill>
            <a:srgbClr val="425C6B"/>
          </a:solidFill>
        </p:spPr>
      </p:sp>
      <p:sp>
        <p:nvSpPr>
          <p:cNvPr id="16" name="AutoShape 16"/>
          <p:cNvSpPr/>
          <p:nvPr/>
        </p:nvSpPr>
        <p:spPr>
          <a:xfrm>
            <a:off x="6554511" y="2320046"/>
            <a:ext cx="5175983" cy="1492252"/>
          </a:xfrm>
          <a:prstGeom prst="rect">
            <a:avLst/>
          </a:prstGeom>
          <a:solidFill>
            <a:srgbClr val="425C6B">
              <a:alpha val="9803"/>
            </a:srgbClr>
          </a:solidFill>
        </p:spPr>
      </p:sp>
      <p:sp>
        <p:nvSpPr>
          <p:cNvPr id="17" name="TextBox 17"/>
          <p:cNvSpPr txBox="1"/>
          <p:nvPr/>
        </p:nvSpPr>
        <p:spPr>
          <a:xfrm>
            <a:off x="6730695" y="2831184"/>
            <a:ext cx="4851864" cy="817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15"/>
              </a:lnSpc>
            </a:pPr>
            <a:r>
              <a:rPr lang="en-US" sz="1476" spc="73" dirty="0">
                <a:latin typeface="Century Gothic" panose="020B0502020202020204" pitchFamily="34" charset="0"/>
              </a:rPr>
              <a:t>Horizontal sharding is an arrangement that is carried out on condition that the rows of a database table are linked in a distinct way.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730695" y="2423830"/>
            <a:ext cx="4999799" cy="285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13"/>
              </a:lnSpc>
            </a:pPr>
            <a:r>
              <a:rPr lang="en-US" sz="1931" spc="67" dirty="0">
                <a:latin typeface="Century Gothic" panose="020B0502020202020204" pitchFamily="34" charset="0"/>
              </a:rPr>
              <a:t>Horizontal sharding</a:t>
            </a:r>
          </a:p>
        </p:txBody>
      </p:sp>
      <p:sp>
        <p:nvSpPr>
          <p:cNvPr id="19" name="AutoShape 19"/>
          <p:cNvSpPr/>
          <p:nvPr/>
        </p:nvSpPr>
        <p:spPr>
          <a:xfrm>
            <a:off x="6467956" y="2320046"/>
            <a:ext cx="86554" cy="1492252"/>
          </a:xfrm>
          <a:prstGeom prst="rect">
            <a:avLst/>
          </a:prstGeom>
          <a:solidFill>
            <a:srgbClr val="425C6B"/>
          </a:solidFill>
        </p:spPr>
      </p:sp>
      <p:sp>
        <p:nvSpPr>
          <p:cNvPr id="20" name="AutoShape 20"/>
          <p:cNvSpPr/>
          <p:nvPr/>
        </p:nvSpPr>
        <p:spPr>
          <a:xfrm>
            <a:off x="496627" y="3913932"/>
            <a:ext cx="11233867" cy="977465"/>
          </a:xfrm>
          <a:prstGeom prst="rect">
            <a:avLst/>
          </a:prstGeom>
          <a:solidFill>
            <a:srgbClr val="425C6B">
              <a:alpha val="9803"/>
            </a:srgbClr>
          </a:solidFill>
        </p:spPr>
      </p:sp>
      <p:sp>
        <p:nvSpPr>
          <p:cNvPr id="21" name="TextBox 21"/>
          <p:cNvSpPr txBox="1"/>
          <p:nvPr/>
        </p:nvSpPr>
        <p:spPr>
          <a:xfrm>
            <a:off x="662968" y="4271917"/>
            <a:ext cx="10919591" cy="5357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15"/>
              </a:lnSpc>
            </a:pPr>
            <a:r>
              <a:rPr lang="en-US" sz="1476" spc="73" dirty="0">
                <a:latin typeface="Century Gothic" panose="020B0502020202020204" pitchFamily="34" charset="0"/>
              </a:rPr>
              <a:t>The term Domain specific sharding is used when a logical division is drawn within the application data, storing it in different. Generally, this type of division is implemented at application level.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62968" y="3939333"/>
            <a:ext cx="4105161" cy="285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13"/>
              </a:lnSpc>
            </a:pPr>
            <a:r>
              <a:rPr lang="en-US" sz="1931" spc="67" dirty="0">
                <a:latin typeface="Century Gothic" panose="020B0502020202020204" pitchFamily="34" charset="0"/>
              </a:rPr>
              <a:t>Domain specific sharding</a:t>
            </a:r>
          </a:p>
        </p:txBody>
      </p:sp>
      <p:sp>
        <p:nvSpPr>
          <p:cNvPr id="23" name="AutoShape 23"/>
          <p:cNvSpPr/>
          <p:nvPr/>
        </p:nvSpPr>
        <p:spPr>
          <a:xfrm>
            <a:off x="410072" y="3913932"/>
            <a:ext cx="86553" cy="977465"/>
          </a:xfrm>
          <a:prstGeom prst="rect">
            <a:avLst/>
          </a:prstGeom>
          <a:solidFill>
            <a:srgbClr val="425C6B"/>
          </a:solidFill>
        </p:spPr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B18DAAB7-7A2D-DD4D-AE2E-659C89102D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63726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>
            <a:extLst>
              <a:ext uri="{FF2B5EF4-FFF2-40B4-BE49-F238E27FC236}">
                <a16:creationId xmlns:a16="http://schemas.microsoft.com/office/drawing/2014/main" id="{6095942A-482C-5E43-B274-E2EFF3E40D78}"/>
              </a:ext>
            </a:extLst>
          </p:cNvPr>
          <p:cNvSpPr/>
          <p:nvPr/>
        </p:nvSpPr>
        <p:spPr>
          <a:xfrm>
            <a:off x="-50800" y="-25400"/>
            <a:ext cx="12344400" cy="1760117"/>
          </a:xfrm>
          <a:prstGeom prst="rect">
            <a:avLst/>
          </a:prstGeom>
          <a:solidFill>
            <a:srgbClr val="425C6B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37665" y="1923911"/>
            <a:ext cx="7908512" cy="325787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0" y="559929"/>
            <a:ext cx="12192000" cy="558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67"/>
              </a:lnSpc>
            </a:pPr>
            <a:r>
              <a:rPr lang="en-US" sz="3734" spc="131" dirty="0">
                <a:solidFill>
                  <a:srgbClr val="EFEFEF"/>
                </a:solidFill>
                <a:latin typeface="Century Gothic" panose="020B0502020202020204" pitchFamily="34" charset="0"/>
              </a:rPr>
              <a:t>DATABASE SHARDING EXAMPLE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63963" y="5181782"/>
            <a:ext cx="11456726" cy="938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n-US" sz="2000" spc="70" dirty="0">
                <a:latin typeface="Century Gothic" panose="020B0502020202020204" pitchFamily="34" charset="0"/>
              </a:rPr>
              <a:t>Some data within the database remains present in all shards (vertical sharding), but some appear only in single shards (horizontal sharding). The following figure illustrates vertical sharding and horizontal sharding.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27BDF40A-878D-2F4B-B1FE-8730FFDDD2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43854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>
            <a:extLst>
              <a:ext uri="{FF2B5EF4-FFF2-40B4-BE49-F238E27FC236}">
                <a16:creationId xmlns:a16="http://schemas.microsoft.com/office/drawing/2014/main" id="{B39E22FF-F9DD-8E47-9958-AB0618C1843F}"/>
              </a:ext>
            </a:extLst>
          </p:cNvPr>
          <p:cNvSpPr/>
          <p:nvPr/>
        </p:nvSpPr>
        <p:spPr>
          <a:xfrm>
            <a:off x="-50800" y="-25400"/>
            <a:ext cx="12344400" cy="1760117"/>
          </a:xfrm>
          <a:prstGeom prst="rect">
            <a:avLst/>
          </a:prstGeom>
          <a:solidFill>
            <a:srgbClr val="425C6B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05183" y="2626958"/>
            <a:ext cx="5028834" cy="365164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257985" y="2470522"/>
            <a:ext cx="5839575" cy="3639843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0" y="559929"/>
            <a:ext cx="12192000" cy="558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67"/>
              </a:lnSpc>
            </a:pPr>
            <a:r>
              <a:rPr lang="en-US" sz="3734" spc="131" dirty="0">
                <a:solidFill>
                  <a:srgbClr val="EFEFEF"/>
                </a:solidFill>
                <a:latin typeface="Century Gothic" panose="020B0502020202020204" pitchFamily="34" charset="0"/>
              </a:rPr>
              <a:t>SHARDING ARCHITECTURES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32684" y="1853964"/>
            <a:ext cx="2692969" cy="666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7"/>
              </a:lnSpc>
              <a:spcBef>
                <a:spcPct val="0"/>
              </a:spcBef>
            </a:pPr>
            <a:r>
              <a:rPr lang="en-US" sz="2133" spc="75" dirty="0">
                <a:latin typeface="Century Gothic" panose="020B0502020202020204" pitchFamily="34" charset="0"/>
              </a:rPr>
              <a:t>Key Based Sharding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481691" y="1853964"/>
            <a:ext cx="2744225" cy="666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7"/>
              </a:lnSpc>
              <a:spcBef>
                <a:spcPct val="0"/>
              </a:spcBef>
            </a:pPr>
            <a:r>
              <a:rPr lang="en-US" sz="2133" spc="75" dirty="0">
                <a:latin typeface="Century Gothic" panose="020B0502020202020204" pitchFamily="34" charset="0"/>
              </a:rPr>
              <a:t>Range Based Sharding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815ED5D8-47B7-B641-AF0E-4329234CEF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 dirty="0"/>
          </a:p>
        </p:txBody>
      </p:sp>
      <p:sp>
        <p:nvSpPr>
          <p:cNvPr id="12" name="AutoShape 19">
            <a:extLst>
              <a:ext uri="{FF2B5EF4-FFF2-40B4-BE49-F238E27FC236}">
                <a16:creationId xmlns:a16="http://schemas.microsoft.com/office/drawing/2014/main" id="{56F45D86-C85A-4E90-AA9E-D36EA95D65DB}"/>
              </a:ext>
            </a:extLst>
          </p:cNvPr>
          <p:cNvSpPr/>
          <p:nvPr/>
        </p:nvSpPr>
        <p:spPr>
          <a:xfrm flipH="1">
            <a:off x="6134100" y="2078745"/>
            <a:ext cx="105256" cy="3958555"/>
          </a:xfrm>
          <a:prstGeom prst="rect">
            <a:avLst/>
          </a:prstGeom>
          <a:solidFill>
            <a:srgbClr val="425C6B"/>
          </a:solidFill>
        </p:spPr>
      </p:sp>
    </p:spTree>
    <p:extLst>
      <p:ext uri="{BB962C8B-B14F-4D97-AF65-F5344CB8AC3E}">
        <p14:creationId xmlns:p14="http://schemas.microsoft.com/office/powerpoint/2010/main" val="3289918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Sharding: Approaches</a:t>
            </a:r>
            <a:endParaRPr/>
          </a:p>
        </p:txBody>
      </p:sp>
      <p:pic>
        <p:nvPicPr>
          <p:cNvPr id="345" name="Google Shape;345;p5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1371600" y="2252134"/>
            <a:ext cx="7033768" cy="272626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5DCC781-DD3B-4AAE-AA37-B57D15025A3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14788885"/>
              </p:ext>
            </p:extLst>
          </p:nvPr>
        </p:nvGraphicFramePr>
        <p:xfrm>
          <a:off x="4383315" y="1857829"/>
          <a:ext cx="7390278" cy="448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44" name="Google Shape;344;p56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Sharding: Approaches</a:t>
            </a:r>
            <a:endParaRPr/>
          </a:p>
        </p:txBody>
      </p:sp>
      <p:sp>
        <p:nvSpPr>
          <p:cNvPr id="369" name="Google Shape;369;p59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700"/>
          </a:p>
        </p:txBody>
      </p:sp>
      <p:graphicFrame>
        <p:nvGraphicFramePr>
          <p:cNvPr id="371" name="Google Shape;368;p59">
            <a:extLst>
              <a:ext uri="{FF2B5EF4-FFF2-40B4-BE49-F238E27FC236}">
                <a16:creationId xmlns:a16="http://schemas.microsoft.com/office/drawing/2014/main" id="{5CFE0064-F5B3-4E85-A037-1773EB87B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438942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1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Sharding: Right Time</a:t>
            </a:r>
            <a:endParaRPr/>
          </a:p>
        </p:txBody>
      </p:sp>
      <p:sp>
        <p:nvSpPr>
          <p:cNvPr id="389" name="Text Placeholder 3">
            <a:extLst>
              <a:ext uri="{FF2B5EF4-FFF2-40B4-BE49-F238E27FC236}">
                <a16:creationId xmlns:a16="http://schemas.microsoft.com/office/drawing/2014/main" id="{62EDFA64-8D84-4A1D-B037-3B6519CC2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385" name="Google Shape;385;p61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sz="700"/>
          </a:p>
        </p:txBody>
      </p:sp>
      <p:graphicFrame>
        <p:nvGraphicFramePr>
          <p:cNvPr id="390" name="Google Shape;384;p61">
            <a:extLst>
              <a:ext uri="{FF2B5EF4-FFF2-40B4-BE49-F238E27FC236}">
                <a16:creationId xmlns:a16="http://schemas.microsoft.com/office/drawing/2014/main" id="{47F31B56-E793-4864-A440-063BEE023D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475196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Distribution Models</a:t>
            </a:r>
            <a:endParaRPr/>
          </a:p>
        </p:txBody>
      </p:sp>
      <p:pic>
        <p:nvPicPr>
          <p:cNvPr id="286" name="Google Shape;286;p49" descr="A close up of a card&#10;&#10;Description automatically generated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55966" y="3669883"/>
            <a:ext cx="1348430" cy="14507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F43DA72-67F9-478D-ACF8-21A416244B6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77833935"/>
              </p:ext>
            </p:extLst>
          </p:nvPr>
        </p:nvGraphicFramePr>
        <p:xfrm>
          <a:off x="3303187" y="2466889"/>
          <a:ext cx="4639736" cy="3748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84" name="Google Shape;284;p49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2775001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>
            <a:extLst>
              <a:ext uri="{FF2B5EF4-FFF2-40B4-BE49-F238E27FC236}">
                <a16:creationId xmlns:a16="http://schemas.microsoft.com/office/drawing/2014/main" id="{F0BBF2D4-50BC-384C-A1D1-38819687808C}"/>
              </a:ext>
            </a:extLst>
          </p:cNvPr>
          <p:cNvSpPr/>
          <p:nvPr/>
        </p:nvSpPr>
        <p:spPr>
          <a:xfrm>
            <a:off x="-50800" y="-25400"/>
            <a:ext cx="12344400" cy="1760117"/>
          </a:xfrm>
          <a:prstGeom prst="rect">
            <a:avLst/>
          </a:prstGeom>
          <a:solidFill>
            <a:srgbClr val="425C6B"/>
          </a:solidFill>
        </p:spPr>
      </p:sp>
      <p:sp>
        <p:nvSpPr>
          <p:cNvPr id="3" name="TextBox 3"/>
          <p:cNvSpPr txBox="1"/>
          <p:nvPr/>
        </p:nvSpPr>
        <p:spPr>
          <a:xfrm>
            <a:off x="936790" y="2236135"/>
            <a:ext cx="5871383" cy="3709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13"/>
              </a:lnSpc>
              <a:spcBef>
                <a:spcPct val="0"/>
              </a:spcBef>
            </a:pPr>
            <a:r>
              <a:rPr lang="en-US" spc="65" dirty="0">
                <a:latin typeface="Century Gothic" panose="020B0502020202020204" pitchFamily="34" charset="0"/>
              </a:rPr>
              <a:t>Replication refers to a database configuration in which several copies of the same data set are housed on separate machines. The main reason for replication is redundancy. </a:t>
            </a:r>
            <a:endParaRPr lang="th-TH" spc="65" dirty="0">
              <a:latin typeface="Century Gothic" panose="020B0502020202020204" pitchFamily="34" charset="0"/>
            </a:endParaRPr>
          </a:p>
          <a:p>
            <a:pPr algn="just">
              <a:lnSpc>
                <a:spcPts val="2613"/>
              </a:lnSpc>
              <a:spcBef>
                <a:spcPct val="0"/>
              </a:spcBef>
            </a:pPr>
            <a:endParaRPr lang="en-US" spc="65" dirty="0">
              <a:latin typeface="Century Gothic" panose="020B0502020202020204" pitchFamily="34" charset="0"/>
            </a:endParaRPr>
          </a:p>
          <a:p>
            <a:pPr algn="just">
              <a:lnSpc>
                <a:spcPts val="2333"/>
              </a:lnSpc>
              <a:spcBef>
                <a:spcPct val="0"/>
              </a:spcBef>
            </a:pPr>
            <a:r>
              <a:rPr lang="en-US" spc="65" dirty="0">
                <a:latin typeface="Century Gothic" panose="020B0502020202020204" pitchFamily="34" charset="0"/>
              </a:rPr>
              <a:t>Many of the advantages of using replication include fast recovery in the event of failure of one of the machines hosting the databases. A rapid fail-over to a secondary machine minimizes break time and keeping an active copy of the database acts as a backup to minimize data loss.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264018" y="2536903"/>
            <a:ext cx="3604464" cy="313125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0" y="559929"/>
            <a:ext cx="12192000" cy="558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67"/>
              </a:lnSpc>
            </a:pPr>
            <a:r>
              <a:rPr lang="en-US" sz="3734" spc="131">
                <a:solidFill>
                  <a:srgbClr val="EFEFEF"/>
                </a:solidFill>
                <a:latin typeface="Century Gothic" panose="020B0502020202020204" pitchFamily="34" charset="0"/>
              </a:rPr>
              <a:t>REPLICATION: WHAT IS IT?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B9EF3B5F-0E16-0749-9AF4-D911F12E70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63990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US"/>
              <a:t>Master-Slave Replication</a:t>
            </a:r>
            <a:endParaRPr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60F4C96-0D51-4E67-9263-6A8B5C6D5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93338"/>
              </p:ext>
            </p:extLst>
          </p:nvPr>
        </p:nvGraphicFramePr>
        <p:xfrm>
          <a:off x="6095999" y="2108200"/>
          <a:ext cx="5059363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10" name="Google Shape;410;p6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18</a:t>
            </a:fld>
            <a:endParaRPr/>
          </a:p>
        </p:txBody>
      </p:sp>
      <p:pic>
        <p:nvPicPr>
          <p:cNvPr id="411" name="Google Shape;411;p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8196" y="2108201"/>
            <a:ext cx="5059364" cy="3291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5"/>
          <p:cNvSpPr txBox="1">
            <a:spLocks noGrp="1"/>
          </p:cNvSpPr>
          <p:nvPr>
            <p:ph type="body" idx="1"/>
          </p:nvPr>
        </p:nvSpPr>
        <p:spPr>
          <a:xfrm>
            <a:off x="2828025" y="3770575"/>
            <a:ext cx="6713400" cy="1093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0">
              <a:buNone/>
            </a:pPr>
            <a:r>
              <a:rPr lang="en-US" dirty="0"/>
              <a:t>Analyze BENEFITS / LIMITATIONS of Master-Slave Replication</a:t>
            </a:r>
          </a:p>
        </p:txBody>
      </p:sp>
      <p:sp>
        <p:nvSpPr>
          <p:cNvPr id="419" name="Google Shape;419;p65"/>
          <p:cNvSpPr txBox="1">
            <a:spLocks noGrp="1"/>
          </p:cNvSpPr>
          <p:nvPr>
            <p:ph type="sldNum" idx="12"/>
          </p:nvPr>
        </p:nvSpPr>
        <p:spPr>
          <a:xfrm>
            <a:off x="1523913" y="6333125"/>
            <a:ext cx="9144000" cy="525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20" name="Google Shape;42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975" y="1394975"/>
            <a:ext cx="2864742" cy="25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r>
              <a:rPr lang="en-US" b="0" i="0" kern="1200" spc="-50" baseline="0">
                <a:latin typeface="+mj-lt"/>
                <a:ea typeface="+mj-ea"/>
                <a:cs typeface="+mj-cs"/>
              </a:rPr>
              <a:t>Scale UP vs. Scale OUT</a:t>
            </a:r>
          </a:p>
        </p:txBody>
      </p:sp>
      <p:pic>
        <p:nvPicPr>
          <p:cNvPr id="255" name="Google Shape;255;p46" descr="Diagram&#10;&#10;Description automatically generated"/>
          <p:cNvPicPr preferRelativeResize="0"/>
          <p:nvPr/>
        </p:nvPicPr>
        <p:blipFill rotWithShape="1">
          <a:blip r:embed="rId3"/>
          <a:srcRect l="11339"/>
          <a:stretch/>
        </p:blipFill>
        <p:spPr>
          <a:xfrm>
            <a:off x="5458984" y="1830336"/>
            <a:ext cx="5928344" cy="325968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6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2" name="Google Shape;256;p46">
            <a:extLst>
              <a:ext uri="{FF2B5EF4-FFF2-40B4-BE49-F238E27FC236}">
                <a16:creationId xmlns:a16="http://schemas.microsoft.com/office/drawing/2014/main" id="{B89AD838-FD23-4F83-B608-BCCD5C6822EF}"/>
              </a:ext>
            </a:extLst>
          </p:cNvPr>
          <p:cNvSpPr/>
          <p:nvPr/>
        </p:nvSpPr>
        <p:spPr>
          <a:xfrm>
            <a:off x="4852339" y="254366"/>
            <a:ext cx="1464300" cy="4383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</a:rPr>
              <a:t>RECAP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6"/>
          <p:cNvSpPr txBox="1">
            <a:spLocks noGrp="1"/>
          </p:cNvSpPr>
          <p:nvPr>
            <p:ph type="body" idx="1"/>
          </p:nvPr>
        </p:nvSpPr>
        <p:spPr>
          <a:xfrm>
            <a:off x="2739300" y="3170787"/>
            <a:ext cx="6713400" cy="1093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0">
              <a:buNone/>
            </a:pPr>
            <a:r>
              <a:rPr lang="en-US" dirty="0"/>
              <a:t>Is Master-Slave Replication </a:t>
            </a:r>
            <a:br>
              <a:rPr lang="en-US" dirty="0"/>
            </a:br>
            <a:r>
              <a:rPr lang="en-US" dirty="0"/>
              <a:t>more appropriate for </a:t>
            </a:r>
            <a:r>
              <a:rPr lang="en-US" dirty="0">
                <a:solidFill>
                  <a:srgbClr val="990000"/>
                </a:solidFill>
              </a:rPr>
              <a:t>read-intensive</a:t>
            </a:r>
            <a:r>
              <a:rPr lang="en-US" dirty="0"/>
              <a:t> or </a:t>
            </a:r>
            <a:r>
              <a:rPr lang="en-US" dirty="0">
                <a:solidFill>
                  <a:srgbClr val="980000"/>
                </a:solidFill>
              </a:rPr>
              <a:t>write-intensive</a:t>
            </a:r>
            <a:r>
              <a:rPr lang="en-US" dirty="0"/>
              <a:t> datasets?</a:t>
            </a:r>
            <a:endParaRPr dirty="0"/>
          </a:p>
          <a:p>
            <a:pPr indent="0">
              <a:buNone/>
            </a:pPr>
            <a:endParaRPr dirty="0"/>
          </a:p>
        </p:txBody>
      </p:sp>
      <p:sp>
        <p:nvSpPr>
          <p:cNvPr id="427" name="Google Shape;427;p66"/>
          <p:cNvSpPr txBox="1">
            <a:spLocks noGrp="1"/>
          </p:cNvSpPr>
          <p:nvPr>
            <p:ph type="sldNum" idx="12"/>
          </p:nvPr>
        </p:nvSpPr>
        <p:spPr>
          <a:xfrm>
            <a:off x="1523913" y="6333125"/>
            <a:ext cx="9144000" cy="525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20</a:t>
            </a:fld>
            <a:endParaRPr/>
          </a:p>
        </p:txBody>
      </p:sp>
      <p:pic>
        <p:nvPicPr>
          <p:cNvPr id="428" name="Google Shape;42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625" y="710450"/>
            <a:ext cx="2864742" cy="25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550" y="723125"/>
            <a:ext cx="2864742" cy="25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67"/>
          <p:cNvSpPr txBox="1">
            <a:spLocks noGrp="1"/>
          </p:cNvSpPr>
          <p:nvPr>
            <p:ph type="body" idx="1"/>
          </p:nvPr>
        </p:nvSpPr>
        <p:spPr>
          <a:xfrm>
            <a:off x="2739300" y="2882400"/>
            <a:ext cx="6713400" cy="1093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0">
              <a:buNone/>
            </a:pPr>
            <a:r>
              <a:rPr lang="en-US" dirty="0"/>
              <a:t>To </a:t>
            </a:r>
            <a:r>
              <a:rPr lang="en-US" dirty="0">
                <a:solidFill>
                  <a:srgbClr val="990000"/>
                </a:solidFill>
              </a:rPr>
              <a:t>scale horizontally</a:t>
            </a:r>
            <a:r>
              <a:rPr lang="en-US" dirty="0"/>
              <a:t> and to handle more reads, </a:t>
            </a:r>
            <a:br>
              <a:rPr lang="en-US" dirty="0"/>
            </a:br>
            <a:r>
              <a:rPr lang="en-US" dirty="0"/>
              <a:t>what can we do?</a:t>
            </a:r>
            <a:endParaRPr dirty="0"/>
          </a:p>
          <a:p>
            <a:pPr indent="0">
              <a:buNone/>
            </a:pPr>
            <a:endParaRPr dirty="0"/>
          </a:p>
        </p:txBody>
      </p:sp>
      <p:sp>
        <p:nvSpPr>
          <p:cNvPr id="436" name="Google Shape;436;p67"/>
          <p:cNvSpPr txBox="1">
            <a:spLocks noGrp="1"/>
          </p:cNvSpPr>
          <p:nvPr>
            <p:ph type="sldNum" idx="12"/>
          </p:nvPr>
        </p:nvSpPr>
        <p:spPr>
          <a:xfrm>
            <a:off x="1523913" y="6333125"/>
            <a:ext cx="9144000" cy="525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8"/>
          <p:cNvSpPr txBox="1">
            <a:spLocks noGrp="1"/>
          </p:cNvSpPr>
          <p:nvPr>
            <p:ph type="body" idx="1"/>
          </p:nvPr>
        </p:nvSpPr>
        <p:spPr>
          <a:xfrm>
            <a:off x="2739213" y="3585593"/>
            <a:ext cx="6713400" cy="1093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-US" i="0" dirty="0"/>
              <a:t>What-If the master fails: </a:t>
            </a:r>
            <a:endParaRPr i="0" dirty="0"/>
          </a:p>
          <a:p>
            <a:pPr marL="1371600" lvl="1" algn="l"/>
            <a:r>
              <a:rPr lang="en-US" i="0" dirty="0"/>
              <a:t>how to handle read requests?</a:t>
            </a:r>
            <a:endParaRPr i="0" dirty="0"/>
          </a:p>
          <a:p>
            <a:pPr marL="1371600" lvl="1" algn="l"/>
            <a:r>
              <a:rPr lang="en-US" i="0" dirty="0"/>
              <a:t>how about writes?</a:t>
            </a:r>
            <a:endParaRPr i="0" dirty="0"/>
          </a:p>
        </p:txBody>
      </p:sp>
      <p:sp>
        <p:nvSpPr>
          <p:cNvPr id="443" name="Google Shape;443;p68"/>
          <p:cNvSpPr txBox="1">
            <a:spLocks noGrp="1"/>
          </p:cNvSpPr>
          <p:nvPr>
            <p:ph type="sldNum" idx="12"/>
          </p:nvPr>
        </p:nvSpPr>
        <p:spPr>
          <a:xfrm>
            <a:off x="1523913" y="6333125"/>
            <a:ext cx="9144000" cy="525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22</a:t>
            </a:fld>
            <a:endParaRPr/>
          </a:p>
        </p:txBody>
      </p:sp>
      <p:pic>
        <p:nvPicPr>
          <p:cNvPr id="444" name="Google Shape;44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542" y="1007993"/>
            <a:ext cx="2864742" cy="25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9"/>
          <p:cNvSpPr txBox="1">
            <a:spLocks noGrp="1"/>
          </p:cNvSpPr>
          <p:nvPr>
            <p:ph type="body" idx="1"/>
          </p:nvPr>
        </p:nvSpPr>
        <p:spPr>
          <a:xfrm>
            <a:off x="2739300" y="2882400"/>
            <a:ext cx="6713400" cy="1093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Master-Slave Replication is </a:t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</a:rPr>
              <a:t>read resilience.</a:t>
            </a:r>
            <a:endParaRPr dirty="0">
              <a:solidFill>
                <a:srgbClr val="008000"/>
              </a:solidFill>
            </a:endParaRPr>
          </a:p>
          <a:p>
            <a:pPr indent="-381000" algn="l">
              <a:lnSpc>
                <a:spcPct val="100000"/>
              </a:lnSpc>
              <a:buClr>
                <a:schemeClr val="dk1"/>
              </a:buClr>
              <a:buSzPts val="2400"/>
              <a:buFont typeface="Calibri"/>
              <a:buChar char="◎"/>
            </a:pPr>
            <a:r>
              <a:rPr lang="en-US" sz="240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Slaves can handle read requests.</a:t>
            </a:r>
            <a:endParaRPr sz="240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◎"/>
            </a:pPr>
            <a:r>
              <a:rPr lang="en-US" sz="240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Writes are not allowed until the master restored</a:t>
            </a:r>
            <a:endParaRPr sz="240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◎"/>
            </a:pPr>
            <a:r>
              <a:rPr lang="en-US" sz="240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Recovery after a failure of a master is speeded up: a slave can be appointed as master, reducing downtime.</a:t>
            </a:r>
            <a:endParaRPr sz="240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69"/>
          <p:cNvSpPr txBox="1">
            <a:spLocks noGrp="1"/>
          </p:cNvSpPr>
          <p:nvPr>
            <p:ph type="sldNum" idx="12"/>
          </p:nvPr>
        </p:nvSpPr>
        <p:spPr>
          <a:xfrm>
            <a:off x="1523913" y="6333125"/>
            <a:ext cx="9144000" cy="525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23</a:t>
            </a:fld>
            <a:endParaRPr/>
          </a:p>
        </p:txBody>
      </p:sp>
      <p:pic>
        <p:nvPicPr>
          <p:cNvPr id="452" name="Google Shape;45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475" y="7862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0"/>
          <p:cNvSpPr txBox="1">
            <a:spLocks noGrp="1"/>
          </p:cNvSpPr>
          <p:nvPr>
            <p:ph type="body" idx="1"/>
          </p:nvPr>
        </p:nvSpPr>
        <p:spPr>
          <a:xfrm>
            <a:off x="2739300" y="2882400"/>
            <a:ext cx="6713400" cy="1093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i="0"/>
              <a:t>How about </a:t>
            </a:r>
            <a:br>
              <a:rPr lang="en-US" i="0"/>
            </a:br>
            <a:r>
              <a:rPr lang="en-US" i="0">
                <a:solidFill>
                  <a:srgbClr val="980000"/>
                </a:solidFill>
              </a:rPr>
              <a:t>consistency </a:t>
            </a:r>
            <a:r>
              <a:rPr lang="en-US" i="0">
                <a:solidFill>
                  <a:srgbClr val="000000"/>
                </a:solidFill>
              </a:rPr>
              <a:t>or </a:t>
            </a:r>
            <a:r>
              <a:rPr lang="en-US" i="0">
                <a:solidFill>
                  <a:srgbClr val="980000"/>
                </a:solidFill>
              </a:rPr>
              <a:t>inconsistency </a:t>
            </a:r>
            <a:br>
              <a:rPr lang="en-US" i="0">
                <a:solidFill>
                  <a:srgbClr val="980000"/>
                </a:solidFill>
              </a:rPr>
            </a:br>
            <a:r>
              <a:rPr lang="en-US" i="0"/>
              <a:t>issue?</a:t>
            </a:r>
            <a:endParaRPr i="0"/>
          </a:p>
        </p:txBody>
      </p:sp>
      <p:sp>
        <p:nvSpPr>
          <p:cNvPr id="459" name="Google Shape;459;p70"/>
          <p:cNvSpPr txBox="1">
            <a:spLocks noGrp="1"/>
          </p:cNvSpPr>
          <p:nvPr>
            <p:ph type="sldNum" idx="12"/>
          </p:nvPr>
        </p:nvSpPr>
        <p:spPr>
          <a:xfrm>
            <a:off x="1523913" y="6333125"/>
            <a:ext cx="9144000" cy="525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24</a:t>
            </a:fld>
            <a:endParaRPr/>
          </a:p>
        </p:txBody>
      </p:sp>
      <p:pic>
        <p:nvPicPr>
          <p:cNvPr id="460" name="Google Shape;46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088" y="944725"/>
            <a:ext cx="1937676" cy="193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1"/>
          <p:cNvSpPr txBox="1">
            <a:spLocks noGrp="1"/>
          </p:cNvSpPr>
          <p:nvPr>
            <p:ph type="body" idx="1"/>
          </p:nvPr>
        </p:nvSpPr>
        <p:spPr>
          <a:xfrm>
            <a:off x="2739300" y="2882400"/>
            <a:ext cx="6713400" cy="1093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-US"/>
              <a:t>Problem of </a:t>
            </a:r>
            <a:r>
              <a:rPr lang="en-US">
                <a:solidFill>
                  <a:srgbClr val="980000"/>
                </a:solidFill>
              </a:rPr>
              <a:t>inconsistency</a:t>
            </a:r>
            <a:endParaRPr>
              <a:solidFill>
                <a:srgbClr val="980000"/>
              </a:solidFill>
            </a:endParaRPr>
          </a:p>
          <a:p>
            <a:pPr indent="-381000" algn="l">
              <a:lnSpc>
                <a:spcPct val="100000"/>
              </a:lnSpc>
              <a:buClr>
                <a:schemeClr val="dk1"/>
              </a:buClr>
              <a:buSzPts val="2400"/>
              <a:buFont typeface="Calibri"/>
              <a:buChar char="◎"/>
            </a:pPr>
            <a:r>
              <a:rPr lang="en-US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 reading different slaves may see different values, because the changes haven’t all propagated to the slaves.</a:t>
            </a:r>
            <a:endParaRPr sz="24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◎"/>
            </a:pPr>
            <a:r>
              <a:rPr lang="en-US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worst case, a client cannot read a write it just made.</a:t>
            </a:r>
            <a:endParaRPr sz="24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71"/>
          <p:cNvSpPr txBox="1">
            <a:spLocks noGrp="1"/>
          </p:cNvSpPr>
          <p:nvPr>
            <p:ph type="sldNum" idx="12"/>
          </p:nvPr>
        </p:nvSpPr>
        <p:spPr>
          <a:xfrm>
            <a:off x="1523913" y="6333125"/>
            <a:ext cx="9144000" cy="525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25</a:t>
            </a:fld>
            <a:endParaRPr/>
          </a:p>
        </p:txBody>
      </p:sp>
      <p:pic>
        <p:nvPicPr>
          <p:cNvPr id="468" name="Google Shape;46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475" y="7862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2"/>
          <p:cNvSpPr txBox="1">
            <a:spLocks noGrp="1"/>
          </p:cNvSpPr>
          <p:nvPr>
            <p:ph type="body" idx="1"/>
          </p:nvPr>
        </p:nvSpPr>
        <p:spPr>
          <a:xfrm>
            <a:off x="2739300" y="2338725"/>
            <a:ext cx="6713400" cy="1636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-US"/>
              <a:t>Master-Slave Replication</a:t>
            </a:r>
            <a:endParaRPr>
              <a:solidFill>
                <a:srgbClr val="980000"/>
              </a:solidFill>
            </a:endParaRPr>
          </a:p>
          <a:p>
            <a:pPr indent="-381000" algn="l">
              <a:lnSpc>
                <a:spcPct val="100000"/>
              </a:lnSpc>
              <a:buClr>
                <a:schemeClr val="dk1"/>
              </a:buClr>
              <a:buSzPts val="2400"/>
              <a:buFont typeface="Calibri"/>
              <a:buChar char="◎"/>
            </a:pPr>
            <a:r>
              <a:rPr lang="en-US" sz="2400" i="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Read scalability</a:t>
            </a:r>
            <a:r>
              <a:rPr lang="en-US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but problem on scalability of writes.</a:t>
            </a:r>
            <a:endParaRPr sz="24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◎"/>
            </a:pPr>
            <a:r>
              <a:rPr lang="en-US" sz="2400" i="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Resilience against failure of a slave</a:t>
            </a:r>
            <a:r>
              <a:rPr lang="en-US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but not of a master.</a:t>
            </a:r>
            <a:endParaRPr sz="24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◎"/>
            </a:pPr>
            <a:r>
              <a:rPr lang="en-US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 is still a </a:t>
            </a:r>
            <a:r>
              <a:rPr lang="en-US" sz="2400" i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single point of failure</a:t>
            </a:r>
            <a:r>
              <a:rPr lang="en-US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72"/>
          <p:cNvSpPr txBox="1">
            <a:spLocks noGrp="1"/>
          </p:cNvSpPr>
          <p:nvPr>
            <p:ph type="sldNum" idx="12"/>
          </p:nvPr>
        </p:nvSpPr>
        <p:spPr>
          <a:xfrm>
            <a:off x="1523913" y="6333125"/>
            <a:ext cx="9144000" cy="525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26</a:t>
            </a:fld>
            <a:endParaRPr/>
          </a:p>
        </p:txBody>
      </p:sp>
      <p:pic>
        <p:nvPicPr>
          <p:cNvPr id="476" name="Google Shape;47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1301" y="0"/>
            <a:ext cx="34004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Distribution Models</a:t>
            </a:r>
            <a:endParaRPr/>
          </a:p>
        </p:txBody>
      </p:sp>
      <p:pic>
        <p:nvPicPr>
          <p:cNvPr id="286" name="Google Shape;286;p49" descr="A close up of a card&#10;&#10;Description automatically generated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55966" y="4235940"/>
            <a:ext cx="1348430" cy="14507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F43DA72-67F9-478D-ACF8-21A416244B6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9145762"/>
              </p:ext>
            </p:extLst>
          </p:nvPr>
        </p:nvGraphicFramePr>
        <p:xfrm>
          <a:off x="3303187" y="2466889"/>
          <a:ext cx="4639736" cy="3748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84" name="Google Shape;284;p49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1568868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Peer-to-Peer Replication</a:t>
            </a:r>
            <a:endParaRPr/>
          </a:p>
        </p:txBody>
      </p:sp>
      <p:pic>
        <p:nvPicPr>
          <p:cNvPr id="494" name="Google Shape;494;p74" descr="Diagram&#10;&#10;Description automatically generated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097280" y="2248505"/>
            <a:ext cx="5289006" cy="39345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26EC3CF-0B04-49CF-86B4-31276D9979B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89847914"/>
              </p:ext>
            </p:extLst>
          </p:nvPr>
        </p:nvGraphicFramePr>
        <p:xfrm>
          <a:off x="6515944" y="2745014"/>
          <a:ext cx="4639736" cy="1856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93" name="Google Shape;493;p74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28</a:t>
            </a:fld>
            <a:endParaRPr lang="en-US" sz="7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5"/>
          <p:cNvSpPr txBox="1">
            <a:spLocks noGrp="1"/>
          </p:cNvSpPr>
          <p:nvPr>
            <p:ph type="body" idx="1"/>
          </p:nvPr>
        </p:nvSpPr>
        <p:spPr>
          <a:xfrm>
            <a:off x="2828025" y="3770575"/>
            <a:ext cx="6713400" cy="1093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0">
              <a:buNone/>
            </a:pPr>
            <a:r>
              <a:rPr lang="en-US"/>
              <a:t>Analyze BENEFITS / LIMITATIONS of Peer-to-Peer Replication</a:t>
            </a:r>
            <a:endParaRPr/>
          </a:p>
        </p:txBody>
      </p:sp>
      <p:sp>
        <p:nvSpPr>
          <p:cNvPr id="501" name="Google Shape;501;p75"/>
          <p:cNvSpPr txBox="1">
            <a:spLocks noGrp="1"/>
          </p:cNvSpPr>
          <p:nvPr>
            <p:ph type="sldNum" idx="12"/>
          </p:nvPr>
        </p:nvSpPr>
        <p:spPr>
          <a:xfrm>
            <a:off x="1523913" y="6333125"/>
            <a:ext cx="9144000" cy="525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29</a:t>
            </a:fld>
            <a:endParaRPr/>
          </a:p>
        </p:txBody>
      </p:sp>
      <p:pic>
        <p:nvPicPr>
          <p:cNvPr id="502" name="Google Shape;50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975" y="1394975"/>
            <a:ext cx="2864742" cy="25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Distribution Model</a:t>
            </a:r>
            <a:endParaRPr/>
          </a:p>
        </p:txBody>
      </p:sp>
      <p:sp>
        <p:nvSpPr>
          <p:cNvPr id="265" name="Google Shape;265;p47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700"/>
          </a:p>
        </p:txBody>
      </p:sp>
      <p:graphicFrame>
        <p:nvGraphicFramePr>
          <p:cNvPr id="270" name="Google Shape;264;p47">
            <a:extLst>
              <a:ext uri="{FF2B5EF4-FFF2-40B4-BE49-F238E27FC236}">
                <a16:creationId xmlns:a16="http://schemas.microsoft.com/office/drawing/2014/main" id="{57CCE1B5-6625-49E5-BD58-649FF4C52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3779561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6"/>
          <p:cNvSpPr txBox="1">
            <a:spLocks noGrp="1"/>
          </p:cNvSpPr>
          <p:nvPr>
            <p:ph type="body" idx="1"/>
          </p:nvPr>
        </p:nvSpPr>
        <p:spPr>
          <a:xfrm>
            <a:off x="2739300" y="2882400"/>
            <a:ext cx="6713400" cy="1093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-US"/>
              <a:t>Peer-to-Peer Replication</a:t>
            </a:r>
            <a:endParaRPr>
              <a:solidFill>
                <a:srgbClr val="980000"/>
              </a:solidFill>
            </a:endParaRPr>
          </a:p>
          <a:p>
            <a:pPr indent="-381000" algn="l">
              <a:lnSpc>
                <a:spcPct val="115000"/>
              </a:lnSpc>
              <a:buClr>
                <a:srgbClr val="CFD8DC"/>
              </a:buClr>
              <a:buSzPts val="2400"/>
            </a:pPr>
            <a:r>
              <a:rPr lang="en-US" sz="2400" i="0"/>
              <a:t>It provides a scale-out and high-availability solution by maintaining copies of data across multiple nodes.</a:t>
            </a:r>
            <a:endParaRPr sz="2400" i="0"/>
          </a:p>
          <a:p>
            <a:pPr indent="-381000" algn="l">
              <a:lnSpc>
                <a:spcPct val="115000"/>
              </a:lnSpc>
              <a:spcBef>
                <a:spcPts val="0"/>
              </a:spcBef>
              <a:buClr>
                <a:srgbClr val="CFD8DC"/>
              </a:buClr>
              <a:buSzPts val="2400"/>
            </a:pPr>
            <a:r>
              <a:rPr lang="en-US" sz="2400" i="0"/>
              <a:t>We can easily add nodes for performances.</a:t>
            </a:r>
            <a:endParaRPr sz="2400" i="0"/>
          </a:p>
        </p:txBody>
      </p:sp>
      <p:sp>
        <p:nvSpPr>
          <p:cNvPr id="509" name="Google Shape;509;p76"/>
          <p:cNvSpPr txBox="1">
            <a:spLocks noGrp="1"/>
          </p:cNvSpPr>
          <p:nvPr>
            <p:ph type="sldNum" idx="12"/>
          </p:nvPr>
        </p:nvSpPr>
        <p:spPr>
          <a:xfrm>
            <a:off x="1523913" y="6333125"/>
            <a:ext cx="9144000" cy="525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30</a:t>
            </a:fld>
            <a:endParaRPr/>
          </a:p>
        </p:txBody>
      </p:sp>
      <p:pic>
        <p:nvPicPr>
          <p:cNvPr id="510" name="Google Shape;51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475" y="7862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7"/>
          <p:cNvSpPr txBox="1">
            <a:spLocks noGrp="1"/>
          </p:cNvSpPr>
          <p:nvPr>
            <p:ph type="body" idx="1"/>
          </p:nvPr>
        </p:nvSpPr>
        <p:spPr>
          <a:xfrm>
            <a:off x="2739300" y="2882400"/>
            <a:ext cx="6713400" cy="1093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Peer-to-Peer Replication</a:t>
            </a:r>
            <a:endParaRPr dirty="0">
              <a:solidFill>
                <a:srgbClr val="980000"/>
              </a:solidFill>
            </a:endParaRPr>
          </a:p>
          <a:p>
            <a:pPr indent="-381000" algn="l">
              <a:lnSpc>
                <a:spcPct val="115000"/>
              </a:lnSpc>
              <a:buSzPts val="2400"/>
            </a:pPr>
            <a:r>
              <a:rPr lang="en-US" sz="2400" i="0" dirty="0"/>
              <a:t>The biggest complication is </a:t>
            </a:r>
            <a:r>
              <a:rPr lang="en-US" sz="2400" b="1" i="0" dirty="0">
                <a:solidFill>
                  <a:srgbClr val="980000"/>
                </a:solidFill>
              </a:rPr>
              <a:t>consistency!!</a:t>
            </a:r>
            <a:r>
              <a:rPr lang="en-US" sz="2400" i="0" dirty="0"/>
              <a:t> </a:t>
            </a:r>
            <a:endParaRPr sz="2400" i="0" dirty="0"/>
          </a:p>
          <a:p>
            <a:pPr indent="-381000" algn="l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-US" sz="2400" i="0" dirty="0"/>
              <a:t>When we can write on different nodes, we increase the probability to have inconsistency on writes.</a:t>
            </a:r>
            <a:endParaRPr sz="2400" i="0" dirty="0"/>
          </a:p>
          <a:p>
            <a:pPr indent="-381000" algn="l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-US" sz="2400" i="0" dirty="0"/>
              <a:t>Example: two clients attempt to write/update the same data at the same time: write-write conflict.</a:t>
            </a:r>
            <a:endParaRPr sz="2400" i="0" dirty="0"/>
          </a:p>
        </p:txBody>
      </p:sp>
      <p:sp>
        <p:nvSpPr>
          <p:cNvPr id="517" name="Google Shape;517;p77"/>
          <p:cNvSpPr txBox="1">
            <a:spLocks noGrp="1"/>
          </p:cNvSpPr>
          <p:nvPr>
            <p:ph type="sldNum" idx="12"/>
          </p:nvPr>
        </p:nvSpPr>
        <p:spPr>
          <a:xfrm>
            <a:off x="1523913" y="6333125"/>
            <a:ext cx="9144000" cy="525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fld id="{00000000-1234-1234-1234-123412341234}" type="slidenum">
              <a:rPr lang="en-US"/>
              <a:pPr/>
              <a:t>31</a:t>
            </a:fld>
            <a:endParaRPr/>
          </a:p>
        </p:txBody>
      </p:sp>
      <p:pic>
        <p:nvPicPr>
          <p:cNvPr id="518" name="Google Shape;51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989" y="874976"/>
            <a:ext cx="1806025" cy="18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Distribution Models</a:t>
            </a:r>
            <a:endParaRPr/>
          </a:p>
        </p:txBody>
      </p:sp>
      <p:pic>
        <p:nvPicPr>
          <p:cNvPr id="286" name="Google Shape;286;p49" descr="A close up of a card&#10;&#10;Description automatically generated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455966" y="4996080"/>
            <a:ext cx="1348430" cy="14507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F43DA72-67F9-478D-ACF8-21A416244B6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4541198"/>
              </p:ext>
            </p:extLst>
          </p:nvPr>
        </p:nvGraphicFramePr>
        <p:xfrm>
          <a:off x="3303187" y="2466889"/>
          <a:ext cx="4639736" cy="3748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84" name="Google Shape;284;p49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32</a:t>
            </a:fld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1332194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 sz="4300"/>
              <a:t>Combining Sharding and Replication</a:t>
            </a:r>
          </a:p>
        </p:txBody>
      </p:sp>
      <p:sp>
        <p:nvSpPr>
          <p:cNvPr id="535" name="Google Shape;535;p79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33</a:t>
            </a:fld>
            <a:endParaRPr lang="en-US" sz="700"/>
          </a:p>
        </p:txBody>
      </p:sp>
      <p:graphicFrame>
        <p:nvGraphicFramePr>
          <p:cNvPr id="539" name="Google Shape;534;p79">
            <a:extLst>
              <a:ext uri="{FF2B5EF4-FFF2-40B4-BE49-F238E27FC236}">
                <a16:creationId xmlns:a16="http://schemas.microsoft.com/office/drawing/2014/main" id="{BBC251E7-AAF4-4843-8898-0F32D8E04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107987"/>
              </p:ext>
            </p:extLst>
          </p:nvPr>
        </p:nvGraphicFramePr>
        <p:xfrm>
          <a:off x="1097280" y="2108201"/>
          <a:ext cx="10058400" cy="408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A9A925F-1046-479C-943B-C2F54B325C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2884565"/>
              </p:ext>
            </p:extLst>
          </p:nvPr>
        </p:nvGraphicFramePr>
        <p:xfrm>
          <a:off x="3512457" y="5552778"/>
          <a:ext cx="6096000" cy="76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1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 sz="3300"/>
              <a:t>Combining Master-Slave Replication and Sharding</a:t>
            </a:r>
          </a:p>
        </p:txBody>
      </p:sp>
      <p:pic>
        <p:nvPicPr>
          <p:cNvPr id="551" name="Google Shape;551;p8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02629" y="1393370"/>
            <a:ext cx="7489371" cy="439782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Text Placeholder 3">
            <a:extLst>
              <a:ext uri="{FF2B5EF4-FFF2-40B4-BE49-F238E27FC236}">
                <a16:creationId xmlns:a16="http://schemas.microsoft.com/office/drawing/2014/main" id="{6B71CCE0-DB10-4B5B-A9A6-65B70F305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550" name="Google Shape;550;p81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34</a:t>
            </a:fld>
            <a:endParaRPr lang="en-US" sz="7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 sz="4300"/>
              <a:t>Combining Peer-to-Peer Replication and Sharding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160506A-A01C-43C8-BF77-EAE38CD07D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294233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58" name="Google Shape;558;p82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35</a:t>
            </a:fld>
            <a:endParaRPr lang="en-US" sz="7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3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 sz="3300" dirty="0"/>
              <a:t>Combining </a:t>
            </a:r>
            <a:br>
              <a:rPr lang="en-US" sz="3300" dirty="0"/>
            </a:br>
            <a:r>
              <a:rPr lang="en-US" sz="3300" dirty="0"/>
              <a:t>Peer-to-Peer Replication and </a:t>
            </a:r>
            <a:r>
              <a:rPr lang="en-US" sz="3300" dirty="0" err="1"/>
              <a:t>Sharding</a:t>
            </a:r>
            <a:endParaRPr lang="en-US" sz="3300" dirty="0"/>
          </a:p>
        </p:txBody>
      </p:sp>
      <p:pic>
        <p:nvPicPr>
          <p:cNvPr id="567" name="Google Shape;567;p8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458984" y="2000323"/>
            <a:ext cx="5928344" cy="291970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Text Placeholder 3">
            <a:extLst>
              <a:ext uri="{FF2B5EF4-FFF2-40B4-BE49-F238E27FC236}">
                <a16:creationId xmlns:a16="http://schemas.microsoft.com/office/drawing/2014/main" id="{112F7797-C43A-4E97-9890-588063D90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/>
          </a:p>
        </p:txBody>
      </p:sp>
      <p:sp>
        <p:nvSpPr>
          <p:cNvPr id="566" name="Google Shape;566;p83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36</a:t>
            </a:fld>
            <a:endParaRPr lang="en-US" sz="7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8"/>
          <p:cNvSpPr txBox="1">
            <a:spLocks noGrp="1"/>
          </p:cNvSpPr>
          <p:nvPr>
            <p:ph type="body" idx="1"/>
          </p:nvPr>
        </p:nvSpPr>
        <p:spPr>
          <a:xfrm>
            <a:off x="914401" y="2174789"/>
            <a:ext cx="10651524" cy="40439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55600">
              <a:lnSpc>
                <a:spcPct val="140000"/>
              </a:lnSpc>
              <a:spcBef>
                <a:spcPts val="2400"/>
              </a:spcBef>
              <a:buSzPts val="2000"/>
            </a:pPr>
            <a:r>
              <a:rPr lang="en-US" sz="2000" dirty="0">
                <a:solidFill>
                  <a:srgbClr val="504C48"/>
                </a:solidFill>
                <a:latin typeface="Roboto"/>
                <a:ea typeface="Roboto"/>
                <a:cs typeface="Roboto"/>
                <a:sym typeface="Roboto"/>
              </a:rPr>
              <a:t>P. </a:t>
            </a:r>
            <a:r>
              <a:rPr lang="en-US" sz="2000" dirty="0" err="1">
                <a:solidFill>
                  <a:srgbClr val="504C48"/>
                </a:solidFill>
                <a:latin typeface="Roboto"/>
                <a:ea typeface="Roboto"/>
                <a:cs typeface="Roboto"/>
                <a:sym typeface="Roboto"/>
              </a:rPr>
              <a:t>Sadalage</a:t>
            </a:r>
            <a:r>
              <a:rPr lang="en-US" sz="2000" dirty="0">
                <a:solidFill>
                  <a:srgbClr val="504C48"/>
                </a:solidFill>
                <a:latin typeface="Roboto"/>
                <a:ea typeface="Roboto"/>
                <a:cs typeface="Roboto"/>
                <a:sym typeface="Roboto"/>
              </a:rPr>
              <a:t> and M. Fowler: NoSQL Distilled: A Brief Guide to the Emerging World of Polyglot Persistence, Addison-Wesley Professional, 2013</a:t>
            </a:r>
            <a:endParaRPr sz="2000" dirty="0">
              <a:solidFill>
                <a:srgbClr val="504C4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>
              <a:lnSpc>
                <a:spcPct val="140000"/>
              </a:lnSpc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451" name="Google Shape;451;p68"/>
          <p:cNvSpPr txBox="1">
            <a:spLocks noGrp="1"/>
          </p:cNvSpPr>
          <p:nvPr>
            <p:ph type="sldNum" idx="12"/>
          </p:nvPr>
        </p:nvSpPr>
        <p:spPr>
          <a:xfrm>
            <a:off x="9928384" y="6333134"/>
            <a:ext cx="548700" cy="525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37</a:t>
            </a:fld>
            <a:endParaRPr/>
          </a:p>
        </p:txBody>
      </p:sp>
      <p:pic>
        <p:nvPicPr>
          <p:cNvPr id="452" name="Google Shape;45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834" y="639299"/>
            <a:ext cx="3251595" cy="9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C225E0-846D-4C3D-8E3A-BE00A7D2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8"/>
            <a:ext cx="4813072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600" dirty="0">
              <a:sym typeface="Roboto Slab"/>
            </a:endParaRPr>
          </a:p>
          <a:p>
            <a:r>
              <a:rPr lang="en-US" sz="2600" dirty="0">
                <a:sym typeface="Roboto Slab"/>
              </a:rPr>
              <a:t>Thank you.</a:t>
            </a:r>
          </a:p>
          <a:p>
            <a:endParaRPr lang="en-US" sz="2600" dirty="0">
              <a:sym typeface="Roboto Slab"/>
            </a:endParaRPr>
          </a:p>
          <a:p>
            <a:r>
              <a:rPr lang="en-US" sz="2600" b="1" dirty="0">
                <a:sym typeface="Roboto Slab"/>
              </a:rPr>
              <a:t>Let’s Summarize!</a:t>
            </a:r>
            <a:endParaRPr lang="en-US" sz="2600" dirty="0">
              <a:sym typeface="Roboto Slab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CC3F19-3F00-47F1-8DE5-6C226D07A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26" name="Google Shape;826;p90" descr="A close up of a person&#10;&#10;Description automatically generated"/>
          <p:cNvPicPr preferRelativeResize="0"/>
          <p:nvPr/>
        </p:nvPicPr>
        <p:blipFill rotWithShape="1">
          <a:blip r:embed="rId3"/>
          <a:srcRect b="15730"/>
          <a:stretch/>
        </p:blipFill>
        <p:spPr>
          <a:xfrm>
            <a:off x="633999" y="1630966"/>
            <a:ext cx="5462001" cy="3072386"/>
          </a:xfrm>
          <a:prstGeom prst="rect">
            <a:avLst/>
          </a:prstGeom>
          <a:noFill/>
        </p:spPr>
      </p:pic>
      <p:sp>
        <p:nvSpPr>
          <p:cNvPr id="825" name="Google Shape;825;p90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050" b="0" i="0" u="none" strike="noStrike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50" b="0" i="0" u="none" strike="noStrike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-US"/>
              <a:t>Distribution Model</a:t>
            </a:r>
            <a:endParaRPr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294477-E1A0-4C86-B996-5FBA54AA4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4" name="Google Shape;274;p4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4</a:t>
            </a:fld>
            <a:endParaRPr/>
          </a:p>
        </p:txBody>
      </p:sp>
      <p:sp>
        <p:nvSpPr>
          <p:cNvPr id="276" name="Google Shape;276;p48"/>
          <p:cNvSpPr/>
          <p:nvPr/>
        </p:nvSpPr>
        <p:spPr>
          <a:xfrm>
            <a:off x="2914750" y="2629650"/>
            <a:ext cx="2850268" cy="2850268"/>
          </a:xfrm>
          <a:prstGeom prst="ellipse">
            <a:avLst/>
          </a:prstGeom>
          <a:solidFill>
            <a:srgbClr val="D89F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Sharding</a:t>
            </a:r>
            <a:endParaRPr sz="2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7" name="Google Shape;277;p48"/>
          <p:cNvSpPr/>
          <p:nvPr/>
        </p:nvSpPr>
        <p:spPr>
          <a:xfrm>
            <a:off x="6552350" y="2629650"/>
            <a:ext cx="2850268" cy="2850268"/>
          </a:xfrm>
          <a:prstGeom prst="ellipse">
            <a:avLst/>
          </a:prstGeom>
          <a:solidFill>
            <a:srgbClr val="5AB1C9"/>
          </a:solidFill>
          <a:ln w="9525" cap="flat" cmpd="sng">
            <a:solidFill>
              <a:srgbClr val="5AB1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9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Replication</a:t>
            </a:r>
            <a:endParaRPr sz="29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 sz="4300" dirty="0" err="1"/>
              <a:t>Sharding</a:t>
            </a:r>
            <a:r>
              <a:rPr lang="en-US" sz="4300" dirty="0"/>
              <a:t> vs. Replication</a:t>
            </a:r>
          </a:p>
        </p:txBody>
      </p:sp>
      <p:sp>
        <p:nvSpPr>
          <p:cNvPr id="535" name="Google Shape;535;p79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700"/>
          </a:p>
        </p:txBody>
      </p:sp>
      <p:graphicFrame>
        <p:nvGraphicFramePr>
          <p:cNvPr id="539" name="Google Shape;534;p79">
            <a:extLst>
              <a:ext uri="{FF2B5EF4-FFF2-40B4-BE49-F238E27FC236}">
                <a16:creationId xmlns:a16="http://schemas.microsoft.com/office/drawing/2014/main" id="{BBC251E7-AAF4-4843-8898-0F32D8E044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408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017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Distribution Models</a:t>
            </a:r>
            <a:endParaRPr/>
          </a:p>
        </p:txBody>
      </p:sp>
      <p:pic>
        <p:nvPicPr>
          <p:cNvPr id="286" name="Google Shape;286;p49" descr="A close up of a card&#10;&#10;Description automatically generated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43052" y="2120901"/>
            <a:ext cx="1348430" cy="14507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F43DA72-67F9-478D-ACF8-21A416244B6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4799784"/>
              </p:ext>
            </p:extLst>
          </p:nvPr>
        </p:nvGraphicFramePr>
        <p:xfrm>
          <a:off x="3303187" y="2466889"/>
          <a:ext cx="4639736" cy="3748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84" name="Google Shape;284;p49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0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91425" tIns="91425" rIns="91425" bIns="91425" rtlCol="0" anchor="b" anchorCtr="0">
            <a:normAutofit/>
          </a:bodyPr>
          <a:lstStyle/>
          <a:p>
            <a:r>
              <a:rPr lang="en-US"/>
              <a:t>Single Server</a:t>
            </a:r>
            <a:endParaRPr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0A119CC-6C42-49FB-B079-B80E2701EB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384991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4" name="Google Shape;294;p50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vert="horz" wrap="square" lIns="91425" tIns="91425" rIns="91425" bIns="91425" rtlCol="0" anchor="t" anchorCtr="0">
            <a:normAutofit fontScale="92500" lnSpcReduction="10000"/>
          </a:bodyPr>
          <a:lstStyle/>
          <a:p>
            <a:pPr algn="r">
              <a:spcAft>
                <a:spcPts val="600"/>
              </a:spcAft>
            </a:pPr>
            <a:fld id="{00000000-1234-1234-1234-123412341234}" type="slidenum">
              <a:rPr lang="en-US" smtClean="0"/>
              <a:pPr algn="r">
                <a:spcAft>
                  <a:spcPts val="600"/>
                </a:spcAft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spcFirstLastPara="1" vert="horz" lIns="91425" tIns="91425" rIns="91425" bIns="91425" rtlCol="0" anchor="b" anchorCtr="0">
            <a:normAutofit/>
          </a:bodyPr>
          <a:lstStyle/>
          <a:p>
            <a:r>
              <a:rPr lang="en-US"/>
              <a:t>Distribution Models</a:t>
            </a:r>
            <a:endParaRPr/>
          </a:p>
        </p:txBody>
      </p:sp>
      <p:pic>
        <p:nvPicPr>
          <p:cNvPr id="286" name="Google Shape;286;p49" descr="A close up of a card&#10;&#10;Description automatically generated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543052" y="2703621"/>
            <a:ext cx="1348430" cy="14507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F43DA72-67F9-478D-ACF8-21A416244B6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72720781"/>
              </p:ext>
            </p:extLst>
          </p:nvPr>
        </p:nvGraphicFramePr>
        <p:xfrm>
          <a:off x="3303187" y="2466889"/>
          <a:ext cx="4639736" cy="3748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84" name="Google Shape;284;p49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spcFirstLastPara="1" vert="horz" lIns="91425" tIns="91425" rIns="91425" bIns="91425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0000000-1234-1234-1234-123412341234}" type="slidenum">
              <a:rPr lang="en-US" sz="70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968585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>
            <a:extLst>
              <a:ext uri="{FF2B5EF4-FFF2-40B4-BE49-F238E27FC236}">
                <a16:creationId xmlns:a16="http://schemas.microsoft.com/office/drawing/2014/main" id="{9B4E3E5F-2E5A-884F-A8B7-FBCAA3AD11D0}"/>
              </a:ext>
            </a:extLst>
          </p:cNvPr>
          <p:cNvSpPr/>
          <p:nvPr/>
        </p:nvSpPr>
        <p:spPr>
          <a:xfrm>
            <a:off x="-50800" y="-25400"/>
            <a:ext cx="12344400" cy="1760117"/>
          </a:xfrm>
          <a:prstGeom prst="rect">
            <a:avLst/>
          </a:prstGeom>
          <a:solidFill>
            <a:srgbClr val="425C6B"/>
          </a:solidFill>
        </p:spPr>
      </p:sp>
      <p:sp>
        <p:nvSpPr>
          <p:cNvPr id="3" name="TextBox 3"/>
          <p:cNvSpPr txBox="1"/>
          <p:nvPr/>
        </p:nvSpPr>
        <p:spPr>
          <a:xfrm>
            <a:off x="0" y="559929"/>
            <a:ext cx="12192000" cy="558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67"/>
              </a:lnSpc>
            </a:pPr>
            <a:r>
              <a:rPr lang="en-US" sz="3734" spc="131" dirty="0">
                <a:solidFill>
                  <a:srgbClr val="EFEFEF"/>
                </a:solidFill>
                <a:latin typeface="Century Gothic" panose="020B0502020202020204" pitchFamily="34" charset="0"/>
              </a:rPr>
              <a:t>DATA SHARDING: WHAT IS IT?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8485" y="1734717"/>
            <a:ext cx="5247273" cy="4761478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25C6B">
                <a:alpha val="84705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6600496" y="1703488"/>
            <a:ext cx="5339108" cy="4603823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25C6B">
                <a:alpha val="19607"/>
              </a:srgbClr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019658" y="2343997"/>
            <a:ext cx="3424929" cy="356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33"/>
              </a:lnSpc>
              <a:spcBef>
                <a:spcPct val="0"/>
              </a:spcBef>
            </a:pPr>
            <a:r>
              <a:rPr lang="en-US" sz="2267" spc="79" dirty="0">
                <a:latin typeface="Century Gothic" panose="020B0502020202020204" pitchFamily="34" charset="0"/>
              </a:rPr>
              <a:t>Database partitioning is the process of making data splits into a database in order to distribute large amounts of data into smaller segments and can be distributed among two or more unique servers.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466835" y="2871365"/>
            <a:ext cx="3606430" cy="2129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33"/>
              </a:lnSpc>
              <a:spcBef>
                <a:spcPct val="0"/>
              </a:spcBef>
            </a:pPr>
            <a:r>
              <a:rPr lang="en-US" sz="2267" spc="79" dirty="0">
                <a:latin typeface="Century Gothic" panose="020B0502020202020204" pitchFamily="34" charset="0"/>
              </a:rPr>
              <a:t>Each fragment can be a table, or a different physical database maintained on a separate instance of the database server.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4644378A-BEC7-8B41-9F94-A635392FE8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3191666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MM 01 Relational Model Concepts.pptx" id="{E5724F52-97AE-4EEB-BA83-314BE3DD4EA5}" vid="{3DEDA7B3-2233-4586-B28E-325C48F86A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70F49E-A1F9-47B4-B217-E100630EFCC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1B33D7-02C6-4445-87B6-8BB078D72C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B63218-A2B6-40CF-BCE7-190CEF2AE5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1281</Words>
  <Application>Microsoft Office PowerPoint</Application>
  <PresentationFormat>Widescreen</PresentationFormat>
  <Paragraphs>207</Paragraphs>
  <Slides>38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Bookman Old Style</vt:lpstr>
      <vt:lpstr>Calibri</vt:lpstr>
      <vt:lpstr>Century Gothic</vt:lpstr>
      <vt:lpstr>Franklin Gothic Book</vt:lpstr>
      <vt:lpstr>Roboto</vt:lpstr>
      <vt:lpstr>Source Sans Pro</vt:lpstr>
      <vt:lpstr>1_RetrospectVTI</vt:lpstr>
      <vt:lpstr>AT82.02</vt:lpstr>
      <vt:lpstr>Scale UP vs. Scale OUT</vt:lpstr>
      <vt:lpstr>Distribution Model</vt:lpstr>
      <vt:lpstr>Distribution Model</vt:lpstr>
      <vt:lpstr>Sharding vs. Replication</vt:lpstr>
      <vt:lpstr>Distribution Models</vt:lpstr>
      <vt:lpstr>Single Server</vt:lpstr>
      <vt:lpstr>Distribution Models</vt:lpstr>
      <vt:lpstr>PowerPoint Presentation</vt:lpstr>
      <vt:lpstr>PowerPoint Presentation</vt:lpstr>
      <vt:lpstr>PowerPoint Presentation</vt:lpstr>
      <vt:lpstr>PowerPoint Presentation</vt:lpstr>
      <vt:lpstr>Sharding: Approaches</vt:lpstr>
      <vt:lpstr>Sharding: Approaches</vt:lpstr>
      <vt:lpstr>Sharding: Right Time</vt:lpstr>
      <vt:lpstr>Distribution Models</vt:lpstr>
      <vt:lpstr>PowerPoint Presentation</vt:lpstr>
      <vt:lpstr>Master-Slave Replication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Distribution Models</vt:lpstr>
      <vt:lpstr>Peer-to-Peer Replication</vt:lpstr>
      <vt:lpstr>PowerPoint Presentation</vt:lpstr>
      <vt:lpstr>PowerPoint Presentation</vt:lpstr>
      <vt:lpstr>PowerPoint Presentation</vt:lpstr>
      <vt:lpstr>Distribution Models</vt:lpstr>
      <vt:lpstr>Combining Sharding and Replication</vt:lpstr>
      <vt:lpstr>Combining Master-Slave Replication and Sharding</vt:lpstr>
      <vt:lpstr>Combining Peer-to-Peer Replication and Sharding</vt:lpstr>
      <vt:lpstr>Combining  Peer-to-Peer Replication and Sharding</vt:lpstr>
      <vt:lpstr>PowerPoint Presentation</vt:lpstr>
      <vt:lpstr> Thank you.  Let’s Summarize!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2020-10-13T17:35:50Z</dcterms:created>
  <dcterms:modified xsi:type="dcterms:W3CDTF">2020-10-20T10:17:35Z</dcterms:modified>
</cp:coreProperties>
</file>