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54"/>
  </p:notesMasterIdLst>
  <p:sldIdLst>
    <p:sldId id="268" r:id="rId5"/>
    <p:sldId id="267" r:id="rId6"/>
    <p:sldId id="311" r:id="rId7"/>
    <p:sldId id="269" r:id="rId8"/>
    <p:sldId id="270"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2" r:id="rId48"/>
    <p:sldId id="313" r:id="rId49"/>
    <p:sldId id="314" r:id="rId50"/>
    <p:sldId id="315" r:id="rId51"/>
    <p:sldId id="316" r:id="rId52"/>
    <p:sldId id="32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19" autoAdjust="0"/>
  </p:normalViewPr>
  <p:slideViewPr>
    <p:cSldViewPr snapToGrid="0">
      <p:cViewPr varScale="1">
        <p:scale>
          <a:sx n="93" d="100"/>
          <a:sy n="93" d="100"/>
        </p:scale>
        <p:origin x="240"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hyperlink" Target="https://en.wikipedia.org/wiki/REST" TargetMode="Externa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diagrams/_rels/data4.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hyperlink" Target="https://en.wikipedia.org/wiki/REST" TargetMode="External"/><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E49C10-CE8B-4D99-A240-A4961219A3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E628C9-0A9D-482F-839A-822E10591032}">
      <dgm:prSet/>
      <dgm:spPr/>
      <dgm:t>
        <a:bodyPr/>
        <a:lstStyle/>
        <a:p>
          <a:r>
            <a:rPr lang="en-US"/>
            <a:t>An open standard format that uses human-readable text to transmit data objects consisting of attribute–value pairs. </a:t>
          </a:r>
        </a:p>
      </dgm:t>
    </dgm:pt>
    <dgm:pt modelId="{63CA3B0A-7FA5-4E2B-9A0F-633564D9A632}" type="parTrans" cxnId="{D2119C3C-23B2-4F83-BA32-AFA27980471F}">
      <dgm:prSet/>
      <dgm:spPr/>
      <dgm:t>
        <a:bodyPr/>
        <a:lstStyle/>
        <a:p>
          <a:endParaRPr lang="en-US"/>
        </a:p>
      </dgm:t>
    </dgm:pt>
    <dgm:pt modelId="{945C047B-0899-430E-95B7-24276522BDD6}" type="sibTrans" cxnId="{D2119C3C-23B2-4F83-BA32-AFA27980471F}">
      <dgm:prSet/>
      <dgm:spPr/>
      <dgm:t>
        <a:bodyPr/>
        <a:lstStyle/>
        <a:p>
          <a:endParaRPr lang="en-US"/>
        </a:p>
      </dgm:t>
    </dgm:pt>
    <dgm:pt modelId="{CE13D803-D5EB-4307-8E4F-E06C2D0A92FD}">
      <dgm:prSet/>
      <dgm:spPr/>
      <dgm:t>
        <a:bodyPr/>
        <a:lstStyle/>
        <a:p>
          <a:r>
            <a:rPr lang="en-US"/>
            <a:t>It is used primarily to transmit data between a server and web application, as an alternative to XML. </a:t>
          </a:r>
        </a:p>
      </dgm:t>
    </dgm:pt>
    <dgm:pt modelId="{D4E35C93-E44A-4D89-AA78-12E6C60A29F4}" type="parTrans" cxnId="{164C8CB9-C383-4C96-871F-93D22E0F01E2}">
      <dgm:prSet/>
      <dgm:spPr/>
      <dgm:t>
        <a:bodyPr/>
        <a:lstStyle/>
        <a:p>
          <a:endParaRPr lang="en-US"/>
        </a:p>
      </dgm:t>
    </dgm:pt>
    <dgm:pt modelId="{83330AAD-9173-4549-AF11-7BE4CA100EA2}" type="sibTrans" cxnId="{164C8CB9-C383-4C96-871F-93D22E0F01E2}">
      <dgm:prSet/>
      <dgm:spPr/>
      <dgm:t>
        <a:bodyPr/>
        <a:lstStyle/>
        <a:p>
          <a:endParaRPr lang="en-US"/>
        </a:p>
      </dgm:t>
    </dgm:pt>
    <dgm:pt modelId="{3E615F11-819D-4411-8AED-0A51F0A84E60}">
      <dgm:prSet/>
      <dgm:spPr/>
      <dgm:t>
        <a:bodyPr/>
        <a:lstStyle/>
        <a:p>
          <a:r>
            <a:rPr lang="en-US"/>
            <a:t>JSON has been popularized by web services developed utilizing </a:t>
          </a:r>
          <a:r>
            <a:rPr lang="en-US">
              <a:hlinkClick xmlns:r="http://schemas.openxmlformats.org/officeDocument/2006/relationships" r:id="rId1"/>
            </a:rPr>
            <a:t>REST</a:t>
          </a:r>
          <a:r>
            <a:rPr lang="en-US"/>
            <a:t> principles.</a:t>
          </a:r>
        </a:p>
      </dgm:t>
    </dgm:pt>
    <dgm:pt modelId="{1EDBEBFB-BC11-4672-90AE-E13BD382F8C2}" type="parTrans" cxnId="{2FCA97B2-0673-4C8A-AC32-AEC6B4809C00}">
      <dgm:prSet/>
      <dgm:spPr/>
      <dgm:t>
        <a:bodyPr/>
        <a:lstStyle/>
        <a:p>
          <a:endParaRPr lang="en-US"/>
        </a:p>
      </dgm:t>
    </dgm:pt>
    <dgm:pt modelId="{14B3D0D1-1731-4CED-AA8E-696CCED59018}" type="sibTrans" cxnId="{2FCA97B2-0673-4C8A-AC32-AEC6B4809C00}">
      <dgm:prSet/>
      <dgm:spPr/>
      <dgm:t>
        <a:bodyPr/>
        <a:lstStyle/>
        <a:p>
          <a:endParaRPr lang="en-US"/>
        </a:p>
      </dgm:t>
    </dgm:pt>
    <dgm:pt modelId="{5C195A34-8B48-462F-A459-DD3168E2238A}" type="pres">
      <dgm:prSet presAssocID="{C2E49C10-CE8B-4D99-A240-A4961219A33A}" presName="root" presStyleCnt="0">
        <dgm:presLayoutVars>
          <dgm:dir/>
          <dgm:resizeHandles val="exact"/>
        </dgm:presLayoutVars>
      </dgm:prSet>
      <dgm:spPr/>
    </dgm:pt>
    <dgm:pt modelId="{F51EFF64-B482-4814-820E-45F14775B7D8}" type="pres">
      <dgm:prSet presAssocID="{87E628C9-0A9D-482F-839A-822E10591032}" presName="compNode" presStyleCnt="0"/>
      <dgm:spPr/>
    </dgm:pt>
    <dgm:pt modelId="{5F506318-B896-4E93-9A81-E46DD2192C6E}" type="pres">
      <dgm:prSet presAssocID="{87E628C9-0A9D-482F-839A-822E10591032}" presName="bgRect" presStyleLbl="bgShp" presStyleIdx="0" presStyleCnt="3"/>
      <dgm:spPr/>
    </dgm:pt>
    <dgm:pt modelId="{79FA216A-7F4E-488F-AAB6-7EEB03D07F0E}" type="pres">
      <dgm:prSet presAssocID="{87E628C9-0A9D-482F-839A-822E10591032}"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ubtitles"/>
        </a:ext>
      </dgm:extLst>
    </dgm:pt>
    <dgm:pt modelId="{25A38357-2A82-4A27-9754-D5CCB31433EA}" type="pres">
      <dgm:prSet presAssocID="{87E628C9-0A9D-482F-839A-822E10591032}" presName="spaceRect" presStyleCnt="0"/>
      <dgm:spPr/>
    </dgm:pt>
    <dgm:pt modelId="{D7F5B0BB-7541-499C-A082-F53DB3298200}" type="pres">
      <dgm:prSet presAssocID="{87E628C9-0A9D-482F-839A-822E10591032}" presName="parTx" presStyleLbl="revTx" presStyleIdx="0" presStyleCnt="3">
        <dgm:presLayoutVars>
          <dgm:chMax val="0"/>
          <dgm:chPref val="0"/>
        </dgm:presLayoutVars>
      </dgm:prSet>
      <dgm:spPr/>
    </dgm:pt>
    <dgm:pt modelId="{1EEE2C46-F1FB-4343-BBFD-68D2BC733815}" type="pres">
      <dgm:prSet presAssocID="{945C047B-0899-430E-95B7-24276522BDD6}" presName="sibTrans" presStyleCnt="0"/>
      <dgm:spPr/>
    </dgm:pt>
    <dgm:pt modelId="{8651FD29-CBBB-4EC3-B9EB-529A5812E574}" type="pres">
      <dgm:prSet presAssocID="{CE13D803-D5EB-4307-8E4F-E06C2D0A92FD}" presName="compNode" presStyleCnt="0"/>
      <dgm:spPr/>
    </dgm:pt>
    <dgm:pt modelId="{186300FE-F417-42B6-9835-C3239709511A}" type="pres">
      <dgm:prSet presAssocID="{CE13D803-D5EB-4307-8E4F-E06C2D0A92FD}" presName="bgRect" presStyleLbl="bgShp" presStyleIdx="1" presStyleCnt="3"/>
      <dgm:spPr/>
    </dgm:pt>
    <dgm:pt modelId="{135A2154-1CBF-4FB6-8D71-455CCD14DDA1}" type="pres">
      <dgm:prSet presAssocID="{CE13D803-D5EB-4307-8E4F-E06C2D0A92F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erver"/>
        </a:ext>
      </dgm:extLst>
    </dgm:pt>
    <dgm:pt modelId="{6E5FCAF5-00FD-4984-8E65-5D046158B9F2}" type="pres">
      <dgm:prSet presAssocID="{CE13D803-D5EB-4307-8E4F-E06C2D0A92FD}" presName="spaceRect" presStyleCnt="0"/>
      <dgm:spPr/>
    </dgm:pt>
    <dgm:pt modelId="{545F944E-0A0B-4548-A8F4-8A53F7E8F4ED}" type="pres">
      <dgm:prSet presAssocID="{CE13D803-D5EB-4307-8E4F-E06C2D0A92FD}" presName="parTx" presStyleLbl="revTx" presStyleIdx="1" presStyleCnt="3">
        <dgm:presLayoutVars>
          <dgm:chMax val="0"/>
          <dgm:chPref val="0"/>
        </dgm:presLayoutVars>
      </dgm:prSet>
      <dgm:spPr/>
    </dgm:pt>
    <dgm:pt modelId="{1D813702-C0A6-41EC-93EA-91968CDE0AC3}" type="pres">
      <dgm:prSet presAssocID="{83330AAD-9173-4549-AF11-7BE4CA100EA2}" presName="sibTrans" presStyleCnt="0"/>
      <dgm:spPr/>
    </dgm:pt>
    <dgm:pt modelId="{B5232185-90CD-40A0-9C7D-561477950AF4}" type="pres">
      <dgm:prSet presAssocID="{3E615F11-819D-4411-8AED-0A51F0A84E60}" presName="compNode" presStyleCnt="0"/>
      <dgm:spPr/>
    </dgm:pt>
    <dgm:pt modelId="{398F46B7-6EA9-4EE8-8B83-835E96794022}" type="pres">
      <dgm:prSet presAssocID="{3E615F11-819D-4411-8AED-0A51F0A84E60}" presName="bgRect" presStyleLbl="bgShp" presStyleIdx="2" presStyleCnt="3"/>
      <dgm:spPr/>
    </dgm:pt>
    <dgm:pt modelId="{233B6A6D-F2A5-4B88-8E79-89C03BC22F4A}" type="pres">
      <dgm:prSet presAssocID="{3E615F11-819D-4411-8AED-0A51F0A84E60}"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Programmer"/>
        </a:ext>
      </dgm:extLst>
    </dgm:pt>
    <dgm:pt modelId="{C2EA1B62-DDF6-408E-9CEE-9FE4B56BA3CA}" type="pres">
      <dgm:prSet presAssocID="{3E615F11-819D-4411-8AED-0A51F0A84E60}" presName="spaceRect" presStyleCnt="0"/>
      <dgm:spPr/>
    </dgm:pt>
    <dgm:pt modelId="{B89A647B-DBFE-426A-92FA-C966940BDADD}" type="pres">
      <dgm:prSet presAssocID="{3E615F11-819D-4411-8AED-0A51F0A84E60}" presName="parTx" presStyleLbl="revTx" presStyleIdx="2" presStyleCnt="3">
        <dgm:presLayoutVars>
          <dgm:chMax val="0"/>
          <dgm:chPref val="0"/>
        </dgm:presLayoutVars>
      </dgm:prSet>
      <dgm:spPr/>
    </dgm:pt>
  </dgm:ptLst>
  <dgm:cxnLst>
    <dgm:cxn modelId="{A1156821-895F-46B0-8881-BA2432ADAF78}" type="presOf" srcId="{CE13D803-D5EB-4307-8E4F-E06C2D0A92FD}" destId="{545F944E-0A0B-4548-A8F4-8A53F7E8F4ED}" srcOrd="0" destOrd="0" presId="urn:microsoft.com/office/officeart/2018/2/layout/IconVerticalSolidList"/>
    <dgm:cxn modelId="{D2119C3C-23B2-4F83-BA32-AFA27980471F}" srcId="{C2E49C10-CE8B-4D99-A240-A4961219A33A}" destId="{87E628C9-0A9D-482F-839A-822E10591032}" srcOrd="0" destOrd="0" parTransId="{63CA3B0A-7FA5-4E2B-9A0F-633564D9A632}" sibTransId="{945C047B-0899-430E-95B7-24276522BDD6}"/>
    <dgm:cxn modelId="{5B248B57-22E8-49B7-96F2-E142EF654193}" type="presOf" srcId="{87E628C9-0A9D-482F-839A-822E10591032}" destId="{D7F5B0BB-7541-499C-A082-F53DB3298200}" srcOrd="0" destOrd="0" presId="urn:microsoft.com/office/officeart/2018/2/layout/IconVerticalSolidList"/>
    <dgm:cxn modelId="{8B3D7F5D-34EE-4203-9D8B-1C8428B9589E}" type="presOf" srcId="{C2E49C10-CE8B-4D99-A240-A4961219A33A}" destId="{5C195A34-8B48-462F-A459-DD3168E2238A}" srcOrd="0" destOrd="0" presId="urn:microsoft.com/office/officeart/2018/2/layout/IconVerticalSolidList"/>
    <dgm:cxn modelId="{582A7297-3BE0-472E-8770-36FDCDC5A247}" type="presOf" srcId="{3E615F11-819D-4411-8AED-0A51F0A84E60}" destId="{B89A647B-DBFE-426A-92FA-C966940BDADD}" srcOrd="0" destOrd="0" presId="urn:microsoft.com/office/officeart/2018/2/layout/IconVerticalSolidList"/>
    <dgm:cxn modelId="{2FCA97B2-0673-4C8A-AC32-AEC6B4809C00}" srcId="{C2E49C10-CE8B-4D99-A240-A4961219A33A}" destId="{3E615F11-819D-4411-8AED-0A51F0A84E60}" srcOrd="2" destOrd="0" parTransId="{1EDBEBFB-BC11-4672-90AE-E13BD382F8C2}" sibTransId="{14B3D0D1-1731-4CED-AA8E-696CCED59018}"/>
    <dgm:cxn modelId="{164C8CB9-C383-4C96-871F-93D22E0F01E2}" srcId="{C2E49C10-CE8B-4D99-A240-A4961219A33A}" destId="{CE13D803-D5EB-4307-8E4F-E06C2D0A92FD}" srcOrd="1" destOrd="0" parTransId="{D4E35C93-E44A-4D89-AA78-12E6C60A29F4}" sibTransId="{83330AAD-9173-4549-AF11-7BE4CA100EA2}"/>
    <dgm:cxn modelId="{30AAEA04-2F9B-4A23-8779-F6CE83BD33DC}" type="presParOf" srcId="{5C195A34-8B48-462F-A459-DD3168E2238A}" destId="{F51EFF64-B482-4814-820E-45F14775B7D8}" srcOrd="0" destOrd="0" presId="urn:microsoft.com/office/officeart/2018/2/layout/IconVerticalSolidList"/>
    <dgm:cxn modelId="{4186BC47-CB92-4FE4-8CB4-9D4AA9471DF6}" type="presParOf" srcId="{F51EFF64-B482-4814-820E-45F14775B7D8}" destId="{5F506318-B896-4E93-9A81-E46DD2192C6E}" srcOrd="0" destOrd="0" presId="urn:microsoft.com/office/officeart/2018/2/layout/IconVerticalSolidList"/>
    <dgm:cxn modelId="{59A84A3F-940F-4FCE-AC64-C789BF613384}" type="presParOf" srcId="{F51EFF64-B482-4814-820E-45F14775B7D8}" destId="{79FA216A-7F4E-488F-AAB6-7EEB03D07F0E}" srcOrd="1" destOrd="0" presId="urn:microsoft.com/office/officeart/2018/2/layout/IconVerticalSolidList"/>
    <dgm:cxn modelId="{4C0BD93A-AC2B-4F6B-B451-E740A4F7A071}" type="presParOf" srcId="{F51EFF64-B482-4814-820E-45F14775B7D8}" destId="{25A38357-2A82-4A27-9754-D5CCB31433EA}" srcOrd="2" destOrd="0" presId="urn:microsoft.com/office/officeart/2018/2/layout/IconVerticalSolidList"/>
    <dgm:cxn modelId="{D081CC71-78DC-41A3-ACA8-137DB85D137B}" type="presParOf" srcId="{F51EFF64-B482-4814-820E-45F14775B7D8}" destId="{D7F5B0BB-7541-499C-A082-F53DB3298200}" srcOrd="3" destOrd="0" presId="urn:microsoft.com/office/officeart/2018/2/layout/IconVerticalSolidList"/>
    <dgm:cxn modelId="{E5F68A31-57CF-4CD9-88E2-6391C33210CD}" type="presParOf" srcId="{5C195A34-8B48-462F-A459-DD3168E2238A}" destId="{1EEE2C46-F1FB-4343-BBFD-68D2BC733815}" srcOrd="1" destOrd="0" presId="urn:microsoft.com/office/officeart/2018/2/layout/IconVerticalSolidList"/>
    <dgm:cxn modelId="{917CF363-D32A-4429-AE85-B1FFEC82EF35}" type="presParOf" srcId="{5C195A34-8B48-462F-A459-DD3168E2238A}" destId="{8651FD29-CBBB-4EC3-B9EB-529A5812E574}" srcOrd="2" destOrd="0" presId="urn:microsoft.com/office/officeart/2018/2/layout/IconVerticalSolidList"/>
    <dgm:cxn modelId="{F0C35E96-F95E-4325-8CEF-2C3071D3214C}" type="presParOf" srcId="{8651FD29-CBBB-4EC3-B9EB-529A5812E574}" destId="{186300FE-F417-42B6-9835-C3239709511A}" srcOrd="0" destOrd="0" presId="urn:microsoft.com/office/officeart/2018/2/layout/IconVerticalSolidList"/>
    <dgm:cxn modelId="{C6D8F2C1-A0A9-46A3-9E47-99E018ECEFD0}" type="presParOf" srcId="{8651FD29-CBBB-4EC3-B9EB-529A5812E574}" destId="{135A2154-1CBF-4FB6-8D71-455CCD14DDA1}" srcOrd="1" destOrd="0" presId="urn:microsoft.com/office/officeart/2018/2/layout/IconVerticalSolidList"/>
    <dgm:cxn modelId="{08DEFE3A-B26E-471C-99D0-E5788B96025E}" type="presParOf" srcId="{8651FD29-CBBB-4EC3-B9EB-529A5812E574}" destId="{6E5FCAF5-00FD-4984-8E65-5D046158B9F2}" srcOrd="2" destOrd="0" presId="urn:microsoft.com/office/officeart/2018/2/layout/IconVerticalSolidList"/>
    <dgm:cxn modelId="{0F1F7D35-39A9-4720-A518-B6B4ABDA0883}" type="presParOf" srcId="{8651FD29-CBBB-4EC3-B9EB-529A5812E574}" destId="{545F944E-0A0B-4548-A8F4-8A53F7E8F4ED}" srcOrd="3" destOrd="0" presId="urn:microsoft.com/office/officeart/2018/2/layout/IconVerticalSolidList"/>
    <dgm:cxn modelId="{5F13D7C9-62A1-4C42-8C0B-50B096B8F101}" type="presParOf" srcId="{5C195A34-8B48-462F-A459-DD3168E2238A}" destId="{1D813702-C0A6-41EC-93EA-91968CDE0AC3}" srcOrd="3" destOrd="0" presId="urn:microsoft.com/office/officeart/2018/2/layout/IconVerticalSolidList"/>
    <dgm:cxn modelId="{B53E01F0-F34A-4E04-92E5-CDC3001EE69E}" type="presParOf" srcId="{5C195A34-8B48-462F-A459-DD3168E2238A}" destId="{B5232185-90CD-40A0-9C7D-561477950AF4}" srcOrd="4" destOrd="0" presId="urn:microsoft.com/office/officeart/2018/2/layout/IconVerticalSolidList"/>
    <dgm:cxn modelId="{58AD7DB6-DE5B-49EE-90BD-DC9495EBCE11}" type="presParOf" srcId="{B5232185-90CD-40A0-9C7D-561477950AF4}" destId="{398F46B7-6EA9-4EE8-8B83-835E96794022}" srcOrd="0" destOrd="0" presId="urn:microsoft.com/office/officeart/2018/2/layout/IconVerticalSolidList"/>
    <dgm:cxn modelId="{7B0A54F1-5883-4CC1-9ACC-C1A22E071F2A}" type="presParOf" srcId="{B5232185-90CD-40A0-9C7D-561477950AF4}" destId="{233B6A6D-F2A5-4B88-8E79-89C03BC22F4A}" srcOrd="1" destOrd="0" presId="urn:microsoft.com/office/officeart/2018/2/layout/IconVerticalSolidList"/>
    <dgm:cxn modelId="{E22C2E55-B233-417F-91BF-25903372D2B9}" type="presParOf" srcId="{B5232185-90CD-40A0-9C7D-561477950AF4}" destId="{C2EA1B62-DDF6-408E-9CEE-9FE4B56BA3CA}" srcOrd="2" destOrd="0" presId="urn:microsoft.com/office/officeart/2018/2/layout/IconVerticalSolidList"/>
    <dgm:cxn modelId="{C73BD6FC-C1FD-4921-A07C-4A5F474DB111}" type="presParOf" srcId="{B5232185-90CD-40A0-9C7D-561477950AF4}" destId="{B89A647B-DBFE-426A-92FA-C966940BDAD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8256EF-35AA-4EBB-A9BC-04B9A700F0D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8C14E7A-F649-43B9-9638-9547FB40EAA7}">
      <dgm:prSet/>
      <dgm:spPr/>
      <dgm:t>
        <a:bodyPr/>
        <a:lstStyle/>
        <a:p>
          <a:r>
            <a:rPr lang="en-US"/>
            <a:t>A tree has a nested and hierarchical structure representing complex relationships between entities!</a:t>
          </a:r>
        </a:p>
      </dgm:t>
    </dgm:pt>
    <dgm:pt modelId="{BE9BF62F-4623-4A12-BA81-D9F0FD2982D8}" type="parTrans" cxnId="{879FFB4A-83C7-4868-96B0-4CDC4B898FB6}">
      <dgm:prSet/>
      <dgm:spPr/>
      <dgm:t>
        <a:bodyPr/>
        <a:lstStyle/>
        <a:p>
          <a:endParaRPr lang="en-US"/>
        </a:p>
      </dgm:t>
    </dgm:pt>
    <dgm:pt modelId="{E14526FB-2C40-4DB2-8022-8E67961CF9F7}" type="sibTrans" cxnId="{879FFB4A-83C7-4868-96B0-4CDC4B898FB6}">
      <dgm:prSet/>
      <dgm:spPr/>
      <dgm:t>
        <a:bodyPr/>
        <a:lstStyle/>
        <a:p>
          <a:endParaRPr lang="en-US"/>
        </a:p>
      </dgm:t>
    </dgm:pt>
    <dgm:pt modelId="{7A227806-8A7A-45FC-990D-3EFE33EFAC23}" type="pres">
      <dgm:prSet presAssocID="{B28256EF-35AA-4EBB-A9BC-04B9A700F0DA}" presName="linear" presStyleCnt="0">
        <dgm:presLayoutVars>
          <dgm:animLvl val="lvl"/>
          <dgm:resizeHandles val="exact"/>
        </dgm:presLayoutVars>
      </dgm:prSet>
      <dgm:spPr/>
    </dgm:pt>
    <dgm:pt modelId="{07E64CD5-A886-4D4E-8F40-841CFB66456F}" type="pres">
      <dgm:prSet presAssocID="{98C14E7A-F649-43B9-9638-9547FB40EAA7}" presName="parentText" presStyleLbl="node1" presStyleIdx="0" presStyleCnt="1">
        <dgm:presLayoutVars>
          <dgm:chMax val="0"/>
          <dgm:bulletEnabled val="1"/>
        </dgm:presLayoutVars>
      </dgm:prSet>
      <dgm:spPr/>
    </dgm:pt>
  </dgm:ptLst>
  <dgm:cxnLst>
    <dgm:cxn modelId="{879FFB4A-83C7-4868-96B0-4CDC4B898FB6}" srcId="{B28256EF-35AA-4EBB-A9BC-04B9A700F0DA}" destId="{98C14E7A-F649-43B9-9638-9547FB40EAA7}" srcOrd="0" destOrd="0" parTransId="{BE9BF62F-4623-4A12-BA81-D9F0FD2982D8}" sibTransId="{E14526FB-2C40-4DB2-8022-8E67961CF9F7}"/>
    <dgm:cxn modelId="{65E43C8A-1A1F-4D6E-AC7D-F5C063FC6B9A}" type="presOf" srcId="{B28256EF-35AA-4EBB-A9BC-04B9A700F0DA}" destId="{7A227806-8A7A-45FC-990D-3EFE33EFAC23}" srcOrd="0" destOrd="0" presId="urn:microsoft.com/office/officeart/2005/8/layout/vList2"/>
    <dgm:cxn modelId="{A4E520D0-C87C-4674-A06E-3A3D30752FBF}" type="presOf" srcId="{98C14E7A-F649-43B9-9638-9547FB40EAA7}" destId="{07E64CD5-A886-4D4E-8F40-841CFB66456F}" srcOrd="0" destOrd="0" presId="urn:microsoft.com/office/officeart/2005/8/layout/vList2"/>
    <dgm:cxn modelId="{25F5D2C3-ABA5-4FE2-8541-9749FD17BA4C}" type="presParOf" srcId="{7A227806-8A7A-45FC-990D-3EFE33EFAC23}" destId="{07E64CD5-A886-4D4E-8F40-841CFB66456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4A3289-3A2D-4AC6-900B-0882EF73844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A1B94B4-1CF3-4DBF-8165-9DEDC5931A92}">
      <dgm:prSet/>
      <dgm:spPr/>
      <dgm:t>
        <a:bodyPr/>
        <a:lstStyle/>
        <a:p>
          <a:pPr>
            <a:lnSpc>
              <a:spcPct val="100000"/>
            </a:lnSpc>
          </a:pPr>
          <a:r>
            <a:rPr lang="en-US"/>
            <a:t>XML (and its lightweight younger sibling JSON) often gets referred to as "the language of the Internet". That means Web applications talk to each other in XML or JSON. For instance, they are used to "markup" vast amount of big data on the Internet for access and retrieval by programs running in applications. They are also used to send messages through which that programs can talk to each other. </a:t>
          </a:r>
        </a:p>
      </dgm:t>
    </dgm:pt>
    <dgm:pt modelId="{0D50CE9A-92B3-4553-9D41-14217DA57824}" type="parTrans" cxnId="{82D8DE9A-8282-463E-9960-2D2AC0AC90DA}">
      <dgm:prSet/>
      <dgm:spPr/>
      <dgm:t>
        <a:bodyPr/>
        <a:lstStyle/>
        <a:p>
          <a:endParaRPr lang="en-US"/>
        </a:p>
      </dgm:t>
    </dgm:pt>
    <dgm:pt modelId="{B66299FE-F9FD-4EC4-95CA-0C61DE0DF8D9}" type="sibTrans" cxnId="{82D8DE9A-8282-463E-9960-2D2AC0AC90DA}">
      <dgm:prSet/>
      <dgm:spPr/>
      <dgm:t>
        <a:bodyPr/>
        <a:lstStyle/>
        <a:p>
          <a:endParaRPr lang="en-US"/>
        </a:p>
      </dgm:t>
    </dgm:pt>
    <dgm:pt modelId="{A5AA5AE7-2B12-4243-B87D-E5D089888B25}">
      <dgm:prSet/>
      <dgm:spPr/>
      <dgm:t>
        <a:bodyPr/>
        <a:lstStyle/>
        <a:p>
          <a:pPr>
            <a:lnSpc>
              <a:spcPct val="100000"/>
            </a:lnSpc>
          </a:pPr>
          <a:r>
            <a:rPr lang="en-US"/>
            <a:t>An example application would be a program using an XML-based data standard which defines a common way of describing the news items. This application can use XML (or JSON) to gather news data from multiple web sources and aggregate them in a news portal for the readers.</a:t>
          </a:r>
        </a:p>
      </dgm:t>
    </dgm:pt>
    <dgm:pt modelId="{27FCD70D-9C61-4058-9ADD-9BB3D0306945}" type="parTrans" cxnId="{CD5F8B70-D536-4E57-BDD8-E82C275D4619}">
      <dgm:prSet/>
      <dgm:spPr/>
      <dgm:t>
        <a:bodyPr/>
        <a:lstStyle/>
        <a:p>
          <a:endParaRPr lang="en-US"/>
        </a:p>
      </dgm:t>
    </dgm:pt>
    <dgm:pt modelId="{0243BE3F-330C-4677-B2CF-D784DB32903B}" type="sibTrans" cxnId="{CD5F8B70-D536-4E57-BDD8-E82C275D4619}">
      <dgm:prSet/>
      <dgm:spPr/>
      <dgm:t>
        <a:bodyPr/>
        <a:lstStyle/>
        <a:p>
          <a:endParaRPr lang="en-US"/>
        </a:p>
      </dgm:t>
    </dgm:pt>
    <dgm:pt modelId="{857B33B4-CC8D-453B-9E0A-0646BA1DA7DF}">
      <dgm:prSet/>
      <dgm:spPr/>
      <dgm:t>
        <a:bodyPr/>
        <a:lstStyle/>
        <a:p>
          <a:pPr>
            <a:lnSpc>
              <a:spcPct val="100000"/>
            </a:lnSpc>
          </a:pPr>
          <a:r>
            <a:rPr lang="en-US"/>
            <a:t>Think of other applications that can use XML and discuss it with your fellow class mates.</a:t>
          </a:r>
        </a:p>
      </dgm:t>
    </dgm:pt>
    <dgm:pt modelId="{E13FE0C1-A880-4E9C-B379-CD7DA99DF9B9}" type="parTrans" cxnId="{917640C5-704F-42E3-A7DD-F5C14CDBA70B}">
      <dgm:prSet/>
      <dgm:spPr/>
      <dgm:t>
        <a:bodyPr/>
        <a:lstStyle/>
        <a:p>
          <a:endParaRPr lang="en-US"/>
        </a:p>
      </dgm:t>
    </dgm:pt>
    <dgm:pt modelId="{B939FF6D-10DC-4DF3-B39F-73EED2B5A74D}" type="sibTrans" cxnId="{917640C5-704F-42E3-A7DD-F5C14CDBA70B}">
      <dgm:prSet/>
      <dgm:spPr/>
      <dgm:t>
        <a:bodyPr/>
        <a:lstStyle/>
        <a:p>
          <a:endParaRPr lang="en-US"/>
        </a:p>
      </dgm:t>
    </dgm:pt>
    <dgm:pt modelId="{408329FB-36DE-4036-85BA-C073D54F7FEF}" type="pres">
      <dgm:prSet presAssocID="{E94A3289-3A2D-4AC6-900B-0882EF73844F}" presName="vert0" presStyleCnt="0">
        <dgm:presLayoutVars>
          <dgm:dir/>
          <dgm:animOne val="branch"/>
          <dgm:animLvl val="lvl"/>
        </dgm:presLayoutVars>
      </dgm:prSet>
      <dgm:spPr/>
    </dgm:pt>
    <dgm:pt modelId="{3A56C7C1-0F72-4FAD-A1A7-3339D48C8470}" type="pres">
      <dgm:prSet presAssocID="{1A1B94B4-1CF3-4DBF-8165-9DEDC5931A92}" presName="thickLine" presStyleLbl="alignNode1" presStyleIdx="0" presStyleCnt="3"/>
      <dgm:spPr/>
    </dgm:pt>
    <dgm:pt modelId="{3608A376-34B9-4B67-84FF-8E8A75DCB0BB}" type="pres">
      <dgm:prSet presAssocID="{1A1B94B4-1CF3-4DBF-8165-9DEDC5931A92}" presName="horz1" presStyleCnt="0"/>
      <dgm:spPr/>
    </dgm:pt>
    <dgm:pt modelId="{948A5043-24DB-4865-9B47-906768845D1F}" type="pres">
      <dgm:prSet presAssocID="{1A1B94B4-1CF3-4DBF-8165-9DEDC5931A92}" presName="tx1" presStyleLbl="revTx" presStyleIdx="0" presStyleCnt="3"/>
      <dgm:spPr/>
    </dgm:pt>
    <dgm:pt modelId="{A28B98A5-A471-4989-9F15-DED15EA9B71C}" type="pres">
      <dgm:prSet presAssocID="{1A1B94B4-1CF3-4DBF-8165-9DEDC5931A92}" presName="vert1" presStyleCnt="0"/>
      <dgm:spPr/>
    </dgm:pt>
    <dgm:pt modelId="{0D551E02-9B0F-47E6-A43C-7C58F9E0C292}" type="pres">
      <dgm:prSet presAssocID="{A5AA5AE7-2B12-4243-B87D-E5D089888B25}" presName="thickLine" presStyleLbl="alignNode1" presStyleIdx="1" presStyleCnt="3"/>
      <dgm:spPr/>
    </dgm:pt>
    <dgm:pt modelId="{3CC79DC4-DAA6-46FE-A4D3-B1B9B6F50983}" type="pres">
      <dgm:prSet presAssocID="{A5AA5AE7-2B12-4243-B87D-E5D089888B25}" presName="horz1" presStyleCnt="0"/>
      <dgm:spPr/>
    </dgm:pt>
    <dgm:pt modelId="{723A89DC-7382-4233-B3AB-F2DBBC14DDB2}" type="pres">
      <dgm:prSet presAssocID="{A5AA5AE7-2B12-4243-B87D-E5D089888B25}" presName="tx1" presStyleLbl="revTx" presStyleIdx="1" presStyleCnt="3"/>
      <dgm:spPr/>
    </dgm:pt>
    <dgm:pt modelId="{09F325BA-1666-4CB6-90DB-E3DDF20331F6}" type="pres">
      <dgm:prSet presAssocID="{A5AA5AE7-2B12-4243-B87D-E5D089888B25}" presName="vert1" presStyleCnt="0"/>
      <dgm:spPr/>
    </dgm:pt>
    <dgm:pt modelId="{7557DFF4-8DDB-4754-AC76-06DE9C4168DB}" type="pres">
      <dgm:prSet presAssocID="{857B33B4-CC8D-453B-9E0A-0646BA1DA7DF}" presName="thickLine" presStyleLbl="alignNode1" presStyleIdx="2" presStyleCnt="3"/>
      <dgm:spPr/>
    </dgm:pt>
    <dgm:pt modelId="{3E6F3F93-0187-4E2A-A42E-0CBC80642FA0}" type="pres">
      <dgm:prSet presAssocID="{857B33B4-CC8D-453B-9E0A-0646BA1DA7DF}" presName="horz1" presStyleCnt="0"/>
      <dgm:spPr/>
    </dgm:pt>
    <dgm:pt modelId="{02C48EBC-934D-4329-9A68-84236952DE41}" type="pres">
      <dgm:prSet presAssocID="{857B33B4-CC8D-453B-9E0A-0646BA1DA7DF}" presName="tx1" presStyleLbl="revTx" presStyleIdx="2" presStyleCnt="3"/>
      <dgm:spPr/>
    </dgm:pt>
    <dgm:pt modelId="{14D820C6-C175-4871-BDE2-3BFFA6FFFFF2}" type="pres">
      <dgm:prSet presAssocID="{857B33B4-CC8D-453B-9E0A-0646BA1DA7DF}" presName="vert1" presStyleCnt="0"/>
      <dgm:spPr/>
    </dgm:pt>
  </dgm:ptLst>
  <dgm:cxnLst>
    <dgm:cxn modelId="{4B716D51-2E8F-4475-BD25-AFD35898E12E}" type="presOf" srcId="{A5AA5AE7-2B12-4243-B87D-E5D089888B25}" destId="{723A89DC-7382-4233-B3AB-F2DBBC14DDB2}" srcOrd="0" destOrd="0" presId="urn:microsoft.com/office/officeart/2008/layout/LinedList"/>
    <dgm:cxn modelId="{CD5F8B70-D536-4E57-BDD8-E82C275D4619}" srcId="{E94A3289-3A2D-4AC6-900B-0882EF73844F}" destId="{A5AA5AE7-2B12-4243-B87D-E5D089888B25}" srcOrd="1" destOrd="0" parTransId="{27FCD70D-9C61-4058-9ADD-9BB3D0306945}" sibTransId="{0243BE3F-330C-4677-B2CF-D784DB32903B}"/>
    <dgm:cxn modelId="{82D8DE9A-8282-463E-9960-2D2AC0AC90DA}" srcId="{E94A3289-3A2D-4AC6-900B-0882EF73844F}" destId="{1A1B94B4-1CF3-4DBF-8165-9DEDC5931A92}" srcOrd="0" destOrd="0" parTransId="{0D50CE9A-92B3-4553-9D41-14217DA57824}" sibTransId="{B66299FE-F9FD-4EC4-95CA-0C61DE0DF8D9}"/>
    <dgm:cxn modelId="{E101BEA1-2B57-497F-B30F-ED28144F0756}" type="presOf" srcId="{857B33B4-CC8D-453B-9E0A-0646BA1DA7DF}" destId="{02C48EBC-934D-4329-9A68-84236952DE41}" srcOrd="0" destOrd="0" presId="urn:microsoft.com/office/officeart/2008/layout/LinedList"/>
    <dgm:cxn modelId="{917640C5-704F-42E3-A7DD-F5C14CDBA70B}" srcId="{E94A3289-3A2D-4AC6-900B-0882EF73844F}" destId="{857B33B4-CC8D-453B-9E0A-0646BA1DA7DF}" srcOrd="2" destOrd="0" parTransId="{E13FE0C1-A880-4E9C-B379-CD7DA99DF9B9}" sibTransId="{B939FF6D-10DC-4DF3-B39F-73EED2B5A74D}"/>
    <dgm:cxn modelId="{E8726DE5-D477-4004-8C4F-3AB4DEF14E45}" type="presOf" srcId="{1A1B94B4-1CF3-4DBF-8165-9DEDC5931A92}" destId="{948A5043-24DB-4865-9B47-906768845D1F}" srcOrd="0" destOrd="0" presId="urn:microsoft.com/office/officeart/2008/layout/LinedList"/>
    <dgm:cxn modelId="{460A84E9-4ED3-44DA-989D-B1BE7CB85FC6}" type="presOf" srcId="{E94A3289-3A2D-4AC6-900B-0882EF73844F}" destId="{408329FB-36DE-4036-85BA-C073D54F7FEF}" srcOrd="0" destOrd="0" presId="urn:microsoft.com/office/officeart/2008/layout/LinedList"/>
    <dgm:cxn modelId="{8BC00C72-EB60-4C77-841C-51CA3A1D4817}" type="presParOf" srcId="{408329FB-36DE-4036-85BA-C073D54F7FEF}" destId="{3A56C7C1-0F72-4FAD-A1A7-3339D48C8470}" srcOrd="0" destOrd="0" presId="urn:microsoft.com/office/officeart/2008/layout/LinedList"/>
    <dgm:cxn modelId="{C7A18642-C79B-4A8D-B288-03457C8FED2D}" type="presParOf" srcId="{408329FB-36DE-4036-85BA-C073D54F7FEF}" destId="{3608A376-34B9-4B67-84FF-8E8A75DCB0BB}" srcOrd="1" destOrd="0" presId="urn:microsoft.com/office/officeart/2008/layout/LinedList"/>
    <dgm:cxn modelId="{32C7863C-D17E-4BFE-9FB6-6143AE43377C}" type="presParOf" srcId="{3608A376-34B9-4B67-84FF-8E8A75DCB0BB}" destId="{948A5043-24DB-4865-9B47-906768845D1F}" srcOrd="0" destOrd="0" presId="urn:microsoft.com/office/officeart/2008/layout/LinedList"/>
    <dgm:cxn modelId="{A56DEBA2-2269-4892-AD54-63DFD4862A15}" type="presParOf" srcId="{3608A376-34B9-4B67-84FF-8E8A75DCB0BB}" destId="{A28B98A5-A471-4989-9F15-DED15EA9B71C}" srcOrd="1" destOrd="0" presId="urn:microsoft.com/office/officeart/2008/layout/LinedList"/>
    <dgm:cxn modelId="{1E27BFCE-801B-4927-B925-E64AE95E0EAC}" type="presParOf" srcId="{408329FB-36DE-4036-85BA-C073D54F7FEF}" destId="{0D551E02-9B0F-47E6-A43C-7C58F9E0C292}" srcOrd="2" destOrd="0" presId="urn:microsoft.com/office/officeart/2008/layout/LinedList"/>
    <dgm:cxn modelId="{BDE900E2-3068-423A-A957-396A7F141693}" type="presParOf" srcId="{408329FB-36DE-4036-85BA-C073D54F7FEF}" destId="{3CC79DC4-DAA6-46FE-A4D3-B1B9B6F50983}" srcOrd="3" destOrd="0" presId="urn:microsoft.com/office/officeart/2008/layout/LinedList"/>
    <dgm:cxn modelId="{D717D1EA-8E25-4E9B-9D9C-686AE7F797E6}" type="presParOf" srcId="{3CC79DC4-DAA6-46FE-A4D3-B1B9B6F50983}" destId="{723A89DC-7382-4233-B3AB-F2DBBC14DDB2}" srcOrd="0" destOrd="0" presId="urn:microsoft.com/office/officeart/2008/layout/LinedList"/>
    <dgm:cxn modelId="{1B66B70A-2879-41C8-A890-0061BF23015C}" type="presParOf" srcId="{3CC79DC4-DAA6-46FE-A4D3-B1B9B6F50983}" destId="{09F325BA-1666-4CB6-90DB-E3DDF20331F6}" srcOrd="1" destOrd="0" presId="urn:microsoft.com/office/officeart/2008/layout/LinedList"/>
    <dgm:cxn modelId="{76122913-7825-4F8D-BDBA-68137A36B126}" type="presParOf" srcId="{408329FB-36DE-4036-85BA-C073D54F7FEF}" destId="{7557DFF4-8DDB-4754-AC76-06DE9C4168DB}" srcOrd="4" destOrd="0" presId="urn:microsoft.com/office/officeart/2008/layout/LinedList"/>
    <dgm:cxn modelId="{445CD6B8-6F46-44A9-B85C-2202606252BE}" type="presParOf" srcId="{408329FB-36DE-4036-85BA-C073D54F7FEF}" destId="{3E6F3F93-0187-4E2A-A42E-0CBC80642FA0}" srcOrd="5" destOrd="0" presId="urn:microsoft.com/office/officeart/2008/layout/LinedList"/>
    <dgm:cxn modelId="{2A2AE852-40A9-468A-B361-629593E23257}" type="presParOf" srcId="{3E6F3F93-0187-4E2A-A42E-0CBC80642FA0}" destId="{02C48EBC-934D-4329-9A68-84236952DE41}" srcOrd="0" destOrd="0" presId="urn:microsoft.com/office/officeart/2008/layout/LinedList"/>
    <dgm:cxn modelId="{47666C88-BE5F-4333-A8B2-D420D282F974}" type="presParOf" srcId="{3E6F3F93-0187-4E2A-A42E-0CBC80642FA0}" destId="{14D820C6-C175-4871-BDE2-3BFFA6FFFFF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BE9AA7-089A-4FF4-A25A-D32FEC3179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1B2124-DDF3-4D4B-94A9-AEB7B29D739C}">
      <dgm:prSet/>
      <dgm:spPr/>
      <dgm:t>
        <a:bodyPr/>
        <a:lstStyle/>
        <a:p>
          <a:pPr>
            <a:lnSpc>
              <a:spcPct val="100000"/>
            </a:lnSpc>
          </a:pPr>
          <a:r>
            <a:rPr lang="en-US"/>
            <a:t>Collection of related data</a:t>
          </a:r>
        </a:p>
      </dgm:t>
    </dgm:pt>
    <dgm:pt modelId="{12DDA530-12C5-4130-9176-EBBB9B6638C0}" type="parTrans" cxnId="{E17C22C7-5382-4349-85FA-7B995013A6A3}">
      <dgm:prSet/>
      <dgm:spPr/>
      <dgm:t>
        <a:bodyPr/>
        <a:lstStyle/>
        <a:p>
          <a:endParaRPr lang="en-US"/>
        </a:p>
      </dgm:t>
    </dgm:pt>
    <dgm:pt modelId="{E7CC62EC-4BC4-4553-A5AA-1B699CAA4B7C}" type="sibTrans" cxnId="{E17C22C7-5382-4349-85FA-7B995013A6A3}">
      <dgm:prSet/>
      <dgm:spPr/>
      <dgm:t>
        <a:bodyPr/>
        <a:lstStyle/>
        <a:p>
          <a:endParaRPr lang="en-US"/>
        </a:p>
      </dgm:t>
    </dgm:pt>
    <dgm:pt modelId="{FBF4D6AB-BBA8-4EC8-9614-675CA3CB889A}">
      <dgm:prSet/>
      <dgm:spPr/>
      <dgm:t>
        <a:bodyPr/>
        <a:lstStyle/>
        <a:p>
          <a:pPr>
            <a:lnSpc>
              <a:spcPct val="100000"/>
            </a:lnSpc>
          </a:pPr>
          <a:r>
            <a:rPr lang="en-US"/>
            <a:t>Data: known facts that can be recorded and that have implicit meaning</a:t>
          </a:r>
        </a:p>
      </dgm:t>
    </dgm:pt>
    <dgm:pt modelId="{4842BD40-6B1C-4385-988F-BEF71E836782}" type="parTrans" cxnId="{F7D501AB-BD23-4C54-8F4D-6C9236A4907A}">
      <dgm:prSet/>
      <dgm:spPr/>
      <dgm:t>
        <a:bodyPr/>
        <a:lstStyle/>
        <a:p>
          <a:endParaRPr lang="en-US"/>
        </a:p>
      </dgm:t>
    </dgm:pt>
    <dgm:pt modelId="{A59C87F9-1394-4DA9-8A34-4D4BCD965B10}" type="sibTrans" cxnId="{F7D501AB-BD23-4C54-8F4D-6C9236A4907A}">
      <dgm:prSet/>
      <dgm:spPr/>
      <dgm:t>
        <a:bodyPr/>
        <a:lstStyle/>
        <a:p>
          <a:endParaRPr lang="en-US"/>
        </a:p>
      </dgm:t>
    </dgm:pt>
    <dgm:pt modelId="{89260EFC-5D15-44F3-9C95-59926A158329}">
      <dgm:prSet/>
      <dgm:spPr/>
      <dgm:t>
        <a:bodyPr/>
        <a:lstStyle/>
        <a:p>
          <a:pPr>
            <a:lnSpc>
              <a:spcPct val="100000"/>
            </a:lnSpc>
          </a:pPr>
          <a:r>
            <a:rPr lang="en-US"/>
            <a:t>Represents some aspect of the real world</a:t>
          </a:r>
        </a:p>
      </dgm:t>
    </dgm:pt>
    <dgm:pt modelId="{78245C3C-BB34-4C4F-A20C-6448731D7EC4}" type="parTrans" cxnId="{3273507E-0E72-433C-9B51-A2429DBD5069}">
      <dgm:prSet/>
      <dgm:spPr/>
      <dgm:t>
        <a:bodyPr/>
        <a:lstStyle/>
        <a:p>
          <a:endParaRPr lang="en-US"/>
        </a:p>
      </dgm:t>
    </dgm:pt>
    <dgm:pt modelId="{ED9ADA95-91A2-4BE5-807D-D0C7835CE693}" type="sibTrans" cxnId="{3273507E-0E72-433C-9B51-A2429DBD5069}">
      <dgm:prSet/>
      <dgm:spPr/>
      <dgm:t>
        <a:bodyPr/>
        <a:lstStyle/>
        <a:p>
          <a:endParaRPr lang="en-US"/>
        </a:p>
      </dgm:t>
    </dgm:pt>
    <dgm:pt modelId="{23C753F7-183E-4F02-B3B6-E42E0852B707}">
      <dgm:prSet/>
      <dgm:spPr/>
      <dgm:t>
        <a:bodyPr/>
        <a:lstStyle/>
        <a:p>
          <a:pPr>
            <a:lnSpc>
              <a:spcPct val="100000"/>
            </a:lnSpc>
          </a:pPr>
          <a:r>
            <a:rPr lang="en-US"/>
            <a:t>Built for a specific purpose</a:t>
          </a:r>
        </a:p>
      </dgm:t>
    </dgm:pt>
    <dgm:pt modelId="{30C36A88-29FF-4DD7-BC0F-94323064E8CB}" type="parTrans" cxnId="{665C3ECB-4803-415C-9037-5EFFF2766A3C}">
      <dgm:prSet/>
      <dgm:spPr/>
      <dgm:t>
        <a:bodyPr/>
        <a:lstStyle/>
        <a:p>
          <a:endParaRPr lang="en-US"/>
        </a:p>
      </dgm:t>
    </dgm:pt>
    <dgm:pt modelId="{4680A92C-6DA4-439D-82C0-E299DF378319}" type="sibTrans" cxnId="{665C3ECB-4803-415C-9037-5EFFF2766A3C}">
      <dgm:prSet/>
      <dgm:spPr/>
      <dgm:t>
        <a:bodyPr/>
        <a:lstStyle/>
        <a:p>
          <a:endParaRPr lang="en-US"/>
        </a:p>
      </dgm:t>
    </dgm:pt>
    <dgm:pt modelId="{F30C6EAB-33E4-413E-A595-FEFCE65CB20D}" type="pres">
      <dgm:prSet presAssocID="{60BE9AA7-089A-4FF4-A25A-D32FEC31790A}" presName="root" presStyleCnt="0">
        <dgm:presLayoutVars>
          <dgm:dir/>
          <dgm:resizeHandles val="exact"/>
        </dgm:presLayoutVars>
      </dgm:prSet>
      <dgm:spPr/>
    </dgm:pt>
    <dgm:pt modelId="{8E432D81-D6EA-4E40-86A1-792D112D11D2}" type="pres">
      <dgm:prSet presAssocID="{D51B2124-DDF3-4D4B-94A9-AEB7B29D739C}" presName="compNode" presStyleCnt="0"/>
      <dgm:spPr/>
    </dgm:pt>
    <dgm:pt modelId="{73DDF1BC-5809-432A-B4F1-1D33EA9ABA88}" type="pres">
      <dgm:prSet presAssocID="{D51B2124-DDF3-4D4B-94A9-AEB7B29D739C}" presName="bgRect" presStyleLbl="bgShp" presStyleIdx="0" presStyleCnt="4"/>
      <dgm:spPr/>
    </dgm:pt>
    <dgm:pt modelId="{96F7E4E1-6E5C-41A3-AACB-62309E1D8A4A}" type="pres">
      <dgm:prSet presAssocID="{D51B2124-DDF3-4D4B-94A9-AEB7B29D73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EA0D2F2-9B95-4B32-B253-9134042D6C9F}" type="pres">
      <dgm:prSet presAssocID="{D51B2124-DDF3-4D4B-94A9-AEB7B29D739C}" presName="spaceRect" presStyleCnt="0"/>
      <dgm:spPr/>
    </dgm:pt>
    <dgm:pt modelId="{D73F93B3-7332-4221-9A91-80405FF30E74}" type="pres">
      <dgm:prSet presAssocID="{D51B2124-DDF3-4D4B-94A9-AEB7B29D739C}" presName="parTx" presStyleLbl="revTx" presStyleIdx="0" presStyleCnt="4">
        <dgm:presLayoutVars>
          <dgm:chMax val="0"/>
          <dgm:chPref val="0"/>
        </dgm:presLayoutVars>
      </dgm:prSet>
      <dgm:spPr/>
    </dgm:pt>
    <dgm:pt modelId="{FA5BD420-CA14-4C99-819F-C5AD33604E8B}" type="pres">
      <dgm:prSet presAssocID="{E7CC62EC-4BC4-4553-A5AA-1B699CAA4B7C}" presName="sibTrans" presStyleCnt="0"/>
      <dgm:spPr/>
    </dgm:pt>
    <dgm:pt modelId="{8A2E4A4B-746E-4879-9A63-90E6BAFFA7BE}" type="pres">
      <dgm:prSet presAssocID="{FBF4D6AB-BBA8-4EC8-9614-675CA3CB889A}" presName="compNode" presStyleCnt="0"/>
      <dgm:spPr/>
    </dgm:pt>
    <dgm:pt modelId="{5C8C376C-B209-4274-B3F9-A7601BC978B6}" type="pres">
      <dgm:prSet presAssocID="{FBF4D6AB-BBA8-4EC8-9614-675CA3CB889A}" presName="bgRect" presStyleLbl="bgShp" presStyleIdx="1" presStyleCnt="4"/>
      <dgm:spPr/>
    </dgm:pt>
    <dgm:pt modelId="{EFFE3DD3-D553-4355-AC1F-9EFC215CB5DB}" type="pres">
      <dgm:prSet presAssocID="{FBF4D6AB-BBA8-4EC8-9614-675CA3CB88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518EBF99-8836-4294-B685-DDEAFD6F3C95}" type="pres">
      <dgm:prSet presAssocID="{FBF4D6AB-BBA8-4EC8-9614-675CA3CB889A}" presName="spaceRect" presStyleCnt="0"/>
      <dgm:spPr/>
    </dgm:pt>
    <dgm:pt modelId="{0E6121FA-CDF6-44D5-A753-29A35071DDFE}" type="pres">
      <dgm:prSet presAssocID="{FBF4D6AB-BBA8-4EC8-9614-675CA3CB889A}" presName="parTx" presStyleLbl="revTx" presStyleIdx="1" presStyleCnt="4">
        <dgm:presLayoutVars>
          <dgm:chMax val="0"/>
          <dgm:chPref val="0"/>
        </dgm:presLayoutVars>
      </dgm:prSet>
      <dgm:spPr/>
    </dgm:pt>
    <dgm:pt modelId="{0CD60329-931C-4B8A-9DFC-F0C5F32B341E}" type="pres">
      <dgm:prSet presAssocID="{A59C87F9-1394-4DA9-8A34-4D4BCD965B10}" presName="sibTrans" presStyleCnt="0"/>
      <dgm:spPr/>
    </dgm:pt>
    <dgm:pt modelId="{9162ACE7-E052-48ED-AFEB-B6EA6F112725}" type="pres">
      <dgm:prSet presAssocID="{89260EFC-5D15-44F3-9C95-59926A158329}" presName="compNode" presStyleCnt="0"/>
      <dgm:spPr/>
    </dgm:pt>
    <dgm:pt modelId="{CC227C3D-0914-49A9-ABF3-6CEB811F09DB}" type="pres">
      <dgm:prSet presAssocID="{89260EFC-5D15-44F3-9C95-59926A158329}" presName="bgRect" presStyleLbl="bgShp" presStyleIdx="2" presStyleCnt="4"/>
      <dgm:spPr/>
    </dgm:pt>
    <dgm:pt modelId="{1E2B0E43-CD56-4CA9-AE14-5B98C7BA9529}" type="pres">
      <dgm:prSet presAssocID="{89260EFC-5D15-44F3-9C95-59926A1583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0ACA94C1-21CB-4F9B-A7B4-3227FD212576}" type="pres">
      <dgm:prSet presAssocID="{89260EFC-5D15-44F3-9C95-59926A158329}" presName="spaceRect" presStyleCnt="0"/>
      <dgm:spPr/>
    </dgm:pt>
    <dgm:pt modelId="{97C9738B-C8CD-4E83-BBFC-B2F110DC990C}" type="pres">
      <dgm:prSet presAssocID="{89260EFC-5D15-44F3-9C95-59926A158329}" presName="parTx" presStyleLbl="revTx" presStyleIdx="2" presStyleCnt="4">
        <dgm:presLayoutVars>
          <dgm:chMax val="0"/>
          <dgm:chPref val="0"/>
        </dgm:presLayoutVars>
      </dgm:prSet>
      <dgm:spPr/>
    </dgm:pt>
    <dgm:pt modelId="{CCC7F5C5-9C53-4BFB-86FC-FB801DF645E8}" type="pres">
      <dgm:prSet presAssocID="{ED9ADA95-91A2-4BE5-807D-D0C7835CE693}" presName="sibTrans" presStyleCnt="0"/>
      <dgm:spPr/>
    </dgm:pt>
    <dgm:pt modelId="{C161D1DB-F65B-452B-8E10-D9B2E46F5B3B}" type="pres">
      <dgm:prSet presAssocID="{23C753F7-183E-4F02-B3B6-E42E0852B707}" presName="compNode" presStyleCnt="0"/>
      <dgm:spPr/>
    </dgm:pt>
    <dgm:pt modelId="{07E60089-0CF4-4E16-861E-BC83456E3ACD}" type="pres">
      <dgm:prSet presAssocID="{23C753F7-183E-4F02-B3B6-E42E0852B707}" presName="bgRect" presStyleLbl="bgShp" presStyleIdx="3" presStyleCnt="4"/>
      <dgm:spPr/>
    </dgm:pt>
    <dgm:pt modelId="{DDB1253B-35D2-4D98-ABDB-3C8DB6984E42}" type="pres">
      <dgm:prSet presAssocID="{23C753F7-183E-4F02-B3B6-E42E0852B7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54FDA7FC-3F98-4683-8DF8-9A96BD3586BC}" type="pres">
      <dgm:prSet presAssocID="{23C753F7-183E-4F02-B3B6-E42E0852B707}" presName="spaceRect" presStyleCnt="0"/>
      <dgm:spPr/>
    </dgm:pt>
    <dgm:pt modelId="{C78CCD35-6DCA-482E-8934-386082C22080}" type="pres">
      <dgm:prSet presAssocID="{23C753F7-183E-4F02-B3B6-E42E0852B707}" presName="parTx" presStyleLbl="revTx" presStyleIdx="3" presStyleCnt="4">
        <dgm:presLayoutVars>
          <dgm:chMax val="0"/>
          <dgm:chPref val="0"/>
        </dgm:presLayoutVars>
      </dgm:prSet>
      <dgm:spPr/>
    </dgm:pt>
  </dgm:ptLst>
  <dgm:cxnLst>
    <dgm:cxn modelId="{EC160427-EE14-472C-BB17-9A6BDA22D8E4}" type="presOf" srcId="{23C753F7-183E-4F02-B3B6-E42E0852B707}" destId="{C78CCD35-6DCA-482E-8934-386082C22080}" srcOrd="0" destOrd="0" presId="urn:microsoft.com/office/officeart/2018/2/layout/IconVerticalSolidList"/>
    <dgm:cxn modelId="{5BE8D358-A051-4E01-8F20-DD27ABA4B55A}" type="presOf" srcId="{FBF4D6AB-BBA8-4EC8-9614-675CA3CB889A}" destId="{0E6121FA-CDF6-44D5-A753-29A35071DDFE}" srcOrd="0" destOrd="0" presId="urn:microsoft.com/office/officeart/2018/2/layout/IconVerticalSolidList"/>
    <dgm:cxn modelId="{9C92CB60-3E7C-4EDD-9CB1-AD6F79FA4CB7}" type="presOf" srcId="{89260EFC-5D15-44F3-9C95-59926A158329}" destId="{97C9738B-C8CD-4E83-BBFC-B2F110DC990C}" srcOrd="0" destOrd="0" presId="urn:microsoft.com/office/officeart/2018/2/layout/IconVerticalSolidList"/>
    <dgm:cxn modelId="{3273507E-0E72-433C-9B51-A2429DBD5069}" srcId="{60BE9AA7-089A-4FF4-A25A-D32FEC31790A}" destId="{89260EFC-5D15-44F3-9C95-59926A158329}" srcOrd="2" destOrd="0" parTransId="{78245C3C-BB34-4C4F-A20C-6448731D7EC4}" sibTransId="{ED9ADA95-91A2-4BE5-807D-D0C7835CE693}"/>
    <dgm:cxn modelId="{F7D501AB-BD23-4C54-8F4D-6C9236A4907A}" srcId="{60BE9AA7-089A-4FF4-A25A-D32FEC31790A}" destId="{FBF4D6AB-BBA8-4EC8-9614-675CA3CB889A}" srcOrd="1" destOrd="0" parTransId="{4842BD40-6B1C-4385-988F-BEF71E836782}" sibTransId="{A59C87F9-1394-4DA9-8A34-4D4BCD965B10}"/>
    <dgm:cxn modelId="{80CF22B1-7FAA-435B-A1FD-03F38DB03B17}" type="presOf" srcId="{60BE9AA7-089A-4FF4-A25A-D32FEC31790A}" destId="{F30C6EAB-33E4-413E-A595-FEFCE65CB20D}" srcOrd="0" destOrd="0" presId="urn:microsoft.com/office/officeart/2018/2/layout/IconVerticalSolidList"/>
    <dgm:cxn modelId="{E17C22C7-5382-4349-85FA-7B995013A6A3}" srcId="{60BE9AA7-089A-4FF4-A25A-D32FEC31790A}" destId="{D51B2124-DDF3-4D4B-94A9-AEB7B29D739C}" srcOrd="0" destOrd="0" parTransId="{12DDA530-12C5-4130-9176-EBBB9B6638C0}" sibTransId="{E7CC62EC-4BC4-4553-A5AA-1B699CAA4B7C}"/>
    <dgm:cxn modelId="{665C3ECB-4803-415C-9037-5EFFF2766A3C}" srcId="{60BE9AA7-089A-4FF4-A25A-D32FEC31790A}" destId="{23C753F7-183E-4F02-B3B6-E42E0852B707}" srcOrd="3" destOrd="0" parTransId="{30C36A88-29FF-4DD7-BC0F-94323064E8CB}" sibTransId="{4680A92C-6DA4-439D-82C0-E299DF378319}"/>
    <dgm:cxn modelId="{73A219F7-2A5A-49CB-9EA4-BCB513A6D2A5}" type="presOf" srcId="{D51B2124-DDF3-4D4B-94A9-AEB7B29D739C}" destId="{D73F93B3-7332-4221-9A91-80405FF30E74}" srcOrd="0" destOrd="0" presId="urn:microsoft.com/office/officeart/2018/2/layout/IconVerticalSolidList"/>
    <dgm:cxn modelId="{823CBA23-A6E8-44BC-AA40-915C26A5C7B5}" type="presParOf" srcId="{F30C6EAB-33E4-413E-A595-FEFCE65CB20D}" destId="{8E432D81-D6EA-4E40-86A1-792D112D11D2}" srcOrd="0" destOrd="0" presId="urn:microsoft.com/office/officeart/2018/2/layout/IconVerticalSolidList"/>
    <dgm:cxn modelId="{FDF4D41A-13BB-4CCC-B0BF-A4345C5EAB9D}" type="presParOf" srcId="{8E432D81-D6EA-4E40-86A1-792D112D11D2}" destId="{73DDF1BC-5809-432A-B4F1-1D33EA9ABA88}" srcOrd="0" destOrd="0" presId="urn:microsoft.com/office/officeart/2018/2/layout/IconVerticalSolidList"/>
    <dgm:cxn modelId="{FB98A073-A66E-42B9-9729-65A05EEFC8FB}" type="presParOf" srcId="{8E432D81-D6EA-4E40-86A1-792D112D11D2}" destId="{96F7E4E1-6E5C-41A3-AACB-62309E1D8A4A}" srcOrd="1" destOrd="0" presId="urn:microsoft.com/office/officeart/2018/2/layout/IconVerticalSolidList"/>
    <dgm:cxn modelId="{9969AD7A-B050-48F1-A975-49FBA0536487}" type="presParOf" srcId="{8E432D81-D6EA-4E40-86A1-792D112D11D2}" destId="{DEA0D2F2-9B95-4B32-B253-9134042D6C9F}" srcOrd="2" destOrd="0" presId="urn:microsoft.com/office/officeart/2018/2/layout/IconVerticalSolidList"/>
    <dgm:cxn modelId="{D62BB9B4-7C31-43A2-9998-67582C0A5B83}" type="presParOf" srcId="{8E432D81-D6EA-4E40-86A1-792D112D11D2}" destId="{D73F93B3-7332-4221-9A91-80405FF30E74}" srcOrd="3" destOrd="0" presId="urn:microsoft.com/office/officeart/2018/2/layout/IconVerticalSolidList"/>
    <dgm:cxn modelId="{989C6AD5-A8BD-437D-B888-F38335B1E0E0}" type="presParOf" srcId="{F30C6EAB-33E4-413E-A595-FEFCE65CB20D}" destId="{FA5BD420-CA14-4C99-819F-C5AD33604E8B}" srcOrd="1" destOrd="0" presId="urn:microsoft.com/office/officeart/2018/2/layout/IconVerticalSolidList"/>
    <dgm:cxn modelId="{0C461891-5F00-4CB1-9ED3-FCDE231CD5C6}" type="presParOf" srcId="{F30C6EAB-33E4-413E-A595-FEFCE65CB20D}" destId="{8A2E4A4B-746E-4879-9A63-90E6BAFFA7BE}" srcOrd="2" destOrd="0" presId="urn:microsoft.com/office/officeart/2018/2/layout/IconVerticalSolidList"/>
    <dgm:cxn modelId="{BE0BE39A-D7EF-46D3-9661-C4A4233EE76B}" type="presParOf" srcId="{8A2E4A4B-746E-4879-9A63-90E6BAFFA7BE}" destId="{5C8C376C-B209-4274-B3F9-A7601BC978B6}" srcOrd="0" destOrd="0" presId="urn:microsoft.com/office/officeart/2018/2/layout/IconVerticalSolidList"/>
    <dgm:cxn modelId="{7C2F9B3A-A5EF-4DF9-A59B-8D72F8B751C4}" type="presParOf" srcId="{8A2E4A4B-746E-4879-9A63-90E6BAFFA7BE}" destId="{EFFE3DD3-D553-4355-AC1F-9EFC215CB5DB}" srcOrd="1" destOrd="0" presId="urn:microsoft.com/office/officeart/2018/2/layout/IconVerticalSolidList"/>
    <dgm:cxn modelId="{CC40004B-76E1-4663-8F1A-45A3D040CC9E}" type="presParOf" srcId="{8A2E4A4B-746E-4879-9A63-90E6BAFFA7BE}" destId="{518EBF99-8836-4294-B685-DDEAFD6F3C95}" srcOrd="2" destOrd="0" presId="urn:microsoft.com/office/officeart/2018/2/layout/IconVerticalSolidList"/>
    <dgm:cxn modelId="{17D73139-0D1D-4AB7-8CB9-A39BB4F1E257}" type="presParOf" srcId="{8A2E4A4B-746E-4879-9A63-90E6BAFFA7BE}" destId="{0E6121FA-CDF6-44D5-A753-29A35071DDFE}" srcOrd="3" destOrd="0" presId="urn:microsoft.com/office/officeart/2018/2/layout/IconVerticalSolidList"/>
    <dgm:cxn modelId="{E67CB47F-C2D2-463A-AC51-055DA7636AF1}" type="presParOf" srcId="{F30C6EAB-33E4-413E-A595-FEFCE65CB20D}" destId="{0CD60329-931C-4B8A-9DFC-F0C5F32B341E}" srcOrd="3" destOrd="0" presId="urn:microsoft.com/office/officeart/2018/2/layout/IconVerticalSolidList"/>
    <dgm:cxn modelId="{2A09D56E-655A-4B80-A8A6-914F0641EB6C}" type="presParOf" srcId="{F30C6EAB-33E4-413E-A595-FEFCE65CB20D}" destId="{9162ACE7-E052-48ED-AFEB-B6EA6F112725}" srcOrd="4" destOrd="0" presId="urn:microsoft.com/office/officeart/2018/2/layout/IconVerticalSolidList"/>
    <dgm:cxn modelId="{E2A304E9-1420-4F84-81C4-A6F7552CF5C6}" type="presParOf" srcId="{9162ACE7-E052-48ED-AFEB-B6EA6F112725}" destId="{CC227C3D-0914-49A9-ABF3-6CEB811F09DB}" srcOrd="0" destOrd="0" presId="urn:microsoft.com/office/officeart/2018/2/layout/IconVerticalSolidList"/>
    <dgm:cxn modelId="{13925C73-9781-4128-8D14-BFE721169A54}" type="presParOf" srcId="{9162ACE7-E052-48ED-AFEB-B6EA6F112725}" destId="{1E2B0E43-CD56-4CA9-AE14-5B98C7BA9529}" srcOrd="1" destOrd="0" presId="urn:microsoft.com/office/officeart/2018/2/layout/IconVerticalSolidList"/>
    <dgm:cxn modelId="{F05C355D-9E42-4B34-B5EE-9367AB2AD2CC}" type="presParOf" srcId="{9162ACE7-E052-48ED-AFEB-B6EA6F112725}" destId="{0ACA94C1-21CB-4F9B-A7B4-3227FD212576}" srcOrd="2" destOrd="0" presId="urn:microsoft.com/office/officeart/2018/2/layout/IconVerticalSolidList"/>
    <dgm:cxn modelId="{D365226C-838C-4DA4-9438-15A568F28864}" type="presParOf" srcId="{9162ACE7-E052-48ED-AFEB-B6EA6F112725}" destId="{97C9738B-C8CD-4E83-BBFC-B2F110DC990C}" srcOrd="3" destOrd="0" presId="urn:microsoft.com/office/officeart/2018/2/layout/IconVerticalSolidList"/>
    <dgm:cxn modelId="{0B6AC9C2-0149-43E4-B6A0-732DB9D580E8}" type="presParOf" srcId="{F30C6EAB-33E4-413E-A595-FEFCE65CB20D}" destId="{CCC7F5C5-9C53-4BFB-86FC-FB801DF645E8}" srcOrd="5" destOrd="0" presId="urn:microsoft.com/office/officeart/2018/2/layout/IconVerticalSolidList"/>
    <dgm:cxn modelId="{9F406541-C099-4D96-840A-5B9B249F5723}" type="presParOf" srcId="{F30C6EAB-33E4-413E-A595-FEFCE65CB20D}" destId="{C161D1DB-F65B-452B-8E10-D9B2E46F5B3B}" srcOrd="6" destOrd="0" presId="urn:microsoft.com/office/officeart/2018/2/layout/IconVerticalSolidList"/>
    <dgm:cxn modelId="{DF54AB03-9C0C-4C23-BF26-D45F4F6AB0CE}" type="presParOf" srcId="{C161D1DB-F65B-452B-8E10-D9B2E46F5B3B}" destId="{07E60089-0CF4-4E16-861E-BC83456E3ACD}" srcOrd="0" destOrd="0" presId="urn:microsoft.com/office/officeart/2018/2/layout/IconVerticalSolidList"/>
    <dgm:cxn modelId="{A14F3931-F2C3-4F28-9F26-4C7AE1109C15}" type="presParOf" srcId="{C161D1DB-F65B-452B-8E10-D9B2E46F5B3B}" destId="{DDB1253B-35D2-4D98-ABDB-3C8DB6984E42}" srcOrd="1" destOrd="0" presId="urn:microsoft.com/office/officeart/2018/2/layout/IconVerticalSolidList"/>
    <dgm:cxn modelId="{89AC1369-7ED4-44CB-8EE4-AED6DCC044C8}" type="presParOf" srcId="{C161D1DB-F65B-452B-8E10-D9B2E46F5B3B}" destId="{54FDA7FC-3F98-4683-8DF8-9A96BD3586BC}" srcOrd="2" destOrd="0" presId="urn:microsoft.com/office/officeart/2018/2/layout/IconVerticalSolidList"/>
    <dgm:cxn modelId="{4077ECEE-A9A8-4CF3-99AD-CD571B6FEB90}" type="presParOf" srcId="{C161D1DB-F65B-452B-8E10-D9B2E46F5B3B}" destId="{C78CCD35-6DCA-482E-8934-386082C220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6313AE-BB53-4A59-9E14-CDEEFA139E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7E3597-EB66-4BFE-8D7C-95D7C3C2F01E}">
      <dgm:prSet/>
      <dgm:spPr/>
      <dgm:t>
        <a:bodyPr/>
        <a:lstStyle/>
        <a:p>
          <a:pPr>
            <a:lnSpc>
              <a:spcPct val="100000"/>
            </a:lnSpc>
          </a:pPr>
          <a:r>
            <a:rPr lang="en-US"/>
            <a:t>Crucial for daily operations and decision making in organizations</a:t>
          </a:r>
        </a:p>
      </dgm:t>
    </dgm:pt>
    <dgm:pt modelId="{6D9B4D0E-1F62-4E10-8C03-8180D26CA3A8}" type="parTrans" cxnId="{EB685F8A-3843-4A76-97AF-9861B6E01780}">
      <dgm:prSet/>
      <dgm:spPr/>
      <dgm:t>
        <a:bodyPr/>
        <a:lstStyle/>
        <a:p>
          <a:endParaRPr lang="en-US"/>
        </a:p>
      </dgm:t>
    </dgm:pt>
    <dgm:pt modelId="{7F3D70D4-016E-465E-9B0A-B6E657FD571B}" type="sibTrans" cxnId="{EB685F8A-3843-4A76-97AF-9861B6E01780}">
      <dgm:prSet/>
      <dgm:spPr/>
      <dgm:t>
        <a:bodyPr/>
        <a:lstStyle/>
        <a:p>
          <a:endParaRPr lang="en-US"/>
        </a:p>
      </dgm:t>
    </dgm:pt>
    <dgm:pt modelId="{0598D162-4856-445E-9436-9B1713F79638}">
      <dgm:prSet/>
      <dgm:spPr/>
      <dgm:t>
        <a:bodyPr/>
        <a:lstStyle/>
        <a:p>
          <a:pPr>
            <a:lnSpc>
              <a:spcPct val="100000"/>
            </a:lnSpc>
          </a:pPr>
          <a:r>
            <a:rPr lang="en-US"/>
            <a:t>Database management technology</a:t>
          </a:r>
        </a:p>
      </dgm:t>
    </dgm:pt>
    <dgm:pt modelId="{78D375B5-E372-44BD-AF1A-3F6075209913}" type="parTrans" cxnId="{0D2C7BEB-FD2B-45A3-B720-DA2976F15FA5}">
      <dgm:prSet/>
      <dgm:spPr/>
      <dgm:t>
        <a:bodyPr/>
        <a:lstStyle/>
        <a:p>
          <a:endParaRPr lang="en-US"/>
        </a:p>
      </dgm:t>
    </dgm:pt>
    <dgm:pt modelId="{895D617A-B30B-485F-B17D-14AFC48F1584}" type="sibTrans" cxnId="{0D2C7BEB-FD2B-45A3-B720-DA2976F15FA5}">
      <dgm:prSet/>
      <dgm:spPr/>
      <dgm:t>
        <a:bodyPr/>
        <a:lstStyle/>
        <a:p>
          <a:endParaRPr lang="en-US"/>
        </a:p>
      </dgm:t>
    </dgm:pt>
    <dgm:pt modelId="{54CF2BDC-0ED3-4D00-92A8-EEE763E8631F}">
      <dgm:prSet custT="1"/>
      <dgm:spPr/>
      <dgm:t>
        <a:bodyPr/>
        <a:lstStyle/>
        <a:p>
          <a:pPr>
            <a:lnSpc>
              <a:spcPct val="100000"/>
            </a:lnSpc>
            <a:buFont typeface="Arial" panose="020B0604020202020204" pitchFamily="34" charset="0"/>
            <a:buChar char="•"/>
          </a:pPr>
          <a:r>
            <a:rPr lang="en-US" sz="1400" dirty="0"/>
            <a:t>Major part of software industry</a:t>
          </a:r>
        </a:p>
      </dgm:t>
    </dgm:pt>
    <dgm:pt modelId="{668F8074-695E-4861-AFC8-D60C21DB3E98}" type="parTrans" cxnId="{171DECE6-7F8B-4E6B-A73F-6F480AA8AF22}">
      <dgm:prSet/>
      <dgm:spPr/>
      <dgm:t>
        <a:bodyPr/>
        <a:lstStyle/>
        <a:p>
          <a:endParaRPr lang="en-US"/>
        </a:p>
      </dgm:t>
    </dgm:pt>
    <dgm:pt modelId="{7520B125-7BDD-4E79-9CA5-88BECAA2BC01}" type="sibTrans" cxnId="{171DECE6-7F8B-4E6B-A73F-6F480AA8AF22}">
      <dgm:prSet/>
      <dgm:spPr/>
      <dgm:t>
        <a:bodyPr/>
        <a:lstStyle/>
        <a:p>
          <a:endParaRPr lang="en-US"/>
        </a:p>
      </dgm:t>
    </dgm:pt>
    <dgm:pt modelId="{C40517A8-B46B-46EB-AC0C-2B7F6251A239}">
      <dgm:prSet custT="1"/>
      <dgm:spPr/>
      <dgm:t>
        <a:bodyPr/>
        <a:lstStyle/>
        <a:p>
          <a:pPr>
            <a:lnSpc>
              <a:spcPct val="100000"/>
            </a:lnSpc>
            <a:buFont typeface="Arial" panose="020B0604020202020204" pitchFamily="34" charset="0"/>
            <a:buChar char="•"/>
          </a:pPr>
          <a:r>
            <a:rPr lang="en-US" sz="1400" dirty="0"/>
            <a:t>Revolutionary evolvement over 40 years</a:t>
          </a:r>
        </a:p>
      </dgm:t>
    </dgm:pt>
    <dgm:pt modelId="{3E95D698-8C5D-4272-A946-41F630B1172A}" type="parTrans" cxnId="{298C6622-76F5-4705-AFD4-2766C5E3C23E}">
      <dgm:prSet/>
      <dgm:spPr/>
      <dgm:t>
        <a:bodyPr/>
        <a:lstStyle/>
        <a:p>
          <a:endParaRPr lang="en-US"/>
        </a:p>
      </dgm:t>
    </dgm:pt>
    <dgm:pt modelId="{A654B2BD-22DA-4021-8BE6-2A474A75B331}" type="sibTrans" cxnId="{298C6622-76F5-4705-AFD4-2766C5E3C23E}">
      <dgm:prSet/>
      <dgm:spPr/>
      <dgm:t>
        <a:bodyPr/>
        <a:lstStyle/>
        <a:p>
          <a:endParaRPr lang="en-US"/>
        </a:p>
      </dgm:t>
    </dgm:pt>
    <dgm:pt modelId="{6A9237B0-5B1A-42AB-BDA3-0D1ACA89BFDE}">
      <dgm:prSet custT="1"/>
      <dgm:spPr/>
      <dgm:t>
        <a:bodyPr/>
        <a:lstStyle/>
        <a:p>
          <a:pPr>
            <a:lnSpc>
              <a:spcPct val="100000"/>
            </a:lnSpc>
            <a:buFont typeface="Arial" panose="020B0604020202020204" pitchFamily="34" charset="0"/>
            <a:buChar char="•"/>
          </a:pPr>
          <a:r>
            <a:rPr lang="en-US" sz="1400" dirty="0"/>
            <a:t>Foundation for management of long-term memory of organizations</a:t>
          </a:r>
        </a:p>
      </dgm:t>
    </dgm:pt>
    <dgm:pt modelId="{141432CD-DEA5-4021-9618-61CC34FB82EA}" type="parTrans" cxnId="{5FA652AB-E1A6-4C7A-9AA6-C6FA230D820B}">
      <dgm:prSet/>
      <dgm:spPr/>
      <dgm:t>
        <a:bodyPr/>
        <a:lstStyle/>
        <a:p>
          <a:endParaRPr lang="en-US"/>
        </a:p>
      </dgm:t>
    </dgm:pt>
    <dgm:pt modelId="{987F4555-D01C-4DAC-BDD7-2EEAF60E2417}" type="sibTrans" cxnId="{5FA652AB-E1A6-4C7A-9AA6-C6FA230D820B}">
      <dgm:prSet/>
      <dgm:spPr/>
      <dgm:t>
        <a:bodyPr/>
        <a:lstStyle/>
        <a:p>
          <a:endParaRPr lang="en-US"/>
        </a:p>
      </dgm:t>
    </dgm:pt>
    <dgm:pt modelId="{B23B578C-8FE3-4C34-B4AE-A97451B219B5}">
      <dgm:prSet/>
      <dgm:spPr/>
      <dgm:t>
        <a:bodyPr/>
        <a:lstStyle/>
        <a:p>
          <a:pPr>
            <a:lnSpc>
              <a:spcPct val="100000"/>
            </a:lnSpc>
          </a:pPr>
          <a:r>
            <a:rPr lang="en-US"/>
            <a:t>Vibrant field with employment opportunities</a:t>
          </a:r>
        </a:p>
      </dgm:t>
    </dgm:pt>
    <dgm:pt modelId="{C2559E28-4176-4D40-B60B-52E30A1B7946}" type="parTrans" cxnId="{8285955E-3356-48EB-B095-35DEEFF62961}">
      <dgm:prSet/>
      <dgm:spPr/>
      <dgm:t>
        <a:bodyPr/>
        <a:lstStyle/>
        <a:p>
          <a:endParaRPr lang="en-US"/>
        </a:p>
      </dgm:t>
    </dgm:pt>
    <dgm:pt modelId="{42CA319E-3051-4525-96AB-B7038D34545E}" type="sibTrans" cxnId="{8285955E-3356-48EB-B095-35DEEFF62961}">
      <dgm:prSet/>
      <dgm:spPr/>
      <dgm:t>
        <a:bodyPr/>
        <a:lstStyle/>
        <a:p>
          <a:endParaRPr lang="en-US"/>
        </a:p>
      </dgm:t>
    </dgm:pt>
    <dgm:pt modelId="{5BEB1831-789E-4E46-80DB-E27A7C31CA37}" type="pres">
      <dgm:prSet presAssocID="{B06313AE-BB53-4A59-9E14-CDEEFA139E1C}" presName="root" presStyleCnt="0">
        <dgm:presLayoutVars>
          <dgm:dir/>
          <dgm:resizeHandles val="exact"/>
        </dgm:presLayoutVars>
      </dgm:prSet>
      <dgm:spPr/>
    </dgm:pt>
    <dgm:pt modelId="{A35B5FA0-4C06-48FA-AA50-C5F551720EEA}" type="pres">
      <dgm:prSet presAssocID="{3D7E3597-EB66-4BFE-8D7C-95D7C3C2F01E}" presName="compNode" presStyleCnt="0"/>
      <dgm:spPr/>
    </dgm:pt>
    <dgm:pt modelId="{C21A7943-AE3C-4C80-83FB-2F73F6826777}" type="pres">
      <dgm:prSet presAssocID="{3D7E3597-EB66-4BFE-8D7C-95D7C3C2F01E}" presName="bgRect" presStyleLbl="bgShp" presStyleIdx="0" presStyleCnt="3"/>
      <dgm:spPr/>
    </dgm:pt>
    <dgm:pt modelId="{2CD98847-C3F5-4E8B-BF8F-1D28DD99E6F3}" type="pres">
      <dgm:prSet presAssocID="{3D7E3597-EB66-4BFE-8D7C-95D7C3C2F0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8C3335E2-0C54-41EB-AB13-A4316B7E3D55}" type="pres">
      <dgm:prSet presAssocID="{3D7E3597-EB66-4BFE-8D7C-95D7C3C2F01E}" presName="spaceRect" presStyleCnt="0"/>
      <dgm:spPr/>
    </dgm:pt>
    <dgm:pt modelId="{AECEEF3F-3D52-4638-B8F3-274906E8AF70}" type="pres">
      <dgm:prSet presAssocID="{3D7E3597-EB66-4BFE-8D7C-95D7C3C2F01E}" presName="parTx" presStyleLbl="revTx" presStyleIdx="0" presStyleCnt="4">
        <dgm:presLayoutVars>
          <dgm:chMax val="0"/>
          <dgm:chPref val="0"/>
        </dgm:presLayoutVars>
      </dgm:prSet>
      <dgm:spPr/>
    </dgm:pt>
    <dgm:pt modelId="{88FD7F24-C68B-498F-8CB5-1691C492D4E5}" type="pres">
      <dgm:prSet presAssocID="{7F3D70D4-016E-465E-9B0A-B6E657FD571B}" presName="sibTrans" presStyleCnt="0"/>
      <dgm:spPr/>
    </dgm:pt>
    <dgm:pt modelId="{8D67B055-DD48-4EAD-AF0F-77DE5ABF0B4F}" type="pres">
      <dgm:prSet presAssocID="{0598D162-4856-445E-9436-9B1713F79638}" presName="compNode" presStyleCnt="0"/>
      <dgm:spPr/>
    </dgm:pt>
    <dgm:pt modelId="{17590E47-CC57-4860-B1D0-54C99A1AE2D4}" type="pres">
      <dgm:prSet presAssocID="{0598D162-4856-445E-9436-9B1713F79638}" presName="bgRect" presStyleLbl="bgShp" presStyleIdx="1" presStyleCnt="3"/>
      <dgm:spPr/>
    </dgm:pt>
    <dgm:pt modelId="{0A75DC0E-75C4-4D8A-9F9B-609D3F84AA35}" type="pres">
      <dgm:prSet presAssocID="{0598D162-4856-445E-9436-9B1713F796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E12C6AC-4D86-4FE4-9788-68582577DFAE}" type="pres">
      <dgm:prSet presAssocID="{0598D162-4856-445E-9436-9B1713F79638}" presName="spaceRect" presStyleCnt="0"/>
      <dgm:spPr/>
    </dgm:pt>
    <dgm:pt modelId="{C6CFAFE5-FA18-4074-82CF-61FDBEC3959E}" type="pres">
      <dgm:prSet presAssocID="{0598D162-4856-445E-9436-9B1713F79638}" presName="parTx" presStyleLbl="revTx" presStyleIdx="1" presStyleCnt="4">
        <dgm:presLayoutVars>
          <dgm:chMax val="0"/>
          <dgm:chPref val="0"/>
        </dgm:presLayoutVars>
      </dgm:prSet>
      <dgm:spPr/>
    </dgm:pt>
    <dgm:pt modelId="{CCE21B69-AAAE-4430-A613-08EBCF765E77}" type="pres">
      <dgm:prSet presAssocID="{0598D162-4856-445E-9436-9B1713F79638}" presName="desTx" presStyleLbl="revTx" presStyleIdx="2" presStyleCnt="4" custScaleX="145522" custLinFactNeighborX="-26712" custLinFactNeighborY="-393">
        <dgm:presLayoutVars/>
      </dgm:prSet>
      <dgm:spPr/>
    </dgm:pt>
    <dgm:pt modelId="{A5C91F7C-99E6-434A-B3AE-1570123D6208}" type="pres">
      <dgm:prSet presAssocID="{895D617A-B30B-485F-B17D-14AFC48F1584}" presName="sibTrans" presStyleCnt="0"/>
      <dgm:spPr/>
    </dgm:pt>
    <dgm:pt modelId="{EB715C49-3165-4888-A793-2614464B512F}" type="pres">
      <dgm:prSet presAssocID="{B23B578C-8FE3-4C34-B4AE-A97451B219B5}" presName="compNode" presStyleCnt="0"/>
      <dgm:spPr/>
    </dgm:pt>
    <dgm:pt modelId="{A28EFD5F-A955-493D-8D39-2EF81F142FB8}" type="pres">
      <dgm:prSet presAssocID="{B23B578C-8FE3-4C34-B4AE-A97451B219B5}" presName="bgRect" presStyleLbl="bgShp" presStyleIdx="2" presStyleCnt="3"/>
      <dgm:spPr/>
    </dgm:pt>
    <dgm:pt modelId="{FE9AFCFA-766F-4CBA-B272-33CAEE3AFD3A}" type="pres">
      <dgm:prSet presAssocID="{B23B578C-8FE3-4C34-B4AE-A97451B219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8CB3042F-9008-4ECD-9045-90A041C16627}" type="pres">
      <dgm:prSet presAssocID="{B23B578C-8FE3-4C34-B4AE-A97451B219B5}" presName="spaceRect" presStyleCnt="0"/>
      <dgm:spPr/>
    </dgm:pt>
    <dgm:pt modelId="{86047F82-83B0-4A5B-A302-EB98EE7C10B8}" type="pres">
      <dgm:prSet presAssocID="{B23B578C-8FE3-4C34-B4AE-A97451B219B5}" presName="parTx" presStyleLbl="revTx" presStyleIdx="3" presStyleCnt="4">
        <dgm:presLayoutVars>
          <dgm:chMax val="0"/>
          <dgm:chPref val="0"/>
        </dgm:presLayoutVars>
      </dgm:prSet>
      <dgm:spPr/>
    </dgm:pt>
  </dgm:ptLst>
  <dgm:cxnLst>
    <dgm:cxn modelId="{298C6622-76F5-4705-AFD4-2766C5E3C23E}" srcId="{0598D162-4856-445E-9436-9B1713F79638}" destId="{C40517A8-B46B-46EB-AC0C-2B7F6251A239}" srcOrd="1" destOrd="0" parTransId="{3E95D698-8C5D-4272-A946-41F630B1172A}" sibTransId="{A654B2BD-22DA-4021-8BE6-2A474A75B331}"/>
    <dgm:cxn modelId="{EA7AB12A-53D9-4FE2-A4ED-C41D72E9063F}" type="presOf" srcId="{C40517A8-B46B-46EB-AC0C-2B7F6251A239}" destId="{CCE21B69-AAAE-4430-A613-08EBCF765E77}" srcOrd="0" destOrd="1" presId="urn:microsoft.com/office/officeart/2018/2/layout/IconVerticalSolidList"/>
    <dgm:cxn modelId="{7E52D334-741D-47E0-BF75-AA3FE0848F6E}" type="presOf" srcId="{B06313AE-BB53-4A59-9E14-CDEEFA139E1C}" destId="{5BEB1831-789E-4E46-80DB-E27A7C31CA37}" srcOrd="0" destOrd="0" presId="urn:microsoft.com/office/officeart/2018/2/layout/IconVerticalSolidList"/>
    <dgm:cxn modelId="{8285955E-3356-48EB-B095-35DEEFF62961}" srcId="{B06313AE-BB53-4A59-9E14-CDEEFA139E1C}" destId="{B23B578C-8FE3-4C34-B4AE-A97451B219B5}" srcOrd="2" destOrd="0" parTransId="{C2559E28-4176-4D40-B60B-52E30A1B7946}" sibTransId="{42CA319E-3051-4525-96AB-B7038D34545E}"/>
    <dgm:cxn modelId="{564AAF6F-C442-47D2-853E-F6AB857F9CC4}" type="presOf" srcId="{0598D162-4856-445E-9436-9B1713F79638}" destId="{C6CFAFE5-FA18-4074-82CF-61FDBEC3959E}" srcOrd="0" destOrd="0" presId="urn:microsoft.com/office/officeart/2018/2/layout/IconVerticalSolidList"/>
    <dgm:cxn modelId="{EB685F8A-3843-4A76-97AF-9861B6E01780}" srcId="{B06313AE-BB53-4A59-9E14-CDEEFA139E1C}" destId="{3D7E3597-EB66-4BFE-8D7C-95D7C3C2F01E}" srcOrd="0" destOrd="0" parTransId="{6D9B4D0E-1F62-4E10-8C03-8180D26CA3A8}" sibTransId="{7F3D70D4-016E-465E-9B0A-B6E657FD571B}"/>
    <dgm:cxn modelId="{49C37B8C-34E0-4318-AB32-A09069B31C83}" type="presOf" srcId="{B23B578C-8FE3-4C34-B4AE-A97451B219B5}" destId="{86047F82-83B0-4A5B-A302-EB98EE7C10B8}" srcOrd="0" destOrd="0" presId="urn:microsoft.com/office/officeart/2018/2/layout/IconVerticalSolidList"/>
    <dgm:cxn modelId="{270B0798-A79C-4A97-9ABE-D8EE04D8F765}" type="presOf" srcId="{54CF2BDC-0ED3-4D00-92A8-EEE763E8631F}" destId="{CCE21B69-AAAE-4430-A613-08EBCF765E77}" srcOrd="0" destOrd="0" presId="urn:microsoft.com/office/officeart/2018/2/layout/IconVerticalSolidList"/>
    <dgm:cxn modelId="{5FA652AB-E1A6-4C7A-9AA6-C6FA230D820B}" srcId="{0598D162-4856-445E-9436-9B1713F79638}" destId="{6A9237B0-5B1A-42AB-BDA3-0D1ACA89BFDE}" srcOrd="2" destOrd="0" parTransId="{141432CD-DEA5-4021-9618-61CC34FB82EA}" sibTransId="{987F4555-D01C-4DAC-BDD7-2EEAF60E2417}"/>
    <dgm:cxn modelId="{13D953D3-75B9-4D89-A42D-1CDF772B979C}" type="presOf" srcId="{6A9237B0-5B1A-42AB-BDA3-0D1ACA89BFDE}" destId="{CCE21B69-AAAE-4430-A613-08EBCF765E77}" srcOrd="0" destOrd="2" presId="urn:microsoft.com/office/officeart/2018/2/layout/IconVerticalSolidList"/>
    <dgm:cxn modelId="{171DECE6-7F8B-4E6B-A73F-6F480AA8AF22}" srcId="{0598D162-4856-445E-9436-9B1713F79638}" destId="{54CF2BDC-0ED3-4D00-92A8-EEE763E8631F}" srcOrd="0" destOrd="0" parTransId="{668F8074-695E-4861-AFC8-D60C21DB3E98}" sibTransId="{7520B125-7BDD-4E79-9CA5-88BECAA2BC01}"/>
    <dgm:cxn modelId="{071A3AEA-5FF1-4523-8F74-E7CDC3B205F8}" type="presOf" srcId="{3D7E3597-EB66-4BFE-8D7C-95D7C3C2F01E}" destId="{AECEEF3F-3D52-4638-B8F3-274906E8AF70}" srcOrd="0" destOrd="0" presId="urn:microsoft.com/office/officeart/2018/2/layout/IconVerticalSolidList"/>
    <dgm:cxn modelId="{0D2C7BEB-FD2B-45A3-B720-DA2976F15FA5}" srcId="{B06313AE-BB53-4A59-9E14-CDEEFA139E1C}" destId="{0598D162-4856-445E-9436-9B1713F79638}" srcOrd="1" destOrd="0" parTransId="{78D375B5-E372-44BD-AF1A-3F6075209913}" sibTransId="{895D617A-B30B-485F-B17D-14AFC48F1584}"/>
    <dgm:cxn modelId="{FF526B6F-C0EB-46DA-AB30-4FBA9CCDDF59}" type="presParOf" srcId="{5BEB1831-789E-4E46-80DB-E27A7C31CA37}" destId="{A35B5FA0-4C06-48FA-AA50-C5F551720EEA}" srcOrd="0" destOrd="0" presId="urn:microsoft.com/office/officeart/2018/2/layout/IconVerticalSolidList"/>
    <dgm:cxn modelId="{E1502B63-33D0-4E0C-B997-9DFF3D0D08BC}" type="presParOf" srcId="{A35B5FA0-4C06-48FA-AA50-C5F551720EEA}" destId="{C21A7943-AE3C-4C80-83FB-2F73F6826777}" srcOrd="0" destOrd="0" presId="urn:microsoft.com/office/officeart/2018/2/layout/IconVerticalSolidList"/>
    <dgm:cxn modelId="{B8C505F3-1A88-4DC2-BAA1-396438250BE5}" type="presParOf" srcId="{A35B5FA0-4C06-48FA-AA50-C5F551720EEA}" destId="{2CD98847-C3F5-4E8B-BF8F-1D28DD99E6F3}" srcOrd="1" destOrd="0" presId="urn:microsoft.com/office/officeart/2018/2/layout/IconVerticalSolidList"/>
    <dgm:cxn modelId="{4E6FDA9F-07A7-422F-9E14-6E6129E1B635}" type="presParOf" srcId="{A35B5FA0-4C06-48FA-AA50-C5F551720EEA}" destId="{8C3335E2-0C54-41EB-AB13-A4316B7E3D55}" srcOrd="2" destOrd="0" presId="urn:microsoft.com/office/officeart/2018/2/layout/IconVerticalSolidList"/>
    <dgm:cxn modelId="{5542E7F7-3939-4691-825A-F4F335950A44}" type="presParOf" srcId="{A35B5FA0-4C06-48FA-AA50-C5F551720EEA}" destId="{AECEEF3F-3D52-4638-B8F3-274906E8AF70}" srcOrd="3" destOrd="0" presId="urn:microsoft.com/office/officeart/2018/2/layout/IconVerticalSolidList"/>
    <dgm:cxn modelId="{115761E5-59CA-468F-A10A-ECA6FD148203}" type="presParOf" srcId="{5BEB1831-789E-4E46-80DB-E27A7C31CA37}" destId="{88FD7F24-C68B-498F-8CB5-1691C492D4E5}" srcOrd="1" destOrd="0" presId="urn:microsoft.com/office/officeart/2018/2/layout/IconVerticalSolidList"/>
    <dgm:cxn modelId="{90044B29-7127-4FC6-9176-0048B4F0B01D}" type="presParOf" srcId="{5BEB1831-789E-4E46-80DB-E27A7C31CA37}" destId="{8D67B055-DD48-4EAD-AF0F-77DE5ABF0B4F}" srcOrd="2" destOrd="0" presId="urn:microsoft.com/office/officeart/2018/2/layout/IconVerticalSolidList"/>
    <dgm:cxn modelId="{2D84DF47-9DAB-47EE-A619-A13ED7FB5575}" type="presParOf" srcId="{8D67B055-DD48-4EAD-AF0F-77DE5ABF0B4F}" destId="{17590E47-CC57-4860-B1D0-54C99A1AE2D4}" srcOrd="0" destOrd="0" presId="urn:microsoft.com/office/officeart/2018/2/layout/IconVerticalSolidList"/>
    <dgm:cxn modelId="{D7917B28-C1E3-4DBE-8720-8B4A2E8B6C85}" type="presParOf" srcId="{8D67B055-DD48-4EAD-AF0F-77DE5ABF0B4F}" destId="{0A75DC0E-75C4-4D8A-9F9B-609D3F84AA35}" srcOrd="1" destOrd="0" presId="urn:microsoft.com/office/officeart/2018/2/layout/IconVerticalSolidList"/>
    <dgm:cxn modelId="{3DF83924-17BE-45CC-B74E-A454579801A9}" type="presParOf" srcId="{8D67B055-DD48-4EAD-AF0F-77DE5ABF0B4F}" destId="{1E12C6AC-4D86-4FE4-9788-68582577DFAE}" srcOrd="2" destOrd="0" presId="urn:microsoft.com/office/officeart/2018/2/layout/IconVerticalSolidList"/>
    <dgm:cxn modelId="{C49EBEDF-1A16-4ED1-A4C8-A404F8A0150C}" type="presParOf" srcId="{8D67B055-DD48-4EAD-AF0F-77DE5ABF0B4F}" destId="{C6CFAFE5-FA18-4074-82CF-61FDBEC3959E}" srcOrd="3" destOrd="0" presId="urn:microsoft.com/office/officeart/2018/2/layout/IconVerticalSolidList"/>
    <dgm:cxn modelId="{ED8B79F6-70E0-4020-8B47-C266F5255835}" type="presParOf" srcId="{8D67B055-DD48-4EAD-AF0F-77DE5ABF0B4F}" destId="{CCE21B69-AAAE-4430-A613-08EBCF765E77}" srcOrd="4" destOrd="0" presId="urn:microsoft.com/office/officeart/2018/2/layout/IconVerticalSolidList"/>
    <dgm:cxn modelId="{6E674BA7-7B8F-4136-B29F-F16D94FFACC5}" type="presParOf" srcId="{5BEB1831-789E-4E46-80DB-E27A7C31CA37}" destId="{A5C91F7C-99E6-434A-B3AE-1570123D6208}" srcOrd="3" destOrd="0" presId="urn:microsoft.com/office/officeart/2018/2/layout/IconVerticalSolidList"/>
    <dgm:cxn modelId="{322958B4-86AA-41A0-9C44-439E2F5C5B2C}" type="presParOf" srcId="{5BEB1831-789E-4E46-80DB-E27A7C31CA37}" destId="{EB715C49-3165-4888-A793-2614464B512F}" srcOrd="4" destOrd="0" presId="urn:microsoft.com/office/officeart/2018/2/layout/IconVerticalSolidList"/>
    <dgm:cxn modelId="{359869B6-B1F3-4344-A9C9-5B2F971B7667}" type="presParOf" srcId="{EB715C49-3165-4888-A793-2614464B512F}" destId="{A28EFD5F-A955-493D-8D39-2EF81F142FB8}" srcOrd="0" destOrd="0" presId="urn:microsoft.com/office/officeart/2018/2/layout/IconVerticalSolidList"/>
    <dgm:cxn modelId="{261C9B13-9E3D-43DD-88B4-CAEFB9E1E388}" type="presParOf" srcId="{EB715C49-3165-4888-A793-2614464B512F}" destId="{FE9AFCFA-766F-4CBA-B272-33CAEE3AFD3A}" srcOrd="1" destOrd="0" presId="urn:microsoft.com/office/officeart/2018/2/layout/IconVerticalSolidList"/>
    <dgm:cxn modelId="{197C315D-AD86-4069-BC3C-5DD3E354BE36}" type="presParOf" srcId="{EB715C49-3165-4888-A793-2614464B512F}" destId="{8CB3042F-9008-4ECD-9045-90A041C16627}" srcOrd="2" destOrd="0" presId="urn:microsoft.com/office/officeart/2018/2/layout/IconVerticalSolidList"/>
    <dgm:cxn modelId="{7BB21C50-DF2F-444A-A838-E79BE01F19B7}" type="presParOf" srcId="{EB715C49-3165-4888-A793-2614464B512F}" destId="{86047F82-83B0-4A5B-A302-EB98EE7C10B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06318-B896-4E93-9A81-E46DD2192C6E}">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A216A-7F4E-488F-AAB6-7EEB03D07F0E}">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F5B0BB-7541-499C-A082-F53DB3298200}">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933450">
            <a:lnSpc>
              <a:spcPct val="90000"/>
            </a:lnSpc>
            <a:spcBef>
              <a:spcPct val="0"/>
            </a:spcBef>
            <a:spcAft>
              <a:spcPct val="35000"/>
            </a:spcAft>
            <a:buNone/>
          </a:pPr>
          <a:r>
            <a:rPr lang="en-US" sz="2100" kern="1200"/>
            <a:t>An open standard format that uses human-readable text to transmit data objects consisting of attribute–value pairs. </a:t>
          </a:r>
        </a:p>
      </dsp:txBody>
      <dsp:txXfrm>
        <a:off x="1666563" y="616"/>
        <a:ext cx="5243823" cy="1442911"/>
      </dsp:txXfrm>
    </dsp:sp>
    <dsp:sp modelId="{186300FE-F417-42B6-9835-C3239709511A}">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A2154-1CBF-4FB6-8D71-455CCD14DDA1}">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5F944E-0A0B-4548-A8F4-8A53F7E8F4ED}">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933450">
            <a:lnSpc>
              <a:spcPct val="90000"/>
            </a:lnSpc>
            <a:spcBef>
              <a:spcPct val="0"/>
            </a:spcBef>
            <a:spcAft>
              <a:spcPct val="35000"/>
            </a:spcAft>
            <a:buNone/>
          </a:pPr>
          <a:r>
            <a:rPr lang="en-US" sz="2100" kern="1200"/>
            <a:t>It is used primarily to transmit data between a server and web application, as an alternative to XML. </a:t>
          </a:r>
        </a:p>
      </dsp:txBody>
      <dsp:txXfrm>
        <a:off x="1666563" y="1804256"/>
        <a:ext cx="5243823" cy="1442911"/>
      </dsp:txXfrm>
    </dsp:sp>
    <dsp:sp modelId="{398F46B7-6EA9-4EE8-8B83-835E96794022}">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3B6A6D-F2A5-4B88-8E79-89C03BC22F4A}">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9A647B-DBFE-426A-92FA-C966940BDADD}">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933450">
            <a:lnSpc>
              <a:spcPct val="90000"/>
            </a:lnSpc>
            <a:spcBef>
              <a:spcPct val="0"/>
            </a:spcBef>
            <a:spcAft>
              <a:spcPct val="35000"/>
            </a:spcAft>
            <a:buNone/>
          </a:pPr>
          <a:r>
            <a:rPr lang="en-US" sz="2100" kern="1200"/>
            <a:t>JSON has been popularized by web services developed utilizing </a:t>
          </a:r>
          <a:r>
            <a:rPr lang="en-US" sz="2100" kern="1200">
              <a:hlinkClick xmlns:r="http://schemas.openxmlformats.org/officeDocument/2006/relationships" r:id="rId7"/>
            </a:rPr>
            <a:t>REST</a:t>
          </a:r>
          <a:r>
            <a:rPr lang="en-US" sz="2100" kern="1200"/>
            <a:t> principles.</a:t>
          </a:r>
        </a:p>
      </dsp:txBody>
      <dsp:txXfrm>
        <a:off x="1666563" y="3607896"/>
        <a:ext cx="5243823" cy="1442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64CD5-A886-4D4E-8F40-841CFB66456F}">
      <dsp:nvSpPr>
        <dsp:cNvPr id="0" name=""/>
        <dsp:cNvSpPr/>
      </dsp:nvSpPr>
      <dsp:spPr>
        <a:xfrm>
          <a:off x="0" y="185116"/>
          <a:ext cx="3205049" cy="2859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 tree has a nested and hierarchical structure representing complex relationships between entities!</a:t>
          </a:r>
        </a:p>
      </dsp:txBody>
      <dsp:txXfrm>
        <a:off x="139588" y="324704"/>
        <a:ext cx="2925873" cy="2580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6C7C1-0F72-4FAD-A1A7-3339D48C8470}">
      <dsp:nvSpPr>
        <dsp:cNvPr id="0" name=""/>
        <dsp:cNvSpPr/>
      </dsp:nvSpPr>
      <dsp:spPr>
        <a:xfrm>
          <a:off x="0" y="2026"/>
          <a:ext cx="81663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A5043-24DB-4865-9B47-906768845D1F}">
      <dsp:nvSpPr>
        <dsp:cNvPr id="0" name=""/>
        <dsp:cNvSpPr/>
      </dsp:nvSpPr>
      <dsp:spPr>
        <a:xfrm>
          <a:off x="0" y="2026"/>
          <a:ext cx="8166300" cy="138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XML (and its lightweight younger sibling JSON) often gets referred to as "the language of the Internet". That means Web applications talk to each other in XML or JSON. For instance, they are used to "markup" vast amount of big data on the Internet for access and retrieval by programs running in applications. They are also used to send messages through which that programs can talk to each other. </a:t>
          </a:r>
        </a:p>
      </dsp:txBody>
      <dsp:txXfrm>
        <a:off x="0" y="2026"/>
        <a:ext cx="8166300" cy="1382149"/>
      </dsp:txXfrm>
    </dsp:sp>
    <dsp:sp modelId="{0D551E02-9B0F-47E6-A43C-7C58F9E0C292}">
      <dsp:nvSpPr>
        <dsp:cNvPr id="0" name=""/>
        <dsp:cNvSpPr/>
      </dsp:nvSpPr>
      <dsp:spPr>
        <a:xfrm>
          <a:off x="0" y="1384176"/>
          <a:ext cx="81663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3A89DC-7382-4233-B3AB-F2DBBC14DDB2}">
      <dsp:nvSpPr>
        <dsp:cNvPr id="0" name=""/>
        <dsp:cNvSpPr/>
      </dsp:nvSpPr>
      <dsp:spPr>
        <a:xfrm>
          <a:off x="0" y="1384176"/>
          <a:ext cx="8166300" cy="138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An example application would be a program using an XML-based data standard which defines a common way of describing the news items. This application can use XML (or JSON) to gather news data from multiple web sources and aggregate them in a news portal for the readers.</a:t>
          </a:r>
        </a:p>
      </dsp:txBody>
      <dsp:txXfrm>
        <a:off x="0" y="1384176"/>
        <a:ext cx="8166300" cy="1382149"/>
      </dsp:txXfrm>
    </dsp:sp>
    <dsp:sp modelId="{7557DFF4-8DDB-4754-AC76-06DE9C4168DB}">
      <dsp:nvSpPr>
        <dsp:cNvPr id="0" name=""/>
        <dsp:cNvSpPr/>
      </dsp:nvSpPr>
      <dsp:spPr>
        <a:xfrm>
          <a:off x="0" y="2766326"/>
          <a:ext cx="81663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48EBC-934D-4329-9A68-84236952DE41}">
      <dsp:nvSpPr>
        <dsp:cNvPr id="0" name=""/>
        <dsp:cNvSpPr/>
      </dsp:nvSpPr>
      <dsp:spPr>
        <a:xfrm>
          <a:off x="0" y="2766326"/>
          <a:ext cx="8166300" cy="138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Think of other applications that can use XML and discuss it with your fellow class mates.</a:t>
          </a:r>
        </a:p>
      </dsp:txBody>
      <dsp:txXfrm>
        <a:off x="0" y="2766326"/>
        <a:ext cx="8166300" cy="13821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DF1BC-5809-432A-B4F1-1D33EA9ABA88}">
      <dsp:nvSpPr>
        <dsp:cNvPr id="0" name=""/>
        <dsp:cNvSpPr/>
      </dsp:nvSpPr>
      <dsp:spPr>
        <a:xfrm>
          <a:off x="0" y="2125"/>
          <a:ext cx="6582555" cy="10773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F7E4E1-6E5C-41A3-AACB-62309E1D8A4A}">
      <dsp:nvSpPr>
        <dsp:cNvPr id="0" name=""/>
        <dsp:cNvSpPr/>
      </dsp:nvSpPr>
      <dsp:spPr>
        <a:xfrm>
          <a:off x="325906" y="244535"/>
          <a:ext cx="592558" cy="592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3F93B3-7332-4221-9A91-80405FF30E74}">
      <dsp:nvSpPr>
        <dsp:cNvPr id="0" name=""/>
        <dsp:cNvSpPr/>
      </dsp:nvSpPr>
      <dsp:spPr>
        <a:xfrm>
          <a:off x="1244371" y="2125"/>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977900">
            <a:lnSpc>
              <a:spcPct val="100000"/>
            </a:lnSpc>
            <a:spcBef>
              <a:spcPct val="0"/>
            </a:spcBef>
            <a:spcAft>
              <a:spcPct val="35000"/>
            </a:spcAft>
            <a:buNone/>
          </a:pPr>
          <a:r>
            <a:rPr lang="en-US" sz="2200" kern="1200"/>
            <a:t>Collection of related data</a:t>
          </a:r>
        </a:p>
      </dsp:txBody>
      <dsp:txXfrm>
        <a:off x="1244371" y="2125"/>
        <a:ext cx="5338183" cy="1077378"/>
      </dsp:txXfrm>
    </dsp:sp>
    <dsp:sp modelId="{5C8C376C-B209-4274-B3F9-A7601BC978B6}">
      <dsp:nvSpPr>
        <dsp:cNvPr id="0" name=""/>
        <dsp:cNvSpPr/>
      </dsp:nvSpPr>
      <dsp:spPr>
        <a:xfrm>
          <a:off x="0" y="1348848"/>
          <a:ext cx="6582555" cy="10773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E3DD3-D553-4355-AC1F-9EFC215CB5DB}">
      <dsp:nvSpPr>
        <dsp:cNvPr id="0" name=""/>
        <dsp:cNvSpPr/>
      </dsp:nvSpPr>
      <dsp:spPr>
        <a:xfrm>
          <a:off x="325906" y="1591258"/>
          <a:ext cx="592558" cy="592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6121FA-CDF6-44D5-A753-29A35071DDFE}">
      <dsp:nvSpPr>
        <dsp:cNvPr id="0" name=""/>
        <dsp:cNvSpPr/>
      </dsp:nvSpPr>
      <dsp:spPr>
        <a:xfrm>
          <a:off x="1244371" y="1348848"/>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977900">
            <a:lnSpc>
              <a:spcPct val="100000"/>
            </a:lnSpc>
            <a:spcBef>
              <a:spcPct val="0"/>
            </a:spcBef>
            <a:spcAft>
              <a:spcPct val="35000"/>
            </a:spcAft>
            <a:buNone/>
          </a:pPr>
          <a:r>
            <a:rPr lang="en-US" sz="2200" kern="1200"/>
            <a:t>Data: known facts that can be recorded and that have implicit meaning</a:t>
          </a:r>
        </a:p>
      </dsp:txBody>
      <dsp:txXfrm>
        <a:off x="1244371" y="1348848"/>
        <a:ext cx="5338183" cy="1077378"/>
      </dsp:txXfrm>
    </dsp:sp>
    <dsp:sp modelId="{CC227C3D-0914-49A9-ABF3-6CEB811F09DB}">
      <dsp:nvSpPr>
        <dsp:cNvPr id="0" name=""/>
        <dsp:cNvSpPr/>
      </dsp:nvSpPr>
      <dsp:spPr>
        <a:xfrm>
          <a:off x="0" y="2695571"/>
          <a:ext cx="6582555" cy="10773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B0E43-CD56-4CA9-AE14-5B98C7BA9529}">
      <dsp:nvSpPr>
        <dsp:cNvPr id="0" name=""/>
        <dsp:cNvSpPr/>
      </dsp:nvSpPr>
      <dsp:spPr>
        <a:xfrm>
          <a:off x="325906" y="2937981"/>
          <a:ext cx="592558" cy="5925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C9738B-C8CD-4E83-BBFC-B2F110DC990C}">
      <dsp:nvSpPr>
        <dsp:cNvPr id="0" name=""/>
        <dsp:cNvSpPr/>
      </dsp:nvSpPr>
      <dsp:spPr>
        <a:xfrm>
          <a:off x="1244371" y="2695571"/>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977900">
            <a:lnSpc>
              <a:spcPct val="100000"/>
            </a:lnSpc>
            <a:spcBef>
              <a:spcPct val="0"/>
            </a:spcBef>
            <a:spcAft>
              <a:spcPct val="35000"/>
            </a:spcAft>
            <a:buNone/>
          </a:pPr>
          <a:r>
            <a:rPr lang="en-US" sz="2200" kern="1200"/>
            <a:t>Represents some aspect of the real world</a:t>
          </a:r>
        </a:p>
      </dsp:txBody>
      <dsp:txXfrm>
        <a:off x="1244371" y="2695571"/>
        <a:ext cx="5338183" cy="1077378"/>
      </dsp:txXfrm>
    </dsp:sp>
    <dsp:sp modelId="{07E60089-0CF4-4E16-861E-BC83456E3ACD}">
      <dsp:nvSpPr>
        <dsp:cNvPr id="0" name=""/>
        <dsp:cNvSpPr/>
      </dsp:nvSpPr>
      <dsp:spPr>
        <a:xfrm>
          <a:off x="0" y="4042294"/>
          <a:ext cx="6582555" cy="10773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B1253B-35D2-4D98-ABDB-3C8DB6984E42}">
      <dsp:nvSpPr>
        <dsp:cNvPr id="0" name=""/>
        <dsp:cNvSpPr/>
      </dsp:nvSpPr>
      <dsp:spPr>
        <a:xfrm>
          <a:off x="325906" y="4284704"/>
          <a:ext cx="592558" cy="5925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8CCD35-6DCA-482E-8934-386082C22080}">
      <dsp:nvSpPr>
        <dsp:cNvPr id="0" name=""/>
        <dsp:cNvSpPr/>
      </dsp:nvSpPr>
      <dsp:spPr>
        <a:xfrm>
          <a:off x="1244371" y="4042294"/>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977900">
            <a:lnSpc>
              <a:spcPct val="100000"/>
            </a:lnSpc>
            <a:spcBef>
              <a:spcPct val="0"/>
            </a:spcBef>
            <a:spcAft>
              <a:spcPct val="35000"/>
            </a:spcAft>
            <a:buNone/>
          </a:pPr>
          <a:r>
            <a:rPr lang="en-US" sz="2200" kern="1200"/>
            <a:t>Built for a specific purpose</a:t>
          </a:r>
        </a:p>
      </dsp:txBody>
      <dsp:txXfrm>
        <a:off x="1244371" y="4042294"/>
        <a:ext cx="5338183" cy="1077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A7943-AE3C-4C80-83FB-2F73F6826777}">
      <dsp:nvSpPr>
        <dsp:cNvPr id="0" name=""/>
        <dsp:cNvSpPr/>
      </dsp:nvSpPr>
      <dsp:spPr>
        <a:xfrm>
          <a:off x="-241436" y="8007"/>
          <a:ext cx="6910387" cy="1438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98847-C3F5-4E8B-BF8F-1D28DD99E6F3}">
      <dsp:nvSpPr>
        <dsp:cNvPr id="0" name=""/>
        <dsp:cNvSpPr/>
      </dsp:nvSpPr>
      <dsp:spPr>
        <a:xfrm>
          <a:off x="193766" y="331712"/>
          <a:ext cx="791278" cy="791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CEEF3F-3D52-4638-B8F3-274906E8AF70}">
      <dsp:nvSpPr>
        <dsp:cNvPr id="0" name=""/>
        <dsp:cNvSpPr/>
      </dsp:nvSpPr>
      <dsp:spPr>
        <a:xfrm>
          <a:off x="1420248" y="8007"/>
          <a:ext cx="5245451" cy="1438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61" tIns="152261" rIns="152261" bIns="152261" numCol="1" spcCol="1270" anchor="ctr" anchorCtr="0">
          <a:noAutofit/>
        </a:bodyPr>
        <a:lstStyle/>
        <a:p>
          <a:pPr marL="0" lvl="0" indent="0" algn="l" defTabSz="1111250">
            <a:lnSpc>
              <a:spcPct val="100000"/>
            </a:lnSpc>
            <a:spcBef>
              <a:spcPct val="0"/>
            </a:spcBef>
            <a:spcAft>
              <a:spcPct val="35000"/>
            </a:spcAft>
            <a:buNone/>
          </a:pPr>
          <a:r>
            <a:rPr lang="en-US" sz="2500" kern="1200"/>
            <a:t>Crucial for daily operations and decision making in organizations</a:t>
          </a:r>
        </a:p>
      </dsp:txBody>
      <dsp:txXfrm>
        <a:off x="1420248" y="8007"/>
        <a:ext cx="5245451" cy="1438688"/>
      </dsp:txXfrm>
    </dsp:sp>
    <dsp:sp modelId="{17590E47-CC57-4860-B1D0-54C99A1AE2D4}">
      <dsp:nvSpPr>
        <dsp:cNvPr id="0" name=""/>
        <dsp:cNvSpPr/>
      </dsp:nvSpPr>
      <dsp:spPr>
        <a:xfrm>
          <a:off x="-241436" y="1806368"/>
          <a:ext cx="6910387" cy="1438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75DC0E-75C4-4D8A-9F9B-609D3F84AA35}">
      <dsp:nvSpPr>
        <dsp:cNvPr id="0" name=""/>
        <dsp:cNvSpPr/>
      </dsp:nvSpPr>
      <dsp:spPr>
        <a:xfrm>
          <a:off x="193766" y="2130073"/>
          <a:ext cx="791278" cy="791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CFAFE5-FA18-4074-82CF-61FDBEC3959E}">
      <dsp:nvSpPr>
        <dsp:cNvPr id="0" name=""/>
        <dsp:cNvSpPr/>
      </dsp:nvSpPr>
      <dsp:spPr>
        <a:xfrm>
          <a:off x="1420248" y="1806368"/>
          <a:ext cx="3109674" cy="1438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61" tIns="152261" rIns="152261" bIns="152261" numCol="1" spcCol="1270" anchor="ctr" anchorCtr="0">
          <a:noAutofit/>
        </a:bodyPr>
        <a:lstStyle/>
        <a:p>
          <a:pPr marL="0" lvl="0" indent="0" algn="l" defTabSz="1111250">
            <a:lnSpc>
              <a:spcPct val="100000"/>
            </a:lnSpc>
            <a:spcBef>
              <a:spcPct val="0"/>
            </a:spcBef>
            <a:spcAft>
              <a:spcPct val="35000"/>
            </a:spcAft>
            <a:buNone/>
          </a:pPr>
          <a:r>
            <a:rPr lang="en-US" sz="2500" kern="1200"/>
            <a:t>Database management technology</a:t>
          </a:r>
        </a:p>
      </dsp:txBody>
      <dsp:txXfrm>
        <a:off x="1420248" y="1806368"/>
        <a:ext cx="3109674" cy="1438688"/>
      </dsp:txXfrm>
    </dsp:sp>
    <dsp:sp modelId="{CCE21B69-AAAE-4430-A613-08EBCF765E77}">
      <dsp:nvSpPr>
        <dsp:cNvPr id="0" name=""/>
        <dsp:cNvSpPr/>
      </dsp:nvSpPr>
      <dsp:spPr>
        <a:xfrm>
          <a:off x="3473289" y="1800714"/>
          <a:ext cx="3108025" cy="1438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61" tIns="152261" rIns="152261" bIns="152261" numCol="1" spcCol="1270" anchor="ctr" anchorCtr="0">
          <a:noAutofit/>
        </a:bodyPr>
        <a:lstStyle/>
        <a:p>
          <a:pPr marL="0" lvl="0" indent="0" algn="l" defTabSz="622300">
            <a:lnSpc>
              <a:spcPct val="100000"/>
            </a:lnSpc>
            <a:spcBef>
              <a:spcPct val="0"/>
            </a:spcBef>
            <a:spcAft>
              <a:spcPct val="35000"/>
            </a:spcAft>
            <a:buFont typeface="Arial" panose="020B0604020202020204" pitchFamily="34" charset="0"/>
            <a:buNone/>
          </a:pPr>
          <a:r>
            <a:rPr lang="en-US" sz="1400" kern="1200" dirty="0"/>
            <a:t>Major part of software industry</a:t>
          </a:r>
        </a:p>
        <a:p>
          <a:pPr marL="0" lvl="0" indent="0" algn="l" defTabSz="622300">
            <a:lnSpc>
              <a:spcPct val="100000"/>
            </a:lnSpc>
            <a:spcBef>
              <a:spcPct val="0"/>
            </a:spcBef>
            <a:spcAft>
              <a:spcPct val="35000"/>
            </a:spcAft>
            <a:buFont typeface="Arial" panose="020B0604020202020204" pitchFamily="34" charset="0"/>
            <a:buNone/>
          </a:pPr>
          <a:r>
            <a:rPr lang="en-US" sz="1400" kern="1200" dirty="0"/>
            <a:t>Revolutionary evolvement over 40 years</a:t>
          </a:r>
        </a:p>
        <a:p>
          <a:pPr marL="0" lvl="0" indent="0" algn="l" defTabSz="622300">
            <a:lnSpc>
              <a:spcPct val="100000"/>
            </a:lnSpc>
            <a:spcBef>
              <a:spcPct val="0"/>
            </a:spcBef>
            <a:spcAft>
              <a:spcPct val="35000"/>
            </a:spcAft>
            <a:buFont typeface="Arial" panose="020B0604020202020204" pitchFamily="34" charset="0"/>
            <a:buNone/>
          </a:pPr>
          <a:r>
            <a:rPr lang="en-US" sz="1400" kern="1200" dirty="0"/>
            <a:t>Foundation for management of long-term memory of organizations</a:t>
          </a:r>
        </a:p>
      </dsp:txBody>
      <dsp:txXfrm>
        <a:off x="3473289" y="1800714"/>
        <a:ext cx="3108025" cy="1438688"/>
      </dsp:txXfrm>
    </dsp:sp>
    <dsp:sp modelId="{A28EFD5F-A955-493D-8D39-2EF81F142FB8}">
      <dsp:nvSpPr>
        <dsp:cNvPr id="0" name=""/>
        <dsp:cNvSpPr/>
      </dsp:nvSpPr>
      <dsp:spPr>
        <a:xfrm>
          <a:off x="-241436" y="3604729"/>
          <a:ext cx="6910387" cy="1438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AFCFA-766F-4CBA-B272-33CAEE3AFD3A}">
      <dsp:nvSpPr>
        <dsp:cNvPr id="0" name=""/>
        <dsp:cNvSpPr/>
      </dsp:nvSpPr>
      <dsp:spPr>
        <a:xfrm>
          <a:off x="193766" y="3928434"/>
          <a:ext cx="791278" cy="791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047F82-83B0-4A5B-A302-EB98EE7C10B8}">
      <dsp:nvSpPr>
        <dsp:cNvPr id="0" name=""/>
        <dsp:cNvSpPr/>
      </dsp:nvSpPr>
      <dsp:spPr>
        <a:xfrm>
          <a:off x="1420248" y="3604729"/>
          <a:ext cx="5245451" cy="1438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61" tIns="152261" rIns="152261" bIns="152261" numCol="1" spcCol="1270" anchor="ctr" anchorCtr="0">
          <a:noAutofit/>
        </a:bodyPr>
        <a:lstStyle/>
        <a:p>
          <a:pPr marL="0" lvl="0" indent="0" algn="l" defTabSz="1111250">
            <a:lnSpc>
              <a:spcPct val="100000"/>
            </a:lnSpc>
            <a:spcBef>
              <a:spcPct val="0"/>
            </a:spcBef>
            <a:spcAft>
              <a:spcPct val="35000"/>
            </a:spcAft>
            <a:buNone/>
          </a:pPr>
          <a:r>
            <a:rPr lang="en-US" sz="2500" kern="1200"/>
            <a:t>Vibrant field with employment opportunities</a:t>
          </a:r>
        </a:p>
      </dsp:txBody>
      <dsp:txXfrm>
        <a:off x="1420248" y="3604729"/>
        <a:ext cx="5245451" cy="14386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DC45F-C45A-449D-A58E-265B1270A923}" type="datetimeFigureOut">
              <a:rPr lang="en-US" smtClean="0"/>
              <a:t>8/11/20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29593-6498-4AEC-8142-BFED661E0B5A}" type="slidenum">
              <a:rPr lang="en-US" smtClean="0"/>
              <a:t>‹#›</a:t>
            </a:fld>
            <a:endParaRPr lang="en-US"/>
          </a:p>
        </p:txBody>
      </p:sp>
    </p:spTree>
    <p:extLst>
      <p:ext uri="{BB962C8B-B14F-4D97-AF65-F5344CB8AC3E}">
        <p14:creationId xmlns:p14="http://schemas.microsoft.com/office/powerpoint/2010/main" val="23502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e0cdf59f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e0cdf59f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e0cdf59f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e0cdf59f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e0cdf59f6_0_45:notes"/>
          <p:cNvSpPr txBox="1">
            <a:spLocks noGrp="1"/>
          </p:cNvSpPr>
          <p:nvPr>
            <p:ph type="body" idx="1"/>
          </p:nvPr>
        </p:nvSpPr>
        <p:spPr>
          <a:xfrm>
            <a:off x="685480" y="4343150"/>
            <a:ext cx="5487000" cy="41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5e0cdf59f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e0cdf59f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e0cdf59f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0149a773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0149a773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0149a773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0149a773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0149a773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0149a773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40149a7731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40149a773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40149a773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40149a773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40149a773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40149a773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0133f214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0133f214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40149a773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40149a77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0149a773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0149a773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0149a773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0149a773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0149a773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0149a773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0149a7731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0149a7731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40149a7731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40149a7731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40149a7731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40149a7731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40149a7731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40149a7731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40149a7731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40149a7731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40149a7731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40149a7731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0133f214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0133f214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40149a7731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40149a7731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40149a7731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40149a7731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40149a7731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40149a7731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40149a7731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40149a7731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40149a773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40149a773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40149a7731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40149a7731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40149a7731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40149a7731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40149a7731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40149a7731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40149a7731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40149a7731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0149a7731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0149a7731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40149a7731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40149a7731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40149a7731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40149a7731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40149a7731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40149a7731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5e0cdf59f6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5e0cdf59f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40149a7731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40149a7731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40149a7731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5" name="Google Shape;715;g40149a7731_0_533:notes"/>
          <p:cNvSpPr txBox="1">
            <a:spLocks noGrp="1"/>
          </p:cNvSpPr>
          <p:nvPr>
            <p:ph type="body" idx="1"/>
          </p:nvPr>
        </p:nvSpPr>
        <p:spPr>
          <a:xfrm>
            <a:off x="685480" y="4343150"/>
            <a:ext cx="5487000" cy="4115100"/>
          </a:xfrm>
          <a:prstGeom prst="rect">
            <a:avLst/>
          </a:prstGeom>
          <a:noFill/>
          <a:ln>
            <a:noFill/>
          </a:ln>
        </p:spPr>
        <p:txBody>
          <a:bodyPr spcFirstLastPara="1" wrap="square" lIns="89225" tIns="44625" rIns="89225" bIns="44625"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716" name="Google Shape;716;g40149a7731_0_533:notes"/>
          <p:cNvSpPr txBox="1">
            <a:spLocks noGrp="1"/>
          </p:cNvSpPr>
          <p:nvPr>
            <p:ph type="sldNum" idx="12"/>
          </p:nvPr>
        </p:nvSpPr>
        <p:spPr>
          <a:xfrm>
            <a:off x="3883852" y="8684837"/>
            <a:ext cx="2972400" cy="457800"/>
          </a:xfrm>
          <a:prstGeom prst="rect">
            <a:avLst/>
          </a:prstGeom>
          <a:noFill/>
          <a:ln>
            <a:noFill/>
          </a:ln>
        </p:spPr>
        <p:txBody>
          <a:bodyPr spcFirstLastPara="1" wrap="square" lIns="89225" tIns="44625" rIns="89225" bIns="44625" anchor="b" anchorCtr="0">
            <a:noAutofit/>
          </a:bodyPr>
          <a:lstStyle/>
          <a:p>
            <a:pPr marL="0" marR="0" lvl="0" indent="0" algn="r" rtl="0">
              <a:spcBef>
                <a:spcPts val="0"/>
              </a:spcBef>
              <a:spcAft>
                <a:spcPts val="0"/>
              </a:spcAft>
              <a:buNone/>
            </a:pPr>
            <a:fld id="{00000000-1234-1234-1234-123412341234}" type="slidenum">
              <a:rPr lang="en" sz="1100">
                <a:solidFill>
                  <a:schemeClr val="dk1"/>
                </a:solidFill>
                <a:latin typeface="Arial"/>
                <a:ea typeface="Arial"/>
                <a:cs typeface="Arial"/>
                <a:sym typeface="Arial"/>
              </a:rPr>
              <a:t>46</a:t>
            </a:fld>
            <a:endParaRPr sz="1100">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40149a7731_0_657:notes"/>
          <p:cNvSpPr txBox="1">
            <a:spLocks noGrp="1"/>
          </p:cNvSpPr>
          <p:nvPr>
            <p:ph type="body" idx="1"/>
          </p:nvPr>
        </p:nvSpPr>
        <p:spPr>
          <a:xfrm>
            <a:off x="685480" y="4343150"/>
            <a:ext cx="5487000" cy="41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g40149a7731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40149a7731_0_675:notes"/>
          <p:cNvSpPr txBox="1">
            <a:spLocks noGrp="1"/>
          </p:cNvSpPr>
          <p:nvPr>
            <p:ph type="body" idx="1"/>
          </p:nvPr>
        </p:nvSpPr>
        <p:spPr>
          <a:xfrm>
            <a:off x="685480" y="4343150"/>
            <a:ext cx="5487000" cy="41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3" name="Google Shape;733;g40149a7731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40149a7731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40149a773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e0cdf59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e0cdf59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e0cdf59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e0cdf59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e0cdf59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e0cdf59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e0cdf59f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e0cdf59f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e0cdf59f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e0cdf59f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lvl1pPr>
              <a:defRPr sz="105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1" name="Google Shape;31;p4"/>
          <p:cNvSpPr txBox="1">
            <a:spLocks noGrp="1"/>
          </p:cNvSpPr>
          <p:nvPr>
            <p:ph type="body" idx="1"/>
          </p:nvPr>
        </p:nvSpPr>
        <p:spPr>
          <a:xfrm>
            <a:off x="1620400" y="2501400"/>
            <a:ext cx="89512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sp>
        <p:nvSpPr>
          <p:cNvPr id="4" name="Slide Number Placeholder 5">
            <a:extLst>
              <a:ext uri="{FF2B5EF4-FFF2-40B4-BE49-F238E27FC236}">
                <a16:creationId xmlns:a16="http://schemas.microsoft.com/office/drawing/2014/main" id="{06900402-BCBA-4B55-B2A6-33E5F87AEDE2}"/>
              </a:ext>
            </a:extLst>
          </p:cNvPr>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4600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body" idx="1"/>
          </p:nvPr>
        </p:nvSpPr>
        <p:spPr>
          <a:xfrm>
            <a:off x="1048200"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7"/>
          <p:cNvSpPr txBox="1">
            <a:spLocks noGrp="1"/>
          </p:cNvSpPr>
          <p:nvPr>
            <p:ph type="body" idx="2"/>
          </p:nvPr>
        </p:nvSpPr>
        <p:spPr>
          <a:xfrm>
            <a:off x="443998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0" name="Google Shape;50;p7"/>
          <p:cNvSpPr txBox="1">
            <a:spLocks noGrp="1"/>
          </p:cNvSpPr>
          <p:nvPr>
            <p:ph type="body" idx="3"/>
          </p:nvPr>
        </p:nvSpPr>
        <p:spPr>
          <a:xfrm>
            <a:off x="783177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1" name="Google Shape;51;p7"/>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69837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0" y="67576"/>
            <a:ext cx="12192000" cy="10236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solidFill>
                  <a:srgbClr val="424242"/>
                </a:solidFill>
                <a:latin typeface="Calibri" panose="020F0502020204030204" pitchFamily="34" charset="0"/>
                <a:cs typeface="Calibri" panose="020F0502020204030204" pitchFamily="34" charset="0"/>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22" name="Google Shape;22;p4"/>
          <p:cNvSpPr txBox="1">
            <a:spLocks noGrp="1"/>
          </p:cNvSpPr>
          <p:nvPr>
            <p:ph type="body" idx="1"/>
          </p:nvPr>
        </p:nvSpPr>
        <p:spPr>
          <a:xfrm>
            <a:off x="290286" y="1355073"/>
            <a:ext cx="11611428" cy="4817294"/>
          </a:xfrm>
          <a:prstGeom prst="rect">
            <a:avLst/>
          </a:prstGeom>
        </p:spPr>
        <p:txBody>
          <a:bodyPr spcFirstLastPara="1" wrap="square" lIns="91425" tIns="91425" rIns="91425" bIns="91425" anchor="t" anchorCtr="0">
            <a:noAutofit/>
          </a:bodyPr>
          <a:lstStyle>
            <a:lvl1pPr marL="609555" lvl="0" indent="-457167">
              <a:spcBef>
                <a:spcPts val="600"/>
              </a:spcBef>
              <a:spcAft>
                <a:spcPts val="0"/>
              </a:spcAft>
              <a:buSzPts val="1800"/>
              <a:buChar char="●"/>
              <a:defRPr>
                <a:solidFill>
                  <a:schemeClr val="bg1">
                    <a:lumMod val="50000"/>
                  </a:schemeClr>
                </a:solidFill>
              </a:defRPr>
            </a:lvl1pPr>
            <a:lvl2pPr marL="1219110" lvl="1" indent="-423301">
              <a:spcBef>
                <a:spcPts val="600"/>
              </a:spcBef>
              <a:spcAft>
                <a:spcPts val="0"/>
              </a:spcAft>
              <a:buSzPts val="1400"/>
              <a:buChar char="○"/>
              <a:defRPr/>
            </a:lvl2pPr>
            <a:lvl3pPr marL="1828664" lvl="2" indent="-423301">
              <a:spcBef>
                <a:spcPts val="2133"/>
              </a:spcBef>
              <a:spcAft>
                <a:spcPts val="0"/>
              </a:spcAft>
              <a:buSzPts val="1400"/>
              <a:buChar char="■"/>
              <a:defRPr/>
            </a:lvl3pPr>
            <a:lvl4pPr marL="2438218" lvl="3" indent="-423301">
              <a:spcBef>
                <a:spcPts val="2133"/>
              </a:spcBef>
              <a:spcAft>
                <a:spcPts val="0"/>
              </a:spcAft>
              <a:buSzPts val="1400"/>
              <a:buChar char="●"/>
              <a:defRPr/>
            </a:lvl4pPr>
            <a:lvl5pPr marL="3047772" lvl="4" indent="-423301">
              <a:spcBef>
                <a:spcPts val="2133"/>
              </a:spcBef>
              <a:spcAft>
                <a:spcPts val="0"/>
              </a:spcAft>
              <a:buSzPts val="1400"/>
              <a:buChar char="○"/>
              <a:defRPr/>
            </a:lvl5pPr>
            <a:lvl6pPr marL="3657327" lvl="5" indent="-423301">
              <a:spcBef>
                <a:spcPts val="2133"/>
              </a:spcBef>
              <a:spcAft>
                <a:spcPts val="0"/>
              </a:spcAft>
              <a:buSzPts val="1400"/>
              <a:buChar char="■"/>
              <a:defRPr/>
            </a:lvl6pPr>
            <a:lvl7pPr marL="4266880" lvl="6" indent="-423301">
              <a:spcBef>
                <a:spcPts val="2133"/>
              </a:spcBef>
              <a:spcAft>
                <a:spcPts val="0"/>
              </a:spcAft>
              <a:buSzPts val="1400"/>
              <a:buChar char="●"/>
              <a:defRPr/>
            </a:lvl7pPr>
            <a:lvl8pPr marL="4876435" lvl="7" indent="-423301">
              <a:spcBef>
                <a:spcPts val="2133"/>
              </a:spcBef>
              <a:spcAft>
                <a:spcPts val="0"/>
              </a:spcAft>
              <a:buSzPts val="1400"/>
              <a:buChar char="○"/>
              <a:defRPr/>
            </a:lvl8pPr>
            <a:lvl9pPr marL="5485990" lvl="8" indent="-423301">
              <a:spcBef>
                <a:spcPts val="2133"/>
              </a:spcBef>
              <a:spcAft>
                <a:spcPts val="2133"/>
              </a:spcAft>
              <a:buSzPts val="1400"/>
              <a:buChar char="■"/>
              <a:defRPr/>
            </a:lvl9pPr>
          </a:lstStyle>
          <a:p>
            <a:pPr lvl="0"/>
            <a:endParaRPr dirty="0"/>
          </a:p>
        </p:txBody>
      </p:sp>
      <p:sp>
        <p:nvSpPr>
          <p:cNvPr id="5" name="Slide Number Placeholder 5">
            <a:extLst>
              <a:ext uri="{FF2B5EF4-FFF2-40B4-BE49-F238E27FC236}">
                <a16:creationId xmlns:a16="http://schemas.microsoft.com/office/drawing/2014/main" id="{09D7F0A3-7F5B-9046-B143-009FC7EEF17E}"/>
              </a:ext>
            </a:extLst>
          </p:cNvPr>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7219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034925"/>
            <a:ext cx="77768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Google Shape;28;p3"/>
          <p:cNvSpPr txBox="1">
            <a:spLocks noGrp="1"/>
          </p:cNvSpPr>
          <p:nvPr>
            <p:ph type="subTitle" idx="1"/>
          </p:nvPr>
        </p:nvSpPr>
        <p:spPr>
          <a:xfrm>
            <a:off x="2061367" y="37105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extLst>
      <p:ext uri="{BB962C8B-B14F-4D97-AF65-F5344CB8AC3E}">
        <p14:creationId xmlns:p14="http://schemas.microsoft.com/office/powerpoint/2010/main" val="2774627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30"/>
        <p:cNvGrpSpPr/>
        <p:nvPr/>
      </p:nvGrpSpPr>
      <p:grpSpPr>
        <a:xfrm>
          <a:off x="0" y="0"/>
          <a:ext cx="0" cy="0"/>
          <a:chOff x="0" y="0"/>
          <a:chExt cx="0" cy="0"/>
        </a:xfrm>
      </p:grpSpPr>
      <p:sp>
        <p:nvSpPr>
          <p:cNvPr id="132" name="Google Shape;132;p25"/>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9pPr>
          </a:lstStyle>
          <a:p>
            <a:endParaRPr/>
          </a:p>
        </p:txBody>
      </p:sp>
      <p:sp>
        <p:nvSpPr>
          <p:cNvPr id="133" name="Google Shape;133;p25"/>
          <p:cNvSpPr txBox="1">
            <a:spLocks noGrp="1"/>
          </p:cNvSpPr>
          <p:nvPr>
            <p:ph type="body" idx="1"/>
          </p:nvPr>
        </p:nvSpPr>
        <p:spPr>
          <a:xfrm>
            <a:off x="1048200" y="1682267"/>
            <a:ext cx="10095600" cy="47649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5" name="Slide Number Placeholder 5">
            <a:extLst>
              <a:ext uri="{FF2B5EF4-FFF2-40B4-BE49-F238E27FC236}">
                <a16:creationId xmlns:a16="http://schemas.microsoft.com/office/drawing/2014/main" id="{CB70CA55-6056-894A-A843-D13E28F27EE7}"/>
              </a:ext>
            </a:extLst>
          </p:cNvPr>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4108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0"/>
        <p:cNvGrpSpPr/>
        <p:nvPr/>
      </p:nvGrpSpPr>
      <p:grpSpPr>
        <a:xfrm>
          <a:off x="0" y="0"/>
          <a:ext cx="0" cy="0"/>
          <a:chOff x="0" y="0"/>
          <a:chExt cx="0" cy="0"/>
        </a:xfrm>
      </p:grpSpPr>
    </p:spTree>
    <p:extLst>
      <p:ext uri="{BB962C8B-B14F-4D97-AF65-F5344CB8AC3E}">
        <p14:creationId xmlns:p14="http://schemas.microsoft.com/office/powerpoint/2010/main" val="139124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lvl1pPr>
              <a:defRPr sz="105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sz="105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lvl1pPr>
              <a:defRPr sz="105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lvl1pPr>
              <a:defRPr sz="105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lvl1pPr>
              <a:defRPr sz="105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sz="105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 id="2147483672" r:id="rId11"/>
    <p:sldLayoutId id="2147483673" r:id="rId12"/>
    <p:sldLayoutId id="2147483675" r:id="rId13"/>
    <p:sldLayoutId id="2147483676" r:id="rId14"/>
    <p:sldLayoutId id="2147483677" r:id="rId15"/>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Structured_data" TargetMode="External"/><Relationship Id="rId7" Type="http://schemas.openxmlformats.org/officeDocument/2006/relationships/hyperlink" Target="https://en.wikipedia.org/wiki/Self-describi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Tag_(metadata)" TargetMode="External"/><Relationship Id="rId5" Type="http://schemas.openxmlformats.org/officeDocument/2006/relationships/hyperlink" Target="https://en.wikipedia.org/wiki/Table_(database)" TargetMode="External"/><Relationship Id="rId4" Type="http://schemas.openxmlformats.org/officeDocument/2006/relationships/hyperlink" Target="https://en.wikipedia.org/wiki/Relational_databas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sv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47.jpe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178D31F-2FFC-4036-8518-795F22D5A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9" b="13641"/>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72429" y="2791513"/>
            <a:ext cx="6470692" cy="1229306"/>
          </a:xfrm>
        </p:spPr>
        <p:txBody>
          <a:bodyPr>
            <a:normAutofit/>
          </a:bodyPr>
          <a:lstStyle/>
          <a:p>
            <a:r>
              <a:rPr lang="en-US" sz="5400" dirty="0">
                <a:solidFill>
                  <a:schemeClr val="tx1"/>
                </a:solidFill>
              </a:rPr>
              <a:t>AT82.02</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72429" y="4195868"/>
            <a:ext cx="6470693" cy="1229306"/>
          </a:xfrm>
        </p:spPr>
        <p:txBody>
          <a:bodyPr>
            <a:normAutofit fontScale="85000" lnSpcReduction="20000"/>
          </a:bodyPr>
          <a:lstStyle/>
          <a:p>
            <a:r>
              <a:rPr lang="en-US" b="1" dirty="0"/>
              <a:t>Data Modeling and Management</a:t>
            </a:r>
          </a:p>
          <a:p>
            <a:r>
              <a:rPr lang="en-US" dirty="0"/>
              <a:t>Unit 0: Introduction</a:t>
            </a:r>
          </a:p>
          <a:p>
            <a:r>
              <a:rPr lang="en-US" sz="1800" dirty="0"/>
              <a:t>Chutiporn Anutariya (</a:t>
            </a:r>
            <a:r>
              <a:rPr lang="en-US" sz="1800" dirty="0" err="1"/>
              <a:t>chuti</a:t>
            </a:r>
            <a:r>
              <a:rPr lang="en-US" sz="1800" dirty="0"/>
              <a:t> at </a:t>
            </a:r>
            <a:r>
              <a:rPr lang="en-US" sz="1800" dirty="0" err="1"/>
              <a:t>ait</a:t>
            </a:r>
            <a:r>
              <a:rPr lang="en-US" sz="1800" dirty="0"/>
              <a:t> dot ac dot </a:t>
            </a:r>
            <a:r>
              <a:rPr lang="en-US" sz="1800" dirty="0" err="1"/>
              <a:t>th</a:t>
            </a:r>
            <a:r>
              <a:rPr lang="en-US" sz="1800" dirty="0"/>
              <a:t>)</a:t>
            </a:r>
          </a:p>
        </p:txBody>
      </p:sp>
      <p:cxnSp>
        <p:nvCxnSpPr>
          <p:cNvPr id="36" name="Straight Connector 3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EB30B7D-2E87-422A-8586-872F12C6FA1E}"/>
              </a:ext>
            </a:extLst>
          </p:cNvPr>
          <p:cNvSpPr/>
          <p:nvPr/>
        </p:nvSpPr>
        <p:spPr>
          <a:xfrm>
            <a:off x="7459321" y="6400799"/>
            <a:ext cx="4741383" cy="48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16EC6-351B-4E0C-8499-972A395C48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9413" y="6420425"/>
            <a:ext cx="2102177" cy="431624"/>
          </a:xfrm>
          <a:prstGeom prst="rect">
            <a:avLst/>
          </a:prstGeom>
        </p:spPr>
      </p:pic>
      <p:pic>
        <p:nvPicPr>
          <p:cNvPr id="8" name="Picture 7">
            <a:extLst>
              <a:ext uri="{FF2B5EF4-FFF2-40B4-BE49-F238E27FC236}">
                <a16:creationId xmlns:a16="http://schemas.microsoft.com/office/drawing/2014/main" id="{049DD079-0508-46E4-9BF6-0071767847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7568" y="6133767"/>
            <a:ext cx="1742160" cy="998690"/>
          </a:xfrm>
          <a:prstGeom prst="rect">
            <a:avLst/>
          </a:prstGeom>
        </p:spPr>
      </p:pic>
      <p:pic>
        <p:nvPicPr>
          <p:cNvPr id="1026" name="Picture 2" descr="Logo | Asian Institute of Technology">
            <a:extLst>
              <a:ext uri="{FF2B5EF4-FFF2-40B4-BE49-F238E27FC236}">
                <a16:creationId xmlns:a16="http://schemas.microsoft.com/office/drawing/2014/main" id="{B8C48FB4-6D14-4F7E-890F-C3D71666C9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9728" y="6400800"/>
            <a:ext cx="449865" cy="449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4"/>
        <p:cNvGrpSpPr/>
        <p:nvPr/>
      </p:nvGrpSpPr>
      <p:grpSpPr>
        <a:xfrm>
          <a:off x="0" y="0"/>
          <a:ext cx="0" cy="0"/>
          <a:chOff x="0" y="0"/>
          <a:chExt cx="0" cy="0"/>
        </a:xfrm>
      </p:grpSpPr>
      <p:sp>
        <p:nvSpPr>
          <p:cNvPr id="144" name="Rectangle 14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6" name="Straight Connector 14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8" name="Rectangle 14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Google Shape;265;p41"/>
          <p:cNvSpPr txBox="1">
            <a:spLocks noGrp="1"/>
          </p:cNvSpPr>
          <p:nvPr>
            <p:ph type="title"/>
          </p:nvPr>
        </p:nvSpPr>
        <p:spPr>
          <a:xfrm>
            <a:off x="643468" y="643467"/>
            <a:ext cx="3073550" cy="5126203"/>
          </a:xfrm>
          <a:prstGeom prst="rect">
            <a:avLst/>
          </a:prstGeom>
        </p:spPr>
        <p:txBody>
          <a:bodyPr spcFirstLastPara="1" vert="horz" lIns="91440" tIns="45720" rIns="91440" bIns="45720" rtlCol="0" anchor="ctr" anchorCtr="0">
            <a:normAutofit/>
          </a:bodyPr>
          <a:lstStyle/>
          <a:p>
            <a:pPr algn="r">
              <a:spcBef>
                <a:spcPct val="0"/>
              </a:spcBef>
            </a:pPr>
            <a:r>
              <a:rPr lang="en-US" sz="4100">
                <a:solidFill>
                  <a:schemeClr val="tx1">
                    <a:lumMod val="75000"/>
                    <a:lumOff val="25000"/>
                  </a:schemeClr>
                </a:solidFill>
                <a:latin typeface="+mj-lt"/>
                <a:ea typeface="+mj-ea"/>
                <a:cs typeface="+mj-cs"/>
              </a:rPr>
              <a:t>Data-Oriented Perspective</a:t>
            </a:r>
          </a:p>
        </p:txBody>
      </p:sp>
      <p:cxnSp>
        <p:nvCxnSpPr>
          <p:cNvPr id="150" name="Straight Connector 14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66" name="Google Shape;266;p41"/>
          <p:cNvSpPr txBox="1">
            <a:spLocks noGrp="1"/>
          </p:cNvSpPr>
          <p:nvPr>
            <p:ph type="body" idx="1"/>
          </p:nvPr>
        </p:nvSpPr>
        <p:spPr>
          <a:xfrm>
            <a:off x="4363786" y="621697"/>
            <a:ext cx="6791894" cy="5147973"/>
          </a:xfrm>
          <a:prstGeom prst="rect">
            <a:avLst/>
          </a:prstGeom>
        </p:spPr>
        <p:txBody>
          <a:bodyPr spcFirstLastPara="1" vert="horz" lIns="0" tIns="45720" rIns="0" bIns="45720" rtlCol="0" anchor="ctr" anchorCtr="0">
            <a:normAutofit/>
          </a:bodyPr>
          <a:lstStyle/>
          <a:p>
            <a:pPr>
              <a:spcBef>
                <a:spcPts val="0"/>
              </a:spcBef>
            </a:pPr>
            <a:r>
              <a:rPr lang="en-US" sz="1600" u="sng" dirty="0">
                <a:solidFill>
                  <a:schemeClr val="tx1">
                    <a:lumMod val="75000"/>
                    <a:lumOff val="25000"/>
                  </a:schemeClr>
                </a:solidFill>
                <a:latin typeface="+mn-lt"/>
                <a:sym typeface="Arial"/>
              </a:rPr>
              <a:t>Use</a:t>
            </a:r>
          </a:p>
          <a:p>
            <a:pPr>
              <a:spcBef>
                <a:spcPts val="0"/>
              </a:spcBef>
            </a:pPr>
            <a:endParaRPr lang="en-US" sz="1600" dirty="0">
              <a:solidFill>
                <a:schemeClr val="tx1">
                  <a:lumMod val="75000"/>
                  <a:lumOff val="25000"/>
                </a:schemeClr>
              </a:solidFill>
              <a:latin typeface="+mn-lt"/>
              <a:ea typeface="+mn-ea"/>
              <a:cs typeface="+mn-cs"/>
              <a:sym typeface="Arial"/>
            </a:endParaRPr>
          </a:p>
          <a:p>
            <a:pPr>
              <a:spcBef>
                <a:spcPts val="0"/>
              </a:spcBef>
            </a:pPr>
            <a:r>
              <a:rPr lang="en-US" sz="1600" u="sng" dirty="0">
                <a:solidFill>
                  <a:schemeClr val="tx1">
                    <a:lumMod val="75000"/>
                    <a:lumOff val="25000"/>
                  </a:schemeClr>
                </a:solidFill>
                <a:latin typeface="+mn-lt"/>
                <a:sym typeface="Arial"/>
              </a:rPr>
              <a:t>Design and Storage</a:t>
            </a:r>
          </a:p>
          <a:p>
            <a:pPr marL="914400" lvl="1" indent="-336550">
              <a:lnSpc>
                <a:spcPct val="90000"/>
              </a:lnSpc>
              <a:spcBef>
                <a:spcPts val="0"/>
              </a:spcBef>
              <a:spcAft>
                <a:spcPts val="600"/>
              </a:spcAft>
              <a:buClr>
                <a:srgbClr val="313131"/>
              </a:buClr>
              <a:buSzPts val="1700"/>
              <a:buFont typeface="Calibri" panose="020F0502020204030204" pitchFamily="34" charset="0"/>
              <a:buChar char="o"/>
            </a:pPr>
            <a:r>
              <a:rPr lang="en-US" sz="1600" dirty="0">
                <a:solidFill>
                  <a:schemeClr val="tx1">
                    <a:lumMod val="75000"/>
                    <a:lumOff val="25000"/>
                  </a:schemeClr>
                </a:solidFill>
                <a:highlight>
                  <a:srgbClr val="FFFFFF"/>
                </a:highlight>
                <a:latin typeface="+mn-lt"/>
                <a:ea typeface="+mn-ea"/>
                <a:cs typeface="+mn-cs"/>
                <a:sym typeface="Arial"/>
              </a:rPr>
              <a:t>Data Acquisition and Lifecycle Management</a:t>
            </a:r>
          </a:p>
          <a:p>
            <a:pPr marL="914400" lvl="1" indent="-336550">
              <a:lnSpc>
                <a:spcPct val="90000"/>
              </a:lnSpc>
              <a:spcBef>
                <a:spcPts val="0"/>
              </a:spcBef>
              <a:spcAft>
                <a:spcPts val="600"/>
              </a:spcAft>
              <a:buClr>
                <a:srgbClr val="313131"/>
              </a:buClr>
              <a:buSzPts val="1700"/>
              <a:buFont typeface="Calibri" panose="020F0502020204030204" pitchFamily="34" charset="0"/>
              <a:buChar char="o"/>
            </a:pPr>
            <a:r>
              <a:rPr lang="en-US" sz="1600" dirty="0">
                <a:solidFill>
                  <a:schemeClr val="tx1">
                    <a:lumMod val="75000"/>
                    <a:lumOff val="25000"/>
                  </a:schemeClr>
                </a:solidFill>
                <a:highlight>
                  <a:srgbClr val="FFFFFF"/>
                </a:highlight>
                <a:latin typeface="+mn-lt"/>
                <a:ea typeface="+mn-ea"/>
                <a:cs typeface="+mn-cs"/>
                <a:sym typeface="Arial"/>
              </a:rPr>
              <a:t>Data Storage Management</a:t>
            </a:r>
          </a:p>
          <a:p>
            <a:pPr marL="914400" lvl="1" indent="-336550">
              <a:lnSpc>
                <a:spcPct val="90000"/>
              </a:lnSpc>
              <a:spcBef>
                <a:spcPts val="0"/>
              </a:spcBef>
              <a:spcAft>
                <a:spcPts val="600"/>
              </a:spcAft>
              <a:buClr>
                <a:srgbClr val="313131"/>
              </a:buClr>
              <a:buSzPts val="1700"/>
              <a:buFont typeface="Calibri" panose="020F0502020204030204" pitchFamily="34" charset="0"/>
              <a:buChar char="o"/>
            </a:pPr>
            <a:r>
              <a:rPr lang="en-US" sz="1600" dirty="0">
                <a:solidFill>
                  <a:schemeClr val="tx1">
                    <a:lumMod val="75000"/>
                    <a:lumOff val="25000"/>
                  </a:schemeClr>
                </a:solidFill>
                <a:highlight>
                  <a:srgbClr val="FFFFFF"/>
                </a:highlight>
                <a:latin typeface="+mn-lt"/>
                <a:ea typeface="+mn-ea"/>
                <a:cs typeface="+mn-cs"/>
                <a:sym typeface="Arial"/>
              </a:rPr>
              <a:t>Metadata Management</a:t>
            </a:r>
          </a:p>
          <a:p>
            <a:pPr marL="914400" lvl="1" indent="-336550">
              <a:lnSpc>
                <a:spcPct val="90000"/>
              </a:lnSpc>
              <a:spcBef>
                <a:spcPts val="0"/>
              </a:spcBef>
              <a:spcAft>
                <a:spcPts val="600"/>
              </a:spcAft>
              <a:buClr>
                <a:srgbClr val="313131"/>
              </a:buClr>
              <a:buSzPts val="1700"/>
              <a:buFont typeface="Calibri" panose="020F0502020204030204" pitchFamily="34" charset="0"/>
              <a:buChar char="o"/>
            </a:pPr>
            <a:r>
              <a:rPr lang="en-US" sz="1600" dirty="0">
                <a:solidFill>
                  <a:schemeClr val="tx1">
                    <a:lumMod val="75000"/>
                    <a:lumOff val="25000"/>
                  </a:schemeClr>
                </a:solidFill>
                <a:highlight>
                  <a:srgbClr val="FFFFFF"/>
                </a:highlight>
                <a:latin typeface="+mn-lt"/>
                <a:ea typeface="+mn-ea"/>
                <a:cs typeface="+mn-cs"/>
                <a:sym typeface="Arial"/>
              </a:rPr>
              <a:t>Master Data Management</a:t>
            </a:r>
          </a:p>
          <a:p>
            <a:pPr marL="914400" lvl="1" indent="-336550">
              <a:lnSpc>
                <a:spcPct val="90000"/>
              </a:lnSpc>
              <a:spcBef>
                <a:spcPts val="0"/>
              </a:spcBef>
              <a:spcAft>
                <a:spcPts val="600"/>
              </a:spcAft>
              <a:buClr>
                <a:srgbClr val="313131"/>
              </a:buClr>
              <a:buSzPts val="1700"/>
              <a:buFont typeface="Calibri" panose="020F0502020204030204" pitchFamily="34" charset="0"/>
              <a:buChar char="o"/>
            </a:pPr>
            <a:r>
              <a:rPr lang="en-US" sz="1600" dirty="0">
                <a:solidFill>
                  <a:schemeClr val="tx1">
                    <a:lumMod val="75000"/>
                    <a:lumOff val="25000"/>
                  </a:schemeClr>
                </a:solidFill>
                <a:highlight>
                  <a:srgbClr val="FFFFFF"/>
                </a:highlight>
                <a:latin typeface="+mn-lt"/>
                <a:ea typeface="+mn-ea"/>
                <a:cs typeface="+mn-cs"/>
                <a:sym typeface="Arial"/>
              </a:rPr>
              <a:t>Data Quality Management</a:t>
            </a:r>
          </a:p>
          <a:p>
            <a:pPr marL="914400" lvl="1" indent="-336550">
              <a:lnSpc>
                <a:spcPct val="90000"/>
              </a:lnSpc>
              <a:spcBef>
                <a:spcPts val="0"/>
              </a:spcBef>
              <a:spcAft>
                <a:spcPts val="600"/>
              </a:spcAft>
              <a:buClr>
                <a:srgbClr val="313131"/>
              </a:buClr>
              <a:buSzPts val="1700"/>
              <a:buFont typeface="Calibri" panose="020F0502020204030204" pitchFamily="34" charset="0"/>
              <a:buChar char="o"/>
            </a:pPr>
            <a:r>
              <a:rPr lang="en-US" sz="1600" dirty="0">
                <a:solidFill>
                  <a:schemeClr val="tx1">
                    <a:lumMod val="75000"/>
                    <a:lumOff val="25000"/>
                  </a:schemeClr>
                </a:solidFill>
                <a:highlight>
                  <a:srgbClr val="FFFFFF"/>
                </a:highlight>
                <a:latin typeface="+mn-lt"/>
                <a:ea typeface="+mn-ea"/>
                <a:cs typeface="+mn-cs"/>
                <a:sym typeface="Arial"/>
              </a:rPr>
              <a:t>Data Integration</a:t>
            </a:r>
          </a:p>
          <a:p>
            <a:pPr marL="1200150" indent="-285750">
              <a:lnSpc>
                <a:spcPct val="90000"/>
              </a:lnSpc>
              <a:spcBef>
                <a:spcPts val="0"/>
              </a:spcBef>
              <a:spcAft>
                <a:spcPts val="600"/>
              </a:spcAft>
              <a:buFont typeface="Calibri" panose="020F0502020204030204" pitchFamily="34" charset="0"/>
              <a:buChar char="o"/>
            </a:pPr>
            <a:endParaRPr lang="en-US" sz="1600" dirty="0">
              <a:solidFill>
                <a:schemeClr val="tx1">
                  <a:lumMod val="75000"/>
                  <a:lumOff val="25000"/>
                </a:schemeClr>
              </a:solidFill>
              <a:latin typeface="+mn-lt"/>
              <a:ea typeface="+mn-ea"/>
              <a:cs typeface="+mn-cs"/>
              <a:sym typeface="Arial"/>
            </a:endParaRPr>
          </a:p>
          <a:p>
            <a:pPr>
              <a:spcBef>
                <a:spcPts val="0"/>
              </a:spcBef>
            </a:pPr>
            <a:r>
              <a:rPr lang="en-US" sz="1600" u="sng" dirty="0">
                <a:solidFill>
                  <a:schemeClr val="tx1">
                    <a:lumMod val="75000"/>
                    <a:lumOff val="25000"/>
                  </a:schemeClr>
                </a:solidFill>
                <a:latin typeface="+mn-lt"/>
                <a:sym typeface="Arial"/>
              </a:rPr>
              <a:t>Processes and People</a:t>
            </a:r>
          </a:p>
          <a:p>
            <a:pPr marL="914400" lvl="1" indent="-330200">
              <a:lnSpc>
                <a:spcPct val="90000"/>
              </a:lnSpc>
              <a:spcBef>
                <a:spcPts val="0"/>
              </a:spcBef>
              <a:spcAft>
                <a:spcPts val="600"/>
              </a:spcAft>
              <a:buClr>
                <a:srgbClr val="313131"/>
              </a:buClr>
              <a:buSzPts val="1600"/>
              <a:buFont typeface="Calibri" panose="020F0502020204030204" pitchFamily="34" charset="0"/>
              <a:buChar char="o"/>
            </a:pPr>
            <a:r>
              <a:rPr lang="en-US" sz="1600" dirty="0">
                <a:solidFill>
                  <a:schemeClr val="tx1">
                    <a:lumMod val="75000"/>
                    <a:lumOff val="25000"/>
                  </a:schemeClr>
                </a:solidFill>
                <a:latin typeface="+mn-lt"/>
                <a:ea typeface="+mn-ea"/>
                <a:cs typeface="+mn-cs"/>
                <a:sym typeface="Arial"/>
              </a:rPr>
              <a:t>Who holds decision rights for various data decision domains? What skills are required to better use data? What skills are the training-related requirements that would enable desirable uses of data?</a:t>
            </a:r>
          </a:p>
          <a:p>
            <a:pPr marL="914400" lvl="1" indent="-330200">
              <a:lnSpc>
                <a:spcPct val="90000"/>
              </a:lnSpc>
              <a:spcBef>
                <a:spcPts val="0"/>
              </a:spcBef>
              <a:spcAft>
                <a:spcPts val="600"/>
              </a:spcAft>
              <a:buClr>
                <a:srgbClr val="313131"/>
              </a:buClr>
              <a:buSzPts val="1600"/>
              <a:buFont typeface="Calibri" panose="020F0502020204030204" pitchFamily="34" charset="0"/>
              <a:buChar char="o"/>
            </a:pPr>
            <a:r>
              <a:rPr lang="en-US" sz="1600" dirty="0">
                <a:solidFill>
                  <a:schemeClr val="tx1">
                    <a:lumMod val="75000"/>
                    <a:lumOff val="25000"/>
                  </a:schemeClr>
                </a:solidFill>
                <a:latin typeface="+mn-lt"/>
                <a:ea typeface="+mn-ea"/>
                <a:cs typeface="+mn-cs"/>
                <a:sym typeface="Arial"/>
              </a:rPr>
              <a:t>What processes need to be designed to enable desirable uses of data? Who owns the data?</a:t>
            </a:r>
          </a:p>
          <a:p>
            <a:pPr marL="914400" lvl="1" indent="-330200">
              <a:lnSpc>
                <a:spcPct val="90000"/>
              </a:lnSpc>
              <a:spcBef>
                <a:spcPts val="0"/>
              </a:spcBef>
              <a:spcAft>
                <a:spcPts val="600"/>
              </a:spcAft>
              <a:buClr>
                <a:srgbClr val="313131"/>
              </a:buClr>
              <a:buSzPts val="1600"/>
              <a:buFont typeface="Calibri" panose="020F0502020204030204" pitchFamily="34" charset="0"/>
              <a:buChar char="o"/>
            </a:pPr>
            <a:r>
              <a:rPr lang="en-US" sz="1600" dirty="0">
                <a:solidFill>
                  <a:schemeClr val="tx1">
                    <a:lumMod val="75000"/>
                    <a:lumOff val="25000"/>
                  </a:schemeClr>
                </a:solidFill>
                <a:latin typeface="+mn-lt"/>
                <a:ea typeface="+mn-ea"/>
                <a:cs typeface="+mn-cs"/>
                <a:sym typeface="Arial"/>
              </a:rPr>
              <a:t>What are the acceptable processes of data uses? How to ensure and monitor data-related regulations? How is data inventoried?</a:t>
            </a:r>
            <a:endParaRPr lang="en-US" sz="1600" dirty="0">
              <a:solidFill>
                <a:schemeClr val="tx1">
                  <a:lumMod val="75000"/>
                  <a:lumOff val="25000"/>
                </a:schemeClr>
              </a:solidFill>
              <a:latin typeface="+mn-lt"/>
              <a:ea typeface="+mn-ea"/>
              <a:cs typeface="+mn-cs"/>
            </a:endParaRPr>
          </a:p>
        </p:txBody>
      </p:sp>
      <p:sp>
        <p:nvSpPr>
          <p:cNvPr id="152" name="Rectangle 15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Google Shape;267;p41"/>
          <p:cNvSpPr txBox="1">
            <a:spLocks noGrp="1"/>
          </p:cNvSpPr>
          <p:nvPr>
            <p:ph type="sldNum" idx="4"/>
          </p:nvPr>
        </p:nvSpPr>
        <p:spPr>
          <a:xfrm>
            <a:off x="10993582" y="6446838"/>
            <a:ext cx="780010"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z="1050"/>
              <a:pPr>
                <a:spcAft>
                  <a:spcPts val="600"/>
                </a:spcAft>
              </a:pPr>
              <a:t>10</a:t>
            </a:fld>
            <a:endParaRPr lang="en-US" sz="10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1"/>
        <p:cNvGrpSpPr/>
        <p:nvPr/>
      </p:nvGrpSpPr>
      <p:grpSpPr>
        <a:xfrm>
          <a:off x="0" y="0"/>
          <a:ext cx="0" cy="0"/>
          <a:chOff x="0" y="0"/>
          <a:chExt cx="0" cy="0"/>
        </a:xfrm>
      </p:grpSpPr>
      <p:sp>
        <p:nvSpPr>
          <p:cNvPr id="88" name="Rectangle 8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0" name="Straight Connector 8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2" name="Rectangle 91">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Google Shape;272;p42"/>
          <p:cNvSpPr txBox="1">
            <a:spLocks noGrp="1"/>
          </p:cNvSpPr>
          <p:nvPr>
            <p:ph type="title"/>
          </p:nvPr>
        </p:nvSpPr>
        <p:spPr>
          <a:xfrm>
            <a:off x="8141110" y="639098"/>
            <a:ext cx="3401961" cy="3494790"/>
          </a:xfrm>
          <a:prstGeom prst="rect">
            <a:avLst/>
          </a:prstGeom>
        </p:spPr>
        <p:txBody>
          <a:bodyPr spcFirstLastPara="1" vert="horz" lIns="91440" tIns="45720" rIns="91440" bIns="45720" rtlCol="0" anchor="b" anchorCtr="0">
            <a:normAutofit/>
          </a:bodyPr>
          <a:lstStyle/>
          <a:p>
            <a:r>
              <a:rPr lang="en-US" sz="4200">
                <a:solidFill>
                  <a:schemeClr val="tx1">
                    <a:lumMod val="85000"/>
                    <a:lumOff val="15000"/>
                  </a:schemeClr>
                </a:solidFill>
              </a:rPr>
              <a:t>Decision Making in Enterprises</a:t>
            </a:r>
          </a:p>
        </p:txBody>
      </p:sp>
      <p:pic>
        <p:nvPicPr>
          <p:cNvPr id="275" name="Google Shape;275;p42"/>
          <p:cNvPicPr preferRelativeResize="0"/>
          <p:nvPr/>
        </p:nvPicPr>
        <p:blipFill>
          <a:blip r:embed="rId3"/>
          <a:stretch>
            <a:fillRect/>
          </a:stretch>
        </p:blipFill>
        <p:spPr>
          <a:xfrm>
            <a:off x="0" y="1113908"/>
            <a:ext cx="8010380" cy="5039005"/>
          </a:xfrm>
          <a:prstGeom prst="rect">
            <a:avLst/>
          </a:prstGeom>
          <a:noFill/>
        </p:spPr>
      </p:pic>
      <p:cxnSp>
        <p:nvCxnSpPr>
          <p:cNvPr id="94" name="Straight Connector 93">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Google Shape;274;p42"/>
          <p:cNvSpPr txBox="1">
            <a:spLocks noGrp="1"/>
          </p:cNvSpPr>
          <p:nvPr>
            <p:ph type="sldNum" sz="quarter" idx="12"/>
          </p:nvPr>
        </p:nvSpPr>
        <p:spPr>
          <a:xfrm>
            <a:off x="10993582" y="6446838"/>
            <a:ext cx="780010"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z="1050"/>
              <a:pPr>
                <a:spcAft>
                  <a:spcPts val="600"/>
                </a:spcAft>
              </a:pPr>
              <a:t>11</a:t>
            </a:fld>
            <a:endParaRPr lang="en-US" sz="10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9"/>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Google Shape;280;p43"/>
          <p:cNvSpPr txBox="1">
            <a:spLocks noGrp="1"/>
          </p:cNvSpPr>
          <p:nvPr>
            <p:ph type="title"/>
          </p:nvPr>
        </p:nvSpPr>
        <p:spPr>
          <a:xfrm>
            <a:off x="642257" y="634946"/>
            <a:ext cx="6432434" cy="1450757"/>
          </a:xfrm>
          <a:prstGeom prst="rect">
            <a:avLst/>
          </a:prstGeom>
        </p:spPr>
        <p:txBody>
          <a:bodyPr spcFirstLastPara="1" lIns="91425" tIns="91425" rIns="91425" bIns="91425" anchorCtr="0">
            <a:normAutofit/>
          </a:bodyPr>
          <a:lstStyle/>
          <a:p>
            <a:r>
              <a:rPr lang="en-US" sz="2900" dirty="0"/>
              <a:t>OLTP: Online Transaction Processing Database System Components</a:t>
            </a:r>
          </a:p>
        </p:txBody>
      </p:sp>
      <p:cxnSp>
        <p:nvCxnSpPr>
          <p:cNvPr id="97" name="Straight Connector 9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19" y="2267421"/>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3AF67E7-DF56-4BB3-800A-2744973E9E2E}"/>
              </a:ext>
            </a:extLst>
          </p:cNvPr>
          <p:cNvSpPr>
            <a:spLocks noGrp="1"/>
          </p:cNvSpPr>
          <p:nvPr>
            <p:ph idx="1"/>
          </p:nvPr>
        </p:nvSpPr>
        <p:spPr>
          <a:xfrm>
            <a:off x="642257" y="2407436"/>
            <a:ext cx="6432434" cy="3461658"/>
          </a:xfrm>
        </p:spPr>
        <p:txBody>
          <a:bodyPr>
            <a:normAutofit/>
          </a:bodyPr>
          <a:lstStyle/>
          <a:p>
            <a:endParaRPr lang="en-US"/>
          </a:p>
        </p:txBody>
      </p:sp>
      <p:pic>
        <p:nvPicPr>
          <p:cNvPr id="282" name="Google Shape;282;p43"/>
          <p:cNvPicPr preferRelativeResize="0"/>
          <p:nvPr/>
        </p:nvPicPr>
        <p:blipFill rotWithShape="1">
          <a:blip r:embed="rId3"/>
          <a:srcRect r="2849"/>
          <a:stretch/>
        </p:blipFill>
        <p:spPr>
          <a:xfrm>
            <a:off x="7556686" y="640081"/>
            <a:ext cx="4001315" cy="5314406"/>
          </a:xfrm>
          <a:prstGeom prst="rect">
            <a:avLst/>
          </a:prstGeom>
          <a:noFill/>
        </p:spPr>
      </p:pic>
      <p:sp>
        <p:nvSpPr>
          <p:cNvPr id="99" name="Rectangle 98">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Google Shape;267;p41">
            <a:extLst>
              <a:ext uri="{FF2B5EF4-FFF2-40B4-BE49-F238E27FC236}">
                <a16:creationId xmlns:a16="http://schemas.microsoft.com/office/drawing/2014/main" id="{20546993-C3F9-DA47-8A0D-7AF4989FBC73}"/>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12</a:t>
            </a:fld>
            <a:endParaRPr lang="en-US" sz="105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buClr>
                <a:srgbClr val="B55475"/>
              </a:buClr>
              <a:buSzPts val="4000"/>
            </a:pPr>
            <a:r>
              <a:rPr lang="en"/>
              <a:t>Top Enterprise Relational DBMS</a:t>
            </a:r>
            <a:endParaRPr/>
          </a:p>
        </p:txBody>
      </p:sp>
      <p:pic>
        <p:nvPicPr>
          <p:cNvPr id="289" name="Google Shape;289;p44"/>
          <p:cNvPicPr preferRelativeResize="0"/>
          <p:nvPr/>
        </p:nvPicPr>
        <p:blipFill rotWithShape="1">
          <a:blip r:embed="rId3">
            <a:alphaModFix/>
          </a:blip>
          <a:srcRect/>
          <a:stretch/>
        </p:blipFill>
        <p:spPr>
          <a:xfrm>
            <a:off x="4466257" y="4149464"/>
            <a:ext cx="2505075" cy="1828800"/>
          </a:xfrm>
          <a:prstGeom prst="rect">
            <a:avLst/>
          </a:prstGeom>
          <a:noFill/>
          <a:ln>
            <a:noFill/>
          </a:ln>
        </p:spPr>
      </p:pic>
      <p:pic>
        <p:nvPicPr>
          <p:cNvPr id="290" name="Google Shape;290;p44"/>
          <p:cNvPicPr preferRelativeResize="0"/>
          <p:nvPr/>
        </p:nvPicPr>
        <p:blipFill rotWithShape="1">
          <a:blip r:embed="rId4">
            <a:alphaModFix/>
          </a:blip>
          <a:srcRect/>
          <a:stretch/>
        </p:blipFill>
        <p:spPr>
          <a:xfrm>
            <a:off x="8485069" y="3973333"/>
            <a:ext cx="2466975" cy="533400"/>
          </a:xfrm>
          <a:prstGeom prst="rect">
            <a:avLst/>
          </a:prstGeom>
          <a:noFill/>
          <a:ln>
            <a:noFill/>
          </a:ln>
        </p:spPr>
      </p:pic>
      <p:pic>
        <p:nvPicPr>
          <p:cNvPr id="291" name="Google Shape;291;p44"/>
          <p:cNvPicPr preferRelativeResize="0"/>
          <p:nvPr/>
        </p:nvPicPr>
        <p:blipFill rotWithShape="1">
          <a:blip r:embed="rId5">
            <a:alphaModFix/>
          </a:blip>
          <a:srcRect/>
          <a:stretch/>
        </p:blipFill>
        <p:spPr>
          <a:xfrm>
            <a:off x="8316013" y="2178051"/>
            <a:ext cx="2771775" cy="847725"/>
          </a:xfrm>
          <a:prstGeom prst="rect">
            <a:avLst/>
          </a:prstGeom>
          <a:noFill/>
          <a:ln>
            <a:noFill/>
          </a:ln>
        </p:spPr>
      </p:pic>
      <p:pic>
        <p:nvPicPr>
          <p:cNvPr id="292" name="Google Shape;292;p44"/>
          <p:cNvPicPr preferRelativeResize="0"/>
          <p:nvPr/>
        </p:nvPicPr>
        <p:blipFill rotWithShape="1">
          <a:blip r:embed="rId6">
            <a:alphaModFix/>
          </a:blip>
          <a:srcRect/>
          <a:stretch/>
        </p:blipFill>
        <p:spPr>
          <a:xfrm>
            <a:off x="1160518" y="4208462"/>
            <a:ext cx="2362200" cy="1933575"/>
          </a:xfrm>
          <a:prstGeom prst="rect">
            <a:avLst/>
          </a:prstGeom>
          <a:noFill/>
          <a:ln>
            <a:noFill/>
          </a:ln>
        </p:spPr>
      </p:pic>
      <p:pic>
        <p:nvPicPr>
          <p:cNvPr id="293" name="Google Shape;293;p44"/>
          <p:cNvPicPr preferRelativeResize="0"/>
          <p:nvPr/>
        </p:nvPicPr>
        <p:blipFill rotWithShape="1">
          <a:blip r:embed="rId7">
            <a:alphaModFix/>
          </a:blip>
          <a:srcRect/>
          <a:stretch/>
        </p:blipFill>
        <p:spPr>
          <a:xfrm>
            <a:off x="1325042" y="2269880"/>
            <a:ext cx="1769515" cy="1368425"/>
          </a:xfrm>
          <a:prstGeom prst="rect">
            <a:avLst/>
          </a:prstGeom>
          <a:noFill/>
          <a:ln>
            <a:noFill/>
          </a:ln>
        </p:spPr>
      </p:pic>
      <p:pic>
        <p:nvPicPr>
          <p:cNvPr id="294" name="Google Shape;294;p44"/>
          <p:cNvPicPr preferRelativeResize="0"/>
          <p:nvPr/>
        </p:nvPicPr>
        <p:blipFill rotWithShape="1">
          <a:blip r:embed="rId8">
            <a:alphaModFix/>
          </a:blip>
          <a:srcRect/>
          <a:stretch/>
        </p:blipFill>
        <p:spPr>
          <a:xfrm>
            <a:off x="4529571" y="2136776"/>
            <a:ext cx="1932609" cy="1778000"/>
          </a:xfrm>
          <a:prstGeom prst="rect">
            <a:avLst/>
          </a:prstGeom>
          <a:noFill/>
          <a:ln>
            <a:noFill/>
          </a:ln>
        </p:spPr>
      </p:pic>
      <p:pic>
        <p:nvPicPr>
          <p:cNvPr id="295" name="Google Shape;295;p44"/>
          <p:cNvPicPr preferRelativeResize="0"/>
          <p:nvPr/>
        </p:nvPicPr>
        <p:blipFill rotWithShape="1">
          <a:blip r:embed="rId9">
            <a:alphaModFix/>
          </a:blip>
          <a:srcRect/>
          <a:stretch/>
        </p:blipFill>
        <p:spPr>
          <a:xfrm>
            <a:off x="6967373" y="4746265"/>
            <a:ext cx="2751183" cy="1416050"/>
          </a:xfrm>
          <a:prstGeom prst="rect">
            <a:avLst/>
          </a:prstGeom>
          <a:noFill/>
          <a:ln>
            <a:noFill/>
          </a:ln>
        </p:spPr>
      </p:pic>
      <p:sp>
        <p:nvSpPr>
          <p:cNvPr id="11" name="Google Shape;267;p41">
            <a:extLst>
              <a:ext uri="{FF2B5EF4-FFF2-40B4-BE49-F238E27FC236}">
                <a16:creationId xmlns:a16="http://schemas.microsoft.com/office/drawing/2014/main" id="{8624E897-A14A-2A4D-AD1F-796C2A4489B8}"/>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13</a:t>
            </a:fld>
            <a:endParaRPr lang="en-US" sz="105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title"/>
          </p:nvPr>
        </p:nvSpPr>
        <p:spPr>
          <a:prstGeom prst="rect">
            <a:avLst/>
          </a:prstGeom>
        </p:spPr>
        <p:txBody>
          <a:bodyPr spcFirstLastPara="1" wrap="square" lIns="91425" tIns="91425" rIns="91425" bIns="91425" anchor="b" anchorCtr="0">
            <a:noAutofit/>
          </a:bodyPr>
          <a:lstStyle/>
          <a:p>
            <a:r>
              <a:rPr lang="en"/>
              <a:t>Business Intelligence Stack</a:t>
            </a:r>
            <a:endParaRPr/>
          </a:p>
        </p:txBody>
      </p:sp>
      <p:pic>
        <p:nvPicPr>
          <p:cNvPr id="302" name="Google Shape;302;p45"/>
          <p:cNvPicPr preferRelativeResize="0"/>
          <p:nvPr/>
        </p:nvPicPr>
        <p:blipFill rotWithShape="1">
          <a:blip r:embed="rId3">
            <a:alphaModFix/>
          </a:blip>
          <a:srcRect t="3895" b="3418"/>
          <a:stretch/>
        </p:blipFill>
        <p:spPr>
          <a:xfrm>
            <a:off x="1524000" y="2023963"/>
            <a:ext cx="8562680" cy="4194928"/>
          </a:xfrm>
          <a:prstGeom prst="rect">
            <a:avLst/>
          </a:prstGeom>
          <a:noFill/>
          <a:ln>
            <a:noFill/>
          </a:ln>
        </p:spPr>
      </p:pic>
      <p:sp>
        <p:nvSpPr>
          <p:cNvPr id="303" name="Google Shape;303;p45"/>
          <p:cNvSpPr txBox="1"/>
          <p:nvPr/>
        </p:nvSpPr>
        <p:spPr>
          <a:xfrm>
            <a:off x="1524000" y="0"/>
            <a:ext cx="3000000" cy="3000000"/>
          </a:xfrm>
          <a:prstGeom prst="rect">
            <a:avLst/>
          </a:prstGeom>
          <a:noFill/>
          <a:ln>
            <a:noFill/>
          </a:ln>
        </p:spPr>
        <p:txBody>
          <a:bodyPr spcFirstLastPara="1" wrap="square" lIns="91425" tIns="91425" rIns="91425" bIns="91425" anchor="t" anchorCtr="0">
            <a:noAutofit/>
          </a:bodyPr>
          <a:lstStyle/>
          <a:p>
            <a:r>
              <a:rPr lang="en"/>
              <a:t> </a:t>
            </a:r>
            <a:endParaRPr/>
          </a:p>
        </p:txBody>
      </p:sp>
      <p:sp>
        <p:nvSpPr>
          <p:cNvPr id="6" name="Google Shape;267;p41">
            <a:extLst>
              <a:ext uri="{FF2B5EF4-FFF2-40B4-BE49-F238E27FC236}">
                <a16:creationId xmlns:a16="http://schemas.microsoft.com/office/drawing/2014/main" id="{7B5F7CDC-59B6-2F42-A5D2-74D3C912106E}"/>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14</a:t>
            </a:fld>
            <a:endParaRPr lang="en-US" sz="105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6"/>
          <p:cNvSpPr txBox="1">
            <a:spLocks noGrp="1"/>
          </p:cNvSpPr>
          <p:nvPr>
            <p:ph type="body" idx="1"/>
          </p:nvPr>
        </p:nvSpPr>
        <p:spPr>
          <a:xfrm>
            <a:off x="2739300" y="2501400"/>
            <a:ext cx="6713400" cy="1093200"/>
          </a:xfrm>
          <a:prstGeom prst="rect">
            <a:avLst/>
          </a:prstGeom>
        </p:spPr>
        <p:txBody>
          <a:bodyPr spcFirstLastPara="1" wrap="square" lIns="91425" tIns="91425" rIns="91425" bIns="91425" anchor="t" anchorCtr="0">
            <a:noAutofit/>
          </a:bodyPr>
          <a:lstStyle/>
          <a:p>
            <a:pPr marL="0" indent="0">
              <a:buNone/>
            </a:pPr>
            <a:r>
              <a:rPr lang="en" dirty="0">
                <a:solidFill>
                  <a:srgbClr val="000000"/>
                </a:solidFill>
              </a:rPr>
              <a:t>Let’s Discuss:</a:t>
            </a:r>
            <a:endParaRPr dirty="0">
              <a:solidFill>
                <a:srgbClr val="000000"/>
              </a:solidFill>
            </a:endParaRPr>
          </a:p>
          <a:p>
            <a:pPr marL="0" indent="0">
              <a:buNone/>
            </a:pPr>
            <a:r>
              <a:rPr lang="en" b="1" dirty="0">
                <a:solidFill>
                  <a:srgbClr val="000000"/>
                </a:solidFill>
              </a:rPr>
              <a:t>What is a </a:t>
            </a:r>
            <a:r>
              <a:rPr lang="en" b="1" dirty="0">
                <a:solidFill>
                  <a:srgbClr val="0091EA"/>
                </a:solidFill>
              </a:rPr>
              <a:t>Data Model?</a:t>
            </a:r>
            <a:endParaRPr b="1" dirty="0">
              <a:solidFill>
                <a:srgbClr val="0091EA"/>
              </a:solidFill>
            </a:endParaRPr>
          </a:p>
          <a:p>
            <a:pPr marL="0" indent="0">
              <a:buNone/>
            </a:pPr>
            <a:r>
              <a:rPr lang="en" dirty="0">
                <a:solidFill>
                  <a:srgbClr val="000000"/>
                </a:solidFill>
              </a:rPr>
              <a:t>Why do we care about </a:t>
            </a:r>
            <a:r>
              <a:rPr lang="en" dirty="0">
                <a:solidFill>
                  <a:srgbClr val="0091EA"/>
                </a:solidFill>
              </a:rPr>
              <a:t>data model</a:t>
            </a:r>
            <a:r>
              <a:rPr lang="en" dirty="0">
                <a:solidFill>
                  <a:srgbClr val="000000"/>
                </a:solidFill>
              </a:rPr>
              <a:t>? </a:t>
            </a:r>
            <a:endParaRPr dirty="0">
              <a:solidFill>
                <a:srgbClr val="000000"/>
              </a:solidFill>
            </a:endParaRPr>
          </a:p>
        </p:txBody>
      </p:sp>
      <p:pic>
        <p:nvPicPr>
          <p:cNvPr id="311" name="Google Shape;311;p46"/>
          <p:cNvPicPr preferRelativeResize="0"/>
          <p:nvPr/>
        </p:nvPicPr>
        <p:blipFill>
          <a:blip r:embed="rId3">
            <a:alphaModFix/>
          </a:blip>
          <a:stretch>
            <a:fillRect/>
          </a:stretch>
        </p:blipFill>
        <p:spPr>
          <a:xfrm>
            <a:off x="4926888" y="67675"/>
            <a:ext cx="2011626" cy="2433725"/>
          </a:xfrm>
          <a:prstGeom prst="rect">
            <a:avLst/>
          </a:prstGeom>
          <a:noFill/>
          <a:ln>
            <a:noFill/>
          </a:ln>
        </p:spPr>
      </p:pic>
      <p:sp>
        <p:nvSpPr>
          <p:cNvPr id="5" name="Google Shape;267;p41">
            <a:extLst>
              <a:ext uri="{FF2B5EF4-FFF2-40B4-BE49-F238E27FC236}">
                <a16:creationId xmlns:a16="http://schemas.microsoft.com/office/drawing/2014/main" id="{FBE78727-6636-104E-9980-EFB01F6D4DEB}"/>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15</a:t>
            </a:fld>
            <a:endParaRPr lang="en-US" sz="105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7"/>
          <p:cNvSpPr txBox="1">
            <a:spLocks noGrp="1"/>
          </p:cNvSpPr>
          <p:nvPr>
            <p:ph type="body" idx="1"/>
          </p:nvPr>
        </p:nvSpPr>
        <p:spPr>
          <a:xfrm>
            <a:off x="3282363" y="2501400"/>
            <a:ext cx="5627100" cy="1093200"/>
          </a:xfrm>
          <a:prstGeom prst="rect">
            <a:avLst/>
          </a:prstGeom>
        </p:spPr>
        <p:txBody>
          <a:bodyPr spcFirstLastPara="1" wrap="square" lIns="91425" tIns="91425" rIns="91425" bIns="91425" anchor="t" anchorCtr="0">
            <a:noAutofit/>
          </a:bodyPr>
          <a:lstStyle/>
          <a:p>
            <a:pPr marL="0" indent="0">
              <a:lnSpc>
                <a:spcPct val="100000"/>
              </a:lnSpc>
              <a:buNone/>
            </a:pPr>
            <a:r>
              <a:rPr lang="en" b="1" dirty="0">
                <a:solidFill>
                  <a:srgbClr val="0091EA"/>
                </a:solidFill>
              </a:rPr>
              <a:t>Data</a:t>
            </a:r>
            <a:r>
              <a:rPr lang="en" sz="2000" b="1" i="0" dirty="0">
                <a:solidFill>
                  <a:srgbClr val="0091EA"/>
                </a:solidFill>
              </a:rPr>
              <a:t> </a:t>
            </a:r>
            <a:r>
              <a:rPr lang="en" b="1" dirty="0">
                <a:solidFill>
                  <a:srgbClr val="0091EA"/>
                </a:solidFill>
              </a:rPr>
              <a:t>Model </a:t>
            </a:r>
            <a:endParaRPr b="1" dirty="0">
              <a:solidFill>
                <a:srgbClr val="0091EA"/>
              </a:solidFill>
            </a:endParaRPr>
          </a:p>
          <a:p>
            <a:pPr marL="0" indent="0">
              <a:lnSpc>
                <a:spcPct val="100000"/>
              </a:lnSpc>
              <a:buNone/>
            </a:pPr>
            <a:r>
              <a:rPr lang="en" dirty="0">
                <a:solidFill>
                  <a:srgbClr val="000000"/>
                </a:solidFill>
              </a:rPr>
              <a:t>describes data characteristics </a:t>
            </a:r>
            <a:endParaRPr dirty="0">
              <a:solidFill>
                <a:srgbClr val="000000"/>
              </a:solidFill>
            </a:endParaRPr>
          </a:p>
        </p:txBody>
      </p:sp>
      <p:pic>
        <p:nvPicPr>
          <p:cNvPr id="319" name="Google Shape;319;p47"/>
          <p:cNvPicPr preferRelativeResize="0"/>
          <p:nvPr/>
        </p:nvPicPr>
        <p:blipFill>
          <a:blip r:embed="rId3">
            <a:alphaModFix/>
          </a:blip>
          <a:stretch>
            <a:fillRect/>
          </a:stretch>
        </p:blipFill>
        <p:spPr>
          <a:xfrm>
            <a:off x="5090100" y="67675"/>
            <a:ext cx="2011626" cy="2433725"/>
          </a:xfrm>
          <a:prstGeom prst="rect">
            <a:avLst/>
          </a:prstGeom>
          <a:noFill/>
          <a:ln>
            <a:noFill/>
          </a:ln>
        </p:spPr>
      </p:pic>
      <p:sp>
        <p:nvSpPr>
          <p:cNvPr id="5" name="Google Shape;267;p41">
            <a:extLst>
              <a:ext uri="{FF2B5EF4-FFF2-40B4-BE49-F238E27FC236}">
                <a16:creationId xmlns:a16="http://schemas.microsoft.com/office/drawing/2014/main" id="{442CE413-5AF4-5E46-994B-095BB285A36D}"/>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16</a:t>
            </a:fld>
            <a:endParaRPr lang="en-US" sz="105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2310150" y="410825"/>
            <a:ext cx="8085600" cy="936900"/>
          </a:xfrm>
          <a:prstGeom prst="rect">
            <a:avLst/>
          </a:prstGeom>
        </p:spPr>
        <p:txBody>
          <a:bodyPr spcFirstLastPara="1" wrap="square" lIns="91425" tIns="91425" rIns="91425" bIns="91425" anchor="b" anchorCtr="0">
            <a:noAutofit/>
          </a:bodyPr>
          <a:lstStyle/>
          <a:p>
            <a:r>
              <a:rPr lang="en" sz="3000"/>
              <a:t>Data Model describes data characteristics </a:t>
            </a:r>
            <a:endParaRPr sz="3000"/>
          </a:p>
        </p:txBody>
      </p:sp>
      <p:sp>
        <p:nvSpPr>
          <p:cNvPr id="326" name="Google Shape;326;p48"/>
          <p:cNvSpPr/>
          <p:nvPr/>
        </p:nvSpPr>
        <p:spPr>
          <a:xfrm>
            <a:off x="4714800" y="2133600"/>
            <a:ext cx="2724300" cy="2724300"/>
          </a:xfrm>
          <a:prstGeom prst="ellipse">
            <a:avLst/>
          </a:prstGeom>
          <a:solidFill>
            <a:schemeClr val="accent2"/>
          </a:solidFill>
          <a:ln>
            <a:noFill/>
          </a:ln>
        </p:spPr>
        <p:txBody>
          <a:bodyPr spcFirstLastPara="1" wrap="square" lIns="91425" tIns="91425" rIns="91425" bIns="91425" anchor="ctr" anchorCtr="0">
            <a:noAutofit/>
          </a:bodyPr>
          <a:lstStyle/>
          <a:p>
            <a:pPr algn="ctr"/>
            <a:r>
              <a:rPr lang="en" sz="2800">
                <a:solidFill>
                  <a:srgbClr val="FFFFFF"/>
                </a:solidFill>
                <a:latin typeface="Source Sans Pro"/>
                <a:ea typeface="Source Sans Pro"/>
                <a:cs typeface="Source Sans Pro"/>
                <a:sym typeface="Source Sans Pro"/>
              </a:rPr>
              <a:t>Operations</a:t>
            </a:r>
            <a:endParaRPr sz="2800">
              <a:solidFill>
                <a:srgbClr val="FFFFFF"/>
              </a:solidFill>
              <a:latin typeface="Source Sans Pro"/>
              <a:ea typeface="Source Sans Pro"/>
              <a:cs typeface="Source Sans Pro"/>
              <a:sym typeface="Source Sans Pro"/>
            </a:endParaRPr>
          </a:p>
        </p:txBody>
      </p:sp>
      <p:sp>
        <p:nvSpPr>
          <p:cNvPr id="327" name="Google Shape;327;p48"/>
          <p:cNvSpPr/>
          <p:nvPr/>
        </p:nvSpPr>
        <p:spPr>
          <a:xfrm>
            <a:off x="1762400" y="2133600"/>
            <a:ext cx="2724300" cy="2724300"/>
          </a:xfrm>
          <a:prstGeom prst="ellipse">
            <a:avLst/>
          </a:prstGeom>
          <a:solidFill>
            <a:srgbClr val="5AB1C9"/>
          </a:solidFill>
          <a:ln w="9525" cap="flat" cmpd="sng">
            <a:solidFill>
              <a:srgbClr val="5AB1C9"/>
            </a:solidFill>
            <a:prstDash val="solid"/>
            <a:round/>
            <a:headEnd type="none" w="sm" len="sm"/>
            <a:tailEnd type="none" w="sm" len="sm"/>
          </a:ln>
        </p:spPr>
        <p:txBody>
          <a:bodyPr spcFirstLastPara="1" wrap="square" lIns="91425" tIns="91425" rIns="91425" bIns="91425" anchor="ctr" anchorCtr="0">
            <a:noAutofit/>
          </a:bodyPr>
          <a:lstStyle/>
          <a:p>
            <a:pPr algn="ctr"/>
            <a:r>
              <a:rPr lang="en" sz="3000">
                <a:solidFill>
                  <a:srgbClr val="FFFFFF"/>
                </a:solidFill>
                <a:latin typeface="Source Sans Pro"/>
                <a:ea typeface="Source Sans Pro"/>
                <a:cs typeface="Source Sans Pro"/>
                <a:sym typeface="Source Sans Pro"/>
              </a:rPr>
              <a:t>Structure</a:t>
            </a:r>
            <a:endParaRPr sz="3000">
              <a:solidFill>
                <a:srgbClr val="FFFFFF"/>
              </a:solidFill>
              <a:latin typeface="Source Sans Pro"/>
              <a:ea typeface="Source Sans Pro"/>
              <a:cs typeface="Source Sans Pro"/>
              <a:sym typeface="Source Sans Pro"/>
            </a:endParaRPr>
          </a:p>
        </p:txBody>
      </p:sp>
      <p:sp>
        <p:nvSpPr>
          <p:cNvPr id="328" name="Google Shape;328;p48"/>
          <p:cNvSpPr/>
          <p:nvPr/>
        </p:nvSpPr>
        <p:spPr>
          <a:xfrm>
            <a:off x="7667200" y="2133600"/>
            <a:ext cx="2724300" cy="2724300"/>
          </a:xfrm>
          <a:prstGeom prst="ellipse">
            <a:avLst/>
          </a:prstGeom>
          <a:solidFill>
            <a:schemeClr val="accent6"/>
          </a:solid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algn="ctr"/>
            <a:r>
              <a:rPr lang="en" sz="2800">
                <a:solidFill>
                  <a:srgbClr val="FFFFFF"/>
                </a:solidFill>
                <a:latin typeface="Source Sans Pro"/>
                <a:ea typeface="Source Sans Pro"/>
                <a:cs typeface="Source Sans Pro"/>
                <a:sym typeface="Source Sans Pro"/>
              </a:rPr>
              <a:t>Constraints</a:t>
            </a:r>
            <a:endParaRPr sz="2800">
              <a:solidFill>
                <a:srgbClr val="FFFFFF"/>
              </a:solidFill>
              <a:latin typeface="Source Sans Pro"/>
              <a:ea typeface="Source Sans Pro"/>
              <a:cs typeface="Source Sans Pro"/>
              <a:sym typeface="Source Sans Pro"/>
            </a:endParaRPr>
          </a:p>
        </p:txBody>
      </p:sp>
      <p:sp>
        <p:nvSpPr>
          <p:cNvPr id="7" name="Google Shape;267;p41">
            <a:extLst>
              <a:ext uri="{FF2B5EF4-FFF2-40B4-BE49-F238E27FC236}">
                <a16:creationId xmlns:a16="http://schemas.microsoft.com/office/drawing/2014/main" id="{99E2A840-71CE-0940-B1EB-A46E229F000C}"/>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17</a:t>
            </a:fld>
            <a:endParaRPr lang="en-US" sz="105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9"/>
          <p:cNvSpPr/>
          <p:nvPr/>
        </p:nvSpPr>
        <p:spPr>
          <a:xfrm>
            <a:off x="4423998" y="2065375"/>
            <a:ext cx="1224000" cy="1133100"/>
          </a:xfrm>
          <a:prstGeom prst="ellipse">
            <a:avLst/>
          </a:prstGeom>
          <a:solidFill>
            <a:schemeClr val="accent2"/>
          </a:solidFill>
          <a:ln>
            <a:noFill/>
          </a:ln>
        </p:spPr>
        <p:txBody>
          <a:bodyPr spcFirstLastPara="1" wrap="square" lIns="91425" tIns="91425" rIns="91425" bIns="91425" anchor="ctr" anchorCtr="0">
            <a:noAutofit/>
          </a:bodyPr>
          <a:lstStyle/>
          <a:p>
            <a:pPr algn="ctr"/>
            <a:endParaRPr sz="2800">
              <a:solidFill>
                <a:srgbClr val="FFFFFF"/>
              </a:solidFill>
              <a:latin typeface="Source Sans Pro"/>
              <a:ea typeface="Source Sans Pro"/>
              <a:cs typeface="Source Sans Pro"/>
              <a:sym typeface="Source Sans Pro"/>
            </a:endParaRPr>
          </a:p>
        </p:txBody>
      </p:sp>
      <p:sp>
        <p:nvSpPr>
          <p:cNvPr id="334" name="Google Shape;334;p49"/>
          <p:cNvSpPr/>
          <p:nvPr/>
        </p:nvSpPr>
        <p:spPr>
          <a:xfrm>
            <a:off x="1176086" y="2065375"/>
            <a:ext cx="1224000" cy="1133100"/>
          </a:xfrm>
          <a:prstGeom prst="ellipse">
            <a:avLst/>
          </a:prstGeom>
          <a:solidFill>
            <a:srgbClr val="5AB1C9"/>
          </a:solidFill>
          <a:ln w="9525" cap="flat" cmpd="sng">
            <a:solidFill>
              <a:srgbClr val="5AB1C9"/>
            </a:solidFill>
            <a:prstDash val="solid"/>
            <a:round/>
            <a:headEnd type="none" w="sm" len="sm"/>
            <a:tailEnd type="none" w="sm" len="sm"/>
          </a:ln>
        </p:spPr>
        <p:txBody>
          <a:bodyPr spcFirstLastPara="1" wrap="square" lIns="91425" tIns="91425" rIns="91425" bIns="91425" anchor="ctr" anchorCtr="0">
            <a:noAutofit/>
          </a:bodyPr>
          <a:lstStyle/>
          <a:p>
            <a:pPr algn="ctr"/>
            <a:endParaRPr sz="3000">
              <a:solidFill>
                <a:srgbClr val="FFFFFF"/>
              </a:solidFill>
              <a:latin typeface="Source Sans Pro"/>
              <a:ea typeface="Source Sans Pro"/>
              <a:cs typeface="Source Sans Pro"/>
              <a:sym typeface="Source Sans Pro"/>
            </a:endParaRPr>
          </a:p>
        </p:txBody>
      </p:sp>
      <p:sp>
        <p:nvSpPr>
          <p:cNvPr id="335" name="Google Shape;335;p49"/>
          <p:cNvSpPr/>
          <p:nvPr/>
        </p:nvSpPr>
        <p:spPr>
          <a:xfrm>
            <a:off x="7644314" y="2065375"/>
            <a:ext cx="1224000" cy="1133100"/>
          </a:xfrm>
          <a:prstGeom prst="ellipse">
            <a:avLst/>
          </a:prstGeom>
          <a:solidFill>
            <a:schemeClr val="accent6"/>
          </a:solid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algn="ctr"/>
            <a:endParaRPr sz="2800">
              <a:solidFill>
                <a:srgbClr val="FFFFFF"/>
              </a:solidFill>
              <a:latin typeface="Source Sans Pro"/>
              <a:ea typeface="Source Sans Pro"/>
              <a:cs typeface="Source Sans Pro"/>
              <a:sym typeface="Source Sans Pro"/>
            </a:endParaRPr>
          </a:p>
        </p:txBody>
      </p:sp>
      <p:sp>
        <p:nvSpPr>
          <p:cNvPr id="336" name="Google Shape;336;p49"/>
          <p:cNvSpPr txBox="1">
            <a:spLocks noGrp="1"/>
          </p:cNvSpPr>
          <p:nvPr>
            <p:ph type="title"/>
          </p:nvPr>
        </p:nvSpPr>
        <p:spPr>
          <a:xfrm>
            <a:off x="2310150" y="410825"/>
            <a:ext cx="8085600" cy="936900"/>
          </a:xfrm>
          <a:prstGeom prst="rect">
            <a:avLst/>
          </a:prstGeom>
        </p:spPr>
        <p:txBody>
          <a:bodyPr spcFirstLastPara="1" wrap="square" lIns="91425" tIns="91425" rIns="91425" bIns="91425" anchor="b" anchorCtr="0">
            <a:noAutofit/>
          </a:bodyPr>
          <a:lstStyle/>
          <a:p>
            <a:r>
              <a:rPr lang="en" sz="3000"/>
              <a:t>Data Model describes data characteristics </a:t>
            </a:r>
            <a:endParaRPr sz="3000"/>
          </a:p>
        </p:txBody>
      </p:sp>
      <p:sp>
        <p:nvSpPr>
          <p:cNvPr id="337" name="Google Shape;337;p49"/>
          <p:cNvSpPr txBox="1">
            <a:spLocks noGrp="1"/>
          </p:cNvSpPr>
          <p:nvPr>
            <p:ph type="body" idx="1"/>
          </p:nvPr>
        </p:nvSpPr>
        <p:spPr>
          <a:xfrm>
            <a:off x="1474341" y="2317850"/>
            <a:ext cx="2419800" cy="1838400"/>
          </a:xfrm>
          <a:prstGeom prst="rect">
            <a:avLst/>
          </a:prstGeom>
        </p:spPr>
        <p:txBody>
          <a:bodyPr spcFirstLastPara="1" wrap="square" lIns="91425" tIns="91425" rIns="91425" bIns="91425" anchor="t" anchorCtr="0">
            <a:noAutofit/>
          </a:bodyPr>
          <a:lstStyle/>
          <a:p>
            <a:pPr marL="0" indent="0">
              <a:buNone/>
            </a:pPr>
            <a:r>
              <a:rPr lang="en" b="1" dirty="0">
                <a:solidFill>
                  <a:srgbClr val="000000"/>
                </a:solidFill>
              </a:rPr>
              <a:t>Structure</a:t>
            </a:r>
            <a:endParaRPr b="1" dirty="0">
              <a:solidFill>
                <a:srgbClr val="000000"/>
              </a:solidFill>
            </a:endParaRPr>
          </a:p>
          <a:p>
            <a:pPr marL="0" indent="0">
              <a:buNone/>
            </a:pPr>
            <a:endParaRPr b="1" dirty="0">
              <a:solidFill>
                <a:srgbClr val="000000"/>
              </a:solidFill>
            </a:endParaRPr>
          </a:p>
          <a:p>
            <a:pPr marL="0" indent="0">
              <a:buNone/>
            </a:pPr>
            <a:endParaRPr sz="1800" dirty="0">
              <a:solidFill>
                <a:srgbClr val="000000"/>
              </a:solidFill>
              <a:highlight>
                <a:srgbClr val="FFFFFF"/>
              </a:highlight>
              <a:latin typeface="Arial"/>
              <a:ea typeface="Arial"/>
              <a:cs typeface="Arial"/>
              <a:sym typeface="Arial"/>
            </a:endParaRPr>
          </a:p>
        </p:txBody>
      </p:sp>
      <p:sp>
        <p:nvSpPr>
          <p:cNvPr id="338" name="Google Shape;338;p49"/>
          <p:cNvSpPr txBox="1">
            <a:spLocks noGrp="1"/>
          </p:cNvSpPr>
          <p:nvPr>
            <p:ph type="body" idx="2"/>
          </p:nvPr>
        </p:nvSpPr>
        <p:spPr>
          <a:xfrm>
            <a:off x="4952900" y="2317850"/>
            <a:ext cx="1631700" cy="525000"/>
          </a:xfrm>
          <a:prstGeom prst="rect">
            <a:avLst/>
          </a:prstGeom>
        </p:spPr>
        <p:txBody>
          <a:bodyPr spcFirstLastPara="1" wrap="square" lIns="91425" tIns="91425" rIns="91425" bIns="91425" anchor="t" anchorCtr="0">
            <a:noAutofit/>
          </a:bodyPr>
          <a:lstStyle/>
          <a:p>
            <a:pPr marL="0" indent="0">
              <a:buNone/>
            </a:pPr>
            <a:r>
              <a:rPr lang="en" b="1">
                <a:solidFill>
                  <a:srgbClr val="000000"/>
                </a:solidFill>
              </a:rPr>
              <a:t>Operations</a:t>
            </a:r>
            <a:endParaRPr b="1">
              <a:solidFill>
                <a:srgbClr val="000000"/>
              </a:solidFill>
            </a:endParaRPr>
          </a:p>
          <a:p>
            <a:pPr marL="0" indent="0">
              <a:buNone/>
            </a:pPr>
            <a:endParaRPr b="1">
              <a:solidFill>
                <a:srgbClr val="000000"/>
              </a:solidFill>
            </a:endParaRPr>
          </a:p>
          <a:p>
            <a:pPr marL="0" indent="0">
              <a:buNone/>
            </a:pPr>
            <a:endParaRPr sz="1800">
              <a:solidFill>
                <a:srgbClr val="000000"/>
              </a:solidFill>
            </a:endParaRPr>
          </a:p>
        </p:txBody>
      </p:sp>
      <p:sp>
        <p:nvSpPr>
          <p:cNvPr id="342" name="Google Shape;342;p49"/>
          <p:cNvSpPr txBox="1">
            <a:spLocks noGrp="1"/>
          </p:cNvSpPr>
          <p:nvPr>
            <p:ph type="body" idx="3"/>
          </p:nvPr>
        </p:nvSpPr>
        <p:spPr>
          <a:xfrm>
            <a:off x="8168325" y="2317850"/>
            <a:ext cx="2419800" cy="585600"/>
          </a:xfrm>
          <a:prstGeom prst="rect">
            <a:avLst/>
          </a:prstGeom>
        </p:spPr>
        <p:txBody>
          <a:bodyPr spcFirstLastPara="1" wrap="square" lIns="91425" tIns="91425" rIns="91425" bIns="91425" anchor="t" anchorCtr="0">
            <a:noAutofit/>
          </a:bodyPr>
          <a:lstStyle/>
          <a:p>
            <a:pPr marL="0" indent="0">
              <a:buNone/>
            </a:pPr>
            <a:r>
              <a:rPr lang="en" b="1">
                <a:solidFill>
                  <a:srgbClr val="000000"/>
                </a:solidFill>
              </a:rPr>
              <a:t>Constraints</a:t>
            </a:r>
            <a:endParaRPr b="1">
              <a:solidFill>
                <a:srgbClr val="000000"/>
              </a:solidFill>
            </a:endParaRPr>
          </a:p>
          <a:p>
            <a:pPr marL="0" indent="0">
              <a:buNone/>
            </a:pPr>
            <a:endParaRPr>
              <a:solidFill>
                <a:srgbClr val="000000"/>
              </a:solidFill>
            </a:endParaRPr>
          </a:p>
          <a:p>
            <a:pPr marL="0" indent="0">
              <a:lnSpc>
                <a:spcPct val="100000"/>
              </a:lnSpc>
              <a:buNone/>
            </a:pPr>
            <a:endParaRPr sz="1800">
              <a:solidFill>
                <a:srgbClr val="000000"/>
              </a:solidFill>
              <a:highlight>
                <a:srgbClr val="FFFFFF"/>
              </a:highlight>
              <a:latin typeface="Arial"/>
              <a:ea typeface="Arial"/>
              <a:cs typeface="Arial"/>
              <a:sym typeface="Arial"/>
            </a:endParaRPr>
          </a:p>
        </p:txBody>
      </p:sp>
      <p:sp>
        <p:nvSpPr>
          <p:cNvPr id="340" name="Google Shape;340;p49"/>
          <p:cNvSpPr txBox="1"/>
          <p:nvPr/>
        </p:nvSpPr>
        <p:spPr>
          <a:xfrm>
            <a:off x="1240186" y="3687300"/>
            <a:ext cx="2935888" cy="1629600"/>
          </a:xfrm>
          <a:prstGeom prst="rect">
            <a:avLst/>
          </a:prstGeom>
          <a:solidFill>
            <a:srgbClr val="5AB1C9"/>
          </a:solidFill>
          <a:ln>
            <a:noFill/>
          </a:ln>
        </p:spPr>
        <p:txBody>
          <a:bodyPr spcFirstLastPara="1" wrap="square" lIns="91425" tIns="91425" rIns="91425" bIns="91425" anchor="t" anchorCtr="0">
            <a:noAutofit/>
          </a:bodyPr>
          <a:lstStyle/>
          <a:p>
            <a:r>
              <a:rPr lang="en" sz="1800" dirty="0"/>
              <a:t>Employee {</a:t>
            </a:r>
            <a:endParaRPr sz="1800" dirty="0"/>
          </a:p>
          <a:p>
            <a:r>
              <a:rPr lang="en" sz="1800" dirty="0"/>
              <a:t>	firstName: string,</a:t>
            </a:r>
            <a:endParaRPr sz="1800" dirty="0"/>
          </a:p>
          <a:p>
            <a:r>
              <a:rPr lang="en" sz="1800" dirty="0"/>
              <a:t>	lastName: string,</a:t>
            </a:r>
            <a:endParaRPr sz="1800" dirty="0"/>
          </a:p>
          <a:p>
            <a:r>
              <a:rPr lang="en" sz="1800" dirty="0"/>
              <a:t>	DOB: date</a:t>
            </a:r>
            <a:endParaRPr sz="1800" dirty="0"/>
          </a:p>
          <a:p>
            <a:r>
              <a:rPr lang="en" sz="1800" dirty="0"/>
              <a:t>}</a:t>
            </a:r>
            <a:endParaRPr sz="1800" dirty="0"/>
          </a:p>
        </p:txBody>
      </p:sp>
      <p:sp>
        <p:nvSpPr>
          <p:cNvPr id="341" name="Google Shape;341;p49"/>
          <p:cNvSpPr txBox="1"/>
          <p:nvPr/>
        </p:nvSpPr>
        <p:spPr>
          <a:xfrm>
            <a:off x="4759650" y="3687300"/>
            <a:ext cx="2672700" cy="1629600"/>
          </a:xfrm>
          <a:prstGeom prst="rect">
            <a:avLst/>
          </a:prstGeom>
          <a:solidFill>
            <a:schemeClr val="accent2"/>
          </a:solidFill>
          <a:ln>
            <a:noFill/>
          </a:ln>
        </p:spPr>
        <p:txBody>
          <a:bodyPr spcFirstLastPara="1" wrap="square" lIns="91425" tIns="91425" rIns="91425" bIns="91425" anchor="t" anchorCtr="0">
            <a:noAutofit/>
          </a:bodyPr>
          <a:lstStyle/>
          <a:p>
            <a:r>
              <a:rPr lang="en" sz="1800"/>
              <a:t>Select employee whose DOB is after 1990.</a:t>
            </a:r>
            <a:endParaRPr sz="1800"/>
          </a:p>
        </p:txBody>
      </p:sp>
      <p:sp>
        <p:nvSpPr>
          <p:cNvPr id="343" name="Google Shape;343;p49"/>
          <p:cNvSpPr txBox="1"/>
          <p:nvPr/>
        </p:nvSpPr>
        <p:spPr>
          <a:xfrm>
            <a:off x="8168325" y="3687300"/>
            <a:ext cx="2672700" cy="1629600"/>
          </a:xfrm>
          <a:prstGeom prst="rect">
            <a:avLst/>
          </a:prstGeom>
          <a:solidFill>
            <a:schemeClr val="accent6"/>
          </a:solidFill>
          <a:ln>
            <a:noFill/>
          </a:ln>
        </p:spPr>
        <p:txBody>
          <a:bodyPr spcFirstLastPara="1" wrap="square" lIns="91425" tIns="91425" rIns="91425" bIns="91425" anchor="t" anchorCtr="0">
            <a:noAutofit/>
          </a:bodyPr>
          <a:lstStyle/>
          <a:p>
            <a:r>
              <a:rPr lang="en" sz="1800">
                <a:solidFill>
                  <a:srgbClr val="F3F3F3"/>
                </a:solidFill>
              </a:rPr>
              <a:t>Today’s date minus DOB must be greater than 20.</a:t>
            </a:r>
            <a:endParaRPr sz="1800">
              <a:solidFill>
                <a:srgbClr val="F3F3F3"/>
              </a:solidFill>
            </a:endParaRPr>
          </a:p>
        </p:txBody>
      </p:sp>
      <p:sp>
        <p:nvSpPr>
          <p:cNvPr id="13" name="Google Shape;267;p41">
            <a:extLst>
              <a:ext uri="{FF2B5EF4-FFF2-40B4-BE49-F238E27FC236}">
                <a16:creationId xmlns:a16="http://schemas.microsoft.com/office/drawing/2014/main" id="{0BEA4488-30CB-ED41-B299-45F178905682}"/>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18</a:t>
            </a:fld>
            <a:endParaRPr lang="en-US" sz="105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53" name="Google Shape;353;p50"/>
          <p:cNvSpPr/>
          <p:nvPr/>
        </p:nvSpPr>
        <p:spPr>
          <a:xfrm>
            <a:off x="8601458" y="150675"/>
            <a:ext cx="1166700" cy="1133100"/>
          </a:xfrm>
          <a:prstGeom prst="ellipse">
            <a:avLst/>
          </a:prstGeom>
          <a:solidFill>
            <a:srgbClr val="5AB1C9"/>
          </a:solidFill>
          <a:ln w="9525" cap="flat" cmpd="sng">
            <a:solidFill>
              <a:srgbClr val="5AB1C9"/>
            </a:solidFill>
            <a:prstDash val="solid"/>
            <a:round/>
            <a:headEnd type="none" w="sm" len="sm"/>
            <a:tailEnd type="none" w="sm" len="sm"/>
          </a:ln>
        </p:spPr>
        <p:txBody>
          <a:bodyPr spcFirstLastPara="1" wrap="square" lIns="91425" tIns="91425" rIns="91425" bIns="91425" anchor="ctr" anchorCtr="0">
            <a:noAutofit/>
          </a:bodyPr>
          <a:lstStyle/>
          <a:p>
            <a:pPr algn="ctr"/>
            <a:endParaRPr sz="3000">
              <a:solidFill>
                <a:srgbClr val="FFFFFF"/>
              </a:solidFill>
              <a:latin typeface="Source Sans Pro"/>
              <a:ea typeface="Source Sans Pro"/>
              <a:cs typeface="Source Sans Pro"/>
              <a:sym typeface="Source Sans Pro"/>
            </a:endParaRPr>
          </a:p>
        </p:txBody>
      </p:sp>
      <p:sp>
        <p:nvSpPr>
          <p:cNvPr id="348" name="Google Shape;348;p50"/>
          <p:cNvSpPr/>
          <p:nvPr/>
        </p:nvSpPr>
        <p:spPr>
          <a:xfrm>
            <a:off x="2191038" y="2638325"/>
            <a:ext cx="2236200" cy="2235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349" name="Google Shape;349;p50"/>
          <p:cNvSpPr/>
          <p:nvPr/>
        </p:nvSpPr>
        <p:spPr>
          <a:xfrm>
            <a:off x="2387487" y="2834775"/>
            <a:ext cx="1842900" cy="18429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a:endParaRPr sz="1800" b="1">
              <a:solidFill>
                <a:srgbClr val="263238"/>
              </a:solidFill>
              <a:latin typeface="Source Sans Pro"/>
              <a:ea typeface="Source Sans Pro"/>
              <a:cs typeface="Source Sans Pro"/>
              <a:sym typeface="Source Sans Pro"/>
            </a:endParaRPr>
          </a:p>
        </p:txBody>
      </p:sp>
      <p:sp>
        <p:nvSpPr>
          <p:cNvPr id="350" name="Google Shape;350;p50"/>
          <p:cNvSpPr txBox="1">
            <a:spLocks noGrp="1"/>
          </p:cNvSpPr>
          <p:nvPr>
            <p:ph type="title"/>
          </p:nvPr>
        </p:nvSpPr>
        <p:spPr>
          <a:xfrm>
            <a:off x="2310150" y="410826"/>
            <a:ext cx="7571700" cy="936900"/>
          </a:xfrm>
          <a:prstGeom prst="rect">
            <a:avLst/>
          </a:prstGeom>
        </p:spPr>
        <p:txBody>
          <a:bodyPr spcFirstLastPara="1" wrap="square" lIns="91425" tIns="91425" rIns="91425" bIns="91425" anchor="b" anchorCtr="0">
            <a:noAutofit/>
          </a:bodyPr>
          <a:lstStyle/>
          <a:p>
            <a:r>
              <a:rPr lang="en" sz="3000"/>
              <a:t>Data Model Structures</a:t>
            </a:r>
            <a:endParaRPr sz="3000"/>
          </a:p>
        </p:txBody>
      </p:sp>
      <p:sp>
        <p:nvSpPr>
          <p:cNvPr id="362" name="Google Shape;362;p50"/>
          <p:cNvSpPr txBox="1">
            <a:spLocks noGrp="1"/>
          </p:cNvSpPr>
          <p:nvPr>
            <p:ph type="body" idx="4294967295"/>
          </p:nvPr>
        </p:nvSpPr>
        <p:spPr>
          <a:xfrm>
            <a:off x="5657663" y="4923324"/>
            <a:ext cx="2073275" cy="525463"/>
          </a:xfrm>
          <a:prstGeom prst="rect">
            <a:avLst/>
          </a:prstGeom>
        </p:spPr>
        <p:txBody>
          <a:bodyPr spcFirstLastPara="1" wrap="square" lIns="91425" tIns="91425" rIns="91425" bIns="91425" anchor="t" anchorCtr="0">
            <a:noAutofit/>
          </a:bodyPr>
          <a:lstStyle/>
          <a:p>
            <a:pPr marL="0" indent="0">
              <a:buNone/>
            </a:pPr>
            <a:r>
              <a:rPr lang="en" b="1" dirty="0">
                <a:solidFill>
                  <a:schemeClr val="accent6"/>
                </a:solidFill>
              </a:rPr>
              <a:t>Semi-structured</a:t>
            </a:r>
            <a:endParaRPr b="1" dirty="0">
              <a:solidFill>
                <a:schemeClr val="accent6"/>
              </a:solidFill>
            </a:endParaRPr>
          </a:p>
          <a:p>
            <a:pPr marL="0" indent="0">
              <a:buNone/>
            </a:pPr>
            <a:endParaRPr dirty="0"/>
          </a:p>
          <a:p>
            <a:pPr marL="0" indent="0">
              <a:lnSpc>
                <a:spcPct val="100000"/>
              </a:lnSpc>
              <a:buNone/>
            </a:pPr>
            <a:endParaRPr sz="1800" dirty="0">
              <a:solidFill>
                <a:srgbClr val="6C6C6C"/>
              </a:solidFill>
              <a:highlight>
                <a:srgbClr val="FFFFFF"/>
              </a:highlight>
              <a:latin typeface="Arial"/>
              <a:ea typeface="Arial"/>
              <a:cs typeface="Arial"/>
              <a:sym typeface="Arial"/>
            </a:endParaRPr>
          </a:p>
        </p:txBody>
      </p:sp>
      <p:sp>
        <p:nvSpPr>
          <p:cNvPr id="361" name="Google Shape;361;p50"/>
          <p:cNvSpPr txBox="1">
            <a:spLocks noGrp="1"/>
          </p:cNvSpPr>
          <p:nvPr>
            <p:ph type="body" idx="3"/>
          </p:nvPr>
        </p:nvSpPr>
        <p:spPr>
          <a:xfrm>
            <a:off x="7810956" y="2834775"/>
            <a:ext cx="1730700" cy="525000"/>
          </a:xfrm>
          <a:prstGeom prst="rect">
            <a:avLst/>
          </a:prstGeom>
        </p:spPr>
        <p:txBody>
          <a:bodyPr spcFirstLastPara="1" wrap="square" lIns="91425" tIns="91425" rIns="91425" bIns="91425" anchor="t" anchorCtr="0">
            <a:noAutofit/>
          </a:bodyPr>
          <a:lstStyle/>
          <a:p>
            <a:pPr marL="0" indent="0">
              <a:buNone/>
            </a:pPr>
            <a:r>
              <a:rPr lang="en" b="1" dirty="0"/>
              <a:t>Unstructured</a:t>
            </a:r>
            <a:endParaRPr b="1" dirty="0"/>
          </a:p>
          <a:p>
            <a:pPr marL="0" indent="0">
              <a:buNone/>
            </a:pPr>
            <a:endParaRPr b="1" dirty="0"/>
          </a:p>
          <a:p>
            <a:pPr marL="0" indent="0">
              <a:buNone/>
            </a:pPr>
            <a:endParaRPr sz="1800" dirty="0"/>
          </a:p>
        </p:txBody>
      </p:sp>
      <p:sp>
        <p:nvSpPr>
          <p:cNvPr id="351" name="Google Shape;351;p50"/>
          <p:cNvSpPr txBox="1">
            <a:spLocks noGrp="1"/>
          </p:cNvSpPr>
          <p:nvPr>
            <p:ph type="body" idx="1"/>
          </p:nvPr>
        </p:nvSpPr>
        <p:spPr>
          <a:xfrm>
            <a:off x="2664688" y="3467475"/>
            <a:ext cx="1565700" cy="577500"/>
          </a:xfrm>
          <a:prstGeom prst="rect">
            <a:avLst/>
          </a:prstGeom>
        </p:spPr>
        <p:txBody>
          <a:bodyPr spcFirstLastPara="1" wrap="square" lIns="91425" tIns="91425" rIns="91425" bIns="91425" anchor="t" anchorCtr="0">
            <a:noAutofit/>
          </a:bodyPr>
          <a:lstStyle/>
          <a:p>
            <a:pPr marL="0" indent="0">
              <a:buNone/>
            </a:pPr>
            <a:r>
              <a:rPr lang="en" b="1">
                <a:solidFill>
                  <a:schemeClr val="accent1"/>
                </a:solidFill>
              </a:rPr>
              <a:t>Structured</a:t>
            </a:r>
            <a:endParaRPr b="1">
              <a:solidFill>
                <a:schemeClr val="accent1"/>
              </a:solidFill>
            </a:endParaRPr>
          </a:p>
          <a:p>
            <a:pPr marL="0" indent="0">
              <a:buNone/>
            </a:pPr>
            <a:endParaRPr b="1">
              <a:solidFill>
                <a:schemeClr val="accent1"/>
              </a:solidFill>
            </a:endParaRPr>
          </a:p>
          <a:p>
            <a:pPr marL="0" indent="0">
              <a:buNone/>
            </a:pPr>
            <a:endParaRPr sz="1800">
              <a:solidFill>
                <a:srgbClr val="777777"/>
              </a:solidFill>
              <a:highlight>
                <a:srgbClr val="FFFFFF"/>
              </a:highlight>
              <a:latin typeface="Arial"/>
              <a:ea typeface="Arial"/>
              <a:cs typeface="Arial"/>
              <a:sym typeface="Arial"/>
            </a:endParaRPr>
          </a:p>
        </p:txBody>
      </p:sp>
      <p:sp>
        <p:nvSpPr>
          <p:cNvPr id="354" name="Google Shape;354;p50"/>
          <p:cNvSpPr txBox="1">
            <a:spLocks noGrp="1"/>
          </p:cNvSpPr>
          <p:nvPr>
            <p:ph type="body" idx="2"/>
          </p:nvPr>
        </p:nvSpPr>
        <p:spPr>
          <a:xfrm>
            <a:off x="9768158" y="410826"/>
            <a:ext cx="2420937" cy="576263"/>
          </a:xfrm>
          <a:prstGeom prst="rect">
            <a:avLst/>
          </a:prstGeom>
        </p:spPr>
        <p:txBody>
          <a:bodyPr spcFirstLastPara="1" wrap="square" lIns="91425" tIns="91425" rIns="91425" bIns="91425" anchor="t" anchorCtr="0">
            <a:noAutofit/>
          </a:bodyPr>
          <a:lstStyle/>
          <a:p>
            <a:pPr marL="0" indent="0">
              <a:buNone/>
            </a:pPr>
            <a:r>
              <a:rPr lang="en" b="1" dirty="0">
                <a:solidFill>
                  <a:srgbClr val="000000"/>
                </a:solidFill>
              </a:rPr>
              <a:t>Structure</a:t>
            </a:r>
            <a:endParaRPr b="1" dirty="0">
              <a:solidFill>
                <a:srgbClr val="000000"/>
              </a:solidFill>
            </a:endParaRPr>
          </a:p>
          <a:p>
            <a:pPr marL="0" indent="0">
              <a:buNone/>
            </a:pPr>
            <a:endParaRPr b="1" dirty="0">
              <a:solidFill>
                <a:srgbClr val="000000"/>
              </a:solidFill>
            </a:endParaRPr>
          </a:p>
          <a:p>
            <a:pPr marL="0" indent="0">
              <a:buNone/>
            </a:pPr>
            <a:endParaRPr sz="1800" dirty="0">
              <a:solidFill>
                <a:srgbClr val="000000"/>
              </a:solidFill>
              <a:highlight>
                <a:srgbClr val="FFFFFF"/>
              </a:highlight>
              <a:latin typeface="Arial"/>
              <a:ea typeface="Arial"/>
              <a:cs typeface="Arial"/>
              <a:sym typeface="Arial"/>
            </a:endParaRPr>
          </a:p>
        </p:txBody>
      </p:sp>
      <p:sp>
        <p:nvSpPr>
          <p:cNvPr id="355" name="Google Shape;355;p50"/>
          <p:cNvSpPr/>
          <p:nvPr/>
        </p:nvSpPr>
        <p:spPr>
          <a:xfrm>
            <a:off x="4858038" y="3933725"/>
            <a:ext cx="2399700" cy="23994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356" name="Google Shape;356;p50"/>
          <p:cNvSpPr/>
          <p:nvPr/>
        </p:nvSpPr>
        <p:spPr>
          <a:xfrm>
            <a:off x="5068863" y="4144550"/>
            <a:ext cx="1977900" cy="1977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a:endParaRPr sz="1800" b="1">
              <a:solidFill>
                <a:srgbClr val="263238"/>
              </a:solidFill>
              <a:latin typeface="Source Sans Pro"/>
              <a:ea typeface="Source Sans Pro"/>
              <a:cs typeface="Source Sans Pro"/>
              <a:sym typeface="Source Sans Pro"/>
            </a:endParaRPr>
          </a:p>
        </p:txBody>
      </p:sp>
      <p:sp>
        <p:nvSpPr>
          <p:cNvPr id="357" name="Google Shape;357;p50"/>
          <p:cNvSpPr/>
          <p:nvPr/>
        </p:nvSpPr>
        <p:spPr>
          <a:xfrm>
            <a:off x="7351656" y="1800125"/>
            <a:ext cx="2649300" cy="26490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358" name="Google Shape;358;p50"/>
          <p:cNvSpPr/>
          <p:nvPr/>
        </p:nvSpPr>
        <p:spPr>
          <a:xfrm>
            <a:off x="7584458" y="2032777"/>
            <a:ext cx="2183700" cy="21837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a:endParaRPr sz="1800" b="1">
              <a:solidFill>
                <a:srgbClr val="263238"/>
              </a:solidFill>
              <a:latin typeface="Source Sans Pro"/>
              <a:ea typeface="Source Sans Pro"/>
              <a:cs typeface="Source Sans Pro"/>
              <a:sym typeface="Source Sans Pro"/>
            </a:endParaRPr>
          </a:p>
        </p:txBody>
      </p:sp>
      <p:cxnSp>
        <p:nvCxnSpPr>
          <p:cNvPr id="359" name="Google Shape;359;p50"/>
          <p:cNvCxnSpPr/>
          <p:nvPr/>
        </p:nvCxnSpPr>
        <p:spPr>
          <a:xfrm>
            <a:off x="4156088" y="4151025"/>
            <a:ext cx="981000" cy="600000"/>
          </a:xfrm>
          <a:prstGeom prst="straightConnector1">
            <a:avLst/>
          </a:prstGeom>
          <a:noFill/>
          <a:ln w="9525" cap="flat" cmpd="sng">
            <a:solidFill>
              <a:srgbClr val="CFD8DC"/>
            </a:solidFill>
            <a:prstDash val="solid"/>
            <a:round/>
            <a:headEnd type="none" w="med" len="med"/>
            <a:tailEnd type="none" w="med" len="med"/>
          </a:ln>
        </p:spPr>
      </p:cxnSp>
      <p:cxnSp>
        <p:nvCxnSpPr>
          <p:cNvPr id="360" name="Google Shape;360;p50"/>
          <p:cNvCxnSpPr/>
          <p:nvPr/>
        </p:nvCxnSpPr>
        <p:spPr>
          <a:xfrm rot="10800000" flipH="1">
            <a:off x="6871738" y="3705250"/>
            <a:ext cx="859200" cy="859200"/>
          </a:xfrm>
          <a:prstGeom prst="straightConnector1">
            <a:avLst/>
          </a:prstGeom>
          <a:noFill/>
          <a:ln w="28575" cap="flat" cmpd="sng">
            <a:solidFill>
              <a:srgbClr val="CFD8DC"/>
            </a:solidFill>
            <a:prstDash val="solid"/>
            <a:round/>
            <a:headEnd type="none" w="med" len="med"/>
            <a:tailEnd type="none" w="med" len="med"/>
          </a:ln>
        </p:spPr>
      </p:cxnSp>
      <p:sp>
        <p:nvSpPr>
          <p:cNvPr id="17" name="Google Shape;267;p41">
            <a:extLst>
              <a:ext uri="{FF2B5EF4-FFF2-40B4-BE49-F238E27FC236}">
                <a16:creationId xmlns:a16="http://schemas.microsoft.com/office/drawing/2014/main" id="{09FD1D32-E59F-AB40-808B-E6FA1EDBB4D0}"/>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19</a:t>
            </a:fld>
            <a:endParaRPr lang="en-US" sz="105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body" idx="1"/>
          </p:nvPr>
        </p:nvSpPr>
        <p:spPr>
          <a:xfrm>
            <a:off x="2739300" y="2501400"/>
            <a:ext cx="6713400" cy="1093200"/>
          </a:xfrm>
          <a:prstGeom prst="rect">
            <a:avLst/>
          </a:prstGeom>
        </p:spPr>
        <p:txBody>
          <a:bodyPr spcFirstLastPara="1" wrap="square" lIns="91425" tIns="91425" rIns="91425" bIns="91425" anchor="t" anchorCtr="0">
            <a:noAutofit/>
          </a:bodyPr>
          <a:lstStyle/>
          <a:p>
            <a:pPr marL="0" indent="0">
              <a:buNone/>
            </a:pPr>
            <a:r>
              <a:rPr lang="en" b="1" i="0">
                <a:solidFill>
                  <a:srgbClr val="38761D"/>
                </a:solidFill>
              </a:rPr>
              <a:t>WARM UP Discussion:</a:t>
            </a:r>
            <a:endParaRPr b="1" i="0">
              <a:solidFill>
                <a:srgbClr val="38761D"/>
              </a:solidFill>
            </a:endParaRPr>
          </a:p>
          <a:p>
            <a:pPr marL="0" indent="0">
              <a:buNone/>
            </a:pPr>
            <a:r>
              <a:rPr lang="en" b="1">
                <a:solidFill>
                  <a:srgbClr val="0091EA"/>
                </a:solidFill>
              </a:rPr>
              <a:t>Data …</a:t>
            </a:r>
            <a:endParaRPr b="1">
              <a:solidFill>
                <a:srgbClr val="0091EA"/>
              </a:solidFill>
            </a:endParaRPr>
          </a:p>
          <a:p>
            <a:pPr marL="0" indent="0">
              <a:buNone/>
            </a:pPr>
            <a:r>
              <a:rPr lang="en">
                <a:solidFill>
                  <a:srgbClr val="000000"/>
                </a:solidFill>
              </a:rPr>
              <a:t>What are you thinking of when we talk about </a:t>
            </a:r>
            <a:r>
              <a:rPr lang="en">
                <a:solidFill>
                  <a:srgbClr val="0091EA"/>
                </a:solidFill>
              </a:rPr>
              <a:t>data</a:t>
            </a:r>
            <a:r>
              <a:rPr lang="en">
                <a:solidFill>
                  <a:srgbClr val="000000"/>
                </a:solidFill>
              </a:rPr>
              <a:t>? </a:t>
            </a:r>
            <a:endParaRPr>
              <a:solidFill>
                <a:srgbClr val="000000"/>
              </a:solidFill>
            </a:endParaRPr>
          </a:p>
        </p:txBody>
      </p:sp>
      <p:sp>
        <p:nvSpPr>
          <p:cNvPr id="176" name="Google Shape;176;p32"/>
          <p:cNvSpPr txBox="1"/>
          <p:nvPr/>
        </p:nvSpPr>
        <p:spPr>
          <a:xfrm>
            <a:off x="5829825" y="1162475"/>
            <a:ext cx="680700" cy="831600"/>
          </a:xfrm>
          <a:prstGeom prst="rect">
            <a:avLst/>
          </a:prstGeom>
          <a:noFill/>
          <a:ln>
            <a:noFill/>
          </a:ln>
        </p:spPr>
        <p:txBody>
          <a:bodyPr spcFirstLastPara="1" wrap="square" lIns="91425" tIns="91425" rIns="91425" bIns="91425" anchor="t" anchorCtr="0">
            <a:noAutofit/>
          </a:bodyPr>
          <a:lstStyle/>
          <a:p>
            <a:r>
              <a:rPr lang="en" sz="4800">
                <a:solidFill>
                  <a:srgbClr val="666666"/>
                </a:solidFill>
              </a:rPr>
              <a:t>?</a:t>
            </a:r>
            <a:endParaRPr sz="4800">
              <a:solidFill>
                <a:srgbClr val="666666"/>
              </a:solidFill>
            </a:endParaRPr>
          </a:p>
        </p:txBody>
      </p:sp>
      <p:pic>
        <p:nvPicPr>
          <p:cNvPr id="177" name="Google Shape;177;p32"/>
          <p:cNvPicPr preferRelativeResize="0"/>
          <p:nvPr/>
        </p:nvPicPr>
        <p:blipFill>
          <a:blip r:embed="rId3">
            <a:alphaModFix/>
          </a:blip>
          <a:stretch>
            <a:fillRect/>
          </a:stretch>
        </p:blipFill>
        <p:spPr>
          <a:xfrm>
            <a:off x="5295462" y="853051"/>
            <a:ext cx="1749425" cy="1700625"/>
          </a:xfrm>
          <a:prstGeom prst="rect">
            <a:avLst/>
          </a:prstGeom>
          <a:noFill/>
          <a:ln>
            <a:noFill/>
          </a:ln>
        </p:spPr>
      </p:pic>
      <p:sp>
        <p:nvSpPr>
          <p:cNvPr id="6" name="Google Shape;267;p41">
            <a:extLst>
              <a:ext uri="{FF2B5EF4-FFF2-40B4-BE49-F238E27FC236}">
                <a16:creationId xmlns:a16="http://schemas.microsoft.com/office/drawing/2014/main" id="{3FF2A411-C31E-A840-80A2-7D2009FC6AA7}"/>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2</a:t>
            </a:fld>
            <a:endParaRPr lang="en-US" sz="105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title"/>
          </p:nvPr>
        </p:nvSpPr>
        <p:spPr>
          <a:prstGeom prst="rect">
            <a:avLst/>
          </a:prstGeom>
        </p:spPr>
        <p:txBody>
          <a:bodyPr spcFirstLastPara="1" wrap="square" lIns="91425" tIns="91425" rIns="91425" bIns="91425" anchor="b" anchorCtr="0">
            <a:noAutofit/>
          </a:bodyPr>
          <a:lstStyle/>
          <a:p>
            <a:pPr>
              <a:buClr>
                <a:schemeClr val="dk1"/>
              </a:buClr>
              <a:buSzPts val="1100"/>
            </a:pPr>
            <a:r>
              <a:rPr lang="en" sz="3000"/>
              <a:t>Data Model Structures</a:t>
            </a:r>
            <a:endParaRPr sz="3000"/>
          </a:p>
        </p:txBody>
      </p:sp>
      <p:sp>
        <p:nvSpPr>
          <p:cNvPr id="368" name="Google Shape;368;p51"/>
          <p:cNvSpPr txBox="1">
            <a:spLocks noGrp="1"/>
          </p:cNvSpPr>
          <p:nvPr>
            <p:ph idx="1"/>
          </p:nvPr>
        </p:nvSpPr>
        <p:spPr>
          <a:xfrm>
            <a:off x="1097280" y="2183315"/>
            <a:ext cx="10058400" cy="3760891"/>
          </a:xfrm>
          <a:prstGeom prst="rect">
            <a:avLst/>
          </a:prstGeom>
        </p:spPr>
        <p:txBody>
          <a:bodyPr spcFirstLastPara="1" wrap="square" lIns="91425" tIns="91425" rIns="91425" bIns="91425" anchor="t" anchorCtr="0">
            <a:noAutofit/>
          </a:bodyPr>
          <a:lstStyle/>
          <a:p>
            <a:pPr marL="0" indent="0">
              <a:buNone/>
            </a:pPr>
            <a:r>
              <a:rPr lang="en" b="1" dirty="0">
                <a:solidFill>
                  <a:schemeClr val="accent1"/>
                </a:solidFill>
              </a:rPr>
              <a:t>Structured</a:t>
            </a:r>
            <a:endParaRPr b="1" dirty="0">
              <a:solidFill>
                <a:schemeClr val="accent1"/>
              </a:solidFill>
            </a:endParaRPr>
          </a:p>
          <a:p>
            <a:pPr marL="0" indent="0">
              <a:buNone/>
            </a:pPr>
            <a:endParaRPr b="1" dirty="0">
              <a:solidFill>
                <a:schemeClr val="accent1"/>
              </a:solidFill>
            </a:endParaRPr>
          </a:p>
          <a:p>
            <a:pPr indent="-342900">
              <a:lnSpc>
                <a:spcPct val="100000"/>
              </a:lnSpc>
              <a:buClr>
                <a:srgbClr val="777777"/>
              </a:buClr>
              <a:buSzPts val="1800"/>
              <a:buFont typeface="Arial"/>
              <a:buChar char="◎"/>
            </a:pPr>
            <a:r>
              <a:rPr lang="en" sz="1800" dirty="0">
                <a:solidFill>
                  <a:srgbClr val="777777"/>
                </a:solidFill>
                <a:highlight>
                  <a:srgbClr val="FFFFFF"/>
                </a:highlight>
                <a:latin typeface="Arial"/>
                <a:ea typeface="Arial"/>
                <a:cs typeface="Arial"/>
                <a:sym typeface="Arial"/>
              </a:rPr>
              <a:t>The data that has a structure, is typed and is well organized either in the form of tables or in some other way.</a:t>
            </a:r>
            <a:endParaRPr sz="1800" dirty="0">
              <a:solidFill>
                <a:srgbClr val="777777"/>
              </a:solidFill>
              <a:highlight>
                <a:srgbClr val="FFFFFF"/>
              </a:highlight>
              <a:latin typeface="Arial"/>
              <a:ea typeface="Arial"/>
              <a:cs typeface="Arial"/>
              <a:sym typeface="Arial"/>
            </a:endParaRPr>
          </a:p>
          <a:p>
            <a:pPr indent="0">
              <a:buNone/>
            </a:pPr>
            <a:endParaRPr sz="1800" dirty="0">
              <a:solidFill>
                <a:srgbClr val="777777"/>
              </a:solidFill>
              <a:highlight>
                <a:srgbClr val="FFFFFF"/>
              </a:highlight>
              <a:latin typeface="Arial"/>
              <a:ea typeface="Arial"/>
              <a:cs typeface="Arial"/>
              <a:sym typeface="Arial"/>
            </a:endParaRPr>
          </a:p>
          <a:p>
            <a:pPr indent="-342900">
              <a:buClr>
                <a:srgbClr val="777777"/>
              </a:buClr>
              <a:buSzPts val="1800"/>
              <a:buFont typeface="Arial"/>
              <a:buChar char="◎"/>
            </a:pPr>
            <a:r>
              <a:rPr lang="en" sz="1800" dirty="0">
                <a:solidFill>
                  <a:srgbClr val="777777"/>
                </a:solidFill>
                <a:highlight>
                  <a:srgbClr val="FFFFFF"/>
                </a:highlight>
                <a:latin typeface="Arial"/>
                <a:ea typeface="Arial"/>
                <a:cs typeface="Arial"/>
                <a:sym typeface="Arial"/>
              </a:rPr>
              <a:t>It has a high level of organization making it predictable, easy to organize and very easily searchable using basic algorithms.</a:t>
            </a:r>
            <a:endParaRPr sz="1800" dirty="0">
              <a:solidFill>
                <a:srgbClr val="777777"/>
              </a:solidFill>
              <a:highlight>
                <a:srgbClr val="FFFFFF"/>
              </a:highlight>
              <a:latin typeface="Arial"/>
              <a:ea typeface="Arial"/>
              <a:cs typeface="Arial"/>
              <a:sym typeface="Arial"/>
            </a:endParaRPr>
          </a:p>
        </p:txBody>
      </p:sp>
      <p:sp>
        <p:nvSpPr>
          <p:cNvPr id="371" name="Google Shape;371;p51"/>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20</a:t>
            </a:fld>
            <a:endParaRPr dirty="0"/>
          </a:p>
        </p:txBody>
      </p:sp>
      <p:sp>
        <p:nvSpPr>
          <p:cNvPr id="369" name="Google Shape;369;p51"/>
          <p:cNvSpPr txBox="1">
            <a:spLocks noGrp="1"/>
          </p:cNvSpPr>
          <p:nvPr>
            <p:ph type="body" idx="4294967295"/>
          </p:nvPr>
        </p:nvSpPr>
        <p:spPr>
          <a:xfrm>
            <a:off x="4886325" y="2183315"/>
            <a:ext cx="2419350" cy="1838325"/>
          </a:xfrm>
          <a:prstGeom prst="rect">
            <a:avLst/>
          </a:prstGeom>
        </p:spPr>
        <p:txBody>
          <a:bodyPr spcFirstLastPara="1" wrap="square" lIns="91425" tIns="91425" rIns="91425" bIns="91425" anchor="t" anchorCtr="0">
            <a:noAutofit/>
          </a:bodyPr>
          <a:lstStyle/>
          <a:p>
            <a:pPr marL="0" indent="0">
              <a:buNone/>
            </a:pPr>
            <a:r>
              <a:rPr lang="en" b="1" dirty="0">
                <a:solidFill>
                  <a:srgbClr val="D9D9D9"/>
                </a:solidFill>
              </a:rPr>
              <a:t>Unstructured</a:t>
            </a:r>
            <a:endParaRPr b="1" dirty="0">
              <a:solidFill>
                <a:srgbClr val="D9D9D9"/>
              </a:solidFill>
            </a:endParaRPr>
          </a:p>
          <a:p>
            <a:pPr marL="0" indent="0">
              <a:buNone/>
            </a:pPr>
            <a:endParaRPr b="1" dirty="0">
              <a:solidFill>
                <a:srgbClr val="D9D9D9"/>
              </a:solidFill>
            </a:endParaRPr>
          </a:p>
          <a:p>
            <a:pPr marL="0" indent="0">
              <a:buNone/>
            </a:pPr>
            <a:endParaRPr sz="1800" dirty="0">
              <a:solidFill>
                <a:srgbClr val="D9D9D9"/>
              </a:solidFill>
            </a:endParaRPr>
          </a:p>
        </p:txBody>
      </p:sp>
      <p:sp>
        <p:nvSpPr>
          <p:cNvPr id="370" name="Google Shape;370;p51"/>
          <p:cNvSpPr txBox="1">
            <a:spLocks noGrp="1"/>
          </p:cNvSpPr>
          <p:nvPr>
            <p:ph type="body" idx="4294967295"/>
          </p:nvPr>
        </p:nvSpPr>
        <p:spPr>
          <a:xfrm>
            <a:off x="8924303" y="2183315"/>
            <a:ext cx="3022600" cy="1838325"/>
          </a:xfrm>
          <a:prstGeom prst="rect">
            <a:avLst/>
          </a:prstGeom>
        </p:spPr>
        <p:txBody>
          <a:bodyPr spcFirstLastPara="1" wrap="square" lIns="91425" tIns="91425" rIns="91425" bIns="91425" anchor="t" anchorCtr="0">
            <a:noAutofit/>
          </a:bodyPr>
          <a:lstStyle/>
          <a:p>
            <a:pPr marL="0" indent="0">
              <a:buNone/>
            </a:pPr>
            <a:r>
              <a:rPr lang="en" b="1" dirty="0">
                <a:solidFill>
                  <a:srgbClr val="D9D9D9"/>
                </a:solidFill>
              </a:rPr>
              <a:t>Semi-structured</a:t>
            </a:r>
            <a:endParaRPr b="1" dirty="0">
              <a:solidFill>
                <a:srgbClr val="D9D9D9"/>
              </a:solidFill>
            </a:endParaRPr>
          </a:p>
          <a:p>
            <a:pPr marL="0" indent="0">
              <a:buNone/>
            </a:pPr>
            <a:endParaRPr dirty="0">
              <a:solidFill>
                <a:srgbClr val="D9D9D9"/>
              </a:solidFill>
            </a:endParaRPr>
          </a:p>
          <a:p>
            <a:pPr marL="0" indent="0">
              <a:lnSpc>
                <a:spcPct val="100000"/>
              </a:lnSpc>
              <a:buNone/>
            </a:pPr>
            <a:endParaRPr sz="1800" dirty="0">
              <a:solidFill>
                <a:srgbClr val="D9D9D9"/>
              </a:solidFill>
              <a:highlight>
                <a:srgbClr val="FFFFFF"/>
              </a:highlight>
              <a:latin typeface="Arial"/>
              <a:ea typeface="Arial"/>
              <a:cs typeface="Arial"/>
              <a:sym typeface="Arial"/>
            </a:endParaRPr>
          </a:p>
        </p:txBody>
      </p:sp>
      <p:sp>
        <p:nvSpPr>
          <p:cNvPr id="16" name="Google Shape;353;p50">
            <a:extLst>
              <a:ext uri="{FF2B5EF4-FFF2-40B4-BE49-F238E27FC236}">
                <a16:creationId xmlns:a16="http://schemas.microsoft.com/office/drawing/2014/main" id="{ACBB3005-57A1-4642-AFD8-B677DEADA022}"/>
              </a:ext>
            </a:extLst>
          </p:cNvPr>
          <p:cNvSpPr/>
          <p:nvPr/>
        </p:nvSpPr>
        <p:spPr>
          <a:xfrm>
            <a:off x="8601458" y="150675"/>
            <a:ext cx="1166700" cy="1133100"/>
          </a:xfrm>
          <a:prstGeom prst="ellipse">
            <a:avLst/>
          </a:prstGeom>
          <a:solidFill>
            <a:srgbClr val="5AB1C9"/>
          </a:solidFill>
          <a:ln w="9525" cap="flat" cmpd="sng">
            <a:solidFill>
              <a:srgbClr val="5AB1C9"/>
            </a:solidFill>
            <a:prstDash val="solid"/>
            <a:round/>
            <a:headEnd type="none" w="sm" len="sm"/>
            <a:tailEnd type="none" w="sm" len="sm"/>
          </a:ln>
        </p:spPr>
        <p:txBody>
          <a:bodyPr spcFirstLastPara="1" wrap="square" lIns="91425" tIns="91425" rIns="91425" bIns="91425" anchor="ctr" anchorCtr="0">
            <a:noAutofit/>
          </a:bodyPr>
          <a:lstStyle/>
          <a:p>
            <a:pPr algn="ctr"/>
            <a:endParaRPr sz="3000">
              <a:solidFill>
                <a:srgbClr val="FFFFFF"/>
              </a:solidFill>
              <a:latin typeface="Source Sans Pro"/>
              <a:ea typeface="Source Sans Pro"/>
              <a:cs typeface="Source Sans Pro"/>
              <a:sym typeface="Source Sans Pro"/>
            </a:endParaRPr>
          </a:p>
        </p:txBody>
      </p:sp>
      <p:sp>
        <p:nvSpPr>
          <p:cNvPr id="17" name="Google Shape;354;p50">
            <a:extLst>
              <a:ext uri="{FF2B5EF4-FFF2-40B4-BE49-F238E27FC236}">
                <a16:creationId xmlns:a16="http://schemas.microsoft.com/office/drawing/2014/main" id="{A84ED842-4D11-430C-90E1-A784AA984B8F}"/>
              </a:ext>
            </a:extLst>
          </p:cNvPr>
          <p:cNvSpPr txBox="1">
            <a:spLocks/>
          </p:cNvSpPr>
          <p:nvPr/>
        </p:nvSpPr>
        <p:spPr>
          <a:xfrm>
            <a:off x="9768158" y="410826"/>
            <a:ext cx="2420937" cy="576263"/>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Structure</a:t>
            </a:r>
          </a:p>
          <a:p>
            <a:pPr marL="0" indent="0">
              <a:buFont typeface="Calibri" panose="020F0502020204030204" pitchFamily="34" charset="0"/>
              <a:buNone/>
            </a:pPr>
            <a:endParaRPr lang="en-US" b="1">
              <a:solidFill>
                <a:srgbClr val="000000"/>
              </a:solidFill>
            </a:endParaRPr>
          </a:p>
          <a:p>
            <a:pPr marL="0" indent="0">
              <a:buFont typeface="Calibri" panose="020F0502020204030204" pitchFamily="34" charset="0"/>
              <a:buNone/>
            </a:pPr>
            <a:endParaRPr lang="en-US" sz="18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Data Model Structures</a:t>
            </a:r>
            <a:endParaRPr sz="3000"/>
          </a:p>
        </p:txBody>
      </p:sp>
      <p:sp>
        <p:nvSpPr>
          <p:cNvPr id="379" name="Google Shape;379;p52"/>
          <p:cNvSpPr txBox="1">
            <a:spLocks noGrp="1"/>
          </p:cNvSpPr>
          <p:nvPr>
            <p:ph idx="1"/>
          </p:nvPr>
        </p:nvSpPr>
        <p:spPr>
          <a:prstGeom prst="rect">
            <a:avLst/>
          </a:prstGeom>
        </p:spPr>
        <p:txBody>
          <a:bodyPr spcFirstLastPara="1" wrap="square" lIns="91425" tIns="91425" rIns="91425" bIns="91425" anchor="t" anchorCtr="0">
            <a:noAutofit/>
          </a:bodyPr>
          <a:lstStyle/>
          <a:p>
            <a:pPr marL="0" indent="0">
              <a:buNone/>
            </a:pPr>
            <a:r>
              <a:rPr lang="en" b="1" dirty="0">
                <a:solidFill>
                  <a:srgbClr val="D9D9D9"/>
                </a:solidFill>
              </a:rPr>
              <a:t>Structured</a:t>
            </a:r>
            <a:endParaRPr b="1" dirty="0">
              <a:solidFill>
                <a:srgbClr val="D9D9D9"/>
              </a:solidFill>
            </a:endParaRPr>
          </a:p>
          <a:p>
            <a:pPr marL="0" indent="0">
              <a:buNone/>
            </a:pPr>
            <a:endParaRPr sz="1800" dirty="0">
              <a:solidFill>
                <a:srgbClr val="D9D9D9"/>
              </a:solidFill>
              <a:highlight>
                <a:srgbClr val="FFFFFF"/>
              </a:highlight>
              <a:latin typeface="Arial"/>
              <a:ea typeface="Arial"/>
              <a:cs typeface="Arial"/>
              <a:sym typeface="Arial"/>
            </a:endParaRPr>
          </a:p>
        </p:txBody>
      </p:sp>
      <p:sp>
        <p:nvSpPr>
          <p:cNvPr id="382" name="Google Shape;382;p52"/>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21</a:t>
            </a:fld>
            <a:endParaRPr/>
          </a:p>
        </p:txBody>
      </p:sp>
      <p:sp>
        <p:nvSpPr>
          <p:cNvPr id="380" name="Google Shape;380;p52"/>
          <p:cNvSpPr txBox="1">
            <a:spLocks noGrp="1"/>
          </p:cNvSpPr>
          <p:nvPr>
            <p:ph type="body" idx="4294967295"/>
          </p:nvPr>
        </p:nvSpPr>
        <p:spPr>
          <a:xfrm>
            <a:off x="3849688" y="2108201"/>
            <a:ext cx="5319712" cy="1838325"/>
          </a:xfrm>
          <a:prstGeom prst="rect">
            <a:avLst/>
          </a:prstGeom>
        </p:spPr>
        <p:txBody>
          <a:bodyPr spcFirstLastPara="1" wrap="square" lIns="91425" tIns="91425" rIns="91425" bIns="91425" anchor="t" anchorCtr="0">
            <a:noAutofit/>
          </a:bodyPr>
          <a:lstStyle/>
          <a:p>
            <a:pPr marL="0" indent="0">
              <a:buNone/>
            </a:pPr>
            <a:r>
              <a:rPr lang="en" b="1" dirty="0"/>
              <a:t>Unstructured</a:t>
            </a:r>
            <a:endParaRPr b="1" dirty="0"/>
          </a:p>
          <a:p>
            <a:pPr marL="0" indent="0">
              <a:buNone/>
            </a:pPr>
            <a:endParaRPr b="1" dirty="0"/>
          </a:p>
          <a:p>
            <a:pPr indent="-342900">
              <a:buClr>
                <a:srgbClr val="777777"/>
              </a:buClr>
              <a:buSzPts val="1800"/>
              <a:buFont typeface="Arial"/>
              <a:buChar char="◎"/>
            </a:pPr>
            <a:r>
              <a:rPr lang="en" sz="1800" dirty="0">
                <a:solidFill>
                  <a:srgbClr val="777777"/>
                </a:solidFill>
                <a:highlight>
                  <a:srgbClr val="FFFFFF"/>
                </a:highlight>
                <a:latin typeface="Arial"/>
                <a:ea typeface="Arial"/>
                <a:cs typeface="Arial"/>
                <a:sym typeface="Arial"/>
              </a:rPr>
              <a:t>The data that is unstructured or unorganized. </a:t>
            </a:r>
            <a:endParaRPr sz="1800" dirty="0">
              <a:solidFill>
                <a:srgbClr val="777777"/>
              </a:solidFill>
              <a:highlight>
                <a:srgbClr val="FFFFFF"/>
              </a:highlight>
              <a:latin typeface="Arial"/>
              <a:ea typeface="Arial"/>
              <a:cs typeface="Arial"/>
              <a:sym typeface="Arial"/>
            </a:endParaRPr>
          </a:p>
          <a:p>
            <a:pPr indent="0">
              <a:buNone/>
            </a:pPr>
            <a:endParaRPr sz="1800" dirty="0">
              <a:solidFill>
                <a:srgbClr val="777777"/>
              </a:solidFill>
              <a:highlight>
                <a:srgbClr val="FFFFFF"/>
              </a:highlight>
              <a:latin typeface="Arial"/>
              <a:ea typeface="Arial"/>
              <a:cs typeface="Arial"/>
              <a:sym typeface="Arial"/>
            </a:endParaRPr>
          </a:p>
          <a:p>
            <a:pPr indent="-342900">
              <a:buClr>
                <a:srgbClr val="777777"/>
              </a:buClr>
              <a:buSzPts val="1800"/>
              <a:buFont typeface="Arial"/>
              <a:buChar char="◎"/>
            </a:pPr>
            <a:r>
              <a:rPr lang="en" sz="1800" dirty="0">
                <a:solidFill>
                  <a:srgbClr val="777777"/>
                </a:solidFill>
                <a:highlight>
                  <a:srgbClr val="FFFFFF"/>
                </a:highlight>
                <a:latin typeface="Arial"/>
                <a:ea typeface="Arial"/>
                <a:cs typeface="Arial"/>
                <a:sym typeface="Arial"/>
              </a:rPr>
              <a:t>Operating such type of data becomes difficult and requires advance tools and softwares to access information.</a:t>
            </a:r>
            <a:endParaRPr sz="1800" dirty="0"/>
          </a:p>
        </p:txBody>
      </p:sp>
      <p:sp>
        <p:nvSpPr>
          <p:cNvPr id="381" name="Google Shape;381;p52"/>
          <p:cNvSpPr txBox="1">
            <a:spLocks noGrp="1"/>
          </p:cNvSpPr>
          <p:nvPr>
            <p:ph type="body" idx="4294967295"/>
          </p:nvPr>
        </p:nvSpPr>
        <p:spPr>
          <a:xfrm>
            <a:off x="8926860" y="2150321"/>
            <a:ext cx="3022600" cy="1838325"/>
          </a:xfrm>
          <a:prstGeom prst="rect">
            <a:avLst/>
          </a:prstGeom>
        </p:spPr>
        <p:txBody>
          <a:bodyPr spcFirstLastPara="1" wrap="square" lIns="91425" tIns="91425" rIns="91425" bIns="91425" anchor="t" anchorCtr="0">
            <a:noAutofit/>
          </a:bodyPr>
          <a:lstStyle/>
          <a:p>
            <a:pPr marL="0" indent="0">
              <a:buNone/>
            </a:pPr>
            <a:r>
              <a:rPr lang="en" b="1" dirty="0">
                <a:solidFill>
                  <a:srgbClr val="D9D9D9"/>
                </a:solidFill>
              </a:rPr>
              <a:t>Semi-structured</a:t>
            </a:r>
            <a:endParaRPr b="1" dirty="0">
              <a:solidFill>
                <a:srgbClr val="D9D9D9"/>
              </a:solidFill>
            </a:endParaRPr>
          </a:p>
          <a:p>
            <a:pPr marL="0" indent="0">
              <a:buNone/>
            </a:pPr>
            <a:endParaRPr dirty="0">
              <a:solidFill>
                <a:srgbClr val="D9D9D9"/>
              </a:solidFill>
            </a:endParaRPr>
          </a:p>
          <a:p>
            <a:pPr marL="0" indent="0">
              <a:lnSpc>
                <a:spcPct val="100000"/>
              </a:lnSpc>
              <a:buNone/>
            </a:pPr>
            <a:endParaRPr sz="1800" dirty="0">
              <a:solidFill>
                <a:srgbClr val="D9D9D9"/>
              </a:solidFill>
              <a:highlight>
                <a:srgbClr val="FFFFFF"/>
              </a:highlight>
              <a:latin typeface="Arial"/>
              <a:ea typeface="Arial"/>
              <a:cs typeface="Arial"/>
              <a:sym typeface="Arial"/>
            </a:endParaRPr>
          </a:p>
        </p:txBody>
      </p:sp>
      <p:sp>
        <p:nvSpPr>
          <p:cNvPr id="9" name="Google Shape;353;p50">
            <a:extLst>
              <a:ext uri="{FF2B5EF4-FFF2-40B4-BE49-F238E27FC236}">
                <a16:creationId xmlns:a16="http://schemas.microsoft.com/office/drawing/2014/main" id="{E064B8DF-0BA8-4C6D-AEB6-CD6AA911C5BB}"/>
              </a:ext>
            </a:extLst>
          </p:cNvPr>
          <p:cNvSpPr/>
          <p:nvPr/>
        </p:nvSpPr>
        <p:spPr>
          <a:xfrm>
            <a:off x="8601458" y="150675"/>
            <a:ext cx="1166700" cy="1133100"/>
          </a:xfrm>
          <a:prstGeom prst="ellipse">
            <a:avLst/>
          </a:prstGeom>
          <a:solidFill>
            <a:srgbClr val="5AB1C9"/>
          </a:solidFill>
          <a:ln w="9525" cap="flat" cmpd="sng">
            <a:solidFill>
              <a:srgbClr val="5AB1C9"/>
            </a:solidFill>
            <a:prstDash val="solid"/>
            <a:round/>
            <a:headEnd type="none" w="sm" len="sm"/>
            <a:tailEnd type="none" w="sm" len="sm"/>
          </a:ln>
        </p:spPr>
        <p:txBody>
          <a:bodyPr spcFirstLastPara="1" wrap="square" lIns="91425" tIns="91425" rIns="91425" bIns="91425" anchor="ctr" anchorCtr="0">
            <a:noAutofit/>
          </a:bodyPr>
          <a:lstStyle/>
          <a:p>
            <a:pPr algn="ctr"/>
            <a:endParaRPr sz="3000">
              <a:solidFill>
                <a:srgbClr val="FFFFFF"/>
              </a:solidFill>
              <a:latin typeface="Source Sans Pro"/>
              <a:ea typeface="Source Sans Pro"/>
              <a:cs typeface="Source Sans Pro"/>
              <a:sym typeface="Source Sans Pro"/>
            </a:endParaRPr>
          </a:p>
        </p:txBody>
      </p:sp>
      <p:sp>
        <p:nvSpPr>
          <p:cNvPr id="10" name="Google Shape;354;p50">
            <a:extLst>
              <a:ext uri="{FF2B5EF4-FFF2-40B4-BE49-F238E27FC236}">
                <a16:creationId xmlns:a16="http://schemas.microsoft.com/office/drawing/2014/main" id="{778D1D81-96D7-4E62-98CA-BFDA172FEABD}"/>
              </a:ext>
            </a:extLst>
          </p:cNvPr>
          <p:cNvSpPr txBox="1">
            <a:spLocks/>
          </p:cNvSpPr>
          <p:nvPr/>
        </p:nvSpPr>
        <p:spPr>
          <a:xfrm>
            <a:off x="9768158" y="410826"/>
            <a:ext cx="2420937" cy="576263"/>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Structure</a:t>
            </a:r>
          </a:p>
          <a:p>
            <a:pPr marL="0" indent="0">
              <a:buFont typeface="Calibri" panose="020F0502020204030204" pitchFamily="34" charset="0"/>
              <a:buNone/>
            </a:pPr>
            <a:endParaRPr lang="en-US" b="1">
              <a:solidFill>
                <a:srgbClr val="000000"/>
              </a:solidFill>
            </a:endParaRPr>
          </a:p>
          <a:p>
            <a:pPr marL="0" indent="0">
              <a:buFont typeface="Calibri" panose="020F0502020204030204" pitchFamily="34" charset="0"/>
              <a:buNone/>
            </a:pPr>
            <a:endParaRPr lang="en-US" sz="18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3"/>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dirty="0"/>
              <a:t>Data Model Structures</a:t>
            </a:r>
            <a:endParaRPr sz="3000" dirty="0"/>
          </a:p>
        </p:txBody>
      </p:sp>
      <p:sp>
        <p:nvSpPr>
          <p:cNvPr id="390" name="Google Shape;390;p53"/>
          <p:cNvSpPr txBox="1">
            <a:spLocks noGrp="1"/>
          </p:cNvSpPr>
          <p:nvPr>
            <p:ph idx="1"/>
          </p:nvPr>
        </p:nvSpPr>
        <p:spPr>
          <a:xfrm>
            <a:off x="1097280" y="1919453"/>
            <a:ext cx="1919297" cy="3760891"/>
          </a:xfrm>
          <a:prstGeom prst="rect">
            <a:avLst/>
          </a:prstGeom>
        </p:spPr>
        <p:txBody>
          <a:bodyPr spcFirstLastPara="1" wrap="square" lIns="91425" tIns="91425" rIns="91425" bIns="91425" anchor="t" anchorCtr="0">
            <a:noAutofit/>
          </a:bodyPr>
          <a:lstStyle/>
          <a:p>
            <a:pPr marL="0" indent="0">
              <a:buNone/>
            </a:pPr>
            <a:r>
              <a:rPr lang="en" b="1" dirty="0">
                <a:solidFill>
                  <a:srgbClr val="D9D9D9"/>
                </a:solidFill>
              </a:rPr>
              <a:t>Structured</a:t>
            </a:r>
            <a:endParaRPr b="1" dirty="0">
              <a:solidFill>
                <a:srgbClr val="D9D9D9"/>
              </a:solidFill>
            </a:endParaRPr>
          </a:p>
          <a:p>
            <a:pPr marL="0" indent="0">
              <a:buNone/>
            </a:pPr>
            <a:endParaRPr b="1" dirty="0">
              <a:solidFill>
                <a:srgbClr val="D9D9D9"/>
              </a:solidFill>
            </a:endParaRPr>
          </a:p>
          <a:p>
            <a:pPr marL="0" indent="0">
              <a:buNone/>
            </a:pPr>
            <a:endParaRPr sz="1800" dirty="0">
              <a:solidFill>
                <a:srgbClr val="D9D9D9"/>
              </a:solidFill>
              <a:highlight>
                <a:srgbClr val="FFFFFF"/>
              </a:highlight>
              <a:latin typeface="Arial"/>
              <a:ea typeface="Arial"/>
              <a:cs typeface="Arial"/>
              <a:sym typeface="Arial"/>
            </a:endParaRPr>
          </a:p>
        </p:txBody>
      </p:sp>
      <p:sp>
        <p:nvSpPr>
          <p:cNvPr id="393" name="Google Shape;393;p53"/>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22</a:t>
            </a:fld>
            <a:endParaRPr/>
          </a:p>
        </p:txBody>
      </p:sp>
      <p:sp>
        <p:nvSpPr>
          <p:cNvPr id="391" name="Google Shape;391;p53"/>
          <p:cNvSpPr txBox="1">
            <a:spLocks noGrp="1"/>
          </p:cNvSpPr>
          <p:nvPr>
            <p:ph type="body" idx="4294967295"/>
          </p:nvPr>
        </p:nvSpPr>
        <p:spPr>
          <a:xfrm>
            <a:off x="3855563" y="1948992"/>
            <a:ext cx="2419350" cy="1838325"/>
          </a:xfrm>
          <a:prstGeom prst="rect">
            <a:avLst/>
          </a:prstGeom>
        </p:spPr>
        <p:txBody>
          <a:bodyPr spcFirstLastPara="1" wrap="square" lIns="91425" tIns="91425" rIns="91425" bIns="91425" anchor="t" anchorCtr="0">
            <a:noAutofit/>
          </a:bodyPr>
          <a:lstStyle/>
          <a:p>
            <a:pPr marL="0" indent="0">
              <a:buNone/>
            </a:pPr>
            <a:r>
              <a:rPr lang="en" b="1" dirty="0">
                <a:solidFill>
                  <a:srgbClr val="D9D9D9"/>
                </a:solidFill>
              </a:rPr>
              <a:t>Unstructured</a:t>
            </a:r>
            <a:endParaRPr b="1" dirty="0">
              <a:solidFill>
                <a:srgbClr val="D9D9D9"/>
              </a:solidFill>
            </a:endParaRPr>
          </a:p>
          <a:p>
            <a:pPr marL="0" indent="0">
              <a:buNone/>
            </a:pPr>
            <a:endParaRPr b="1" dirty="0">
              <a:solidFill>
                <a:srgbClr val="D9D9D9"/>
              </a:solidFill>
            </a:endParaRPr>
          </a:p>
          <a:p>
            <a:pPr marL="0" indent="0">
              <a:buNone/>
            </a:pPr>
            <a:endParaRPr sz="1800" dirty="0">
              <a:solidFill>
                <a:srgbClr val="D9D9D9"/>
              </a:solidFill>
            </a:endParaRPr>
          </a:p>
        </p:txBody>
      </p:sp>
      <p:sp>
        <p:nvSpPr>
          <p:cNvPr id="392" name="Google Shape;392;p53"/>
          <p:cNvSpPr txBox="1">
            <a:spLocks noGrp="1"/>
          </p:cNvSpPr>
          <p:nvPr>
            <p:ph type="body" idx="4294967295"/>
          </p:nvPr>
        </p:nvSpPr>
        <p:spPr>
          <a:xfrm>
            <a:off x="6670358" y="1919453"/>
            <a:ext cx="5028306" cy="1838325"/>
          </a:xfrm>
          <a:prstGeom prst="rect">
            <a:avLst/>
          </a:prstGeom>
        </p:spPr>
        <p:txBody>
          <a:bodyPr spcFirstLastPara="1" wrap="square" lIns="91425" tIns="91425" rIns="91425" bIns="91425" anchor="t" anchorCtr="0">
            <a:noAutofit/>
          </a:bodyPr>
          <a:lstStyle/>
          <a:p>
            <a:pPr marL="0" indent="0">
              <a:buNone/>
            </a:pPr>
            <a:r>
              <a:rPr lang="en" b="1" dirty="0">
                <a:solidFill>
                  <a:schemeClr val="accent6"/>
                </a:solidFill>
              </a:rPr>
              <a:t>Semi-structured</a:t>
            </a:r>
            <a:endParaRPr b="1" dirty="0">
              <a:solidFill>
                <a:schemeClr val="accent6"/>
              </a:solidFill>
            </a:endParaRPr>
          </a:p>
          <a:p>
            <a:pPr marL="365125" indent="-365125">
              <a:lnSpc>
                <a:spcPct val="100000"/>
              </a:lnSpc>
              <a:buClr>
                <a:srgbClr val="6C6C6C"/>
              </a:buClr>
              <a:buSzPts val="1800"/>
              <a:buFont typeface="Arial"/>
              <a:buChar char="◎"/>
            </a:pPr>
            <a:r>
              <a:rPr lang="en" sz="1800" dirty="0">
                <a:solidFill>
                  <a:srgbClr val="6C6C6C"/>
                </a:solidFill>
                <a:highlight>
                  <a:srgbClr val="FFFFFF"/>
                </a:highlight>
                <a:latin typeface="Arial"/>
                <a:ea typeface="Arial"/>
                <a:cs typeface="Arial"/>
                <a:sym typeface="Arial"/>
              </a:rPr>
              <a:t>Semi-structured data lies somewhere between the two. </a:t>
            </a:r>
            <a:endParaRPr sz="1800" dirty="0">
              <a:solidFill>
                <a:srgbClr val="6C6C6C"/>
              </a:solidFill>
              <a:highlight>
                <a:srgbClr val="FFFFFF"/>
              </a:highlight>
              <a:latin typeface="Arial"/>
              <a:ea typeface="Arial"/>
              <a:cs typeface="Arial"/>
              <a:sym typeface="Arial"/>
            </a:endParaRPr>
          </a:p>
          <a:p>
            <a:pPr marL="365125" indent="-365125">
              <a:lnSpc>
                <a:spcPct val="100000"/>
              </a:lnSpc>
              <a:spcBef>
                <a:spcPts val="0"/>
              </a:spcBef>
              <a:buClr>
                <a:srgbClr val="6C6C6C"/>
              </a:buClr>
              <a:buSzPts val="1800"/>
              <a:buFont typeface="Arial"/>
              <a:buChar char="◎"/>
            </a:pPr>
            <a:r>
              <a:rPr lang="en" sz="1800" dirty="0">
                <a:solidFill>
                  <a:srgbClr val="6C6C6C"/>
                </a:solidFill>
                <a:highlight>
                  <a:srgbClr val="FFFFFF"/>
                </a:highlight>
                <a:latin typeface="Arial"/>
                <a:ea typeface="Arial"/>
                <a:cs typeface="Arial"/>
                <a:sym typeface="Arial"/>
              </a:rPr>
              <a:t>It is a form of </a:t>
            </a:r>
            <a:r>
              <a:rPr lang="en" sz="1800" dirty="0">
                <a:solidFill>
                  <a:srgbClr val="6C6C6C"/>
                </a:solidFill>
                <a:highlight>
                  <a:srgbClr val="FFFFFF"/>
                </a:highlight>
                <a:uFill>
                  <a:noFill/>
                </a:uFill>
                <a:latin typeface="Arial"/>
                <a:ea typeface="Arial"/>
                <a:cs typeface="Arial"/>
                <a:sym typeface="Arial"/>
                <a:hlinkClick r:id="rId3"/>
              </a:rPr>
              <a:t>structured data</a:t>
            </a:r>
            <a:r>
              <a:rPr lang="en" sz="1800" dirty="0">
                <a:solidFill>
                  <a:srgbClr val="6C6C6C"/>
                </a:solidFill>
                <a:highlight>
                  <a:srgbClr val="FFFFFF"/>
                </a:highlight>
                <a:latin typeface="Arial"/>
                <a:ea typeface="Arial"/>
                <a:cs typeface="Arial"/>
                <a:sym typeface="Arial"/>
              </a:rPr>
              <a:t> that does not conform with the formal structure of data models associated with </a:t>
            </a:r>
            <a:r>
              <a:rPr lang="en" sz="1800" dirty="0">
                <a:solidFill>
                  <a:srgbClr val="6C6C6C"/>
                </a:solidFill>
                <a:highlight>
                  <a:srgbClr val="FFFFFF"/>
                </a:highlight>
                <a:uFill>
                  <a:noFill/>
                </a:uFill>
                <a:latin typeface="Arial"/>
                <a:ea typeface="Arial"/>
                <a:cs typeface="Arial"/>
                <a:sym typeface="Arial"/>
                <a:hlinkClick r:id="rId4"/>
              </a:rPr>
              <a:t>relational databases</a:t>
            </a:r>
            <a:r>
              <a:rPr lang="en" sz="1800" dirty="0">
                <a:solidFill>
                  <a:srgbClr val="6C6C6C"/>
                </a:solidFill>
                <a:highlight>
                  <a:srgbClr val="FFFFFF"/>
                </a:highlight>
                <a:latin typeface="Arial"/>
                <a:ea typeface="Arial"/>
                <a:cs typeface="Arial"/>
                <a:sym typeface="Arial"/>
              </a:rPr>
              <a:t> or other forms of </a:t>
            </a:r>
            <a:r>
              <a:rPr lang="en" sz="1800" dirty="0">
                <a:solidFill>
                  <a:srgbClr val="6C6C6C"/>
                </a:solidFill>
                <a:highlight>
                  <a:srgbClr val="FFFFFF"/>
                </a:highlight>
                <a:uFill>
                  <a:noFill/>
                </a:uFill>
                <a:latin typeface="Arial"/>
                <a:ea typeface="Arial"/>
                <a:cs typeface="Arial"/>
                <a:sym typeface="Arial"/>
                <a:hlinkClick r:id="rId5"/>
              </a:rPr>
              <a:t>data tables</a:t>
            </a:r>
            <a:endParaRPr sz="1800" dirty="0">
              <a:solidFill>
                <a:srgbClr val="6C6C6C"/>
              </a:solidFill>
              <a:highlight>
                <a:srgbClr val="FFFFFF"/>
              </a:highlight>
              <a:latin typeface="Arial"/>
              <a:ea typeface="Arial"/>
              <a:cs typeface="Arial"/>
              <a:sym typeface="Arial"/>
            </a:endParaRPr>
          </a:p>
          <a:p>
            <a:pPr marL="365125" indent="-365125">
              <a:lnSpc>
                <a:spcPct val="100000"/>
              </a:lnSpc>
              <a:spcBef>
                <a:spcPts val="0"/>
              </a:spcBef>
              <a:buClr>
                <a:srgbClr val="6C6C6C"/>
              </a:buClr>
              <a:buSzPts val="1800"/>
              <a:buFont typeface="Arial"/>
              <a:buChar char="◎"/>
            </a:pPr>
            <a:r>
              <a:rPr lang="en" sz="1800" dirty="0">
                <a:solidFill>
                  <a:srgbClr val="6C6C6C"/>
                </a:solidFill>
                <a:highlight>
                  <a:srgbClr val="FFFFFF"/>
                </a:highlight>
                <a:latin typeface="Arial"/>
                <a:ea typeface="Arial"/>
                <a:cs typeface="Arial"/>
                <a:sym typeface="Arial"/>
              </a:rPr>
              <a:t>But contains </a:t>
            </a:r>
            <a:r>
              <a:rPr lang="en" sz="1800" dirty="0">
                <a:solidFill>
                  <a:srgbClr val="6C6C6C"/>
                </a:solidFill>
                <a:highlight>
                  <a:srgbClr val="FFFFFF"/>
                </a:highlight>
                <a:uFill>
                  <a:noFill/>
                </a:uFill>
                <a:latin typeface="Arial"/>
                <a:ea typeface="Arial"/>
                <a:cs typeface="Arial"/>
                <a:sym typeface="Arial"/>
                <a:hlinkClick r:id="rId6"/>
              </a:rPr>
              <a:t>tags</a:t>
            </a:r>
            <a:r>
              <a:rPr lang="en" sz="1800" dirty="0">
                <a:solidFill>
                  <a:srgbClr val="6C6C6C"/>
                </a:solidFill>
                <a:highlight>
                  <a:srgbClr val="FFFFFF"/>
                </a:highlight>
                <a:latin typeface="Arial"/>
                <a:ea typeface="Arial"/>
                <a:cs typeface="Arial"/>
                <a:sym typeface="Arial"/>
              </a:rPr>
              <a:t> or other markers to separate semantic elements and enforce hierarchies of records and fields within the data. </a:t>
            </a:r>
            <a:endParaRPr sz="1800" dirty="0">
              <a:solidFill>
                <a:srgbClr val="6C6C6C"/>
              </a:solidFill>
              <a:highlight>
                <a:srgbClr val="FFFFFF"/>
              </a:highlight>
              <a:latin typeface="Arial"/>
              <a:ea typeface="Arial"/>
              <a:cs typeface="Arial"/>
              <a:sym typeface="Arial"/>
            </a:endParaRPr>
          </a:p>
          <a:p>
            <a:pPr marL="365125" indent="-365125">
              <a:lnSpc>
                <a:spcPct val="100000"/>
              </a:lnSpc>
              <a:spcBef>
                <a:spcPts val="0"/>
              </a:spcBef>
              <a:buClr>
                <a:srgbClr val="6C6C6C"/>
              </a:buClr>
              <a:buSzPts val="1800"/>
              <a:buFont typeface="Arial"/>
              <a:buChar char="◎"/>
            </a:pPr>
            <a:r>
              <a:rPr lang="en" sz="1800" dirty="0">
                <a:solidFill>
                  <a:srgbClr val="6C6C6C"/>
                </a:solidFill>
                <a:highlight>
                  <a:srgbClr val="FFFFFF"/>
                </a:highlight>
                <a:latin typeface="Arial"/>
                <a:ea typeface="Arial"/>
                <a:cs typeface="Arial"/>
                <a:sym typeface="Arial"/>
              </a:rPr>
              <a:t>It is also known as </a:t>
            </a:r>
            <a:r>
              <a:rPr lang="en" sz="1800" dirty="0">
                <a:solidFill>
                  <a:srgbClr val="6C6C6C"/>
                </a:solidFill>
                <a:highlight>
                  <a:srgbClr val="FFFFFF"/>
                </a:highlight>
                <a:uFill>
                  <a:noFill/>
                </a:uFill>
                <a:latin typeface="Arial"/>
                <a:ea typeface="Arial"/>
                <a:cs typeface="Arial"/>
                <a:sym typeface="Arial"/>
                <a:hlinkClick r:id="rId7"/>
              </a:rPr>
              <a:t>self-describing</a:t>
            </a:r>
            <a:r>
              <a:rPr lang="en" sz="1800" dirty="0">
                <a:solidFill>
                  <a:srgbClr val="6C6C6C"/>
                </a:solidFill>
                <a:highlight>
                  <a:srgbClr val="FFFFFF"/>
                </a:highlight>
                <a:latin typeface="Arial"/>
                <a:ea typeface="Arial"/>
                <a:cs typeface="Arial"/>
                <a:sym typeface="Arial"/>
              </a:rPr>
              <a:t> structure.</a:t>
            </a:r>
            <a:endParaRPr sz="1800" dirty="0">
              <a:solidFill>
                <a:srgbClr val="6C6C6C"/>
              </a:solidFill>
              <a:highlight>
                <a:srgbClr val="FFFFFF"/>
              </a:highlight>
              <a:latin typeface="Arial"/>
              <a:ea typeface="Arial"/>
              <a:cs typeface="Arial"/>
              <a:sym typeface="Arial"/>
            </a:endParaRPr>
          </a:p>
          <a:p>
            <a:pPr marL="0" indent="0">
              <a:lnSpc>
                <a:spcPct val="100000"/>
              </a:lnSpc>
              <a:buNone/>
            </a:pPr>
            <a:endParaRPr sz="1800" dirty="0">
              <a:solidFill>
                <a:srgbClr val="6C6C6C"/>
              </a:solidFill>
              <a:highlight>
                <a:srgbClr val="FFFFFF"/>
              </a:highlight>
              <a:latin typeface="Arial"/>
              <a:ea typeface="Arial"/>
              <a:cs typeface="Arial"/>
              <a:sym typeface="Arial"/>
            </a:endParaRPr>
          </a:p>
        </p:txBody>
      </p:sp>
      <p:sp>
        <p:nvSpPr>
          <p:cNvPr id="14" name="Google Shape;353;p50">
            <a:extLst>
              <a:ext uri="{FF2B5EF4-FFF2-40B4-BE49-F238E27FC236}">
                <a16:creationId xmlns:a16="http://schemas.microsoft.com/office/drawing/2014/main" id="{0FB9880C-FBDE-4C7A-9674-FF289CD53C27}"/>
              </a:ext>
            </a:extLst>
          </p:cNvPr>
          <p:cNvSpPr/>
          <p:nvPr/>
        </p:nvSpPr>
        <p:spPr>
          <a:xfrm>
            <a:off x="8601458" y="150675"/>
            <a:ext cx="1166700" cy="1133100"/>
          </a:xfrm>
          <a:prstGeom prst="ellipse">
            <a:avLst/>
          </a:prstGeom>
          <a:solidFill>
            <a:srgbClr val="5AB1C9"/>
          </a:solidFill>
          <a:ln w="9525" cap="flat" cmpd="sng">
            <a:solidFill>
              <a:srgbClr val="5AB1C9"/>
            </a:solidFill>
            <a:prstDash val="solid"/>
            <a:round/>
            <a:headEnd type="none" w="sm" len="sm"/>
            <a:tailEnd type="none" w="sm" len="sm"/>
          </a:ln>
        </p:spPr>
        <p:txBody>
          <a:bodyPr spcFirstLastPara="1" wrap="square" lIns="91425" tIns="91425" rIns="91425" bIns="91425" anchor="ctr" anchorCtr="0">
            <a:noAutofit/>
          </a:bodyPr>
          <a:lstStyle/>
          <a:p>
            <a:pPr algn="ctr"/>
            <a:endParaRPr sz="3000">
              <a:solidFill>
                <a:srgbClr val="FFFFFF"/>
              </a:solidFill>
              <a:latin typeface="Source Sans Pro"/>
              <a:ea typeface="Source Sans Pro"/>
              <a:cs typeface="Source Sans Pro"/>
              <a:sym typeface="Source Sans Pro"/>
            </a:endParaRPr>
          </a:p>
        </p:txBody>
      </p:sp>
      <p:sp>
        <p:nvSpPr>
          <p:cNvPr id="15" name="Google Shape;354;p50">
            <a:extLst>
              <a:ext uri="{FF2B5EF4-FFF2-40B4-BE49-F238E27FC236}">
                <a16:creationId xmlns:a16="http://schemas.microsoft.com/office/drawing/2014/main" id="{0C4E529F-0438-4A90-AC3C-ABD492A0C5F9}"/>
              </a:ext>
            </a:extLst>
          </p:cNvPr>
          <p:cNvSpPr txBox="1">
            <a:spLocks/>
          </p:cNvSpPr>
          <p:nvPr/>
        </p:nvSpPr>
        <p:spPr>
          <a:xfrm>
            <a:off x="9768158" y="410826"/>
            <a:ext cx="2420937" cy="576263"/>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Structure</a:t>
            </a:r>
          </a:p>
          <a:p>
            <a:pPr marL="0" indent="0">
              <a:buFont typeface="Calibri" panose="020F0502020204030204" pitchFamily="34" charset="0"/>
              <a:buNone/>
            </a:pPr>
            <a:endParaRPr lang="en-US" b="1">
              <a:solidFill>
                <a:srgbClr val="000000"/>
              </a:solidFill>
            </a:endParaRPr>
          </a:p>
          <a:p>
            <a:pPr marL="0" indent="0">
              <a:buFont typeface="Calibri" panose="020F0502020204030204" pitchFamily="34" charset="0"/>
              <a:buNone/>
            </a:pPr>
            <a:endParaRPr lang="en-US" sz="18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4"/>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Data Model Structures</a:t>
            </a:r>
            <a:endParaRPr sz="3000"/>
          </a:p>
        </p:txBody>
      </p:sp>
      <p:sp>
        <p:nvSpPr>
          <p:cNvPr id="403" name="Google Shape;403;p54"/>
          <p:cNvSpPr txBox="1">
            <a:spLocks noGrp="1"/>
          </p:cNvSpPr>
          <p:nvPr>
            <p:ph idx="1"/>
          </p:nvPr>
        </p:nvSpPr>
        <p:spPr>
          <a:xfrm>
            <a:off x="1133818" y="1741714"/>
            <a:ext cx="1428206" cy="652416"/>
          </a:xfrm>
          <a:prstGeom prst="rect">
            <a:avLst/>
          </a:prstGeom>
        </p:spPr>
        <p:txBody>
          <a:bodyPr spcFirstLastPara="1" wrap="square" lIns="91425" tIns="91425" rIns="91425" bIns="91425" anchor="t" anchorCtr="0">
            <a:noAutofit/>
          </a:bodyPr>
          <a:lstStyle/>
          <a:p>
            <a:pPr marL="0" indent="0">
              <a:buNone/>
            </a:pPr>
            <a:r>
              <a:rPr lang="en" b="1" dirty="0">
                <a:solidFill>
                  <a:schemeClr val="accent1"/>
                </a:solidFill>
              </a:rPr>
              <a:t>Structured?</a:t>
            </a:r>
            <a:endParaRPr b="1" dirty="0">
              <a:solidFill>
                <a:schemeClr val="accent1"/>
              </a:solidFill>
            </a:endParaRPr>
          </a:p>
          <a:p>
            <a:pPr marL="0" indent="0">
              <a:buNone/>
            </a:pPr>
            <a:endParaRPr b="1" dirty="0">
              <a:solidFill>
                <a:schemeClr val="accent1"/>
              </a:solidFill>
            </a:endParaRPr>
          </a:p>
          <a:p>
            <a:pPr marL="0" indent="0">
              <a:buNone/>
            </a:pPr>
            <a:endParaRPr sz="1800" dirty="0">
              <a:solidFill>
                <a:srgbClr val="777777"/>
              </a:solidFill>
              <a:highlight>
                <a:srgbClr val="FFFFFF"/>
              </a:highlight>
              <a:latin typeface="Arial"/>
              <a:ea typeface="Arial"/>
              <a:cs typeface="Arial"/>
              <a:sym typeface="Arial"/>
            </a:endParaRPr>
          </a:p>
        </p:txBody>
      </p:sp>
      <p:sp>
        <p:nvSpPr>
          <p:cNvPr id="401" name="Google Shape;401;p54"/>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23</a:t>
            </a:fld>
            <a:endParaRPr/>
          </a:p>
        </p:txBody>
      </p:sp>
      <p:sp>
        <p:nvSpPr>
          <p:cNvPr id="404" name="Google Shape;404;p54"/>
          <p:cNvSpPr txBox="1">
            <a:spLocks noGrp="1"/>
          </p:cNvSpPr>
          <p:nvPr>
            <p:ph type="body" idx="4294967295"/>
          </p:nvPr>
        </p:nvSpPr>
        <p:spPr>
          <a:xfrm>
            <a:off x="4957662" y="1745316"/>
            <a:ext cx="2419350" cy="561751"/>
          </a:xfrm>
          <a:prstGeom prst="rect">
            <a:avLst/>
          </a:prstGeom>
        </p:spPr>
        <p:txBody>
          <a:bodyPr spcFirstLastPara="1" wrap="square" lIns="91425" tIns="91425" rIns="91425" bIns="91425" anchor="t" anchorCtr="0">
            <a:noAutofit/>
          </a:bodyPr>
          <a:lstStyle/>
          <a:p>
            <a:pPr marL="0" indent="0">
              <a:buNone/>
            </a:pPr>
            <a:r>
              <a:rPr lang="en" b="1" dirty="0"/>
              <a:t>Unstructured?</a:t>
            </a:r>
            <a:endParaRPr b="1" dirty="0"/>
          </a:p>
          <a:p>
            <a:pPr marL="0" indent="0">
              <a:buNone/>
            </a:pPr>
            <a:endParaRPr b="1" dirty="0"/>
          </a:p>
          <a:p>
            <a:pPr marL="0" indent="0">
              <a:buNone/>
            </a:pPr>
            <a:endParaRPr sz="1800" dirty="0"/>
          </a:p>
        </p:txBody>
      </p:sp>
      <p:sp>
        <p:nvSpPr>
          <p:cNvPr id="405" name="Google Shape;405;p54"/>
          <p:cNvSpPr txBox="1">
            <a:spLocks noGrp="1"/>
          </p:cNvSpPr>
          <p:nvPr>
            <p:ph type="body" idx="4294967295"/>
          </p:nvPr>
        </p:nvSpPr>
        <p:spPr>
          <a:xfrm>
            <a:off x="9049838" y="1737360"/>
            <a:ext cx="2419350" cy="1838325"/>
          </a:xfrm>
          <a:prstGeom prst="rect">
            <a:avLst/>
          </a:prstGeom>
        </p:spPr>
        <p:txBody>
          <a:bodyPr spcFirstLastPara="1" wrap="square" lIns="91425" tIns="91425" rIns="91425" bIns="91425" anchor="t" anchorCtr="0">
            <a:noAutofit/>
          </a:bodyPr>
          <a:lstStyle/>
          <a:p>
            <a:pPr marL="0" indent="0">
              <a:buNone/>
            </a:pPr>
            <a:r>
              <a:rPr lang="en" b="1" dirty="0">
                <a:solidFill>
                  <a:schemeClr val="accent6"/>
                </a:solidFill>
              </a:rPr>
              <a:t>Semi-structured?</a:t>
            </a:r>
            <a:endParaRPr b="1" dirty="0">
              <a:solidFill>
                <a:schemeClr val="accent6"/>
              </a:solidFill>
            </a:endParaRPr>
          </a:p>
          <a:p>
            <a:pPr marL="0" indent="0">
              <a:buNone/>
            </a:pPr>
            <a:endParaRPr dirty="0"/>
          </a:p>
          <a:p>
            <a:pPr marL="0" indent="0">
              <a:lnSpc>
                <a:spcPct val="100000"/>
              </a:lnSpc>
              <a:buNone/>
            </a:pPr>
            <a:endParaRPr sz="1800" dirty="0">
              <a:solidFill>
                <a:srgbClr val="6C6C6C"/>
              </a:solidFill>
              <a:highlight>
                <a:srgbClr val="FFFFFF"/>
              </a:highlight>
              <a:latin typeface="Arial"/>
              <a:ea typeface="Arial"/>
              <a:cs typeface="Arial"/>
              <a:sym typeface="Arial"/>
            </a:endParaRPr>
          </a:p>
        </p:txBody>
      </p:sp>
      <p:sp>
        <p:nvSpPr>
          <p:cNvPr id="406" name="Google Shape;406;p54"/>
          <p:cNvSpPr txBox="1">
            <a:spLocks noGrp="1"/>
          </p:cNvSpPr>
          <p:nvPr>
            <p:ph type="body" idx="4294967295"/>
          </p:nvPr>
        </p:nvSpPr>
        <p:spPr>
          <a:xfrm>
            <a:off x="925630" y="4301953"/>
            <a:ext cx="5006975" cy="1838325"/>
          </a:xfrm>
          <a:prstGeom prst="rect">
            <a:avLst/>
          </a:prstGeom>
        </p:spPr>
        <p:txBody>
          <a:bodyPr spcFirstLastPara="1" wrap="square" lIns="91425" tIns="91425" rIns="91425" bIns="91425" anchor="t" anchorCtr="0">
            <a:noAutofit/>
          </a:bodyPr>
          <a:lstStyle/>
          <a:p>
            <a:r>
              <a:rPr lang="en" dirty="0"/>
              <a:t>Are the files structured?</a:t>
            </a:r>
            <a:endParaRPr dirty="0"/>
          </a:p>
          <a:p>
            <a:pPr>
              <a:spcBef>
                <a:spcPts val="0"/>
              </a:spcBef>
            </a:pPr>
            <a:r>
              <a:rPr lang="en" dirty="0"/>
              <a:t>Do they have the same structure?</a:t>
            </a:r>
            <a:endParaRPr dirty="0"/>
          </a:p>
          <a:p>
            <a:pPr indent="0">
              <a:buNone/>
            </a:pPr>
            <a:endParaRPr sz="1800" dirty="0"/>
          </a:p>
        </p:txBody>
      </p:sp>
      <p:pic>
        <p:nvPicPr>
          <p:cNvPr id="402" name="Google Shape;402;p54"/>
          <p:cNvPicPr preferRelativeResize="0"/>
          <p:nvPr/>
        </p:nvPicPr>
        <p:blipFill>
          <a:blip r:embed="rId3">
            <a:alphaModFix/>
          </a:blip>
          <a:stretch>
            <a:fillRect/>
          </a:stretch>
        </p:blipFill>
        <p:spPr>
          <a:xfrm>
            <a:off x="2170138" y="2347689"/>
            <a:ext cx="7851724" cy="1593475"/>
          </a:xfrm>
          <a:prstGeom prst="rect">
            <a:avLst/>
          </a:prstGeom>
          <a:noFill/>
          <a:ln>
            <a:noFill/>
          </a:ln>
        </p:spPr>
      </p:pic>
      <p:pic>
        <p:nvPicPr>
          <p:cNvPr id="407" name="Google Shape;407;p54"/>
          <p:cNvPicPr preferRelativeResize="0"/>
          <p:nvPr/>
        </p:nvPicPr>
        <p:blipFill>
          <a:blip r:embed="rId4">
            <a:alphaModFix/>
          </a:blip>
          <a:stretch>
            <a:fillRect/>
          </a:stretch>
        </p:blipFill>
        <p:spPr>
          <a:xfrm>
            <a:off x="5335299" y="3981786"/>
            <a:ext cx="3562350" cy="2295525"/>
          </a:xfrm>
          <a:prstGeom prst="rect">
            <a:avLst/>
          </a:prstGeom>
          <a:noFill/>
          <a:ln>
            <a:noFill/>
          </a:ln>
        </p:spPr>
      </p:pic>
      <p:sp>
        <p:nvSpPr>
          <p:cNvPr id="2" name="Google Shape;353;p50">
            <a:extLst>
              <a:ext uri="{FF2B5EF4-FFF2-40B4-BE49-F238E27FC236}">
                <a16:creationId xmlns:a16="http://schemas.microsoft.com/office/drawing/2014/main" id="{B6F5233B-C46F-4FB6-BABE-02F60BD4AAC5}"/>
              </a:ext>
            </a:extLst>
          </p:cNvPr>
          <p:cNvSpPr/>
          <p:nvPr/>
        </p:nvSpPr>
        <p:spPr>
          <a:xfrm>
            <a:off x="8601458" y="150675"/>
            <a:ext cx="1166700" cy="1133100"/>
          </a:xfrm>
          <a:prstGeom prst="ellipse">
            <a:avLst/>
          </a:prstGeom>
          <a:solidFill>
            <a:srgbClr val="5AB1C9"/>
          </a:solidFill>
          <a:ln w="9525" cap="flat" cmpd="sng">
            <a:solidFill>
              <a:srgbClr val="5AB1C9"/>
            </a:solidFill>
            <a:prstDash val="solid"/>
            <a:round/>
            <a:headEnd type="none" w="sm" len="sm"/>
            <a:tailEnd type="none" w="sm" len="sm"/>
          </a:ln>
        </p:spPr>
        <p:txBody>
          <a:bodyPr spcFirstLastPara="1" wrap="square" lIns="91425" tIns="91425" rIns="91425" bIns="91425" anchor="ctr" anchorCtr="0">
            <a:noAutofit/>
          </a:bodyPr>
          <a:lstStyle/>
          <a:p>
            <a:pPr algn="ctr"/>
            <a:endParaRPr sz="3000">
              <a:solidFill>
                <a:srgbClr val="FFFFFF"/>
              </a:solidFill>
              <a:latin typeface="Source Sans Pro"/>
              <a:ea typeface="Source Sans Pro"/>
              <a:cs typeface="Source Sans Pro"/>
              <a:sym typeface="Source Sans Pro"/>
            </a:endParaRPr>
          </a:p>
        </p:txBody>
      </p:sp>
      <p:sp>
        <p:nvSpPr>
          <p:cNvPr id="3" name="Google Shape;354;p50">
            <a:extLst>
              <a:ext uri="{FF2B5EF4-FFF2-40B4-BE49-F238E27FC236}">
                <a16:creationId xmlns:a16="http://schemas.microsoft.com/office/drawing/2014/main" id="{8D1E5C02-A221-4C60-87C9-C75C0A3F7404}"/>
              </a:ext>
            </a:extLst>
          </p:cNvPr>
          <p:cNvSpPr txBox="1">
            <a:spLocks/>
          </p:cNvSpPr>
          <p:nvPr/>
        </p:nvSpPr>
        <p:spPr>
          <a:xfrm>
            <a:off x="9768158" y="410826"/>
            <a:ext cx="2420937" cy="576263"/>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Structure</a:t>
            </a:r>
          </a:p>
          <a:p>
            <a:pPr marL="0" indent="0">
              <a:buFont typeface="Calibri" panose="020F0502020204030204" pitchFamily="34" charset="0"/>
              <a:buNone/>
            </a:pPr>
            <a:endParaRPr lang="en-US" b="1">
              <a:solidFill>
                <a:srgbClr val="000000"/>
              </a:solidFill>
            </a:endParaRPr>
          </a:p>
          <a:p>
            <a:pPr marL="0" indent="0">
              <a:buFont typeface="Calibri" panose="020F0502020204030204" pitchFamily="34" charset="0"/>
              <a:buNone/>
            </a:pPr>
            <a:endParaRPr lang="en-US" sz="18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5"/>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Data Model Structures</a:t>
            </a:r>
            <a:endParaRPr sz="3000"/>
          </a:p>
        </p:txBody>
      </p:sp>
      <p:sp>
        <p:nvSpPr>
          <p:cNvPr id="416" name="Google Shape;416;p55"/>
          <p:cNvSpPr txBox="1">
            <a:spLocks noGrp="1"/>
          </p:cNvSpPr>
          <p:nvPr>
            <p:ph idx="1"/>
          </p:nvPr>
        </p:nvSpPr>
        <p:spPr>
          <a:xfrm>
            <a:off x="1097280" y="1737360"/>
            <a:ext cx="1985554" cy="687250"/>
          </a:xfrm>
          <a:prstGeom prst="rect">
            <a:avLst/>
          </a:prstGeom>
        </p:spPr>
        <p:txBody>
          <a:bodyPr spcFirstLastPara="1" wrap="square" lIns="91425" tIns="91425" rIns="91425" bIns="91425" anchor="t" anchorCtr="0">
            <a:noAutofit/>
          </a:bodyPr>
          <a:lstStyle/>
          <a:p>
            <a:pPr marL="0" indent="0">
              <a:buNone/>
            </a:pPr>
            <a:r>
              <a:rPr lang="en" b="1" dirty="0">
                <a:solidFill>
                  <a:schemeClr val="accent1"/>
                </a:solidFill>
              </a:rPr>
              <a:t>Structured?</a:t>
            </a:r>
            <a:endParaRPr b="1" dirty="0">
              <a:solidFill>
                <a:schemeClr val="accent1"/>
              </a:solidFill>
            </a:endParaRPr>
          </a:p>
          <a:p>
            <a:pPr marL="0" indent="0">
              <a:buNone/>
            </a:pPr>
            <a:endParaRPr b="1" dirty="0">
              <a:solidFill>
                <a:schemeClr val="accent1"/>
              </a:solidFill>
            </a:endParaRPr>
          </a:p>
          <a:p>
            <a:pPr marL="0" indent="0">
              <a:buNone/>
            </a:pPr>
            <a:endParaRPr sz="1800" dirty="0">
              <a:solidFill>
                <a:srgbClr val="777777"/>
              </a:solidFill>
              <a:highlight>
                <a:srgbClr val="FFFFFF"/>
              </a:highlight>
              <a:latin typeface="Arial"/>
              <a:ea typeface="Arial"/>
              <a:cs typeface="Arial"/>
              <a:sym typeface="Arial"/>
            </a:endParaRPr>
          </a:p>
        </p:txBody>
      </p:sp>
      <p:sp>
        <p:nvSpPr>
          <p:cNvPr id="415" name="Google Shape;415;p55"/>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24</a:t>
            </a:fld>
            <a:endParaRPr/>
          </a:p>
        </p:txBody>
      </p:sp>
      <p:sp>
        <p:nvSpPr>
          <p:cNvPr id="417" name="Google Shape;417;p55"/>
          <p:cNvSpPr txBox="1">
            <a:spLocks noGrp="1"/>
          </p:cNvSpPr>
          <p:nvPr>
            <p:ph type="body" idx="4294967295"/>
          </p:nvPr>
        </p:nvSpPr>
        <p:spPr>
          <a:xfrm>
            <a:off x="4954376" y="1709747"/>
            <a:ext cx="2419350" cy="864326"/>
          </a:xfrm>
          <a:prstGeom prst="rect">
            <a:avLst/>
          </a:prstGeom>
        </p:spPr>
        <p:txBody>
          <a:bodyPr spcFirstLastPara="1" wrap="square" lIns="91425" tIns="91425" rIns="91425" bIns="91425" anchor="t" anchorCtr="0">
            <a:noAutofit/>
          </a:bodyPr>
          <a:lstStyle/>
          <a:p>
            <a:pPr marL="0" indent="0">
              <a:buNone/>
            </a:pPr>
            <a:r>
              <a:rPr lang="en" b="1" dirty="0"/>
              <a:t>Unstructured?</a:t>
            </a:r>
            <a:endParaRPr b="1" dirty="0"/>
          </a:p>
          <a:p>
            <a:pPr marL="0" indent="0">
              <a:buNone/>
            </a:pPr>
            <a:endParaRPr b="1" dirty="0"/>
          </a:p>
          <a:p>
            <a:pPr marL="0" indent="0">
              <a:buNone/>
            </a:pPr>
            <a:endParaRPr sz="1800" dirty="0"/>
          </a:p>
        </p:txBody>
      </p:sp>
      <p:sp>
        <p:nvSpPr>
          <p:cNvPr id="418" name="Google Shape;418;p55"/>
          <p:cNvSpPr txBox="1">
            <a:spLocks noGrp="1"/>
          </p:cNvSpPr>
          <p:nvPr>
            <p:ph type="body" idx="4294967295"/>
          </p:nvPr>
        </p:nvSpPr>
        <p:spPr>
          <a:xfrm>
            <a:off x="9417632" y="1709747"/>
            <a:ext cx="2419350" cy="1838325"/>
          </a:xfrm>
          <a:prstGeom prst="rect">
            <a:avLst/>
          </a:prstGeom>
        </p:spPr>
        <p:txBody>
          <a:bodyPr spcFirstLastPara="1" wrap="square" lIns="91425" tIns="91425" rIns="91425" bIns="91425" anchor="t" anchorCtr="0">
            <a:noAutofit/>
          </a:bodyPr>
          <a:lstStyle/>
          <a:p>
            <a:pPr marL="0" indent="0">
              <a:buNone/>
            </a:pPr>
            <a:r>
              <a:rPr lang="en" b="1" dirty="0">
                <a:solidFill>
                  <a:schemeClr val="accent6"/>
                </a:solidFill>
              </a:rPr>
              <a:t>Semi-structured?</a:t>
            </a:r>
            <a:endParaRPr b="1" dirty="0">
              <a:solidFill>
                <a:schemeClr val="accent6"/>
              </a:solidFill>
            </a:endParaRPr>
          </a:p>
          <a:p>
            <a:pPr marL="0" indent="0">
              <a:buNone/>
            </a:pPr>
            <a:endParaRPr dirty="0"/>
          </a:p>
          <a:p>
            <a:pPr marL="0" indent="0">
              <a:lnSpc>
                <a:spcPct val="100000"/>
              </a:lnSpc>
              <a:buNone/>
            </a:pPr>
            <a:endParaRPr sz="1800" dirty="0">
              <a:solidFill>
                <a:srgbClr val="6C6C6C"/>
              </a:solidFill>
              <a:highlight>
                <a:srgbClr val="FFFFFF"/>
              </a:highlight>
              <a:latin typeface="Arial"/>
              <a:ea typeface="Arial"/>
              <a:cs typeface="Arial"/>
              <a:sym typeface="Arial"/>
            </a:endParaRPr>
          </a:p>
        </p:txBody>
      </p:sp>
      <p:sp>
        <p:nvSpPr>
          <p:cNvPr id="419" name="Google Shape;419;p55"/>
          <p:cNvSpPr txBox="1">
            <a:spLocks noGrp="1"/>
          </p:cNvSpPr>
          <p:nvPr>
            <p:ph type="body" idx="4294967295"/>
          </p:nvPr>
        </p:nvSpPr>
        <p:spPr>
          <a:xfrm>
            <a:off x="2041736" y="4343400"/>
            <a:ext cx="5006975" cy="1838325"/>
          </a:xfrm>
          <a:prstGeom prst="rect">
            <a:avLst/>
          </a:prstGeom>
        </p:spPr>
        <p:txBody>
          <a:bodyPr spcFirstLastPara="1" wrap="square" lIns="91425" tIns="91425" rIns="91425" bIns="91425" anchor="t" anchorCtr="0">
            <a:noAutofit/>
          </a:bodyPr>
          <a:lstStyle/>
          <a:p>
            <a:r>
              <a:rPr lang="en" dirty="0"/>
              <a:t>Is the file structured or unstructured?</a:t>
            </a:r>
            <a:endParaRPr dirty="0"/>
          </a:p>
          <a:p>
            <a:pPr>
              <a:lnSpc>
                <a:spcPct val="100000"/>
              </a:lnSpc>
              <a:spcBef>
                <a:spcPts val="0"/>
              </a:spcBef>
            </a:pPr>
            <a:r>
              <a:rPr lang="en" dirty="0"/>
              <a:t>Compressed data like JPEG images, MP3 audio files, MPEG3 video files, encrypted data, are usually ___________.</a:t>
            </a:r>
            <a:endParaRPr dirty="0"/>
          </a:p>
        </p:txBody>
      </p:sp>
      <p:pic>
        <p:nvPicPr>
          <p:cNvPr id="420" name="Google Shape;420;p55"/>
          <p:cNvPicPr preferRelativeResize="0"/>
          <p:nvPr/>
        </p:nvPicPr>
        <p:blipFill>
          <a:blip r:embed="rId3">
            <a:alphaModFix/>
          </a:blip>
          <a:stretch>
            <a:fillRect/>
          </a:stretch>
        </p:blipFill>
        <p:spPr>
          <a:xfrm>
            <a:off x="2177839" y="2514600"/>
            <a:ext cx="7972425" cy="1828800"/>
          </a:xfrm>
          <a:prstGeom prst="rect">
            <a:avLst/>
          </a:prstGeom>
          <a:noFill/>
          <a:ln>
            <a:noFill/>
          </a:ln>
        </p:spPr>
      </p:pic>
      <p:sp>
        <p:nvSpPr>
          <p:cNvPr id="4" name="Google Shape;353;p50">
            <a:extLst>
              <a:ext uri="{FF2B5EF4-FFF2-40B4-BE49-F238E27FC236}">
                <a16:creationId xmlns:a16="http://schemas.microsoft.com/office/drawing/2014/main" id="{75C70B54-A5CB-4948-A0DD-7413D84BB6DC}"/>
              </a:ext>
            </a:extLst>
          </p:cNvPr>
          <p:cNvSpPr/>
          <p:nvPr/>
        </p:nvSpPr>
        <p:spPr>
          <a:xfrm>
            <a:off x="8601458" y="150675"/>
            <a:ext cx="1166700" cy="1133100"/>
          </a:xfrm>
          <a:prstGeom prst="ellipse">
            <a:avLst/>
          </a:prstGeom>
          <a:solidFill>
            <a:srgbClr val="5AB1C9"/>
          </a:solidFill>
          <a:ln w="9525" cap="flat" cmpd="sng">
            <a:solidFill>
              <a:srgbClr val="5AB1C9"/>
            </a:solidFill>
            <a:prstDash val="solid"/>
            <a:round/>
            <a:headEnd type="none" w="sm" len="sm"/>
            <a:tailEnd type="none" w="sm" len="sm"/>
          </a:ln>
        </p:spPr>
        <p:txBody>
          <a:bodyPr spcFirstLastPara="1" wrap="square" lIns="91425" tIns="91425" rIns="91425" bIns="91425" anchor="ctr" anchorCtr="0">
            <a:noAutofit/>
          </a:bodyPr>
          <a:lstStyle/>
          <a:p>
            <a:pPr algn="ctr"/>
            <a:endParaRPr sz="3000">
              <a:solidFill>
                <a:srgbClr val="FFFFFF"/>
              </a:solidFill>
              <a:latin typeface="Source Sans Pro"/>
              <a:ea typeface="Source Sans Pro"/>
              <a:cs typeface="Source Sans Pro"/>
              <a:sym typeface="Source Sans Pro"/>
            </a:endParaRPr>
          </a:p>
        </p:txBody>
      </p:sp>
      <p:sp>
        <p:nvSpPr>
          <p:cNvPr id="5" name="Google Shape;354;p50">
            <a:extLst>
              <a:ext uri="{FF2B5EF4-FFF2-40B4-BE49-F238E27FC236}">
                <a16:creationId xmlns:a16="http://schemas.microsoft.com/office/drawing/2014/main" id="{9F4744EE-55D0-4632-9CAD-777E8A2DF7FB}"/>
              </a:ext>
            </a:extLst>
          </p:cNvPr>
          <p:cNvSpPr txBox="1">
            <a:spLocks/>
          </p:cNvSpPr>
          <p:nvPr/>
        </p:nvSpPr>
        <p:spPr>
          <a:xfrm>
            <a:off x="9768158" y="410826"/>
            <a:ext cx="2420937" cy="576263"/>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Structure</a:t>
            </a:r>
          </a:p>
          <a:p>
            <a:pPr marL="0" indent="0">
              <a:buFont typeface="Calibri" panose="020F0502020204030204" pitchFamily="34" charset="0"/>
              <a:buNone/>
            </a:pPr>
            <a:endParaRPr lang="en-US" b="1">
              <a:solidFill>
                <a:srgbClr val="000000"/>
              </a:solidFill>
            </a:endParaRPr>
          </a:p>
          <a:p>
            <a:pPr marL="0" indent="0">
              <a:buFont typeface="Calibri" panose="020F0502020204030204" pitchFamily="34" charset="0"/>
              <a:buNone/>
            </a:pPr>
            <a:endParaRPr lang="en-US" sz="18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6"/>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Data Model Operations</a:t>
            </a:r>
            <a:endParaRPr sz="3000"/>
          </a:p>
        </p:txBody>
      </p:sp>
      <p:sp>
        <p:nvSpPr>
          <p:cNvPr id="432" name="Google Shape;432;p56"/>
          <p:cNvSpPr txBox="1">
            <a:spLocks noGrp="1"/>
          </p:cNvSpPr>
          <p:nvPr>
            <p:ph idx="1"/>
          </p:nvPr>
        </p:nvSpPr>
        <p:spPr>
          <a:xfrm>
            <a:off x="9130160" y="2286635"/>
            <a:ext cx="2826710" cy="722179"/>
          </a:xfrm>
          <a:prstGeom prst="rect">
            <a:avLst/>
          </a:prstGeom>
        </p:spPr>
        <p:txBody>
          <a:bodyPr spcFirstLastPara="1" wrap="square" lIns="91425" tIns="91425" rIns="91425" bIns="91425" anchor="t" anchorCtr="0">
            <a:noAutofit/>
          </a:bodyPr>
          <a:lstStyle/>
          <a:p>
            <a:pPr marL="0" indent="0">
              <a:buNone/>
            </a:pPr>
            <a:r>
              <a:rPr lang="en" b="1" dirty="0"/>
              <a:t>Substructure extraction</a:t>
            </a:r>
            <a:endParaRPr b="1" dirty="0"/>
          </a:p>
          <a:p>
            <a:pPr marL="0" indent="0">
              <a:buNone/>
            </a:pPr>
            <a:endParaRPr sz="1200" dirty="0"/>
          </a:p>
        </p:txBody>
      </p:sp>
      <p:sp>
        <p:nvSpPr>
          <p:cNvPr id="428" name="Google Shape;428;p56"/>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25</a:t>
            </a:fld>
            <a:endParaRPr/>
          </a:p>
        </p:txBody>
      </p:sp>
      <p:sp>
        <p:nvSpPr>
          <p:cNvPr id="430" name="Google Shape;430;p56"/>
          <p:cNvSpPr txBox="1">
            <a:spLocks noGrp="1"/>
          </p:cNvSpPr>
          <p:nvPr>
            <p:ph type="body" idx="4294967295"/>
          </p:nvPr>
        </p:nvSpPr>
        <p:spPr>
          <a:xfrm>
            <a:off x="9894791" y="463445"/>
            <a:ext cx="1631950" cy="525463"/>
          </a:xfrm>
          <a:prstGeom prst="rect">
            <a:avLst/>
          </a:prstGeom>
        </p:spPr>
        <p:txBody>
          <a:bodyPr spcFirstLastPara="1" wrap="square" lIns="91425" tIns="91425" rIns="91425" bIns="91425" anchor="t" anchorCtr="0">
            <a:noAutofit/>
          </a:bodyPr>
          <a:lstStyle/>
          <a:p>
            <a:pPr marL="0" indent="0">
              <a:buNone/>
            </a:pPr>
            <a:r>
              <a:rPr lang="en" b="1" dirty="0">
                <a:solidFill>
                  <a:srgbClr val="000000"/>
                </a:solidFill>
              </a:rPr>
              <a:t>Operations</a:t>
            </a:r>
            <a:endParaRPr b="1" dirty="0">
              <a:solidFill>
                <a:srgbClr val="000000"/>
              </a:solidFill>
            </a:endParaRPr>
          </a:p>
          <a:p>
            <a:pPr marL="0" indent="0">
              <a:buNone/>
            </a:pPr>
            <a:endParaRPr b="1" dirty="0">
              <a:solidFill>
                <a:srgbClr val="000000"/>
              </a:solidFill>
            </a:endParaRPr>
          </a:p>
          <a:p>
            <a:pPr marL="0" indent="0">
              <a:buNone/>
            </a:pPr>
            <a:endParaRPr sz="1800" dirty="0">
              <a:solidFill>
                <a:srgbClr val="000000"/>
              </a:solidFill>
            </a:endParaRPr>
          </a:p>
        </p:txBody>
      </p:sp>
      <p:sp>
        <p:nvSpPr>
          <p:cNvPr id="433" name="Google Shape;433;p56"/>
          <p:cNvSpPr txBox="1">
            <a:spLocks noGrp="1"/>
          </p:cNvSpPr>
          <p:nvPr>
            <p:ph type="body" idx="4294967295"/>
          </p:nvPr>
        </p:nvSpPr>
        <p:spPr>
          <a:xfrm>
            <a:off x="1361752" y="4286322"/>
            <a:ext cx="2419350" cy="1470025"/>
          </a:xfrm>
          <a:prstGeom prst="rect">
            <a:avLst/>
          </a:prstGeom>
        </p:spPr>
        <p:txBody>
          <a:bodyPr spcFirstLastPara="1" wrap="square" lIns="91425" tIns="91425" rIns="91425" bIns="91425" anchor="t" anchorCtr="0">
            <a:noAutofit/>
          </a:bodyPr>
          <a:lstStyle/>
          <a:p>
            <a:pPr marL="0" indent="0">
              <a:buNone/>
            </a:pPr>
            <a:r>
              <a:rPr lang="en" b="1" dirty="0"/>
              <a:t>Union</a:t>
            </a:r>
            <a:endParaRPr b="1" dirty="0"/>
          </a:p>
          <a:p>
            <a:pPr marL="0" indent="0">
              <a:buNone/>
            </a:pPr>
            <a:endParaRPr sz="1200" dirty="0"/>
          </a:p>
        </p:txBody>
      </p:sp>
      <p:sp>
        <p:nvSpPr>
          <p:cNvPr id="431" name="Google Shape;431;p56"/>
          <p:cNvSpPr txBox="1">
            <a:spLocks noGrp="1"/>
          </p:cNvSpPr>
          <p:nvPr>
            <p:ph type="body" idx="4294967295"/>
          </p:nvPr>
        </p:nvSpPr>
        <p:spPr>
          <a:xfrm>
            <a:off x="812092" y="2193973"/>
            <a:ext cx="1755088" cy="840289"/>
          </a:xfrm>
          <a:prstGeom prst="rect">
            <a:avLst/>
          </a:prstGeom>
        </p:spPr>
        <p:txBody>
          <a:bodyPr spcFirstLastPara="1" wrap="square" lIns="91425" tIns="91425" rIns="91425" bIns="91425" anchor="t" anchorCtr="0">
            <a:noAutofit/>
          </a:bodyPr>
          <a:lstStyle/>
          <a:p>
            <a:pPr marL="0" indent="0">
              <a:buNone/>
            </a:pPr>
            <a:r>
              <a:rPr lang="en" b="1" dirty="0"/>
              <a:t>Subsetting</a:t>
            </a:r>
            <a:endParaRPr b="1" dirty="0"/>
          </a:p>
          <a:p>
            <a:pPr marL="0" indent="0">
              <a:buNone/>
            </a:pPr>
            <a:endParaRPr sz="1200" dirty="0"/>
          </a:p>
          <a:p>
            <a:pPr marL="0" indent="0">
              <a:buNone/>
            </a:pPr>
            <a:endParaRPr sz="1200" dirty="0"/>
          </a:p>
        </p:txBody>
      </p:sp>
      <p:sp>
        <p:nvSpPr>
          <p:cNvPr id="434" name="Google Shape;434;p56"/>
          <p:cNvSpPr txBox="1">
            <a:spLocks noGrp="1"/>
          </p:cNvSpPr>
          <p:nvPr>
            <p:ph type="body" idx="4294967295"/>
          </p:nvPr>
        </p:nvSpPr>
        <p:spPr>
          <a:xfrm>
            <a:off x="8962650" y="4331165"/>
            <a:ext cx="2420937" cy="1470025"/>
          </a:xfrm>
          <a:prstGeom prst="rect">
            <a:avLst/>
          </a:prstGeom>
        </p:spPr>
        <p:txBody>
          <a:bodyPr spcFirstLastPara="1" wrap="square" lIns="91425" tIns="91425" rIns="91425" bIns="91425" anchor="t" anchorCtr="0">
            <a:noAutofit/>
          </a:bodyPr>
          <a:lstStyle/>
          <a:p>
            <a:pPr marL="0" indent="0">
              <a:buNone/>
            </a:pPr>
            <a:r>
              <a:rPr lang="en" b="1" dirty="0"/>
              <a:t>Join</a:t>
            </a:r>
            <a:endParaRPr b="1" dirty="0"/>
          </a:p>
          <a:p>
            <a:pPr marL="0" indent="0">
              <a:buNone/>
            </a:pPr>
            <a:endParaRPr sz="1200" dirty="0"/>
          </a:p>
        </p:txBody>
      </p:sp>
      <p:sp>
        <p:nvSpPr>
          <p:cNvPr id="429" name="Google Shape;429;p56"/>
          <p:cNvSpPr/>
          <p:nvPr/>
        </p:nvSpPr>
        <p:spPr>
          <a:xfrm>
            <a:off x="8662082" y="273547"/>
            <a:ext cx="1224000" cy="1133100"/>
          </a:xfrm>
          <a:prstGeom prst="ellipse">
            <a:avLst/>
          </a:prstGeom>
          <a:solidFill>
            <a:schemeClr val="accent2"/>
          </a:solidFill>
          <a:ln>
            <a:noFill/>
          </a:ln>
        </p:spPr>
        <p:txBody>
          <a:bodyPr spcFirstLastPara="1" wrap="square" lIns="91425" tIns="91425" rIns="91425" bIns="91425" anchor="ctr" anchorCtr="0">
            <a:noAutofit/>
          </a:bodyPr>
          <a:lstStyle/>
          <a:p>
            <a:pPr algn="ctr"/>
            <a:endParaRPr sz="2800">
              <a:solidFill>
                <a:srgbClr val="FFFFFF"/>
              </a:solidFill>
              <a:latin typeface="Source Sans Pro"/>
              <a:ea typeface="Source Sans Pro"/>
              <a:cs typeface="Source Sans Pro"/>
              <a:sym typeface="Source Sans Pro"/>
            </a:endParaRPr>
          </a:p>
        </p:txBody>
      </p:sp>
      <p:grpSp>
        <p:nvGrpSpPr>
          <p:cNvPr id="435" name="Google Shape;435;p56"/>
          <p:cNvGrpSpPr/>
          <p:nvPr/>
        </p:nvGrpSpPr>
        <p:grpSpPr>
          <a:xfrm>
            <a:off x="7136109" y="4091868"/>
            <a:ext cx="1765914" cy="1312984"/>
            <a:chOff x="5247525" y="3007275"/>
            <a:chExt cx="517575" cy="384825"/>
          </a:xfrm>
        </p:grpSpPr>
        <p:sp>
          <p:nvSpPr>
            <p:cNvPr id="436" name="Google Shape;436;p5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37" name="Google Shape;437;p5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grpSp>
      <p:grpSp>
        <p:nvGrpSpPr>
          <p:cNvPr id="438" name="Google Shape;438;p56"/>
          <p:cNvGrpSpPr/>
          <p:nvPr/>
        </p:nvGrpSpPr>
        <p:grpSpPr>
          <a:xfrm>
            <a:off x="2214709" y="4213126"/>
            <a:ext cx="1337237" cy="1282768"/>
            <a:chOff x="5233525" y="4954450"/>
            <a:chExt cx="538275" cy="516350"/>
          </a:xfrm>
        </p:grpSpPr>
        <p:sp>
          <p:nvSpPr>
            <p:cNvPr id="439" name="Google Shape;439;p5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0" name="Google Shape;440;p5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1" name="Google Shape;441;p5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2" name="Google Shape;442;p5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3" name="Google Shape;443;p5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4" name="Google Shape;444;p5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5" name="Google Shape;445;p5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6" name="Google Shape;446;p5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7" name="Google Shape;447;p5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8" name="Google Shape;448;p5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49" name="Google Shape;449;p5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grpSp>
      <p:grpSp>
        <p:nvGrpSpPr>
          <p:cNvPr id="450" name="Google Shape;450;p56"/>
          <p:cNvGrpSpPr/>
          <p:nvPr/>
        </p:nvGrpSpPr>
        <p:grpSpPr>
          <a:xfrm>
            <a:off x="2310153" y="1916924"/>
            <a:ext cx="1146335" cy="1201961"/>
            <a:chOff x="5961125" y="1623900"/>
            <a:chExt cx="427450" cy="448175"/>
          </a:xfrm>
        </p:grpSpPr>
        <p:sp>
          <p:nvSpPr>
            <p:cNvPr id="451" name="Google Shape;451;p56"/>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52" name="Google Shape;452;p56"/>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53" name="Google Shape;453;p56"/>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54" name="Google Shape;454;p56"/>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55" name="Google Shape;455;p56"/>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56" name="Google Shape;456;p56"/>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57" name="Google Shape;457;p56"/>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grpSp>
      <p:grpSp>
        <p:nvGrpSpPr>
          <p:cNvPr id="458" name="Google Shape;458;p56"/>
          <p:cNvGrpSpPr/>
          <p:nvPr/>
        </p:nvGrpSpPr>
        <p:grpSpPr>
          <a:xfrm>
            <a:off x="7610758" y="2072555"/>
            <a:ext cx="1376486" cy="1294499"/>
            <a:chOff x="3292425" y="3664250"/>
            <a:chExt cx="397025" cy="391525"/>
          </a:xfrm>
        </p:grpSpPr>
        <p:sp>
          <p:nvSpPr>
            <p:cNvPr id="459" name="Google Shape;459;p56"/>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460" name="Google Shape;460;p56"/>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461" name="Google Shape;461;p56"/>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7"/>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Data Model Operations</a:t>
            </a:r>
            <a:endParaRPr sz="3000"/>
          </a:p>
        </p:txBody>
      </p:sp>
      <p:sp>
        <p:nvSpPr>
          <p:cNvPr id="467" name="Google Shape;467;p57"/>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26</a:t>
            </a:fld>
            <a:endParaRPr/>
          </a:p>
        </p:txBody>
      </p:sp>
      <p:sp>
        <p:nvSpPr>
          <p:cNvPr id="470" name="Google Shape;470;p57"/>
          <p:cNvSpPr txBox="1">
            <a:spLocks noGrp="1"/>
          </p:cNvSpPr>
          <p:nvPr>
            <p:ph type="body" idx="4294967295"/>
          </p:nvPr>
        </p:nvSpPr>
        <p:spPr>
          <a:xfrm>
            <a:off x="1672047" y="1708472"/>
            <a:ext cx="7572375" cy="1558925"/>
          </a:xfrm>
          <a:prstGeom prst="rect">
            <a:avLst/>
          </a:prstGeom>
        </p:spPr>
        <p:txBody>
          <a:bodyPr spcFirstLastPara="1" wrap="square" lIns="91425" tIns="91425" rIns="91425" bIns="91425" anchor="t" anchorCtr="0">
            <a:noAutofit/>
          </a:bodyPr>
          <a:lstStyle/>
          <a:p>
            <a:pPr marL="0" indent="0">
              <a:buNone/>
            </a:pPr>
            <a:r>
              <a:rPr lang="en" sz="2400" b="1" dirty="0">
                <a:solidFill>
                  <a:schemeClr val="accent1"/>
                </a:solidFill>
              </a:rPr>
              <a:t>Subsetting: </a:t>
            </a:r>
            <a:r>
              <a:rPr lang="en" dirty="0">
                <a:solidFill>
                  <a:schemeClr val="accent1"/>
                </a:solidFill>
                <a:latin typeface="Arial"/>
                <a:ea typeface="Arial"/>
                <a:cs typeface="Arial"/>
                <a:sym typeface="Arial"/>
              </a:rPr>
              <a:t>Given a collection of data, and a condition, find a subset of data from the collection so that each</a:t>
            </a:r>
            <a:endParaRPr dirty="0">
              <a:solidFill>
                <a:schemeClr val="accent1"/>
              </a:solidFill>
              <a:latin typeface="Arial"/>
              <a:ea typeface="Arial"/>
              <a:cs typeface="Arial"/>
              <a:sym typeface="Arial"/>
            </a:endParaRPr>
          </a:p>
          <a:p>
            <a:pPr marL="0" indent="0">
              <a:spcBef>
                <a:spcPts val="0"/>
              </a:spcBef>
              <a:buClr>
                <a:schemeClr val="dk1"/>
              </a:buClr>
              <a:buSzPts val="1100"/>
              <a:buNone/>
            </a:pPr>
            <a:r>
              <a:rPr lang="en" dirty="0">
                <a:solidFill>
                  <a:schemeClr val="accent1"/>
                </a:solidFill>
                <a:latin typeface="Arial"/>
                <a:ea typeface="Arial"/>
                <a:cs typeface="Arial"/>
                <a:sym typeface="Arial"/>
              </a:rPr>
              <a:t>element in the subset satisfied</a:t>
            </a:r>
            <a:endParaRPr dirty="0">
              <a:solidFill>
                <a:schemeClr val="accent1"/>
              </a:solidFill>
              <a:latin typeface="Arial"/>
              <a:ea typeface="Arial"/>
              <a:cs typeface="Arial"/>
              <a:sym typeface="Arial"/>
            </a:endParaRPr>
          </a:p>
          <a:p>
            <a:pPr marL="0" indent="0">
              <a:buNone/>
            </a:pPr>
            <a:endParaRPr sz="2400" b="1" dirty="0">
              <a:solidFill>
                <a:schemeClr val="accent1"/>
              </a:solidFill>
            </a:endParaRPr>
          </a:p>
          <a:p>
            <a:pPr marL="0" indent="0">
              <a:buNone/>
            </a:pPr>
            <a:endParaRPr sz="2400" dirty="0">
              <a:solidFill>
                <a:schemeClr val="accent1"/>
              </a:solidFill>
            </a:endParaRPr>
          </a:p>
          <a:p>
            <a:pPr marL="0" indent="0">
              <a:buNone/>
            </a:pPr>
            <a:endParaRPr sz="2400" dirty="0">
              <a:solidFill>
                <a:schemeClr val="accent1"/>
              </a:solidFill>
            </a:endParaRPr>
          </a:p>
        </p:txBody>
      </p:sp>
      <p:grpSp>
        <p:nvGrpSpPr>
          <p:cNvPr id="471" name="Google Shape;471;p57"/>
          <p:cNvGrpSpPr/>
          <p:nvPr/>
        </p:nvGrpSpPr>
        <p:grpSpPr>
          <a:xfrm>
            <a:off x="1222233" y="2026688"/>
            <a:ext cx="359272" cy="376691"/>
            <a:chOff x="5961125" y="1623900"/>
            <a:chExt cx="427450" cy="448175"/>
          </a:xfrm>
        </p:grpSpPr>
        <p:sp>
          <p:nvSpPr>
            <p:cNvPr id="472" name="Google Shape;472;p5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73" name="Google Shape;473;p5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74" name="Google Shape;474;p5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75" name="Google Shape;475;p5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76" name="Google Shape;476;p5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77" name="Google Shape;477;p5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sp>
          <p:nvSpPr>
            <p:cNvPr id="478" name="Google Shape;478;p5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0091EA"/>
                </a:solidFill>
              </a:endParaRPr>
            </a:p>
          </p:txBody>
        </p:sp>
      </p:grpSp>
      <p:grpSp>
        <p:nvGrpSpPr>
          <p:cNvPr id="479" name="Google Shape;479;p57"/>
          <p:cNvGrpSpPr/>
          <p:nvPr/>
        </p:nvGrpSpPr>
        <p:grpSpPr>
          <a:xfrm>
            <a:off x="3498875" y="3069400"/>
            <a:ext cx="5085000" cy="2995750"/>
            <a:chOff x="1974875" y="3069400"/>
            <a:chExt cx="5085000" cy="2995750"/>
          </a:xfrm>
        </p:grpSpPr>
        <p:sp>
          <p:nvSpPr>
            <p:cNvPr id="480" name="Google Shape;480;p57"/>
            <p:cNvSpPr txBox="1"/>
            <p:nvPr/>
          </p:nvSpPr>
          <p:spPr>
            <a:xfrm>
              <a:off x="1974875" y="3069400"/>
              <a:ext cx="5085000" cy="1299300"/>
            </a:xfrm>
            <a:prstGeom prst="rect">
              <a:avLst/>
            </a:prstGeom>
            <a:solidFill>
              <a:srgbClr val="0091EA">
                <a:alpha val="32690"/>
              </a:srgbClr>
            </a:solidFill>
            <a:ln>
              <a:noFill/>
            </a:ln>
          </p:spPr>
          <p:txBody>
            <a:bodyPr spcFirstLastPara="1" wrap="square" lIns="91425" tIns="91425" rIns="91425" bIns="91425" anchor="ctr" anchorCtr="0">
              <a:noAutofit/>
            </a:bodyPr>
            <a:lstStyle/>
            <a:p>
              <a:r>
                <a:rPr lang="en" sz="1800"/>
                <a:t>(John, Smith, 10-12-1989, Mechanical, 70000)</a:t>
              </a:r>
              <a:endParaRPr sz="1800"/>
            </a:p>
            <a:p>
              <a:r>
                <a:rPr lang="en" sz="1800"/>
                <a:t>(Liz, Spencer, 09-29-1980, Electrical, 65000)</a:t>
              </a:r>
              <a:endParaRPr sz="1800"/>
            </a:p>
            <a:p>
              <a:r>
                <a:rPr lang="en" sz="1800"/>
                <a:t>(Marie, Bishop, 11-07-1992, Driver, )</a:t>
              </a:r>
              <a:endParaRPr sz="1800"/>
            </a:p>
            <a:p>
              <a:r>
                <a:rPr lang="en" sz="1800"/>
                <a:t>(Steve, Richards, 04-16-1958, 140000)</a:t>
              </a:r>
              <a:endParaRPr sz="1800"/>
            </a:p>
          </p:txBody>
        </p:sp>
        <p:sp>
          <p:nvSpPr>
            <p:cNvPr id="481" name="Google Shape;481;p57"/>
            <p:cNvSpPr/>
            <p:nvPr/>
          </p:nvSpPr>
          <p:spPr>
            <a:xfrm>
              <a:off x="3903350" y="4504875"/>
              <a:ext cx="747000" cy="614400"/>
            </a:xfrm>
            <a:prstGeom prst="down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endParaRPr/>
            </a:p>
          </p:txBody>
        </p:sp>
        <p:sp>
          <p:nvSpPr>
            <p:cNvPr id="482" name="Google Shape;482;p57"/>
            <p:cNvSpPr txBox="1"/>
            <p:nvPr/>
          </p:nvSpPr>
          <p:spPr>
            <a:xfrm>
              <a:off x="4722600" y="4504875"/>
              <a:ext cx="1855200" cy="809700"/>
            </a:xfrm>
            <a:prstGeom prst="rect">
              <a:avLst/>
            </a:prstGeom>
            <a:noFill/>
            <a:ln>
              <a:noFill/>
            </a:ln>
          </p:spPr>
          <p:txBody>
            <a:bodyPr spcFirstLastPara="1" wrap="square" lIns="91425" tIns="91425" rIns="91425" bIns="91425" anchor="t" anchorCtr="0">
              <a:noAutofit/>
            </a:bodyPr>
            <a:lstStyle/>
            <a:p>
              <a:r>
                <a:rPr lang="en"/>
                <a:t>Field#5 &lt; 90000</a:t>
              </a:r>
              <a:endParaRPr/>
            </a:p>
          </p:txBody>
        </p:sp>
        <p:sp>
          <p:nvSpPr>
            <p:cNvPr id="483" name="Google Shape;483;p57"/>
            <p:cNvSpPr txBox="1"/>
            <p:nvPr/>
          </p:nvSpPr>
          <p:spPr>
            <a:xfrm>
              <a:off x="1974875" y="5255450"/>
              <a:ext cx="5085000" cy="809700"/>
            </a:xfrm>
            <a:prstGeom prst="rect">
              <a:avLst/>
            </a:prstGeom>
            <a:solidFill>
              <a:srgbClr val="CFD8DC">
                <a:alpha val="49230"/>
              </a:srgbClr>
            </a:solidFill>
            <a:ln>
              <a:noFill/>
            </a:ln>
          </p:spPr>
          <p:txBody>
            <a:bodyPr spcFirstLastPara="1" wrap="square" lIns="91425" tIns="91425" rIns="91425" bIns="91425" anchor="ctr" anchorCtr="0">
              <a:noAutofit/>
            </a:bodyPr>
            <a:lstStyle/>
            <a:p>
              <a:r>
                <a:rPr lang="en" sz="1800"/>
                <a:t>(John, Smith, 10-12-1989, Mechanical, 70000)</a:t>
              </a:r>
              <a:endParaRPr sz="1800"/>
            </a:p>
            <a:p>
              <a:r>
                <a:rPr lang="en" sz="1800"/>
                <a:t>(Liz, Spencer, 09-29-1980, Electrical, 65000)</a:t>
              </a:r>
              <a:endParaRPr sz="1800"/>
            </a:p>
          </p:txBody>
        </p:sp>
      </p:grpSp>
      <p:sp>
        <p:nvSpPr>
          <p:cNvPr id="22" name="Google Shape;430;p56">
            <a:extLst>
              <a:ext uri="{FF2B5EF4-FFF2-40B4-BE49-F238E27FC236}">
                <a16:creationId xmlns:a16="http://schemas.microsoft.com/office/drawing/2014/main" id="{6542C380-B2EB-4EBA-801C-6B77979C85EE}"/>
              </a:ext>
            </a:extLst>
          </p:cNvPr>
          <p:cNvSpPr txBox="1">
            <a:spLocks/>
          </p:cNvSpPr>
          <p:nvPr/>
        </p:nvSpPr>
        <p:spPr>
          <a:xfrm>
            <a:off x="9894791" y="463445"/>
            <a:ext cx="1631950" cy="525463"/>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Operations</a:t>
            </a:r>
          </a:p>
          <a:p>
            <a:pPr marL="0" indent="0">
              <a:buFont typeface="Calibri" panose="020F0502020204030204" pitchFamily="34" charset="0"/>
              <a:buNone/>
            </a:pPr>
            <a:endParaRPr lang="en-US" b="1">
              <a:solidFill>
                <a:srgbClr val="000000"/>
              </a:solidFill>
            </a:endParaRPr>
          </a:p>
          <a:p>
            <a:pPr marL="0" indent="0">
              <a:buFont typeface="Calibri" panose="020F0502020204030204" pitchFamily="34" charset="0"/>
              <a:buNone/>
            </a:pPr>
            <a:endParaRPr lang="en-US" sz="1800" dirty="0">
              <a:solidFill>
                <a:srgbClr val="000000"/>
              </a:solidFill>
            </a:endParaRPr>
          </a:p>
        </p:txBody>
      </p:sp>
      <p:sp>
        <p:nvSpPr>
          <p:cNvPr id="23" name="Google Shape;429;p56">
            <a:extLst>
              <a:ext uri="{FF2B5EF4-FFF2-40B4-BE49-F238E27FC236}">
                <a16:creationId xmlns:a16="http://schemas.microsoft.com/office/drawing/2014/main" id="{9B2470D4-7D8C-44BE-BC67-084A25121B7F}"/>
              </a:ext>
            </a:extLst>
          </p:cNvPr>
          <p:cNvSpPr/>
          <p:nvPr/>
        </p:nvSpPr>
        <p:spPr>
          <a:xfrm>
            <a:off x="8662082" y="273547"/>
            <a:ext cx="1224000" cy="1133100"/>
          </a:xfrm>
          <a:prstGeom prst="ellipse">
            <a:avLst/>
          </a:prstGeom>
          <a:solidFill>
            <a:schemeClr val="accent2"/>
          </a:solidFill>
          <a:ln>
            <a:noFill/>
          </a:ln>
        </p:spPr>
        <p:txBody>
          <a:bodyPr spcFirstLastPara="1" wrap="square" lIns="91425" tIns="91425" rIns="91425" bIns="91425" anchor="ctr" anchorCtr="0">
            <a:noAutofit/>
          </a:bodyPr>
          <a:lstStyle/>
          <a:p>
            <a:pPr algn="ctr"/>
            <a:endParaRPr sz="2800">
              <a:solidFill>
                <a:srgbClr val="FFFFFF"/>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8"/>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Data Model Operations</a:t>
            </a:r>
            <a:endParaRPr sz="3000"/>
          </a:p>
        </p:txBody>
      </p:sp>
      <p:sp>
        <p:nvSpPr>
          <p:cNvPr id="489" name="Google Shape;489;p58"/>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27</a:t>
            </a:fld>
            <a:endParaRPr/>
          </a:p>
        </p:txBody>
      </p:sp>
      <p:sp>
        <p:nvSpPr>
          <p:cNvPr id="492" name="Google Shape;492;p58"/>
          <p:cNvSpPr txBox="1">
            <a:spLocks noGrp="1"/>
          </p:cNvSpPr>
          <p:nvPr>
            <p:ph type="body" idx="4294967295"/>
          </p:nvPr>
        </p:nvSpPr>
        <p:spPr>
          <a:xfrm>
            <a:off x="2388743" y="1707310"/>
            <a:ext cx="7572375" cy="1558925"/>
          </a:xfrm>
          <a:prstGeom prst="rect">
            <a:avLst/>
          </a:prstGeom>
        </p:spPr>
        <p:txBody>
          <a:bodyPr spcFirstLastPara="1" wrap="square" lIns="91425" tIns="91425" rIns="91425" bIns="91425" anchor="t" anchorCtr="0">
            <a:noAutofit/>
          </a:bodyPr>
          <a:lstStyle/>
          <a:p>
            <a:pPr marL="0" indent="0">
              <a:buNone/>
            </a:pPr>
            <a:r>
              <a:rPr lang="en" sz="2400" b="1" dirty="0">
                <a:solidFill>
                  <a:schemeClr val="accent1"/>
                </a:solidFill>
              </a:rPr>
              <a:t>Substructure extraction: </a:t>
            </a:r>
            <a:r>
              <a:rPr lang="en" dirty="0">
                <a:solidFill>
                  <a:schemeClr val="accent1"/>
                </a:solidFill>
                <a:latin typeface="Arial"/>
                <a:ea typeface="Arial"/>
                <a:cs typeface="Arial"/>
                <a:sym typeface="Arial"/>
              </a:rPr>
              <a:t>Given a data collection with some structure, extract from each data item a part of the structure as specified by a condition.</a:t>
            </a:r>
            <a:endParaRPr dirty="0">
              <a:solidFill>
                <a:schemeClr val="accent1"/>
              </a:solidFill>
              <a:latin typeface="Arial"/>
              <a:ea typeface="Arial"/>
              <a:cs typeface="Arial"/>
              <a:sym typeface="Arial"/>
            </a:endParaRPr>
          </a:p>
          <a:p>
            <a:pPr marL="0" indent="0">
              <a:buNone/>
            </a:pPr>
            <a:endParaRPr dirty="0">
              <a:solidFill>
                <a:schemeClr val="accent1"/>
              </a:solidFill>
              <a:latin typeface="Arial"/>
              <a:ea typeface="Arial"/>
              <a:cs typeface="Arial"/>
              <a:sym typeface="Arial"/>
            </a:endParaRPr>
          </a:p>
          <a:p>
            <a:pPr marL="0" indent="0">
              <a:buNone/>
            </a:pPr>
            <a:endParaRPr sz="2400" b="1" dirty="0">
              <a:solidFill>
                <a:schemeClr val="accent1"/>
              </a:solidFill>
            </a:endParaRPr>
          </a:p>
          <a:p>
            <a:pPr marL="0" indent="0">
              <a:buNone/>
            </a:pPr>
            <a:endParaRPr sz="2400" dirty="0">
              <a:solidFill>
                <a:schemeClr val="accent1"/>
              </a:solidFill>
            </a:endParaRPr>
          </a:p>
          <a:p>
            <a:pPr marL="0" indent="0">
              <a:buNone/>
            </a:pPr>
            <a:endParaRPr sz="2400" dirty="0">
              <a:solidFill>
                <a:schemeClr val="accent1"/>
              </a:solidFill>
            </a:endParaRPr>
          </a:p>
        </p:txBody>
      </p:sp>
      <p:grpSp>
        <p:nvGrpSpPr>
          <p:cNvPr id="493" name="Google Shape;493;p58"/>
          <p:cNvGrpSpPr/>
          <p:nvPr/>
        </p:nvGrpSpPr>
        <p:grpSpPr>
          <a:xfrm>
            <a:off x="3437915" y="2961488"/>
            <a:ext cx="5085000" cy="3485350"/>
            <a:chOff x="1974875" y="3069400"/>
            <a:chExt cx="5085000" cy="3485350"/>
          </a:xfrm>
        </p:grpSpPr>
        <p:sp>
          <p:nvSpPr>
            <p:cNvPr id="494" name="Google Shape;494;p58"/>
            <p:cNvSpPr txBox="1"/>
            <p:nvPr/>
          </p:nvSpPr>
          <p:spPr>
            <a:xfrm>
              <a:off x="1974875" y="3069400"/>
              <a:ext cx="5085000" cy="1299300"/>
            </a:xfrm>
            <a:prstGeom prst="rect">
              <a:avLst/>
            </a:prstGeom>
            <a:solidFill>
              <a:srgbClr val="0091EA">
                <a:alpha val="32690"/>
              </a:srgbClr>
            </a:solidFill>
            <a:ln>
              <a:noFill/>
            </a:ln>
          </p:spPr>
          <p:txBody>
            <a:bodyPr spcFirstLastPara="1" wrap="square" lIns="91425" tIns="91425" rIns="91425" bIns="91425" anchor="ctr" anchorCtr="0">
              <a:noAutofit/>
            </a:bodyPr>
            <a:lstStyle/>
            <a:p>
              <a:r>
                <a:rPr lang="en" sz="1800"/>
                <a:t>(John, Smith, 10-12-1989, Mechanical, 70000)</a:t>
              </a:r>
              <a:endParaRPr sz="1800"/>
            </a:p>
            <a:p>
              <a:r>
                <a:rPr lang="en" sz="1800"/>
                <a:t>(Liz, Spencer, 09-29-1980, Electrical, 65000)</a:t>
              </a:r>
              <a:endParaRPr sz="1800"/>
            </a:p>
            <a:p>
              <a:r>
                <a:rPr lang="en" sz="1800"/>
                <a:t>(Marie, Bishop, 11-07-1992, Driver, )</a:t>
              </a:r>
              <a:endParaRPr sz="1800"/>
            </a:p>
            <a:p>
              <a:r>
                <a:rPr lang="en" sz="1800"/>
                <a:t>(Steve, Richards, 04-16-1958, 140000)</a:t>
              </a:r>
              <a:endParaRPr sz="1800"/>
            </a:p>
          </p:txBody>
        </p:sp>
        <p:sp>
          <p:nvSpPr>
            <p:cNvPr id="495" name="Google Shape;495;p58"/>
            <p:cNvSpPr/>
            <p:nvPr/>
          </p:nvSpPr>
          <p:spPr>
            <a:xfrm>
              <a:off x="3903350" y="4504875"/>
              <a:ext cx="747000" cy="614400"/>
            </a:xfrm>
            <a:prstGeom prst="down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endParaRPr/>
            </a:p>
          </p:txBody>
        </p:sp>
        <p:sp>
          <p:nvSpPr>
            <p:cNvPr id="496" name="Google Shape;496;p58"/>
            <p:cNvSpPr txBox="1"/>
            <p:nvPr/>
          </p:nvSpPr>
          <p:spPr>
            <a:xfrm>
              <a:off x="4722600" y="4504875"/>
              <a:ext cx="1855200" cy="809700"/>
            </a:xfrm>
            <a:prstGeom prst="rect">
              <a:avLst/>
            </a:prstGeom>
            <a:noFill/>
            <a:ln>
              <a:noFill/>
            </a:ln>
          </p:spPr>
          <p:txBody>
            <a:bodyPr spcFirstLastPara="1" wrap="square" lIns="91425" tIns="91425" rIns="91425" bIns="91425" anchor="t" anchorCtr="0">
              <a:noAutofit/>
            </a:bodyPr>
            <a:lstStyle/>
            <a:p>
              <a:r>
                <a:rPr lang="en"/>
                <a:t>Field#1, Field#2</a:t>
              </a:r>
              <a:endParaRPr/>
            </a:p>
          </p:txBody>
        </p:sp>
        <p:sp>
          <p:nvSpPr>
            <p:cNvPr id="497" name="Google Shape;497;p58"/>
            <p:cNvSpPr txBox="1"/>
            <p:nvPr/>
          </p:nvSpPr>
          <p:spPr>
            <a:xfrm>
              <a:off x="1974875" y="5255450"/>
              <a:ext cx="5085000" cy="1299300"/>
            </a:xfrm>
            <a:prstGeom prst="rect">
              <a:avLst/>
            </a:prstGeom>
            <a:solidFill>
              <a:srgbClr val="CFD8DC">
                <a:alpha val="49230"/>
              </a:srgbClr>
            </a:solidFill>
            <a:ln>
              <a:noFill/>
            </a:ln>
          </p:spPr>
          <p:txBody>
            <a:bodyPr spcFirstLastPara="1" wrap="square" lIns="91425" tIns="91425" rIns="91425" bIns="91425" anchor="ctr" anchorCtr="0">
              <a:noAutofit/>
            </a:bodyPr>
            <a:lstStyle/>
            <a:p>
              <a:r>
                <a:rPr lang="en" sz="1800"/>
                <a:t>(</a:t>
              </a:r>
              <a:r>
                <a:rPr lang="en" sz="1800">
                  <a:solidFill>
                    <a:schemeClr val="dk1"/>
                  </a:solidFill>
                </a:rPr>
                <a:t>John, Smith)</a:t>
              </a:r>
              <a:endParaRPr sz="1800">
                <a:solidFill>
                  <a:schemeClr val="dk1"/>
                </a:solidFill>
              </a:endParaRPr>
            </a:p>
            <a:p>
              <a:r>
                <a:rPr lang="en" sz="1800">
                  <a:solidFill>
                    <a:schemeClr val="dk1"/>
                  </a:solidFill>
                </a:rPr>
                <a:t>(Liz, Spencer)</a:t>
              </a:r>
              <a:endParaRPr sz="1800">
                <a:solidFill>
                  <a:schemeClr val="dk1"/>
                </a:solidFill>
              </a:endParaRPr>
            </a:p>
            <a:p>
              <a:r>
                <a:rPr lang="en" sz="1800">
                  <a:solidFill>
                    <a:schemeClr val="dk1"/>
                  </a:solidFill>
                </a:rPr>
                <a:t>(Marie, Bishop)</a:t>
              </a:r>
              <a:endParaRPr sz="1800">
                <a:solidFill>
                  <a:schemeClr val="dk1"/>
                </a:solidFill>
              </a:endParaRPr>
            </a:p>
            <a:p>
              <a:r>
                <a:rPr lang="en" sz="1800">
                  <a:solidFill>
                    <a:schemeClr val="dk1"/>
                  </a:solidFill>
                </a:rPr>
                <a:t>(Steve, Richards</a:t>
              </a:r>
              <a:r>
                <a:rPr lang="en" sz="1800"/>
                <a:t>)</a:t>
              </a:r>
              <a:endParaRPr sz="1800"/>
            </a:p>
          </p:txBody>
        </p:sp>
      </p:grpSp>
      <p:grpSp>
        <p:nvGrpSpPr>
          <p:cNvPr id="498" name="Google Shape;498;p58"/>
          <p:cNvGrpSpPr/>
          <p:nvPr/>
        </p:nvGrpSpPr>
        <p:grpSpPr>
          <a:xfrm>
            <a:off x="1966085" y="2021245"/>
            <a:ext cx="333700" cy="329077"/>
            <a:chOff x="3292425" y="3664250"/>
            <a:chExt cx="397025" cy="391525"/>
          </a:xfrm>
        </p:grpSpPr>
        <p:sp>
          <p:nvSpPr>
            <p:cNvPr id="499" name="Google Shape;499;p5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500" name="Google Shape;500;p5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501" name="Google Shape;501;p5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4" name="Google Shape;430;p56">
            <a:extLst>
              <a:ext uri="{FF2B5EF4-FFF2-40B4-BE49-F238E27FC236}">
                <a16:creationId xmlns:a16="http://schemas.microsoft.com/office/drawing/2014/main" id="{F8563559-377C-42EF-BC45-94247580249E}"/>
              </a:ext>
            </a:extLst>
          </p:cNvPr>
          <p:cNvSpPr txBox="1">
            <a:spLocks/>
          </p:cNvSpPr>
          <p:nvPr/>
        </p:nvSpPr>
        <p:spPr>
          <a:xfrm>
            <a:off x="9894791" y="463445"/>
            <a:ext cx="1631950" cy="525463"/>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Operations</a:t>
            </a:r>
          </a:p>
          <a:p>
            <a:pPr marL="0" indent="0">
              <a:buFont typeface="Calibri" panose="020F0502020204030204" pitchFamily="34" charset="0"/>
              <a:buNone/>
            </a:pPr>
            <a:endParaRPr lang="en-US" b="1">
              <a:solidFill>
                <a:srgbClr val="000000"/>
              </a:solidFill>
            </a:endParaRPr>
          </a:p>
          <a:p>
            <a:pPr marL="0" indent="0">
              <a:buFont typeface="Calibri" panose="020F0502020204030204" pitchFamily="34" charset="0"/>
              <a:buNone/>
            </a:pPr>
            <a:endParaRPr lang="en-US" sz="1800" dirty="0">
              <a:solidFill>
                <a:srgbClr val="000000"/>
              </a:solidFill>
            </a:endParaRPr>
          </a:p>
        </p:txBody>
      </p:sp>
      <p:sp>
        <p:nvSpPr>
          <p:cNvPr id="5" name="Google Shape;429;p56">
            <a:extLst>
              <a:ext uri="{FF2B5EF4-FFF2-40B4-BE49-F238E27FC236}">
                <a16:creationId xmlns:a16="http://schemas.microsoft.com/office/drawing/2014/main" id="{42476E25-81AA-40D2-BE85-90307DC87598}"/>
              </a:ext>
            </a:extLst>
          </p:cNvPr>
          <p:cNvSpPr/>
          <p:nvPr/>
        </p:nvSpPr>
        <p:spPr>
          <a:xfrm>
            <a:off x="8662082" y="273547"/>
            <a:ext cx="1224000" cy="1133100"/>
          </a:xfrm>
          <a:prstGeom prst="ellipse">
            <a:avLst/>
          </a:prstGeom>
          <a:solidFill>
            <a:schemeClr val="accent2"/>
          </a:solidFill>
          <a:ln>
            <a:noFill/>
          </a:ln>
        </p:spPr>
        <p:txBody>
          <a:bodyPr spcFirstLastPara="1" wrap="square" lIns="91425" tIns="91425" rIns="91425" bIns="91425" anchor="ctr" anchorCtr="0">
            <a:noAutofit/>
          </a:bodyPr>
          <a:lstStyle/>
          <a:p>
            <a:pPr algn="ctr"/>
            <a:endParaRPr sz="2800">
              <a:solidFill>
                <a:srgbClr val="FFFFFF"/>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9"/>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Data Model Operations</a:t>
            </a:r>
            <a:endParaRPr sz="3000"/>
          </a:p>
        </p:txBody>
      </p:sp>
      <p:sp>
        <p:nvSpPr>
          <p:cNvPr id="510" name="Google Shape;510;p59"/>
          <p:cNvSpPr txBox="1">
            <a:spLocks noGrp="1"/>
          </p:cNvSpPr>
          <p:nvPr>
            <p:ph idx="1"/>
          </p:nvPr>
        </p:nvSpPr>
        <p:spPr>
          <a:xfrm>
            <a:off x="2255879" y="1816533"/>
            <a:ext cx="7981631" cy="787276"/>
          </a:xfrm>
          <a:prstGeom prst="rect">
            <a:avLst/>
          </a:prstGeom>
        </p:spPr>
        <p:txBody>
          <a:bodyPr spcFirstLastPara="1" wrap="square" lIns="91425" tIns="91425" rIns="91425" bIns="91425" anchor="t" anchorCtr="0">
            <a:noAutofit/>
          </a:bodyPr>
          <a:lstStyle/>
          <a:p>
            <a:pPr marL="0" indent="0">
              <a:buNone/>
            </a:pPr>
            <a:r>
              <a:rPr lang="en" sz="2400" b="1" dirty="0">
                <a:solidFill>
                  <a:schemeClr val="accent1"/>
                </a:solidFill>
              </a:rPr>
              <a:t>Union: </a:t>
            </a:r>
            <a:r>
              <a:rPr lang="en" dirty="0">
                <a:solidFill>
                  <a:schemeClr val="accent1"/>
                </a:solidFill>
                <a:latin typeface="Arial"/>
                <a:ea typeface="Arial"/>
                <a:cs typeface="Arial"/>
                <a:sym typeface="Arial"/>
              </a:rPr>
              <a:t>Given two data collections, create a new one with</a:t>
            </a:r>
            <a:endParaRPr dirty="0">
              <a:solidFill>
                <a:schemeClr val="accent1"/>
              </a:solidFill>
              <a:latin typeface="Arial"/>
              <a:ea typeface="Arial"/>
              <a:cs typeface="Arial"/>
              <a:sym typeface="Arial"/>
            </a:endParaRPr>
          </a:p>
          <a:p>
            <a:pPr marL="0" indent="0">
              <a:buClr>
                <a:schemeClr val="dk1"/>
              </a:buClr>
              <a:buSzPts val="1100"/>
              <a:buNone/>
            </a:pPr>
            <a:r>
              <a:rPr lang="en" dirty="0">
                <a:solidFill>
                  <a:schemeClr val="accent1"/>
                </a:solidFill>
                <a:latin typeface="Arial"/>
                <a:ea typeface="Arial"/>
                <a:cs typeface="Arial"/>
                <a:sym typeface="Arial"/>
              </a:rPr>
              <a:t>elements of the two input collections. Duplicate elimination.</a:t>
            </a:r>
            <a:endParaRPr dirty="0">
              <a:solidFill>
                <a:schemeClr val="accent1"/>
              </a:solidFill>
              <a:latin typeface="Arial"/>
              <a:ea typeface="Arial"/>
              <a:cs typeface="Arial"/>
              <a:sym typeface="Arial"/>
            </a:endParaRPr>
          </a:p>
          <a:p>
            <a:pPr marL="0" indent="0">
              <a:buNone/>
            </a:pPr>
            <a:endParaRPr dirty="0">
              <a:solidFill>
                <a:schemeClr val="accent1"/>
              </a:solidFill>
              <a:latin typeface="Arial"/>
              <a:ea typeface="Arial"/>
              <a:cs typeface="Arial"/>
              <a:sym typeface="Arial"/>
            </a:endParaRPr>
          </a:p>
          <a:p>
            <a:pPr marL="0" indent="0">
              <a:buNone/>
            </a:pPr>
            <a:endParaRPr dirty="0">
              <a:solidFill>
                <a:schemeClr val="accent1"/>
              </a:solidFill>
              <a:latin typeface="Arial"/>
              <a:ea typeface="Arial"/>
              <a:cs typeface="Arial"/>
              <a:sym typeface="Arial"/>
            </a:endParaRPr>
          </a:p>
          <a:p>
            <a:pPr marL="0" indent="0">
              <a:buNone/>
            </a:pPr>
            <a:endParaRPr sz="2400" b="1" dirty="0">
              <a:solidFill>
                <a:schemeClr val="accent1"/>
              </a:solidFill>
            </a:endParaRPr>
          </a:p>
          <a:p>
            <a:pPr marL="0" indent="0">
              <a:buNone/>
            </a:pPr>
            <a:endParaRPr sz="2400" dirty="0">
              <a:solidFill>
                <a:schemeClr val="accent1"/>
              </a:solidFill>
            </a:endParaRPr>
          </a:p>
          <a:p>
            <a:pPr marL="0" indent="0">
              <a:buNone/>
            </a:pPr>
            <a:endParaRPr sz="2400" dirty="0">
              <a:solidFill>
                <a:schemeClr val="accent1"/>
              </a:solidFill>
            </a:endParaRPr>
          </a:p>
        </p:txBody>
      </p:sp>
      <p:sp>
        <p:nvSpPr>
          <p:cNvPr id="507" name="Google Shape;507;p59"/>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28</a:t>
            </a:fld>
            <a:endParaRPr/>
          </a:p>
        </p:txBody>
      </p:sp>
      <p:grpSp>
        <p:nvGrpSpPr>
          <p:cNvPr id="511" name="Google Shape;511;p59"/>
          <p:cNvGrpSpPr/>
          <p:nvPr/>
        </p:nvGrpSpPr>
        <p:grpSpPr>
          <a:xfrm>
            <a:off x="1922179" y="2078883"/>
            <a:ext cx="333700" cy="329077"/>
            <a:chOff x="3292425" y="3664250"/>
            <a:chExt cx="397025" cy="391525"/>
          </a:xfrm>
        </p:grpSpPr>
        <p:sp>
          <p:nvSpPr>
            <p:cNvPr id="512" name="Google Shape;512;p5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513" name="Google Shape;513;p5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514" name="Google Shape;514;p5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515" name="Google Shape;515;p59"/>
          <p:cNvGrpSpPr/>
          <p:nvPr/>
        </p:nvGrpSpPr>
        <p:grpSpPr>
          <a:xfrm>
            <a:off x="2371351" y="3069400"/>
            <a:ext cx="7169125" cy="2979350"/>
            <a:chOff x="1974875" y="3069400"/>
            <a:chExt cx="7169125" cy="2979350"/>
          </a:xfrm>
        </p:grpSpPr>
        <p:grpSp>
          <p:nvGrpSpPr>
            <p:cNvPr id="516" name="Google Shape;516;p59"/>
            <p:cNvGrpSpPr/>
            <p:nvPr/>
          </p:nvGrpSpPr>
          <p:grpSpPr>
            <a:xfrm>
              <a:off x="1974875" y="3069400"/>
              <a:ext cx="3072900" cy="2979350"/>
              <a:chOff x="1974875" y="3069400"/>
              <a:chExt cx="3072900" cy="2979350"/>
            </a:xfrm>
          </p:grpSpPr>
          <p:sp>
            <p:nvSpPr>
              <p:cNvPr id="517" name="Google Shape;517;p59"/>
              <p:cNvSpPr txBox="1"/>
              <p:nvPr/>
            </p:nvSpPr>
            <p:spPr>
              <a:xfrm>
                <a:off x="1974875" y="3069400"/>
                <a:ext cx="3072900" cy="1299300"/>
              </a:xfrm>
              <a:prstGeom prst="rect">
                <a:avLst/>
              </a:prstGeom>
              <a:solidFill>
                <a:srgbClr val="0091EA">
                  <a:alpha val="32690"/>
                </a:srgbClr>
              </a:solidFill>
              <a:ln>
                <a:noFill/>
              </a:ln>
            </p:spPr>
            <p:txBody>
              <a:bodyPr spcFirstLastPara="1" wrap="square" lIns="91425" tIns="91425" rIns="91425" bIns="91425" anchor="ctr" anchorCtr="0">
                <a:noAutofit/>
              </a:bodyPr>
              <a:lstStyle/>
              <a:p>
                <a:r>
                  <a:rPr lang="en" sz="1800"/>
                  <a:t>(John, Smith, 10-12-1989)</a:t>
                </a:r>
                <a:endParaRPr sz="1800"/>
              </a:p>
              <a:p>
                <a:r>
                  <a:rPr lang="en" sz="1800"/>
                  <a:t>(Liz, Spencer, 09-29-1980)</a:t>
                </a:r>
                <a:endParaRPr sz="1800"/>
              </a:p>
              <a:p>
                <a:r>
                  <a:rPr lang="en" sz="1800"/>
                  <a:t>(Marie, Bishop, 11-07-1992)</a:t>
                </a:r>
                <a:endParaRPr sz="1800"/>
              </a:p>
            </p:txBody>
          </p:sp>
          <p:sp>
            <p:nvSpPr>
              <p:cNvPr id="518" name="Google Shape;518;p59"/>
              <p:cNvSpPr txBox="1"/>
              <p:nvPr/>
            </p:nvSpPr>
            <p:spPr>
              <a:xfrm>
                <a:off x="1974875" y="4749450"/>
                <a:ext cx="3072900" cy="1299300"/>
              </a:xfrm>
              <a:prstGeom prst="rect">
                <a:avLst/>
              </a:prstGeom>
              <a:solidFill>
                <a:srgbClr val="0091EA">
                  <a:alpha val="32690"/>
                </a:srgbClr>
              </a:solidFill>
              <a:ln>
                <a:noFill/>
              </a:ln>
            </p:spPr>
            <p:txBody>
              <a:bodyPr spcFirstLastPara="1" wrap="square" lIns="91425" tIns="91425" rIns="91425" bIns="91425" anchor="ctr" anchorCtr="0">
                <a:noAutofit/>
              </a:bodyPr>
              <a:lstStyle/>
              <a:p>
                <a:r>
                  <a:rPr lang="en" sz="1800"/>
                  <a:t>(Lance, Holt, 04-02-1976)</a:t>
                </a:r>
                <a:endParaRPr sz="1800"/>
              </a:p>
              <a:p>
                <a:r>
                  <a:rPr lang="en" sz="1800">
                    <a:solidFill>
                      <a:srgbClr val="980000"/>
                    </a:solidFill>
                  </a:rPr>
                  <a:t>(Liz, Spencer, 09-29-1980)</a:t>
                </a:r>
                <a:endParaRPr sz="1800">
                  <a:solidFill>
                    <a:srgbClr val="980000"/>
                  </a:solidFill>
                </a:endParaRPr>
              </a:p>
            </p:txBody>
          </p:sp>
        </p:grpSp>
        <p:sp>
          <p:nvSpPr>
            <p:cNvPr id="519" name="Google Shape;519;p59"/>
            <p:cNvSpPr/>
            <p:nvPr/>
          </p:nvSpPr>
          <p:spPr>
            <a:xfrm>
              <a:off x="5288825" y="3915400"/>
              <a:ext cx="698700" cy="1133100"/>
            </a:xfrm>
            <a:prstGeom prst="rightArrowCallout">
              <a:avLst>
                <a:gd name="adj1" fmla="val 25000"/>
                <a:gd name="adj2" fmla="val 25000"/>
                <a:gd name="adj3" fmla="val 25000"/>
                <a:gd name="adj4" fmla="val 64977"/>
              </a:avLst>
            </a:prstGeom>
            <a:solidFill>
              <a:schemeClr val="lt2"/>
            </a:solidFill>
            <a:ln>
              <a:noFill/>
            </a:ln>
          </p:spPr>
          <p:txBody>
            <a:bodyPr spcFirstLastPara="1" wrap="square" lIns="91425" tIns="91425" rIns="91425" bIns="91425" anchor="ctr" anchorCtr="0">
              <a:noAutofit/>
            </a:bodyPr>
            <a:lstStyle/>
            <a:p>
              <a:endParaRPr/>
            </a:p>
          </p:txBody>
        </p:sp>
        <p:sp>
          <p:nvSpPr>
            <p:cNvPr id="520" name="Google Shape;520;p59"/>
            <p:cNvSpPr txBox="1"/>
            <p:nvPr/>
          </p:nvSpPr>
          <p:spPr>
            <a:xfrm>
              <a:off x="6071100" y="3832300"/>
              <a:ext cx="3072900" cy="1299300"/>
            </a:xfrm>
            <a:prstGeom prst="rect">
              <a:avLst/>
            </a:prstGeom>
            <a:solidFill>
              <a:srgbClr val="CFD8DC">
                <a:alpha val="49230"/>
              </a:srgbClr>
            </a:solidFill>
            <a:ln>
              <a:noFill/>
            </a:ln>
          </p:spPr>
          <p:txBody>
            <a:bodyPr spcFirstLastPara="1" wrap="square" lIns="91425" tIns="91425" rIns="91425" bIns="91425" anchor="ctr" anchorCtr="0">
              <a:noAutofit/>
            </a:bodyPr>
            <a:lstStyle/>
            <a:p>
              <a:r>
                <a:rPr lang="en" sz="1800">
                  <a:solidFill>
                    <a:schemeClr val="dk1"/>
                  </a:solidFill>
                </a:rPr>
                <a:t>(John, Smith, 10-12-1989)</a:t>
              </a:r>
              <a:endParaRPr sz="1800">
                <a:solidFill>
                  <a:schemeClr val="dk1"/>
                </a:solidFill>
              </a:endParaRPr>
            </a:p>
            <a:p>
              <a:r>
                <a:rPr lang="en" sz="1800">
                  <a:solidFill>
                    <a:schemeClr val="dk1"/>
                  </a:solidFill>
                </a:rPr>
                <a:t>(Liz, Spencer, 09-29-1980)</a:t>
              </a:r>
              <a:endParaRPr sz="1800">
                <a:solidFill>
                  <a:schemeClr val="dk1"/>
                </a:solidFill>
              </a:endParaRPr>
            </a:p>
            <a:p>
              <a:r>
                <a:rPr lang="en" sz="1800">
                  <a:solidFill>
                    <a:schemeClr val="dk1"/>
                  </a:solidFill>
                </a:rPr>
                <a:t>(Marie, Bishop, 11-07-1992)</a:t>
              </a:r>
              <a:endParaRPr sz="1800">
                <a:solidFill>
                  <a:schemeClr val="dk1"/>
                </a:solidFill>
              </a:endParaRPr>
            </a:p>
            <a:p>
              <a:r>
                <a:rPr lang="en" sz="1800"/>
                <a:t>(Lance, Holt, 04-02-1976)</a:t>
              </a:r>
              <a:endParaRPr sz="1800">
                <a:solidFill>
                  <a:srgbClr val="980000"/>
                </a:solidFill>
              </a:endParaRPr>
            </a:p>
          </p:txBody>
        </p:sp>
      </p:grpSp>
      <p:sp>
        <p:nvSpPr>
          <p:cNvPr id="4" name="Google Shape;430;p56">
            <a:extLst>
              <a:ext uri="{FF2B5EF4-FFF2-40B4-BE49-F238E27FC236}">
                <a16:creationId xmlns:a16="http://schemas.microsoft.com/office/drawing/2014/main" id="{65A1B309-363D-44F9-BD23-143D586C2B8C}"/>
              </a:ext>
            </a:extLst>
          </p:cNvPr>
          <p:cNvSpPr txBox="1">
            <a:spLocks/>
          </p:cNvSpPr>
          <p:nvPr/>
        </p:nvSpPr>
        <p:spPr>
          <a:xfrm>
            <a:off x="9894791" y="463445"/>
            <a:ext cx="1631950" cy="525463"/>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Operations</a:t>
            </a:r>
          </a:p>
          <a:p>
            <a:pPr marL="0" indent="0">
              <a:buFont typeface="Calibri" panose="020F0502020204030204" pitchFamily="34" charset="0"/>
              <a:buNone/>
            </a:pPr>
            <a:endParaRPr lang="en-US" b="1">
              <a:solidFill>
                <a:srgbClr val="000000"/>
              </a:solidFill>
            </a:endParaRPr>
          </a:p>
          <a:p>
            <a:pPr marL="0" indent="0">
              <a:buFont typeface="Calibri" panose="020F0502020204030204" pitchFamily="34" charset="0"/>
              <a:buNone/>
            </a:pPr>
            <a:endParaRPr lang="en-US" sz="1800" dirty="0">
              <a:solidFill>
                <a:srgbClr val="000000"/>
              </a:solidFill>
            </a:endParaRPr>
          </a:p>
        </p:txBody>
      </p:sp>
      <p:sp>
        <p:nvSpPr>
          <p:cNvPr id="5" name="Google Shape;429;p56">
            <a:extLst>
              <a:ext uri="{FF2B5EF4-FFF2-40B4-BE49-F238E27FC236}">
                <a16:creationId xmlns:a16="http://schemas.microsoft.com/office/drawing/2014/main" id="{C77910A8-0F4B-46A8-A366-8DD45D9E7CA1}"/>
              </a:ext>
            </a:extLst>
          </p:cNvPr>
          <p:cNvSpPr/>
          <p:nvPr/>
        </p:nvSpPr>
        <p:spPr>
          <a:xfrm>
            <a:off x="8662082" y="273547"/>
            <a:ext cx="1224000" cy="1133100"/>
          </a:xfrm>
          <a:prstGeom prst="ellipse">
            <a:avLst/>
          </a:prstGeom>
          <a:solidFill>
            <a:schemeClr val="accent2"/>
          </a:solidFill>
          <a:ln>
            <a:noFill/>
          </a:ln>
        </p:spPr>
        <p:txBody>
          <a:bodyPr spcFirstLastPara="1" wrap="square" lIns="91425" tIns="91425" rIns="91425" bIns="91425" anchor="ctr" anchorCtr="0">
            <a:noAutofit/>
          </a:bodyPr>
          <a:lstStyle/>
          <a:p>
            <a:pPr algn="ctr"/>
            <a:endParaRPr sz="2800">
              <a:solidFill>
                <a:srgbClr val="FFFFFF"/>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0"/>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Data Model Operations</a:t>
            </a:r>
            <a:endParaRPr sz="3000"/>
          </a:p>
        </p:txBody>
      </p:sp>
      <p:sp>
        <p:nvSpPr>
          <p:cNvPr id="529" name="Google Shape;529;p60"/>
          <p:cNvSpPr txBox="1">
            <a:spLocks noGrp="1"/>
          </p:cNvSpPr>
          <p:nvPr>
            <p:ph idx="1"/>
          </p:nvPr>
        </p:nvSpPr>
        <p:spPr>
          <a:xfrm>
            <a:off x="1708726" y="1737360"/>
            <a:ext cx="10058400" cy="3760891"/>
          </a:xfrm>
          <a:prstGeom prst="rect">
            <a:avLst/>
          </a:prstGeom>
        </p:spPr>
        <p:txBody>
          <a:bodyPr spcFirstLastPara="1" wrap="square" lIns="91425" tIns="91425" rIns="91425" bIns="91425" anchor="t" anchorCtr="0">
            <a:noAutofit/>
          </a:bodyPr>
          <a:lstStyle/>
          <a:p>
            <a:pPr marL="0" indent="0">
              <a:buNone/>
            </a:pPr>
            <a:r>
              <a:rPr lang="en" sz="2400" b="1" dirty="0">
                <a:solidFill>
                  <a:schemeClr val="accent1"/>
                </a:solidFill>
              </a:rPr>
              <a:t>Join: </a:t>
            </a:r>
            <a:r>
              <a:rPr lang="en" dirty="0">
                <a:solidFill>
                  <a:schemeClr val="accent1"/>
                </a:solidFill>
                <a:latin typeface="Arial"/>
                <a:ea typeface="Arial"/>
                <a:cs typeface="Arial"/>
                <a:sym typeface="Arial"/>
              </a:rPr>
              <a:t>Given two data collections, create a new one with</a:t>
            </a:r>
            <a:endParaRPr dirty="0">
              <a:solidFill>
                <a:schemeClr val="accent1"/>
              </a:solidFill>
              <a:latin typeface="Arial"/>
              <a:ea typeface="Arial"/>
              <a:cs typeface="Arial"/>
              <a:sym typeface="Arial"/>
            </a:endParaRPr>
          </a:p>
          <a:p>
            <a:pPr marL="0" indent="0">
              <a:buNone/>
            </a:pPr>
            <a:r>
              <a:rPr lang="en" dirty="0">
                <a:solidFill>
                  <a:schemeClr val="accent1"/>
                </a:solidFill>
                <a:latin typeface="Arial"/>
                <a:ea typeface="Arial"/>
                <a:cs typeface="Arial"/>
                <a:sym typeface="Arial"/>
              </a:rPr>
              <a:t>elements of the two input collections. Duplicate elimination.</a:t>
            </a:r>
            <a:endParaRPr dirty="0">
              <a:solidFill>
                <a:schemeClr val="accent1"/>
              </a:solidFill>
              <a:latin typeface="Arial"/>
              <a:ea typeface="Arial"/>
              <a:cs typeface="Arial"/>
              <a:sym typeface="Arial"/>
            </a:endParaRPr>
          </a:p>
          <a:p>
            <a:pPr marL="0" indent="0">
              <a:buNone/>
            </a:pPr>
            <a:endParaRPr dirty="0">
              <a:solidFill>
                <a:schemeClr val="accent1"/>
              </a:solidFill>
              <a:latin typeface="Arial"/>
              <a:ea typeface="Arial"/>
              <a:cs typeface="Arial"/>
              <a:sym typeface="Arial"/>
            </a:endParaRPr>
          </a:p>
          <a:p>
            <a:pPr marL="0" indent="0">
              <a:buNone/>
            </a:pPr>
            <a:endParaRPr sz="2400" b="1" dirty="0">
              <a:solidFill>
                <a:schemeClr val="accent1"/>
              </a:solidFill>
            </a:endParaRPr>
          </a:p>
          <a:p>
            <a:pPr marL="0" indent="0">
              <a:buNone/>
            </a:pPr>
            <a:endParaRPr sz="2400" dirty="0">
              <a:solidFill>
                <a:schemeClr val="accent1"/>
              </a:solidFill>
            </a:endParaRPr>
          </a:p>
          <a:p>
            <a:pPr marL="0" indent="0">
              <a:buNone/>
            </a:pPr>
            <a:endParaRPr sz="2400" dirty="0">
              <a:solidFill>
                <a:schemeClr val="accent1"/>
              </a:solidFill>
            </a:endParaRPr>
          </a:p>
        </p:txBody>
      </p:sp>
      <p:sp>
        <p:nvSpPr>
          <p:cNvPr id="526" name="Google Shape;526;p60"/>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29</a:t>
            </a:fld>
            <a:endParaRPr/>
          </a:p>
        </p:txBody>
      </p:sp>
      <p:grpSp>
        <p:nvGrpSpPr>
          <p:cNvPr id="530" name="Google Shape;530;p60"/>
          <p:cNvGrpSpPr/>
          <p:nvPr/>
        </p:nvGrpSpPr>
        <p:grpSpPr>
          <a:xfrm>
            <a:off x="1190843" y="2027822"/>
            <a:ext cx="333700" cy="329077"/>
            <a:chOff x="3292425" y="3664250"/>
            <a:chExt cx="397025" cy="391525"/>
          </a:xfrm>
        </p:grpSpPr>
        <p:sp>
          <p:nvSpPr>
            <p:cNvPr id="531" name="Google Shape;531;p6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532" name="Google Shape;532;p6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533" name="Google Shape;533;p6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534" name="Google Shape;534;p60"/>
          <p:cNvGrpSpPr/>
          <p:nvPr/>
        </p:nvGrpSpPr>
        <p:grpSpPr>
          <a:xfrm>
            <a:off x="1708726" y="3069400"/>
            <a:ext cx="8875025" cy="2979350"/>
            <a:chOff x="1601400" y="3069400"/>
            <a:chExt cx="8875025" cy="2979350"/>
          </a:xfrm>
        </p:grpSpPr>
        <p:grpSp>
          <p:nvGrpSpPr>
            <p:cNvPr id="535" name="Google Shape;535;p60"/>
            <p:cNvGrpSpPr/>
            <p:nvPr/>
          </p:nvGrpSpPr>
          <p:grpSpPr>
            <a:xfrm>
              <a:off x="1601400" y="3069400"/>
              <a:ext cx="3549900" cy="2979350"/>
              <a:chOff x="1601400" y="3069400"/>
              <a:chExt cx="3549900" cy="2979350"/>
            </a:xfrm>
          </p:grpSpPr>
          <p:sp>
            <p:nvSpPr>
              <p:cNvPr id="536" name="Google Shape;536;p60"/>
              <p:cNvSpPr txBox="1"/>
              <p:nvPr/>
            </p:nvSpPr>
            <p:spPr>
              <a:xfrm>
                <a:off x="1601400" y="3069400"/>
                <a:ext cx="3549900" cy="1299300"/>
              </a:xfrm>
              <a:prstGeom prst="rect">
                <a:avLst/>
              </a:prstGeom>
              <a:solidFill>
                <a:srgbClr val="0091EA">
                  <a:alpha val="32690"/>
                </a:srgbClr>
              </a:solidFill>
              <a:ln>
                <a:noFill/>
              </a:ln>
            </p:spPr>
            <p:txBody>
              <a:bodyPr spcFirstLastPara="1" wrap="square" lIns="91425" tIns="91425" rIns="91425" bIns="91425" anchor="ctr" anchorCtr="0">
                <a:noAutofit/>
              </a:bodyPr>
              <a:lstStyle/>
              <a:p>
                <a:r>
                  <a:rPr lang="en" sz="1800"/>
                  <a:t>(</a:t>
                </a:r>
                <a:r>
                  <a:rPr lang="en" sz="1800">
                    <a:solidFill>
                      <a:srgbClr val="980000"/>
                    </a:solidFill>
                  </a:rPr>
                  <a:t>12</a:t>
                </a:r>
                <a:r>
                  <a:rPr lang="en" sz="1800"/>
                  <a:t>, John, Smith, 10-12-1989)</a:t>
                </a:r>
                <a:endParaRPr sz="1800"/>
              </a:p>
              <a:p>
                <a:r>
                  <a:rPr lang="en" sz="1800"/>
                  <a:t>(</a:t>
                </a:r>
                <a:r>
                  <a:rPr lang="en" sz="1800">
                    <a:solidFill>
                      <a:srgbClr val="980000"/>
                    </a:solidFill>
                  </a:rPr>
                  <a:t>14</a:t>
                </a:r>
                <a:r>
                  <a:rPr lang="en" sz="1800"/>
                  <a:t>, Liz, Spencer, 09-29-1980)</a:t>
                </a:r>
                <a:endParaRPr sz="1800"/>
              </a:p>
              <a:p>
                <a:r>
                  <a:rPr lang="en" sz="1800"/>
                  <a:t>(</a:t>
                </a:r>
                <a:r>
                  <a:rPr lang="en" sz="1800">
                    <a:solidFill>
                      <a:srgbClr val="980000"/>
                    </a:solidFill>
                  </a:rPr>
                  <a:t>18</a:t>
                </a:r>
                <a:r>
                  <a:rPr lang="en" sz="1800"/>
                  <a:t>, Marie, Bishop, 11-07-1992)</a:t>
                </a:r>
                <a:endParaRPr sz="1800"/>
              </a:p>
              <a:p>
                <a:r>
                  <a:rPr lang="en" sz="1800"/>
                  <a:t>(</a:t>
                </a:r>
                <a:r>
                  <a:rPr lang="en" sz="1800">
                    <a:solidFill>
                      <a:srgbClr val="980000"/>
                    </a:solidFill>
                  </a:rPr>
                  <a:t>20</a:t>
                </a:r>
                <a:r>
                  <a:rPr lang="en" sz="1800"/>
                  <a:t>, Sue, Daveson, 03-16-1986)</a:t>
                </a:r>
                <a:endParaRPr sz="1800"/>
              </a:p>
            </p:txBody>
          </p:sp>
          <p:sp>
            <p:nvSpPr>
              <p:cNvPr id="537" name="Google Shape;537;p60"/>
              <p:cNvSpPr txBox="1"/>
              <p:nvPr/>
            </p:nvSpPr>
            <p:spPr>
              <a:xfrm>
                <a:off x="1601400" y="4749450"/>
                <a:ext cx="3549900" cy="1299300"/>
              </a:xfrm>
              <a:prstGeom prst="rect">
                <a:avLst/>
              </a:prstGeom>
              <a:solidFill>
                <a:srgbClr val="0091EA">
                  <a:alpha val="32690"/>
                </a:srgbClr>
              </a:solidFill>
              <a:ln>
                <a:noFill/>
              </a:ln>
            </p:spPr>
            <p:txBody>
              <a:bodyPr spcFirstLastPara="1" wrap="square" lIns="91425" tIns="91425" rIns="91425" bIns="91425" anchor="ctr" anchorCtr="0">
                <a:noAutofit/>
              </a:bodyPr>
              <a:lstStyle/>
              <a:p>
                <a:r>
                  <a:rPr lang="en" sz="1800">
                    <a:solidFill>
                      <a:schemeClr val="dk1"/>
                    </a:solidFill>
                  </a:rPr>
                  <a:t>(</a:t>
                </a:r>
                <a:r>
                  <a:rPr lang="en" sz="1800">
                    <a:solidFill>
                      <a:srgbClr val="980000"/>
                    </a:solidFill>
                  </a:rPr>
                  <a:t>12</a:t>
                </a:r>
                <a:r>
                  <a:rPr lang="en" sz="1800">
                    <a:solidFill>
                      <a:schemeClr val="dk1"/>
                    </a:solidFill>
                  </a:rPr>
                  <a:t>, Mechanical, 70k)</a:t>
                </a:r>
                <a:endParaRPr sz="1800">
                  <a:solidFill>
                    <a:schemeClr val="dk1"/>
                  </a:solidFill>
                </a:endParaRPr>
              </a:p>
              <a:p>
                <a:r>
                  <a:rPr lang="en" sz="1800">
                    <a:solidFill>
                      <a:schemeClr val="dk1"/>
                    </a:solidFill>
                  </a:rPr>
                  <a:t>(</a:t>
                </a:r>
                <a:r>
                  <a:rPr lang="en" sz="1800">
                    <a:solidFill>
                      <a:srgbClr val="980000"/>
                    </a:solidFill>
                  </a:rPr>
                  <a:t>14</a:t>
                </a:r>
                <a:r>
                  <a:rPr lang="en" sz="1800">
                    <a:solidFill>
                      <a:schemeClr val="dk1"/>
                    </a:solidFill>
                  </a:rPr>
                  <a:t>, Electrical, 65k)</a:t>
                </a:r>
                <a:endParaRPr sz="1800">
                  <a:solidFill>
                    <a:schemeClr val="dk1"/>
                  </a:solidFill>
                </a:endParaRPr>
              </a:p>
              <a:p>
                <a:r>
                  <a:rPr lang="en" sz="1800">
                    <a:solidFill>
                      <a:schemeClr val="dk1"/>
                    </a:solidFill>
                  </a:rPr>
                  <a:t>(</a:t>
                </a:r>
                <a:r>
                  <a:rPr lang="en" sz="1800">
                    <a:solidFill>
                      <a:srgbClr val="980000"/>
                    </a:solidFill>
                  </a:rPr>
                  <a:t>18</a:t>
                </a:r>
                <a:r>
                  <a:rPr lang="en" sz="1800">
                    <a:solidFill>
                      <a:schemeClr val="dk1"/>
                    </a:solidFill>
                  </a:rPr>
                  <a:t>, Driver, 45k)</a:t>
                </a:r>
                <a:endParaRPr sz="1800">
                  <a:solidFill>
                    <a:schemeClr val="dk1"/>
                  </a:solidFill>
                </a:endParaRPr>
              </a:p>
              <a:p>
                <a:r>
                  <a:rPr lang="en" sz="1800">
                    <a:solidFill>
                      <a:schemeClr val="dk1"/>
                    </a:solidFill>
                  </a:rPr>
                  <a:t>(</a:t>
                </a:r>
                <a:r>
                  <a:rPr lang="en" sz="1800">
                    <a:solidFill>
                      <a:srgbClr val="980000"/>
                    </a:solidFill>
                  </a:rPr>
                  <a:t>23</a:t>
                </a:r>
                <a:r>
                  <a:rPr lang="en" sz="1800">
                    <a:solidFill>
                      <a:schemeClr val="dk1"/>
                    </a:solidFill>
                  </a:rPr>
                  <a:t>, Student, 30k)</a:t>
                </a:r>
                <a:endParaRPr sz="1800">
                  <a:solidFill>
                    <a:schemeClr val="dk1"/>
                  </a:solidFill>
                </a:endParaRPr>
              </a:p>
            </p:txBody>
          </p:sp>
        </p:grpSp>
        <p:sp>
          <p:nvSpPr>
            <p:cNvPr id="538" name="Google Shape;538;p60"/>
            <p:cNvSpPr/>
            <p:nvPr/>
          </p:nvSpPr>
          <p:spPr>
            <a:xfrm>
              <a:off x="5229125" y="3992525"/>
              <a:ext cx="548700" cy="1133100"/>
            </a:xfrm>
            <a:prstGeom prst="rightArrowCallout">
              <a:avLst>
                <a:gd name="adj1" fmla="val 25000"/>
                <a:gd name="adj2" fmla="val 25000"/>
                <a:gd name="adj3" fmla="val 25000"/>
                <a:gd name="adj4" fmla="val 64977"/>
              </a:avLst>
            </a:prstGeom>
            <a:solidFill>
              <a:schemeClr val="lt2"/>
            </a:solidFill>
            <a:ln>
              <a:noFill/>
            </a:ln>
          </p:spPr>
          <p:txBody>
            <a:bodyPr spcFirstLastPara="1" wrap="square" lIns="91425" tIns="91425" rIns="91425" bIns="91425" anchor="ctr" anchorCtr="0">
              <a:noAutofit/>
            </a:bodyPr>
            <a:lstStyle/>
            <a:p>
              <a:endParaRPr/>
            </a:p>
          </p:txBody>
        </p:sp>
        <p:sp>
          <p:nvSpPr>
            <p:cNvPr id="539" name="Google Shape;539;p60"/>
            <p:cNvSpPr txBox="1"/>
            <p:nvPr/>
          </p:nvSpPr>
          <p:spPr>
            <a:xfrm>
              <a:off x="5777825" y="3832300"/>
              <a:ext cx="4698600" cy="1299300"/>
            </a:xfrm>
            <a:prstGeom prst="rect">
              <a:avLst/>
            </a:prstGeom>
            <a:solidFill>
              <a:srgbClr val="CFD8DC">
                <a:alpha val="49230"/>
              </a:srgbClr>
            </a:solidFill>
            <a:ln>
              <a:noFill/>
            </a:ln>
          </p:spPr>
          <p:txBody>
            <a:bodyPr spcFirstLastPara="1" wrap="square" lIns="91425" tIns="91425" rIns="91425" bIns="91425" anchor="ctr" anchorCtr="0">
              <a:noAutofit/>
            </a:bodyPr>
            <a:lstStyle/>
            <a:p>
              <a:r>
                <a:rPr lang="en" sz="1700">
                  <a:solidFill>
                    <a:schemeClr val="dk1"/>
                  </a:solidFill>
                </a:rPr>
                <a:t>(12, John, Smith, 10-12-1989, Mechanical,</a:t>
              </a:r>
              <a:endParaRPr sz="1700">
                <a:solidFill>
                  <a:schemeClr val="dk1"/>
                </a:solidFill>
              </a:endParaRPr>
            </a:p>
            <a:p>
              <a:r>
                <a:rPr lang="en" sz="1700">
                  <a:solidFill>
                    <a:schemeClr val="dk1"/>
                  </a:solidFill>
                </a:rPr>
                <a:t>70k)</a:t>
              </a:r>
              <a:endParaRPr sz="1700">
                <a:solidFill>
                  <a:schemeClr val="dk1"/>
                </a:solidFill>
              </a:endParaRPr>
            </a:p>
            <a:p>
              <a:r>
                <a:rPr lang="en" sz="1700">
                  <a:solidFill>
                    <a:schemeClr val="dk1"/>
                  </a:solidFill>
                </a:rPr>
                <a:t>(14, Liz, Spencer, 09-29-1980, Electrical, 65k)</a:t>
              </a:r>
              <a:endParaRPr sz="1700">
                <a:solidFill>
                  <a:schemeClr val="dk1"/>
                </a:solidFill>
              </a:endParaRPr>
            </a:p>
            <a:p>
              <a:r>
                <a:rPr lang="en" sz="1700">
                  <a:solidFill>
                    <a:schemeClr val="dk1"/>
                  </a:solidFill>
                </a:rPr>
                <a:t>(18, Marie, Bishop, 11-07-1992, Driver, 45k)</a:t>
              </a:r>
              <a:endParaRPr sz="1700">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3" name="Google Shape;183;p33"/>
          <p:cNvPicPr preferRelativeResize="0"/>
          <p:nvPr/>
        </p:nvPicPr>
        <p:blipFill>
          <a:blip r:embed="rId3">
            <a:alphaModFix/>
          </a:blip>
          <a:stretch>
            <a:fillRect/>
          </a:stretch>
        </p:blipFill>
        <p:spPr>
          <a:xfrm>
            <a:off x="167269" y="367991"/>
            <a:ext cx="11262732" cy="5653584"/>
          </a:xfrm>
          <a:prstGeom prst="rect">
            <a:avLst/>
          </a:prstGeom>
          <a:noFill/>
          <a:ln>
            <a:noFill/>
          </a:ln>
        </p:spPr>
      </p:pic>
      <p:sp>
        <p:nvSpPr>
          <p:cNvPr id="4" name="Google Shape;267;p41">
            <a:extLst>
              <a:ext uri="{FF2B5EF4-FFF2-40B4-BE49-F238E27FC236}">
                <a16:creationId xmlns:a16="http://schemas.microsoft.com/office/drawing/2014/main" id="{8F6C4916-56F3-3345-813B-4F143F51810E}"/>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3</a:t>
            </a:fld>
            <a:endParaRPr lang="en-US" sz="105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1"/>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Data Model Constraints</a:t>
            </a:r>
            <a:endParaRPr sz="3000"/>
          </a:p>
        </p:txBody>
      </p:sp>
      <p:sp>
        <p:nvSpPr>
          <p:cNvPr id="546" name="Google Shape;546;p61"/>
          <p:cNvSpPr txBox="1">
            <a:spLocks noGrp="1"/>
          </p:cNvSpPr>
          <p:nvPr>
            <p:ph idx="1"/>
          </p:nvPr>
        </p:nvSpPr>
        <p:spPr>
          <a:prstGeom prst="rect">
            <a:avLst/>
          </a:prstGeom>
        </p:spPr>
        <p:txBody>
          <a:bodyPr spcFirstLastPara="1" wrap="square" lIns="91425" tIns="91425" rIns="91425" bIns="91425" anchor="t" anchorCtr="0">
            <a:noAutofit/>
          </a:bodyPr>
          <a:lstStyle/>
          <a:p>
            <a:pPr indent="-381000">
              <a:buClr>
                <a:schemeClr val="accent1"/>
              </a:buClr>
              <a:buSzPts val="2400"/>
            </a:pPr>
            <a:r>
              <a:rPr lang="en" sz="2400" b="1" dirty="0">
                <a:solidFill>
                  <a:schemeClr val="accent1"/>
                </a:solidFill>
              </a:rPr>
              <a:t>Constraints </a:t>
            </a:r>
            <a:r>
              <a:rPr lang="en" sz="2400" dirty="0">
                <a:solidFill>
                  <a:schemeClr val="accent1"/>
                </a:solidFill>
              </a:rPr>
              <a:t>are logical statements that must hold</a:t>
            </a:r>
            <a:r>
              <a:rPr lang="th-TH" sz="2400" dirty="0">
                <a:solidFill>
                  <a:schemeClr val="accent1"/>
                </a:solidFill>
              </a:rPr>
              <a:t> </a:t>
            </a:r>
            <a:r>
              <a:rPr lang="en" sz="2400" dirty="0">
                <a:solidFill>
                  <a:schemeClr val="accent1"/>
                </a:solidFill>
              </a:rPr>
              <a:t>for data.</a:t>
            </a:r>
            <a:endParaRPr sz="2400" dirty="0">
              <a:solidFill>
                <a:schemeClr val="accent1"/>
              </a:solidFill>
            </a:endParaRPr>
          </a:p>
          <a:p>
            <a:pPr marL="0" indent="0">
              <a:buNone/>
            </a:pPr>
            <a:endParaRPr sz="2400" dirty="0">
              <a:solidFill>
                <a:schemeClr val="accent1"/>
              </a:solidFill>
            </a:endParaRPr>
          </a:p>
          <a:p>
            <a:pPr marL="0" indent="0">
              <a:buNone/>
            </a:pPr>
            <a:endParaRPr sz="2400" dirty="0">
              <a:solidFill>
                <a:schemeClr val="accent1"/>
              </a:solidFill>
            </a:endParaRPr>
          </a:p>
          <a:p>
            <a:pPr marL="0" indent="0">
              <a:buNone/>
            </a:pPr>
            <a:endParaRPr sz="2400" dirty="0">
              <a:solidFill>
                <a:schemeClr val="accent1"/>
              </a:solidFill>
            </a:endParaRPr>
          </a:p>
          <a:p>
            <a:pPr indent="-381000">
              <a:buClr>
                <a:schemeClr val="accent1"/>
              </a:buClr>
              <a:buSzPts val="2400"/>
            </a:pPr>
            <a:r>
              <a:rPr lang="en" sz="2400" dirty="0">
                <a:solidFill>
                  <a:schemeClr val="accent1"/>
                </a:solidFill>
              </a:rPr>
              <a:t>Different data models have different ways to express constraints</a:t>
            </a:r>
            <a:endParaRPr sz="2400" dirty="0">
              <a:solidFill>
                <a:schemeClr val="accent1"/>
              </a:solidFill>
            </a:endParaRPr>
          </a:p>
          <a:p>
            <a:pPr marL="0" indent="0">
              <a:buClr>
                <a:schemeClr val="dk1"/>
              </a:buClr>
              <a:buSzPts val="1100"/>
              <a:buNone/>
            </a:pPr>
            <a:endParaRPr sz="2400" dirty="0">
              <a:solidFill>
                <a:schemeClr val="accent1"/>
              </a:solidFill>
            </a:endParaRPr>
          </a:p>
          <a:p>
            <a:pPr marL="0" indent="0">
              <a:buNone/>
            </a:pPr>
            <a:endParaRPr sz="2400" b="1" dirty="0">
              <a:solidFill>
                <a:schemeClr val="accent1"/>
              </a:solidFill>
            </a:endParaRPr>
          </a:p>
          <a:p>
            <a:pPr marL="0" indent="0">
              <a:buNone/>
            </a:pPr>
            <a:endParaRPr sz="2400" b="1" dirty="0">
              <a:solidFill>
                <a:schemeClr val="accent1"/>
              </a:solidFill>
            </a:endParaRPr>
          </a:p>
          <a:p>
            <a:pPr marL="0" indent="0">
              <a:buNone/>
            </a:pPr>
            <a:endParaRPr sz="2400" dirty="0">
              <a:solidFill>
                <a:schemeClr val="accent1"/>
              </a:solidFill>
            </a:endParaRPr>
          </a:p>
          <a:p>
            <a:pPr marL="0" indent="0">
              <a:buNone/>
            </a:pPr>
            <a:endParaRPr sz="2400" dirty="0">
              <a:solidFill>
                <a:schemeClr val="accent1"/>
              </a:solidFill>
            </a:endParaRPr>
          </a:p>
        </p:txBody>
      </p:sp>
      <p:sp>
        <p:nvSpPr>
          <p:cNvPr id="545" name="Google Shape;545;p61"/>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30</a:t>
            </a:fld>
            <a:endParaRPr/>
          </a:p>
        </p:txBody>
      </p:sp>
      <p:sp>
        <p:nvSpPr>
          <p:cNvPr id="548" name="Google Shape;548;p61"/>
          <p:cNvSpPr txBox="1">
            <a:spLocks noGrp="1"/>
          </p:cNvSpPr>
          <p:nvPr>
            <p:ph type="body" idx="4294967295"/>
          </p:nvPr>
        </p:nvSpPr>
        <p:spPr>
          <a:xfrm>
            <a:off x="10153001" y="426193"/>
            <a:ext cx="1681162" cy="585788"/>
          </a:xfrm>
          <a:prstGeom prst="rect">
            <a:avLst/>
          </a:prstGeom>
        </p:spPr>
        <p:txBody>
          <a:bodyPr spcFirstLastPara="1" wrap="square" lIns="91425" tIns="91425" rIns="91425" bIns="91425" anchor="t" anchorCtr="0">
            <a:noAutofit/>
          </a:bodyPr>
          <a:lstStyle/>
          <a:p>
            <a:pPr marL="0" indent="0">
              <a:buNone/>
            </a:pPr>
            <a:r>
              <a:rPr lang="en" b="1" dirty="0">
                <a:solidFill>
                  <a:srgbClr val="000000"/>
                </a:solidFill>
              </a:rPr>
              <a:t>Constraints</a:t>
            </a:r>
            <a:endParaRPr b="1" dirty="0">
              <a:solidFill>
                <a:srgbClr val="000000"/>
              </a:solidFill>
            </a:endParaRPr>
          </a:p>
          <a:p>
            <a:pPr marL="0" indent="0">
              <a:buNone/>
            </a:pPr>
            <a:endParaRPr dirty="0">
              <a:solidFill>
                <a:srgbClr val="000000"/>
              </a:solidFill>
            </a:endParaRPr>
          </a:p>
          <a:p>
            <a:pPr marL="0" indent="0">
              <a:lnSpc>
                <a:spcPct val="100000"/>
              </a:lnSpc>
              <a:buNone/>
            </a:pPr>
            <a:endParaRPr sz="1800" dirty="0">
              <a:solidFill>
                <a:srgbClr val="000000"/>
              </a:solidFill>
              <a:highlight>
                <a:srgbClr val="FFFFFF"/>
              </a:highlight>
              <a:latin typeface="Arial"/>
              <a:ea typeface="Arial"/>
              <a:cs typeface="Arial"/>
              <a:sym typeface="Arial"/>
            </a:endParaRPr>
          </a:p>
        </p:txBody>
      </p:sp>
      <p:sp>
        <p:nvSpPr>
          <p:cNvPr id="547" name="Google Shape;547;p61"/>
          <p:cNvSpPr/>
          <p:nvPr/>
        </p:nvSpPr>
        <p:spPr>
          <a:xfrm>
            <a:off x="8862518" y="223131"/>
            <a:ext cx="1224000" cy="1133100"/>
          </a:xfrm>
          <a:prstGeom prst="ellipse">
            <a:avLst/>
          </a:prstGeom>
          <a:solidFill>
            <a:schemeClr val="accent6"/>
          </a:solid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algn="ctr"/>
            <a:endParaRPr sz="2800">
              <a:solidFill>
                <a:srgbClr val="FFFFFF"/>
              </a:solidFill>
              <a:latin typeface="Source Sans Pro"/>
              <a:ea typeface="Source Sans Pro"/>
              <a:cs typeface="Source Sans Pro"/>
              <a:sym typeface="Source Sans Pro"/>
            </a:endParaRPr>
          </a:p>
        </p:txBody>
      </p:sp>
      <p:sp>
        <p:nvSpPr>
          <p:cNvPr id="549" name="Google Shape;549;p61"/>
          <p:cNvSpPr txBox="1"/>
          <p:nvPr/>
        </p:nvSpPr>
        <p:spPr>
          <a:xfrm>
            <a:off x="4170450" y="3118646"/>
            <a:ext cx="3851100" cy="870000"/>
          </a:xfrm>
          <a:prstGeom prst="rect">
            <a:avLst/>
          </a:prstGeom>
          <a:solidFill>
            <a:srgbClr val="0091EA">
              <a:alpha val="32690"/>
            </a:srgbClr>
          </a:solidFill>
          <a:ln>
            <a:noFill/>
          </a:ln>
        </p:spPr>
        <p:txBody>
          <a:bodyPr spcFirstLastPara="1" wrap="square" lIns="91425" tIns="91425" rIns="91425" bIns="91425" anchor="ctr" anchorCtr="0">
            <a:noAutofit/>
          </a:bodyPr>
          <a:lstStyle/>
          <a:p>
            <a:r>
              <a:rPr lang="en" sz="2400"/>
              <a:t>A movie has only one title</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2"/>
          <p:cNvSpPr txBox="1">
            <a:spLocks noGrp="1"/>
          </p:cNvSpPr>
          <p:nvPr>
            <p:ph type="title"/>
          </p:nvPr>
        </p:nvSpPr>
        <p:spPr/>
        <p:txBody>
          <a:bodyPr/>
          <a:lstStyle/>
          <a:p>
            <a:r>
              <a:rPr lang="en-US" dirty="0"/>
              <a:t>Data Model Constraints</a:t>
            </a:r>
          </a:p>
        </p:txBody>
      </p:sp>
      <p:sp>
        <p:nvSpPr>
          <p:cNvPr id="556" name="Google Shape;556;p62"/>
          <p:cNvSpPr txBox="1">
            <a:spLocks noGrp="1"/>
          </p:cNvSpPr>
          <p:nvPr>
            <p:ph type="body" idx="1"/>
          </p:nvPr>
        </p:nvSpPr>
        <p:spPr>
          <a:xfrm>
            <a:off x="1048199" y="1998482"/>
            <a:ext cx="10282820" cy="3902697"/>
          </a:xfrm>
        </p:spPr>
        <p:txBody>
          <a:bodyPr/>
          <a:lstStyle/>
          <a:p>
            <a:pPr marL="101600" indent="0">
              <a:buNone/>
            </a:pPr>
            <a:r>
              <a:rPr lang="en-US" b="1" dirty="0"/>
              <a:t>Types of Constraints</a:t>
            </a:r>
          </a:p>
          <a:p>
            <a:r>
              <a:rPr lang="en-US" dirty="0"/>
              <a:t>Value constraint</a:t>
            </a:r>
          </a:p>
          <a:p>
            <a:pPr lvl="1"/>
            <a:r>
              <a:rPr lang="en-US" dirty="0"/>
              <a:t>Age is never negative</a:t>
            </a:r>
          </a:p>
          <a:p>
            <a:endParaRPr lang="en-US" dirty="0"/>
          </a:p>
          <a:p>
            <a:r>
              <a:rPr lang="en-US" dirty="0"/>
              <a:t>Uniqueness constraint</a:t>
            </a:r>
          </a:p>
          <a:p>
            <a:pPr lvl="1"/>
            <a:r>
              <a:rPr lang="en-US" dirty="0"/>
              <a:t>A movie can have only one title</a:t>
            </a:r>
          </a:p>
          <a:p>
            <a:endParaRPr lang="en-US" dirty="0"/>
          </a:p>
          <a:p>
            <a:r>
              <a:rPr lang="en-US" dirty="0"/>
              <a:t>Cardinality constraint</a:t>
            </a:r>
          </a:p>
          <a:p>
            <a:pPr lvl="1"/>
            <a:r>
              <a:rPr lang="en-US" dirty="0"/>
              <a:t>A person can take between 0 and 3 blood pressure medications at a time</a:t>
            </a:r>
          </a:p>
          <a:p>
            <a:endParaRPr lang="en-US" dirty="0"/>
          </a:p>
        </p:txBody>
      </p:sp>
      <p:sp>
        <p:nvSpPr>
          <p:cNvPr id="27" name="Google Shape;548;p61">
            <a:extLst>
              <a:ext uri="{FF2B5EF4-FFF2-40B4-BE49-F238E27FC236}">
                <a16:creationId xmlns:a16="http://schemas.microsoft.com/office/drawing/2014/main" id="{3FC720A4-45D0-4030-86EA-BE6496CA5F94}"/>
              </a:ext>
            </a:extLst>
          </p:cNvPr>
          <p:cNvSpPr txBox="1">
            <a:spLocks/>
          </p:cNvSpPr>
          <p:nvPr/>
        </p:nvSpPr>
        <p:spPr>
          <a:xfrm>
            <a:off x="10153001" y="426193"/>
            <a:ext cx="1681162" cy="585788"/>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Constraints</a:t>
            </a:r>
          </a:p>
          <a:p>
            <a:pPr marL="0" indent="0">
              <a:buFont typeface="Calibri" panose="020F0502020204030204" pitchFamily="34" charset="0"/>
              <a:buNone/>
            </a:pPr>
            <a:endParaRPr lang="en-US">
              <a:solidFill>
                <a:srgbClr val="000000"/>
              </a:solidFill>
            </a:endParaRPr>
          </a:p>
          <a:p>
            <a:pPr marL="0" indent="0">
              <a:lnSpc>
                <a:spcPct val="100000"/>
              </a:lnSpc>
              <a:buFont typeface="Calibri" panose="020F0502020204030204" pitchFamily="34" charset="0"/>
              <a:buNone/>
            </a:pPr>
            <a:endParaRPr lang="en-US" sz="1800" dirty="0">
              <a:solidFill>
                <a:srgbClr val="000000"/>
              </a:solidFill>
              <a:highlight>
                <a:srgbClr val="FFFFFF"/>
              </a:highlight>
              <a:latin typeface="Arial"/>
              <a:ea typeface="Arial"/>
              <a:cs typeface="Arial"/>
              <a:sym typeface="Arial"/>
            </a:endParaRPr>
          </a:p>
        </p:txBody>
      </p:sp>
      <p:sp>
        <p:nvSpPr>
          <p:cNvPr id="28" name="Google Shape;547;p61">
            <a:extLst>
              <a:ext uri="{FF2B5EF4-FFF2-40B4-BE49-F238E27FC236}">
                <a16:creationId xmlns:a16="http://schemas.microsoft.com/office/drawing/2014/main" id="{C83E68D5-6C9F-47F4-B5D1-32E50F759C2D}"/>
              </a:ext>
            </a:extLst>
          </p:cNvPr>
          <p:cNvSpPr/>
          <p:nvPr/>
        </p:nvSpPr>
        <p:spPr>
          <a:xfrm>
            <a:off x="8862518" y="223131"/>
            <a:ext cx="1224000" cy="1133100"/>
          </a:xfrm>
          <a:prstGeom prst="ellipse">
            <a:avLst/>
          </a:prstGeom>
          <a:solidFill>
            <a:schemeClr val="accent6"/>
          </a:solid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algn="ctr"/>
            <a:endParaRPr sz="2800">
              <a:solidFill>
                <a:srgbClr val="FFFFFF"/>
              </a:solidFill>
              <a:latin typeface="Source Sans Pro"/>
              <a:ea typeface="Source Sans Pro"/>
              <a:cs typeface="Source Sans Pro"/>
              <a:sym typeface="Source Sans Pro"/>
            </a:endParaRPr>
          </a:p>
        </p:txBody>
      </p:sp>
      <p:sp>
        <p:nvSpPr>
          <p:cNvPr id="7" name="Google Shape;545;p61">
            <a:extLst>
              <a:ext uri="{FF2B5EF4-FFF2-40B4-BE49-F238E27FC236}">
                <a16:creationId xmlns:a16="http://schemas.microsoft.com/office/drawing/2014/main" id="{C9F6CF40-7250-5C4C-88CC-8A73EC7C5753}"/>
              </a:ext>
            </a:extLst>
          </p:cNvPr>
          <p:cNvSpPr txBox="1">
            <a:spLocks noGrp="1"/>
          </p:cNvSpPr>
          <p:nvPr>
            <p:ph type="sldNum" sz="quarter" idx="12"/>
          </p:nvPr>
        </p:nvSpPr>
        <p:spPr>
          <a:xfrm>
            <a:off x="10993582" y="6446838"/>
            <a:ext cx="780010" cy="365125"/>
          </a:xfrm>
          <a:prstGeom prst="rect">
            <a:avLst/>
          </a:prstGeom>
        </p:spPr>
        <p:txBody>
          <a:bodyPr spcFirstLastPara="1" wrap="square" lIns="91425" tIns="91425" rIns="91425" bIns="91425" anchor="t" anchorCtr="0">
            <a:noAutofit/>
          </a:bodyPr>
          <a:lstStyle/>
          <a:p>
            <a:fld id="{00000000-1234-1234-1234-123412341234}" type="slidenum">
              <a:rPr lang="en" sz="1050"/>
              <a:pPr/>
              <a:t>31</a:t>
            </a:fld>
            <a:endParaRPr sz="105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3"/>
          <p:cNvSpPr txBox="1">
            <a:spLocks noGrp="1"/>
          </p:cNvSpPr>
          <p:nvPr>
            <p:ph type="title"/>
          </p:nvPr>
        </p:nvSpPr>
        <p:spPr/>
        <p:txBody>
          <a:bodyPr/>
          <a:lstStyle/>
          <a:p>
            <a:r>
              <a:rPr lang="en-US"/>
              <a:t>Data Model Constraints</a:t>
            </a:r>
          </a:p>
        </p:txBody>
      </p:sp>
      <p:sp>
        <p:nvSpPr>
          <p:cNvPr id="565" name="Google Shape;565;p63"/>
          <p:cNvSpPr txBox="1">
            <a:spLocks noGrp="1"/>
          </p:cNvSpPr>
          <p:nvPr>
            <p:ph type="body" idx="1"/>
          </p:nvPr>
        </p:nvSpPr>
        <p:spPr>
          <a:xfrm>
            <a:off x="1048199" y="2149310"/>
            <a:ext cx="10095599" cy="3864991"/>
          </a:xfrm>
        </p:spPr>
        <p:txBody>
          <a:bodyPr/>
          <a:lstStyle/>
          <a:p>
            <a:pPr marL="101600" indent="0">
              <a:buNone/>
            </a:pPr>
            <a:r>
              <a:rPr lang="en-US" b="1" dirty="0"/>
              <a:t>Types of Constraints</a:t>
            </a:r>
          </a:p>
          <a:p>
            <a:r>
              <a:rPr lang="en-US" dirty="0"/>
              <a:t>Type constraint</a:t>
            </a:r>
          </a:p>
          <a:p>
            <a:pPr lvl="1"/>
            <a:r>
              <a:rPr lang="en-US" dirty="0" err="1"/>
              <a:t>Lname:string</a:t>
            </a:r>
            <a:endParaRPr lang="en-US" dirty="0"/>
          </a:p>
          <a:p>
            <a:endParaRPr lang="en-US" dirty="0"/>
          </a:p>
          <a:p>
            <a:r>
              <a:rPr lang="en-US" dirty="0"/>
              <a:t>Domain constraint</a:t>
            </a:r>
          </a:p>
          <a:p>
            <a:pPr lvl="1"/>
            <a:r>
              <a:rPr lang="en-US" dirty="0"/>
              <a:t>Month in (1 … 12) or Month in (‘Jan’, ‘Feb’, … ‘Dec’)</a:t>
            </a:r>
          </a:p>
          <a:p>
            <a:endParaRPr lang="en-US" dirty="0"/>
          </a:p>
          <a:p>
            <a:r>
              <a:rPr lang="en-US" dirty="0"/>
              <a:t>A structural constraint puts restrictions on the structure of the data rather than the data values themselves. </a:t>
            </a:r>
          </a:p>
        </p:txBody>
      </p:sp>
      <p:sp>
        <p:nvSpPr>
          <p:cNvPr id="9" name="Google Shape;548;p61">
            <a:extLst>
              <a:ext uri="{FF2B5EF4-FFF2-40B4-BE49-F238E27FC236}">
                <a16:creationId xmlns:a16="http://schemas.microsoft.com/office/drawing/2014/main" id="{D9B21FFC-7B18-487A-BC46-B18CA3CD811A}"/>
              </a:ext>
            </a:extLst>
          </p:cNvPr>
          <p:cNvSpPr txBox="1">
            <a:spLocks/>
          </p:cNvSpPr>
          <p:nvPr/>
        </p:nvSpPr>
        <p:spPr>
          <a:xfrm>
            <a:off x="10153001" y="426193"/>
            <a:ext cx="1681162" cy="585788"/>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a:solidFill>
                  <a:srgbClr val="000000"/>
                </a:solidFill>
              </a:rPr>
              <a:t>Constraints</a:t>
            </a:r>
          </a:p>
          <a:p>
            <a:pPr marL="0" indent="0">
              <a:buFont typeface="Calibri" panose="020F0502020204030204" pitchFamily="34" charset="0"/>
              <a:buNone/>
            </a:pPr>
            <a:endParaRPr lang="en-US">
              <a:solidFill>
                <a:srgbClr val="000000"/>
              </a:solidFill>
            </a:endParaRPr>
          </a:p>
          <a:p>
            <a:pPr marL="0" indent="0">
              <a:lnSpc>
                <a:spcPct val="100000"/>
              </a:lnSpc>
              <a:buFont typeface="Calibri" panose="020F0502020204030204" pitchFamily="34" charset="0"/>
              <a:buNone/>
            </a:pPr>
            <a:endParaRPr lang="en-US" sz="1800" dirty="0">
              <a:solidFill>
                <a:srgbClr val="000000"/>
              </a:solidFill>
              <a:highlight>
                <a:srgbClr val="FFFFFF"/>
              </a:highlight>
              <a:latin typeface="Arial"/>
              <a:ea typeface="Arial"/>
              <a:cs typeface="Arial"/>
              <a:sym typeface="Arial"/>
            </a:endParaRPr>
          </a:p>
        </p:txBody>
      </p:sp>
      <p:sp>
        <p:nvSpPr>
          <p:cNvPr id="10" name="Google Shape;547;p61">
            <a:extLst>
              <a:ext uri="{FF2B5EF4-FFF2-40B4-BE49-F238E27FC236}">
                <a16:creationId xmlns:a16="http://schemas.microsoft.com/office/drawing/2014/main" id="{FB21229B-64BA-46C8-9981-705232583C0B}"/>
              </a:ext>
            </a:extLst>
          </p:cNvPr>
          <p:cNvSpPr/>
          <p:nvPr/>
        </p:nvSpPr>
        <p:spPr>
          <a:xfrm>
            <a:off x="8862518" y="223131"/>
            <a:ext cx="1224000" cy="1133100"/>
          </a:xfrm>
          <a:prstGeom prst="ellipse">
            <a:avLst/>
          </a:prstGeom>
          <a:solidFill>
            <a:schemeClr val="accent6"/>
          </a:solid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algn="ctr"/>
            <a:endParaRPr sz="2800">
              <a:solidFill>
                <a:srgbClr val="FFFFFF"/>
              </a:solidFill>
              <a:latin typeface="Source Sans Pro"/>
              <a:ea typeface="Source Sans Pro"/>
              <a:cs typeface="Source Sans Pro"/>
              <a:sym typeface="Source Sans Pro"/>
            </a:endParaRPr>
          </a:p>
        </p:txBody>
      </p:sp>
      <p:sp>
        <p:nvSpPr>
          <p:cNvPr id="7" name="Google Shape;545;p61">
            <a:extLst>
              <a:ext uri="{FF2B5EF4-FFF2-40B4-BE49-F238E27FC236}">
                <a16:creationId xmlns:a16="http://schemas.microsoft.com/office/drawing/2014/main" id="{BC161B08-B9B6-D144-9254-4F2575A4512A}"/>
              </a:ext>
            </a:extLst>
          </p:cNvPr>
          <p:cNvSpPr txBox="1">
            <a:spLocks noGrp="1"/>
          </p:cNvSpPr>
          <p:nvPr>
            <p:ph type="sldNum" sz="quarter" idx="12"/>
          </p:nvPr>
        </p:nvSpPr>
        <p:spPr>
          <a:xfrm>
            <a:off x="10993582" y="6446838"/>
            <a:ext cx="780010" cy="365125"/>
          </a:xfrm>
          <a:prstGeom prst="rect">
            <a:avLst/>
          </a:prstGeom>
        </p:spPr>
        <p:txBody>
          <a:bodyPr spcFirstLastPara="1" wrap="square" lIns="91425" tIns="91425" rIns="91425" bIns="91425" anchor="t" anchorCtr="0">
            <a:noAutofit/>
          </a:bodyPr>
          <a:lstStyle/>
          <a:p>
            <a:fld id="{00000000-1234-1234-1234-123412341234}" type="slidenum">
              <a:rPr lang="en" sz="1050"/>
              <a:pPr/>
              <a:t>32</a:t>
            </a:fld>
            <a:endParaRPr sz="10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4"/>
          <p:cNvSpPr txBox="1">
            <a:spLocks noGrp="1"/>
          </p:cNvSpPr>
          <p:nvPr>
            <p:ph type="title"/>
          </p:nvPr>
        </p:nvSpPr>
        <p:spPr>
          <a:prstGeom prst="rect">
            <a:avLst/>
          </a:prstGeom>
        </p:spPr>
        <p:txBody>
          <a:bodyPr spcFirstLastPara="1" wrap="square" lIns="91425" tIns="91425" rIns="91425" bIns="91425" anchor="b" anchorCtr="0">
            <a:noAutofit/>
          </a:bodyPr>
          <a:lstStyle/>
          <a:p>
            <a:r>
              <a:rPr lang="en"/>
              <a:t>Different Kinds of Data Models</a:t>
            </a:r>
            <a:endParaRPr/>
          </a:p>
        </p:txBody>
      </p:sp>
      <p:sp>
        <p:nvSpPr>
          <p:cNvPr id="573" name="Google Shape;573;p64"/>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r>
              <a:rPr lang="en"/>
              <a:t>List some data models you are aware or have heard of?</a:t>
            </a:r>
            <a:endParaRPr/>
          </a:p>
        </p:txBody>
      </p:sp>
      <p:sp>
        <p:nvSpPr>
          <p:cNvPr id="2" name="Slide Number Placeholder 1">
            <a:extLst>
              <a:ext uri="{FF2B5EF4-FFF2-40B4-BE49-F238E27FC236}">
                <a16:creationId xmlns:a16="http://schemas.microsoft.com/office/drawing/2014/main" id="{ED3ABE63-3C15-41AE-B2D9-A4F8E3263AFD}"/>
              </a:ext>
            </a:extLst>
          </p:cNvPr>
          <p:cNvSpPr>
            <a:spLocks noGrp="1"/>
          </p:cNvSpPr>
          <p:nvPr>
            <p:ph type="sldNum" sz="quarter" idx="12"/>
          </p:nvPr>
        </p:nvSpPr>
        <p:spPr/>
        <p:txBody>
          <a:bodyPr/>
          <a:lstStyle/>
          <a:p>
            <a:fld id="{3A98EE3D-8CD1-4C3F-BD1C-C98C9596463C}" type="slidenum">
              <a:rPr lang="en-US" smtClean="0"/>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7"/>
        <p:cNvGrpSpPr/>
        <p:nvPr/>
      </p:nvGrpSpPr>
      <p:grpSpPr>
        <a:xfrm>
          <a:off x="0" y="0"/>
          <a:ext cx="0" cy="0"/>
          <a:chOff x="0" y="0"/>
          <a:chExt cx="0" cy="0"/>
        </a:xfrm>
      </p:grpSpPr>
      <p:sp>
        <p:nvSpPr>
          <p:cNvPr id="588" name="Rectangle 7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80" name="Google Shape;580;p65"/>
          <p:cNvPicPr preferRelativeResize="0"/>
          <p:nvPr/>
        </p:nvPicPr>
        <p:blipFill rotWithShape="1">
          <a:blip r:embed="rId3"/>
          <a:srcRect l="370" r="10296" b="-1"/>
          <a:stretch/>
        </p:blipFill>
        <p:spPr>
          <a:xfrm>
            <a:off x="-1" y="10"/>
            <a:ext cx="12191999" cy="685799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4"/>
        <p:cNvGrpSpPr/>
        <p:nvPr/>
      </p:nvGrpSpPr>
      <p:grpSpPr>
        <a:xfrm>
          <a:off x="0" y="0"/>
          <a:ext cx="0" cy="0"/>
          <a:chOff x="0" y="0"/>
          <a:chExt cx="0" cy="0"/>
        </a:xfrm>
      </p:grpSpPr>
      <p:sp>
        <p:nvSpPr>
          <p:cNvPr id="79" name="Rectangle 7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8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Google Shape;586;p66"/>
          <p:cNvSpPr txBox="1">
            <a:spLocks noGrp="1"/>
          </p:cNvSpPr>
          <p:nvPr>
            <p:ph type="ctrTitle"/>
          </p:nvPr>
        </p:nvSpPr>
        <p:spPr>
          <a:xfrm>
            <a:off x="1096963" y="758826"/>
            <a:ext cx="10058400" cy="4062326"/>
          </a:xfrm>
          <a:prstGeom prst="rect">
            <a:avLst/>
          </a:prstGeom>
        </p:spPr>
        <p:txBody>
          <a:bodyPr spcFirstLastPara="1" vert="horz" lIns="91440" tIns="45720" rIns="91440" bIns="45720" rtlCol="0" anchor="b" anchorCtr="0">
            <a:normAutofit/>
          </a:bodyPr>
          <a:lstStyle/>
          <a:p>
            <a:pPr>
              <a:spcBef>
                <a:spcPct val="0"/>
              </a:spcBef>
            </a:pPr>
            <a:r>
              <a:rPr lang="en-US" sz="9600" dirty="0">
                <a:solidFill>
                  <a:schemeClr val="tx1">
                    <a:lumMod val="85000"/>
                    <a:lumOff val="15000"/>
                  </a:schemeClr>
                </a:solidFill>
              </a:rPr>
              <a:t>Semi-structured Data Model</a:t>
            </a:r>
          </a:p>
        </p:txBody>
      </p:sp>
      <p:sp>
        <p:nvSpPr>
          <p:cNvPr id="585" name="Google Shape;585;p66"/>
          <p:cNvSpPr txBox="1">
            <a:spLocks noGrp="1"/>
          </p:cNvSpPr>
          <p:nvPr>
            <p:ph type="subTitle" idx="1"/>
          </p:nvPr>
        </p:nvSpPr>
        <p:spPr>
          <a:xfrm>
            <a:off x="1100138" y="5305783"/>
            <a:ext cx="10058400" cy="793389"/>
          </a:xfrm>
          <a:prstGeom prst="rect">
            <a:avLst/>
          </a:prstGeom>
        </p:spPr>
        <p:txBody>
          <a:bodyPr spcFirstLastPara="1" vert="horz" lIns="91440" tIns="45720" rIns="91440" bIns="45720" rtlCol="0" anchor="t" anchorCtr="0">
            <a:normAutofit/>
          </a:bodyPr>
          <a:lstStyle/>
          <a:p>
            <a:pPr marL="0" indent="0">
              <a:lnSpc>
                <a:spcPct val="100000"/>
              </a:lnSpc>
              <a:spcBef>
                <a:spcPts val="1200"/>
              </a:spcBef>
              <a:spcAft>
                <a:spcPts val="200"/>
              </a:spcAft>
              <a:buClr>
                <a:schemeClr val="accent1"/>
              </a:buClr>
              <a:buSzPct val="100000"/>
            </a:pPr>
            <a:r>
              <a:rPr lang="en-US" sz="2400" cap="all" spc="200" dirty="0">
                <a:solidFill>
                  <a:schemeClr val="tx1"/>
                </a:solidFill>
              </a:rPr>
              <a:t>Data Model behind the Web</a:t>
            </a:r>
          </a:p>
        </p:txBody>
      </p:sp>
      <p:cxnSp>
        <p:nvCxnSpPr>
          <p:cNvPr id="85" name="Straight Connector 84">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Google Shape;545;p61">
            <a:extLst>
              <a:ext uri="{FF2B5EF4-FFF2-40B4-BE49-F238E27FC236}">
                <a16:creationId xmlns:a16="http://schemas.microsoft.com/office/drawing/2014/main" id="{F73A8760-84F2-B44A-B920-CD9A18448B9A}"/>
              </a:ext>
            </a:extLst>
          </p:cNvPr>
          <p:cNvSpPr txBox="1">
            <a:spLocks/>
          </p:cNvSpPr>
          <p:nvPr/>
        </p:nvSpPr>
        <p:spPr>
          <a:xfrm>
            <a:off x="10993582" y="6446838"/>
            <a:ext cx="780010" cy="365125"/>
          </a:xfrm>
          <a:prstGeom prst="rect">
            <a:avLst/>
          </a:prstGeom>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z="1050" smtClean="0">
                <a:solidFill>
                  <a:schemeClr val="bg1"/>
                </a:solidFill>
              </a:rPr>
              <a:pPr/>
              <a:t>35</a:t>
            </a:fld>
            <a:endParaRPr lang="en" sz="105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0"/>
        <p:cNvGrpSpPr/>
        <p:nvPr/>
      </p:nvGrpSpPr>
      <p:grpSpPr>
        <a:xfrm>
          <a:off x="0" y="0"/>
          <a:ext cx="0" cy="0"/>
          <a:chOff x="0" y="0"/>
          <a:chExt cx="0" cy="0"/>
        </a:xfrm>
      </p:grpSpPr>
      <p:sp>
        <p:nvSpPr>
          <p:cNvPr id="87" name="Rectangle 8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9" name="Straight Connector 8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1" name="Rectangle 9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Google Shape;591;p67"/>
          <p:cNvSpPr txBox="1">
            <a:spLocks noGrp="1"/>
          </p:cNvSpPr>
          <p:nvPr>
            <p:ph type="title"/>
          </p:nvPr>
        </p:nvSpPr>
        <p:spPr>
          <a:xfrm>
            <a:off x="878911" y="643468"/>
            <a:ext cx="3177847" cy="1674180"/>
          </a:xfrm>
          <a:prstGeom prst="rect">
            <a:avLst/>
          </a:prstGeom>
        </p:spPr>
        <p:txBody>
          <a:bodyPr spcFirstLastPara="1" vert="horz" lIns="91440" tIns="45720" rIns="91440" bIns="45720" rtlCol="0" anchor="b" anchorCtr="0">
            <a:normAutofit/>
          </a:bodyPr>
          <a:lstStyle/>
          <a:p>
            <a:pPr>
              <a:spcBef>
                <a:spcPct val="0"/>
              </a:spcBef>
            </a:pPr>
            <a:r>
              <a:rPr lang="en-US" sz="3700">
                <a:solidFill>
                  <a:schemeClr val="tx1">
                    <a:lumMod val="75000"/>
                    <a:lumOff val="25000"/>
                  </a:schemeClr>
                </a:solidFill>
                <a:latin typeface="+mj-lt"/>
                <a:cs typeface="+mj-cs"/>
              </a:rPr>
              <a:t>A Simple HTML Document</a:t>
            </a:r>
          </a:p>
        </p:txBody>
      </p:sp>
      <p:cxnSp>
        <p:nvCxnSpPr>
          <p:cNvPr id="93" name="Straight Connector 9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2" name="Google Shape;592;p67"/>
          <p:cNvSpPr txBox="1">
            <a:spLocks noGrp="1"/>
          </p:cNvSpPr>
          <p:nvPr>
            <p:ph type="body" idx="1"/>
          </p:nvPr>
        </p:nvSpPr>
        <p:spPr>
          <a:xfrm>
            <a:off x="858064" y="2639380"/>
            <a:ext cx="3205049" cy="3229714"/>
          </a:xfrm>
          <a:prstGeom prst="rect">
            <a:avLst/>
          </a:prstGeom>
        </p:spPr>
        <p:txBody>
          <a:bodyPr spcFirstLastPara="1" vert="horz" lIns="0" tIns="45720" rIns="0" bIns="45720" rtlCol="0" anchorCtr="0">
            <a:normAutofit/>
          </a:bodyPr>
          <a:lstStyle/>
          <a:p>
            <a:pPr marL="0" indent="0">
              <a:lnSpc>
                <a:spcPct val="100000"/>
              </a:lnSpc>
              <a:buFont typeface="Calibri" panose="020F0502020204030204" pitchFamily="34" charset="0"/>
              <a:buNone/>
            </a:pPr>
            <a:endParaRPr lang="en-US">
              <a:solidFill>
                <a:schemeClr val="tx1">
                  <a:lumMod val="75000"/>
                  <a:lumOff val="25000"/>
                </a:schemeClr>
              </a:solidFill>
            </a:endParaRPr>
          </a:p>
        </p:txBody>
      </p:sp>
      <p:pic>
        <p:nvPicPr>
          <p:cNvPr id="594" name="Google Shape;594;p67"/>
          <p:cNvPicPr preferRelativeResize="0"/>
          <p:nvPr/>
        </p:nvPicPr>
        <p:blipFill>
          <a:blip r:embed="rId3"/>
          <a:stretch>
            <a:fillRect/>
          </a:stretch>
        </p:blipFill>
        <p:spPr>
          <a:xfrm>
            <a:off x="4653447" y="1283735"/>
            <a:ext cx="6892560" cy="3945083"/>
          </a:xfrm>
          <a:prstGeom prst="rect">
            <a:avLst/>
          </a:prstGeom>
          <a:noFill/>
        </p:spPr>
      </p:pic>
      <p:sp>
        <p:nvSpPr>
          <p:cNvPr id="95" name="Rectangle 9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Google Shape;593;p67"/>
          <p:cNvSpPr txBox="1">
            <a:spLocks noGrp="1"/>
          </p:cNvSpPr>
          <p:nvPr>
            <p:ph type="sldNum" idx="4"/>
          </p:nvPr>
        </p:nvSpPr>
        <p:spPr>
          <a:xfrm>
            <a:off x="10993582" y="6446838"/>
            <a:ext cx="780010"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pPr>
                <a:spcAft>
                  <a:spcPts val="600"/>
                </a:spcAft>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8"/>
          <p:cNvSpPr txBox="1">
            <a:spLocks noGrp="1"/>
          </p:cNvSpPr>
          <p:nvPr>
            <p:ph type="title"/>
          </p:nvPr>
        </p:nvSpPr>
        <p:spPr>
          <a:prstGeom prst="rect">
            <a:avLst/>
          </a:prstGeom>
        </p:spPr>
        <p:txBody>
          <a:bodyPr spcFirstLastPara="1" wrap="square" lIns="91425" tIns="91425" rIns="91425" bIns="91425" anchor="b" anchorCtr="0">
            <a:noAutofit/>
          </a:bodyPr>
          <a:lstStyle/>
          <a:p>
            <a:r>
              <a:rPr lang="en" sz="3000"/>
              <a:t>XML: A Generalization of HTML</a:t>
            </a:r>
            <a:endParaRPr sz="3000"/>
          </a:p>
        </p:txBody>
      </p:sp>
      <p:sp>
        <p:nvSpPr>
          <p:cNvPr id="600" name="Google Shape;600;p68"/>
          <p:cNvSpPr txBox="1">
            <a:spLocks noGrp="1"/>
          </p:cNvSpPr>
          <p:nvPr>
            <p:ph idx="1"/>
          </p:nvPr>
        </p:nvSpPr>
        <p:spPr>
          <a:xfrm>
            <a:off x="1097280" y="2108201"/>
            <a:ext cx="2833697" cy="3760891"/>
          </a:xfrm>
          <a:prstGeom prst="rect">
            <a:avLst/>
          </a:prstGeom>
        </p:spPr>
        <p:txBody>
          <a:bodyPr spcFirstLastPara="1" wrap="square" lIns="91425" tIns="91425" rIns="91425" bIns="91425" anchor="t" anchorCtr="0">
            <a:noAutofit/>
          </a:bodyPr>
          <a:lstStyle/>
          <a:p>
            <a:pPr marL="0" indent="0">
              <a:buNone/>
            </a:pPr>
            <a:r>
              <a:rPr lang="en" sz="2400" dirty="0">
                <a:solidFill>
                  <a:srgbClr val="398BA2"/>
                </a:solidFill>
              </a:rPr>
              <a:t>XML Data Processing allows query related to both element structures and values.</a:t>
            </a:r>
            <a:endParaRPr sz="2400" dirty="0">
              <a:solidFill>
                <a:srgbClr val="398BA2"/>
              </a:solidFill>
            </a:endParaRPr>
          </a:p>
        </p:txBody>
      </p:sp>
      <p:sp>
        <p:nvSpPr>
          <p:cNvPr id="601" name="Google Shape;601;p68"/>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37</a:t>
            </a:fld>
            <a:endParaRPr/>
          </a:p>
        </p:txBody>
      </p:sp>
      <p:grpSp>
        <p:nvGrpSpPr>
          <p:cNvPr id="602" name="Google Shape;602;p68"/>
          <p:cNvGrpSpPr/>
          <p:nvPr/>
        </p:nvGrpSpPr>
        <p:grpSpPr>
          <a:xfrm>
            <a:off x="3677342" y="2108201"/>
            <a:ext cx="8096250" cy="3362325"/>
            <a:chOff x="523875" y="1814013"/>
            <a:chExt cx="8096250" cy="3362325"/>
          </a:xfrm>
        </p:grpSpPr>
        <p:pic>
          <p:nvPicPr>
            <p:cNvPr id="603" name="Google Shape;603;p68"/>
            <p:cNvPicPr preferRelativeResize="0"/>
            <p:nvPr/>
          </p:nvPicPr>
          <p:blipFill>
            <a:blip r:embed="rId3">
              <a:alphaModFix/>
            </a:blip>
            <a:stretch>
              <a:fillRect/>
            </a:stretch>
          </p:blipFill>
          <p:spPr>
            <a:xfrm>
              <a:off x="523875" y="1814013"/>
              <a:ext cx="8096250" cy="3362325"/>
            </a:xfrm>
            <a:prstGeom prst="rect">
              <a:avLst/>
            </a:prstGeom>
            <a:noFill/>
            <a:ln>
              <a:noFill/>
            </a:ln>
          </p:spPr>
        </p:pic>
        <p:grpSp>
          <p:nvGrpSpPr>
            <p:cNvPr id="604" name="Google Shape;604;p68"/>
            <p:cNvGrpSpPr/>
            <p:nvPr/>
          </p:nvGrpSpPr>
          <p:grpSpPr>
            <a:xfrm>
              <a:off x="4288700" y="1952350"/>
              <a:ext cx="4248600" cy="2426700"/>
              <a:chOff x="4288700" y="1952350"/>
              <a:chExt cx="4248600" cy="2426700"/>
            </a:xfrm>
          </p:grpSpPr>
          <p:sp>
            <p:nvSpPr>
              <p:cNvPr id="605" name="Google Shape;605;p68"/>
              <p:cNvSpPr/>
              <p:nvPr/>
            </p:nvSpPr>
            <p:spPr>
              <a:xfrm>
                <a:off x="4754000" y="1952350"/>
                <a:ext cx="3783300" cy="2426700"/>
              </a:xfrm>
              <a:prstGeom prst="rect">
                <a:avLst/>
              </a:prstGeom>
              <a:solidFill>
                <a:srgbClr val="FFFFFF"/>
              </a:solidFill>
              <a:ln>
                <a:noFill/>
              </a:ln>
            </p:spPr>
            <p:txBody>
              <a:bodyPr spcFirstLastPara="1" wrap="square" lIns="91425" tIns="91425" rIns="91425" bIns="91425" anchor="ctr" anchorCtr="0">
                <a:noAutofit/>
              </a:bodyPr>
              <a:lstStyle/>
              <a:p>
                <a:endParaRPr/>
              </a:p>
            </p:txBody>
          </p:sp>
          <p:sp>
            <p:nvSpPr>
              <p:cNvPr id="606" name="Google Shape;606;p68"/>
              <p:cNvSpPr/>
              <p:nvPr/>
            </p:nvSpPr>
            <p:spPr>
              <a:xfrm>
                <a:off x="4288700" y="3640148"/>
                <a:ext cx="3783300" cy="738900"/>
              </a:xfrm>
              <a:prstGeom prst="rect">
                <a:avLst/>
              </a:prstGeom>
              <a:solidFill>
                <a:srgbClr val="FFFFFF"/>
              </a:solidFill>
              <a:ln>
                <a:noFill/>
              </a:ln>
            </p:spPr>
            <p:txBody>
              <a:bodyPr spcFirstLastPara="1" wrap="square" lIns="91425" tIns="91425" rIns="91425" bIns="91425" anchor="ctr" anchorCtr="0">
                <a:noAutofit/>
              </a:bodyPr>
              <a:lstStyle/>
              <a:p>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0"/>
        <p:cNvGrpSpPr/>
        <p:nvPr/>
      </p:nvGrpSpPr>
      <p:grpSpPr>
        <a:xfrm>
          <a:off x="0" y="0"/>
          <a:ext cx="0" cy="0"/>
          <a:chOff x="0" y="0"/>
          <a:chExt cx="0" cy="0"/>
        </a:xfrm>
      </p:grpSpPr>
      <p:sp>
        <p:nvSpPr>
          <p:cNvPr id="107" name="Rectangle 10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9" name="Straight Connector 10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1" name="Rectangle 110">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Google Shape;611;p69"/>
          <p:cNvSpPr txBox="1">
            <a:spLocks noGrp="1"/>
          </p:cNvSpPr>
          <p:nvPr>
            <p:ph type="title"/>
          </p:nvPr>
        </p:nvSpPr>
        <p:spPr>
          <a:xfrm>
            <a:off x="8177212" y="634946"/>
            <a:ext cx="3372529" cy="5055904"/>
          </a:xfrm>
          <a:prstGeom prst="rect">
            <a:avLst/>
          </a:prstGeom>
        </p:spPr>
        <p:txBody>
          <a:bodyPr spcFirstLastPara="1" vert="horz" lIns="91440" tIns="45720" rIns="91440" bIns="45720" rtlCol="0" anchor="ctr" anchorCtr="0">
            <a:normAutofit/>
          </a:bodyPr>
          <a:lstStyle/>
          <a:p>
            <a:pPr>
              <a:spcBef>
                <a:spcPct val="0"/>
              </a:spcBef>
            </a:pPr>
            <a:r>
              <a:rPr lang="en-US" sz="4800">
                <a:solidFill>
                  <a:schemeClr val="tx1">
                    <a:lumMod val="75000"/>
                    <a:lumOff val="25000"/>
                  </a:schemeClr>
                </a:solidFill>
                <a:latin typeface="+mj-lt"/>
                <a:cs typeface="+mj-cs"/>
              </a:rPr>
              <a:t>JSON: Java Script Object Notation</a:t>
            </a:r>
          </a:p>
        </p:txBody>
      </p:sp>
      <p:cxnSp>
        <p:nvCxnSpPr>
          <p:cNvPr id="113" name="Straight Connector 112">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Google Shape;613;p69"/>
          <p:cNvSpPr txBox="1">
            <a:spLocks noGrp="1"/>
          </p:cNvSpPr>
          <p:nvPr>
            <p:ph type="sldNum" idx="4"/>
          </p:nvPr>
        </p:nvSpPr>
        <p:spPr>
          <a:xfrm>
            <a:off x="10993582" y="6446838"/>
            <a:ext cx="780010"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pPr>
                <a:spcAft>
                  <a:spcPts val="600"/>
                </a:spcAft>
              </a:pPr>
              <a:t>38</a:t>
            </a:fld>
            <a:endParaRPr lang="en-US" dirty="0"/>
          </a:p>
        </p:txBody>
      </p:sp>
      <p:graphicFrame>
        <p:nvGraphicFramePr>
          <p:cNvPr id="615" name="Google Shape;612;p69">
            <a:extLst>
              <a:ext uri="{FF2B5EF4-FFF2-40B4-BE49-F238E27FC236}">
                <a16:creationId xmlns:a16="http://schemas.microsoft.com/office/drawing/2014/main" id="{65048947-09F8-455C-887D-D14BC05606B1}"/>
              </a:ext>
            </a:extLst>
          </p:cNvPr>
          <p:cNvGraphicFramePr/>
          <p:nvPr>
            <p:extLst>
              <p:ext uri="{D42A27DB-BD31-4B8C-83A1-F6EECF244321}">
                <p14:modId xmlns:p14="http://schemas.microsoft.com/office/powerpoint/2010/main" val="3996705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7"/>
        <p:cNvGrpSpPr/>
        <p:nvPr/>
      </p:nvGrpSpPr>
      <p:grpSpPr>
        <a:xfrm>
          <a:off x="0" y="0"/>
          <a:ext cx="0" cy="0"/>
          <a:chOff x="0" y="0"/>
          <a:chExt cx="0" cy="0"/>
        </a:xfrm>
      </p:grpSpPr>
      <p:sp>
        <p:nvSpPr>
          <p:cNvPr id="114" name="Rectangle 11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6" name="Straight Connector 11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8" name="Rectangle 117">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Google Shape;618;p70"/>
          <p:cNvSpPr txBox="1">
            <a:spLocks noGrp="1"/>
          </p:cNvSpPr>
          <p:nvPr>
            <p:ph type="title"/>
          </p:nvPr>
        </p:nvSpPr>
        <p:spPr>
          <a:xfrm>
            <a:off x="1097281" y="3133952"/>
            <a:ext cx="3228614" cy="1191160"/>
          </a:xfrm>
          <a:prstGeom prst="rect">
            <a:avLst/>
          </a:prstGeom>
        </p:spPr>
        <p:txBody>
          <a:bodyPr spcFirstLastPara="1" vert="horz" lIns="91440" tIns="45720" rIns="91440" bIns="45720" rtlCol="0" anchor="b" anchorCtr="0">
            <a:noAutofit/>
          </a:bodyPr>
          <a:lstStyle/>
          <a:p>
            <a:r>
              <a:rPr lang="en-US" sz="3200" dirty="0">
                <a:solidFill>
                  <a:schemeClr val="tx1">
                    <a:lumMod val="85000"/>
                    <a:lumOff val="15000"/>
                  </a:schemeClr>
                </a:solidFill>
              </a:rPr>
              <a:t>JSON: Java Script Object Notation</a:t>
            </a:r>
          </a:p>
        </p:txBody>
      </p:sp>
      <p:cxnSp>
        <p:nvCxnSpPr>
          <p:cNvPr id="120" name="Straight Connector 119">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7660"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1" name="Graphic 110" descr="Database">
            <a:extLst>
              <a:ext uri="{FF2B5EF4-FFF2-40B4-BE49-F238E27FC236}">
                <a16:creationId xmlns:a16="http://schemas.microsoft.com/office/drawing/2014/main" id="{880DD7AD-BDCC-41C2-8B14-3617F4E086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002282"/>
            <a:ext cx="1324325" cy="1324325"/>
          </a:xfrm>
          <a:prstGeom prst="rect">
            <a:avLst/>
          </a:prstGeom>
        </p:spPr>
      </p:pic>
      <p:sp>
        <p:nvSpPr>
          <p:cNvPr id="122" name="Rectangle 121">
            <a:extLst>
              <a:ext uri="{FF2B5EF4-FFF2-40B4-BE49-F238E27FC236}">
                <a16:creationId xmlns:a16="http://schemas.microsoft.com/office/drawing/2014/main" id="{596FA172-921E-4C46-94E3-3FC0695A7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Google Shape;619;p70"/>
          <p:cNvSpPr txBox="1">
            <a:spLocks noGrp="1"/>
          </p:cNvSpPr>
          <p:nvPr>
            <p:ph type="sldNum" sz="quarter" idx="12"/>
          </p:nvPr>
        </p:nvSpPr>
        <p:spPr>
          <a:xfrm>
            <a:off x="10993582" y="6446838"/>
            <a:ext cx="780010"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z="1050"/>
              <a:pPr>
                <a:spcAft>
                  <a:spcPts val="600"/>
                </a:spcAft>
              </a:pPr>
              <a:t>39</a:t>
            </a:fld>
            <a:endParaRPr lang="en-US" sz="1050"/>
          </a:p>
        </p:txBody>
      </p:sp>
      <p:grpSp>
        <p:nvGrpSpPr>
          <p:cNvPr id="34" name="Group 33">
            <a:extLst>
              <a:ext uri="{FF2B5EF4-FFF2-40B4-BE49-F238E27FC236}">
                <a16:creationId xmlns:a16="http://schemas.microsoft.com/office/drawing/2014/main" id="{EB7B01D1-CAB8-470B-9353-E7FDFD2718E8}"/>
              </a:ext>
            </a:extLst>
          </p:cNvPr>
          <p:cNvGrpSpPr/>
          <p:nvPr/>
        </p:nvGrpSpPr>
        <p:grpSpPr>
          <a:xfrm>
            <a:off x="3667163" y="775996"/>
            <a:ext cx="8229114" cy="4907260"/>
            <a:chOff x="2664125" y="1524000"/>
            <a:chExt cx="7364250" cy="4987800"/>
          </a:xfrm>
        </p:grpSpPr>
        <p:pic>
          <p:nvPicPr>
            <p:cNvPr id="35" name="Google Shape;620;p70">
              <a:extLst>
                <a:ext uri="{FF2B5EF4-FFF2-40B4-BE49-F238E27FC236}">
                  <a16:creationId xmlns:a16="http://schemas.microsoft.com/office/drawing/2014/main" id="{3CDE57EB-253A-4D49-8124-11888A164CE2}"/>
                </a:ext>
              </a:extLst>
            </p:cNvPr>
            <p:cNvPicPr preferRelativeResize="0"/>
            <p:nvPr/>
          </p:nvPicPr>
          <p:blipFill>
            <a:blip r:embed="rId5">
              <a:alphaModFix/>
            </a:blip>
            <a:stretch>
              <a:fillRect/>
            </a:stretch>
          </p:blipFill>
          <p:spPr>
            <a:xfrm>
              <a:off x="2664125" y="1524000"/>
              <a:ext cx="5985350" cy="4987800"/>
            </a:xfrm>
            <a:prstGeom prst="rect">
              <a:avLst/>
            </a:prstGeom>
            <a:noFill/>
            <a:ln>
              <a:noFill/>
            </a:ln>
          </p:spPr>
        </p:pic>
        <p:sp>
          <p:nvSpPr>
            <p:cNvPr id="36" name="Google Shape;621;p70">
              <a:extLst>
                <a:ext uri="{FF2B5EF4-FFF2-40B4-BE49-F238E27FC236}">
                  <a16:creationId xmlns:a16="http://schemas.microsoft.com/office/drawing/2014/main" id="{C603A934-FBDB-45F8-96A0-9337715FBAFC}"/>
                </a:ext>
              </a:extLst>
            </p:cNvPr>
            <p:cNvSpPr/>
            <p:nvPr/>
          </p:nvSpPr>
          <p:spPr>
            <a:xfrm>
              <a:off x="3575600" y="2316325"/>
              <a:ext cx="1875000" cy="2316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37" name="Google Shape;622;p70">
              <a:extLst>
                <a:ext uri="{FF2B5EF4-FFF2-40B4-BE49-F238E27FC236}">
                  <a16:creationId xmlns:a16="http://schemas.microsoft.com/office/drawing/2014/main" id="{6FAA3699-136A-4A0E-BE5C-8F0F6A7E6C54}"/>
                </a:ext>
              </a:extLst>
            </p:cNvPr>
            <p:cNvSpPr/>
            <p:nvPr/>
          </p:nvSpPr>
          <p:spPr>
            <a:xfrm>
              <a:off x="3253700" y="3207750"/>
              <a:ext cx="2538900" cy="13917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38" name="Google Shape;623;p70">
              <a:extLst>
                <a:ext uri="{FF2B5EF4-FFF2-40B4-BE49-F238E27FC236}">
                  <a16:creationId xmlns:a16="http://schemas.microsoft.com/office/drawing/2014/main" id="{5BB4514E-B2EC-44CC-8771-2118F8D384EF}"/>
                </a:ext>
              </a:extLst>
            </p:cNvPr>
            <p:cNvSpPr/>
            <p:nvPr/>
          </p:nvSpPr>
          <p:spPr>
            <a:xfrm>
              <a:off x="4343650" y="5709550"/>
              <a:ext cx="4305900" cy="2316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39" name="Google Shape;624;p70">
              <a:extLst>
                <a:ext uri="{FF2B5EF4-FFF2-40B4-BE49-F238E27FC236}">
                  <a16:creationId xmlns:a16="http://schemas.microsoft.com/office/drawing/2014/main" id="{C711D66F-3F27-4010-8B09-14B78EE5DC84}"/>
                </a:ext>
              </a:extLst>
            </p:cNvPr>
            <p:cNvSpPr/>
            <p:nvPr/>
          </p:nvSpPr>
          <p:spPr>
            <a:xfrm>
              <a:off x="7215575" y="2125500"/>
              <a:ext cx="2294400" cy="525000"/>
            </a:xfrm>
            <a:prstGeom prst="leftArrowCallout">
              <a:avLst>
                <a:gd name="adj1" fmla="val 25000"/>
                <a:gd name="adj2" fmla="val 25000"/>
                <a:gd name="adj3" fmla="val 25000"/>
                <a:gd name="adj4" fmla="val 80770"/>
              </a:avLst>
            </a:prstGeom>
            <a:solidFill>
              <a:srgbClr val="5AB1C9"/>
            </a:solidFill>
            <a:ln>
              <a:noFill/>
            </a:ln>
          </p:spPr>
          <p:txBody>
            <a:bodyPr spcFirstLastPara="1" wrap="square" lIns="91425" tIns="91425" rIns="91425" bIns="91425" anchor="ctr" anchorCtr="0">
              <a:noAutofit/>
            </a:bodyPr>
            <a:lstStyle/>
            <a:p>
              <a:r>
                <a:rPr lang="en" dirty="0"/>
                <a:t>Key-value Pair</a:t>
              </a:r>
              <a:endParaRPr dirty="0"/>
            </a:p>
          </p:txBody>
        </p:sp>
        <p:sp>
          <p:nvSpPr>
            <p:cNvPr id="40" name="Google Shape;625;p70">
              <a:extLst>
                <a:ext uri="{FF2B5EF4-FFF2-40B4-BE49-F238E27FC236}">
                  <a16:creationId xmlns:a16="http://schemas.microsoft.com/office/drawing/2014/main" id="{A6A028EF-7F44-4057-A50C-C870E4791676}"/>
                </a:ext>
              </a:extLst>
            </p:cNvPr>
            <p:cNvSpPr/>
            <p:nvPr/>
          </p:nvSpPr>
          <p:spPr>
            <a:xfrm>
              <a:off x="7259700" y="3524325"/>
              <a:ext cx="2294400" cy="525000"/>
            </a:xfrm>
            <a:prstGeom prst="leftArrowCallout">
              <a:avLst>
                <a:gd name="adj1" fmla="val 25000"/>
                <a:gd name="adj2" fmla="val 25000"/>
                <a:gd name="adj3" fmla="val 25000"/>
                <a:gd name="adj4" fmla="val 80770"/>
              </a:avLst>
            </a:prstGeom>
            <a:solidFill>
              <a:srgbClr val="5AB1C9"/>
            </a:solidFill>
            <a:ln>
              <a:noFill/>
            </a:ln>
          </p:spPr>
          <p:txBody>
            <a:bodyPr spcFirstLastPara="1" wrap="square" lIns="91425" tIns="91425" rIns="91425" bIns="91425" anchor="ctr" anchorCtr="0">
              <a:noAutofit/>
            </a:bodyPr>
            <a:lstStyle/>
            <a:p>
              <a:r>
                <a:rPr lang="en"/>
                <a:t>Tuple / Object </a:t>
              </a:r>
              <a:endParaRPr/>
            </a:p>
          </p:txBody>
        </p:sp>
        <p:sp>
          <p:nvSpPr>
            <p:cNvPr id="41" name="Google Shape;626;p70">
              <a:extLst>
                <a:ext uri="{FF2B5EF4-FFF2-40B4-BE49-F238E27FC236}">
                  <a16:creationId xmlns:a16="http://schemas.microsoft.com/office/drawing/2014/main" id="{EBA770FD-C918-4ABD-B553-570EC537E525}"/>
                </a:ext>
              </a:extLst>
            </p:cNvPr>
            <p:cNvSpPr/>
            <p:nvPr/>
          </p:nvSpPr>
          <p:spPr>
            <a:xfrm>
              <a:off x="8744975" y="5562850"/>
              <a:ext cx="1283400" cy="525000"/>
            </a:xfrm>
            <a:prstGeom prst="leftArrowCallout">
              <a:avLst>
                <a:gd name="adj1" fmla="val 25000"/>
                <a:gd name="adj2" fmla="val 25000"/>
                <a:gd name="adj3" fmla="val 25000"/>
                <a:gd name="adj4" fmla="val 69625"/>
              </a:avLst>
            </a:prstGeom>
            <a:solidFill>
              <a:srgbClr val="5AB1C9"/>
            </a:solidFill>
            <a:ln>
              <a:noFill/>
            </a:ln>
          </p:spPr>
          <p:txBody>
            <a:bodyPr spcFirstLastPara="1" wrap="square" lIns="91425" tIns="91425" rIns="91425" bIns="91425" anchor="ctr" anchorCtr="0">
              <a:noAutofit/>
            </a:bodyPr>
            <a:lstStyle/>
            <a:p>
              <a:r>
                <a:rPr lang="en"/>
                <a:t>Array</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body" idx="1"/>
          </p:nvPr>
        </p:nvSpPr>
        <p:spPr>
          <a:xfrm>
            <a:off x="2739300" y="2501400"/>
            <a:ext cx="6713400" cy="10932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 b="1" i="0">
                <a:solidFill>
                  <a:srgbClr val="38761D"/>
                </a:solidFill>
              </a:rPr>
              <a:t>Let’s Discuss:</a:t>
            </a:r>
            <a:endParaRPr b="1" i="0">
              <a:solidFill>
                <a:srgbClr val="38761D"/>
              </a:solidFill>
            </a:endParaRPr>
          </a:p>
          <a:p>
            <a:pPr marL="0" indent="0">
              <a:buNone/>
            </a:pPr>
            <a:r>
              <a:rPr lang="en" b="1">
                <a:solidFill>
                  <a:srgbClr val="0091EA"/>
                </a:solidFill>
              </a:rPr>
              <a:t>Sources of Data …</a:t>
            </a:r>
            <a:endParaRPr b="1">
              <a:solidFill>
                <a:srgbClr val="0091EA"/>
              </a:solidFill>
            </a:endParaRPr>
          </a:p>
          <a:p>
            <a:pPr marL="0" indent="0">
              <a:buNone/>
            </a:pPr>
            <a:r>
              <a:rPr lang="en">
                <a:solidFill>
                  <a:srgbClr val="000000"/>
                </a:solidFill>
              </a:rPr>
              <a:t>Where do </a:t>
            </a:r>
            <a:r>
              <a:rPr lang="en">
                <a:solidFill>
                  <a:srgbClr val="0091EA"/>
                </a:solidFill>
              </a:rPr>
              <a:t>data</a:t>
            </a:r>
            <a:r>
              <a:rPr lang="en">
                <a:solidFill>
                  <a:srgbClr val="000000"/>
                </a:solidFill>
              </a:rPr>
              <a:t> come from?</a:t>
            </a:r>
            <a:endParaRPr>
              <a:solidFill>
                <a:srgbClr val="000000"/>
              </a:solidFill>
            </a:endParaRPr>
          </a:p>
          <a:p>
            <a:pPr marL="0" indent="0">
              <a:buNone/>
            </a:pPr>
            <a:r>
              <a:rPr lang="en">
                <a:solidFill>
                  <a:srgbClr val="000000"/>
                </a:solidFill>
              </a:rPr>
              <a:t>Who/what generates </a:t>
            </a:r>
            <a:r>
              <a:rPr lang="en">
                <a:solidFill>
                  <a:srgbClr val="0091EA"/>
                </a:solidFill>
              </a:rPr>
              <a:t>data</a:t>
            </a:r>
            <a:r>
              <a:rPr lang="en">
                <a:solidFill>
                  <a:srgbClr val="000000"/>
                </a:solidFill>
              </a:rPr>
              <a:t>? </a:t>
            </a:r>
            <a:endParaRPr>
              <a:solidFill>
                <a:srgbClr val="000000"/>
              </a:solidFill>
            </a:endParaRPr>
          </a:p>
        </p:txBody>
      </p:sp>
      <p:pic>
        <p:nvPicPr>
          <p:cNvPr id="191" name="Google Shape;191;p34"/>
          <p:cNvPicPr preferRelativeResize="0"/>
          <p:nvPr/>
        </p:nvPicPr>
        <p:blipFill>
          <a:blip r:embed="rId3">
            <a:alphaModFix/>
          </a:blip>
          <a:stretch>
            <a:fillRect/>
          </a:stretch>
        </p:blipFill>
        <p:spPr>
          <a:xfrm>
            <a:off x="5090100" y="131112"/>
            <a:ext cx="2011626" cy="2433725"/>
          </a:xfrm>
          <a:prstGeom prst="rect">
            <a:avLst/>
          </a:prstGeom>
          <a:noFill/>
          <a:ln>
            <a:noFill/>
          </a:ln>
        </p:spPr>
      </p:pic>
      <p:sp>
        <p:nvSpPr>
          <p:cNvPr id="5" name="Google Shape;267;p41">
            <a:extLst>
              <a:ext uri="{FF2B5EF4-FFF2-40B4-BE49-F238E27FC236}">
                <a16:creationId xmlns:a16="http://schemas.microsoft.com/office/drawing/2014/main" id="{E7F5FFE4-581F-714F-A429-D4F774813109}"/>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4</a:t>
            </a:fld>
            <a:endParaRPr lang="en-US" sz="1050"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4" name="Google Shape;634;p71"/>
          <p:cNvSpPr txBox="1">
            <a:spLocks noGrp="1"/>
          </p:cNvSpPr>
          <p:nvPr>
            <p:ph type="body" idx="1"/>
          </p:nvPr>
        </p:nvSpPr>
        <p:spPr>
          <a:xfrm>
            <a:off x="2739300" y="2501400"/>
            <a:ext cx="6713400" cy="1093200"/>
          </a:xfrm>
          <a:prstGeom prst="rect">
            <a:avLst/>
          </a:prstGeom>
        </p:spPr>
        <p:txBody>
          <a:bodyPr spcFirstLastPara="1" wrap="square" lIns="91425" tIns="91425" rIns="91425" bIns="91425" anchor="t" anchorCtr="0">
            <a:noAutofit/>
          </a:bodyPr>
          <a:lstStyle/>
          <a:p>
            <a:pPr marL="0" indent="0">
              <a:buNone/>
            </a:pPr>
            <a:r>
              <a:rPr lang="en">
                <a:solidFill>
                  <a:srgbClr val="000000"/>
                </a:solidFill>
              </a:rPr>
              <a:t>How to generalize all these forms of semi-structured data?</a:t>
            </a:r>
            <a:endParaRPr>
              <a:solidFill>
                <a:srgbClr val="000000"/>
              </a:solidFill>
            </a:endParaRPr>
          </a:p>
          <a:p>
            <a:pPr marL="0" indent="0">
              <a:buNone/>
            </a:pPr>
            <a:endParaRPr>
              <a:solidFill>
                <a:srgbClr val="000000"/>
              </a:solidFill>
            </a:endParaRPr>
          </a:p>
        </p:txBody>
      </p:sp>
      <p:sp>
        <p:nvSpPr>
          <p:cNvPr id="632" name="Google Shape;632;p71"/>
          <p:cNvSpPr txBox="1"/>
          <p:nvPr/>
        </p:nvSpPr>
        <p:spPr>
          <a:xfrm>
            <a:off x="5829825" y="1162475"/>
            <a:ext cx="680700" cy="831600"/>
          </a:xfrm>
          <a:prstGeom prst="rect">
            <a:avLst/>
          </a:prstGeom>
          <a:noFill/>
          <a:ln>
            <a:noFill/>
          </a:ln>
        </p:spPr>
        <p:txBody>
          <a:bodyPr spcFirstLastPara="1" wrap="square" lIns="91425" tIns="91425" rIns="91425" bIns="91425" anchor="t" anchorCtr="0">
            <a:noAutofit/>
          </a:bodyPr>
          <a:lstStyle/>
          <a:p>
            <a:r>
              <a:rPr lang="en" sz="4800">
                <a:solidFill>
                  <a:srgbClr val="666666"/>
                </a:solidFill>
              </a:rPr>
              <a:t>?</a:t>
            </a:r>
            <a:endParaRPr sz="4800">
              <a:solidFill>
                <a:srgbClr val="666666"/>
              </a:solidFill>
            </a:endParaRPr>
          </a:p>
        </p:txBody>
      </p:sp>
      <p:pic>
        <p:nvPicPr>
          <p:cNvPr id="633" name="Google Shape;633;p71"/>
          <p:cNvPicPr preferRelativeResize="0"/>
          <p:nvPr/>
        </p:nvPicPr>
        <p:blipFill>
          <a:blip r:embed="rId3">
            <a:alphaModFix/>
          </a:blip>
          <a:stretch>
            <a:fillRect/>
          </a:stretch>
        </p:blipFill>
        <p:spPr>
          <a:xfrm>
            <a:off x="4913599" y="67675"/>
            <a:ext cx="2011626" cy="2433725"/>
          </a:xfrm>
          <a:prstGeom prst="rect">
            <a:avLst/>
          </a:prstGeom>
          <a:noFill/>
          <a:ln>
            <a:noFill/>
          </a:ln>
        </p:spPr>
      </p:pic>
      <p:sp>
        <p:nvSpPr>
          <p:cNvPr id="6" name="Google Shape;619;p70">
            <a:extLst>
              <a:ext uri="{FF2B5EF4-FFF2-40B4-BE49-F238E27FC236}">
                <a16:creationId xmlns:a16="http://schemas.microsoft.com/office/drawing/2014/main" id="{D2AF8EFE-EC84-F44E-A255-CA70592F4911}"/>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40</a:t>
            </a:fld>
            <a:endParaRPr lang="en-US" sz="105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38"/>
        <p:cNvGrpSpPr/>
        <p:nvPr/>
      </p:nvGrpSpPr>
      <p:grpSpPr>
        <a:xfrm>
          <a:off x="0" y="0"/>
          <a:ext cx="0" cy="0"/>
          <a:chOff x="0" y="0"/>
          <a:chExt cx="0" cy="0"/>
        </a:xfrm>
      </p:grpSpPr>
      <p:sp>
        <p:nvSpPr>
          <p:cNvPr id="136" name="Rectangle 13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8" name="Straight Connector 13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0" name="Rectangle 13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Google Shape;639;p72"/>
          <p:cNvSpPr txBox="1">
            <a:spLocks noGrp="1"/>
          </p:cNvSpPr>
          <p:nvPr>
            <p:ph type="title"/>
          </p:nvPr>
        </p:nvSpPr>
        <p:spPr>
          <a:xfrm>
            <a:off x="878911" y="643468"/>
            <a:ext cx="3177847" cy="1674180"/>
          </a:xfrm>
          <a:prstGeom prst="rect">
            <a:avLst/>
          </a:prstGeom>
        </p:spPr>
        <p:txBody>
          <a:bodyPr spcFirstLastPara="1" vert="horz" lIns="91440" tIns="45720" rIns="91440" bIns="45720" rtlCol="0" anchor="b" anchorCtr="0">
            <a:normAutofit/>
          </a:bodyPr>
          <a:lstStyle/>
          <a:p>
            <a:pPr>
              <a:spcBef>
                <a:spcPct val="0"/>
              </a:spcBef>
            </a:pPr>
            <a:r>
              <a:rPr lang="en-US" sz="4000">
                <a:solidFill>
                  <a:schemeClr val="tx1">
                    <a:lumMod val="75000"/>
                    <a:lumOff val="25000"/>
                  </a:schemeClr>
                </a:solidFill>
                <a:latin typeface="+mj-lt"/>
                <a:cs typeface="+mj-cs"/>
              </a:rPr>
              <a:t>Tree Data Structure</a:t>
            </a:r>
          </a:p>
        </p:txBody>
      </p:sp>
      <p:cxnSp>
        <p:nvCxnSpPr>
          <p:cNvPr id="142" name="Straight Connector 14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1FC3DEAC-8227-40A9-A697-3364169FDA86}"/>
              </a:ext>
            </a:extLst>
          </p:cNvPr>
          <p:cNvGraphicFramePr/>
          <p:nvPr>
            <p:extLst>
              <p:ext uri="{D42A27DB-BD31-4B8C-83A1-F6EECF244321}">
                <p14:modId xmlns:p14="http://schemas.microsoft.com/office/powerpoint/2010/main" val="2993046305"/>
              </p:ext>
            </p:extLst>
          </p:nvPr>
        </p:nvGraphicFramePr>
        <p:xfrm>
          <a:off x="858064" y="2639380"/>
          <a:ext cx="3205049" cy="3229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41" name="Google Shape;641;p72"/>
          <p:cNvPicPr preferRelativeResize="0"/>
          <p:nvPr/>
        </p:nvPicPr>
        <p:blipFill>
          <a:blip r:embed="rId8"/>
          <a:stretch>
            <a:fillRect/>
          </a:stretch>
        </p:blipFill>
        <p:spPr>
          <a:xfrm>
            <a:off x="4079775" y="1601802"/>
            <a:ext cx="8270433" cy="2999653"/>
          </a:xfrm>
          <a:prstGeom prst="rect">
            <a:avLst/>
          </a:prstGeom>
          <a:noFill/>
        </p:spPr>
      </p:pic>
      <p:sp>
        <p:nvSpPr>
          <p:cNvPr id="144" name="Rectangle 14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Google Shape;640;p72"/>
          <p:cNvSpPr txBox="1">
            <a:spLocks noGrp="1"/>
          </p:cNvSpPr>
          <p:nvPr>
            <p:ph type="sldNum" idx="4"/>
          </p:nvPr>
        </p:nvSpPr>
        <p:spPr>
          <a:xfrm>
            <a:off x="10993582" y="6446838"/>
            <a:ext cx="780010"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z="1050"/>
              <a:pPr>
                <a:spcAft>
                  <a:spcPts val="600"/>
                </a:spcAft>
              </a:pPr>
              <a:t>41</a:t>
            </a:fld>
            <a:endParaRPr lang="en-US" sz="105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73"/>
          <p:cNvSpPr txBox="1">
            <a:spLocks noGrp="1"/>
          </p:cNvSpPr>
          <p:nvPr>
            <p:ph type="title"/>
          </p:nvPr>
        </p:nvSpPr>
        <p:spPr>
          <a:prstGeom prst="rect">
            <a:avLst/>
          </a:prstGeom>
        </p:spPr>
        <p:txBody>
          <a:bodyPr spcFirstLastPara="1" wrap="square" lIns="91425" tIns="91425" rIns="91425" bIns="91425" anchor="b" anchorCtr="0">
            <a:noAutofit/>
          </a:bodyPr>
          <a:lstStyle/>
          <a:p>
            <a:r>
              <a:rPr lang="en"/>
              <a:t>Tree Data Structure</a:t>
            </a:r>
            <a:endParaRPr/>
          </a:p>
        </p:txBody>
      </p:sp>
      <p:sp>
        <p:nvSpPr>
          <p:cNvPr id="649" name="Google Shape;649;p73"/>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42</a:t>
            </a:fld>
            <a:endParaRPr/>
          </a:p>
        </p:txBody>
      </p:sp>
      <p:sp>
        <p:nvSpPr>
          <p:cNvPr id="651" name="Google Shape;651;p73"/>
          <p:cNvSpPr txBox="1">
            <a:spLocks noGrp="1"/>
          </p:cNvSpPr>
          <p:nvPr>
            <p:ph type="body" idx="4294967295"/>
          </p:nvPr>
        </p:nvSpPr>
        <p:spPr>
          <a:xfrm>
            <a:off x="823359" y="1934301"/>
            <a:ext cx="5426429" cy="4315595"/>
          </a:xfrm>
          <a:prstGeom prst="rect">
            <a:avLst/>
          </a:prstGeom>
        </p:spPr>
        <p:txBody>
          <a:bodyPr spcFirstLastPara="1" wrap="square" lIns="91425" tIns="91425" rIns="91425" bIns="91425" anchor="t" anchorCtr="0">
            <a:noAutofit/>
          </a:bodyPr>
          <a:lstStyle/>
          <a:p>
            <a:pPr marL="457200" indent="-368300">
              <a:lnSpc>
                <a:spcPct val="100000"/>
              </a:lnSpc>
              <a:buSzPts val="2200"/>
              <a:buChar char="◎"/>
            </a:pPr>
            <a:r>
              <a:rPr lang="en" sz="2000" dirty="0"/>
              <a:t>Tree is well-known data structure and allows navigational access to data</a:t>
            </a:r>
            <a:endParaRPr sz="2000" dirty="0"/>
          </a:p>
          <a:p>
            <a:pPr marL="457200" indent="-368300">
              <a:spcBef>
                <a:spcPts val="0"/>
              </a:spcBef>
              <a:buSzPts val="2200"/>
              <a:buChar char="◎"/>
            </a:pPr>
            <a:r>
              <a:rPr lang="en" sz="2000" dirty="0"/>
              <a:t>Paper </a:t>
            </a:r>
            <a:endParaRPr sz="2000" dirty="0"/>
          </a:p>
          <a:p>
            <a:pPr marL="914400" lvl="1" indent="-368300">
              <a:spcBef>
                <a:spcPts val="0"/>
              </a:spcBef>
              <a:buClr>
                <a:srgbClr val="0091EA"/>
              </a:buClr>
              <a:buSzPts val="2200"/>
            </a:pPr>
            <a:r>
              <a:rPr lang="en" sz="2000" dirty="0">
                <a:solidFill>
                  <a:srgbClr val="0091EA"/>
                </a:solidFill>
              </a:rPr>
              <a:t>getParent → document</a:t>
            </a:r>
            <a:endParaRPr sz="2000" dirty="0">
              <a:solidFill>
                <a:srgbClr val="0091EA"/>
              </a:solidFill>
            </a:endParaRPr>
          </a:p>
          <a:p>
            <a:pPr marL="914400" lvl="1" indent="-368300">
              <a:spcBef>
                <a:spcPts val="0"/>
              </a:spcBef>
              <a:buClr>
                <a:srgbClr val="0091EA"/>
              </a:buClr>
              <a:buSzPts val="2200"/>
            </a:pPr>
            <a:r>
              <a:rPr lang="en" sz="2000" dirty="0">
                <a:solidFill>
                  <a:srgbClr val="0091EA"/>
                </a:solidFill>
              </a:rPr>
              <a:t>getChildren → title, author, source</a:t>
            </a:r>
            <a:endParaRPr sz="2000" dirty="0">
              <a:solidFill>
                <a:srgbClr val="0091EA"/>
              </a:solidFill>
            </a:endParaRPr>
          </a:p>
          <a:p>
            <a:pPr marL="914400" lvl="1" indent="-368300">
              <a:spcBef>
                <a:spcPts val="0"/>
              </a:spcBef>
              <a:buClr>
                <a:srgbClr val="0091EA"/>
              </a:buClr>
              <a:buSzPts val="2200"/>
            </a:pPr>
            <a:r>
              <a:rPr lang="en" sz="2000" dirty="0">
                <a:solidFill>
                  <a:srgbClr val="0091EA"/>
                </a:solidFill>
              </a:rPr>
              <a:t>getSibling → report</a:t>
            </a:r>
            <a:endParaRPr sz="2000" dirty="0">
              <a:solidFill>
                <a:srgbClr val="0091EA"/>
              </a:solidFill>
            </a:endParaRPr>
          </a:p>
          <a:p>
            <a:pPr marL="457200" indent="-368300">
              <a:spcBef>
                <a:spcPts val="0"/>
              </a:spcBef>
              <a:buSzPts val="2200"/>
              <a:buChar char="◎"/>
            </a:pPr>
            <a:r>
              <a:rPr lang="en" sz="2000" dirty="0"/>
              <a:t>“Video database”</a:t>
            </a:r>
            <a:endParaRPr sz="2000" dirty="0"/>
          </a:p>
          <a:p>
            <a:pPr marL="914400" lvl="1" indent="-368300">
              <a:spcBef>
                <a:spcPts val="0"/>
              </a:spcBef>
              <a:buClr>
                <a:srgbClr val="0091EA"/>
              </a:buClr>
              <a:buSzPts val="2200"/>
            </a:pPr>
            <a:r>
              <a:rPr lang="en" sz="2000" dirty="0">
                <a:solidFill>
                  <a:srgbClr val="0091EA"/>
                </a:solidFill>
              </a:rPr>
              <a:t>Root-to-Node path → document/report/author/“video database” </a:t>
            </a:r>
            <a:endParaRPr sz="2000" dirty="0">
              <a:solidFill>
                <a:srgbClr val="0091EA"/>
              </a:solidFill>
            </a:endParaRPr>
          </a:p>
          <a:p>
            <a:pPr marL="457200" indent="-368300">
              <a:spcBef>
                <a:spcPts val="0"/>
              </a:spcBef>
              <a:buSzPts val="2200"/>
              <a:buChar char="◎"/>
            </a:pPr>
            <a:r>
              <a:rPr lang="en" sz="2000" dirty="0"/>
              <a:t>Queries need tree navigation</a:t>
            </a:r>
            <a:endParaRPr sz="2000" dirty="0"/>
          </a:p>
          <a:p>
            <a:pPr marL="914400" lvl="1" indent="-368300">
              <a:spcBef>
                <a:spcPts val="0"/>
              </a:spcBef>
              <a:buSzPts val="2200"/>
            </a:pPr>
            <a:r>
              <a:rPr lang="en" sz="2000" dirty="0">
                <a:solidFill>
                  <a:srgbClr val="0091EA"/>
                </a:solidFill>
              </a:rPr>
              <a:t>Author of “XML query data model”</a:t>
            </a:r>
            <a:endParaRPr sz="2000" dirty="0"/>
          </a:p>
        </p:txBody>
      </p:sp>
      <p:grpSp>
        <p:nvGrpSpPr>
          <p:cNvPr id="3" name="Group 2">
            <a:extLst>
              <a:ext uri="{FF2B5EF4-FFF2-40B4-BE49-F238E27FC236}">
                <a16:creationId xmlns:a16="http://schemas.microsoft.com/office/drawing/2014/main" id="{0A1CF145-2B07-42FA-807B-5E39209A4F62}"/>
              </a:ext>
            </a:extLst>
          </p:cNvPr>
          <p:cNvGrpSpPr/>
          <p:nvPr/>
        </p:nvGrpSpPr>
        <p:grpSpPr>
          <a:xfrm>
            <a:off x="5956662" y="1934301"/>
            <a:ext cx="5740433" cy="4055439"/>
            <a:chOff x="5945475" y="1887750"/>
            <a:chExt cx="4996750" cy="3401400"/>
          </a:xfrm>
        </p:grpSpPr>
        <p:pic>
          <p:nvPicPr>
            <p:cNvPr id="650" name="Google Shape;650;p73"/>
            <p:cNvPicPr preferRelativeResize="0"/>
            <p:nvPr/>
          </p:nvPicPr>
          <p:blipFill>
            <a:blip r:embed="rId3">
              <a:alphaModFix/>
            </a:blip>
            <a:stretch>
              <a:fillRect/>
            </a:stretch>
          </p:blipFill>
          <p:spPr>
            <a:xfrm>
              <a:off x="5945475" y="1887750"/>
              <a:ext cx="4996750" cy="3401400"/>
            </a:xfrm>
            <a:prstGeom prst="rect">
              <a:avLst/>
            </a:prstGeom>
            <a:noFill/>
            <a:ln>
              <a:noFill/>
            </a:ln>
          </p:spPr>
        </p:pic>
        <p:sp>
          <p:nvSpPr>
            <p:cNvPr id="652" name="Google Shape;652;p73"/>
            <p:cNvSpPr/>
            <p:nvPr/>
          </p:nvSpPr>
          <p:spPr>
            <a:xfrm>
              <a:off x="9070500" y="2587000"/>
              <a:ext cx="608100" cy="584100"/>
            </a:xfrm>
            <a:prstGeom prst="ellipse">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653" name="Google Shape;653;p73"/>
            <p:cNvCxnSpPr>
              <a:endCxn id="652" idx="3"/>
            </p:cNvCxnSpPr>
            <p:nvPr/>
          </p:nvCxnSpPr>
          <p:spPr>
            <a:xfrm rot="10800000" flipH="1">
              <a:off x="8402954" y="3085561"/>
              <a:ext cx="756600" cy="1432800"/>
            </a:xfrm>
            <a:prstGeom prst="straightConnector1">
              <a:avLst/>
            </a:prstGeom>
            <a:noFill/>
            <a:ln w="19050" cap="flat" cmpd="sng">
              <a:solidFill>
                <a:srgbClr val="980000"/>
              </a:solidFill>
              <a:prstDash val="solid"/>
              <a:round/>
              <a:headEnd type="none" w="med" len="med"/>
              <a:tailEnd type="triangle" w="med" len="med"/>
            </a:ln>
          </p:spPr>
        </p:cxnSp>
        <p:cxnSp>
          <p:nvCxnSpPr>
            <p:cNvPr id="654" name="Google Shape;654;p73"/>
            <p:cNvCxnSpPr>
              <a:stCxn id="652" idx="4"/>
            </p:cNvCxnSpPr>
            <p:nvPr/>
          </p:nvCxnSpPr>
          <p:spPr>
            <a:xfrm>
              <a:off x="9374550" y="3171100"/>
              <a:ext cx="101100" cy="918000"/>
            </a:xfrm>
            <a:prstGeom prst="straightConnector1">
              <a:avLst/>
            </a:prstGeom>
            <a:noFill/>
            <a:ln w="19050" cap="flat" cmpd="sng">
              <a:solidFill>
                <a:srgbClr val="980000"/>
              </a:solidFill>
              <a:prstDash val="solid"/>
              <a:round/>
              <a:headEnd type="none" w="med" len="med"/>
              <a:tailEnd type="triangle" w="med" len="med"/>
            </a:ln>
          </p:spPr>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8" name="Title 7">
            <a:extLst>
              <a:ext uri="{FF2B5EF4-FFF2-40B4-BE49-F238E27FC236}">
                <a16:creationId xmlns:a16="http://schemas.microsoft.com/office/drawing/2014/main" id="{80C41BC4-D952-4C8D-B0C4-F763A83CE5ED}"/>
              </a:ext>
            </a:extLst>
          </p:cNvPr>
          <p:cNvSpPr>
            <a:spLocks noGrp="1"/>
          </p:cNvSpPr>
          <p:nvPr>
            <p:ph type="title"/>
          </p:nvPr>
        </p:nvSpPr>
        <p:spPr/>
        <p:txBody>
          <a:bodyPr>
            <a:noAutofit/>
          </a:bodyPr>
          <a:lstStyle/>
          <a:p>
            <a:pPr marL="0" indent="0"/>
            <a:r>
              <a:rPr lang="en-US" sz="4000" b="1" i="0" dirty="0">
                <a:solidFill>
                  <a:srgbClr val="38761D"/>
                </a:solidFill>
              </a:rPr>
              <a:t>Let’s Discuss:</a:t>
            </a:r>
            <a:br>
              <a:rPr lang="en-US" sz="4000" b="1" i="0" dirty="0">
                <a:solidFill>
                  <a:srgbClr val="38761D"/>
                </a:solidFill>
              </a:rPr>
            </a:br>
            <a:r>
              <a:rPr lang="en-US" sz="4000" b="1" i="0" dirty="0">
                <a:solidFill>
                  <a:srgbClr val="0091EA"/>
                </a:solidFill>
              </a:rPr>
              <a:t>Utilization of XML or JSON on the Internet</a:t>
            </a:r>
            <a:endParaRPr lang="en-US" sz="4000" dirty="0"/>
          </a:p>
        </p:txBody>
      </p:sp>
      <p:sp>
        <p:nvSpPr>
          <p:cNvPr id="660" name="Google Shape;660;p74"/>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smtClean="0"/>
              <a:pPr/>
              <a:t>43</a:t>
            </a:fld>
            <a:endParaRPr lang="en"/>
          </a:p>
        </p:txBody>
      </p:sp>
      <p:pic>
        <p:nvPicPr>
          <p:cNvPr id="661" name="Google Shape;661;p74"/>
          <p:cNvPicPr preferRelativeResize="0"/>
          <p:nvPr/>
        </p:nvPicPr>
        <p:blipFill>
          <a:blip r:embed="rId3">
            <a:alphaModFix/>
          </a:blip>
          <a:stretch>
            <a:fillRect/>
          </a:stretch>
        </p:blipFill>
        <p:spPr>
          <a:xfrm>
            <a:off x="225877" y="2169694"/>
            <a:ext cx="1533800" cy="1491000"/>
          </a:xfrm>
          <a:prstGeom prst="rect">
            <a:avLst/>
          </a:prstGeom>
          <a:noFill/>
          <a:ln>
            <a:noFill/>
          </a:ln>
        </p:spPr>
      </p:pic>
      <p:graphicFrame>
        <p:nvGraphicFramePr>
          <p:cNvPr id="7" name="Diagram 6">
            <a:extLst>
              <a:ext uri="{FF2B5EF4-FFF2-40B4-BE49-F238E27FC236}">
                <a16:creationId xmlns:a16="http://schemas.microsoft.com/office/drawing/2014/main" id="{2DB1B2DB-BA89-4CA1-9F95-337F54E82C3A}"/>
              </a:ext>
            </a:extLst>
          </p:cNvPr>
          <p:cNvGraphicFramePr/>
          <p:nvPr>
            <p:extLst>
              <p:ext uri="{D42A27DB-BD31-4B8C-83A1-F6EECF244321}">
                <p14:modId xmlns:p14="http://schemas.microsoft.com/office/powerpoint/2010/main" val="3878479274"/>
              </p:ext>
            </p:extLst>
          </p:nvPr>
        </p:nvGraphicFramePr>
        <p:xfrm>
          <a:off x="2024725" y="2182497"/>
          <a:ext cx="8166300" cy="41505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73" name="Google Shape;673;p75"/>
          <p:cNvSpPr txBox="1">
            <a:spLocks noGrp="1"/>
          </p:cNvSpPr>
          <p:nvPr>
            <p:ph type="title"/>
          </p:nvPr>
        </p:nvSpPr>
        <p:spPr>
          <a:prstGeom prst="rect">
            <a:avLst/>
          </a:prstGeom>
        </p:spPr>
        <p:txBody>
          <a:bodyPr spcFirstLastPara="1" wrap="square" lIns="91425" tIns="91425" rIns="91425" bIns="91425" anchor="b" anchorCtr="0">
            <a:noAutofit/>
          </a:bodyPr>
          <a:lstStyle/>
          <a:p>
            <a:r>
              <a:rPr lang="en" dirty="0"/>
              <a:t>Evolution of data models</a:t>
            </a:r>
            <a:endParaRPr dirty="0"/>
          </a:p>
        </p:txBody>
      </p:sp>
      <p:sp>
        <p:nvSpPr>
          <p:cNvPr id="5" name="Text Placeholder 4">
            <a:extLst>
              <a:ext uri="{FF2B5EF4-FFF2-40B4-BE49-F238E27FC236}">
                <a16:creationId xmlns:a16="http://schemas.microsoft.com/office/drawing/2014/main" id="{370F2982-054C-4567-9364-5575AB2A4382}"/>
              </a:ext>
            </a:extLst>
          </p:cNvPr>
          <p:cNvSpPr>
            <a:spLocks noGrp="1"/>
          </p:cNvSpPr>
          <p:nvPr>
            <p:ph type="body" sz="half" idx="2"/>
          </p:nvPr>
        </p:nvSpPr>
        <p:spPr/>
        <p:txBody>
          <a:bodyPr/>
          <a:lstStyle/>
          <a:p>
            <a:endParaRPr lang="en-US"/>
          </a:p>
        </p:txBody>
      </p:sp>
      <p:sp>
        <p:nvSpPr>
          <p:cNvPr id="672" name="Google Shape;672;p75"/>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44</a:t>
            </a:fld>
            <a:endParaRPr/>
          </a:p>
        </p:txBody>
      </p:sp>
      <p:sp>
        <p:nvSpPr>
          <p:cNvPr id="671" name="Google Shape;671;p75"/>
          <p:cNvSpPr txBox="1">
            <a:spLocks noGrp="1"/>
          </p:cNvSpPr>
          <p:nvPr>
            <p:ph type="sldNum" idx="4294967295"/>
          </p:nvPr>
        </p:nvSpPr>
        <p:spPr>
          <a:xfrm>
            <a:off x="11582400" y="6248400"/>
            <a:ext cx="609600" cy="609600"/>
          </a:xfrm>
          <a:prstGeom prst="rect">
            <a:avLst/>
          </a:prstGeom>
        </p:spPr>
        <p:txBody>
          <a:bodyPr spcFirstLastPara="1" wrap="square" lIns="91425" tIns="45700" rIns="91425" bIns="45700" anchor="ctr" anchorCtr="0">
            <a:noAutofit/>
          </a:bodyPr>
          <a:lstStyle/>
          <a:p>
            <a:fld id="{00000000-1234-1234-1234-123412341234}" type="slidenum">
              <a:rPr lang="en"/>
              <a:pPr/>
              <a:t>44</a:t>
            </a:fld>
            <a:endParaRPr/>
          </a:p>
        </p:txBody>
      </p:sp>
      <p:sp>
        <p:nvSpPr>
          <p:cNvPr id="703" name="Google Shape;703;p75"/>
          <p:cNvSpPr txBox="1"/>
          <p:nvPr/>
        </p:nvSpPr>
        <p:spPr>
          <a:xfrm rot="16200000">
            <a:off x="3014416" y="2473499"/>
            <a:ext cx="3591181" cy="453000"/>
          </a:xfrm>
          <a:prstGeom prst="rect">
            <a:avLst/>
          </a:prstGeom>
          <a:noFill/>
          <a:ln>
            <a:noFill/>
          </a:ln>
        </p:spPr>
        <p:txBody>
          <a:bodyPr spcFirstLastPara="1" wrap="square" lIns="91425" tIns="91425" rIns="91425" bIns="91425" anchor="t" anchorCtr="0">
            <a:noAutofit/>
          </a:bodyPr>
          <a:lstStyle/>
          <a:p>
            <a:r>
              <a:rPr lang="en" b="1" dirty="0"/>
              <a:t>Semantics in Data Model</a:t>
            </a:r>
            <a:endParaRPr b="1" dirty="0"/>
          </a:p>
        </p:txBody>
      </p:sp>
      <p:grpSp>
        <p:nvGrpSpPr>
          <p:cNvPr id="47" name="Group 46">
            <a:extLst>
              <a:ext uri="{FF2B5EF4-FFF2-40B4-BE49-F238E27FC236}">
                <a16:creationId xmlns:a16="http://schemas.microsoft.com/office/drawing/2014/main" id="{A94AF5F0-F745-45B0-B32E-BFF479AD78A2}"/>
              </a:ext>
            </a:extLst>
          </p:cNvPr>
          <p:cNvGrpSpPr/>
          <p:nvPr/>
        </p:nvGrpSpPr>
        <p:grpSpPr>
          <a:xfrm>
            <a:off x="4161031" y="980388"/>
            <a:ext cx="7913587" cy="5649012"/>
            <a:chOff x="2276025" y="1065925"/>
            <a:chExt cx="8087300" cy="5754625"/>
          </a:xfrm>
        </p:grpSpPr>
        <p:grpSp>
          <p:nvGrpSpPr>
            <p:cNvPr id="48" name="Google Shape;667;p75">
              <a:extLst>
                <a:ext uri="{FF2B5EF4-FFF2-40B4-BE49-F238E27FC236}">
                  <a16:creationId xmlns:a16="http://schemas.microsoft.com/office/drawing/2014/main" id="{95311767-CF8E-4F0E-9603-4325DAEEBCE0}"/>
                </a:ext>
              </a:extLst>
            </p:cNvPr>
            <p:cNvGrpSpPr/>
            <p:nvPr/>
          </p:nvGrpSpPr>
          <p:grpSpPr>
            <a:xfrm>
              <a:off x="3426550" y="4364576"/>
              <a:ext cx="6931800" cy="1474979"/>
              <a:chOff x="1902550" y="5910336"/>
              <a:chExt cx="6931800" cy="910200"/>
            </a:xfrm>
          </p:grpSpPr>
          <p:sp>
            <p:nvSpPr>
              <p:cNvPr id="81" name="Google Shape;668;p75">
                <a:extLst>
                  <a:ext uri="{FF2B5EF4-FFF2-40B4-BE49-F238E27FC236}">
                    <a16:creationId xmlns:a16="http://schemas.microsoft.com/office/drawing/2014/main" id="{D1FAFADB-00F5-4EBE-B586-981E58079F43}"/>
                  </a:ext>
                </a:extLst>
              </p:cNvPr>
              <p:cNvSpPr txBox="1"/>
              <p:nvPr/>
            </p:nvSpPr>
            <p:spPr>
              <a:xfrm>
                <a:off x="1902550" y="5910336"/>
                <a:ext cx="6931800" cy="910200"/>
              </a:xfrm>
              <a:prstGeom prst="rect">
                <a:avLst/>
              </a:prstGeom>
              <a:solidFill>
                <a:srgbClr val="EAD1DC"/>
              </a:solidFill>
              <a:ln>
                <a:noFill/>
              </a:ln>
            </p:spPr>
            <p:txBody>
              <a:bodyPr spcFirstLastPara="1" wrap="square" lIns="91425" tIns="91425" rIns="91425" bIns="91425" anchor="t" anchorCtr="0">
                <a:noAutofit/>
              </a:bodyPr>
              <a:lstStyle/>
              <a:p>
                <a:endParaRPr sz="1400"/>
              </a:p>
            </p:txBody>
          </p:sp>
          <p:sp>
            <p:nvSpPr>
              <p:cNvPr id="82" name="Google Shape;669;p75">
                <a:extLst>
                  <a:ext uri="{FF2B5EF4-FFF2-40B4-BE49-F238E27FC236}">
                    <a16:creationId xmlns:a16="http://schemas.microsoft.com/office/drawing/2014/main" id="{31C04CED-0369-406F-9608-2C7DC2493B68}"/>
                  </a:ext>
                </a:extLst>
              </p:cNvPr>
              <p:cNvSpPr txBox="1"/>
              <p:nvPr/>
            </p:nvSpPr>
            <p:spPr>
              <a:xfrm>
                <a:off x="3126625" y="6005121"/>
                <a:ext cx="1519200" cy="251700"/>
              </a:xfrm>
              <a:prstGeom prst="rect">
                <a:avLst/>
              </a:prstGeom>
              <a:solidFill>
                <a:srgbClr val="C27BA0"/>
              </a:solidFill>
              <a:ln>
                <a:noFill/>
              </a:ln>
            </p:spPr>
            <p:txBody>
              <a:bodyPr spcFirstLastPara="1" wrap="square" lIns="91425" tIns="91425" rIns="91425" bIns="91425" anchor="t" anchorCtr="0">
                <a:noAutofit/>
              </a:bodyPr>
              <a:lstStyle/>
              <a:p>
                <a:pPr algn="ctr"/>
                <a:r>
                  <a:rPr lang="en" sz="1400" b="1"/>
                  <a:t>Semantic</a:t>
                </a:r>
                <a:endParaRPr sz="1400" b="1"/>
              </a:p>
            </p:txBody>
          </p:sp>
          <p:sp>
            <p:nvSpPr>
              <p:cNvPr id="83" name="Google Shape;670;p75">
                <a:extLst>
                  <a:ext uri="{FF2B5EF4-FFF2-40B4-BE49-F238E27FC236}">
                    <a16:creationId xmlns:a16="http://schemas.microsoft.com/office/drawing/2014/main" id="{0650FC4B-0183-4065-B5BF-0B6100277682}"/>
                  </a:ext>
                </a:extLst>
              </p:cNvPr>
              <p:cNvSpPr txBox="1"/>
              <p:nvPr/>
            </p:nvSpPr>
            <p:spPr>
              <a:xfrm>
                <a:off x="5840350" y="5968528"/>
                <a:ext cx="2994000" cy="526200"/>
              </a:xfrm>
              <a:prstGeom prst="rect">
                <a:avLst/>
              </a:prstGeom>
              <a:noFill/>
              <a:ln>
                <a:noFill/>
              </a:ln>
            </p:spPr>
            <p:txBody>
              <a:bodyPr spcFirstLastPara="1" wrap="square" lIns="91425" tIns="91425" rIns="91425" bIns="91425" anchor="t" anchorCtr="0">
                <a:noAutofit/>
              </a:bodyPr>
              <a:lstStyle/>
              <a:p>
                <a:pPr marL="457200" indent="-311150">
                  <a:buSzPts val="1300"/>
                  <a:buChar char="●"/>
                </a:pPr>
                <a:r>
                  <a:rPr lang="en" sz="1300" dirty="0"/>
                  <a:t>More semantics in data model</a:t>
                </a:r>
                <a:endParaRPr sz="1300" dirty="0"/>
              </a:p>
              <a:p>
                <a:pPr marL="457200" indent="-311150">
                  <a:buSzPts val="1300"/>
                  <a:buChar char="●"/>
                </a:pPr>
                <a:r>
                  <a:rPr lang="en" sz="1300" dirty="0"/>
                  <a:t>Support for complex objects</a:t>
                </a:r>
                <a:endParaRPr sz="1300" dirty="0"/>
              </a:p>
              <a:p>
                <a:pPr marL="457200" indent="-311150">
                  <a:buSzPts val="1300"/>
                  <a:buChar char="●"/>
                </a:pPr>
                <a:r>
                  <a:rPr lang="en" sz="1300" dirty="0"/>
                  <a:t>Inheritance</a:t>
                </a:r>
                <a:endParaRPr sz="1300" dirty="0"/>
              </a:p>
              <a:p>
                <a:pPr marL="457200" indent="-311150">
                  <a:buSzPts val="1300"/>
                  <a:buChar char="●"/>
                </a:pPr>
                <a:r>
                  <a:rPr lang="en" sz="1300" dirty="0"/>
                  <a:t>Behavior</a:t>
                </a:r>
                <a:endParaRPr sz="1300" dirty="0"/>
              </a:p>
            </p:txBody>
          </p:sp>
        </p:grpSp>
        <p:grpSp>
          <p:nvGrpSpPr>
            <p:cNvPr id="49" name="Google Shape;674;p75">
              <a:extLst>
                <a:ext uri="{FF2B5EF4-FFF2-40B4-BE49-F238E27FC236}">
                  <a16:creationId xmlns:a16="http://schemas.microsoft.com/office/drawing/2014/main" id="{53E5B0A2-EB4B-41EF-9990-BC1589A18756}"/>
                </a:ext>
              </a:extLst>
            </p:cNvPr>
            <p:cNvGrpSpPr/>
            <p:nvPr/>
          </p:nvGrpSpPr>
          <p:grpSpPr>
            <a:xfrm>
              <a:off x="3426551" y="5883716"/>
              <a:ext cx="6931875" cy="936834"/>
              <a:chOff x="1902550" y="5883716"/>
              <a:chExt cx="6931875" cy="936834"/>
            </a:xfrm>
          </p:grpSpPr>
          <p:sp>
            <p:nvSpPr>
              <p:cNvPr id="77" name="Google Shape;675;p75">
                <a:extLst>
                  <a:ext uri="{FF2B5EF4-FFF2-40B4-BE49-F238E27FC236}">
                    <a16:creationId xmlns:a16="http://schemas.microsoft.com/office/drawing/2014/main" id="{6B11B8F4-CDC2-48D6-8A4F-E7D11A04615D}"/>
                  </a:ext>
                </a:extLst>
              </p:cNvPr>
              <p:cNvSpPr txBox="1"/>
              <p:nvPr/>
            </p:nvSpPr>
            <p:spPr>
              <a:xfrm>
                <a:off x="1902550" y="5910350"/>
                <a:ext cx="6931800" cy="910200"/>
              </a:xfrm>
              <a:prstGeom prst="rect">
                <a:avLst/>
              </a:prstGeom>
              <a:solidFill>
                <a:srgbClr val="CFE2F3"/>
              </a:solidFill>
              <a:ln>
                <a:noFill/>
              </a:ln>
            </p:spPr>
            <p:txBody>
              <a:bodyPr spcFirstLastPara="1" wrap="square" lIns="91425" tIns="91425" rIns="91425" bIns="91425" anchor="t" anchorCtr="0">
                <a:noAutofit/>
              </a:bodyPr>
              <a:lstStyle/>
              <a:p>
                <a:endParaRPr sz="1400"/>
              </a:p>
            </p:txBody>
          </p:sp>
          <p:sp>
            <p:nvSpPr>
              <p:cNvPr id="78" name="Google Shape;676;p75">
                <a:extLst>
                  <a:ext uri="{FF2B5EF4-FFF2-40B4-BE49-F238E27FC236}">
                    <a16:creationId xmlns:a16="http://schemas.microsoft.com/office/drawing/2014/main" id="{33CE6557-AC23-4604-A0C7-C2F36785C07B}"/>
                  </a:ext>
                </a:extLst>
              </p:cNvPr>
              <p:cNvSpPr txBox="1"/>
              <p:nvPr/>
            </p:nvSpPr>
            <p:spPr>
              <a:xfrm>
                <a:off x="3126625" y="6081326"/>
                <a:ext cx="1519200" cy="453000"/>
              </a:xfrm>
              <a:prstGeom prst="rect">
                <a:avLst/>
              </a:prstGeom>
              <a:solidFill>
                <a:srgbClr val="6FA8DC"/>
              </a:solidFill>
              <a:ln>
                <a:noFill/>
              </a:ln>
            </p:spPr>
            <p:txBody>
              <a:bodyPr spcFirstLastPara="1" wrap="square" lIns="91425" tIns="91425" rIns="91425" bIns="91425" anchor="t" anchorCtr="0">
                <a:noAutofit/>
              </a:bodyPr>
              <a:lstStyle/>
              <a:p>
                <a:pPr algn="ctr"/>
                <a:r>
                  <a:rPr lang="en" sz="1400" b="1" dirty="0"/>
                  <a:t>NoSQL</a:t>
                </a:r>
                <a:endParaRPr sz="1400" b="1" dirty="0"/>
              </a:p>
            </p:txBody>
          </p:sp>
          <p:sp>
            <p:nvSpPr>
              <p:cNvPr id="79" name="Google Shape;677;p75">
                <a:extLst>
                  <a:ext uri="{FF2B5EF4-FFF2-40B4-BE49-F238E27FC236}">
                    <a16:creationId xmlns:a16="http://schemas.microsoft.com/office/drawing/2014/main" id="{A76C809B-CEAD-4B7F-BD40-E044462EE3DD}"/>
                  </a:ext>
                </a:extLst>
              </p:cNvPr>
              <p:cNvSpPr txBox="1"/>
              <p:nvPr/>
            </p:nvSpPr>
            <p:spPr>
              <a:xfrm>
                <a:off x="4645825" y="5883716"/>
                <a:ext cx="4188600" cy="526200"/>
              </a:xfrm>
              <a:prstGeom prst="rect">
                <a:avLst/>
              </a:prstGeom>
              <a:noFill/>
              <a:ln>
                <a:noFill/>
              </a:ln>
            </p:spPr>
            <p:txBody>
              <a:bodyPr spcFirstLastPara="1" wrap="square" lIns="91425" tIns="91425" rIns="91425" bIns="91425" anchor="t" anchorCtr="0">
                <a:noAutofit/>
              </a:bodyPr>
              <a:lstStyle/>
              <a:p>
                <a:pPr marL="457200" indent="-311150">
                  <a:buSzPts val="1300"/>
                  <a:buChar char="●"/>
                </a:pPr>
                <a:r>
                  <a:rPr lang="en" sz="1300" dirty="0"/>
                  <a:t>Address Big Data problem</a:t>
                </a:r>
                <a:endParaRPr sz="1300" dirty="0"/>
              </a:p>
              <a:p>
                <a:pPr marL="457200" indent="-311150">
                  <a:buSzPts val="1300"/>
                  <a:buChar char="●"/>
                </a:pPr>
                <a:r>
                  <a:rPr lang="en" sz="1300" dirty="0"/>
                  <a:t>Less semantics in data model</a:t>
                </a:r>
                <a:endParaRPr sz="1300" dirty="0"/>
              </a:p>
              <a:p>
                <a:pPr marL="457200" indent="-311150">
                  <a:buSzPts val="1300"/>
                  <a:buChar char="●"/>
                </a:pPr>
                <a:r>
                  <a:rPr lang="en" sz="1300" dirty="0"/>
                  <a:t>Based on schema-less key-value data model</a:t>
                </a:r>
                <a:endParaRPr sz="1300" dirty="0"/>
              </a:p>
              <a:p>
                <a:pPr marL="457200" indent="-311150">
                  <a:buSzPts val="1300"/>
                  <a:buChar char="●"/>
                </a:pPr>
                <a:r>
                  <a:rPr lang="en" sz="1300" dirty="0"/>
                  <a:t>Best suited for large sparse data stores</a:t>
                </a:r>
                <a:endParaRPr sz="1300" dirty="0"/>
              </a:p>
            </p:txBody>
          </p:sp>
          <p:sp>
            <p:nvSpPr>
              <p:cNvPr id="80" name="Google Shape;678;p75">
                <a:extLst>
                  <a:ext uri="{FF2B5EF4-FFF2-40B4-BE49-F238E27FC236}">
                    <a16:creationId xmlns:a16="http://schemas.microsoft.com/office/drawing/2014/main" id="{DF2B4C43-429C-4249-9C08-CA11018F8E80}"/>
                  </a:ext>
                </a:extLst>
              </p:cNvPr>
              <p:cNvSpPr txBox="1"/>
              <p:nvPr/>
            </p:nvSpPr>
            <p:spPr>
              <a:xfrm>
                <a:off x="1998400" y="6042246"/>
                <a:ext cx="1076700" cy="453000"/>
              </a:xfrm>
              <a:prstGeom prst="rect">
                <a:avLst/>
              </a:prstGeom>
              <a:noFill/>
              <a:ln>
                <a:noFill/>
              </a:ln>
            </p:spPr>
            <p:txBody>
              <a:bodyPr spcFirstLastPara="1" wrap="square" lIns="91425" tIns="91425" rIns="91425" bIns="91425" anchor="t" anchorCtr="0">
                <a:noAutofit/>
              </a:bodyPr>
              <a:lstStyle/>
              <a:p>
                <a:pPr algn="r"/>
                <a:r>
                  <a:rPr lang="en" sz="1400" b="1"/>
                  <a:t>2009</a:t>
                </a:r>
                <a:endParaRPr sz="1400" b="1"/>
              </a:p>
              <a:p>
                <a:pPr algn="r"/>
                <a:r>
                  <a:rPr lang="en" sz="1400" b="1"/>
                  <a:t>Big Data</a:t>
                </a:r>
                <a:endParaRPr sz="1400" b="1"/>
              </a:p>
            </p:txBody>
          </p:sp>
        </p:grpSp>
        <p:sp>
          <p:nvSpPr>
            <p:cNvPr id="50" name="Google Shape;679;p75">
              <a:extLst>
                <a:ext uri="{FF2B5EF4-FFF2-40B4-BE49-F238E27FC236}">
                  <a16:creationId xmlns:a16="http://schemas.microsoft.com/office/drawing/2014/main" id="{0E534764-A774-4DC7-A3C2-48DAB4FF1F87}"/>
                </a:ext>
              </a:extLst>
            </p:cNvPr>
            <p:cNvSpPr txBox="1"/>
            <p:nvPr/>
          </p:nvSpPr>
          <p:spPr>
            <a:xfrm>
              <a:off x="3578875" y="5154800"/>
              <a:ext cx="1661700" cy="609600"/>
            </a:xfrm>
            <a:prstGeom prst="rect">
              <a:avLst/>
            </a:prstGeom>
            <a:solidFill>
              <a:srgbClr val="C27BA0"/>
            </a:solidFill>
            <a:ln>
              <a:noFill/>
            </a:ln>
          </p:spPr>
          <p:txBody>
            <a:bodyPr spcFirstLastPara="1" wrap="square" lIns="91425" tIns="91425" rIns="91425" bIns="91425" anchor="t" anchorCtr="0">
              <a:noAutofit/>
            </a:bodyPr>
            <a:lstStyle/>
            <a:p>
              <a:pPr algn="ctr"/>
              <a:r>
                <a:rPr lang="en" sz="1400" b="1" dirty="0"/>
                <a:t>Object-Oriented</a:t>
              </a:r>
              <a:endParaRPr sz="1400" b="1" dirty="0"/>
            </a:p>
          </p:txBody>
        </p:sp>
        <p:sp>
          <p:nvSpPr>
            <p:cNvPr id="51" name="Google Shape;680;p75">
              <a:extLst>
                <a:ext uri="{FF2B5EF4-FFF2-40B4-BE49-F238E27FC236}">
                  <a16:creationId xmlns:a16="http://schemas.microsoft.com/office/drawing/2014/main" id="{72FD2751-A139-4F7A-8B0B-F653A844DB01}"/>
                </a:ext>
              </a:extLst>
            </p:cNvPr>
            <p:cNvSpPr txBox="1"/>
            <p:nvPr/>
          </p:nvSpPr>
          <p:spPr>
            <a:xfrm>
              <a:off x="5604325" y="5154800"/>
              <a:ext cx="1937100" cy="609600"/>
            </a:xfrm>
            <a:prstGeom prst="rect">
              <a:avLst/>
            </a:prstGeom>
            <a:solidFill>
              <a:srgbClr val="C27BA0"/>
            </a:solidFill>
            <a:ln>
              <a:noFill/>
            </a:ln>
          </p:spPr>
          <p:txBody>
            <a:bodyPr spcFirstLastPara="1" wrap="square" lIns="91425" tIns="91425" rIns="91425" bIns="91425" anchor="t" anchorCtr="0">
              <a:noAutofit/>
            </a:bodyPr>
            <a:lstStyle/>
            <a:p>
              <a:pPr algn="ctr"/>
              <a:r>
                <a:rPr lang="en" sz="1400" b="1" dirty="0"/>
                <a:t>Extended Relational (Object/Relational)</a:t>
              </a:r>
              <a:endParaRPr sz="1400" b="1" dirty="0"/>
            </a:p>
          </p:txBody>
        </p:sp>
        <p:grpSp>
          <p:nvGrpSpPr>
            <p:cNvPr id="52" name="Google Shape;681;p75">
              <a:extLst>
                <a:ext uri="{FF2B5EF4-FFF2-40B4-BE49-F238E27FC236}">
                  <a16:creationId xmlns:a16="http://schemas.microsoft.com/office/drawing/2014/main" id="{37A07DD7-5FC7-433F-8E71-6F3EFD83525C}"/>
                </a:ext>
              </a:extLst>
            </p:cNvPr>
            <p:cNvGrpSpPr/>
            <p:nvPr/>
          </p:nvGrpSpPr>
          <p:grpSpPr>
            <a:xfrm>
              <a:off x="3608430" y="3709944"/>
              <a:ext cx="3475795" cy="1680625"/>
              <a:chOff x="1474825" y="3937825"/>
              <a:chExt cx="3224898" cy="1680625"/>
            </a:xfrm>
          </p:grpSpPr>
          <p:sp>
            <p:nvSpPr>
              <p:cNvPr id="73" name="Google Shape;682;p75">
                <a:extLst>
                  <a:ext uri="{FF2B5EF4-FFF2-40B4-BE49-F238E27FC236}">
                    <a16:creationId xmlns:a16="http://schemas.microsoft.com/office/drawing/2014/main" id="{BBCB4223-5A5D-4E10-A57D-93A8CD8A9BEB}"/>
                  </a:ext>
                </a:extLst>
              </p:cNvPr>
              <p:cNvSpPr txBox="1"/>
              <p:nvPr/>
            </p:nvSpPr>
            <p:spPr>
              <a:xfrm>
                <a:off x="1474825" y="3937825"/>
                <a:ext cx="899700" cy="525000"/>
              </a:xfrm>
              <a:prstGeom prst="rect">
                <a:avLst/>
              </a:prstGeom>
              <a:noFill/>
              <a:ln>
                <a:noFill/>
              </a:ln>
            </p:spPr>
            <p:txBody>
              <a:bodyPr spcFirstLastPara="1" wrap="square" lIns="91425" tIns="91425" rIns="91425" bIns="91425" anchor="t" anchorCtr="0">
                <a:noAutofit/>
              </a:bodyPr>
              <a:lstStyle/>
              <a:p>
                <a:pPr algn="r"/>
                <a:r>
                  <a:rPr lang="en" sz="1400" b="1"/>
                  <a:t>1976</a:t>
                </a:r>
                <a:endParaRPr sz="1400" b="1"/>
              </a:p>
            </p:txBody>
          </p:sp>
          <p:sp>
            <p:nvSpPr>
              <p:cNvPr id="74" name="Google Shape;683;p75">
                <a:extLst>
                  <a:ext uri="{FF2B5EF4-FFF2-40B4-BE49-F238E27FC236}">
                    <a16:creationId xmlns:a16="http://schemas.microsoft.com/office/drawing/2014/main" id="{BD59502A-0B2E-4E70-A9FC-2C04EF9CADE9}"/>
                  </a:ext>
                </a:extLst>
              </p:cNvPr>
              <p:cNvSpPr txBox="1"/>
              <p:nvPr/>
            </p:nvSpPr>
            <p:spPr>
              <a:xfrm>
                <a:off x="1474825" y="5093450"/>
                <a:ext cx="899700" cy="525000"/>
              </a:xfrm>
              <a:prstGeom prst="rect">
                <a:avLst/>
              </a:prstGeom>
              <a:noFill/>
              <a:ln>
                <a:noFill/>
              </a:ln>
            </p:spPr>
            <p:txBody>
              <a:bodyPr spcFirstLastPara="1" wrap="square" lIns="91425" tIns="91425" rIns="91425" bIns="91425" anchor="t" anchorCtr="0">
                <a:noAutofit/>
              </a:bodyPr>
              <a:lstStyle/>
              <a:p>
                <a:pPr algn="r"/>
                <a:r>
                  <a:rPr lang="en" sz="1400" b="1" dirty="0"/>
                  <a:t>1985</a:t>
                </a:r>
                <a:endParaRPr sz="1400" b="1" dirty="0"/>
              </a:p>
            </p:txBody>
          </p:sp>
          <p:sp>
            <p:nvSpPr>
              <p:cNvPr id="75" name="Google Shape;684;p75">
                <a:extLst>
                  <a:ext uri="{FF2B5EF4-FFF2-40B4-BE49-F238E27FC236}">
                    <a16:creationId xmlns:a16="http://schemas.microsoft.com/office/drawing/2014/main" id="{54EC66CB-2C7B-4CF9-94C1-70EF763AD12D}"/>
                  </a:ext>
                </a:extLst>
              </p:cNvPr>
              <p:cNvSpPr txBox="1"/>
              <p:nvPr/>
            </p:nvSpPr>
            <p:spPr>
              <a:xfrm>
                <a:off x="3800023" y="5067450"/>
                <a:ext cx="899700" cy="525000"/>
              </a:xfrm>
              <a:prstGeom prst="rect">
                <a:avLst/>
              </a:prstGeom>
              <a:noFill/>
              <a:ln>
                <a:noFill/>
              </a:ln>
            </p:spPr>
            <p:txBody>
              <a:bodyPr spcFirstLastPara="1" wrap="square" lIns="91425" tIns="91425" rIns="91425" bIns="91425" anchor="t" anchorCtr="0">
                <a:noAutofit/>
              </a:bodyPr>
              <a:lstStyle/>
              <a:p>
                <a:pPr algn="r"/>
                <a:r>
                  <a:rPr lang="en" sz="1400" b="1" dirty="0"/>
                  <a:t>1990</a:t>
                </a:r>
                <a:endParaRPr sz="1400" b="1" dirty="0"/>
              </a:p>
            </p:txBody>
          </p:sp>
          <p:sp>
            <p:nvSpPr>
              <p:cNvPr id="76" name="Google Shape;685;p75">
                <a:extLst>
                  <a:ext uri="{FF2B5EF4-FFF2-40B4-BE49-F238E27FC236}">
                    <a16:creationId xmlns:a16="http://schemas.microsoft.com/office/drawing/2014/main" id="{5B08F615-FC4D-4466-8238-3936CB439996}"/>
                  </a:ext>
                </a:extLst>
              </p:cNvPr>
              <p:cNvSpPr txBox="1"/>
              <p:nvPr/>
            </p:nvSpPr>
            <p:spPr>
              <a:xfrm>
                <a:off x="1474825" y="4753875"/>
                <a:ext cx="899700" cy="525000"/>
              </a:xfrm>
              <a:prstGeom prst="rect">
                <a:avLst/>
              </a:prstGeom>
              <a:noFill/>
              <a:ln>
                <a:noFill/>
              </a:ln>
            </p:spPr>
            <p:txBody>
              <a:bodyPr spcFirstLastPara="1" wrap="square" lIns="91425" tIns="91425" rIns="91425" bIns="91425" anchor="t" anchorCtr="0">
                <a:noAutofit/>
              </a:bodyPr>
              <a:lstStyle/>
              <a:p>
                <a:pPr algn="r"/>
                <a:r>
                  <a:rPr lang="en" sz="1400" b="1" dirty="0"/>
                  <a:t>1978</a:t>
                </a:r>
                <a:endParaRPr sz="1400" b="1" dirty="0"/>
              </a:p>
            </p:txBody>
          </p:sp>
        </p:grpSp>
        <p:grpSp>
          <p:nvGrpSpPr>
            <p:cNvPr id="53" name="Google Shape;686;p75">
              <a:extLst>
                <a:ext uri="{FF2B5EF4-FFF2-40B4-BE49-F238E27FC236}">
                  <a16:creationId xmlns:a16="http://schemas.microsoft.com/office/drawing/2014/main" id="{25E43F58-A5C2-470B-B96B-9FD27466234C}"/>
                </a:ext>
              </a:extLst>
            </p:cNvPr>
            <p:cNvGrpSpPr/>
            <p:nvPr/>
          </p:nvGrpSpPr>
          <p:grpSpPr>
            <a:xfrm>
              <a:off x="3426526" y="3535900"/>
              <a:ext cx="6931863" cy="784500"/>
              <a:chOff x="1902563" y="6036050"/>
              <a:chExt cx="6931863" cy="784500"/>
            </a:xfrm>
          </p:grpSpPr>
          <p:sp>
            <p:nvSpPr>
              <p:cNvPr id="69" name="Google Shape;687;p75">
                <a:extLst>
                  <a:ext uri="{FF2B5EF4-FFF2-40B4-BE49-F238E27FC236}">
                    <a16:creationId xmlns:a16="http://schemas.microsoft.com/office/drawing/2014/main" id="{15BBCFC3-A5D7-4D52-85DC-C2AB8DCBA0A9}"/>
                  </a:ext>
                </a:extLst>
              </p:cNvPr>
              <p:cNvSpPr txBox="1"/>
              <p:nvPr/>
            </p:nvSpPr>
            <p:spPr>
              <a:xfrm>
                <a:off x="1902563" y="6036050"/>
                <a:ext cx="6931800" cy="784500"/>
              </a:xfrm>
              <a:prstGeom prst="rect">
                <a:avLst/>
              </a:prstGeom>
              <a:solidFill>
                <a:srgbClr val="D9EAD3"/>
              </a:solidFill>
              <a:ln>
                <a:noFill/>
              </a:ln>
            </p:spPr>
            <p:txBody>
              <a:bodyPr spcFirstLastPara="1" wrap="square" lIns="91425" tIns="91425" rIns="91425" bIns="91425" anchor="t" anchorCtr="0">
                <a:noAutofit/>
              </a:bodyPr>
              <a:lstStyle/>
              <a:p>
                <a:endParaRPr sz="1400"/>
              </a:p>
            </p:txBody>
          </p:sp>
          <p:sp>
            <p:nvSpPr>
              <p:cNvPr id="70" name="Google Shape;688;p75">
                <a:extLst>
                  <a:ext uri="{FF2B5EF4-FFF2-40B4-BE49-F238E27FC236}">
                    <a16:creationId xmlns:a16="http://schemas.microsoft.com/office/drawing/2014/main" id="{1CB2A512-55F6-4F9A-A163-345BE16F1AD3}"/>
                  </a:ext>
                </a:extLst>
              </p:cNvPr>
              <p:cNvSpPr txBox="1"/>
              <p:nvPr/>
            </p:nvSpPr>
            <p:spPr>
              <a:xfrm>
                <a:off x="3126638" y="6081324"/>
                <a:ext cx="1519200" cy="609600"/>
              </a:xfrm>
              <a:prstGeom prst="rect">
                <a:avLst/>
              </a:prstGeom>
              <a:solidFill>
                <a:srgbClr val="93C47D"/>
              </a:solidFill>
              <a:ln>
                <a:noFill/>
              </a:ln>
            </p:spPr>
            <p:txBody>
              <a:bodyPr spcFirstLastPara="1" wrap="square" lIns="91425" tIns="91425" rIns="91425" bIns="91425" anchor="t" anchorCtr="0">
                <a:noAutofit/>
              </a:bodyPr>
              <a:lstStyle/>
              <a:p>
                <a:pPr algn="ctr"/>
                <a:r>
                  <a:rPr lang="en" sz="1400" b="1"/>
                  <a:t>Entity Relationship</a:t>
                </a:r>
                <a:endParaRPr sz="1400" b="1"/>
              </a:p>
            </p:txBody>
          </p:sp>
          <p:sp>
            <p:nvSpPr>
              <p:cNvPr id="71" name="Google Shape;689;p75">
                <a:extLst>
                  <a:ext uri="{FF2B5EF4-FFF2-40B4-BE49-F238E27FC236}">
                    <a16:creationId xmlns:a16="http://schemas.microsoft.com/office/drawing/2014/main" id="{F0835D99-9B4C-4557-B50B-92E567D1EE33}"/>
                  </a:ext>
                </a:extLst>
              </p:cNvPr>
              <p:cNvSpPr txBox="1"/>
              <p:nvPr/>
            </p:nvSpPr>
            <p:spPr>
              <a:xfrm>
                <a:off x="4645825" y="6036116"/>
                <a:ext cx="4188600" cy="526200"/>
              </a:xfrm>
              <a:prstGeom prst="rect">
                <a:avLst/>
              </a:prstGeom>
              <a:noFill/>
              <a:ln>
                <a:noFill/>
              </a:ln>
            </p:spPr>
            <p:txBody>
              <a:bodyPr spcFirstLastPara="1" wrap="square" lIns="91425" tIns="91425" rIns="91425" bIns="91425" anchor="t" anchorCtr="0">
                <a:noAutofit/>
              </a:bodyPr>
              <a:lstStyle/>
              <a:p>
                <a:pPr marL="457200" indent="-311150">
                  <a:buSzPts val="1300"/>
                  <a:buChar char="●"/>
                </a:pPr>
                <a:r>
                  <a:rPr lang="en" sz="1300" dirty="0"/>
                  <a:t>Easy to understand</a:t>
                </a:r>
                <a:endParaRPr sz="1300" dirty="0"/>
              </a:p>
              <a:p>
                <a:pPr marL="457200" indent="-311150">
                  <a:buSzPts val="1300"/>
                  <a:buChar char="●"/>
                </a:pPr>
                <a:r>
                  <a:rPr lang="en" sz="1300" dirty="0"/>
                  <a:t>Incorporates more semantics</a:t>
                </a:r>
                <a:endParaRPr sz="1300" dirty="0"/>
              </a:p>
            </p:txBody>
          </p:sp>
          <p:sp>
            <p:nvSpPr>
              <p:cNvPr id="72" name="Google Shape;690;p75">
                <a:extLst>
                  <a:ext uri="{FF2B5EF4-FFF2-40B4-BE49-F238E27FC236}">
                    <a16:creationId xmlns:a16="http://schemas.microsoft.com/office/drawing/2014/main" id="{B7F668E6-2AB5-4DC0-BE69-C8A3CC177BBF}"/>
                  </a:ext>
                </a:extLst>
              </p:cNvPr>
              <p:cNvSpPr txBox="1"/>
              <p:nvPr/>
            </p:nvSpPr>
            <p:spPr>
              <a:xfrm>
                <a:off x="1998400" y="6118446"/>
                <a:ext cx="1076700" cy="453000"/>
              </a:xfrm>
              <a:prstGeom prst="rect">
                <a:avLst/>
              </a:prstGeom>
              <a:noFill/>
              <a:ln>
                <a:noFill/>
              </a:ln>
            </p:spPr>
            <p:txBody>
              <a:bodyPr spcFirstLastPara="1" wrap="square" lIns="91425" tIns="91425" rIns="91425" bIns="91425" anchor="t" anchorCtr="0">
                <a:noAutofit/>
              </a:bodyPr>
              <a:lstStyle/>
              <a:p>
                <a:pPr algn="r"/>
                <a:r>
                  <a:rPr lang="en" sz="1400" b="1"/>
                  <a:t>1976</a:t>
                </a:r>
                <a:endParaRPr sz="1400" b="1"/>
              </a:p>
            </p:txBody>
          </p:sp>
        </p:grpSp>
        <p:grpSp>
          <p:nvGrpSpPr>
            <p:cNvPr id="54" name="Google Shape;691;p75">
              <a:extLst>
                <a:ext uri="{FF2B5EF4-FFF2-40B4-BE49-F238E27FC236}">
                  <a16:creationId xmlns:a16="http://schemas.microsoft.com/office/drawing/2014/main" id="{56E75932-45C3-4E1D-8F14-8CAE590A0321}"/>
                </a:ext>
              </a:extLst>
            </p:cNvPr>
            <p:cNvGrpSpPr/>
            <p:nvPr/>
          </p:nvGrpSpPr>
          <p:grpSpPr>
            <a:xfrm>
              <a:off x="3426525" y="2646142"/>
              <a:ext cx="6931850" cy="784509"/>
              <a:chOff x="1902575" y="6036116"/>
              <a:chExt cx="6931850" cy="784509"/>
            </a:xfrm>
          </p:grpSpPr>
          <p:sp>
            <p:nvSpPr>
              <p:cNvPr id="65" name="Google Shape;692;p75">
                <a:extLst>
                  <a:ext uri="{FF2B5EF4-FFF2-40B4-BE49-F238E27FC236}">
                    <a16:creationId xmlns:a16="http://schemas.microsoft.com/office/drawing/2014/main" id="{CA13C750-AC19-491B-BF90-86EAF5E810FF}"/>
                  </a:ext>
                </a:extLst>
              </p:cNvPr>
              <p:cNvSpPr txBox="1"/>
              <p:nvPr/>
            </p:nvSpPr>
            <p:spPr>
              <a:xfrm>
                <a:off x="1902575" y="6036125"/>
                <a:ext cx="6931800" cy="784500"/>
              </a:xfrm>
              <a:prstGeom prst="rect">
                <a:avLst/>
              </a:prstGeom>
              <a:solidFill>
                <a:srgbClr val="FFF2CC"/>
              </a:solidFill>
              <a:ln>
                <a:noFill/>
              </a:ln>
            </p:spPr>
            <p:txBody>
              <a:bodyPr spcFirstLastPara="1" wrap="square" lIns="91425" tIns="91425" rIns="91425" bIns="91425" anchor="t" anchorCtr="0">
                <a:noAutofit/>
              </a:bodyPr>
              <a:lstStyle/>
              <a:p>
                <a:endParaRPr sz="1400"/>
              </a:p>
            </p:txBody>
          </p:sp>
          <p:sp>
            <p:nvSpPr>
              <p:cNvPr id="66" name="Google Shape;693;p75">
                <a:extLst>
                  <a:ext uri="{FF2B5EF4-FFF2-40B4-BE49-F238E27FC236}">
                    <a16:creationId xmlns:a16="http://schemas.microsoft.com/office/drawing/2014/main" id="{E260F015-238C-46E5-8AB1-FEE835991C0F}"/>
                  </a:ext>
                </a:extLst>
              </p:cNvPr>
              <p:cNvSpPr txBox="1"/>
              <p:nvPr/>
            </p:nvSpPr>
            <p:spPr>
              <a:xfrm>
                <a:off x="3126650" y="6165925"/>
                <a:ext cx="1519200" cy="525000"/>
              </a:xfrm>
              <a:prstGeom prst="rect">
                <a:avLst/>
              </a:prstGeom>
              <a:solidFill>
                <a:srgbClr val="FFD966"/>
              </a:solidFill>
              <a:ln>
                <a:noFill/>
              </a:ln>
            </p:spPr>
            <p:txBody>
              <a:bodyPr spcFirstLastPara="1" wrap="square" lIns="91425" tIns="91425" rIns="91425" bIns="91425" anchor="t" anchorCtr="0">
                <a:noAutofit/>
              </a:bodyPr>
              <a:lstStyle/>
              <a:p>
                <a:pPr algn="ctr"/>
                <a:r>
                  <a:rPr lang="en" sz="1400" b="1"/>
                  <a:t>Relational</a:t>
                </a:r>
                <a:endParaRPr sz="1400" b="1"/>
              </a:p>
            </p:txBody>
          </p:sp>
          <p:sp>
            <p:nvSpPr>
              <p:cNvPr id="67" name="Google Shape;694;p75">
                <a:extLst>
                  <a:ext uri="{FF2B5EF4-FFF2-40B4-BE49-F238E27FC236}">
                    <a16:creationId xmlns:a16="http://schemas.microsoft.com/office/drawing/2014/main" id="{AB76CEE6-FFC1-4917-83EF-210B5504865F}"/>
                  </a:ext>
                </a:extLst>
              </p:cNvPr>
              <p:cNvSpPr txBox="1"/>
              <p:nvPr/>
            </p:nvSpPr>
            <p:spPr>
              <a:xfrm>
                <a:off x="4645825" y="6036116"/>
                <a:ext cx="4188600" cy="526200"/>
              </a:xfrm>
              <a:prstGeom prst="rect">
                <a:avLst/>
              </a:prstGeom>
              <a:noFill/>
              <a:ln>
                <a:noFill/>
              </a:ln>
            </p:spPr>
            <p:txBody>
              <a:bodyPr spcFirstLastPara="1" wrap="square" lIns="91425" tIns="91425" rIns="91425" bIns="91425" anchor="t" anchorCtr="0">
                <a:noAutofit/>
              </a:bodyPr>
              <a:lstStyle/>
              <a:p>
                <a:pPr marL="457200" indent="-311150">
                  <a:buSzPts val="1300"/>
                  <a:buChar char="●"/>
                </a:pPr>
                <a:r>
                  <a:rPr lang="en" sz="1300"/>
                  <a:t>Provides ad hoc queries</a:t>
                </a:r>
                <a:endParaRPr sz="1300"/>
              </a:p>
              <a:p>
                <a:pPr marL="457200" indent="-311150">
                  <a:buSzPts val="1300"/>
                  <a:buChar char="●"/>
                </a:pPr>
                <a:r>
                  <a:rPr lang="en" sz="1300"/>
                  <a:t>Set-oriented access</a:t>
                </a:r>
                <a:endParaRPr sz="1300"/>
              </a:p>
              <a:p>
                <a:pPr marL="457200" indent="-311150">
                  <a:buSzPts val="1300"/>
                  <a:buChar char="●"/>
                </a:pPr>
                <a:r>
                  <a:rPr lang="en" sz="1300"/>
                  <a:t>Weak semantic content</a:t>
                </a:r>
                <a:endParaRPr sz="1300"/>
              </a:p>
            </p:txBody>
          </p:sp>
          <p:sp>
            <p:nvSpPr>
              <p:cNvPr id="68" name="Google Shape;695;p75">
                <a:extLst>
                  <a:ext uri="{FF2B5EF4-FFF2-40B4-BE49-F238E27FC236}">
                    <a16:creationId xmlns:a16="http://schemas.microsoft.com/office/drawing/2014/main" id="{2E9B65D7-DA3A-42C8-95A9-AE4114936FD1}"/>
                  </a:ext>
                </a:extLst>
              </p:cNvPr>
              <p:cNvSpPr txBox="1"/>
              <p:nvPr/>
            </p:nvSpPr>
            <p:spPr>
              <a:xfrm>
                <a:off x="1998400" y="6194646"/>
                <a:ext cx="1076700" cy="453000"/>
              </a:xfrm>
              <a:prstGeom prst="rect">
                <a:avLst/>
              </a:prstGeom>
              <a:noFill/>
              <a:ln>
                <a:noFill/>
              </a:ln>
            </p:spPr>
            <p:txBody>
              <a:bodyPr spcFirstLastPara="1" wrap="square" lIns="91425" tIns="91425" rIns="91425" bIns="91425" anchor="t" anchorCtr="0">
                <a:noAutofit/>
              </a:bodyPr>
              <a:lstStyle/>
              <a:p>
                <a:pPr algn="r"/>
                <a:r>
                  <a:rPr lang="en" sz="1400" b="1"/>
                  <a:t>1970</a:t>
                </a:r>
                <a:endParaRPr sz="1400" b="1"/>
              </a:p>
            </p:txBody>
          </p:sp>
        </p:grpSp>
        <p:grpSp>
          <p:nvGrpSpPr>
            <p:cNvPr id="55" name="Google Shape;696;p75">
              <a:extLst>
                <a:ext uri="{FF2B5EF4-FFF2-40B4-BE49-F238E27FC236}">
                  <a16:creationId xmlns:a16="http://schemas.microsoft.com/office/drawing/2014/main" id="{1B61523E-B1CE-4451-BA65-956EF8ED4C9E}"/>
                </a:ext>
              </a:extLst>
            </p:cNvPr>
            <p:cNvGrpSpPr/>
            <p:nvPr/>
          </p:nvGrpSpPr>
          <p:grpSpPr>
            <a:xfrm>
              <a:off x="3426525" y="1065925"/>
              <a:ext cx="6936800" cy="1475100"/>
              <a:chOff x="1902575" y="5345575"/>
              <a:chExt cx="6936800" cy="1475100"/>
            </a:xfrm>
          </p:grpSpPr>
          <p:sp>
            <p:nvSpPr>
              <p:cNvPr id="61" name="Google Shape;697;p75">
                <a:extLst>
                  <a:ext uri="{FF2B5EF4-FFF2-40B4-BE49-F238E27FC236}">
                    <a16:creationId xmlns:a16="http://schemas.microsoft.com/office/drawing/2014/main" id="{EBDDD0AA-DADB-4E7A-8143-DD739A59CB2A}"/>
                  </a:ext>
                </a:extLst>
              </p:cNvPr>
              <p:cNvSpPr txBox="1"/>
              <p:nvPr/>
            </p:nvSpPr>
            <p:spPr>
              <a:xfrm>
                <a:off x="1902575" y="5345575"/>
                <a:ext cx="6931800" cy="1475100"/>
              </a:xfrm>
              <a:prstGeom prst="rect">
                <a:avLst/>
              </a:prstGeom>
              <a:solidFill>
                <a:srgbClr val="F3F3F3"/>
              </a:solidFill>
              <a:ln>
                <a:noFill/>
              </a:ln>
            </p:spPr>
            <p:txBody>
              <a:bodyPr spcFirstLastPara="1" wrap="square" lIns="91425" tIns="91425" rIns="91425" bIns="91425" anchor="t" anchorCtr="0">
                <a:noAutofit/>
              </a:bodyPr>
              <a:lstStyle/>
              <a:p>
                <a:endParaRPr sz="1400"/>
              </a:p>
            </p:txBody>
          </p:sp>
          <p:sp>
            <p:nvSpPr>
              <p:cNvPr id="62" name="Google Shape;698;p75">
                <a:extLst>
                  <a:ext uri="{FF2B5EF4-FFF2-40B4-BE49-F238E27FC236}">
                    <a16:creationId xmlns:a16="http://schemas.microsoft.com/office/drawing/2014/main" id="{9D96C66F-92B2-4D91-AFDF-C40DFC43E20C}"/>
                  </a:ext>
                </a:extLst>
              </p:cNvPr>
              <p:cNvSpPr txBox="1"/>
              <p:nvPr/>
            </p:nvSpPr>
            <p:spPr>
              <a:xfrm>
                <a:off x="3126650" y="6237925"/>
                <a:ext cx="1519200" cy="453000"/>
              </a:xfrm>
              <a:prstGeom prst="rect">
                <a:avLst/>
              </a:prstGeom>
              <a:solidFill>
                <a:srgbClr val="CCCCCC"/>
              </a:solidFill>
              <a:ln>
                <a:noFill/>
              </a:ln>
            </p:spPr>
            <p:txBody>
              <a:bodyPr spcFirstLastPara="1" wrap="square" lIns="91425" tIns="91425" rIns="91425" bIns="91425" anchor="t" anchorCtr="0">
                <a:noAutofit/>
              </a:bodyPr>
              <a:lstStyle/>
              <a:p>
                <a:pPr algn="ctr"/>
                <a:r>
                  <a:rPr lang="en" sz="1400" b="1"/>
                  <a:t>Network</a:t>
                </a:r>
                <a:endParaRPr sz="1400" b="1"/>
              </a:p>
            </p:txBody>
          </p:sp>
          <p:sp>
            <p:nvSpPr>
              <p:cNvPr id="63" name="Google Shape;699;p75">
                <a:extLst>
                  <a:ext uri="{FF2B5EF4-FFF2-40B4-BE49-F238E27FC236}">
                    <a16:creationId xmlns:a16="http://schemas.microsoft.com/office/drawing/2014/main" id="{DCB998BD-5D95-433B-B9F0-0802EADEC666}"/>
                  </a:ext>
                </a:extLst>
              </p:cNvPr>
              <p:cNvSpPr txBox="1"/>
              <p:nvPr/>
            </p:nvSpPr>
            <p:spPr>
              <a:xfrm>
                <a:off x="4650775" y="5538866"/>
                <a:ext cx="4188600" cy="526200"/>
              </a:xfrm>
              <a:prstGeom prst="rect">
                <a:avLst/>
              </a:prstGeom>
              <a:noFill/>
              <a:ln>
                <a:noFill/>
              </a:ln>
            </p:spPr>
            <p:txBody>
              <a:bodyPr spcFirstLastPara="1" wrap="square" lIns="91425" tIns="91425" rIns="91425" bIns="91425" anchor="t" anchorCtr="0">
                <a:noAutofit/>
              </a:bodyPr>
              <a:lstStyle/>
              <a:p>
                <a:pPr marL="457200" indent="-311150">
                  <a:buSzPts val="1300"/>
                  <a:buChar char="●"/>
                </a:pPr>
                <a:r>
                  <a:rPr lang="en" sz="1300"/>
                  <a:t>Difficult to represent M:N relationships (Hierarchical only)</a:t>
                </a:r>
                <a:endParaRPr sz="1300"/>
              </a:p>
              <a:p>
                <a:pPr marL="457200" indent="-311150">
                  <a:buSzPts val="1300"/>
                  <a:buChar char="●"/>
                </a:pPr>
                <a:r>
                  <a:rPr lang="en" sz="1300"/>
                  <a:t>Physical level dependency</a:t>
                </a:r>
                <a:endParaRPr sz="1300"/>
              </a:p>
              <a:p>
                <a:pPr marL="457200" indent="-311150">
                  <a:buSzPts val="1300"/>
                  <a:buChar char="●"/>
                </a:pPr>
                <a:r>
                  <a:rPr lang="en" sz="1300"/>
                  <a:t>No ad hoc queries</a:t>
                </a:r>
                <a:endParaRPr sz="1300"/>
              </a:p>
              <a:p>
                <a:pPr marL="457200" indent="-311150">
                  <a:buSzPts val="1300"/>
                  <a:buChar char="●"/>
                </a:pPr>
                <a:r>
                  <a:rPr lang="en" sz="1300"/>
                  <a:t>Access path predefined (navigational access)</a:t>
                </a:r>
                <a:endParaRPr sz="1300"/>
              </a:p>
            </p:txBody>
          </p:sp>
          <p:sp>
            <p:nvSpPr>
              <p:cNvPr id="64" name="Google Shape;700;p75">
                <a:extLst>
                  <a:ext uri="{FF2B5EF4-FFF2-40B4-BE49-F238E27FC236}">
                    <a16:creationId xmlns:a16="http://schemas.microsoft.com/office/drawing/2014/main" id="{C96B72A0-9CB9-48AE-8F7F-102EA63FF3D4}"/>
                  </a:ext>
                </a:extLst>
              </p:cNvPr>
              <p:cNvSpPr txBox="1"/>
              <p:nvPr/>
            </p:nvSpPr>
            <p:spPr>
              <a:xfrm>
                <a:off x="1978725" y="6237921"/>
                <a:ext cx="1076700" cy="453000"/>
              </a:xfrm>
              <a:prstGeom prst="rect">
                <a:avLst/>
              </a:prstGeom>
              <a:noFill/>
              <a:ln>
                <a:noFill/>
              </a:ln>
            </p:spPr>
            <p:txBody>
              <a:bodyPr spcFirstLastPara="1" wrap="square" lIns="91425" tIns="91425" rIns="91425" bIns="91425" anchor="t" anchorCtr="0">
                <a:noAutofit/>
              </a:bodyPr>
              <a:lstStyle/>
              <a:p>
                <a:pPr algn="r"/>
                <a:r>
                  <a:rPr lang="en" sz="1400" b="1"/>
                  <a:t>1969</a:t>
                </a:r>
                <a:endParaRPr sz="1400" b="1"/>
              </a:p>
            </p:txBody>
          </p:sp>
        </p:grpSp>
        <p:sp>
          <p:nvSpPr>
            <p:cNvPr id="56" name="Google Shape;701;p75">
              <a:extLst>
                <a:ext uri="{FF2B5EF4-FFF2-40B4-BE49-F238E27FC236}">
                  <a16:creationId xmlns:a16="http://schemas.microsoft.com/office/drawing/2014/main" id="{9BD004DC-3A57-4724-B3D1-AF87C757B30E}"/>
                </a:ext>
              </a:extLst>
            </p:cNvPr>
            <p:cNvSpPr txBox="1"/>
            <p:nvPr/>
          </p:nvSpPr>
          <p:spPr>
            <a:xfrm>
              <a:off x="4655525" y="1259225"/>
              <a:ext cx="1519200" cy="453000"/>
            </a:xfrm>
            <a:prstGeom prst="rect">
              <a:avLst/>
            </a:prstGeom>
            <a:solidFill>
              <a:srgbClr val="CCCCCC"/>
            </a:solidFill>
            <a:ln>
              <a:noFill/>
            </a:ln>
          </p:spPr>
          <p:txBody>
            <a:bodyPr spcFirstLastPara="1" wrap="square" lIns="91425" tIns="91425" rIns="91425" bIns="91425" anchor="t" anchorCtr="0">
              <a:noAutofit/>
            </a:bodyPr>
            <a:lstStyle/>
            <a:p>
              <a:pPr algn="ctr"/>
              <a:r>
                <a:rPr lang="en" sz="1400" b="1" dirty="0"/>
                <a:t>Hierarchical</a:t>
              </a:r>
              <a:endParaRPr sz="1400" b="1" dirty="0"/>
            </a:p>
          </p:txBody>
        </p:sp>
        <p:sp>
          <p:nvSpPr>
            <p:cNvPr id="57" name="Google Shape;702;p75">
              <a:extLst>
                <a:ext uri="{FF2B5EF4-FFF2-40B4-BE49-F238E27FC236}">
                  <a16:creationId xmlns:a16="http://schemas.microsoft.com/office/drawing/2014/main" id="{54165C77-53BC-4EEF-A634-FC311F66896C}"/>
                </a:ext>
              </a:extLst>
            </p:cNvPr>
            <p:cNvSpPr txBox="1"/>
            <p:nvPr/>
          </p:nvSpPr>
          <p:spPr>
            <a:xfrm>
              <a:off x="3502675" y="1259221"/>
              <a:ext cx="1076700" cy="453000"/>
            </a:xfrm>
            <a:prstGeom prst="rect">
              <a:avLst/>
            </a:prstGeom>
            <a:noFill/>
            <a:ln>
              <a:noFill/>
            </a:ln>
          </p:spPr>
          <p:txBody>
            <a:bodyPr spcFirstLastPara="1" wrap="square" lIns="91425" tIns="91425" rIns="91425" bIns="91425" anchor="t" anchorCtr="0">
              <a:noAutofit/>
            </a:bodyPr>
            <a:lstStyle/>
            <a:p>
              <a:pPr algn="r"/>
              <a:r>
                <a:rPr lang="en" sz="1400" b="1"/>
                <a:t>1960</a:t>
              </a:r>
              <a:endParaRPr sz="1400" b="1"/>
            </a:p>
          </p:txBody>
        </p:sp>
        <p:sp>
          <p:nvSpPr>
            <p:cNvPr id="58" name="Google Shape;704;p75">
              <a:extLst>
                <a:ext uri="{FF2B5EF4-FFF2-40B4-BE49-F238E27FC236}">
                  <a16:creationId xmlns:a16="http://schemas.microsoft.com/office/drawing/2014/main" id="{E502E224-9A11-42CF-8690-A63D6E08746B}"/>
                </a:ext>
              </a:extLst>
            </p:cNvPr>
            <p:cNvSpPr txBox="1"/>
            <p:nvPr/>
          </p:nvSpPr>
          <p:spPr>
            <a:xfrm>
              <a:off x="2276025" y="1259225"/>
              <a:ext cx="1150500" cy="243600"/>
            </a:xfrm>
            <a:prstGeom prst="rect">
              <a:avLst/>
            </a:prstGeom>
            <a:noFill/>
            <a:ln>
              <a:noFill/>
            </a:ln>
          </p:spPr>
          <p:txBody>
            <a:bodyPr spcFirstLastPara="1" wrap="square" lIns="91425" tIns="91425" rIns="91425" bIns="91425" anchor="ctr" anchorCtr="0">
              <a:noAutofit/>
            </a:bodyPr>
            <a:lstStyle/>
            <a:p>
              <a:pPr algn="r"/>
              <a:r>
                <a:rPr lang="en" sz="1400" b="1" dirty="0">
                  <a:solidFill>
                    <a:schemeClr val="dk1"/>
                  </a:solidFill>
                </a:rPr>
                <a:t>least</a:t>
              </a:r>
              <a:endParaRPr sz="1400" b="1" dirty="0">
                <a:solidFill>
                  <a:schemeClr val="dk1"/>
                </a:solidFill>
              </a:endParaRPr>
            </a:p>
          </p:txBody>
        </p:sp>
        <p:sp>
          <p:nvSpPr>
            <p:cNvPr id="59" name="Google Shape;705;p75">
              <a:extLst>
                <a:ext uri="{FF2B5EF4-FFF2-40B4-BE49-F238E27FC236}">
                  <a16:creationId xmlns:a16="http://schemas.microsoft.com/office/drawing/2014/main" id="{06DB9EA5-9720-42AD-A2D1-D79AD9721263}"/>
                </a:ext>
              </a:extLst>
            </p:cNvPr>
            <p:cNvSpPr txBox="1"/>
            <p:nvPr/>
          </p:nvSpPr>
          <p:spPr>
            <a:xfrm>
              <a:off x="2278500" y="5337800"/>
              <a:ext cx="1150500" cy="243600"/>
            </a:xfrm>
            <a:prstGeom prst="rect">
              <a:avLst/>
            </a:prstGeom>
            <a:noFill/>
            <a:ln>
              <a:noFill/>
            </a:ln>
          </p:spPr>
          <p:txBody>
            <a:bodyPr spcFirstLastPara="1" wrap="square" lIns="91425" tIns="91425" rIns="91425" bIns="91425" anchor="ctr" anchorCtr="0">
              <a:noAutofit/>
            </a:bodyPr>
            <a:lstStyle/>
            <a:p>
              <a:pPr algn="r"/>
              <a:r>
                <a:rPr lang="en" sz="1400" b="1">
                  <a:solidFill>
                    <a:schemeClr val="dk1"/>
                  </a:solidFill>
                </a:rPr>
                <a:t>most</a:t>
              </a:r>
              <a:endParaRPr sz="1400" b="1">
                <a:solidFill>
                  <a:schemeClr val="dk1"/>
                </a:solidFill>
              </a:endParaRPr>
            </a:p>
          </p:txBody>
        </p:sp>
        <p:cxnSp>
          <p:nvCxnSpPr>
            <p:cNvPr id="60" name="Google Shape;706;p75">
              <a:extLst>
                <a:ext uri="{FF2B5EF4-FFF2-40B4-BE49-F238E27FC236}">
                  <a16:creationId xmlns:a16="http://schemas.microsoft.com/office/drawing/2014/main" id="{0EA9F220-1D01-41C6-8592-216B548C58F9}"/>
                </a:ext>
              </a:extLst>
            </p:cNvPr>
            <p:cNvCxnSpPr/>
            <p:nvPr/>
          </p:nvCxnSpPr>
          <p:spPr>
            <a:xfrm>
              <a:off x="3116825" y="1696075"/>
              <a:ext cx="17100" cy="3414300"/>
            </a:xfrm>
            <a:prstGeom prst="straightConnector1">
              <a:avLst/>
            </a:prstGeom>
            <a:noFill/>
            <a:ln w="28575" cap="flat" cmpd="sng">
              <a:solidFill>
                <a:srgbClr val="9900FF"/>
              </a:solidFill>
              <a:prstDash val="solid"/>
              <a:round/>
              <a:headEnd type="none" w="med" len="med"/>
              <a:tailEnd type="triangle" w="med" len="med"/>
            </a:ln>
          </p:spPr>
        </p:cxn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0"/>
        <p:cNvGrpSpPr/>
        <p:nvPr/>
      </p:nvGrpSpPr>
      <p:grpSpPr>
        <a:xfrm>
          <a:off x="0" y="0"/>
          <a:ext cx="0" cy="0"/>
          <a:chOff x="0" y="0"/>
          <a:chExt cx="0" cy="0"/>
        </a:xfrm>
      </p:grpSpPr>
      <p:sp>
        <p:nvSpPr>
          <p:cNvPr id="77" name="Rectangle 7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Google Shape;711;p76"/>
          <p:cNvSpPr txBox="1">
            <a:spLocks noGrp="1"/>
          </p:cNvSpPr>
          <p:nvPr>
            <p:ph type="ctrTitle"/>
          </p:nvPr>
        </p:nvSpPr>
        <p:spPr>
          <a:xfrm>
            <a:off x="1096963" y="758826"/>
            <a:ext cx="10058400" cy="4062326"/>
          </a:xfrm>
          <a:prstGeom prst="rect">
            <a:avLst/>
          </a:prstGeom>
        </p:spPr>
        <p:txBody>
          <a:bodyPr spcFirstLastPara="1" vert="horz" lIns="91440" tIns="45720" rIns="91440" bIns="45720" rtlCol="0" anchor="b" anchorCtr="0">
            <a:normAutofit/>
          </a:bodyPr>
          <a:lstStyle/>
          <a:p>
            <a:pPr>
              <a:spcBef>
                <a:spcPct val="0"/>
              </a:spcBef>
            </a:pPr>
            <a:r>
              <a:rPr lang="en-US" sz="8200">
                <a:solidFill>
                  <a:schemeClr val="tx1">
                    <a:lumMod val="85000"/>
                    <a:lumOff val="15000"/>
                  </a:schemeClr>
                </a:solidFill>
              </a:rPr>
              <a:t>Data Management &amp; Database Technology</a:t>
            </a:r>
          </a:p>
        </p:txBody>
      </p:sp>
      <p:sp>
        <p:nvSpPr>
          <p:cNvPr id="712" name="Google Shape;712;p76"/>
          <p:cNvSpPr txBox="1">
            <a:spLocks noGrp="1"/>
          </p:cNvSpPr>
          <p:nvPr>
            <p:ph type="subTitle" idx="1"/>
          </p:nvPr>
        </p:nvSpPr>
        <p:spPr>
          <a:xfrm>
            <a:off x="1100138" y="5305783"/>
            <a:ext cx="10058400" cy="793389"/>
          </a:xfrm>
          <a:prstGeom prst="rect">
            <a:avLst/>
          </a:prstGeom>
        </p:spPr>
        <p:txBody>
          <a:bodyPr spcFirstLastPara="1" vert="horz" lIns="91440" tIns="45720" rIns="91440" bIns="45720" rtlCol="0" anchor="t" anchorCtr="0">
            <a:normAutofit/>
          </a:bodyPr>
          <a:lstStyle/>
          <a:p>
            <a:pPr marL="0" indent="0">
              <a:lnSpc>
                <a:spcPct val="100000"/>
              </a:lnSpc>
              <a:spcBef>
                <a:spcPts val="1200"/>
              </a:spcBef>
              <a:spcAft>
                <a:spcPts val="200"/>
              </a:spcAft>
              <a:buClr>
                <a:schemeClr val="accent1"/>
              </a:buClr>
              <a:buSzPct val="100000"/>
            </a:pPr>
            <a:endParaRPr lang="en-US" sz="2400" cap="all" spc="200">
              <a:solidFill>
                <a:schemeClr val="tx1"/>
              </a:solidFill>
            </a:endParaRPr>
          </a:p>
        </p:txBody>
      </p:sp>
      <p:cxnSp>
        <p:nvCxnSpPr>
          <p:cNvPr id="83" name="Straight Connector 82">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Google Shape;619;p70">
            <a:extLst>
              <a:ext uri="{FF2B5EF4-FFF2-40B4-BE49-F238E27FC236}">
                <a16:creationId xmlns:a16="http://schemas.microsoft.com/office/drawing/2014/main" id="{1C36737D-10B1-954A-8AF6-F0E9541A33D4}"/>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45</a:t>
            </a:fld>
            <a:endParaRPr lang="en-US" sz="105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7"/>
        <p:cNvGrpSpPr/>
        <p:nvPr/>
      </p:nvGrpSpPr>
      <p:grpSpPr>
        <a:xfrm>
          <a:off x="0" y="0"/>
          <a:ext cx="0" cy="0"/>
          <a:chOff x="0" y="0"/>
          <a:chExt cx="0" cy="0"/>
        </a:xfrm>
      </p:grpSpPr>
      <p:sp>
        <p:nvSpPr>
          <p:cNvPr id="87" name="Rectangle 8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9" name="Straight Connector 8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1" name="Rectangle 90">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Google Shape;718;p77"/>
          <p:cNvSpPr txBox="1">
            <a:spLocks noGrp="1"/>
          </p:cNvSpPr>
          <p:nvPr>
            <p:ph type="title"/>
          </p:nvPr>
        </p:nvSpPr>
        <p:spPr>
          <a:xfrm>
            <a:off x="633999" y="4550230"/>
            <a:ext cx="10909073" cy="957902"/>
          </a:xfrm>
          <a:prstGeom prst="rect">
            <a:avLst/>
          </a:prstGeom>
        </p:spPr>
        <p:txBody>
          <a:bodyPr spcFirstLastPara="1" vert="horz" lIns="91440" tIns="45720" rIns="91440" bIns="45720" rtlCol="0" anchor="b" anchorCtr="0">
            <a:normAutofit/>
          </a:bodyPr>
          <a:lstStyle/>
          <a:p>
            <a:pPr>
              <a:buClr>
                <a:srgbClr val="B55475"/>
              </a:buClr>
              <a:buSzPts val="4000"/>
            </a:pPr>
            <a:r>
              <a:rPr lang="en-US" sz="6000" dirty="0">
                <a:solidFill>
                  <a:schemeClr val="tx1">
                    <a:lumMod val="85000"/>
                    <a:lumOff val="15000"/>
                  </a:schemeClr>
                </a:solidFill>
              </a:rPr>
              <a:t>How to Manage Data</a:t>
            </a:r>
          </a:p>
        </p:txBody>
      </p:sp>
      <p:pic>
        <p:nvPicPr>
          <p:cNvPr id="720" name="Google Shape;720;p77" descr="M:\Downloads\IA-post-its.jpg"/>
          <p:cNvPicPr preferRelativeResize="0"/>
          <p:nvPr/>
        </p:nvPicPr>
        <p:blipFill rotWithShape="1">
          <a:blip r:embed="rId3"/>
          <a:srcRect r="6238" b="-2"/>
          <a:stretch/>
        </p:blipFill>
        <p:spPr>
          <a:xfrm>
            <a:off x="-1" y="-2"/>
            <a:ext cx="6050281" cy="4242816"/>
          </a:xfrm>
          <a:prstGeom prst="rect">
            <a:avLst/>
          </a:prstGeom>
          <a:noFill/>
        </p:spPr>
      </p:pic>
      <p:pic>
        <p:nvPicPr>
          <p:cNvPr id="719" name="Google Shape;719;p77" descr="M:\Downloads\2013-01-08-18.jpg"/>
          <p:cNvPicPr preferRelativeResize="0"/>
          <p:nvPr/>
        </p:nvPicPr>
        <p:blipFill rotWithShape="1">
          <a:blip r:embed="rId4"/>
          <a:srcRect r="3744" b="-1"/>
          <a:stretch/>
        </p:blipFill>
        <p:spPr>
          <a:xfrm>
            <a:off x="6141720" y="2"/>
            <a:ext cx="6050279" cy="4242815"/>
          </a:xfrm>
          <a:prstGeom prst="rect">
            <a:avLst/>
          </a:prstGeom>
          <a:noFill/>
        </p:spPr>
      </p:pic>
      <p:cxnSp>
        <p:nvCxnSpPr>
          <p:cNvPr id="93" name="Straight Connector 92">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Google Shape;722;p77"/>
          <p:cNvSpPr txBox="1">
            <a:spLocks noGrp="1"/>
          </p:cNvSpPr>
          <p:nvPr>
            <p:ph type="sldNum" sz="quarter" idx="12"/>
          </p:nvPr>
        </p:nvSpPr>
        <p:spPr>
          <a:xfrm>
            <a:off x="10993582" y="6446838"/>
            <a:ext cx="780010"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z="1050"/>
              <a:pPr>
                <a:spcAft>
                  <a:spcPts val="600"/>
                </a:spcAft>
              </a:pPr>
              <a:t>46</a:t>
            </a:fld>
            <a:endParaRPr lang="en-US" sz="105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6"/>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Google Shape;727;p78"/>
          <p:cNvSpPr txBox="1">
            <a:spLocks noGrp="1"/>
          </p:cNvSpPr>
          <p:nvPr>
            <p:ph type="title"/>
          </p:nvPr>
        </p:nvSpPr>
        <p:spPr>
          <a:xfrm>
            <a:off x="643467" y="634946"/>
            <a:ext cx="3689094" cy="5055904"/>
          </a:xfrm>
          <a:prstGeom prst="rect">
            <a:avLst/>
          </a:prstGeom>
        </p:spPr>
        <p:txBody>
          <a:bodyPr spcFirstLastPara="1" lIns="91425" tIns="45700" rIns="91425" bIns="45700" anchor="ctr" anchorCtr="0">
            <a:normAutofit/>
          </a:bodyPr>
          <a:lstStyle/>
          <a:p>
            <a:pPr algn="r">
              <a:buClr>
                <a:srgbClr val="B55475"/>
              </a:buClr>
              <a:buSzPts val="4000"/>
            </a:pPr>
            <a:r>
              <a:rPr lang="en" dirty="0"/>
              <a:t>Database</a:t>
            </a:r>
            <a:endParaRPr lang="en-US"/>
          </a:p>
        </p:txBody>
      </p:sp>
      <p:cxnSp>
        <p:nvCxnSpPr>
          <p:cNvPr id="100" name="Straight Connector 9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Google Shape;729;p78"/>
          <p:cNvSpPr txBox="1">
            <a:spLocks noGrp="1"/>
          </p:cNvSpPr>
          <p:nvPr>
            <p:ph type="sldNum" sz="quarter" idx="12"/>
          </p:nvPr>
        </p:nvSpPr>
        <p:spPr>
          <a:xfrm>
            <a:off x="10993582" y="6446838"/>
            <a:ext cx="780010" cy="365125"/>
          </a:xfrm>
          <a:prstGeom prst="rect">
            <a:avLst/>
          </a:prstGeom>
        </p:spPr>
        <p:txBody>
          <a:bodyPr spcFirstLastPara="1" lIns="91425" tIns="45700" rIns="91425" bIns="45700" anchorCtr="0">
            <a:normAutofit/>
          </a:bodyPr>
          <a:lstStyle/>
          <a:p>
            <a:pPr>
              <a:spcAft>
                <a:spcPts val="600"/>
              </a:spcAft>
            </a:pPr>
            <a:fld id="{00000000-1234-1234-1234-123412341234}" type="slidenum">
              <a:rPr lang="en"/>
              <a:pPr>
                <a:spcAft>
                  <a:spcPts val="600"/>
                </a:spcAft>
              </a:pPr>
              <a:t>47</a:t>
            </a:fld>
            <a:endParaRPr lang="en-US"/>
          </a:p>
        </p:txBody>
      </p:sp>
      <p:graphicFrame>
        <p:nvGraphicFramePr>
          <p:cNvPr id="3" name="Content Placeholder 2">
            <a:extLst>
              <a:ext uri="{FF2B5EF4-FFF2-40B4-BE49-F238E27FC236}">
                <a16:creationId xmlns:a16="http://schemas.microsoft.com/office/drawing/2014/main" id="{3E5609B1-AC2C-4BE3-BDE1-A2FDE793F1DE}"/>
              </a:ext>
            </a:extLst>
          </p:cNvPr>
          <p:cNvGraphicFramePr>
            <a:graphicFrameLocks noGrp="1"/>
          </p:cNvGraphicFramePr>
          <p:nvPr>
            <p:ph idx="1"/>
            <p:extLst>
              <p:ext uri="{D42A27DB-BD31-4B8C-83A1-F6EECF244321}">
                <p14:modId xmlns:p14="http://schemas.microsoft.com/office/powerpoint/2010/main" val="2642357534"/>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4"/>
        <p:cNvGrpSpPr/>
        <p:nvPr/>
      </p:nvGrpSpPr>
      <p:grpSpPr>
        <a:xfrm>
          <a:off x="0" y="0"/>
          <a:ext cx="0" cy="0"/>
          <a:chOff x="0" y="0"/>
          <a:chExt cx="0" cy="0"/>
        </a:xfrm>
      </p:grpSpPr>
      <p:sp>
        <p:nvSpPr>
          <p:cNvPr id="751" name="Rectangle 11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2" name="Straight Connector 11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3" name="Rectangle 117">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Google Shape;735;p79"/>
          <p:cNvSpPr txBox="1">
            <a:spLocks noGrp="1"/>
          </p:cNvSpPr>
          <p:nvPr>
            <p:ph type="title"/>
          </p:nvPr>
        </p:nvSpPr>
        <p:spPr>
          <a:xfrm>
            <a:off x="8177212" y="634946"/>
            <a:ext cx="3372529" cy="5055904"/>
          </a:xfrm>
          <a:prstGeom prst="rect">
            <a:avLst/>
          </a:prstGeom>
        </p:spPr>
        <p:txBody>
          <a:bodyPr spcFirstLastPara="1" vert="horz" lIns="91440" tIns="45720" rIns="91440" bIns="45720" rtlCol="0" anchor="ctr" anchorCtr="0">
            <a:normAutofit/>
          </a:bodyPr>
          <a:lstStyle/>
          <a:p>
            <a:pPr>
              <a:spcBef>
                <a:spcPct val="0"/>
              </a:spcBef>
              <a:buClr>
                <a:srgbClr val="B55475"/>
              </a:buClr>
              <a:buSzPts val="4000"/>
            </a:pPr>
            <a:r>
              <a:rPr lang="en-US" sz="4400">
                <a:solidFill>
                  <a:schemeClr val="tx1">
                    <a:lumMod val="75000"/>
                    <a:lumOff val="25000"/>
                  </a:schemeClr>
                </a:solidFill>
                <a:latin typeface="+mj-lt"/>
                <a:cs typeface="+mj-cs"/>
              </a:rPr>
              <a:t>Importance of Database Technology</a:t>
            </a:r>
          </a:p>
        </p:txBody>
      </p:sp>
      <p:cxnSp>
        <p:nvCxnSpPr>
          <p:cNvPr id="754" name="Straight Connector 11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5" name="Rectangle 121">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Google Shape;737;p79"/>
          <p:cNvSpPr txBox="1">
            <a:spLocks noGrp="1"/>
          </p:cNvSpPr>
          <p:nvPr>
            <p:ph type="sldNum" idx="4"/>
          </p:nvPr>
        </p:nvSpPr>
        <p:spPr>
          <a:xfrm>
            <a:off x="10993582" y="6446838"/>
            <a:ext cx="780010"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z="1050"/>
              <a:pPr>
                <a:spcAft>
                  <a:spcPts val="600"/>
                </a:spcAft>
              </a:pPr>
              <a:t>48</a:t>
            </a:fld>
            <a:endParaRPr lang="en-US" sz="1050"/>
          </a:p>
        </p:txBody>
      </p:sp>
      <p:graphicFrame>
        <p:nvGraphicFramePr>
          <p:cNvPr id="4" name="Diagram 3">
            <a:extLst>
              <a:ext uri="{FF2B5EF4-FFF2-40B4-BE49-F238E27FC236}">
                <a16:creationId xmlns:a16="http://schemas.microsoft.com/office/drawing/2014/main" id="{13A7DBC6-16BA-4294-9179-BB44D53A6E71}"/>
              </a:ext>
            </a:extLst>
          </p:cNvPr>
          <p:cNvGraphicFramePr/>
          <p:nvPr>
            <p:extLst>
              <p:ext uri="{D42A27DB-BD31-4B8C-83A1-F6EECF244321}">
                <p14:modId xmlns:p14="http://schemas.microsoft.com/office/powerpoint/2010/main" val="3349792634"/>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4"/>
        <p:cNvGrpSpPr/>
        <p:nvPr/>
      </p:nvGrpSpPr>
      <p:grpSpPr>
        <a:xfrm>
          <a:off x="0" y="0"/>
          <a:ext cx="0" cy="0"/>
          <a:chOff x="0" y="0"/>
          <a:chExt cx="0" cy="0"/>
        </a:xfrm>
      </p:grpSpPr>
      <p:sp>
        <p:nvSpPr>
          <p:cNvPr id="134" name="Rectangle 1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6" name="Straight Connector 1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6" name="Google Shape;826;p90"/>
          <p:cNvPicPr preferRelativeResize="0"/>
          <p:nvPr/>
        </p:nvPicPr>
        <p:blipFill rotWithShape="1">
          <a:blip r:embed="rId3"/>
          <a:srcRect b="15730"/>
          <a:stretch/>
        </p:blipFill>
        <p:spPr>
          <a:xfrm>
            <a:off x="20" y="975"/>
            <a:ext cx="12191980" cy="6858000"/>
          </a:xfrm>
          <a:prstGeom prst="rect">
            <a:avLst/>
          </a:prstGeom>
          <a:noFill/>
        </p:spPr>
      </p:pic>
      <p:sp>
        <p:nvSpPr>
          <p:cNvPr id="140" name="Rectangle 13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6C225E0-846D-4C3D-8E3A-BE00A7D2E4E4}"/>
              </a:ext>
            </a:extLst>
          </p:cNvPr>
          <p:cNvSpPr>
            <a:spLocks noGrp="1"/>
          </p:cNvSpPr>
          <p:nvPr>
            <p:ph type="title"/>
          </p:nvPr>
        </p:nvSpPr>
        <p:spPr>
          <a:xfrm>
            <a:off x="854277" y="1475234"/>
            <a:ext cx="3214307" cy="2901694"/>
          </a:xfrm>
        </p:spPr>
        <p:txBody>
          <a:bodyPr vert="horz" lIns="91440" tIns="45720" rIns="91440" bIns="45720" rtlCol="0" anchor="b">
            <a:normAutofit/>
          </a:bodyPr>
          <a:lstStyle/>
          <a:p>
            <a:endParaRPr lang="en-US" sz="2400" dirty="0">
              <a:solidFill>
                <a:schemeClr val="tx1"/>
              </a:solidFill>
              <a:sym typeface="Roboto Slab"/>
            </a:endParaRPr>
          </a:p>
          <a:p>
            <a:r>
              <a:rPr lang="en-US" sz="2400" dirty="0">
                <a:solidFill>
                  <a:schemeClr val="tx1"/>
                </a:solidFill>
                <a:sym typeface="Roboto Slab"/>
              </a:rPr>
              <a:t>Thank you.</a:t>
            </a:r>
          </a:p>
          <a:p>
            <a:endParaRPr lang="en-US" sz="2400" dirty="0">
              <a:solidFill>
                <a:schemeClr val="tx1"/>
              </a:solidFill>
              <a:sym typeface="Roboto Slab"/>
            </a:endParaRPr>
          </a:p>
          <a:p>
            <a:r>
              <a:rPr lang="en-US" sz="2400" b="1" dirty="0">
                <a:solidFill>
                  <a:schemeClr val="tx1"/>
                </a:solidFill>
                <a:sym typeface="Roboto Slab"/>
              </a:rPr>
              <a:t>Exit Slip: </a:t>
            </a:r>
          </a:p>
          <a:p>
            <a:r>
              <a:rPr lang="en-US" sz="2400" dirty="0">
                <a:solidFill>
                  <a:schemeClr val="tx1"/>
                </a:solidFill>
                <a:sym typeface="Roboto Slab"/>
              </a:rPr>
              <a:t>Discuss 3 important things / concepts </a:t>
            </a:r>
            <a:br>
              <a:rPr lang="en-US" sz="2400" dirty="0">
                <a:solidFill>
                  <a:schemeClr val="tx1"/>
                </a:solidFill>
                <a:sym typeface="Roboto Slab"/>
              </a:rPr>
            </a:br>
            <a:r>
              <a:rPr lang="en-US" sz="2400" dirty="0">
                <a:solidFill>
                  <a:schemeClr val="tx1"/>
                </a:solidFill>
                <a:sym typeface="Roboto Slab"/>
              </a:rPr>
              <a:t>we have learned today.</a:t>
            </a:r>
          </a:p>
          <a:p>
            <a:endParaRPr lang="en-US" sz="2400" dirty="0">
              <a:solidFill>
                <a:schemeClr val="tx1"/>
              </a:solidFill>
              <a:sym typeface="Roboto Slab"/>
            </a:endParaRPr>
          </a:p>
        </p:txBody>
      </p:sp>
      <p:cxnSp>
        <p:nvCxnSpPr>
          <p:cNvPr id="142" name="Straight Connector 14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Google Shape;825;p90"/>
          <p:cNvSpPr txBox="1">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00000000-1234-1234-1234-123412341234}" type="slidenum">
              <a:rPr lang="en-US" sz="1050"/>
              <a:pPr>
                <a:spcAft>
                  <a:spcPts val="600"/>
                </a:spcAft>
              </a:pPr>
              <a:t>49</a:t>
            </a:fld>
            <a:endParaRPr lang="en-US" sz="1050" dirty="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prstGeom prst="rect">
            <a:avLst/>
          </a:prstGeom>
        </p:spPr>
        <p:txBody>
          <a:bodyPr spcFirstLastPara="1" wrap="square" lIns="91425" tIns="91425" rIns="91425" bIns="91425" anchor="b" anchorCtr="0">
            <a:noAutofit/>
          </a:bodyPr>
          <a:lstStyle/>
          <a:p>
            <a:pPr rtl="0">
              <a:spcBef>
                <a:spcPts val="0"/>
              </a:spcBef>
              <a:spcAft>
                <a:spcPts val="0"/>
              </a:spcAft>
            </a:pPr>
            <a:r>
              <a:rPr lang="en-US" dirty="0"/>
              <a:t>Three major sources of data...</a:t>
            </a:r>
            <a:endParaRPr dirty="0"/>
          </a:p>
        </p:txBody>
      </p:sp>
      <p:sp>
        <p:nvSpPr>
          <p:cNvPr id="197" name="Google Shape;197;p35"/>
          <p:cNvSpPr txBox="1">
            <a:spLocks noGrp="1"/>
          </p:cNvSpPr>
          <p:nvPr>
            <p:ph type="body" idx="1"/>
          </p:nvPr>
        </p:nvSpPr>
        <p:spPr>
          <a:xfrm>
            <a:off x="1048200" y="1802674"/>
            <a:ext cx="3226400" cy="4765226"/>
          </a:xfrm>
          <a:prstGeom prst="rect">
            <a:avLst/>
          </a:prstGeom>
        </p:spPr>
        <p:txBody>
          <a:bodyPr spcFirstLastPara="1" wrap="square" lIns="91425" tIns="91425" rIns="91425" bIns="91425" anchor="t" anchorCtr="0">
            <a:noAutofit/>
          </a:bodyPr>
          <a:lstStyle/>
          <a:p>
            <a:pPr marL="0" indent="0">
              <a:buNone/>
            </a:pPr>
            <a:r>
              <a:rPr lang="en" sz="2800" b="1" dirty="0">
                <a:solidFill>
                  <a:schemeClr val="accent1"/>
                </a:solidFill>
              </a:rPr>
              <a:t>Machines</a:t>
            </a:r>
            <a:endParaRPr sz="2800" b="1" dirty="0">
              <a:solidFill>
                <a:schemeClr val="accent1"/>
              </a:solidFill>
            </a:endParaRPr>
          </a:p>
          <a:p>
            <a:pPr marL="0" indent="0">
              <a:buNone/>
            </a:pPr>
            <a:r>
              <a:rPr lang="en" sz="2800" dirty="0"/>
              <a:t>Data generated from real time sensors, machines, vehicles, web logs, etc.</a:t>
            </a:r>
            <a:endParaRPr sz="2800" dirty="0"/>
          </a:p>
        </p:txBody>
      </p:sp>
      <p:sp>
        <p:nvSpPr>
          <p:cNvPr id="198" name="Google Shape;198;p35"/>
          <p:cNvSpPr txBox="1">
            <a:spLocks noGrp="1"/>
          </p:cNvSpPr>
          <p:nvPr>
            <p:ph type="body" idx="2"/>
          </p:nvPr>
        </p:nvSpPr>
        <p:spPr>
          <a:xfrm>
            <a:off x="4439989" y="1802674"/>
            <a:ext cx="3226400" cy="4765226"/>
          </a:xfrm>
          <a:prstGeom prst="rect">
            <a:avLst/>
          </a:prstGeom>
        </p:spPr>
        <p:txBody>
          <a:bodyPr spcFirstLastPara="1" wrap="square" lIns="91425" tIns="91425" rIns="91425" bIns="91425" anchor="t" anchorCtr="0">
            <a:noAutofit/>
          </a:bodyPr>
          <a:lstStyle/>
          <a:p>
            <a:pPr marL="0" indent="0">
              <a:buNone/>
            </a:pPr>
            <a:r>
              <a:rPr lang="en" sz="2800" b="1" dirty="0"/>
              <a:t>People</a:t>
            </a:r>
            <a:endParaRPr sz="2800" b="1" dirty="0"/>
          </a:p>
          <a:p>
            <a:pPr marL="0" indent="0">
              <a:buNone/>
            </a:pPr>
            <a:r>
              <a:rPr lang="en" sz="2800" dirty="0"/>
              <a:t>Tweets, status updates, social media data, photos, videos</a:t>
            </a:r>
            <a:endParaRPr sz="2800" dirty="0"/>
          </a:p>
        </p:txBody>
      </p:sp>
      <p:sp>
        <p:nvSpPr>
          <p:cNvPr id="199" name="Google Shape;199;p35"/>
          <p:cNvSpPr txBox="1">
            <a:spLocks noGrp="1"/>
          </p:cNvSpPr>
          <p:nvPr>
            <p:ph type="body" idx="3"/>
          </p:nvPr>
        </p:nvSpPr>
        <p:spPr>
          <a:xfrm>
            <a:off x="7831779" y="1802674"/>
            <a:ext cx="3226400" cy="4765226"/>
          </a:xfrm>
          <a:prstGeom prst="rect">
            <a:avLst/>
          </a:prstGeom>
        </p:spPr>
        <p:txBody>
          <a:bodyPr spcFirstLastPara="1" wrap="square" lIns="91425" tIns="91425" rIns="91425" bIns="91425" anchor="t" anchorCtr="0">
            <a:noAutofit/>
          </a:bodyPr>
          <a:lstStyle/>
          <a:p>
            <a:pPr marL="0" indent="0">
              <a:buNone/>
            </a:pPr>
            <a:r>
              <a:rPr lang="en" sz="2800" b="1">
                <a:solidFill>
                  <a:schemeClr val="accent6"/>
                </a:solidFill>
              </a:rPr>
              <a:t>Organizations</a:t>
            </a:r>
            <a:endParaRPr sz="2800" b="1">
              <a:solidFill>
                <a:schemeClr val="accent6"/>
              </a:solidFill>
            </a:endParaRPr>
          </a:p>
          <a:p>
            <a:pPr marL="0" indent="0">
              <a:buNone/>
            </a:pPr>
            <a:r>
              <a:rPr lang="en" sz="2800"/>
              <a:t>More traditional type of data: transaction information, databases, data warehouses</a:t>
            </a:r>
            <a:endParaRPr sz="2800"/>
          </a:p>
          <a:p>
            <a:pPr marL="0" indent="0">
              <a:buNone/>
            </a:pPr>
            <a:endParaRPr sz="2800"/>
          </a:p>
        </p:txBody>
      </p:sp>
      <p:sp>
        <p:nvSpPr>
          <p:cNvPr id="201" name="Google Shape;201;p35"/>
          <p:cNvSpPr/>
          <p:nvPr/>
        </p:nvSpPr>
        <p:spPr>
          <a:xfrm>
            <a:off x="1472043" y="513938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02" name="Google Shape;202;p35"/>
          <p:cNvSpPr/>
          <p:nvPr/>
        </p:nvSpPr>
        <p:spPr>
          <a:xfrm>
            <a:off x="950535" y="513938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203" name="Google Shape;203;p35"/>
          <p:cNvGrpSpPr/>
          <p:nvPr/>
        </p:nvGrpSpPr>
        <p:grpSpPr>
          <a:xfrm>
            <a:off x="2010868" y="5167948"/>
            <a:ext cx="387933" cy="367467"/>
            <a:chOff x="2583100" y="2973775"/>
            <a:chExt cx="461550" cy="437200"/>
          </a:xfrm>
        </p:grpSpPr>
        <p:sp>
          <p:nvSpPr>
            <p:cNvPr id="204" name="Google Shape;204;p35"/>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05" name="Google Shape;205;p35"/>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206" name="Google Shape;206;p35"/>
          <p:cNvGrpSpPr/>
          <p:nvPr/>
        </p:nvGrpSpPr>
        <p:grpSpPr>
          <a:xfrm>
            <a:off x="950540" y="5748703"/>
            <a:ext cx="394068" cy="325505"/>
            <a:chOff x="5268225" y="4341925"/>
            <a:chExt cx="468850" cy="387275"/>
          </a:xfrm>
        </p:grpSpPr>
        <p:sp>
          <p:nvSpPr>
            <p:cNvPr id="207" name="Google Shape;207;p35"/>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08" name="Google Shape;208;p35"/>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09" name="Google Shape;209;p35"/>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10" name="Google Shape;210;p35"/>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11" name="Google Shape;211;p35"/>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12" name="Google Shape;212;p35"/>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13" name="Google Shape;213;p35"/>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14" name="Google Shape;214;p35"/>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215" name="Google Shape;215;p35"/>
          <p:cNvGrpSpPr/>
          <p:nvPr/>
        </p:nvGrpSpPr>
        <p:grpSpPr>
          <a:xfrm>
            <a:off x="1535487" y="5738470"/>
            <a:ext cx="354145" cy="354145"/>
            <a:chOff x="5964175" y="4329750"/>
            <a:chExt cx="421350" cy="421350"/>
          </a:xfrm>
        </p:grpSpPr>
        <p:sp>
          <p:nvSpPr>
            <p:cNvPr id="216" name="Google Shape;216;p35"/>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217" name="Google Shape;217;p35"/>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pic>
        <p:nvPicPr>
          <p:cNvPr id="218" name="Google Shape;218;p35"/>
          <p:cNvPicPr preferRelativeResize="0"/>
          <p:nvPr/>
        </p:nvPicPr>
        <p:blipFill>
          <a:blip r:embed="rId3">
            <a:alphaModFix/>
          </a:blip>
          <a:stretch>
            <a:fillRect/>
          </a:stretch>
        </p:blipFill>
        <p:spPr>
          <a:xfrm>
            <a:off x="5114598" y="4933436"/>
            <a:ext cx="936900" cy="936900"/>
          </a:xfrm>
          <a:prstGeom prst="rect">
            <a:avLst/>
          </a:prstGeom>
          <a:noFill/>
          <a:ln>
            <a:noFill/>
          </a:ln>
        </p:spPr>
      </p:pic>
      <p:pic>
        <p:nvPicPr>
          <p:cNvPr id="219" name="Google Shape;219;p35"/>
          <p:cNvPicPr preferRelativeResize="0"/>
          <p:nvPr/>
        </p:nvPicPr>
        <p:blipFill>
          <a:blip r:embed="rId4">
            <a:alphaModFix/>
          </a:blip>
          <a:stretch>
            <a:fillRect/>
          </a:stretch>
        </p:blipFill>
        <p:spPr>
          <a:xfrm>
            <a:off x="5075254" y="5886686"/>
            <a:ext cx="394075" cy="450380"/>
          </a:xfrm>
          <a:prstGeom prst="rect">
            <a:avLst/>
          </a:prstGeom>
          <a:noFill/>
          <a:ln>
            <a:noFill/>
          </a:ln>
        </p:spPr>
      </p:pic>
      <p:pic>
        <p:nvPicPr>
          <p:cNvPr id="220" name="Google Shape;220;p35"/>
          <p:cNvPicPr preferRelativeResize="0"/>
          <p:nvPr/>
        </p:nvPicPr>
        <p:blipFill>
          <a:blip r:embed="rId5">
            <a:alphaModFix/>
          </a:blip>
          <a:stretch>
            <a:fillRect/>
          </a:stretch>
        </p:blipFill>
        <p:spPr>
          <a:xfrm>
            <a:off x="6142149" y="5102057"/>
            <a:ext cx="459375" cy="525005"/>
          </a:xfrm>
          <a:prstGeom prst="rect">
            <a:avLst/>
          </a:prstGeom>
          <a:noFill/>
          <a:ln>
            <a:noFill/>
          </a:ln>
        </p:spPr>
      </p:pic>
      <p:pic>
        <p:nvPicPr>
          <p:cNvPr id="221" name="Google Shape;221;p35"/>
          <p:cNvPicPr preferRelativeResize="0"/>
          <p:nvPr/>
        </p:nvPicPr>
        <p:blipFill>
          <a:blip r:embed="rId6">
            <a:alphaModFix/>
          </a:blip>
          <a:stretch>
            <a:fillRect/>
          </a:stretch>
        </p:blipFill>
        <p:spPr>
          <a:xfrm>
            <a:off x="5748085" y="5886701"/>
            <a:ext cx="394075" cy="450359"/>
          </a:xfrm>
          <a:prstGeom prst="rect">
            <a:avLst/>
          </a:prstGeom>
          <a:noFill/>
          <a:ln>
            <a:noFill/>
          </a:ln>
        </p:spPr>
      </p:pic>
      <p:pic>
        <p:nvPicPr>
          <p:cNvPr id="222" name="Google Shape;222;p35"/>
          <p:cNvPicPr preferRelativeResize="0"/>
          <p:nvPr/>
        </p:nvPicPr>
        <p:blipFill>
          <a:blip r:embed="rId7">
            <a:alphaModFix/>
          </a:blip>
          <a:stretch>
            <a:fillRect/>
          </a:stretch>
        </p:blipFill>
        <p:spPr>
          <a:xfrm>
            <a:off x="8818383" y="5522946"/>
            <a:ext cx="627100" cy="627100"/>
          </a:xfrm>
          <a:prstGeom prst="rect">
            <a:avLst/>
          </a:prstGeom>
          <a:noFill/>
          <a:ln>
            <a:noFill/>
          </a:ln>
        </p:spPr>
      </p:pic>
      <p:pic>
        <p:nvPicPr>
          <p:cNvPr id="223" name="Google Shape;223;p35"/>
          <p:cNvPicPr preferRelativeResize="0"/>
          <p:nvPr/>
        </p:nvPicPr>
        <p:blipFill>
          <a:blip r:embed="rId8">
            <a:alphaModFix/>
          </a:blip>
          <a:stretch>
            <a:fillRect/>
          </a:stretch>
        </p:blipFill>
        <p:spPr>
          <a:xfrm>
            <a:off x="7945145" y="5522950"/>
            <a:ext cx="548700" cy="627098"/>
          </a:xfrm>
          <a:prstGeom prst="rect">
            <a:avLst/>
          </a:prstGeom>
          <a:noFill/>
          <a:ln>
            <a:noFill/>
          </a:ln>
        </p:spPr>
      </p:pic>
      <p:pic>
        <p:nvPicPr>
          <p:cNvPr id="224" name="Google Shape;224;p35"/>
          <p:cNvPicPr preferRelativeResize="0"/>
          <p:nvPr/>
        </p:nvPicPr>
        <p:blipFill>
          <a:blip r:embed="rId9">
            <a:alphaModFix/>
          </a:blip>
          <a:stretch>
            <a:fillRect/>
          </a:stretch>
        </p:blipFill>
        <p:spPr>
          <a:xfrm>
            <a:off x="9770031" y="5592633"/>
            <a:ext cx="548700" cy="487726"/>
          </a:xfrm>
          <a:prstGeom prst="rect">
            <a:avLst/>
          </a:prstGeom>
          <a:noFill/>
          <a:ln>
            <a:noFill/>
          </a:ln>
        </p:spPr>
      </p:pic>
      <p:pic>
        <p:nvPicPr>
          <p:cNvPr id="225" name="Google Shape;225;p35"/>
          <p:cNvPicPr preferRelativeResize="0"/>
          <p:nvPr/>
        </p:nvPicPr>
        <p:blipFill>
          <a:blip r:embed="rId10">
            <a:alphaModFix/>
          </a:blip>
          <a:stretch>
            <a:fillRect/>
          </a:stretch>
        </p:blipFill>
        <p:spPr>
          <a:xfrm>
            <a:off x="4572792" y="5139380"/>
            <a:ext cx="459389" cy="525000"/>
          </a:xfrm>
          <a:prstGeom prst="rect">
            <a:avLst/>
          </a:prstGeom>
          <a:noFill/>
          <a:ln>
            <a:noFill/>
          </a:ln>
        </p:spPr>
      </p:pic>
      <p:sp>
        <p:nvSpPr>
          <p:cNvPr id="34" name="Google Shape;267;p41">
            <a:extLst>
              <a:ext uri="{FF2B5EF4-FFF2-40B4-BE49-F238E27FC236}">
                <a16:creationId xmlns:a16="http://schemas.microsoft.com/office/drawing/2014/main" id="{6872A266-C40E-224D-83B3-FFBF21222F1E}"/>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5</a:t>
            </a:fld>
            <a:endParaRPr lang="en-US" sz="105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body" idx="1"/>
          </p:nvPr>
        </p:nvSpPr>
        <p:spPr>
          <a:xfrm>
            <a:off x="2739300" y="2501400"/>
            <a:ext cx="6713400" cy="1093200"/>
          </a:xfrm>
          <a:prstGeom prst="rect">
            <a:avLst/>
          </a:prstGeom>
        </p:spPr>
        <p:txBody>
          <a:bodyPr spcFirstLastPara="1" wrap="square" lIns="91425" tIns="91425" rIns="91425" bIns="91425" anchor="t" anchorCtr="0">
            <a:noAutofit/>
          </a:bodyPr>
          <a:lstStyle/>
          <a:p>
            <a:pPr marL="0" indent="0">
              <a:buNone/>
            </a:pPr>
            <a:r>
              <a:rPr lang="en" b="1">
                <a:solidFill>
                  <a:srgbClr val="0091EA"/>
                </a:solidFill>
              </a:rPr>
              <a:t>Data Management </a:t>
            </a:r>
            <a:endParaRPr b="1">
              <a:solidFill>
                <a:srgbClr val="0091EA"/>
              </a:solidFill>
            </a:endParaRPr>
          </a:p>
          <a:p>
            <a:pPr marL="0" indent="0">
              <a:buNone/>
            </a:pPr>
            <a:r>
              <a:rPr lang="en" b="1">
                <a:solidFill>
                  <a:srgbClr val="0091EA"/>
                </a:solidFill>
              </a:rPr>
              <a:t>Perspectives &amp; Contexts</a:t>
            </a:r>
            <a:endParaRPr b="1">
              <a:solidFill>
                <a:srgbClr val="0091EA"/>
              </a:solidFill>
            </a:endParaRPr>
          </a:p>
          <a:p>
            <a:pPr marL="0" indent="0">
              <a:buNone/>
            </a:pPr>
            <a:endParaRPr>
              <a:solidFill>
                <a:srgbClr val="000000"/>
              </a:solidFill>
            </a:endParaRPr>
          </a:p>
        </p:txBody>
      </p:sp>
      <p:pic>
        <p:nvPicPr>
          <p:cNvPr id="2" name="Google Shape;191;p34">
            <a:extLst>
              <a:ext uri="{FF2B5EF4-FFF2-40B4-BE49-F238E27FC236}">
                <a16:creationId xmlns:a16="http://schemas.microsoft.com/office/drawing/2014/main" id="{EAA10CBD-3848-42C0-A5D2-8CDAF3A88548}"/>
              </a:ext>
            </a:extLst>
          </p:cNvPr>
          <p:cNvPicPr preferRelativeResize="0"/>
          <p:nvPr/>
        </p:nvPicPr>
        <p:blipFill>
          <a:blip r:embed="rId3">
            <a:alphaModFix/>
          </a:blip>
          <a:stretch>
            <a:fillRect/>
          </a:stretch>
        </p:blipFill>
        <p:spPr>
          <a:xfrm>
            <a:off x="4859554" y="67675"/>
            <a:ext cx="2011626" cy="2433725"/>
          </a:xfrm>
          <a:prstGeom prst="rect">
            <a:avLst/>
          </a:prstGeom>
          <a:noFill/>
          <a:ln>
            <a:noFill/>
          </a:ln>
        </p:spPr>
      </p:pic>
      <p:sp>
        <p:nvSpPr>
          <p:cNvPr id="5" name="Google Shape;267;p41">
            <a:extLst>
              <a:ext uri="{FF2B5EF4-FFF2-40B4-BE49-F238E27FC236}">
                <a16:creationId xmlns:a16="http://schemas.microsoft.com/office/drawing/2014/main" id="{AABF1261-A398-064E-9B1B-D54F2AD3E785}"/>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6</a:t>
            </a:fld>
            <a:endParaRPr lang="en-US" sz="105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2"/>
        <p:cNvGrpSpPr/>
        <p:nvPr/>
      </p:nvGrpSpPr>
      <p:grpSpPr>
        <a:xfrm>
          <a:off x="0" y="0"/>
          <a:ext cx="0" cy="0"/>
          <a:chOff x="0" y="0"/>
          <a:chExt cx="0" cy="0"/>
        </a:xfrm>
      </p:grpSpPr>
      <p:sp useBgFill="1">
        <p:nvSpPr>
          <p:cNvPr id="248" name="Rectangle 12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E1E13B6-A8BA-4528-9627-201B26E78C99}"/>
              </a:ext>
            </a:extLst>
          </p:cNvPr>
          <p:cNvSpPr>
            <a:spLocks noGrp="1"/>
          </p:cNvSpPr>
          <p:nvPr>
            <p:ph type="ctrTitle"/>
          </p:nvPr>
        </p:nvSpPr>
        <p:spPr>
          <a:xfrm>
            <a:off x="8141110" y="639098"/>
            <a:ext cx="3401961" cy="3494790"/>
          </a:xfrm>
        </p:spPr>
        <p:txBody>
          <a:bodyPr vert="horz" lIns="91440" tIns="45720" rIns="91440" bIns="45720" rtlCol="0">
            <a:normAutofit/>
          </a:bodyPr>
          <a:lstStyle/>
          <a:p>
            <a:r>
              <a:rPr lang="en-US" sz="3800"/>
              <a:t>Data Management: Perspectives &amp; Contexts</a:t>
            </a:r>
          </a:p>
        </p:txBody>
      </p:sp>
      <p:sp>
        <p:nvSpPr>
          <p:cNvPr id="246" name="Google Shape;246;p38"/>
          <p:cNvSpPr txBox="1">
            <a:spLocks noGrp="1"/>
          </p:cNvSpPr>
          <p:nvPr>
            <p:ph type="subTitle" idx="1"/>
          </p:nvPr>
        </p:nvSpPr>
        <p:spPr>
          <a:xfrm>
            <a:off x="8141110" y="4455621"/>
            <a:ext cx="3417990" cy="1238616"/>
          </a:xfrm>
        </p:spPr>
        <p:txBody>
          <a:bodyPr vert="horz" lIns="91440" tIns="45720" rIns="91440" bIns="45720" rtlCol="0">
            <a:normAutofit/>
          </a:bodyPr>
          <a:lstStyle/>
          <a:p>
            <a:pPr indent="-228600">
              <a:buFont typeface="Arial" panose="020B0604020202020204" pitchFamily="34" charset="0"/>
              <a:buChar char="•"/>
            </a:pPr>
            <a:endParaRPr lang="en-US" sz="2000">
              <a:solidFill>
                <a:schemeClr val="tx1">
                  <a:lumMod val="85000"/>
                  <a:lumOff val="15000"/>
                </a:schemeClr>
              </a:solidFill>
            </a:endParaRPr>
          </a:p>
          <a:p>
            <a:pPr indent="-228600">
              <a:buFont typeface="Arial" panose="020B0604020202020204" pitchFamily="34" charset="0"/>
              <a:buChar char="•"/>
            </a:pPr>
            <a:endParaRPr lang="en-US" sz="2000">
              <a:solidFill>
                <a:schemeClr val="tx1">
                  <a:lumMod val="85000"/>
                  <a:lumOff val="15000"/>
                </a:schemeClr>
              </a:solidFill>
            </a:endParaRPr>
          </a:p>
        </p:txBody>
      </p:sp>
      <p:pic>
        <p:nvPicPr>
          <p:cNvPr id="14" name="Google Shape;245;p38">
            <a:extLst>
              <a:ext uri="{FF2B5EF4-FFF2-40B4-BE49-F238E27FC236}">
                <a16:creationId xmlns:a16="http://schemas.microsoft.com/office/drawing/2014/main" id="{97671C60-A509-4EBE-A344-5434FE4A4332}"/>
              </a:ext>
            </a:extLst>
          </p:cNvPr>
          <p:cNvPicPr preferRelativeResize="0">
            <a:picLocks noGrp="1"/>
          </p:cNvPicPr>
          <p:nvPr>
            <p:ph type="pic" idx="4294967295"/>
          </p:nvPr>
        </p:nvPicPr>
        <p:blipFill rotWithShape="1">
          <a:blip r:embed="rId3"/>
          <a:srcRect r="1934" b="-2"/>
          <a:stretch/>
        </p:blipFill>
        <p:spPr>
          <a:xfrm>
            <a:off x="1166031" y="640081"/>
            <a:ext cx="5848153" cy="5054156"/>
          </a:xfrm>
          <a:prstGeom prst="rect">
            <a:avLst/>
          </a:prstGeom>
          <a:noFill/>
        </p:spPr>
      </p:pic>
      <p:cxnSp>
        <p:nvCxnSpPr>
          <p:cNvPr id="249" name="Straight Connector 12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0" name="Rectangle 12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Google Shape;267;p41">
            <a:extLst>
              <a:ext uri="{FF2B5EF4-FFF2-40B4-BE49-F238E27FC236}">
                <a16:creationId xmlns:a16="http://schemas.microsoft.com/office/drawing/2014/main" id="{2AB2BB88-2500-F74B-8EC6-0D961F67EE6C}"/>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7</a:t>
            </a:fld>
            <a:endParaRPr lang="en-US" sz="105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9"/>
          <p:cNvSpPr txBox="1">
            <a:spLocks noGrp="1"/>
          </p:cNvSpPr>
          <p:nvPr>
            <p:ph type="title"/>
          </p:nvPr>
        </p:nvSpPr>
        <p:spPr>
          <a:prstGeom prst="rect">
            <a:avLst/>
          </a:prstGeom>
        </p:spPr>
        <p:txBody>
          <a:bodyPr spcFirstLastPara="1" vert="horz" lIns="91440" tIns="45720" rIns="91440" bIns="45720" rtlCol="0" anchor="ctr" anchorCtr="0">
            <a:normAutofit/>
          </a:bodyPr>
          <a:lstStyle/>
          <a:p>
            <a:pPr>
              <a:spcBef>
                <a:spcPct val="0"/>
              </a:spcBef>
            </a:pPr>
            <a:r>
              <a:rPr lang="en-US" kern="1200">
                <a:solidFill>
                  <a:schemeClr val="tx1"/>
                </a:solidFill>
                <a:latin typeface="+mj-lt"/>
                <a:ea typeface="+mj-ea"/>
                <a:cs typeface="+mj-cs"/>
              </a:rPr>
              <a:t>Business-Oriented Perspective</a:t>
            </a:r>
          </a:p>
        </p:txBody>
      </p:sp>
      <p:sp>
        <p:nvSpPr>
          <p:cNvPr id="251" name="Google Shape;251;p39"/>
          <p:cNvSpPr txBox="1">
            <a:spLocks noGrp="1"/>
          </p:cNvSpPr>
          <p:nvPr>
            <p:ph idx="1"/>
          </p:nvPr>
        </p:nvSpPr>
        <p:spPr>
          <a:prstGeom prst="rect">
            <a:avLst/>
          </a:prstGeom>
        </p:spPr>
        <p:txBody>
          <a:bodyPr spcFirstLastPara="1" vert="horz" lIns="91440" tIns="45720" rIns="91440" bIns="45720" rtlCol="0" anchor="t" anchorCtr="0">
            <a:normAutofit fontScale="85000" lnSpcReduction="10000"/>
          </a:bodyPr>
          <a:lstStyle/>
          <a:p>
            <a:pPr marL="457200" indent="-228600">
              <a:spcBef>
                <a:spcPts val="2300"/>
              </a:spcBef>
              <a:buClr>
                <a:srgbClr val="313131"/>
              </a:buClr>
              <a:buFont typeface="Arial" panose="020B0604020202020204" pitchFamily="34" charset="0"/>
              <a:buChar char="•"/>
            </a:pPr>
            <a:r>
              <a:rPr lang="en-US" sz="1900" b="1" dirty="0">
                <a:solidFill>
                  <a:schemeClr val="tx1"/>
                </a:solidFill>
                <a:sym typeface="Arial"/>
              </a:rPr>
              <a:t>Decision Context (What?)</a:t>
            </a:r>
          </a:p>
          <a:p>
            <a:pPr marL="914400" lvl="1" indent="-228600">
              <a:spcBef>
                <a:spcPts val="0"/>
              </a:spcBef>
              <a:buClr>
                <a:srgbClr val="313131"/>
              </a:buClr>
              <a:buFont typeface="Arial" panose="020B0604020202020204" pitchFamily="34" charset="0"/>
              <a:buChar char="•"/>
            </a:pPr>
            <a:r>
              <a:rPr lang="en-US" sz="1900" dirty="0">
                <a:sym typeface="Arial"/>
              </a:rPr>
              <a:t>How can business goals be quantified? What decisions need to be made?</a:t>
            </a:r>
          </a:p>
          <a:p>
            <a:pPr marL="914400" lvl="1" indent="-228600">
              <a:spcBef>
                <a:spcPts val="0"/>
              </a:spcBef>
              <a:buClr>
                <a:srgbClr val="313131"/>
              </a:buClr>
              <a:buFont typeface="Arial" panose="020B0604020202020204" pitchFamily="34" charset="0"/>
              <a:buChar char="•"/>
            </a:pPr>
            <a:r>
              <a:rPr lang="en-US" sz="1900" dirty="0">
                <a:sym typeface="Arial"/>
              </a:rPr>
              <a:t>What is the impact of decision on revenue enhancement, cost reduction, and risk management?</a:t>
            </a:r>
          </a:p>
          <a:p>
            <a:pPr marL="914400" lvl="1" indent="-228600">
              <a:spcBef>
                <a:spcPts val="0"/>
              </a:spcBef>
              <a:buClr>
                <a:srgbClr val="313131"/>
              </a:buClr>
              <a:buFont typeface="Arial" panose="020B0604020202020204" pitchFamily="34" charset="0"/>
              <a:buChar char="•"/>
            </a:pPr>
            <a:r>
              <a:rPr lang="en-US" sz="1900" dirty="0">
                <a:sym typeface="Arial"/>
              </a:rPr>
              <a:t>What needs to be done to enhance the effectiveness of decision making?</a:t>
            </a:r>
          </a:p>
          <a:p>
            <a:pPr marL="457200" indent="-228600">
              <a:spcBef>
                <a:spcPts val="0"/>
              </a:spcBef>
              <a:buClr>
                <a:srgbClr val="313131"/>
              </a:buClr>
              <a:buFont typeface="Arial" panose="020B0604020202020204" pitchFamily="34" charset="0"/>
              <a:buChar char="•"/>
            </a:pPr>
            <a:r>
              <a:rPr lang="en-US" sz="1900" b="1" dirty="0">
                <a:solidFill>
                  <a:schemeClr val="tx1"/>
                </a:solidFill>
                <a:sym typeface="Arial"/>
              </a:rPr>
              <a:t>Technological Context (How? When? Where?)</a:t>
            </a:r>
          </a:p>
          <a:p>
            <a:pPr marL="914400" lvl="1" indent="-228600">
              <a:spcBef>
                <a:spcPts val="0"/>
              </a:spcBef>
              <a:buClr>
                <a:srgbClr val="313131"/>
              </a:buClr>
              <a:buFont typeface="Arial" panose="020B0604020202020204" pitchFamily="34" charset="0"/>
              <a:buChar char="•"/>
            </a:pPr>
            <a:r>
              <a:rPr lang="en-US" sz="1900" dirty="0">
                <a:sym typeface="Arial"/>
              </a:rPr>
              <a:t>Does the technology for decision making need to be centralized or decentralized?</a:t>
            </a:r>
          </a:p>
          <a:p>
            <a:pPr marL="914400" lvl="1" indent="-228600">
              <a:spcBef>
                <a:spcPts val="0"/>
              </a:spcBef>
              <a:buClr>
                <a:srgbClr val="313131"/>
              </a:buClr>
              <a:buFont typeface="Arial" panose="020B0604020202020204" pitchFamily="34" charset="0"/>
              <a:buChar char="•"/>
            </a:pPr>
            <a:r>
              <a:rPr lang="en-US" sz="1900" dirty="0">
                <a:sym typeface="Arial"/>
              </a:rPr>
              <a:t>What technology is required that would support the requisite immediacy in decision making?</a:t>
            </a:r>
          </a:p>
          <a:p>
            <a:pPr marL="914400" lvl="1" indent="-228600">
              <a:spcBef>
                <a:spcPts val="0"/>
              </a:spcBef>
              <a:buClr>
                <a:srgbClr val="313131"/>
              </a:buClr>
              <a:buFont typeface="Arial" panose="020B0604020202020204" pitchFamily="34" charset="0"/>
              <a:buChar char="•"/>
            </a:pPr>
            <a:r>
              <a:rPr lang="en-US" sz="1900" dirty="0">
                <a:sym typeface="Arial"/>
              </a:rPr>
              <a:t>How do different tools support clarification of assumptions in decision making?</a:t>
            </a:r>
          </a:p>
          <a:p>
            <a:pPr marL="457200" indent="-228600">
              <a:spcBef>
                <a:spcPts val="0"/>
              </a:spcBef>
              <a:buClr>
                <a:srgbClr val="313131"/>
              </a:buClr>
              <a:buFont typeface="Arial" panose="020B0604020202020204" pitchFamily="34" charset="0"/>
              <a:buChar char="•"/>
            </a:pPr>
            <a:r>
              <a:rPr lang="en-US" sz="1900" b="1" dirty="0">
                <a:solidFill>
                  <a:schemeClr val="tx1"/>
                </a:solidFill>
                <a:sym typeface="Arial"/>
              </a:rPr>
              <a:t>Organizational Context (Who?)</a:t>
            </a:r>
          </a:p>
          <a:p>
            <a:pPr marL="914400" lvl="1" indent="-228600">
              <a:spcBef>
                <a:spcPts val="0"/>
              </a:spcBef>
              <a:buClr>
                <a:srgbClr val="313131"/>
              </a:buClr>
              <a:buFont typeface="Arial" panose="020B0604020202020204" pitchFamily="34" charset="0"/>
              <a:buChar char="•"/>
            </a:pPr>
            <a:r>
              <a:rPr lang="en-US" sz="1900" dirty="0">
                <a:sym typeface="Arial"/>
              </a:rPr>
              <a:t>Who are the key constituents in decision making?</a:t>
            </a:r>
          </a:p>
          <a:p>
            <a:pPr marL="914400" lvl="1" indent="-228600">
              <a:spcBef>
                <a:spcPts val="0"/>
              </a:spcBef>
              <a:buClr>
                <a:srgbClr val="313131"/>
              </a:buClr>
              <a:buFont typeface="Arial" panose="020B0604020202020204" pitchFamily="34" charset="0"/>
              <a:buChar char="•"/>
            </a:pPr>
            <a:r>
              <a:rPr lang="en-US" sz="1900" dirty="0">
                <a:sym typeface="Arial"/>
              </a:rPr>
              <a:t>What are the beliefs and culture that can influence decision making?</a:t>
            </a:r>
          </a:p>
          <a:p>
            <a:pPr marL="914400" lvl="1" indent="-228600">
              <a:spcBef>
                <a:spcPts val="0"/>
              </a:spcBef>
              <a:buClr>
                <a:srgbClr val="313131"/>
              </a:buClr>
              <a:buFont typeface="Arial" panose="020B0604020202020204" pitchFamily="34" charset="0"/>
              <a:buChar char="•"/>
            </a:pPr>
            <a:r>
              <a:rPr lang="en-US" sz="1900" dirty="0">
                <a:sym typeface="Arial"/>
              </a:rPr>
              <a:t>How do regulations influence decision-making?</a:t>
            </a:r>
            <a:endParaRPr lang="en-US" sz="1900" dirty="0"/>
          </a:p>
        </p:txBody>
      </p:sp>
      <p:sp>
        <p:nvSpPr>
          <p:cNvPr id="5" name="Google Shape;267;p41">
            <a:extLst>
              <a:ext uri="{FF2B5EF4-FFF2-40B4-BE49-F238E27FC236}">
                <a16:creationId xmlns:a16="http://schemas.microsoft.com/office/drawing/2014/main" id="{320002FE-C73C-F14F-92D6-ED782094C6A0}"/>
              </a:ext>
            </a:extLst>
          </p:cNvPr>
          <p:cNvSpPr txBox="1">
            <a:spLocks/>
          </p:cNvSpPr>
          <p:nvPr/>
        </p:nvSpPr>
        <p:spPr>
          <a:xfrm>
            <a:off x="10993582" y="6446838"/>
            <a:ext cx="780010" cy="365125"/>
          </a:xfrm>
          <a:prstGeom prst="rect">
            <a:avLst/>
          </a:prstGeom>
        </p:spPr>
        <p:txBody>
          <a:bodyPr spcFirstLastPara="1" vert="horz" lIns="91440" tIns="45720" rIns="91440" bIns="45720"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00000000-1234-1234-1234-123412341234}" type="slidenum">
              <a:rPr lang="en-US" sz="1050" smtClean="0">
                <a:solidFill>
                  <a:schemeClr val="bg1"/>
                </a:solidFill>
              </a:rPr>
              <a:pPr>
                <a:spcAft>
                  <a:spcPts val="600"/>
                </a:spcAft>
              </a:pPr>
              <a:t>8</a:t>
            </a:fld>
            <a:endParaRPr lang="en-US" sz="105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7"/>
        <p:cNvGrpSpPr/>
        <p:nvPr/>
      </p:nvGrpSpPr>
      <p:grpSpPr>
        <a:xfrm>
          <a:off x="0" y="0"/>
          <a:ext cx="0" cy="0"/>
          <a:chOff x="0" y="0"/>
          <a:chExt cx="0" cy="0"/>
        </a:xfrm>
      </p:grpSpPr>
      <p:sp>
        <p:nvSpPr>
          <p:cNvPr id="73" name="Rectangle 7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Google Shape;258;p40"/>
          <p:cNvSpPr txBox="1">
            <a:spLocks noGrp="1"/>
          </p:cNvSpPr>
          <p:nvPr>
            <p:ph type="title"/>
          </p:nvPr>
        </p:nvSpPr>
        <p:spPr>
          <a:xfrm>
            <a:off x="643468" y="643467"/>
            <a:ext cx="3073550" cy="5126203"/>
          </a:xfrm>
        </p:spPr>
        <p:txBody>
          <a:bodyPr vert="horz" lIns="91440" tIns="45720" rIns="91440" bIns="45720" rtlCol="0" anchor="ctr">
            <a:normAutofit/>
          </a:bodyPr>
          <a:lstStyle/>
          <a:p>
            <a:pPr algn="r">
              <a:spcBef>
                <a:spcPct val="0"/>
              </a:spcBef>
            </a:pPr>
            <a:r>
              <a:rPr lang="en-US" sz="4100">
                <a:solidFill>
                  <a:schemeClr val="tx1">
                    <a:lumMod val="75000"/>
                    <a:lumOff val="25000"/>
                  </a:schemeClr>
                </a:solidFill>
                <a:latin typeface="+mj-lt"/>
                <a:cs typeface="+mj-cs"/>
              </a:rPr>
              <a:t>Data-Oriented Perspective</a:t>
            </a:r>
          </a:p>
        </p:txBody>
      </p:sp>
      <p:cxnSp>
        <p:nvCxnSpPr>
          <p:cNvPr id="79" name="Straight Connector 7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59" name="Google Shape;259;p40"/>
          <p:cNvSpPr txBox="1">
            <a:spLocks noGrp="1"/>
          </p:cNvSpPr>
          <p:nvPr>
            <p:ph type="body" idx="1"/>
          </p:nvPr>
        </p:nvSpPr>
        <p:spPr>
          <a:xfrm>
            <a:off x="4363786" y="621697"/>
            <a:ext cx="6791894" cy="5147973"/>
          </a:xfrm>
        </p:spPr>
        <p:txBody>
          <a:bodyPr vert="horz" lIns="0" tIns="45720" rIns="0" bIns="45720" rtlCol="0" anchor="ctr">
            <a:normAutofit/>
          </a:bodyPr>
          <a:lstStyle/>
          <a:p>
            <a:pPr>
              <a:spcBef>
                <a:spcPts val="0"/>
              </a:spcBef>
            </a:pPr>
            <a:r>
              <a:rPr lang="en-US" sz="1600" u="sng" dirty="0">
                <a:solidFill>
                  <a:schemeClr val="tx1">
                    <a:lumMod val="75000"/>
                    <a:lumOff val="25000"/>
                  </a:schemeClr>
                </a:solidFill>
                <a:sym typeface="Arial"/>
              </a:rPr>
              <a:t>Use</a:t>
            </a:r>
          </a:p>
          <a:p>
            <a:pPr lvl="1">
              <a:lnSpc>
                <a:spcPct val="110000"/>
              </a:lnSpc>
              <a:spcBef>
                <a:spcPts val="0"/>
              </a:spcBef>
            </a:pPr>
            <a:r>
              <a:rPr lang="en-US" sz="1600" dirty="0">
                <a:sym typeface="Arial"/>
              </a:rPr>
              <a:t>Access</a:t>
            </a:r>
          </a:p>
          <a:p>
            <a:pPr lvl="2">
              <a:lnSpc>
                <a:spcPct val="110000"/>
              </a:lnSpc>
              <a:spcBef>
                <a:spcPts val="0"/>
              </a:spcBef>
            </a:pPr>
            <a:r>
              <a:rPr lang="en-US" sz="1600" dirty="0">
                <a:sym typeface="Arial"/>
              </a:rPr>
              <a:t>Operational</a:t>
            </a:r>
          </a:p>
          <a:p>
            <a:pPr lvl="2">
              <a:lnSpc>
                <a:spcPct val="110000"/>
              </a:lnSpc>
              <a:spcBef>
                <a:spcPts val="0"/>
              </a:spcBef>
            </a:pPr>
            <a:r>
              <a:rPr lang="en-US" sz="1600" dirty="0">
                <a:sym typeface="Arial"/>
              </a:rPr>
              <a:t>Reconciled</a:t>
            </a:r>
          </a:p>
          <a:p>
            <a:pPr lvl="2">
              <a:lnSpc>
                <a:spcPct val="110000"/>
              </a:lnSpc>
              <a:spcBef>
                <a:spcPts val="0"/>
              </a:spcBef>
            </a:pPr>
            <a:r>
              <a:rPr lang="en-US" sz="1600" dirty="0">
                <a:sym typeface="Arial"/>
              </a:rPr>
              <a:t>Big Data</a:t>
            </a:r>
          </a:p>
          <a:p>
            <a:pPr lvl="1">
              <a:lnSpc>
                <a:spcPct val="110000"/>
              </a:lnSpc>
              <a:spcBef>
                <a:spcPts val="0"/>
              </a:spcBef>
            </a:pPr>
            <a:r>
              <a:rPr lang="en-US" sz="1600" dirty="0">
                <a:sym typeface="Arial"/>
              </a:rPr>
              <a:t>Analysis</a:t>
            </a:r>
          </a:p>
          <a:p>
            <a:pPr lvl="2">
              <a:lnSpc>
                <a:spcPct val="110000"/>
              </a:lnSpc>
              <a:spcBef>
                <a:spcPts val="0"/>
              </a:spcBef>
            </a:pPr>
            <a:r>
              <a:rPr lang="en-US" sz="1600" dirty="0">
                <a:sym typeface="Arial"/>
              </a:rPr>
              <a:t>Predictive Analysis</a:t>
            </a:r>
          </a:p>
          <a:p>
            <a:pPr lvl="2">
              <a:lnSpc>
                <a:spcPct val="110000"/>
              </a:lnSpc>
              <a:spcBef>
                <a:spcPts val="0"/>
              </a:spcBef>
            </a:pPr>
            <a:r>
              <a:rPr lang="en-US" sz="1600" dirty="0">
                <a:sym typeface="Arial"/>
              </a:rPr>
              <a:t>Forecasting</a:t>
            </a:r>
          </a:p>
          <a:p>
            <a:pPr lvl="2">
              <a:lnSpc>
                <a:spcPct val="110000"/>
              </a:lnSpc>
              <a:spcBef>
                <a:spcPts val="0"/>
              </a:spcBef>
            </a:pPr>
            <a:r>
              <a:rPr lang="en-US" sz="1600" dirty="0">
                <a:sym typeface="Arial"/>
              </a:rPr>
              <a:t>Simulation</a:t>
            </a:r>
          </a:p>
          <a:p>
            <a:pPr lvl="2">
              <a:lnSpc>
                <a:spcPct val="110000"/>
              </a:lnSpc>
              <a:spcBef>
                <a:spcPts val="0"/>
              </a:spcBef>
            </a:pPr>
            <a:r>
              <a:rPr lang="en-US" sz="1600" dirty="0">
                <a:sym typeface="Arial"/>
              </a:rPr>
              <a:t>Optimization</a:t>
            </a:r>
          </a:p>
          <a:p>
            <a:pPr lvl="2">
              <a:lnSpc>
                <a:spcPct val="110000"/>
              </a:lnSpc>
              <a:spcBef>
                <a:spcPts val="0"/>
              </a:spcBef>
            </a:pPr>
            <a:r>
              <a:rPr lang="en-US" sz="1600" dirty="0">
                <a:sym typeface="Arial"/>
              </a:rPr>
              <a:t>Text analytics</a:t>
            </a:r>
          </a:p>
          <a:p>
            <a:pPr lvl="2">
              <a:lnSpc>
                <a:spcPct val="110000"/>
              </a:lnSpc>
              <a:spcBef>
                <a:spcPts val="0"/>
              </a:spcBef>
            </a:pPr>
            <a:r>
              <a:rPr lang="en-US" sz="1600" dirty="0">
                <a:sym typeface="Arial"/>
              </a:rPr>
              <a:t>Web Analysis</a:t>
            </a:r>
          </a:p>
          <a:p>
            <a:pPr lvl="2">
              <a:lnSpc>
                <a:spcPct val="110000"/>
              </a:lnSpc>
              <a:spcBef>
                <a:spcPts val="0"/>
              </a:spcBef>
            </a:pPr>
            <a:r>
              <a:rPr lang="en-US" sz="1600" dirty="0">
                <a:sym typeface="Arial"/>
              </a:rPr>
              <a:t>Social Network Analysis</a:t>
            </a:r>
          </a:p>
          <a:p>
            <a:pPr lvl="1">
              <a:lnSpc>
                <a:spcPct val="110000"/>
              </a:lnSpc>
              <a:spcBef>
                <a:spcPts val="0"/>
              </a:spcBef>
            </a:pPr>
            <a:r>
              <a:rPr lang="en-US" sz="1600" dirty="0">
                <a:sym typeface="Arial"/>
              </a:rPr>
              <a:t>Delivery</a:t>
            </a:r>
          </a:p>
          <a:p>
            <a:pPr lvl="2">
              <a:lnSpc>
                <a:spcPct val="110000"/>
              </a:lnSpc>
              <a:spcBef>
                <a:spcPts val="0"/>
              </a:spcBef>
            </a:pPr>
            <a:r>
              <a:rPr lang="en-US" sz="1600" dirty="0">
                <a:sym typeface="Arial"/>
              </a:rPr>
              <a:t>Dashboard</a:t>
            </a:r>
          </a:p>
          <a:p>
            <a:pPr>
              <a:spcBef>
                <a:spcPts val="0"/>
              </a:spcBef>
            </a:pPr>
            <a:endParaRPr lang="en-US" sz="1600" dirty="0">
              <a:solidFill>
                <a:schemeClr val="tx1">
                  <a:lumMod val="75000"/>
                  <a:lumOff val="25000"/>
                </a:schemeClr>
              </a:solidFill>
              <a:sym typeface="Arial"/>
            </a:endParaRPr>
          </a:p>
          <a:p>
            <a:pPr>
              <a:spcBef>
                <a:spcPts val="0"/>
              </a:spcBef>
            </a:pPr>
            <a:r>
              <a:rPr lang="en-US" sz="1600" u="sng" dirty="0">
                <a:solidFill>
                  <a:schemeClr val="tx1">
                    <a:lumMod val="75000"/>
                    <a:lumOff val="25000"/>
                  </a:schemeClr>
                </a:solidFill>
                <a:sym typeface="Arial"/>
              </a:rPr>
              <a:t>Design and Storage</a:t>
            </a:r>
          </a:p>
          <a:p>
            <a:pPr>
              <a:spcBef>
                <a:spcPts val="0"/>
              </a:spcBef>
            </a:pPr>
            <a:r>
              <a:rPr lang="en-US" sz="1600" u="sng" dirty="0">
                <a:solidFill>
                  <a:schemeClr val="tx1">
                    <a:lumMod val="75000"/>
                    <a:lumOff val="25000"/>
                  </a:schemeClr>
                </a:solidFill>
                <a:sym typeface="Arial"/>
              </a:rPr>
              <a:t>Processes and People</a:t>
            </a:r>
          </a:p>
        </p:txBody>
      </p:sp>
      <p:sp>
        <p:nvSpPr>
          <p:cNvPr id="81" name="Rectangle 80">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Google Shape;260;p40"/>
          <p:cNvSpPr txBox="1">
            <a:spLocks noGrp="1"/>
          </p:cNvSpPr>
          <p:nvPr>
            <p:ph type="sldNum" idx="4"/>
          </p:nvPr>
        </p:nvSpPr>
        <p:spPr>
          <a:xfrm>
            <a:off x="10993582" y="6446838"/>
            <a:ext cx="780010" cy="365125"/>
          </a:xfrm>
        </p:spPr>
        <p:txBody>
          <a:bodyPr vert="horz" lIns="91440" tIns="45720" rIns="91440" bIns="45720" rtlCol="0" anchor="ctr">
            <a:normAutofit/>
          </a:bodyPr>
          <a:lstStyle/>
          <a:p>
            <a:pPr>
              <a:spcAft>
                <a:spcPts val="600"/>
              </a:spcAft>
            </a:pPr>
            <a:fld id="{00000000-1234-1234-1234-123412341234}" type="slidenum">
              <a:rPr lang="en-US" sz="1050"/>
              <a:pPr>
                <a:spcAft>
                  <a:spcPts val="600"/>
                </a:spcAft>
              </a:pPr>
              <a:t>9</a:t>
            </a:fld>
            <a:endParaRPr lang="en-US" sz="1050"/>
          </a:p>
        </p:txBody>
      </p:sp>
    </p:spTree>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70F49E-A1F9-47B4-B217-E100630EFC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6B63218-A2B6-40CF-BCE7-190CEF2AE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1853</Words>
  <Application>Microsoft Macintosh PowerPoint</Application>
  <PresentationFormat>Widescreen</PresentationFormat>
  <Paragraphs>377</Paragraphs>
  <Slides>49</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Bookman Old Style</vt:lpstr>
      <vt:lpstr>Calibri</vt:lpstr>
      <vt:lpstr>Franklin Gothic Book</vt:lpstr>
      <vt:lpstr>Roboto Slab</vt:lpstr>
      <vt:lpstr>Source Sans Pro</vt:lpstr>
      <vt:lpstr>1_RetrospectVTI</vt:lpstr>
      <vt:lpstr>AT82.02</vt:lpstr>
      <vt:lpstr>PowerPoint Presentation</vt:lpstr>
      <vt:lpstr>PowerPoint Presentation</vt:lpstr>
      <vt:lpstr>PowerPoint Presentation</vt:lpstr>
      <vt:lpstr>Three major sources of data...</vt:lpstr>
      <vt:lpstr>PowerPoint Presentation</vt:lpstr>
      <vt:lpstr>Data Management: Perspectives &amp; Contexts</vt:lpstr>
      <vt:lpstr>Business-Oriented Perspective</vt:lpstr>
      <vt:lpstr>Data-Oriented Perspective</vt:lpstr>
      <vt:lpstr>Data-Oriented Perspective</vt:lpstr>
      <vt:lpstr>Decision Making in Enterprises</vt:lpstr>
      <vt:lpstr>OLTP: Online Transaction Processing Database System Components</vt:lpstr>
      <vt:lpstr>Top Enterprise Relational DBMS</vt:lpstr>
      <vt:lpstr>Business Intelligence Stack</vt:lpstr>
      <vt:lpstr>PowerPoint Presentation</vt:lpstr>
      <vt:lpstr>PowerPoint Presentation</vt:lpstr>
      <vt:lpstr>Data Model describes data characteristics </vt:lpstr>
      <vt:lpstr>Data Model describes data characteristics </vt:lpstr>
      <vt:lpstr>Data Model Structures</vt:lpstr>
      <vt:lpstr>Data Model Structures</vt:lpstr>
      <vt:lpstr>Data Model Structures</vt:lpstr>
      <vt:lpstr>Data Model Structures</vt:lpstr>
      <vt:lpstr>Data Model Structures</vt:lpstr>
      <vt:lpstr>Data Model Structures</vt:lpstr>
      <vt:lpstr>Data Model Operations</vt:lpstr>
      <vt:lpstr>Data Model Operations</vt:lpstr>
      <vt:lpstr>Data Model Operations</vt:lpstr>
      <vt:lpstr>Data Model Operations</vt:lpstr>
      <vt:lpstr>Data Model Operations</vt:lpstr>
      <vt:lpstr>Data Model Constraints</vt:lpstr>
      <vt:lpstr>Data Model Constraints</vt:lpstr>
      <vt:lpstr>Data Model Constraints</vt:lpstr>
      <vt:lpstr>Different Kinds of Data Models</vt:lpstr>
      <vt:lpstr>PowerPoint Presentation</vt:lpstr>
      <vt:lpstr>Semi-structured Data Model</vt:lpstr>
      <vt:lpstr>A Simple HTML Document</vt:lpstr>
      <vt:lpstr>XML: A Generalization of HTML</vt:lpstr>
      <vt:lpstr>JSON: Java Script Object Notation</vt:lpstr>
      <vt:lpstr>JSON: Java Script Object Notation</vt:lpstr>
      <vt:lpstr>PowerPoint Presentation</vt:lpstr>
      <vt:lpstr>Tree Data Structure</vt:lpstr>
      <vt:lpstr>Tree Data Structure</vt:lpstr>
      <vt:lpstr>Let’s Discuss: Utilization of XML or JSON on the Internet</vt:lpstr>
      <vt:lpstr>Evolution of data models</vt:lpstr>
      <vt:lpstr>Data Management &amp; Database Technology</vt:lpstr>
      <vt:lpstr>How to Manage Data</vt:lpstr>
      <vt:lpstr>Database</vt:lpstr>
      <vt:lpstr>Importance of Database Technology</vt:lpstr>
      <vt:lpstr> Thank you.  Exit Slip:  Discuss 3 important things / concepts  we have learned 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2020-08-07T03:43:16Z</dcterms:created>
  <dcterms:modified xsi:type="dcterms:W3CDTF">2020-08-11T08:56:01Z</dcterms:modified>
</cp:coreProperties>
</file>