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9" r:id="rId3"/>
    <p:sldId id="385" r:id="rId4"/>
    <p:sldId id="271" r:id="rId5"/>
    <p:sldId id="274" r:id="rId6"/>
    <p:sldId id="387" r:id="rId7"/>
    <p:sldId id="270" r:id="rId8"/>
    <p:sldId id="375" r:id="rId9"/>
    <p:sldId id="388" r:id="rId10"/>
    <p:sldId id="462" r:id="rId11"/>
    <p:sldId id="527" r:id="rId12"/>
    <p:sldId id="428" r:id="rId13"/>
    <p:sldId id="425" r:id="rId14"/>
    <p:sldId id="430" r:id="rId15"/>
    <p:sldId id="431" r:id="rId16"/>
    <p:sldId id="433" r:id="rId17"/>
    <p:sldId id="459" r:id="rId18"/>
    <p:sldId id="516" r:id="rId19"/>
    <p:sldId id="435" r:id="rId20"/>
    <p:sldId id="436" r:id="rId21"/>
    <p:sldId id="437" r:id="rId22"/>
    <p:sldId id="438" r:id="rId23"/>
    <p:sldId id="465" r:id="rId24"/>
    <p:sldId id="466" r:id="rId25"/>
    <p:sldId id="467" r:id="rId26"/>
    <p:sldId id="475" r:id="rId27"/>
    <p:sldId id="469" r:id="rId28"/>
    <p:sldId id="470" r:id="rId29"/>
    <p:sldId id="471" r:id="rId30"/>
    <p:sldId id="602" r:id="rId31"/>
    <p:sldId id="600" r:id="rId32"/>
    <p:sldId id="473" r:id="rId33"/>
    <p:sldId id="479" r:id="rId34"/>
    <p:sldId id="440" r:id="rId35"/>
    <p:sldId id="442" r:id="rId36"/>
    <p:sldId id="453" r:id="rId37"/>
    <p:sldId id="441" r:id="rId38"/>
    <p:sldId id="520" r:id="rId39"/>
    <p:sldId id="461" r:id="rId40"/>
    <p:sldId id="367" r:id="rId41"/>
    <p:sldId id="490" r:id="rId42"/>
    <p:sldId id="489" r:id="rId43"/>
    <p:sldId id="499" r:id="rId44"/>
    <p:sldId id="503" r:id="rId45"/>
    <p:sldId id="493" r:id="rId46"/>
    <p:sldId id="497" r:id="rId47"/>
    <p:sldId id="492" r:id="rId48"/>
    <p:sldId id="521" r:id="rId49"/>
    <p:sldId id="368" r:id="rId50"/>
    <p:sldId id="369" r:id="rId51"/>
    <p:sldId id="522" r:id="rId52"/>
    <p:sldId id="523" r:id="rId53"/>
    <p:sldId id="524" r:id="rId54"/>
    <p:sldId id="601" r:id="rId55"/>
    <p:sldId id="395" r:id="rId56"/>
    <p:sldId id="397" r:id="rId57"/>
    <p:sldId id="530" r:id="rId58"/>
    <p:sldId id="529" r:id="rId59"/>
    <p:sldId id="531" r:id="rId60"/>
    <p:sldId id="532" r:id="rId61"/>
    <p:sldId id="598" r:id="rId62"/>
    <p:sldId id="599" r:id="rId63"/>
    <p:sldId id="546" r:id="rId64"/>
    <p:sldId id="589" r:id="rId65"/>
  </p:sldIdLst>
  <p:sldSz cx="12192000" cy="6858000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omic Sans MS" panose="030F0702030302020204" pitchFamily="66" charset="0"/>
      <p:regular r:id="rId72"/>
      <p:bold r:id="rId73"/>
      <p:italic r:id="rId74"/>
      <p:boldItalic r:id="rId75"/>
    </p:embeddedFont>
    <p:embeddedFont>
      <p:font typeface="Roboto" panose="020B0604020202020204" charset="0"/>
      <p:regular r:id="rId76"/>
      <p:bold r:id="rId77"/>
      <p:italic r:id="rId78"/>
      <p:boldItalic r:id="rId79"/>
    </p:embeddedFont>
    <p:embeddedFont>
      <p:font typeface="Tahoma" panose="020B0604030504040204" pitchFamily="34" charset="0"/>
      <p:regular r:id="rId80"/>
      <p:bold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990"/>
    <a:srgbClr val="424242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4302" autoAdjust="0"/>
  </p:normalViewPr>
  <p:slideViewPr>
    <p:cSldViewPr snapToGrid="0">
      <p:cViewPr varScale="1">
        <p:scale>
          <a:sx n="56" d="100"/>
          <a:sy n="56" d="100"/>
        </p:scale>
        <p:origin x="1044" y="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44"/>
    </p:cViewPr>
  </p:sorterViewPr>
  <p:notesViewPr>
    <p:cSldViewPr snapToGrid="0">
      <p:cViewPr varScale="1">
        <p:scale>
          <a:sx n="84" d="100"/>
          <a:sy n="84" d="100"/>
        </p:scale>
        <p:origin x="30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9946-26BE-4B62-B4B2-E9409E5D8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40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33043A2-356E-4C2A-AFC2-EAB90DDBB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58FAE6-3D07-4056-8983-26F3F032C34B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D421186-FFAE-47EF-81AB-667C18BCC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6CC04A1-1E97-4964-A17A-40C89C75C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DF93465-9F83-4D3B-A96A-D1A7DB4F9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3CBF94-03C4-4965-BE8B-89A497033547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61E9F10-5E56-4C46-8C93-0E6F0DFA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8505F4C-0D7B-411F-AD7A-EEF158DA0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DB4448A-3046-4FA5-86D4-219290A300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C189AA-B06D-4C5D-B8FD-9491B828DB7F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D18F9E4-7716-4F5A-A071-A7CD32194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836E92D-125C-4A8C-A914-FF2F5299A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8B094FC-BF6D-4EF5-9254-9F2DF2D5D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F96EFF-7D1A-470B-A991-144074F76869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19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E0A34DE-7AC5-482D-A03F-53BC5CF0F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84E81C9-CB5A-4217-B357-FCA23B096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F4829C9-AA7A-420A-AFC3-CEF66AA05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8B8EB7-2F01-435B-883A-A3D72F658DF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20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D2C078C-5CBA-4D3E-9B8D-ECC3AA904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2891BC0-835B-49B2-A1F2-1B084707F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0C18814-3D72-4CA2-A4B1-894621239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5C6A1F-E06E-41C2-B85A-C5B21CBFD827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21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998D077-275B-4FAC-9AC8-5C0862F87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7977E83-B2ED-4524-AD3E-B29788217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564911D-C21D-4FD3-B2E9-025295549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9B4574-197D-4AFE-B534-92A2DA7D504F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22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94073C5-5292-45F4-90CD-DB5AB8D98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BBFDBC6-DA0D-443F-AB83-30FC91CED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5EF224A2-9A36-4B3E-9FC5-3798B2287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1D0413-ECD7-4628-950C-443361BBB326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23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AAA0B31-5DF4-4FED-81E7-494E0E2F4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A1B9583-16AE-4C17-B4A7-1AA8ACF81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2338C26-CE10-46F4-9688-CBF316312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1F7D8D-AAFD-413A-87D2-AF199CEEA38A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24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0F74C1D-B6AE-4492-A7D3-0B1A9D3B2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050C7F4-94D5-4B13-BF45-5F1D633E2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5717060-CA40-419B-B5B5-8696F5F3C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F2A67C-4599-44B5-96BF-29F0B67BEDCF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25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396AFC8-6E17-426E-BB91-1073FA4B8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0F0753E9-0AA9-4880-BB70-20A4C0C7F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99F03A6-421F-4C22-A587-D8736A307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2E2C9E-1042-4F7B-B73D-5ED4B60430DB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26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DEABFF6-CBD9-43AE-A840-61B3AFBF0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F0DDDF0-536E-46EC-BC63-B3ED71E89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7EEE58A-5D47-4C94-8495-AD52A94F6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60D596-8F71-43A9-9ECF-524324B9AB7D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27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8EA8E84-7234-400E-AAB6-378F3D2B0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3980FFF-1C23-415E-A6E0-C7D82C495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07C6B91-4EDE-49C4-946E-3350692BC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B233F6-A05D-42F0-83E6-CF3C26E4D369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28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EBDFE5A-69A5-4588-8A9B-EE14198B3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3291B46-999C-4BE6-94FE-104CCC927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A1A4B4D-9BDE-4A08-AB18-E2B1FFDFB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8ED87E-9122-4A7B-A5F2-0C83E8DE7458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29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D2214C0-9BA1-4410-967E-EBBA17D32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649589E-BACC-4454-9A6A-6436CD7D7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0AE54550-4D14-43C6-B9CE-453E474EF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F87D85-9CF7-4050-A1D2-DEAB0A7B935C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30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170D7ADC-390D-4674-B189-AA974BD66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528D906-EA0D-4D00-A25E-696880040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C396814-7FD4-401A-B0F6-98012A3A0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B85B38-5ACB-44A1-B226-48C8B8688CCD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57CFC81-F76C-406C-BDD3-5F3F04AB1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DE4DBDF-30A7-4F33-A7AB-CFAA89CF1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203D876-B137-482C-857E-35ECA380D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FE7667-D535-4D5C-B82E-7537E59C02A0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A41A8B6-BA41-41B3-9223-3FF94037B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BD1E865-6ECA-42D9-B916-14C44745C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71CADF2-BBD2-40A1-A1D1-16AF4C9B3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F74566-9543-41D7-B2BB-EC60E6B9EFC3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7912A8B-BBFC-4674-A580-CE0F1DCDC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881A626B-2705-4644-84ED-E6B49C9D8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10F1756-ECC2-4ED3-AA05-44E6815F5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0349E6-2252-456B-A431-3563A26DA388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34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6F32B15-91C3-4C9E-8CAC-D854B869D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7EE4BA-8167-4A97-AF67-366C2FC1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7AFE43E-FB23-477A-9361-044DFE090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B12C2F-819D-4BAB-94C9-1439CB4C56D3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35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0E7DA6F-7D77-4047-9E83-F25EF1011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F5C06A0-9B28-4D6E-B7F7-642EF9F3D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6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5EA41397-3AFD-402B-84B2-73E3E25E7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DB0FEE-2722-47B5-9E25-D959EE492821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36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AA92496-1CA0-4A93-AD29-37D9A607A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AB3AE325-B90A-47DB-90CE-044666901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6D113F88-05CA-4ABE-929F-D2D467582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CA38F3-1C1E-4620-9548-63897E81C916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37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08FC38E-D3D1-4A3A-84E1-313C033D1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AB028EB0-57A5-45A1-803A-B4410E387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72471047-C6CC-4B1B-97CB-136BA7306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48AEC8-111C-4D16-8AA1-029756670AE5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38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150900F-2D48-4A7D-BAD9-F5DEFD0B1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8D7F324-D39F-4163-A263-3C8F27C6D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6B55C5A-4B1E-42A2-95D8-632758D88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6BB19F-FBDA-4163-A54D-53097482E6BD}" type="slidenum">
              <a:rPr lang="en-US" altLang="en-US" sz="1300">
                <a:latin typeface="Tahoma" panose="020B0604030504040204" pitchFamily="34" charset="0"/>
              </a:rPr>
              <a:pPr eaLnBrk="1" hangingPunct="1"/>
              <a:t>39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F5441AC4-6F4B-4549-B9EA-6C8FF621F8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414D2E9-AC42-485F-BBD2-71B21FD08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AB4644C-F053-4471-B6AD-2884C32D3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94393E-1449-4E84-A54B-36C53BC993F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40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83FAAF9-051F-4A5E-A6EF-450F44F5C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C6EC85F-C3D1-4945-A9C6-F3C66F63E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C4AAE87-02C0-4424-8138-3C2404AE0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AAACCF-471C-4D8E-82E5-75E5A60E59FD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F6CFD81-5BE2-4951-A62A-A2D8547A6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5081DE8-505B-4D88-9BA6-E32B41FA3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AC4B64F-FCB7-444A-9C1B-F898C51ED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BEBDE3-40E3-453D-A643-ADD979D63455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7E571DF-032B-494B-9AEE-F4A5F6808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F7EB1D49-2694-41D3-A066-6FF081701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15F8917-4AAF-4C73-BA3E-0D4985D03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D339B9-05A3-47B4-9931-C41E4323B539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F250017-DC03-45E7-B996-C9DEF018F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A873680E-605D-411F-854F-6BA56B6EF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38E03F7-887F-421F-BCFD-AF37595FD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0E5F59-D1AE-4C61-9297-1A8A20991788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44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36C0044-B680-4D15-9E93-FA1B9B751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F4E6485-1C0C-4CFB-8C77-3E0A098D7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83D53B7A-D8CE-4DCC-B1F0-D6F6CCF74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68C31B-B9B1-42A4-A905-D407F00ACF40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45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5ED8355-D3D3-4C93-9252-2A214CAE5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A85BCFE-7771-4395-8A66-786032B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50FA0A9-1606-479D-AE6D-F1E9FEF35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5F7DC9-7634-48CA-B2CA-FF5069690071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10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3D5EA25-FA00-4062-B8F4-62940B37D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6DCAE0E-9E9F-4897-8B4B-86CDCB819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8707F035-F34D-4D4B-9AEC-43FB4D46F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5A6B70-5DE1-4DB3-B32A-C298E5DAD7A3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46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AEFB06F-FF0A-40F0-BE9C-A7AFF08AF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FB2CF10-3401-478D-A09F-8A64646FB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703ABC89-0F30-4CEB-8640-B77783F56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A6A16C-6E52-41C2-82C6-F3B79B8ED6A5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47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69F05F4-3E7B-4583-991E-1A5CDB824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4937813-2812-442E-928C-D48D3DFD9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60BA923-8D4E-416B-AF33-66E5D787A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E1AECD-04B8-4866-A965-B268D21BAF65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48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3B96863E-83A8-4CDF-BFC8-4FF3E5C47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047840F0-E693-4E56-9730-F480F85EB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5A59D2E3-1CFE-461C-A170-706D1FA4B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F725A3-3204-4F1D-ABE4-C75E16C99DE6}" type="slidenum">
              <a:rPr lang="en-US" altLang="en-US" sz="1300">
                <a:latin typeface="Tahoma" panose="020B0604030504040204" pitchFamily="34" charset="0"/>
              </a:rPr>
              <a:pPr eaLnBrk="1" hangingPunct="1"/>
              <a:t>49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64EBECC-EA65-418D-A1AF-E818975B7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3177DEF-0D9E-4FE9-9AA0-F0D9B9BF9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5B84B98-C0EE-4F36-9F34-F9EE86FB8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477982-72E2-4836-8D16-6F8F4CA3892B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50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E5E982E-7078-46E3-85A2-47CAD4ACE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78FCBCA-909E-4F77-9D50-91CE9DC80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21F80118-B9A5-4759-B140-3F32DE3E7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DF54E4-7930-4668-A6D0-B9E8F24C530A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28BD7E0-595B-4239-B899-2239C036B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5C70661-D9AF-492D-95B9-B229D8E0C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61124A9-40B4-4ACB-A5D0-69BB20ACF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D9A479-B9C7-4D57-ACFB-ABF16EAD7738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D16F858-4832-44B4-B452-109E14AFB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4F16672-7EC0-4B33-8621-577AC3970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B67710C-41E9-460B-A089-02CA1F289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425ABC-16AF-4554-9600-AB981C882C14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7F0611C-1930-47DB-86D7-47D3ED423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CD53816C-1AB9-431D-B441-D37A5736B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47E6DF59-E40E-40F9-8DA7-4604667CC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886F1C-54B9-4299-80D6-9C8B349D6145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54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751BF97-B91C-416F-91DA-44E5A4058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C5973F2-0783-4EBD-897E-6F041EF88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095D2B6-98D5-4179-A292-FDB7FD1B9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44227E-2771-4BD6-8B4D-FC25DAB4A167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55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66A7B376-CF5A-40F5-83F3-34E9572196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3C80422-E8C5-4E8A-96EE-E7957CF1C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947A415-5645-4262-9B9D-A4E82A85B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444D63-5441-42C1-8DF9-8629FF8CE871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11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E21D036-E40D-453E-861B-4878871CC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FAD9A36-BED3-4DD0-B47A-3401C826C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49E66C9-DCA1-4B3B-B527-B681E4DBF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31CDD1-67EB-4CAD-9359-3D336171C4B3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56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9D0713A-CFC4-40DF-9F89-7E6D7C33F9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0027D677-1CCF-424F-AFA3-06FE4792D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F5BA06DE-100C-484F-9328-6E0C19B1B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F10A0A-0CE1-4B6E-9885-2AFEF7BE7F09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57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45A8983B-6462-40E6-930A-D106D4E8A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A43EFF0E-5815-4181-8708-9107CC708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22EC612C-0EC6-4525-B9B5-B13EFE133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B1D6F0-618B-43F7-99E2-A2E8DED565CC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58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5BCF101-B3A9-4262-9AEB-E238EBFC0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A7D9412-1F62-448E-B969-19A88136B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ADCD3B5A-9259-44F8-94CF-9BDF4DF1D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461A51-F3C1-490F-8386-67D78056F4B0}" type="slidenum">
              <a:rPr lang="en-US" altLang="en-US" sz="1300">
                <a:latin typeface="Tahoma" panose="020B0604030504040204" pitchFamily="34" charset="0"/>
              </a:rPr>
              <a:pPr eaLnBrk="1" hangingPunct="1"/>
              <a:t>59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C2513370-A0DD-4F45-99D5-7F681E8AA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9546F5F1-1970-4277-8C18-E97428237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FAC1EEB4-EE76-4118-ABA0-E351379B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7146A7-F7D7-4E49-ADD8-2F7E5A7C09C1}" type="slidenum">
              <a:rPr lang="en-US" altLang="en-US" sz="1300">
                <a:latin typeface="Tahoma" panose="020B0604030504040204" pitchFamily="34" charset="0"/>
              </a:rPr>
              <a:pPr eaLnBrk="1" hangingPunct="1"/>
              <a:t>60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D62D54E8-59B3-4254-90CF-9A82D57A8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4071767-9099-4E31-B50B-A84A1E672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9E978E2-FE8D-4DBC-AE93-1F709C483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0C82D2-7D77-4BB3-9A82-FB6146520D2C}" type="slidenum">
              <a:rPr lang="en-US" altLang="en-US" sz="1300">
                <a:latin typeface="Tahoma" panose="020B0604030504040204" pitchFamily="34" charset="0"/>
              </a:rPr>
              <a:pPr eaLnBrk="1" hangingPunct="1"/>
              <a:t>61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62F7A2D0-BAC7-4A3C-AE61-7BA7DE1C3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B94A2746-7E0E-498D-8C92-5669609C0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D2D1F11D-B17C-423D-A931-AC271E1AE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FAEE55-EDAF-4F74-9115-BC94501E1A30}" type="slidenum">
              <a:rPr lang="en-US" altLang="en-US" sz="1300">
                <a:latin typeface="Tahoma" panose="020B0604030504040204" pitchFamily="34" charset="0"/>
              </a:rPr>
              <a:pPr eaLnBrk="1" hangingPunct="1"/>
              <a:t>62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7EFFD5C3-B02C-4402-BAD6-9F717BED9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4550FEA-6058-4AB8-86A8-DF1A4E378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57EF2852-6F12-4223-8A83-0780C96DF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F58BF9-77D5-458E-BE84-086DD7AEDE63}" type="slidenum">
              <a:rPr lang="en-US" altLang="en-US" sz="1300">
                <a:latin typeface="Tahoma" panose="020B0604030504040204" pitchFamily="34" charset="0"/>
              </a:rPr>
              <a:pPr eaLnBrk="1" hangingPunct="1"/>
              <a:t>63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A5609FEB-DAC7-4CE2-97DA-3E1DD695C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CBA299F0-370F-4157-A8CF-B71D8F87F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1D5085B4-BEAF-4A47-9646-1BD92D136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76D06-7D44-48C9-8BBC-342CA7A2ED4A}" type="slidenum">
              <a:rPr lang="en-US" altLang="en-US" sz="1300">
                <a:latin typeface="Tahoma" panose="020B0604030504040204" pitchFamily="34" charset="0"/>
              </a:rPr>
              <a:pPr eaLnBrk="1" hangingPunct="1"/>
              <a:t>64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68F02185-13DF-4DD5-BE0A-123383443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11CBD540-7F13-4AAC-AB22-11183A36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E8E44C6-037C-4A5D-8D0C-FD3EFF06C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DB251A-F0D5-4F80-BCA4-2BE7775EC26B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12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CB829C7-FF99-44B1-A8D2-CF4CA999D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B8B5370-8993-4CC9-B085-864247110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B3F50B-0719-4F61-B462-E2292D0EC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4082C3-1E93-41FA-8979-6F591A902C5B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0387666-D373-4E71-B60B-6776D4E4F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838450C-4F4F-4CF2-B436-ACFED7F65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59D931C2-31D6-4E2C-8125-2CA4C7393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EBEFEA-9C7D-47FC-AAD6-E46CDD12525C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14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8DB9A69-1691-4E7A-B0A4-4F306DEAE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93393B8-E7B1-4A3D-A0A4-754E56B43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3BD6463-FF17-414E-94C3-87E9ED10F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29B85C-83A7-4A3A-88E0-EDB07AB71228}" type="slidenum">
              <a:rPr lang="en-US" altLang="en-US" sz="1300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 sz="1300" dirty="0">
              <a:latin typeface="Tahom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45676F9-4610-4E61-A876-512C091269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1FECF3A-F19D-4EE6-9740-1181ACD19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" name="Google Shape;11;p2"/>
          <p:cNvSpPr/>
          <p:nvPr userDrawn="1"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sp>
        <p:nvSpPr>
          <p:cNvPr id="25" name="Google Shape;16;p3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6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1949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26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287543" y="3420655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69046A6-580E-416B-884A-5B8876847E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B61A6A-8ADB-4A29-99D5-FC1B38E48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F83C09-1339-440E-8EAA-0CD1509A5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1775C8-B202-4CFB-9782-2A3215BD3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F6705-21DE-40CA-B296-A16205215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4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67576"/>
            <a:ext cx="121920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242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>
              <a:spcBef>
                <a:spcPts val="60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23301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74E8E-4EDA-4905-BE9B-BF8609FE3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BBF92-8124-4EDA-901C-311105732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F2C04AA-D86A-4C7F-8286-7A2DC166E7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0637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1219110" lvl="1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664" lvl="2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218" lvl="3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772" lvl="4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327" lvl="5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6880" lvl="6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435" lvl="7" indent="-40637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5990" lvl="8" indent="-40637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3FD94-B0BC-4E3E-BEBB-39FB41EBD3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BF0FB-CC54-429B-B458-F26FED63C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6EE732E-EC02-4B99-B82F-01D0A1993E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447200" y="163776"/>
            <a:ext cx="5393600" cy="1215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1524000"/>
            <a:ext cx="5116000" cy="4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55" lvl="0" indent="-457167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10" lvl="1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664" lvl="2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218" lvl="3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772" lvl="4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327" lvl="5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6880" lvl="6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435" lvl="7" indent="-423301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5990" lvl="8" indent="-423301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r="17"/>
          <a:stretch/>
        </p:blipFill>
        <p:spPr>
          <a:xfrm>
            <a:off x="-29867" y="0"/>
            <a:ext cx="5976000" cy="6858000"/>
          </a:xfrm>
          <a:prstGeom prst="rect">
            <a:avLst/>
          </a:prstGeom>
        </p:spPr>
      </p:pic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1333" y="5980117"/>
            <a:ext cx="5393600" cy="74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chemeClr val="tx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F80C93-AFD7-452E-9FFA-563EC288C7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F27479-C591-4B1F-97D8-7E7A12C92E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9F018BA9-23AB-484D-853C-AA6CFD88EA0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55" lvl="0" indent="-45716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2"/>
                </a:solidFill>
              </a:defRPr>
            </a:lvl1pPr>
            <a:lvl2pPr marL="1219110" lvl="1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664" lvl="2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18" lvl="3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772" lvl="4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327" lvl="5" indent="-423301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880" lvl="6" indent="-423301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435" lvl="7" indent="-423301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990" lvl="8" indent="-423301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333402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63B93-4CDC-404D-92AA-FCF1E7BDF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8DE8-D3C0-43A5-BE97-06DC6C6938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C962CA50-2948-47EF-8FAF-C003AC6F769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tx2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047F5-D98C-4EC4-93C1-156E1FFD2E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0" y="6244014"/>
            <a:ext cx="2728686" cy="56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AA4D8-6249-4DA7-A263-BA25B05E73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58" y="5980117"/>
            <a:ext cx="1894863" cy="1086227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6C6B8BD-3F7F-4A5D-877B-1A4F7DC560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48583" y="6229527"/>
            <a:ext cx="1268513" cy="560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1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41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0416AE-6A0E-45DC-8FFC-EB1ED89E7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7672FE-D509-4ADA-A4F8-9E996F669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D51F-F57A-4D1A-B1BA-285009DA1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0ED8F-B7A8-4FB7-9D65-D81315542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76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3334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7" r:id="rId5"/>
    <p:sldLayoutId id="2147483658" r:id="rId6"/>
    <p:sldLayoutId id="2147483660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sg/imgres?imgurl=http://www.ceinfo.unh.edu/counties/hillsborough/Mailbox.jpg&amp;imgrefurl=http://www.ceinfo.unh.edu/counties/hillsborough/Mailbox.htm&amp;h=326&amp;w=212&amp;sz=25&amp;tbnid=fdBl5XZW0YMJ:&amp;tbnh=113&amp;tbnw=74&amp;start=1&amp;prev=/images%3Fq%3Dmailbox%26hl%3Den%26lr%3D%26sa%3DG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.sg/imgres?imgurl=http://www.currahee.net/chbs/key.jpg&amp;imgrefurl=http://www.currahee.net/&amp;h=907&amp;w=594&amp;sz=43&amp;tbnid=H8AF2F8Cc2EJ:&amp;tbnh=145&amp;tbnw=95&amp;start=7&amp;prev=/images%3Fq%3Ddoor%2Bkey%2B%26hl%3Den%26lr%3D%26sa%3DG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7543" y="950400"/>
            <a:ext cx="5341256" cy="2478600"/>
          </a:xfrm>
        </p:spPr>
        <p:txBody>
          <a:bodyPr/>
          <a:lstStyle/>
          <a:p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DS&amp;AI</a:t>
            </a:r>
            <a:r>
              <a:rPr lang="en-US" sz="88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19499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sz="6000" dirty="0">
                <a:solidFill>
                  <a:srgbClr val="1694B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/>
              <a:t>Knowledge Representation and Robotics</a:t>
            </a:r>
            <a:br>
              <a:rPr lang="en-US" altLang="en-US" sz="3600" dirty="0"/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7543" y="3420654"/>
            <a:ext cx="5393600" cy="2478599"/>
          </a:xfrm>
        </p:spPr>
        <p:txBody>
          <a:bodyPr/>
          <a:lstStyle/>
          <a:p>
            <a:r>
              <a:rPr lang="en-US" sz="2400" dirty="0">
                <a:solidFill>
                  <a:srgbClr val="19498F"/>
                </a:solidFill>
              </a:rPr>
              <a:t>Marcello Bonsangue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LIACS – Leiden University</a:t>
            </a:r>
            <a:endParaRPr lang="en-US" sz="2000" b="1" dirty="0">
              <a:solidFill>
                <a:srgbClr val="8498A0"/>
              </a:solidFill>
            </a:endParaRPr>
          </a:p>
          <a:p>
            <a:r>
              <a:rPr lang="en-US" sz="2000" dirty="0">
                <a:solidFill>
                  <a:srgbClr val="194991"/>
                </a:solidFill>
              </a:rPr>
              <a:t>m.m.bonsangue@liacs.leidenuniv.nl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8DE53E86-03D5-43FF-81A4-DD791F28C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910" y="67576"/>
            <a:ext cx="11769090" cy="1023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Knowledge Representation Tradeoff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F1FDF17-D3F4-496F-BF07-43DB4C421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355073"/>
            <a:ext cx="8385084" cy="4817294"/>
          </a:xfrm>
        </p:spPr>
        <p:txBody>
          <a:bodyPr/>
          <a:lstStyle/>
          <a:p>
            <a:pPr marL="406400" indent="-406400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Expressiveness</a:t>
            </a:r>
            <a:r>
              <a:rPr lang="en-US" altLang="en-US" sz="2800" dirty="0">
                <a:latin typeface="Comic Sans MS" panose="030F0702030302020204" pitchFamily="66" charset="0"/>
              </a:rPr>
              <a:t> vs. </a:t>
            </a: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computational efficiency</a:t>
            </a:r>
          </a:p>
          <a:p>
            <a:pPr marL="406400" indent="-406400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STRIPS: a simple, still reasonably expressive planning language based on propositional logic</a:t>
            </a:r>
          </a:p>
          <a:p>
            <a:pPr marL="1092200" lvl="1" indent="-520700">
              <a:buClr>
                <a:srgbClr val="0033CC"/>
              </a:buClr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Comic Sans MS" panose="030F0702030302020204" pitchFamily="66" charset="0"/>
              </a:rPr>
              <a:t>Examples of planning problems in STRIPS</a:t>
            </a:r>
          </a:p>
          <a:p>
            <a:pPr marL="1092200" lvl="1" indent="-520700">
              <a:buClr>
                <a:srgbClr val="0033CC"/>
              </a:buClr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Comic Sans MS" panose="030F0702030302020204" pitchFamily="66" charset="0"/>
              </a:rPr>
              <a:t>Planning methods </a:t>
            </a:r>
          </a:p>
          <a:p>
            <a:pPr marL="1092200" lvl="1" indent="-520700">
              <a:buClr>
                <a:srgbClr val="0033CC"/>
              </a:buClr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Comic Sans MS" panose="030F0702030302020204" pitchFamily="66" charset="0"/>
              </a:rPr>
              <a:t>Extensions of STRIPS</a:t>
            </a:r>
          </a:p>
          <a:p>
            <a:pPr marL="406400" indent="-406400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Like programming, knowledge representation is an art </a:t>
            </a:r>
          </a:p>
        </p:txBody>
      </p:sp>
      <p:pic>
        <p:nvPicPr>
          <p:cNvPr id="4101" name="Picture 4" descr="Shakey">
            <a:extLst>
              <a:ext uri="{FF2B5EF4-FFF2-40B4-BE49-F238E27FC236}">
                <a16:creationId xmlns:a16="http://schemas.microsoft.com/office/drawing/2014/main" id="{C3C8F63A-09B8-4E7F-9213-1298012B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13" y="1642110"/>
            <a:ext cx="27828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29BFA8-AAF3-464D-BF4B-59C4E08C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2583179"/>
            <a:ext cx="11044464" cy="3589187"/>
          </a:xfrm>
        </p:spPr>
        <p:txBody>
          <a:bodyPr/>
          <a:lstStyle/>
          <a:p>
            <a:pPr marL="152388" indent="0"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The STRIPS Language through Examples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23A9DA4-FAAD-4F91-94DE-351B13F16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Vacuum-Robot Example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29855C-A0BA-4C0F-8756-4EDE21C59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Two rooms: R</a:t>
            </a:r>
            <a:r>
              <a:rPr lang="en-US" altLang="en-US" sz="28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800" dirty="0">
                <a:latin typeface="Comic Sans MS" panose="030F0702030302020204" pitchFamily="66" charset="0"/>
              </a:rPr>
              <a:t> and R</a:t>
            </a:r>
            <a:r>
              <a:rPr lang="en-US" altLang="en-US" sz="2800" baseline="-25000" dirty="0">
                <a:latin typeface="Comic Sans MS" panose="030F0702030302020204" pitchFamily="66" charset="0"/>
              </a:rPr>
              <a:t>2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A vacuum robot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Dust</a:t>
            </a:r>
          </a:p>
        </p:txBody>
      </p:sp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0F61EE3A-E4A7-44F9-A348-7547339A07C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A533DE8-32D0-4B18-9935-4129EC8432BB}" type="slidenum">
              <a:rPr lang="en-US" altLang="en-US" smtClean="0"/>
              <a:pPr/>
              <a:t>12</a:t>
            </a:fld>
            <a:endParaRPr lang="en-US" altLang="en-US" sz="1400" dirty="0"/>
          </a:p>
        </p:txBody>
      </p:sp>
      <p:grpSp>
        <p:nvGrpSpPr>
          <p:cNvPr id="6149" name="Group 40">
            <a:extLst>
              <a:ext uri="{FF2B5EF4-FFF2-40B4-BE49-F238E27FC236}">
                <a16:creationId xmlns:a16="http://schemas.microsoft.com/office/drawing/2014/main" id="{4875B19D-07D2-4BB3-876B-3537EC11BCBD}"/>
              </a:ext>
            </a:extLst>
          </p:cNvPr>
          <p:cNvGrpSpPr>
            <a:grpSpLocks/>
          </p:cNvGrpSpPr>
          <p:nvPr/>
        </p:nvGrpSpPr>
        <p:grpSpPr bwMode="auto">
          <a:xfrm>
            <a:off x="7418070" y="1883488"/>
            <a:ext cx="3048000" cy="1828800"/>
            <a:chOff x="1728" y="768"/>
            <a:chExt cx="2160" cy="1536"/>
          </a:xfrm>
        </p:grpSpPr>
        <p:grpSp>
          <p:nvGrpSpPr>
            <p:cNvPr id="6150" name="Group 41">
              <a:extLst>
                <a:ext uri="{FF2B5EF4-FFF2-40B4-BE49-F238E27FC236}">
                  <a16:creationId xmlns:a16="http://schemas.microsoft.com/office/drawing/2014/main" id="{AD2063FF-354D-4203-BFF2-F6061E63C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6153" name="Rectangle 42">
                <a:extLst>
                  <a:ext uri="{FF2B5EF4-FFF2-40B4-BE49-F238E27FC236}">
                    <a16:creationId xmlns:a16="http://schemas.microsoft.com/office/drawing/2014/main" id="{EB8B0801-C98C-493C-8E6E-464342E62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 dirty="0"/>
              </a:p>
            </p:txBody>
          </p:sp>
          <p:sp>
            <p:nvSpPr>
              <p:cNvPr id="6154" name="Rectangle 43">
                <a:extLst>
                  <a:ext uri="{FF2B5EF4-FFF2-40B4-BE49-F238E27FC236}">
                    <a16:creationId xmlns:a16="http://schemas.microsoft.com/office/drawing/2014/main" id="{939E1AB7-9FC4-4B88-B5DE-ACFEBD3E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pic>
            <p:nvPicPr>
              <p:cNvPr id="6155" name="Picture 44" descr="Robby">
                <a:extLst>
                  <a:ext uri="{FF2B5EF4-FFF2-40B4-BE49-F238E27FC236}">
                    <a16:creationId xmlns:a16="http://schemas.microsoft.com/office/drawing/2014/main" id="{0C7E28F0-7A01-4CDF-B406-6A35B9E9E4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156" name="Group 45">
                <a:extLst>
                  <a:ext uri="{FF2B5EF4-FFF2-40B4-BE49-F238E27FC236}">
                    <a16:creationId xmlns:a16="http://schemas.microsoft.com/office/drawing/2014/main" id="{3A2CF996-1607-4074-9724-695CAA64C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6157" name="Oval 46">
                  <a:extLst>
                    <a:ext uri="{FF2B5EF4-FFF2-40B4-BE49-F238E27FC236}">
                      <a16:creationId xmlns:a16="http://schemas.microsoft.com/office/drawing/2014/main" id="{7185CB77-1BCB-4E3B-922A-5FE58E5A2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58" name="Oval 47">
                  <a:extLst>
                    <a:ext uri="{FF2B5EF4-FFF2-40B4-BE49-F238E27FC236}">
                      <a16:creationId xmlns:a16="http://schemas.microsoft.com/office/drawing/2014/main" id="{8E89E2B6-E3F7-4149-9EF9-CB1ABF9CA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59" name="Oval 48">
                  <a:extLst>
                    <a:ext uri="{FF2B5EF4-FFF2-40B4-BE49-F238E27FC236}">
                      <a16:creationId xmlns:a16="http://schemas.microsoft.com/office/drawing/2014/main" id="{7D563160-50BB-4FAE-A7FB-B66FDD7E0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60" name="Oval 49">
                  <a:extLst>
                    <a:ext uri="{FF2B5EF4-FFF2-40B4-BE49-F238E27FC236}">
                      <a16:creationId xmlns:a16="http://schemas.microsoft.com/office/drawing/2014/main" id="{6A19DF48-6562-4CE9-939F-060A1560E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61" name="Oval 50">
                  <a:extLst>
                    <a:ext uri="{FF2B5EF4-FFF2-40B4-BE49-F238E27FC236}">
                      <a16:creationId xmlns:a16="http://schemas.microsoft.com/office/drawing/2014/main" id="{03FE930F-9B36-40CE-B1BD-6B1EC85A9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62" name="Oval 51">
                  <a:extLst>
                    <a:ext uri="{FF2B5EF4-FFF2-40B4-BE49-F238E27FC236}">
                      <a16:creationId xmlns:a16="http://schemas.microsoft.com/office/drawing/2014/main" id="{883322CB-1224-4C5C-829F-319BA473C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63" name="Oval 52">
                  <a:extLst>
                    <a:ext uri="{FF2B5EF4-FFF2-40B4-BE49-F238E27FC236}">
                      <a16:creationId xmlns:a16="http://schemas.microsoft.com/office/drawing/2014/main" id="{B3522958-6792-42D6-BAB2-6ACF08C26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64" name="Oval 53">
                  <a:extLst>
                    <a:ext uri="{FF2B5EF4-FFF2-40B4-BE49-F238E27FC236}">
                      <a16:creationId xmlns:a16="http://schemas.microsoft.com/office/drawing/2014/main" id="{0624F898-8C09-4D44-BCE8-6010D9F009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6165" name="Oval 54">
                  <a:extLst>
                    <a:ext uri="{FF2B5EF4-FFF2-40B4-BE49-F238E27FC236}">
                      <a16:creationId xmlns:a16="http://schemas.microsoft.com/office/drawing/2014/main" id="{2C80698D-6785-436A-833E-92ACE09B2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</p:grpSp>
        </p:grpSp>
        <p:sp>
          <p:nvSpPr>
            <p:cNvPr id="6151" name="Text Box 55">
              <a:extLst>
                <a:ext uri="{FF2B5EF4-FFF2-40B4-BE49-F238E27FC236}">
                  <a16:creationId xmlns:a16="http://schemas.microsoft.com/office/drawing/2014/main" id="{A417D0A4-2481-43A3-BCCB-D66496E67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3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152" name="Text Box 56">
              <a:extLst>
                <a:ext uri="{FF2B5EF4-FFF2-40B4-BE49-F238E27FC236}">
                  <a16:creationId xmlns:a16="http://schemas.microsoft.com/office/drawing/2014/main" id="{5B663368-C067-4D0C-8AD6-6E57AB012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816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E6BD1863-E092-404C-A7C5-2EDDBBE0A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State Representation</a:t>
            </a:r>
          </a:p>
        </p:txBody>
      </p:sp>
      <p:sp>
        <p:nvSpPr>
          <p:cNvPr id="7175" name="Rectangle 51">
            <a:extLst>
              <a:ext uri="{FF2B5EF4-FFF2-40B4-BE49-F238E27FC236}">
                <a16:creationId xmlns:a16="http://schemas.microsoft.com/office/drawing/2014/main" id="{A2FDDF1B-71A2-4DA0-82C3-463F70A27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930" y="1355073"/>
            <a:ext cx="11318784" cy="4817294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In(Robot, R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)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F18DE575-7017-44D5-A227-0DF14BD07FE1}"/>
              </a:ext>
            </a:extLst>
          </p:cNvPr>
          <p:cNvGrpSpPr>
            <a:grpSpLocks/>
          </p:cNvGrpSpPr>
          <p:nvPr/>
        </p:nvGrpSpPr>
        <p:grpSpPr bwMode="auto">
          <a:xfrm>
            <a:off x="782287" y="1962760"/>
            <a:ext cx="3526936" cy="2419350"/>
            <a:chOff x="1239" y="2483"/>
            <a:chExt cx="3124" cy="1524"/>
          </a:xfrm>
        </p:grpSpPr>
        <p:sp>
          <p:nvSpPr>
            <p:cNvPr id="7195" name="Text Box 4">
              <a:extLst>
                <a:ext uri="{FF2B5EF4-FFF2-40B4-BE49-F238E27FC236}">
                  <a16:creationId xmlns:a16="http://schemas.microsoft.com/office/drawing/2014/main" id="{7E7C48B1-9176-43C4-8140-205C57107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9" y="3251"/>
              <a:ext cx="28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33CC"/>
                  </a:solidFill>
                  <a:latin typeface="Comic Sans MS" panose="030F0702030302020204" pitchFamily="66" charset="0"/>
                </a:rPr>
                <a:t>Propositions that “hold” (i.e. are true)</a:t>
              </a:r>
            </a:p>
            <a:p>
              <a:pPr eaLnBrk="1" hangingPunct="1"/>
              <a:r>
                <a:rPr lang="en-US" altLang="en-US" dirty="0">
                  <a:solidFill>
                    <a:srgbClr val="0033CC"/>
                  </a:solidFill>
                  <a:latin typeface="Comic Sans MS" panose="030F0702030302020204" pitchFamily="66" charset="0"/>
                </a:rPr>
                <a:t>in the state</a:t>
              </a:r>
            </a:p>
          </p:txBody>
        </p:sp>
        <p:sp>
          <p:nvSpPr>
            <p:cNvPr id="7196" name="Line 5">
              <a:extLst>
                <a:ext uri="{FF2B5EF4-FFF2-40B4-BE49-F238E27FC236}">
                  <a16:creationId xmlns:a16="http://schemas.microsoft.com/office/drawing/2014/main" id="{13652B81-0EA5-409A-97BD-82145A5F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4" y="2648"/>
              <a:ext cx="0" cy="67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97" name="AutoShape 6">
              <a:extLst>
                <a:ext uri="{FF2B5EF4-FFF2-40B4-BE49-F238E27FC236}">
                  <a16:creationId xmlns:a16="http://schemas.microsoft.com/office/drawing/2014/main" id="{BBBA53A4-9FC3-4B74-B1C6-8BDD95E34C1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959" y="1763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7198" name="AutoShape 7">
              <a:extLst>
                <a:ext uri="{FF2B5EF4-FFF2-40B4-BE49-F238E27FC236}">
                  <a16:creationId xmlns:a16="http://schemas.microsoft.com/office/drawing/2014/main" id="{438A9BDB-2ACE-4A8B-879A-CE5282C9C01F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624" y="1992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7199" name="Line 8">
              <a:extLst>
                <a:ext uri="{FF2B5EF4-FFF2-40B4-BE49-F238E27FC236}">
                  <a16:creationId xmlns:a16="http://schemas.microsoft.com/office/drawing/2014/main" id="{9554C236-5C3E-4B3A-822D-EBD59E658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5" y="2688"/>
              <a:ext cx="1641" cy="61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284B7D39-509A-4065-9998-9D142DB5F4D6}"/>
              </a:ext>
            </a:extLst>
          </p:cNvPr>
          <p:cNvGrpSpPr>
            <a:grpSpLocks/>
          </p:cNvGrpSpPr>
          <p:nvPr/>
        </p:nvGrpSpPr>
        <p:grpSpPr bwMode="auto">
          <a:xfrm>
            <a:off x="2634105" y="1872784"/>
            <a:ext cx="4287838" cy="2130426"/>
            <a:chOff x="2064" y="1968"/>
            <a:chExt cx="2701" cy="1342"/>
          </a:xfrm>
        </p:grpSpPr>
        <p:sp>
          <p:nvSpPr>
            <p:cNvPr id="7192" name="Line 10">
              <a:extLst>
                <a:ext uri="{FF2B5EF4-FFF2-40B4-BE49-F238E27FC236}">
                  <a16:creationId xmlns:a16="http://schemas.microsoft.com/office/drawing/2014/main" id="{143A8B74-61D6-42F6-BB19-63B69506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60"/>
              <a:ext cx="1728" cy="67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93" name="Text Box 11">
              <a:extLst>
                <a:ext uri="{FF2B5EF4-FFF2-40B4-BE49-F238E27FC236}">
                  <a16:creationId xmlns:a16="http://schemas.microsoft.com/office/drawing/2014/main" id="{8DAE54D2-3F66-492C-9910-D3F27E08F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87"/>
              <a:ext cx="126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Logical “and”</a:t>
              </a:r>
            </a:p>
            <a:p>
              <a:pPr eaLnBrk="1" hangingPunct="1"/>
              <a:r>
                <a:rPr lang="en-US" altLang="en-US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connective</a:t>
              </a:r>
            </a:p>
          </p:txBody>
        </p:sp>
        <p:sp>
          <p:nvSpPr>
            <p:cNvPr id="7194" name="AutoShape 12">
              <a:extLst>
                <a:ext uri="{FF2B5EF4-FFF2-40B4-BE49-F238E27FC236}">
                  <a16:creationId xmlns:a16="http://schemas.microsoft.com/office/drawing/2014/main" id="{3FFEE811-72E4-47ED-A6AE-2222CB3D463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136" y="1896"/>
              <a:ext cx="144" cy="28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grpSp>
        <p:nvGrpSpPr>
          <p:cNvPr id="7174" name="Group 30">
            <a:extLst>
              <a:ext uri="{FF2B5EF4-FFF2-40B4-BE49-F238E27FC236}">
                <a16:creationId xmlns:a16="http://schemas.microsoft.com/office/drawing/2014/main" id="{903580D3-E5FA-4597-8CE0-EE521AE12177}"/>
              </a:ext>
            </a:extLst>
          </p:cNvPr>
          <p:cNvGrpSpPr>
            <a:grpSpLocks/>
          </p:cNvGrpSpPr>
          <p:nvPr/>
        </p:nvGrpSpPr>
        <p:grpSpPr bwMode="auto">
          <a:xfrm>
            <a:off x="7642861" y="1194039"/>
            <a:ext cx="3048000" cy="1828800"/>
            <a:chOff x="1728" y="768"/>
            <a:chExt cx="2160" cy="1536"/>
          </a:xfrm>
        </p:grpSpPr>
        <p:grpSp>
          <p:nvGrpSpPr>
            <p:cNvPr id="7176" name="Group 31">
              <a:extLst>
                <a:ext uri="{FF2B5EF4-FFF2-40B4-BE49-F238E27FC236}">
                  <a16:creationId xmlns:a16="http://schemas.microsoft.com/office/drawing/2014/main" id="{E2FF3BE0-BFA5-4C6F-A103-8662BD4D3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7179" name="Rectangle 32">
                <a:extLst>
                  <a:ext uri="{FF2B5EF4-FFF2-40B4-BE49-F238E27FC236}">
                    <a16:creationId xmlns:a16="http://schemas.microsoft.com/office/drawing/2014/main" id="{F239FB1B-99D1-412C-95F7-6DB82F01D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 dirty="0"/>
              </a:p>
            </p:txBody>
          </p:sp>
          <p:sp>
            <p:nvSpPr>
              <p:cNvPr id="7180" name="Rectangle 33">
                <a:extLst>
                  <a:ext uri="{FF2B5EF4-FFF2-40B4-BE49-F238E27FC236}">
                    <a16:creationId xmlns:a16="http://schemas.microsoft.com/office/drawing/2014/main" id="{E21E80D2-8BB5-4380-942A-B64017D3D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pic>
            <p:nvPicPr>
              <p:cNvPr id="7181" name="Picture 34" descr="Robby">
                <a:extLst>
                  <a:ext uri="{FF2B5EF4-FFF2-40B4-BE49-F238E27FC236}">
                    <a16:creationId xmlns:a16="http://schemas.microsoft.com/office/drawing/2014/main" id="{E83D107E-A502-4AB3-9469-A817D2DE7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82" name="Group 35">
                <a:extLst>
                  <a:ext uri="{FF2B5EF4-FFF2-40B4-BE49-F238E27FC236}">
                    <a16:creationId xmlns:a16="http://schemas.microsoft.com/office/drawing/2014/main" id="{168778CE-F295-4CBD-891B-95C2E60C8F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7183" name="Oval 36">
                  <a:extLst>
                    <a:ext uri="{FF2B5EF4-FFF2-40B4-BE49-F238E27FC236}">
                      <a16:creationId xmlns:a16="http://schemas.microsoft.com/office/drawing/2014/main" id="{ECCBC5F3-F25F-43F1-AC47-4B710A6D3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84" name="Oval 37">
                  <a:extLst>
                    <a:ext uri="{FF2B5EF4-FFF2-40B4-BE49-F238E27FC236}">
                      <a16:creationId xmlns:a16="http://schemas.microsoft.com/office/drawing/2014/main" id="{77BB36FC-14C6-4DD7-8F2E-1BA1A14C9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85" name="Oval 38">
                  <a:extLst>
                    <a:ext uri="{FF2B5EF4-FFF2-40B4-BE49-F238E27FC236}">
                      <a16:creationId xmlns:a16="http://schemas.microsoft.com/office/drawing/2014/main" id="{E4A794DB-3E33-4E6C-9782-5F49CE86AD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86" name="Oval 39">
                  <a:extLst>
                    <a:ext uri="{FF2B5EF4-FFF2-40B4-BE49-F238E27FC236}">
                      <a16:creationId xmlns:a16="http://schemas.microsoft.com/office/drawing/2014/main" id="{3C32962D-D342-430D-9BE9-05BAD0C4E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87" name="Oval 40">
                  <a:extLst>
                    <a:ext uri="{FF2B5EF4-FFF2-40B4-BE49-F238E27FC236}">
                      <a16:creationId xmlns:a16="http://schemas.microsoft.com/office/drawing/2014/main" id="{AE5C7709-E875-463E-8F85-CC0F46B0FC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88" name="Oval 41">
                  <a:extLst>
                    <a:ext uri="{FF2B5EF4-FFF2-40B4-BE49-F238E27FC236}">
                      <a16:creationId xmlns:a16="http://schemas.microsoft.com/office/drawing/2014/main" id="{BA9B039F-AFF4-4354-A02F-91C027105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89" name="Oval 42">
                  <a:extLst>
                    <a:ext uri="{FF2B5EF4-FFF2-40B4-BE49-F238E27FC236}">
                      <a16:creationId xmlns:a16="http://schemas.microsoft.com/office/drawing/2014/main" id="{C0F87BD9-1241-4300-8147-B68B3469E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90" name="Oval 43">
                  <a:extLst>
                    <a:ext uri="{FF2B5EF4-FFF2-40B4-BE49-F238E27FC236}">
                      <a16:creationId xmlns:a16="http://schemas.microsoft.com/office/drawing/2014/main" id="{588F4843-D55B-49D1-8DB8-2815C62263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7191" name="Oval 44">
                  <a:extLst>
                    <a:ext uri="{FF2B5EF4-FFF2-40B4-BE49-F238E27FC236}">
                      <a16:creationId xmlns:a16="http://schemas.microsoft.com/office/drawing/2014/main" id="{2A4C574F-B66B-4293-A664-1B0F46DC1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</p:grpSp>
        </p:grpSp>
        <p:sp>
          <p:nvSpPr>
            <p:cNvPr id="7177" name="Text Box 45">
              <a:extLst>
                <a:ext uri="{FF2B5EF4-FFF2-40B4-BE49-F238E27FC236}">
                  <a16:creationId xmlns:a16="http://schemas.microsoft.com/office/drawing/2014/main" id="{0A738BD1-387E-4540-ACBE-19112D1A4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3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7178" name="Text Box 46">
              <a:extLst>
                <a:ext uri="{FF2B5EF4-FFF2-40B4-BE49-F238E27FC236}">
                  <a16:creationId xmlns:a16="http://schemas.microsoft.com/office/drawing/2014/main" id="{D328A8DE-4743-4C32-8FFC-BFB0AF6E0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816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CDC6FB12-75DF-46A1-8394-9638C144D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State Representation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1C995E2-CAB4-47E9-BCA9-947813AC6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In(Robot, R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</a:rPr>
              <a:t>)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FB5DDFA-A397-48DE-A81E-A5FE1E1C8E9C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A533DE8-32D0-4B18-9935-4129EC8432BB}" type="slidenum">
              <a:rPr lang="en-US" altLang="en-US" smtClean="0"/>
              <a:pPr/>
              <a:t>14</a:t>
            </a:fld>
            <a:endParaRPr lang="en-US" altLang="en-US" sz="1400" dirty="0"/>
          </a:p>
        </p:txBody>
      </p:sp>
      <p:grpSp>
        <p:nvGrpSpPr>
          <p:cNvPr id="8197" name="Group 14">
            <a:extLst>
              <a:ext uri="{FF2B5EF4-FFF2-40B4-BE49-F238E27FC236}">
                <a16:creationId xmlns:a16="http://schemas.microsoft.com/office/drawing/2014/main" id="{D6C3152E-8ADF-4B1D-A75D-70D3A1F83F2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71600"/>
            <a:ext cx="3048000" cy="1828800"/>
            <a:chOff x="1728" y="768"/>
            <a:chExt cx="2160" cy="1536"/>
          </a:xfrm>
        </p:grpSpPr>
        <p:grpSp>
          <p:nvGrpSpPr>
            <p:cNvPr id="8201" name="Group 15">
              <a:extLst>
                <a:ext uri="{FF2B5EF4-FFF2-40B4-BE49-F238E27FC236}">
                  <a16:creationId xmlns:a16="http://schemas.microsoft.com/office/drawing/2014/main" id="{748FB1F3-36D8-4C3F-A5CC-4AF1D0710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8204" name="Rectangle 16">
                <a:extLst>
                  <a:ext uri="{FF2B5EF4-FFF2-40B4-BE49-F238E27FC236}">
                    <a16:creationId xmlns:a16="http://schemas.microsoft.com/office/drawing/2014/main" id="{0540F777-532B-46A8-A6E4-D8593D1BA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 dirty="0"/>
              </a:p>
            </p:txBody>
          </p:sp>
          <p:sp>
            <p:nvSpPr>
              <p:cNvPr id="8205" name="Rectangle 17">
                <a:extLst>
                  <a:ext uri="{FF2B5EF4-FFF2-40B4-BE49-F238E27FC236}">
                    <a16:creationId xmlns:a16="http://schemas.microsoft.com/office/drawing/2014/main" id="{E4B31E52-2FD3-4B96-8ED1-6B6DD9E98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pic>
            <p:nvPicPr>
              <p:cNvPr id="8206" name="Picture 18" descr="Robby">
                <a:extLst>
                  <a:ext uri="{FF2B5EF4-FFF2-40B4-BE49-F238E27FC236}">
                    <a16:creationId xmlns:a16="http://schemas.microsoft.com/office/drawing/2014/main" id="{620A781A-8A1F-4FAB-8C37-10B0DD8DB0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207" name="Group 19">
                <a:extLst>
                  <a:ext uri="{FF2B5EF4-FFF2-40B4-BE49-F238E27FC236}">
                    <a16:creationId xmlns:a16="http://schemas.microsoft.com/office/drawing/2014/main" id="{DB706EEB-F60D-4F6B-9CFF-356EFA2DE9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8208" name="Oval 20">
                  <a:extLst>
                    <a:ext uri="{FF2B5EF4-FFF2-40B4-BE49-F238E27FC236}">
                      <a16:creationId xmlns:a16="http://schemas.microsoft.com/office/drawing/2014/main" id="{F7A4B637-D590-4F96-BC55-9CAFC734DB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09" name="Oval 21">
                  <a:extLst>
                    <a:ext uri="{FF2B5EF4-FFF2-40B4-BE49-F238E27FC236}">
                      <a16:creationId xmlns:a16="http://schemas.microsoft.com/office/drawing/2014/main" id="{F137FDEE-97F5-4B1B-9893-2776FB77C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10" name="Oval 22">
                  <a:extLst>
                    <a:ext uri="{FF2B5EF4-FFF2-40B4-BE49-F238E27FC236}">
                      <a16:creationId xmlns:a16="http://schemas.microsoft.com/office/drawing/2014/main" id="{6599F901-731F-4012-B5F9-9F66A7E37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11" name="Oval 23">
                  <a:extLst>
                    <a:ext uri="{FF2B5EF4-FFF2-40B4-BE49-F238E27FC236}">
                      <a16:creationId xmlns:a16="http://schemas.microsoft.com/office/drawing/2014/main" id="{5B359F43-7D04-4631-8EFE-3BC7B9BBE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12" name="Oval 24">
                  <a:extLst>
                    <a:ext uri="{FF2B5EF4-FFF2-40B4-BE49-F238E27FC236}">
                      <a16:creationId xmlns:a16="http://schemas.microsoft.com/office/drawing/2014/main" id="{0E51349E-ABA7-41BF-BA09-6D1C98EE2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13" name="Oval 25">
                  <a:extLst>
                    <a:ext uri="{FF2B5EF4-FFF2-40B4-BE49-F238E27FC236}">
                      <a16:creationId xmlns:a16="http://schemas.microsoft.com/office/drawing/2014/main" id="{1E970F29-6E16-41A9-A9C6-3E5B7122C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14" name="Oval 26">
                  <a:extLst>
                    <a:ext uri="{FF2B5EF4-FFF2-40B4-BE49-F238E27FC236}">
                      <a16:creationId xmlns:a16="http://schemas.microsoft.com/office/drawing/2014/main" id="{5ABD59CB-C63D-44B3-A7A8-5FB9FD4F3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15" name="Oval 27">
                  <a:extLst>
                    <a:ext uri="{FF2B5EF4-FFF2-40B4-BE49-F238E27FC236}">
                      <a16:creationId xmlns:a16="http://schemas.microsoft.com/office/drawing/2014/main" id="{E292ECFA-49EC-4398-9BBC-3E16E2386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8216" name="Oval 28">
                  <a:extLst>
                    <a:ext uri="{FF2B5EF4-FFF2-40B4-BE49-F238E27FC236}">
                      <a16:creationId xmlns:a16="http://schemas.microsoft.com/office/drawing/2014/main" id="{B34E5349-8A71-4B71-956D-F082FD1F7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</p:grpSp>
        </p:grpSp>
        <p:sp>
          <p:nvSpPr>
            <p:cNvPr id="8202" name="Text Box 29">
              <a:extLst>
                <a:ext uri="{FF2B5EF4-FFF2-40B4-BE49-F238E27FC236}">
                  <a16:creationId xmlns:a16="http://schemas.microsoft.com/office/drawing/2014/main" id="{929D015B-5D66-4FF5-B28C-9A60D452F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3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8203" name="Text Box 30">
              <a:extLst>
                <a:ext uri="{FF2B5EF4-FFF2-40B4-BE49-F238E27FC236}">
                  <a16:creationId xmlns:a16="http://schemas.microsoft.com/office/drawing/2014/main" id="{3AE27CAA-A74E-4382-8ED6-E99C6F7B4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816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</a:p>
          </p:txBody>
        </p:sp>
      </p:grpSp>
      <p:sp>
        <p:nvSpPr>
          <p:cNvPr id="8198" name="Text Box 32">
            <a:extLst>
              <a:ext uri="{FF2B5EF4-FFF2-40B4-BE49-F238E27FC236}">
                <a16:creationId xmlns:a16="http://schemas.microsoft.com/office/drawing/2014/main" id="{94C6C20A-12CD-4B39-A3AE-26FC2E16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1097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  Conjunction of propositions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  No negated proposition, such as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Clean(R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solidFill>
                  <a:srgbClr val="990033"/>
                </a:solidFill>
                <a:latin typeface="Comic Sans MS" panose="030F0702030302020204" pitchFamily="66" charset="0"/>
              </a:rPr>
              <a:t>Closed-world assumption:</a:t>
            </a:r>
            <a:r>
              <a:rPr lang="en-US" altLang="en-US" dirty="0">
                <a:latin typeface="Comic Sans MS" panose="030F0702030302020204" pitchFamily="66" charset="0"/>
              </a:rPr>
              <a:t> Every proposition that is </a:t>
            </a:r>
            <a:br>
              <a:rPr lang="en-US" altLang="en-US" dirty="0">
                <a:latin typeface="Comic Sans MS" panose="030F0702030302020204" pitchFamily="66" charset="0"/>
              </a:rPr>
            </a:br>
            <a:r>
              <a:rPr lang="en-US" altLang="en-US" dirty="0">
                <a:latin typeface="Comic Sans MS" panose="030F0702030302020204" pitchFamily="66" charset="0"/>
              </a:rPr>
              <a:t>    not listed in a state is false in that state</a:t>
            </a:r>
            <a:endParaRPr lang="en-US" altLang="en-US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No “or” connective, such as In(Robot,R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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In(Robot,R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No variable, e.g., x Clean(x)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55C96-858B-4F48-BB5D-6ECAACC7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37277"/>
            <a:ext cx="8153400" cy="762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3C7AC-C44E-46AA-AFA5-B26A066567E4}"/>
              </a:ext>
            </a:extLst>
          </p:cNvPr>
          <p:cNvSpPr txBox="1"/>
          <p:nvPr/>
        </p:nvSpPr>
        <p:spPr>
          <a:xfrm>
            <a:off x="10287000" y="5123271"/>
            <a:ext cx="1858201" cy="379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No 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283ACAB-56AC-4E9E-A7A1-D0396999C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67576"/>
            <a:ext cx="1162050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Goal Representation</a:t>
            </a:r>
          </a:p>
        </p:txBody>
      </p:sp>
      <p:sp>
        <p:nvSpPr>
          <p:cNvPr id="312334" name="Text Box 14">
            <a:extLst>
              <a:ext uri="{FF2B5EF4-FFF2-40B4-BE49-F238E27FC236}">
                <a16:creationId xmlns:a16="http://schemas.microsoft.com/office/drawing/2014/main" id="{A09E481B-4A18-4AAE-8904-AFC420AE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114800"/>
            <a:ext cx="77139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Comic Sans MS" panose="030F0702030302020204" pitchFamily="66" charset="0"/>
              </a:rPr>
              <a:t>A goal G is </a:t>
            </a:r>
            <a:r>
              <a:rPr lang="en-US" altLang="en-US" sz="3200" dirty="0">
                <a:solidFill>
                  <a:srgbClr val="990033"/>
                </a:solidFill>
                <a:latin typeface="Comic Sans MS" panose="030F0702030302020204" pitchFamily="66" charset="0"/>
              </a:rPr>
              <a:t>achieved</a:t>
            </a:r>
            <a:r>
              <a:rPr lang="en-US" altLang="en-US" sz="3200" dirty="0">
                <a:latin typeface="Comic Sans MS" panose="030F0702030302020204" pitchFamily="66" charset="0"/>
              </a:rPr>
              <a:t> in a state S if all </a:t>
            </a:r>
            <a:br>
              <a:rPr lang="en-US" altLang="en-US" sz="3200" dirty="0">
                <a:latin typeface="Comic Sans MS" panose="030F0702030302020204" pitchFamily="66" charset="0"/>
              </a:rPr>
            </a:br>
            <a:r>
              <a:rPr lang="en-US" altLang="en-US" sz="3200" dirty="0">
                <a:latin typeface="Comic Sans MS" panose="030F0702030302020204" pitchFamily="66" charset="0"/>
              </a:rPr>
              <a:t>the propositions in G (called </a:t>
            </a:r>
            <a:r>
              <a:rPr lang="en-US" altLang="en-US" sz="3200" dirty="0">
                <a:solidFill>
                  <a:srgbClr val="990033"/>
                </a:solidFill>
                <a:latin typeface="Comic Sans MS" panose="030F0702030302020204" pitchFamily="66" charset="0"/>
              </a:rPr>
              <a:t>sub-goals</a:t>
            </a:r>
            <a:r>
              <a:rPr lang="en-US" altLang="en-US" sz="3200" dirty="0">
                <a:latin typeface="Comic Sans MS" panose="030F0702030302020204" pitchFamily="66" charset="0"/>
              </a:rPr>
              <a:t>) </a:t>
            </a:r>
          </a:p>
          <a:p>
            <a:pPr eaLnBrk="1" hangingPunct="1"/>
            <a:r>
              <a:rPr lang="en-US" altLang="en-US" sz="3200" dirty="0">
                <a:latin typeface="Comic Sans MS" panose="030F0702030302020204" pitchFamily="66" charset="0"/>
              </a:rPr>
              <a:t>are also in S </a:t>
            </a:r>
          </a:p>
        </p:txBody>
      </p:sp>
      <p:sp>
        <p:nvSpPr>
          <p:cNvPr id="9221" name="Rectangle 16">
            <a:extLst>
              <a:ext uri="{FF2B5EF4-FFF2-40B4-BE49-F238E27FC236}">
                <a16:creationId xmlns:a16="http://schemas.microsoft.com/office/drawing/2014/main" id="{7FC9C251-CB51-40E0-8047-E1423C8F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0500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dirty="0">
                <a:latin typeface="Comic Sans MS" panose="030F0702030302020204" pitchFamily="66" charset="0"/>
              </a:rPr>
              <a:t>Example:       Clean(R</a:t>
            </a:r>
            <a:r>
              <a:rPr lang="en-US" altLang="en-US" sz="32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3200" dirty="0">
                <a:latin typeface="Comic Sans MS" panose="030F0702030302020204" pitchFamily="66" charset="0"/>
              </a:rPr>
              <a:t>) </a:t>
            </a:r>
            <a:r>
              <a:rPr lang="en-US" altLang="en-US" sz="3200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sz="32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222" name="Text Box 18">
            <a:extLst>
              <a:ext uri="{FF2B5EF4-FFF2-40B4-BE49-F238E27FC236}">
                <a16:creationId xmlns:a16="http://schemas.microsoft.com/office/drawing/2014/main" id="{5236B08C-653A-4A02-BDCD-6FC4D5D4A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449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  Conjunction of propositions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</a:rPr>
              <a:t>  No negated proposition</a:t>
            </a:r>
            <a:endParaRPr lang="en-US" altLang="en-US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No “or” connective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No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B1DE72F5-9B16-4F03-AD38-72AD3FD22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790" y="67576"/>
            <a:ext cx="115862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 Representation</a:t>
            </a:r>
          </a:p>
        </p:txBody>
      </p:sp>
      <p:sp>
        <p:nvSpPr>
          <p:cNvPr id="10247" name="Rectangle 43">
            <a:extLst>
              <a:ext uri="{FF2B5EF4-FFF2-40B4-BE49-F238E27FC236}">
                <a16:creationId xmlns:a16="http://schemas.microsoft.com/office/drawing/2014/main" id="{371E60A9-5162-492F-A4BD-F9E844F4E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3075" y="2427594"/>
            <a:ext cx="4158220" cy="710744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In(Robot, R</a:t>
            </a:r>
            <a:r>
              <a:rPr lang="en-US" altLang="en-US" sz="2400" baseline="-25000" dirty="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BF1CEADE-FF5A-46A5-A685-07115BFEE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18" y="1180734"/>
            <a:ext cx="44005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Right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 Precondition =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In(Robot, R</a:t>
            </a:r>
            <a:r>
              <a:rPr lang="en-US" altLang="en-US" baseline="-25000" dirty="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Delete-list = In(Robot, R</a:t>
            </a:r>
            <a:r>
              <a:rPr lang="en-US" altLang="en-US" baseline="-250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Add-list = In(Robot, R</a:t>
            </a:r>
            <a:r>
              <a:rPr lang="en-US" altLang="en-US" baseline="-250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10245" name="Group 23">
            <a:extLst>
              <a:ext uri="{FF2B5EF4-FFF2-40B4-BE49-F238E27FC236}">
                <a16:creationId xmlns:a16="http://schemas.microsoft.com/office/drawing/2014/main" id="{A485BD84-75C2-4130-8F14-698AFB6CFF41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3280014"/>
            <a:ext cx="3048000" cy="1828800"/>
            <a:chOff x="288" y="2304"/>
            <a:chExt cx="1920" cy="1152"/>
          </a:xfrm>
        </p:grpSpPr>
        <p:grpSp>
          <p:nvGrpSpPr>
            <p:cNvPr id="10266" name="Group 7">
              <a:extLst>
                <a:ext uri="{FF2B5EF4-FFF2-40B4-BE49-F238E27FC236}">
                  <a16:creationId xmlns:a16="http://schemas.microsoft.com/office/drawing/2014/main" id="{482EF729-EA8D-4F2C-A2D3-BF30AE97D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304"/>
              <a:ext cx="1920" cy="1152"/>
              <a:chOff x="720" y="528"/>
              <a:chExt cx="2016" cy="1344"/>
            </a:xfrm>
          </p:grpSpPr>
          <p:sp>
            <p:nvSpPr>
              <p:cNvPr id="10269" name="Rectangle 8">
                <a:extLst>
                  <a:ext uri="{FF2B5EF4-FFF2-40B4-BE49-F238E27FC236}">
                    <a16:creationId xmlns:a16="http://schemas.microsoft.com/office/drawing/2014/main" id="{6CA46E17-1A87-4B19-A4DE-E580F91AB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 dirty="0"/>
              </a:p>
            </p:txBody>
          </p:sp>
          <p:sp>
            <p:nvSpPr>
              <p:cNvPr id="10270" name="Rectangle 9">
                <a:extLst>
                  <a:ext uri="{FF2B5EF4-FFF2-40B4-BE49-F238E27FC236}">
                    <a16:creationId xmlns:a16="http://schemas.microsoft.com/office/drawing/2014/main" id="{073B1B14-DB21-4F3A-AB6B-B228CE386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pic>
            <p:nvPicPr>
              <p:cNvPr id="10271" name="Picture 10" descr="Robby">
                <a:extLst>
                  <a:ext uri="{FF2B5EF4-FFF2-40B4-BE49-F238E27FC236}">
                    <a16:creationId xmlns:a16="http://schemas.microsoft.com/office/drawing/2014/main" id="{2E24F74B-F481-4853-8D79-768C82B73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272" name="Group 11">
                <a:extLst>
                  <a:ext uri="{FF2B5EF4-FFF2-40B4-BE49-F238E27FC236}">
                    <a16:creationId xmlns:a16="http://schemas.microsoft.com/office/drawing/2014/main" id="{003C5EC5-AE86-45E5-B969-C2A361397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10273" name="Oval 12">
                  <a:extLst>
                    <a:ext uri="{FF2B5EF4-FFF2-40B4-BE49-F238E27FC236}">
                      <a16:creationId xmlns:a16="http://schemas.microsoft.com/office/drawing/2014/main" id="{2EE4A795-078D-418F-88D6-6274F2B04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74" name="Oval 13">
                  <a:extLst>
                    <a:ext uri="{FF2B5EF4-FFF2-40B4-BE49-F238E27FC236}">
                      <a16:creationId xmlns:a16="http://schemas.microsoft.com/office/drawing/2014/main" id="{8BD0C0E9-E8C8-4696-902F-D11510AA8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75" name="Oval 14">
                  <a:extLst>
                    <a:ext uri="{FF2B5EF4-FFF2-40B4-BE49-F238E27FC236}">
                      <a16:creationId xmlns:a16="http://schemas.microsoft.com/office/drawing/2014/main" id="{2F167D8C-8474-45EC-9B08-DAC24EFC8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76" name="Oval 15">
                  <a:extLst>
                    <a:ext uri="{FF2B5EF4-FFF2-40B4-BE49-F238E27FC236}">
                      <a16:creationId xmlns:a16="http://schemas.microsoft.com/office/drawing/2014/main" id="{1B6D6B43-7E09-473B-8824-022C9340D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77" name="Oval 16">
                  <a:extLst>
                    <a:ext uri="{FF2B5EF4-FFF2-40B4-BE49-F238E27FC236}">
                      <a16:creationId xmlns:a16="http://schemas.microsoft.com/office/drawing/2014/main" id="{929234B1-5977-4789-BD3B-CA7881110F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78" name="Oval 17">
                  <a:extLst>
                    <a:ext uri="{FF2B5EF4-FFF2-40B4-BE49-F238E27FC236}">
                      <a16:creationId xmlns:a16="http://schemas.microsoft.com/office/drawing/2014/main" id="{EB3FB826-6BEE-4C7F-B3DF-06EFB98F7D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79" name="Oval 18">
                  <a:extLst>
                    <a:ext uri="{FF2B5EF4-FFF2-40B4-BE49-F238E27FC236}">
                      <a16:creationId xmlns:a16="http://schemas.microsoft.com/office/drawing/2014/main" id="{AE2B405D-C047-4624-8F87-10134F7D8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80" name="Oval 19">
                  <a:extLst>
                    <a:ext uri="{FF2B5EF4-FFF2-40B4-BE49-F238E27FC236}">
                      <a16:creationId xmlns:a16="http://schemas.microsoft.com/office/drawing/2014/main" id="{457E90F9-DEBA-4C4C-98EA-6D8DB742E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0281" name="Oval 20">
                  <a:extLst>
                    <a:ext uri="{FF2B5EF4-FFF2-40B4-BE49-F238E27FC236}">
                      <a16:creationId xmlns:a16="http://schemas.microsoft.com/office/drawing/2014/main" id="{BDD15F8D-3777-4F0C-93B8-71DBE2800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</p:grpSp>
        </p:grpSp>
        <p:sp>
          <p:nvSpPr>
            <p:cNvPr id="10267" name="Text Box 21">
              <a:extLst>
                <a:ext uri="{FF2B5EF4-FFF2-40B4-BE49-F238E27FC236}">
                  <a16:creationId xmlns:a16="http://schemas.microsoft.com/office/drawing/2014/main" id="{3F5B2B9A-B9F5-4559-8CC8-390608DF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234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0268" name="Text Box 22">
              <a:extLst>
                <a:ext uri="{FF2B5EF4-FFF2-40B4-BE49-F238E27FC236}">
                  <a16:creationId xmlns:a16="http://schemas.microsoft.com/office/drawing/2014/main" id="{ABCBC2D5-CB59-4B55-8278-E57FE59E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340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10246" name="Group 41">
            <a:extLst>
              <a:ext uri="{FF2B5EF4-FFF2-40B4-BE49-F238E27FC236}">
                <a16:creationId xmlns:a16="http://schemas.microsoft.com/office/drawing/2014/main" id="{B3943D71-07EE-4B42-9BEC-51ECE7F04314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3280014"/>
            <a:ext cx="3048000" cy="1828800"/>
            <a:chOff x="3456" y="2256"/>
            <a:chExt cx="1920" cy="1152"/>
          </a:xfrm>
        </p:grpSpPr>
        <p:sp>
          <p:nvSpPr>
            <p:cNvPr id="10251" name="Rectangle 26">
              <a:extLst>
                <a:ext uri="{FF2B5EF4-FFF2-40B4-BE49-F238E27FC236}">
                  <a16:creationId xmlns:a16="http://schemas.microsoft.com/office/drawing/2014/main" id="{3F2342BA-0758-4361-8A5F-3DBFC9B8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56"/>
              <a:ext cx="141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 dirty="0"/>
            </a:p>
          </p:txBody>
        </p:sp>
        <p:sp>
          <p:nvSpPr>
            <p:cNvPr id="10252" name="Rectangle 27">
              <a:extLst>
                <a:ext uri="{FF2B5EF4-FFF2-40B4-BE49-F238E27FC236}">
                  <a16:creationId xmlns:a16="http://schemas.microsoft.com/office/drawing/2014/main" id="{47535720-C564-4CF2-99B0-941C11A5B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56"/>
              <a:ext cx="96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pic>
          <p:nvPicPr>
            <p:cNvPr id="10253" name="Picture 28" descr="Robby">
              <a:extLst>
                <a:ext uri="{FF2B5EF4-FFF2-40B4-BE49-F238E27FC236}">
                  <a16:creationId xmlns:a16="http://schemas.microsoft.com/office/drawing/2014/main" id="{3D906171-5DD7-4C9F-B685-E4A6EF78F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2688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4" name="Group 29">
              <a:extLst>
                <a:ext uri="{FF2B5EF4-FFF2-40B4-BE49-F238E27FC236}">
                  <a16:creationId xmlns:a16="http://schemas.microsoft.com/office/drawing/2014/main" id="{132AE486-769A-45EC-AC42-5C920FC2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3" y="3161"/>
              <a:ext cx="320" cy="174"/>
              <a:chOff x="2736" y="1776"/>
              <a:chExt cx="288" cy="192"/>
            </a:xfrm>
          </p:grpSpPr>
          <p:sp>
            <p:nvSpPr>
              <p:cNvPr id="10257" name="Oval 30">
                <a:extLst>
                  <a:ext uri="{FF2B5EF4-FFF2-40B4-BE49-F238E27FC236}">
                    <a16:creationId xmlns:a16="http://schemas.microsoft.com/office/drawing/2014/main" id="{18359125-A724-4695-A8B3-D0F2E823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58" name="Oval 31">
                <a:extLst>
                  <a:ext uri="{FF2B5EF4-FFF2-40B4-BE49-F238E27FC236}">
                    <a16:creationId xmlns:a16="http://schemas.microsoft.com/office/drawing/2014/main" id="{14C77610-DC58-490E-8C35-C1069EF0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59" name="Oval 32">
                <a:extLst>
                  <a:ext uri="{FF2B5EF4-FFF2-40B4-BE49-F238E27FC236}">
                    <a16:creationId xmlns:a16="http://schemas.microsoft.com/office/drawing/2014/main" id="{45E06364-C6CC-42E7-AAFB-7C905A5B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60" name="Oval 33">
                <a:extLst>
                  <a:ext uri="{FF2B5EF4-FFF2-40B4-BE49-F238E27FC236}">
                    <a16:creationId xmlns:a16="http://schemas.microsoft.com/office/drawing/2014/main" id="{DF23ACC1-0AD4-4397-80EE-BD8E47D56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61" name="Oval 34">
                <a:extLst>
                  <a:ext uri="{FF2B5EF4-FFF2-40B4-BE49-F238E27FC236}">
                    <a16:creationId xmlns:a16="http://schemas.microsoft.com/office/drawing/2014/main" id="{26E83FEB-DACB-47E7-8E4C-866C43A67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62" name="Oval 35">
                <a:extLst>
                  <a:ext uri="{FF2B5EF4-FFF2-40B4-BE49-F238E27FC236}">
                    <a16:creationId xmlns:a16="http://schemas.microsoft.com/office/drawing/2014/main" id="{A56E6CE2-5E49-458E-B893-8BAC992C7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63" name="Oval 36">
                <a:extLst>
                  <a:ext uri="{FF2B5EF4-FFF2-40B4-BE49-F238E27FC236}">
                    <a16:creationId xmlns:a16="http://schemas.microsoft.com/office/drawing/2014/main" id="{59F6D647-D622-402D-B01E-759B756A2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64" name="Oval 37">
                <a:extLst>
                  <a:ext uri="{FF2B5EF4-FFF2-40B4-BE49-F238E27FC236}">
                    <a16:creationId xmlns:a16="http://schemas.microsoft.com/office/drawing/2014/main" id="{7361AF7D-E9CA-40C9-8ECA-144B18D8B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0265" name="Oval 38">
                <a:extLst>
                  <a:ext uri="{FF2B5EF4-FFF2-40B4-BE49-F238E27FC236}">
                    <a16:creationId xmlns:a16="http://schemas.microsoft.com/office/drawing/2014/main" id="{34E0BF3D-D2A0-4C49-B041-D9EBCA2DA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</p:grpSp>
        <p:sp>
          <p:nvSpPr>
            <p:cNvPr id="10255" name="Text Box 39">
              <a:extLst>
                <a:ext uri="{FF2B5EF4-FFF2-40B4-BE49-F238E27FC236}">
                  <a16:creationId xmlns:a16="http://schemas.microsoft.com/office/drawing/2014/main" id="{0BD49915-09EA-4C17-9866-D998219E5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2292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0256" name="Text Box 40">
              <a:extLst>
                <a:ext uri="{FF2B5EF4-FFF2-40B4-BE49-F238E27FC236}">
                  <a16:creationId xmlns:a16="http://schemas.microsoft.com/office/drawing/2014/main" id="{0FDEFCAC-EE23-4289-BF65-8973C1832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229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</a:p>
          </p:txBody>
        </p:sp>
      </p:grpSp>
      <p:sp>
        <p:nvSpPr>
          <p:cNvPr id="10248" name="Rectangle 44">
            <a:extLst>
              <a:ext uri="{FF2B5EF4-FFF2-40B4-BE49-F238E27FC236}">
                <a16:creationId xmlns:a16="http://schemas.microsoft.com/office/drawing/2014/main" id="{5885A58A-C5D0-4E1D-A3C0-3FDA60D0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185014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9900CC"/>
                </a:solidFill>
                <a:latin typeface="Comic Sans MS" panose="030F0702030302020204" pitchFamily="66" charset="0"/>
              </a:rPr>
              <a:t>In(Robot, R</a:t>
            </a:r>
            <a:r>
              <a:rPr lang="en-US" altLang="en-US" baseline="-25000" dirty="0">
                <a:solidFill>
                  <a:srgbClr val="9900CC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solidFill>
                  <a:srgbClr val="9900CC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0249" name="Line 45">
            <a:extLst>
              <a:ext uri="{FF2B5EF4-FFF2-40B4-BE49-F238E27FC236}">
                <a16:creationId xmlns:a16="http://schemas.microsoft.com/office/drawing/2014/main" id="{E74C7164-141A-4136-A502-24F2B39E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27061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250" name="Text Box 46">
            <a:extLst>
              <a:ext uri="{FF2B5EF4-FFF2-40B4-BE49-F238E27FC236}">
                <a16:creationId xmlns:a16="http://schemas.microsoft.com/office/drawing/2014/main" id="{7BCCA0B9-86C3-4369-84D5-5F993479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1" y="3789603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Right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38EB59B4-A9A2-44DE-BE31-4763DFAA9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 Representation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581CED4-9921-4028-9F4A-CA1CD9952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47801"/>
            <a:ext cx="58144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Comic Sans MS" panose="030F0702030302020204" pitchFamily="66" charset="0"/>
              </a:rPr>
              <a:t>Right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 Precondition =</a:t>
            </a:r>
            <a:r>
              <a:rPr lang="en-US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In(Robot, R</a:t>
            </a:r>
            <a:r>
              <a:rPr lang="en-US" altLang="en-US" sz="3200" baseline="-25000" dirty="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Delete-list = In(Robot, R</a:t>
            </a:r>
            <a:r>
              <a:rPr lang="en-US" altLang="en-US" sz="3200" baseline="-250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Add-list = In(Robot, R</a:t>
            </a:r>
            <a:r>
              <a:rPr lang="en-US" altLang="en-US" sz="3200" baseline="-250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269" name="Line 22">
            <a:extLst>
              <a:ext uri="{FF2B5EF4-FFF2-40B4-BE49-F238E27FC236}">
                <a16:creationId xmlns:a16="http://schemas.microsoft.com/office/drawing/2014/main" id="{2403E222-C2ED-4DD2-A1F0-CD8B2E302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270" name="Line 23">
            <a:extLst>
              <a:ext uri="{FF2B5EF4-FFF2-40B4-BE49-F238E27FC236}">
                <a16:creationId xmlns:a16="http://schemas.microsoft.com/office/drawing/2014/main" id="{45AC40AF-1C86-4402-9DEC-53082CC03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098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271" name="Line 24">
            <a:extLst>
              <a:ext uri="{FF2B5EF4-FFF2-40B4-BE49-F238E27FC236}">
                <a16:creationId xmlns:a16="http://schemas.microsoft.com/office/drawing/2014/main" id="{2D132F38-F170-4BA9-B59B-F2D8A490C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791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272" name="Text Box 27">
            <a:extLst>
              <a:ext uri="{FF2B5EF4-FFF2-40B4-BE49-F238E27FC236}">
                <a16:creationId xmlns:a16="http://schemas.microsoft.com/office/drawing/2014/main" id="{E9A7B7C3-10ED-4FEA-86E5-D26915675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5532438"/>
            <a:ext cx="706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Same form as a goal: conjunction of propositions</a:t>
            </a:r>
          </a:p>
        </p:txBody>
      </p:sp>
      <p:grpSp>
        <p:nvGrpSpPr>
          <p:cNvPr id="11273" name="Group 33">
            <a:extLst>
              <a:ext uri="{FF2B5EF4-FFF2-40B4-BE49-F238E27FC236}">
                <a16:creationId xmlns:a16="http://schemas.microsoft.com/office/drawing/2014/main" id="{FAAEBBD0-A74A-4376-A71C-8FC340F2B3D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304800" cy="1828800"/>
            <a:chOff x="768" y="1728"/>
            <a:chExt cx="192" cy="1152"/>
          </a:xfrm>
        </p:grpSpPr>
        <p:sp>
          <p:nvSpPr>
            <p:cNvPr id="11275" name="Line 29">
              <a:extLst>
                <a:ext uri="{FF2B5EF4-FFF2-40B4-BE49-F238E27FC236}">
                  <a16:creationId xmlns:a16="http://schemas.microsoft.com/office/drawing/2014/main" id="{8022DC78-427D-4FC6-93C6-090D9DD8C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276" name="Line 30">
              <a:extLst>
                <a:ext uri="{FF2B5EF4-FFF2-40B4-BE49-F238E27FC236}">
                  <a16:creationId xmlns:a16="http://schemas.microsoft.com/office/drawing/2014/main" id="{7F07069F-DF2D-4ED4-A60C-7D9035799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277" name="Line 31">
              <a:extLst>
                <a:ext uri="{FF2B5EF4-FFF2-40B4-BE49-F238E27FC236}">
                  <a16:creationId xmlns:a16="http://schemas.microsoft.com/office/drawing/2014/main" id="{5CBF0005-335D-42AF-A09C-4AFD8979F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28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278" name="Line 32">
              <a:extLst>
                <a:ext uri="{FF2B5EF4-FFF2-40B4-BE49-F238E27FC236}">
                  <a16:creationId xmlns:a16="http://schemas.microsoft.com/office/drawing/2014/main" id="{2E10DE7D-AABA-4AB1-98BC-6B44E17AC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274" name="Text Box 34">
            <a:extLst>
              <a:ext uri="{FF2B5EF4-FFF2-40B4-BE49-F238E27FC236}">
                <a16:creationId xmlns:a16="http://schemas.microsoft.com/office/drawing/2014/main" id="{A10DC558-4457-474B-A213-0F02F233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76725"/>
            <a:ext cx="307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Sets of propositions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48DCF932-E4B2-4897-BD99-4DD6767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 Representation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FD88B36-9E7A-4771-8170-A574585C5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An action A is </a:t>
            </a:r>
            <a:r>
              <a:rPr lang="en-US" altLang="en-US" sz="2800" dirty="0">
                <a:solidFill>
                  <a:srgbClr val="990000"/>
                </a:solidFill>
                <a:latin typeface="Comic Sans MS" panose="030F0702030302020204" pitchFamily="66" charset="0"/>
              </a:rPr>
              <a:t>applicable</a:t>
            </a:r>
            <a:r>
              <a:rPr lang="en-US" altLang="en-US" sz="2800" dirty="0">
                <a:latin typeface="Comic Sans MS" panose="030F0702030302020204" pitchFamily="66" charset="0"/>
              </a:rPr>
              <a:t> to a state S if the propositions in its precondition are all in S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The </a:t>
            </a:r>
            <a:r>
              <a:rPr lang="en-US" altLang="en-US" sz="2800" dirty="0">
                <a:solidFill>
                  <a:srgbClr val="990000"/>
                </a:solidFill>
                <a:latin typeface="Comic Sans MS" panose="030F0702030302020204" pitchFamily="66" charset="0"/>
              </a:rPr>
              <a:t>application</a:t>
            </a:r>
            <a:r>
              <a:rPr lang="en-US" altLang="en-US" sz="2800" dirty="0">
                <a:latin typeface="Comic Sans MS" panose="030F0702030302020204" pitchFamily="66" charset="0"/>
              </a:rPr>
              <a:t> of A to S is a new state obtained by deleting the propositions in the delete list from S and adding those in the add list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4FCE9285-945D-4730-ABB2-7C3ACDCD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620" y="3440824"/>
            <a:ext cx="581441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Comic Sans MS" panose="030F0702030302020204" pitchFamily="66" charset="0"/>
              </a:rPr>
              <a:t>Right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 Precondition =</a:t>
            </a:r>
            <a:r>
              <a:rPr lang="en-US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In(Robot, R</a:t>
            </a:r>
            <a:r>
              <a:rPr lang="en-US" altLang="en-US" sz="3200" baseline="-25000" dirty="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Delete-list = In(Robot, R</a:t>
            </a:r>
            <a:r>
              <a:rPr lang="en-US" altLang="en-US" sz="3200" baseline="-250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Add-list = In(Robot, R</a:t>
            </a:r>
            <a:r>
              <a:rPr lang="en-US" altLang="en-US" sz="3200" baseline="-250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1AE27F6-B39A-4F30-B3E9-51EA072E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7576"/>
            <a:ext cx="1150620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Other Actions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9016857-F9B0-4A98-931C-4A74D5D8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180" y="1344931"/>
            <a:ext cx="37798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Comic Sans MS" panose="030F0702030302020204" pitchFamily="66" charset="0"/>
              </a:rPr>
              <a:t>Left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 P =</a:t>
            </a:r>
            <a:r>
              <a:rPr lang="en-US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In(Robot, R</a:t>
            </a:r>
            <a:r>
              <a:rPr lang="en-US" altLang="en-US" sz="3200" baseline="-25000" dirty="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 = In(Robot, R</a:t>
            </a:r>
            <a:r>
              <a:rPr lang="en-US" altLang="en-US" sz="3200" baseline="-250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= In(Robot, R</a:t>
            </a:r>
            <a:r>
              <a:rPr lang="en-US" altLang="en-US" sz="3200" baseline="-250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3200" dirty="0">
              <a:solidFill>
                <a:srgbClr val="99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Comic Sans MS" panose="030F0702030302020204" pitchFamily="66" charset="0"/>
                <a:sym typeface="Symbol" panose="05050102010706020507" pitchFamily="18" charset="2"/>
              </a:rPr>
              <a:t>Suck(R</a:t>
            </a:r>
            <a:r>
              <a:rPr lang="en-US" altLang="en-US" sz="3200" b="1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3200" b="1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 = In(Robot, R</a:t>
            </a:r>
            <a:r>
              <a:rPr lang="en-US" altLang="en-US" sz="3200" baseline="-250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 =  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[empty set]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= Clean(R</a:t>
            </a:r>
            <a:r>
              <a:rPr lang="en-US" altLang="en-US" sz="3200" baseline="-250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2C452F80-9545-4682-AB19-099593631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020" y="3807203"/>
            <a:ext cx="369684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Comic Sans MS" panose="030F0702030302020204" pitchFamily="66" charset="0"/>
                <a:sym typeface="Symbol" panose="05050102010706020507" pitchFamily="18" charset="2"/>
              </a:rPr>
              <a:t>Suck(R</a:t>
            </a:r>
            <a:r>
              <a:rPr lang="en-US" altLang="en-US" sz="3200" b="1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3200" b="1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 = In(Robot, R</a:t>
            </a:r>
            <a:r>
              <a:rPr lang="en-US" altLang="en-US" sz="3200" baseline="-250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D =  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[empty set]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= Clean(R</a:t>
            </a:r>
            <a:r>
              <a:rPr lang="en-US" altLang="en-US" sz="3200" baseline="-250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2"/>
          </p:nvPr>
        </p:nvSpPr>
        <p:spPr>
          <a:xfrm>
            <a:off x="6272406" y="1671929"/>
            <a:ext cx="5743187" cy="4368400"/>
          </a:xfrm>
        </p:spPr>
        <p:txBody>
          <a:bodyPr/>
          <a:lstStyle/>
          <a:p>
            <a:r>
              <a:rPr lang="en-US" altLang="en-US" sz="2400" dirty="0">
                <a:solidFill>
                  <a:srgbClr val="194990"/>
                </a:solidFill>
              </a:rPr>
              <a:t>What is a robot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  <a:p>
            <a:r>
              <a:rPr lang="en-US" altLang="en-US" sz="2400" dirty="0">
                <a:solidFill>
                  <a:srgbClr val="194990"/>
                </a:solidFill>
              </a:rPr>
              <a:t>Action planning</a:t>
            </a:r>
          </a:p>
          <a:p>
            <a:endParaRPr lang="en-US" altLang="en-US" sz="2400" dirty="0">
              <a:solidFill>
                <a:srgbClr val="19499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0E87B1C3-7AEF-4439-A6D1-06A96DD64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 Schema</a:t>
            </a:r>
          </a:p>
        </p:txBody>
      </p:sp>
      <p:grpSp>
        <p:nvGrpSpPr>
          <p:cNvPr id="15364" name="Group 5">
            <a:extLst>
              <a:ext uri="{FF2B5EF4-FFF2-40B4-BE49-F238E27FC236}">
                <a16:creationId xmlns:a16="http://schemas.microsoft.com/office/drawing/2014/main" id="{D2A6485E-B534-4A19-A9F9-A68DF7AB6D3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7800"/>
            <a:ext cx="3810000" cy="4524376"/>
            <a:chOff x="1008" y="912"/>
            <a:chExt cx="2400" cy="2850"/>
          </a:xfrm>
        </p:grpSpPr>
        <p:sp>
          <p:nvSpPr>
            <p:cNvPr id="15369" name="Text Box 3">
              <a:extLst>
                <a:ext uri="{FF2B5EF4-FFF2-40B4-BE49-F238E27FC236}">
                  <a16:creationId xmlns:a16="http://schemas.microsoft.com/office/drawing/2014/main" id="{BBD157CD-2EA1-4FB8-901B-393BC70B7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912"/>
              <a:ext cx="2381" cy="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 b="1" dirty="0">
                  <a:latin typeface="Comic Sans MS" panose="030F0702030302020204" pitchFamily="66" charset="0"/>
                </a:rPr>
                <a:t>Left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 P =</a:t>
              </a:r>
              <a:r>
                <a:rPr lang="en-US" altLang="en-US" sz="3200" dirty="0">
                  <a:latin typeface="Comic Sans MS" panose="030F0702030302020204" pitchFamily="66" charset="0"/>
                </a:rPr>
                <a:t> 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In(Robot, R</a:t>
              </a:r>
              <a:r>
                <a:rPr lang="en-US" altLang="en-US" sz="3200" baseline="-250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D = In(Robot, R</a:t>
              </a:r>
              <a:r>
                <a:rPr lang="en-US" altLang="en-US" sz="3200" baseline="-250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A =</a:t>
              </a:r>
              <a:r>
                <a:rPr lang="en-US" altLang="en-US" sz="3200" dirty="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In(Robot, R</a:t>
              </a:r>
              <a:r>
                <a:rPr lang="en-US" altLang="en-US" sz="3200" baseline="-250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endPara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en-US" sz="3200" b="1" dirty="0">
                  <a:latin typeface="Comic Sans MS" panose="030F0702030302020204" pitchFamily="66" charset="0"/>
                  <a:sym typeface="Symbol" panose="05050102010706020507" pitchFamily="18" charset="2"/>
                </a:rPr>
                <a:t>Suck(r)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P = In(Robot, r)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D = </a:t>
              </a:r>
              <a:r>
                <a:rPr lang="en-US" altLang="en-US" sz="3200" dirty="0">
                  <a:solidFill>
                    <a:srgbClr val="990000"/>
                  </a:solidFill>
                  <a:sym typeface="Symbol" panose="05050102010706020507" pitchFamily="18" charset="2"/>
                </a:rPr>
                <a:t></a:t>
              </a:r>
              <a:endPara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 = Clean(r)</a:t>
              </a:r>
            </a:p>
          </p:txBody>
        </p:sp>
        <p:sp>
          <p:nvSpPr>
            <p:cNvPr id="15370" name="Rectangle 4">
              <a:extLst>
                <a:ext uri="{FF2B5EF4-FFF2-40B4-BE49-F238E27FC236}">
                  <a16:creationId xmlns:a16="http://schemas.microsoft.com/office/drawing/2014/main" id="{E57BBB79-9B27-4E2F-A234-C5C2FE8E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240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15365" name="Line 7">
            <a:extLst>
              <a:ext uri="{FF2B5EF4-FFF2-40B4-BE49-F238E27FC236}">
                <a16:creationId xmlns:a16="http://schemas.microsoft.com/office/drawing/2014/main" id="{645D68BD-14F3-4734-A106-BF9E20BB74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2895600"/>
            <a:ext cx="1066800" cy="114300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6" name="Text Box 8">
            <a:extLst>
              <a:ext uri="{FF2B5EF4-FFF2-40B4-BE49-F238E27FC236}">
                <a16:creationId xmlns:a16="http://schemas.microsoft.com/office/drawing/2014/main" id="{501EDF23-6FA1-4397-A6BC-329EB2A3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2209801"/>
            <a:ext cx="511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2"/>
                </a:solidFill>
                <a:latin typeface="Comic Sans MS" panose="030F0702030302020204" pitchFamily="66" charset="0"/>
              </a:rPr>
              <a:t>Parameter that will get “instantiated” by </a:t>
            </a:r>
          </a:p>
          <a:p>
            <a:pPr eaLnBrk="1" hangingPunct="1"/>
            <a:r>
              <a:rPr lang="en-US" altLang="en-US" sz="2000" dirty="0">
                <a:solidFill>
                  <a:schemeClr val="bg2"/>
                </a:solidFill>
                <a:latin typeface="Comic Sans MS" panose="030F0702030302020204" pitchFamily="66" charset="0"/>
              </a:rPr>
              <a:t>matching the precondition against a state</a:t>
            </a:r>
          </a:p>
        </p:txBody>
      </p:sp>
      <p:sp>
        <p:nvSpPr>
          <p:cNvPr id="15367" name="Line 12">
            <a:extLst>
              <a:ext uri="{FF2B5EF4-FFF2-40B4-BE49-F238E27FC236}">
                <a16:creationId xmlns:a16="http://schemas.microsoft.com/office/drawing/2014/main" id="{DC7E6B26-3D65-4B1F-8ABF-8EB7A7049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762000" cy="1600200"/>
          </a:xfrm>
          <a:prstGeom prst="line">
            <a:avLst/>
          </a:prstGeom>
          <a:noFill/>
          <a:ln w="952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Text Box 14">
            <a:extLst>
              <a:ext uri="{FF2B5EF4-FFF2-40B4-BE49-F238E27FC236}">
                <a16:creationId xmlns:a16="http://schemas.microsoft.com/office/drawing/2014/main" id="{C1654BA1-9BAC-4A6E-9FE7-527E7D17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371600"/>
            <a:ext cx="828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It describes several actions, here: Suck(R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) and Suck(R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20905211-29B5-4AC2-A3E3-FC93A3F57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360" y="67576"/>
            <a:ext cx="1159764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 Schema</a:t>
            </a:r>
          </a:p>
        </p:txBody>
      </p:sp>
      <p:grpSp>
        <p:nvGrpSpPr>
          <p:cNvPr id="16388" name="Group 3">
            <a:extLst>
              <a:ext uri="{FF2B5EF4-FFF2-40B4-BE49-F238E27FC236}">
                <a16:creationId xmlns:a16="http://schemas.microsoft.com/office/drawing/2014/main" id="{00504876-12E9-40A2-B196-5B3652BA0C8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7800"/>
            <a:ext cx="3810000" cy="4524376"/>
            <a:chOff x="1008" y="912"/>
            <a:chExt cx="2400" cy="2850"/>
          </a:xfrm>
        </p:grpSpPr>
        <p:sp>
          <p:nvSpPr>
            <p:cNvPr id="16419" name="Text Box 4">
              <a:extLst>
                <a:ext uri="{FF2B5EF4-FFF2-40B4-BE49-F238E27FC236}">
                  <a16:creationId xmlns:a16="http://schemas.microsoft.com/office/drawing/2014/main" id="{0399E52F-1718-43E8-88A1-F87BA6773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912"/>
              <a:ext cx="2381" cy="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 b="1" dirty="0">
                  <a:latin typeface="Comic Sans MS" panose="030F0702030302020204" pitchFamily="66" charset="0"/>
                </a:rPr>
                <a:t>Left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 P =</a:t>
              </a:r>
              <a:r>
                <a:rPr lang="en-US" altLang="en-US" sz="3200" dirty="0">
                  <a:latin typeface="Comic Sans MS" panose="030F0702030302020204" pitchFamily="66" charset="0"/>
                </a:rPr>
                <a:t> 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In(Robot, R</a:t>
              </a:r>
              <a:r>
                <a:rPr lang="en-US" altLang="en-US" sz="3200" baseline="-250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D = In(Robot, R</a:t>
              </a:r>
              <a:r>
                <a:rPr lang="en-US" altLang="en-US" sz="3200" baseline="-250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 = In(Robot, R</a:t>
              </a:r>
              <a:r>
                <a:rPr lang="en-US" altLang="en-US" sz="3200" baseline="-250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  <a:r>
                <a:rPr lang="en-US" altLang="en-US" sz="32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endPara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en-US" sz="3200" b="1" dirty="0">
                  <a:latin typeface="Comic Sans MS" panose="030F0702030302020204" pitchFamily="66" charset="0"/>
                  <a:sym typeface="Symbol" panose="05050102010706020507" pitchFamily="18" charset="2"/>
                </a:rPr>
                <a:t>Suck(r)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P = In(Robot, r)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D = </a:t>
              </a:r>
              <a:r>
                <a:rPr lang="en-US" altLang="en-US" sz="3200" dirty="0">
                  <a:solidFill>
                    <a:srgbClr val="990000"/>
                  </a:solidFill>
                  <a:sym typeface="Symbol" panose="05050102010706020507" pitchFamily="18" charset="2"/>
                </a:rPr>
                <a:t></a:t>
              </a:r>
              <a:endPara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 = Clean(r)</a:t>
              </a:r>
            </a:p>
          </p:txBody>
        </p:sp>
        <p:sp>
          <p:nvSpPr>
            <p:cNvPr id="16420" name="Rectangle 5">
              <a:extLst>
                <a:ext uri="{FF2B5EF4-FFF2-40B4-BE49-F238E27FC236}">
                  <a16:creationId xmlns:a16="http://schemas.microsoft.com/office/drawing/2014/main" id="{83FCFE4D-7E3D-4EF5-A292-515C620D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240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16389" name="AutoShape 8">
            <a:extLst>
              <a:ext uri="{FF2B5EF4-FFF2-40B4-BE49-F238E27FC236}">
                <a16:creationId xmlns:a16="http://schemas.microsoft.com/office/drawing/2014/main" id="{F2ABBA62-AE90-497F-A8E8-89D8776FD027}"/>
              </a:ext>
            </a:extLst>
          </p:cNvPr>
          <p:cNvSpPr>
            <a:spLocks/>
          </p:cNvSpPr>
          <p:nvPr/>
        </p:nvSpPr>
        <p:spPr bwMode="auto">
          <a:xfrm>
            <a:off x="29718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16390" name="Group 46">
            <a:extLst>
              <a:ext uri="{FF2B5EF4-FFF2-40B4-BE49-F238E27FC236}">
                <a16:creationId xmlns:a16="http://schemas.microsoft.com/office/drawing/2014/main" id="{B417BE90-35E5-4D30-8B76-E074D61986B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371600"/>
            <a:ext cx="3733800" cy="2362200"/>
            <a:chOff x="3360" y="2592"/>
            <a:chExt cx="2352" cy="1488"/>
          </a:xfrm>
        </p:grpSpPr>
        <p:grpSp>
          <p:nvGrpSpPr>
            <p:cNvPr id="16402" name="Group 29">
              <a:extLst>
                <a:ext uri="{FF2B5EF4-FFF2-40B4-BE49-F238E27FC236}">
                  <a16:creationId xmlns:a16="http://schemas.microsoft.com/office/drawing/2014/main" id="{BA792678-6302-4644-B046-01C0DFCD4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592"/>
              <a:ext cx="1920" cy="1152"/>
              <a:chOff x="3456" y="2256"/>
              <a:chExt cx="1920" cy="1152"/>
            </a:xfrm>
          </p:grpSpPr>
          <p:sp>
            <p:nvSpPr>
              <p:cNvPr id="16404" name="Rectangle 30">
                <a:extLst>
                  <a:ext uri="{FF2B5EF4-FFF2-40B4-BE49-F238E27FC236}">
                    <a16:creationId xmlns:a16="http://schemas.microsoft.com/office/drawing/2014/main" id="{35E444BB-8061-4FC2-8DF6-BD142DF30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256"/>
                <a:ext cx="1410" cy="1152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 dirty="0"/>
              </a:p>
            </p:txBody>
          </p:sp>
          <p:sp>
            <p:nvSpPr>
              <p:cNvPr id="16405" name="Rectangle 31">
                <a:extLst>
                  <a:ext uri="{FF2B5EF4-FFF2-40B4-BE49-F238E27FC236}">
                    <a16:creationId xmlns:a16="http://schemas.microsoft.com/office/drawing/2014/main" id="{1DE847DD-006F-4EB3-A056-B683D8B84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960" cy="1152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pic>
            <p:nvPicPr>
              <p:cNvPr id="16406" name="Picture 32" descr="Robby">
                <a:extLst>
                  <a:ext uri="{FF2B5EF4-FFF2-40B4-BE49-F238E27FC236}">
                    <a16:creationId xmlns:a16="http://schemas.microsoft.com/office/drawing/2014/main" id="{72ED205A-2DA9-42C5-92ED-9AB57EB95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4" y="2688"/>
                <a:ext cx="460" cy="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407" name="Group 33">
                <a:extLst>
                  <a:ext uri="{FF2B5EF4-FFF2-40B4-BE49-F238E27FC236}">
                    <a16:creationId xmlns:a16="http://schemas.microsoft.com/office/drawing/2014/main" id="{3C7336EE-5176-41EE-AC48-9FF387832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3" y="3161"/>
                <a:ext cx="320" cy="174"/>
                <a:chOff x="2736" y="1776"/>
                <a:chExt cx="288" cy="192"/>
              </a:xfrm>
            </p:grpSpPr>
            <p:sp>
              <p:nvSpPr>
                <p:cNvPr id="16410" name="Oval 34">
                  <a:extLst>
                    <a:ext uri="{FF2B5EF4-FFF2-40B4-BE49-F238E27FC236}">
                      <a16:creationId xmlns:a16="http://schemas.microsoft.com/office/drawing/2014/main" id="{7E64C311-667F-4898-8DAE-EBC6CECE0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1" name="Oval 35">
                  <a:extLst>
                    <a:ext uri="{FF2B5EF4-FFF2-40B4-BE49-F238E27FC236}">
                      <a16:creationId xmlns:a16="http://schemas.microsoft.com/office/drawing/2014/main" id="{945B11F9-6163-446F-B25B-A3E30126D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2" name="Oval 36">
                  <a:extLst>
                    <a:ext uri="{FF2B5EF4-FFF2-40B4-BE49-F238E27FC236}">
                      <a16:creationId xmlns:a16="http://schemas.microsoft.com/office/drawing/2014/main" id="{B24526FD-9478-41B4-9CB2-77F2B5786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3" name="Oval 37">
                  <a:extLst>
                    <a:ext uri="{FF2B5EF4-FFF2-40B4-BE49-F238E27FC236}">
                      <a16:creationId xmlns:a16="http://schemas.microsoft.com/office/drawing/2014/main" id="{7418D211-9FF8-4288-BE93-ED5A010A3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4" name="Oval 38">
                  <a:extLst>
                    <a:ext uri="{FF2B5EF4-FFF2-40B4-BE49-F238E27FC236}">
                      <a16:creationId xmlns:a16="http://schemas.microsoft.com/office/drawing/2014/main" id="{2DF017AD-ABE2-4AAD-9054-F3B4DF195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5" name="Oval 39">
                  <a:extLst>
                    <a:ext uri="{FF2B5EF4-FFF2-40B4-BE49-F238E27FC236}">
                      <a16:creationId xmlns:a16="http://schemas.microsoft.com/office/drawing/2014/main" id="{DFF1C58F-0F0D-4D03-8EB5-E94EF320C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6" name="Oval 40">
                  <a:extLst>
                    <a:ext uri="{FF2B5EF4-FFF2-40B4-BE49-F238E27FC236}">
                      <a16:creationId xmlns:a16="http://schemas.microsoft.com/office/drawing/2014/main" id="{8BD5F21E-45CB-49F5-8FB0-0F72F4AF5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7" name="Oval 41">
                  <a:extLst>
                    <a:ext uri="{FF2B5EF4-FFF2-40B4-BE49-F238E27FC236}">
                      <a16:creationId xmlns:a16="http://schemas.microsoft.com/office/drawing/2014/main" id="{E42DE6D1-CDA4-423B-AEA1-213BCB8D3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  <p:sp>
              <p:nvSpPr>
                <p:cNvPr id="16418" name="Oval 42">
                  <a:extLst>
                    <a:ext uri="{FF2B5EF4-FFF2-40B4-BE49-F238E27FC236}">
                      <a16:creationId xmlns:a16="http://schemas.microsoft.com/office/drawing/2014/main" id="{61E85CE3-6480-47BC-8816-21C677ED5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 dirty="0"/>
                </a:p>
              </p:txBody>
            </p:sp>
          </p:grpSp>
          <p:sp>
            <p:nvSpPr>
              <p:cNvPr id="16408" name="Text Box 43">
                <a:extLst>
                  <a:ext uri="{FF2B5EF4-FFF2-40B4-BE49-F238E27FC236}">
                    <a16:creationId xmlns:a16="http://schemas.microsoft.com/office/drawing/2014/main" id="{51EF00D2-7533-4742-846A-F49C54380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2292"/>
                <a:ext cx="2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Comic Sans MS" panose="030F0702030302020204" pitchFamily="66" charset="0"/>
                  </a:rPr>
                  <a:t>R</a:t>
                </a:r>
                <a:r>
                  <a:rPr lang="en-US" altLang="en-US" baseline="-25000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16409" name="Text Box 44">
                <a:extLst>
                  <a:ext uri="{FF2B5EF4-FFF2-40B4-BE49-F238E27FC236}">
                    <a16:creationId xmlns:a16="http://schemas.microsoft.com/office/drawing/2014/main" id="{5E20F4EA-813E-4F0E-94A4-43E7D98DE2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0" y="2292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Comic Sans MS" panose="030F0702030302020204" pitchFamily="66" charset="0"/>
                  </a:rPr>
                  <a:t>R</a:t>
                </a:r>
                <a:r>
                  <a:rPr lang="en-US" altLang="en-US" baseline="-25000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sp>
          <p:nvSpPr>
            <p:cNvPr id="16403" name="Rectangle 45">
              <a:extLst>
                <a:ext uri="{FF2B5EF4-FFF2-40B4-BE49-F238E27FC236}">
                  <a16:creationId xmlns:a16="http://schemas.microsoft.com/office/drawing/2014/main" id="{83B07C13-CF30-49E2-8955-A36087DEA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792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In(Robot, R</a:t>
              </a:r>
              <a:r>
                <a:rPr lang="en-US" altLang="en-US" baseline="-250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  <a:r>
                <a:rPr lang="en-US" altLang="en-US" dirty="0">
                  <a:latin typeface="Comic Sans MS" panose="030F0702030302020204" pitchFamily="66" charset="0"/>
                </a:rPr>
                <a:t> 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 Clean(R</a:t>
              </a:r>
              <a:r>
                <a:rPr lang="en-US" alt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</p:txBody>
        </p:sp>
      </p:grpSp>
      <p:grpSp>
        <p:nvGrpSpPr>
          <p:cNvPr id="16391" name="Group 72">
            <a:extLst>
              <a:ext uri="{FF2B5EF4-FFF2-40B4-BE49-F238E27FC236}">
                <a16:creationId xmlns:a16="http://schemas.microsoft.com/office/drawing/2014/main" id="{5EB5C28A-6B81-423E-8709-4DE35F46C09F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295400"/>
            <a:ext cx="3048000" cy="1828800"/>
            <a:chOff x="3456" y="816"/>
            <a:chExt cx="1920" cy="1152"/>
          </a:xfrm>
        </p:grpSpPr>
        <p:sp>
          <p:nvSpPr>
            <p:cNvPr id="16397" name="Rectangle 49">
              <a:extLst>
                <a:ext uri="{FF2B5EF4-FFF2-40B4-BE49-F238E27FC236}">
                  <a16:creationId xmlns:a16="http://schemas.microsoft.com/office/drawing/2014/main" id="{E484D24F-C7D2-4B90-8121-48B6F53F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816"/>
              <a:ext cx="141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 dirty="0"/>
            </a:p>
          </p:txBody>
        </p:sp>
        <p:sp>
          <p:nvSpPr>
            <p:cNvPr id="16398" name="Rectangle 50">
              <a:extLst>
                <a:ext uri="{FF2B5EF4-FFF2-40B4-BE49-F238E27FC236}">
                  <a16:creationId xmlns:a16="http://schemas.microsoft.com/office/drawing/2014/main" id="{FEB85A01-635C-4946-82B9-FAD4D222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96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pic>
          <p:nvPicPr>
            <p:cNvPr id="16399" name="Picture 51" descr="Robby">
              <a:extLst>
                <a:ext uri="{FF2B5EF4-FFF2-40B4-BE49-F238E27FC236}">
                  <a16:creationId xmlns:a16="http://schemas.microsoft.com/office/drawing/2014/main" id="{6B96A4A8-3918-4118-8CA2-92D55B7AD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248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62">
              <a:extLst>
                <a:ext uri="{FF2B5EF4-FFF2-40B4-BE49-F238E27FC236}">
                  <a16:creationId xmlns:a16="http://schemas.microsoft.com/office/drawing/2014/main" id="{66732B7A-FF7B-4D03-86FE-A9C18280F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852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6401" name="Text Box 63">
              <a:extLst>
                <a:ext uri="{FF2B5EF4-FFF2-40B4-BE49-F238E27FC236}">
                  <a16:creationId xmlns:a16="http://schemas.microsoft.com/office/drawing/2014/main" id="{B9863A4B-BC8D-4F15-B58D-74779B93C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85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 dirty="0">
                  <a:latin typeface="Comic Sans MS" panose="030F0702030302020204" pitchFamily="66" charset="0"/>
                </a:rPr>
                <a:t>2</a:t>
              </a:r>
            </a:p>
          </p:txBody>
        </p:sp>
      </p:grpSp>
      <p:sp>
        <p:nvSpPr>
          <p:cNvPr id="16392" name="Rectangle 64">
            <a:extLst>
              <a:ext uri="{FF2B5EF4-FFF2-40B4-BE49-F238E27FC236}">
                <a16:creationId xmlns:a16="http://schemas.microsoft.com/office/drawing/2014/main" id="{6016E430-C2A1-4A64-B4A1-5EE69AC3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In(Robot, R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     </a:t>
            </a:r>
            <a:r>
              <a:rPr lang="en-US" altLang="en-US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Clean(R</a:t>
            </a:r>
            <a:r>
              <a:rPr lang="en-US" altLang="en-US" baseline="-250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6393" name="Line 65">
            <a:extLst>
              <a:ext uri="{FF2B5EF4-FFF2-40B4-BE49-F238E27FC236}">
                <a16:creationId xmlns:a16="http://schemas.microsoft.com/office/drawing/2014/main" id="{2B5E2F2E-D193-4BB4-BB07-61645CEFD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394" name="Text Box 66">
            <a:extLst>
              <a:ext uri="{FF2B5EF4-FFF2-40B4-BE49-F238E27FC236}">
                <a16:creationId xmlns:a16="http://schemas.microsoft.com/office/drawing/2014/main" id="{1AB98D8A-90AE-40EF-9187-57ED2D48F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1220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Suck(R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6395" name="Text Box 68">
            <a:extLst>
              <a:ext uri="{FF2B5EF4-FFF2-40B4-BE49-F238E27FC236}">
                <a16:creationId xmlns:a16="http://schemas.microsoft.com/office/drawing/2014/main" id="{D96451AE-58C2-45C5-9177-6FC3BF1E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r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R</a:t>
            </a:r>
            <a:r>
              <a:rPr lang="en-US" altLang="en-US" baseline="-25000" dirty="0">
                <a:solidFill>
                  <a:srgbClr val="008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endParaRPr lang="en-US" altLang="en-US" baseline="-25000" dirty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396" name="Line 71">
            <a:extLst>
              <a:ext uri="{FF2B5EF4-FFF2-40B4-BE49-F238E27FC236}">
                <a16:creationId xmlns:a16="http://schemas.microsoft.com/office/drawing/2014/main" id="{EC07B683-ED9A-4FBE-A237-7359B0C6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733800"/>
            <a:ext cx="762000" cy="609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5096291A-E1E2-4622-B10A-2FD7C39E0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1510" y="67576"/>
            <a:ext cx="1154049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 Schema</a:t>
            </a:r>
          </a:p>
        </p:txBody>
      </p:sp>
      <p:grpSp>
        <p:nvGrpSpPr>
          <p:cNvPr id="17412" name="Group 3">
            <a:extLst>
              <a:ext uri="{FF2B5EF4-FFF2-40B4-BE49-F238E27FC236}">
                <a16:creationId xmlns:a16="http://schemas.microsoft.com/office/drawing/2014/main" id="{0C6A0181-765F-4412-AE59-8503E104B66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7800"/>
            <a:ext cx="3810000" cy="4524376"/>
            <a:chOff x="1008" y="912"/>
            <a:chExt cx="2400" cy="2850"/>
          </a:xfrm>
        </p:grpSpPr>
        <p:sp>
          <p:nvSpPr>
            <p:cNvPr id="17450" name="Text Box 4">
              <a:extLst>
                <a:ext uri="{FF2B5EF4-FFF2-40B4-BE49-F238E27FC236}">
                  <a16:creationId xmlns:a16="http://schemas.microsoft.com/office/drawing/2014/main" id="{DF66459B-5BF3-4985-8ED3-8F20A96CF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912"/>
              <a:ext cx="2381" cy="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 b="1" dirty="0">
                  <a:latin typeface="Comic Sans MS" panose="030F0702030302020204" pitchFamily="66" charset="0"/>
                </a:rPr>
                <a:t>Left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 P =</a:t>
              </a:r>
              <a:r>
                <a:rPr lang="en-US" altLang="en-US" sz="3200" dirty="0">
                  <a:latin typeface="Comic Sans MS" panose="030F0702030302020204" pitchFamily="66" charset="0"/>
                </a:rPr>
                <a:t> 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In(Robot, R</a:t>
              </a:r>
              <a:r>
                <a:rPr lang="en-US" altLang="en-US" sz="3200" baseline="-250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D = In(Robot, R</a:t>
              </a:r>
              <a:r>
                <a:rPr lang="en-US" altLang="en-US" sz="3200" baseline="-250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 = In(Robot, R</a:t>
              </a:r>
              <a:r>
                <a:rPr lang="en-US" altLang="en-US" sz="3200" baseline="-250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1</a:t>
              </a:r>
              <a:r>
                <a:rPr lang="en-US" altLang="en-US" sz="32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endParaRPr lang="en-US" altLang="en-US" sz="3200" dirty="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en-US" altLang="en-US" sz="3200" b="1" dirty="0">
                  <a:latin typeface="Comic Sans MS" panose="030F0702030302020204" pitchFamily="66" charset="0"/>
                  <a:sym typeface="Symbol" panose="05050102010706020507" pitchFamily="18" charset="2"/>
                </a:rPr>
                <a:t>Suck(r)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008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P = In(Robot, r)</a:t>
              </a: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D = </a:t>
              </a:r>
              <a:r>
                <a:rPr lang="en-US" altLang="en-US" sz="3200" dirty="0">
                  <a:solidFill>
                    <a:srgbClr val="990000"/>
                  </a:solidFill>
                  <a:sym typeface="Symbol" panose="05050102010706020507" pitchFamily="18" charset="2"/>
                </a:rPr>
                <a:t></a:t>
              </a:r>
              <a:endParaRPr lang="en-US" altLang="en-US" sz="3200" dirty="0">
                <a:solidFill>
                  <a:srgbClr val="990000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en-US" sz="3200" dirty="0">
                  <a:solidFill>
                    <a:srgbClr val="99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altLang="en-US" sz="3200" dirty="0">
                  <a:solidFill>
                    <a:srgbClr val="9900CC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A = Clean(r)</a:t>
              </a:r>
            </a:p>
          </p:txBody>
        </p:sp>
        <p:sp>
          <p:nvSpPr>
            <p:cNvPr id="17451" name="Rectangle 5">
              <a:extLst>
                <a:ext uri="{FF2B5EF4-FFF2-40B4-BE49-F238E27FC236}">
                  <a16:creationId xmlns:a16="http://schemas.microsoft.com/office/drawing/2014/main" id="{9953A444-25D7-42D6-B3E8-93391DAA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240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17413" name="AutoShape 6">
            <a:extLst>
              <a:ext uri="{FF2B5EF4-FFF2-40B4-BE49-F238E27FC236}">
                <a16:creationId xmlns:a16="http://schemas.microsoft.com/office/drawing/2014/main" id="{D3CF936B-F1CD-4D62-8AA9-014ABC09E3A0}"/>
              </a:ext>
            </a:extLst>
          </p:cNvPr>
          <p:cNvSpPr>
            <a:spLocks/>
          </p:cNvSpPr>
          <p:nvPr/>
        </p:nvSpPr>
        <p:spPr bwMode="auto">
          <a:xfrm>
            <a:off x="29718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7414" name="Rectangle 25">
            <a:extLst>
              <a:ext uri="{FF2B5EF4-FFF2-40B4-BE49-F238E27FC236}">
                <a16:creationId xmlns:a16="http://schemas.microsoft.com/office/drawing/2014/main" id="{BFCC3720-7413-471F-BB8B-2D5896F3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In(Robot, R</a:t>
            </a:r>
            <a:r>
              <a:rPr lang="en-US" altLang="en-US" baseline="-25000" dirty="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7415" name="Rectangle 26">
            <a:extLst>
              <a:ext uri="{FF2B5EF4-FFF2-40B4-BE49-F238E27FC236}">
                <a16:creationId xmlns:a16="http://schemas.microsoft.com/office/drawing/2014/main" id="{B4C12F19-0FEB-48EB-8CDC-9FC602D7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1295400"/>
            <a:ext cx="2238375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dirty="0"/>
          </a:p>
        </p:txBody>
      </p:sp>
      <p:sp>
        <p:nvSpPr>
          <p:cNvPr id="17416" name="Rectangle 27">
            <a:extLst>
              <a:ext uri="{FF2B5EF4-FFF2-40B4-BE49-F238E27FC236}">
                <a16:creationId xmlns:a16="http://schemas.microsoft.com/office/drawing/2014/main" id="{DFC65963-52AD-44C8-90EC-96F79D8D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295400"/>
            <a:ext cx="1524000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17417" name="Picture 28" descr="Robby">
            <a:extLst>
              <a:ext uri="{FF2B5EF4-FFF2-40B4-BE49-F238E27FC236}">
                <a16:creationId xmlns:a16="http://schemas.microsoft.com/office/drawing/2014/main" id="{07BA6DE1-4D3D-4B56-BE78-AC9364BB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57400"/>
            <a:ext cx="7302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 Box 29">
            <a:extLst>
              <a:ext uri="{FF2B5EF4-FFF2-40B4-BE49-F238E27FC236}">
                <a16:creationId xmlns:a16="http://schemas.microsoft.com/office/drawing/2014/main" id="{52B6CD72-368F-46FA-BEFD-9E1EE7DC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1352550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7419" name="Text Box 30">
            <a:extLst>
              <a:ext uri="{FF2B5EF4-FFF2-40B4-BE49-F238E27FC236}">
                <a16:creationId xmlns:a16="http://schemas.microsoft.com/office/drawing/2014/main" id="{4A0F59D5-5B8C-4A3F-828F-77BC0C767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1" y="135255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420" name="Rectangle 31">
            <a:extLst>
              <a:ext uri="{FF2B5EF4-FFF2-40B4-BE49-F238E27FC236}">
                <a16:creationId xmlns:a16="http://schemas.microsoft.com/office/drawing/2014/main" id="{7C01CEF8-B5ED-4712-B52B-6CF1A137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In(Robot, R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)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7421" name="Line 32">
            <a:extLst>
              <a:ext uri="{FF2B5EF4-FFF2-40B4-BE49-F238E27FC236}">
                <a16:creationId xmlns:a16="http://schemas.microsoft.com/office/drawing/2014/main" id="{643E622D-D030-457B-8CAB-3588739BB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422" name="Text Box 33">
            <a:extLst>
              <a:ext uri="{FF2B5EF4-FFF2-40B4-BE49-F238E27FC236}">
                <a16:creationId xmlns:a16="http://schemas.microsoft.com/office/drawing/2014/main" id="{DF6691E7-DFE5-4031-B9A1-5A4C9C48B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1828800"/>
            <a:ext cx="1192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Suck(R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7423" name="Rectangle 36">
            <a:extLst>
              <a:ext uri="{FF2B5EF4-FFF2-40B4-BE49-F238E27FC236}">
                <a16:creationId xmlns:a16="http://schemas.microsoft.com/office/drawing/2014/main" id="{DBAF9A79-FC83-418F-BC07-EB92314D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371600"/>
            <a:ext cx="2238375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dirty="0"/>
          </a:p>
        </p:txBody>
      </p:sp>
      <p:sp>
        <p:nvSpPr>
          <p:cNvPr id="17424" name="Rectangle 37">
            <a:extLst>
              <a:ext uri="{FF2B5EF4-FFF2-40B4-BE49-F238E27FC236}">
                <a16:creationId xmlns:a16="http://schemas.microsoft.com/office/drawing/2014/main" id="{F087612E-4D23-4539-BC94-70515AAC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1524000" cy="1828800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17425" name="Picture 38" descr="Robby">
            <a:extLst>
              <a:ext uri="{FF2B5EF4-FFF2-40B4-BE49-F238E27FC236}">
                <a16:creationId xmlns:a16="http://schemas.microsoft.com/office/drawing/2014/main" id="{90EBC5CC-A92A-43AB-8A63-EB485FA6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2090739"/>
            <a:ext cx="73025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26" name="Group 39">
            <a:extLst>
              <a:ext uri="{FF2B5EF4-FFF2-40B4-BE49-F238E27FC236}">
                <a16:creationId xmlns:a16="http://schemas.microsoft.com/office/drawing/2014/main" id="{15714900-D82D-4711-B2AF-53F36E30A960}"/>
              </a:ext>
            </a:extLst>
          </p:cNvPr>
          <p:cNvGrpSpPr>
            <a:grpSpLocks/>
          </p:cNvGrpSpPr>
          <p:nvPr/>
        </p:nvGrpSpPr>
        <p:grpSpPr bwMode="auto">
          <a:xfrm>
            <a:off x="4611688" y="2808289"/>
            <a:ext cx="508000" cy="276225"/>
            <a:chOff x="2736" y="1776"/>
            <a:chExt cx="288" cy="192"/>
          </a:xfrm>
        </p:grpSpPr>
        <p:sp>
          <p:nvSpPr>
            <p:cNvPr id="17441" name="Oval 40">
              <a:extLst>
                <a:ext uri="{FF2B5EF4-FFF2-40B4-BE49-F238E27FC236}">
                  <a16:creationId xmlns:a16="http://schemas.microsoft.com/office/drawing/2014/main" id="{029D84C6-A2A3-4377-9469-FC52A12A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2" name="Oval 41">
              <a:extLst>
                <a:ext uri="{FF2B5EF4-FFF2-40B4-BE49-F238E27FC236}">
                  <a16:creationId xmlns:a16="http://schemas.microsoft.com/office/drawing/2014/main" id="{17692DB6-F1E7-4F81-96F3-F1340289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3" name="Oval 42">
              <a:extLst>
                <a:ext uri="{FF2B5EF4-FFF2-40B4-BE49-F238E27FC236}">
                  <a16:creationId xmlns:a16="http://schemas.microsoft.com/office/drawing/2014/main" id="{881262A4-E414-4010-9167-C201B6FA2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4" name="Oval 43">
              <a:extLst>
                <a:ext uri="{FF2B5EF4-FFF2-40B4-BE49-F238E27FC236}">
                  <a16:creationId xmlns:a16="http://schemas.microsoft.com/office/drawing/2014/main" id="{63980597-F414-40B5-83D1-28841E4C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5" name="Oval 44">
              <a:extLst>
                <a:ext uri="{FF2B5EF4-FFF2-40B4-BE49-F238E27FC236}">
                  <a16:creationId xmlns:a16="http://schemas.microsoft.com/office/drawing/2014/main" id="{9E1C39E7-F2F3-4FD7-B93D-3A227B5D0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6" name="Oval 45">
              <a:extLst>
                <a:ext uri="{FF2B5EF4-FFF2-40B4-BE49-F238E27FC236}">
                  <a16:creationId xmlns:a16="http://schemas.microsoft.com/office/drawing/2014/main" id="{3F94DA37-84EB-4CD3-A234-6132126C0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7" name="Oval 46">
              <a:extLst>
                <a:ext uri="{FF2B5EF4-FFF2-40B4-BE49-F238E27FC236}">
                  <a16:creationId xmlns:a16="http://schemas.microsoft.com/office/drawing/2014/main" id="{5875DDA9-6C1F-4EC9-B3E2-54E46C5D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8" name="Oval 47">
              <a:extLst>
                <a:ext uri="{FF2B5EF4-FFF2-40B4-BE49-F238E27FC236}">
                  <a16:creationId xmlns:a16="http://schemas.microsoft.com/office/drawing/2014/main" id="{3524912C-80D2-4956-938B-B0D50C23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9" name="Oval 48">
              <a:extLst>
                <a:ext uri="{FF2B5EF4-FFF2-40B4-BE49-F238E27FC236}">
                  <a16:creationId xmlns:a16="http://schemas.microsoft.com/office/drawing/2014/main" id="{7E5F2723-6FCF-4F06-ACBE-BFE41D47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17427" name="Text Box 49">
            <a:extLst>
              <a:ext uri="{FF2B5EF4-FFF2-40B4-BE49-F238E27FC236}">
                <a16:creationId xmlns:a16="http://schemas.microsoft.com/office/drawing/2014/main" id="{F859A6C8-689F-468B-A587-120FB8F60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1428750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7428" name="Text Box 50">
            <a:extLst>
              <a:ext uri="{FF2B5EF4-FFF2-40B4-BE49-F238E27FC236}">
                <a16:creationId xmlns:a16="http://schemas.microsoft.com/office/drawing/2014/main" id="{4A21B299-7E5B-4B54-BBFF-A46D8348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1" y="142875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R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429" name="Text Box 51">
            <a:extLst>
              <a:ext uri="{FF2B5EF4-FFF2-40B4-BE49-F238E27FC236}">
                <a16:creationId xmlns:a16="http://schemas.microsoft.com/office/drawing/2014/main" id="{7DE1D5AF-E5F0-425B-879A-94DA201E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r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R</a:t>
            </a:r>
            <a:r>
              <a:rPr lang="en-US" altLang="en-US" baseline="-25000" dirty="0">
                <a:solidFill>
                  <a:srgbClr val="008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endParaRPr lang="en-US" altLang="en-US" baseline="-25000" dirty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430" name="Line 52">
            <a:extLst>
              <a:ext uri="{FF2B5EF4-FFF2-40B4-BE49-F238E27FC236}">
                <a16:creationId xmlns:a16="http://schemas.microsoft.com/office/drawing/2014/main" id="{EB583EB5-8F6F-4F59-9346-B09324311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733800"/>
            <a:ext cx="762000" cy="609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431" name="Group 53">
            <a:extLst>
              <a:ext uri="{FF2B5EF4-FFF2-40B4-BE49-F238E27FC236}">
                <a16:creationId xmlns:a16="http://schemas.microsoft.com/office/drawing/2014/main" id="{0BF651FC-C671-4973-A203-602E6DD873B6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2743201"/>
            <a:ext cx="508000" cy="276225"/>
            <a:chOff x="2736" y="1776"/>
            <a:chExt cx="288" cy="192"/>
          </a:xfrm>
        </p:grpSpPr>
        <p:sp>
          <p:nvSpPr>
            <p:cNvPr id="17432" name="Oval 54">
              <a:extLst>
                <a:ext uri="{FF2B5EF4-FFF2-40B4-BE49-F238E27FC236}">
                  <a16:creationId xmlns:a16="http://schemas.microsoft.com/office/drawing/2014/main" id="{2C6A5453-7CA9-42DF-95E7-CAA3005DB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33" name="Oval 55">
              <a:extLst>
                <a:ext uri="{FF2B5EF4-FFF2-40B4-BE49-F238E27FC236}">
                  <a16:creationId xmlns:a16="http://schemas.microsoft.com/office/drawing/2014/main" id="{99CE1F7B-CDF5-4C7A-97EE-CB722C1C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34" name="Oval 56">
              <a:extLst>
                <a:ext uri="{FF2B5EF4-FFF2-40B4-BE49-F238E27FC236}">
                  <a16:creationId xmlns:a16="http://schemas.microsoft.com/office/drawing/2014/main" id="{6A8E4D0C-E4F2-4C9F-B989-0B5A5C61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35" name="Oval 57">
              <a:extLst>
                <a:ext uri="{FF2B5EF4-FFF2-40B4-BE49-F238E27FC236}">
                  <a16:creationId xmlns:a16="http://schemas.microsoft.com/office/drawing/2014/main" id="{142DC4A8-A8EE-43A5-99A2-4C5724D5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36" name="Oval 58">
              <a:extLst>
                <a:ext uri="{FF2B5EF4-FFF2-40B4-BE49-F238E27FC236}">
                  <a16:creationId xmlns:a16="http://schemas.microsoft.com/office/drawing/2014/main" id="{19562B1E-A8F5-4E4F-858D-315B6966F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37" name="Oval 59">
              <a:extLst>
                <a:ext uri="{FF2B5EF4-FFF2-40B4-BE49-F238E27FC236}">
                  <a16:creationId xmlns:a16="http://schemas.microsoft.com/office/drawing/2014/main" id="{ABB16CEF-AEE1-42E8-B763-64A338D7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38" name="Oval 60">
              <a:extLst>
                <a:ext uri="{FF2B5EF4-FFF2-40B4-BE49-F238E27FC236}">
                  <a16:creationId xmlns:a16="http://schemas.microsoft.com/office/drawing/2014/main" id="{22C8A7F5-617F-44C4-BD9A-7E12501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39" name="Oval 61">
              <a:extLst>
                <a:ext uri="{FF2B5EF4-FFF2-40B4-BE49-F238E27FC236}">
                  <a16:creationId xmlns:a16="http://schemas.microsoft.com/office/drawing/2014/main" id="{B430C4A7-3674-4CD3-BCD4-63E58358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7440" name="Oval 62">
              <a:extLst>
                <a:ext uri="{FF2B5EF4-FFF2-40B4-BE49-F238E27FC236}">
                  <a16:creationId xmlns:a16="http://schemas.microsoft.com/office/drawing/2014/main" id="{1B2CD4B3-AB79-422F-AB38-9975D3A8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FB4C5E02-B998-4425-84FD-9396CE063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820" y="67576"/>
            <a:ext cx="1134618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Blocks-World Example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0BA40D6-87A0-48AB-92A6-0CB2694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A robot hand can move blocks on a table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The hand cannot hold more than one block at a time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No two blocks can fit directly on the same block</a:t>
            </a:r>
          </a:p>
          <a:p>
            <a:pPr eaLnBrk="1" hangingPunct="1">
              <a:lnSpc>
                <a:spcPct val="8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The table is arbitrarily large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26E8833D-D413-414F-860B-A740A525215E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A533DE8-32D0-4B18-9935-4129EC8432BB}" type="slidenum">
              <a:rPr lang="en-US" altLang="en-US" smtClean="0"/>
              <a:pPr eaLnBrk="1" hangingPunct="1"/>
              <a:t>23</a:t>
            </a:fld>
            <a:endParaRPr lang="en-US" altLang="en-US" sz="1400" dirty="0"/>
          </a:p>
        </p:txBody>
      </p:sp>
      <p:grpSp>
        <p:nvGrpSpPr>
          <p:cNvPr id="18437" name="Group 4">
            <a:extLst>
              <a:ext uri="{FF2B5EF4-FFF2-40B4-BE49-F238E27FC236}">
                <a16:creationId xmlns:a16="http://schemas.microsoft.com/office/drawing/2014/main" id="{2BC4C8B3-C252-487D-B0E0-441CEED1A879}"/>
              </a:ext>
            </a:extLst>
          </p:cNvPr>
          <p:cNvGrpSpPr>
            <a:grpSpLocks/>
          </p:cNvGrpSpPr>
          <p:nvPr/>
        </p:nvGrpSpPr>
        <p:grpSpPr bwMode="auto">
          <a:xfrm>
            <a:off x="5699761" y="2971800"/>
            <a:ext cx="4614863" cy="2654300"/>
            <a:chOff x="1968" y="1008"/>
            <a:chExt cx="2907" cy="1672"/>
          </a:xfrm>
        </p:grpSpPr>
        <p:grpSp>
          <p:nvGrpSpPr>
            <p:cNvPr id="18438" name="Group 5">
              <a:extLst>
                <a:ext uri="{FF2B5EF4-FFF2-40B4-BE49-F238E27FC236}">
                  <a16:creationId xmlns:a16="http://schemas.microsoft.com/office/drawing/2014/main" id="{284EAC74-F8AE-40ED-8BAE-A3F32153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008"/>
              <a:ext cx="1920" cy="1536"/>
              <a:chOff x="3264" y="1344"/>
              <a:chExt cx="1920" cy="1536"/>
            </a:xfrm>
          </p:grpSpPr>
          <p:sp>
            <p:nvSpPr>
              <p:cNvPr id="18440" name="Rectangle 6">
                <a:extLst>
                  <a:ext uri="{FF2B5EF4-FFF2-40B4-BE49-F238E27FC236}">
                    <a16:creationId xmlns:a16="http://schemas.microsoft.com/office/drawing/2014/main" id="{F12E3BB1-D0D4-4615-B9EF-FE4EA17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8441" name="Rectangle 7">
                <a:extLst>
                  <a:ext uri="{FF2B5EF4-FFF2-40B4-BE49-F238E27FC236}">
                    <a16:creationId xmlns:a16="http://schemas.microsoft.com/office/drawing/2014/main" id="{6989DC09-80BB-4C10-97DE-598DD3E8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 dirty="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18442" name="Rectangle 8">
                <a:extLst>
                  <a:ext uri="{FF2B5EF4-FFF2-40B4-BE49-F238E27FC236}">
                    <a16:creationId xmlns:a16="http://schemas.microsoft.com/office/drawing/2014/main" id="{3AA2806E-EC0E-47C3-AC2A-D4B3D6454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 dirty="0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8443" name="Rectangle 9">
                <a:extLst>
                  <a:ext uri="{FF2B5EF4-FFF2-40B4-BE49-F238E27FC236}">
                    <a16:creationId xmlns:a16="http://schemas.microsoft.com/office/drawing/2014/main" id="{1E94ACC4-C6DB-4F8B-B9A5-62779D2DC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 dirty="0">
                    <a:latin typeface="Comic Sans MS" panose="030F0702030302020204" pitchFamily="66" charset="0"/>
                  </a:rPr>
                  <a:t>C</a:t>
                </a:r>
              </a:p>
            </p:txBody>
          </p:sp>
          <p:grpSp>
            <p:nvGrpSpPr>
              <p:cNvPr id="18444" name="Group 10">
                <a:extLst>
                  <a:ext uri="{FF2B5EF4-FFF2-40B4-BE49-F238E27FC236}">
                    <a16:creationId xmlns:a16="http://schemas.microsoft.com/office/drawing/2014/main" id="{893A9BF6-8547-41D8-ADB5-931646472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344"/>
                <a:ext cx="384" cy="384"/>
                <a:chOff x="2304" y="1536"/>
                <a:chExt cx="384" cy="384"/>
              </a:xfrm>
            </p:grpSpPr>
            <p:sp>
              <p:nvSpPr>
                <p:cNvPr id="18445" name="Line 11">
                  <a:extLst>
                    <a:ext uri="{FF2B5EF4-FFF2-40B4-BE49-F238E27FC236}">
                      <a16:creationId xmlns:a16="http://schemas.microsoft.com/office/drawing/2014/main" id="{F402E0FE-D819-48D3-B98B-E1B50C677A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18446" name="Line 12">
                  <a:extLst>
                    <a:ext uri="{FF2B5EF4-FFF2-40B4-BE49-F238E27FC236}">
                      <a16:creationId xmlns:a16="http://schemas.microsoft.com/office/drawing/2014/main" id="{42F9A87C-9942-4C28-BE0E-4980786C0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18447" name="Line 13">
                  <a:extLst>
                    <a:ext uri="{FF2B5EF4-FFF2-40B4-BE49-F238E27FC236}">
                      <a16:creationId xmlns:a16="http://schemas.microsoft.com/office/drawing/2014/main" id="{59333F02-97F4-43A7-9115-5D0870742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18448" name="Line 14">
                  <a:extLst>
                    <a:ext uri="{FF2B5EF4-FFF2-40B4-BE49-F238E27FC236}">
                      <a16:creationId xmlns:a16="http://schemas.microsoft.com/office/drawing/2014/main" id="{3BF71E37-302A-4633-96E3-357BF1222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439" name="Text Box 15">
              <a:extLst>
                <a:ext uri="{FF2B5EF4-FFF2-40B4-BE49-F238E27FC236}">
                  <a16:creationId xmlns:a16="http://schemas.microsoft.com/office/drawing/2014/main" id="{702691DF-06FC-4C6B-B34C-846ABD8C1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315"/>
              <a:ext cx="9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TABLE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33E948A9-4C98-4997-B019-D84E04D79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State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926EA241-C605-47AF-8FBA-2E83AEF0D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6" y="1885770"/>
            <a:ext cx="48228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Block(A)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Block(B)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Block(C)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On(A,TABLE)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On(B,TABLE)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On(C,A)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Clear(B)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Clear(C)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dirty="0" err="1">
                <a:latin typeface="Comic Sans MS" panose="030F0702030302020204" pitchFamily="66" charset="0"/>
              </a:rPr>
              <a:t>Handempty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8E445353-56DD-4463-B916-024BA6C6A264}"/>
              </a:ext>
            </a:extLst>
          </p:cNvPr>
          <p:cNvGrpSpPr>
            <a:grpSpLocks/>
          </p:cNvGrpSpPr>
          <p:nvPr/>
        </p:nvGrpSpPr>
        <p:grpSpPr bwMode="auto">
          <a:xfrm>
            <a:off x="6568441" y="1586853"/>
            <a:ext cx="4298950" cy="2536825"/>
            <a:chOff x="1968" y="1008"/>
            <a:chExt cx="2708" cy="1598"/>
          </a:xfrm>
        </p:grpSpPr>
        <p:grpSp>
          <p:nvGrpSpPr>
            <p:cNvPr id="19462" name="Group 5">
              <a:extLst>
                <a:ext uri="{FF2B5EF4-FFF2-40B4-BE49-F238E27FC236}">
                  <a16:creationId xmlns:a16="http://schemas.microsoft.com/office/drawing/2014/main" id="{D9A94528-9E8C-45E2-B185-B8E65D7E7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008"/>
              <a:ext cx="1920" cy="1536"/>
              <a:chOff x="3264" y="1344"/>
              <a:chExt cx="1920" cy="1536"/>
            </a:xfrm>
          </p:grpSpPr>
          <p:sp>
            <p:nvSpPr>
              <p:cNvPr id="19464" name="Rectangle 6">
                <a:extLst>
                  <a:ext uri="{FF2B5EF4-FFF2-40B4-BE49-F238E27FC236}">
                    <a16:creationId xmlns:a16="http://schemas.microsoft.com/office/drawing/2014/main" id="{B2FC9FC2-4BAD-4789-83A3-8165B7A3E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/>
              </a:p>
            </p:txBody>
          </p:sp>
          <p:sp>
            <p:nvSpPr>
              <p:cNvPr id="19465" name="Rectangle 7">
                <a:extLst>
                  <a:ext uri="{FF2B5EF4-FFF2-40B4-BE49-F238E27FC236}">
                    <a16:creationId xmlns:a16="http://schemas.microsoft.com/office/drawing/2014/main" id="{BD394B59-B5B8-4A77-A930-0725D5137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 dirty="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19466" name="Rectangle 8">
                <a:extLst>
                  <a:ext uri="{FF2B5EF4-FFF2-40B4-BE49-F238E27FC236}">
                    <a16:creationId xmlns:a16="http://schemas.microsoft.com/office/drawing/2014/main" id="{187B20D0-8094-4AF2-BF57-70113DC08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 dirty="0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9467" name="Rectangle 9">
                <a:extLst>
                  <a:ext uri="{FF2B5EF4-FFF2-40B4-BE49-F238E27FC236}">
                    <a16:creationId xmlns:a16="http://schemas.microsoft.com/office/drawing/2014/main" id="{BA96FF21-5F36-4907-A0ED-64DFB2CEA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 dirty="0">
                    <a:latin typeface="Comic Sans MS" panose="030F0702030302020204" pitchFamily="66" charset="0"/>
                  </a:rPr>
                  <a:t>C</a:t>
                </a:r>
              </a:p>
            </p:txBody>
          </p:sp>
          <p:grpSp>
            <p:nvGrpSpPr>
              <p:cNvPr id="19468" name="Group 10">
                <a:extLst>
                  <a:ext uri="{FF2B5EF4-FFF2-40B4-BE49-F238E27FC236}">
                    <a16:creationId xmlns:a16="http://schemas.microsoft.com/office/drawing/2014/main" id="{9C4C18C4-67C6-43A7-850C-376AB8E14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344"/>
                <a:ext cx="384" cy="384"/>
                <a:chOff x="2304" y="1536"/>
                <a:chExt cx="384" cy="384"/>
              </a:xfrm>
            </p:grpSpPr>
            <p:sp>
              <p:nvSpPr>
                <p:cNvPr id="19469" name="Line 11">
                  <a:extLst>
                    <a:ext uri="{FF2B5EF4-FFF2-40B4-BE49-F238E27FC236}">
                      <a16:creationId xmlns:a16="http://schemas.microsoft.com/office/drawing/2014/main" id="{D01468F6-39C3-4EC2-B54E-7169A2D348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19470" name="Line 12">
                  <a:extLst>
                    <a:ext uri="{FF2B5EF4-FFF2-40B4-BE49-F238E27FC236}">
                      <a16:creationId xmlns:a16="http://schemas.microsoft.com/office/drawing/2014/main" id="{57F18140-B844-4B35-94DE-E8B0A601F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19471" name="Line 13">
                  <a:extLst>
                    <a:ext uri="{FF2B5EF4-FFF2-40B4-BE49-F238E27FC236}">
                      <a16:creationId xmlns:a16="http://schemas.microsoft.com/office/drawing/2014/main" id="{CBBC0E16-22B2-4F45-A14F-8E1CFF9DB6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19472" name="Line 14">
                  <a:extLst>
                    <a:ext uri="{FF2B5EF4-FFF2-40B4-BE49-F238E27FC236}">
                      <a16:creationId xmlns:a16="http://schemas.microsoft.com/office/drawing/2014/main" id="{8853BBD2-CF25-4A9E-826F-65AEBD436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9463" name="Text Box 15">
              <a:extLst>
                <a:ext uri="{FF2B5EF4-FFF2-40B4-BE49-F238E27FC236}">
                  <a16:creationId xmlns:a16="http://schemas.microsoft.com/office/drawing/2014/main" id="{75B2F8EF-19D0-4CE8-91CD-540F72AC9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315"/>
              <a:ext cx="7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mic Sans MS" panose="030F0702030302020204" pitchFamily="66" charset="0"/>
                </a:rPr>
                <a:t>TABLE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713406B9-7D38-4DD2-9E46-EF1C6076F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Goal</a:t>
            </a:r>
          </a:p>
        </p:txBody>
      </p:sp>
      <p:grpSp>
        <p:nvGrpSpPr>
          <p:cNvPr id="20484" name="Group 3">
            <a:extLst>
              <a:ext uri="{FF2B5EF4-FFF2-40B4-BE49-F238E27FC236}">
                <a16:creationId xmlns:a16="http://schemas.microsoft.com/office/drawing/2014/main" id="{5C38FE24-66CE-4FF1-809E-5ED8378FD48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600200"/>
            <a:ext cx="3048000" cy="2438400"/>
            <a:chOff x="1968" y="1008"/>
            <a:chExt cx="1920" cy="1536"/>
          </a:xfrm>
        </p:grpSpPr>
        <p:sp>
          <p:nvSpPr>
            <p:cNvPr id="20486" name="Rectangle 4">
              <a:extLst>
                <a:ext uri="{FF2B5EF4-FFF2-40B4-BE49-F238E27FC236}">
                  <a16:creationId xmlns:a16="http://schemas.microsoft.com/office/drawing/2014/main" id="{9FCABBA7-E3F6-4775-823D-0FBF2B5B2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0487" name="Rectangle 5">
              <a:extLst>
                <a:ext uri="{FF2B5EF4-FFF2-40B4-BE49-F238E27FC236}">
                  <a16:creationId xmlns:a16="http://schemas.microsoft.com/office/drawing/2014/main" id="{F6B788E3-72EC-4532-8D14-FE5498477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488" name="Rectangle 6">
              <a:extLst>
                <a:ext uri="{FF2B5EF4-FFF2-40B4-BE49-F238E27FC236}">
                  <a16:creationId xmlns:a16="http://schemas.microsoft.com/office/drawing/2014/main" id="{A4FB5F70-F3E3-4605-B3B6-860735D4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0489" name="Rectangle 7">
              <a:extLst>
                <a:ext uri="{FF2B5EF4-FFF2-40B4-BE49-F238E27FC236}">
                  <a16:creationId xmlns:a16="http://schemas.microsoft.com/office/drawing/2014/main" id="{46FC5DDA-36B1-4B5E-9F92-7BE4F5ED5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C</a:t>
              </a:r>
            </a:p>
          </p:txBody>
        </p:sp>
        <p:grpSp>
          <p:nvGrpSpPr>
            <p:cNvPr id="20490" name="Group 8">
              <a:extLst>
                <a:ext uri="{FF2B5EF4-FFF2-40B4-BE49-F238E27FC236}">
                  <a16:creationId xmlns:a16="http://schemas.microsoft.com/office/drawing/2014/main" id="{0D45A9BE-F7EA-40C8-B603-979B4E746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008"/>
              <a:ext cx="384" cy="384"/>
              <a:chOff x="2304" y="1536"/>
              <a:chExt cx="384" cy="384"/>
            </a:xfrm>
          </p:grpSpPr>
          <p:sp>
            <p:nvSpPr>
              <p:cNvPr id="20491" name="Line 9">
                <a:extLst>
                  <a:ext uri="{FF2B5EF4-FFF2-40B4-BE49-F238E27FC236}">
                    <a16:creationId xmlns:a16="http://schemas.microsoft.com/office/drawing/2014/main" id="{4A134DDB-6ABF-4C84-A77E-0F11BAC90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492" name="Line 10">
                <a:extLst>
                  <a:ext uri="{FF2B5EF4-FFF2-40B4-BE49-F238E27FC236}">
                    <a16:creationId xmlns:a16="http://schemas.microsoft.com/office/drawing/2014/main" id="{9FD7D24C-CE10-4305-ABB2-A3AA33A4B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493" name="Line 11">
                <a:extLst>
                  <a:ext uri="{FF2B5EF4-FFF2-40B4-BE49-F238E27FC236}">
                    <a16:creationId xmlns:a16="http://schemas.microsoft.com/office/drawing/2014/main" id="{46547357-8F6C-4C35-A445-79BFEA80D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494" name="Line 12">
                <a:extLst>
                  <a:ext uri="{FF2B5EF4-FFF2-40B4-BE49-F238E27FC236}">
                    <a16:creationId xmlns:a16="http://schemas.microsoft.com/office/drawing/2014/main" id="{85ADBEA4-E5A2-441E-869F-E4F96D36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0485" name="Text Box 13">
            <a:extLst>
              <a:ext uri="{FF2B5EF4-FFF2-40B4-BE49-F238E27FC236}">
                <a16:creationId xmlns:a16="http://schemas.microsoft.com/office/drawing/2014/main" id="{DD4F9D64-2540-4863-BFC1-A7BEF609C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343401"/>
            <a:ext cx="6607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On(A,TABLE)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On(B,A)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On(C,B)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Clear(C)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F644C923-F017-4DC0-88CE-0E1293D3E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7210" y="67576"/>
            <a:ext cx="11654789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Goal</a:t>
            </a:r>
          </a:p>
        </p:txBody>
      </p:sp>
      <p:grpSp>
        <p:nvGrpSpPr>
          <p:cNvPr id="21508" name="Group 3">
            <a:extLst>
              <a:ext uri="{FF2B5EF4-FFF2-40B4-BE49-F238E27FC236}">
                <a16:creationId xmlns:a16="http://schemas.microsoft.com/office/drawing/2014/main" id="{69F0763C-FE65-45AB-8B89-D5A33677B3F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600200"/>
            <a:ext cx="3048000" cy="2438400"/>
            <a:chOff x="1968" y="1008"/>
            <a:chExt cx="1920" cy="1536"/>
          </a:xfrm>
        </p:grpSpPr>
        <p:sp>
          <p:nvSpPr>
            <p:cNvPr id="21510" name="Rectangle 4">
              <a:extLst>
                <a:ext uri="{FF2B5EF4-FFF2-40B4-BE49-F238E27FC236}">
                  <a16:creationId xmlns:a16="http://schemas.microsoft.com/office/drawing/2014/main" id="{DE123395-75FE-4FA3-AD1B-8D15A7F2B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1511" name="Rectangle 5">
              <a:extLst>
                <a:ext uri="{FF2B5EF4-FFF2-40B4-BE49-F238E27FC236}">
                  <a16:creationId xmlns:a16="http://schemas.microsoft.com/office/drawing/2014/main" id="{B743FB03-D3A5-4EC3-A76F-EFE9C0904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1512" name="Rectangle 6">
              <a:extLst>
                <a:ext uri="{FF2B5EF4-FFF2-40B4-BE49-F238E27FC236}">
                  <a16:creationId xmlns:a16="http://schemas.microsoft.com/office/drawing/2014/main" id="{516D7590-D45D-4472-820B-4667C315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1513" name="Rectangle 7">
              <a:extLst>
                <a:ext uri="{FF2B5EF4-FFF2-40B4-BE49-F238E27FC236}">
                  <a16:creationId xmlns:a16="http://schemas.microsoft.com/office/drawing/2014/main" id="{29429606-F5D2-49D0-A21A-B62620856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C</a:t>
              </a:r>
            </a:p>
          </p:txBody>
        </p:sp>
        <p:grpSp>
          <p:nvGrpSpPr>
            <p:cNvPr id="21514" name="Group 8">
              <a:extLst>
                <a:ext uri="{FF2B5EF4-FFF2-40B4-BE49-F238E27FC236}">
                  <a16:creationId xmlns:a16="http://schemas.microsoft.com/office/drawing/2014/main" id="{9158418B-9B73-47B6-9DFA-D8D8E0534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008"/>
              <a:ext cx="384" cy="384"/>
              <a:chOff x="2304" y="1536"/>
              <a:chExt cx="384" cy="384"/>
            </a:xfrm>
          </p:grpSpPr>
          <p:sp>
            <p:nvSpPr>
              <p:cNvPr id="21515" name="Line 9">
                <a:extLst>
                  <a:ext uri="{FF2B5EF4-FFF2-40B4-BE49-F238E27FC236}">
                    <a16:creationId xmlns:a16="http://schemas.microsoft.com/office/drawing/2014/main" id="{754A3A6F-BA35-4375-AE68-06A3B26E1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16" name="Line 10">
                <a:extLst>
                  <a:ext uri="{FF2B5EF4-FFF2-40B4-BE49-F238E27FC236}">
                    <a16:creationId xmlns:a16="http://schemas.microsoft.com/office/drawing/2014/main" id="{A1B2F1B3-0CEC-42C6-8502-9B74B380C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17" name="Line 11">
                <a:extLst>
                  <a:ext uri="{FF2B5EF4-FFF2-40B4-BE49-F238E27FC236}">
                    <a16:creationId xmlns:a16="http://schemas.microsoft.com/office/drawing/2014/main" id="{60FE0510-8204-4C85-916B-D34036A34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18" name="Line 12">
                <a:extLst>
                  <a:ext uri="{FF2B5EF4-FFF2-40B4-BE49-F238E27FC236}">
                    <a16:creationId xmlns:a16="http://schemas.microsoft.com/office/drawing/2014/main" id="{6B3573BF-3F2A-47F4-81F9-698A5C653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1509" name="Text Box 13">
            <a:extLst>
              <a:ext uri="{FF2B5EF4-FFF2-40B4-BE49-F238E27FC236}">
                <a16:creationId xmlns:a16="http://schemas.microsoft.com/office/drawing/2014/main" id="{DAE933E1-A783-44D6-92B2-03C648628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343401"/>
            <a:ext cx="6607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On(A,TABLE)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On(B,A)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omic Sans MS" panose="030F0702030302020204" pitchFamily="66" charset="0"/>
              </a:rPr>
              <a:t> On(C,B)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 Clear(C)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E90B2B9C-02F0-4338-BB29-36C1AE18F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Goal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A6AE3FF-0283-4E77-9A85-B2805686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3048000" cy="7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2DF76BEF-A8D6-49F8-9DE6-40690FE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latin typeface="Comic Sans MS" panose="030F0702030302020204" pitchFamily="66" charset="0"/>
              </a:rPr>
              <a:t>A</a:t>
            </a:r>
          </a:p>
        </p:txBody>
      </p:sp>
      <p:grpSp>
        <p:nvGrpSpPr>
          <p:cNvPr id="22534" name="Group 5">
            <a:extLst>
              <a:ext uri="{FF2B5EF4-FFF2-40B4-BE49-F238E27FC236}">
                <a16:creationId xmlns:a16="http://schemas.microsoft.com/office/drawing/2014/main" id="{45CCCAA9-2522-419A-B164-AADE8D14343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743200"/>
            <a:ext cx="609600" cy="1219200"/>
            <a:chOff x="1008" y="1344"/>
            <a:chExt cx="384" cy="768"/>
          </a:xfrm>
        </p:grpSpPr>
        <p:sp>
          <p:nvSpPr>
            <p:cNvPr id="22551" name="Rectangle 6">
              <a:extLst>
                <a:ext uri="{FF2B5EF4-FFF2-40B4-BE49-F238E27FC236}">
                  <a16:creationId xmlns:a16="http://schemas.microsoft.com/office/drawing/2014/main" id="{272030D7-8EB9-4155-9121-12AFC540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2552" name="Rectangle 7">
              <a:extLst>
                <a:ext uri="{FF2B5EF4-FFF2-40B4-BE49-F238E27FC236}">
                  <a16:creationId xmlns:a16="http://schemas.microsoft.com/office/drawing/2014/main" id="{0D7D1703-41BF-463E-BA4E-118A4190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C</a:t>
              </a:r>
            </a:p>
          </p:txBody>
        </p:sp>
      </p:grpSp>
      <p:grpSp>
        <p:nvGrpSpPr>
          <p:cNvPr id="22535" name="Group 8">
            <a:extLst>
              <a:ext uri="{FF2B5EF4-FFF2-40B4-BE49-F238E27FC236}">
                <a16:creationId xmlns:a16="http://schemas.microsoft.com/office/drawing/2014/main" id="{11FD07CB-5269-441D-B9DD-916842001D8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00200"/>
            <a:ext cx="609600" cy="609600"/>
            <a:chOff x="2304" y="1536"/>
            <a:chExt cx="384" cy="384"/>
          </a:xfrm>
        </p:grpSpPr>
        <p:sp>
          <p:nvSpPr>
            <p:cNvPr id="22547" name="Line 9">
              <a:extLst>
                <a:ext uri="{FF2B5EF4-FFF2-40B4-BE49-F238E27FC236}">
                  <a16:creationId xmlns:a16="http://schemas.microsoft.com/office/drawing/2014/main" id="{D9F505E0-DB6C-479A-B711-E103B5CB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2548" name="Line 10">
              <a:extLst>
                <a:ext uri="{FF2B5EF4-FFF2-40B4-BE49-F238E27FC236}">
                  <a16:creationId xmlns:a16="http://schemas.microsoft.com/office/drawing/2014/main" id="{AADC776F-44CA-43E9-8E82-E02800578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728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2549" name="Line 11">
              <a:extLst>
                <a:ext uri="{FF2B5EF4-FFF2-40B4-BE49-F238E27FC236}">
                  <a16:creationId xmlns:a16="http://schemas.microsoft.com/office/drawing/2014/main" id="{36AB8A9C-254D-4D73-8027-95A30B93A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36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2550" name="Line 12">
              <a:extLst>
                <a:ext uri="{FF2B5EF4-FFF2-40B4-BE49-F238E27FC236}">
                  <a16:creationId xmlns:a16="http://schemas.microsoft.com/office/drawing/2014/main" id="{E91EA073-D459-4C6F-A6F2-82857D87E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28"/>
              <a:ext cx="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2536" name="Text Box 13">
            <a:extLst>
              <a:ext uri="{FF2B5EF4-FFF2-40B4-BE49-F238E27FC236}">
                <a16:creationId xmlns:a16="http://schemas.microsoft.com/office/drawing/2014/main" id="{FAF12BC9-5433-4F8D-986A-7FAAB749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67200"/>
            <a:ext cx="467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Comic Sans MS" panose="030F0702030302020204" pitchFamily="66" charset="0"/>
              </a:rPr>
              <a:t>On(A,TABLE) </a:t>
            </a:r>
            <a:r>
              <a:rPr lang="en-US" altLang="en-US" sz="3200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3200" dirty="0">
                <a:latin typeface="Comic Sans MS" panose="030F0702030302020204" pitchFamily="66" charset="0"/>
              </a:rPr>
              <a:t> On(C,B)</a:t>
            </a:r>
          </a:p>
        </p:txBody>
      </p:sp>
      <p:grpSp>
        <p:nvGrpSpPr>
          <p:cNvPr id="22537" name="Group 14">
            <a:extLst>
              <a:ext uri="{FF2B5EF4-FFF2-40B4-BE49-F238E27FC236}">
                <a16:creationId xmlns:a16="http://schemas.microsoft.com/office/drawing/2014/main" id="{BE9DDF67-004A-42F2-81F4-0B2F6C8A0E8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600200"/>
            <a:ext cx="3048000" cy="2438400"/>
            <a:chOff x="1968" y="1008"/>
            <a:chExt cx="1920" cy="1536"/>
          </a:xfrm>
        </p:grpSpPr>
        <p:sp>
          <p:nvSpPr>
            <p:cNvPr id="22538" name="Rectangle 15">
              <a:extLst>
                <a:ext uri="{FF2B5EF4-FFF2-40B4-BE49-F238E27FC236}">
                  <a16:creationId xmlns:a16="http://schemas.microsoft.com/office/drawing/2014/main" id="{82DC9B02-4C93-49E3-AB30-647C3EF3D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2539" name="Rectangle 16">
              <a:extLst>
                <a:ext uri="{FF2B5EF4-FFF2-40B4-BE49-F238E27FC236}">
                  <a16:creationId xmlns:a16="http://schemas.microsoft.com/office/drawing/2014/main" id="{4FB4194E-A2C5-4795-9652-77A6E11FF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2540" name="Rectangle 17">
              <a:extLst>
                <a:ext uri="{FF2B5EF4-FFF2-40B4-BE49-F238E27FC236}">
                  <a16:creationId xmlns:a16="http://schemas.microsoft.com/office/drawing/2014/main" id="{082C234D-6721-43F8-A3DE-D622EB83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22541" name="Rectangle 18">
              <a:extLst>
                <a:ext uri="{FF2B5EF4-FFF2-40B4-BE49-F238E27FC236}">
                  <a16:creationId xmlns:a16="http://schemas.microsoft.com/office/drawing/2014/main" id="{1C1906EA-D230-48CF-9728-EF01175B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 dirty="0">
                  <a:latin typeface="Comic Sans MS" panose="030F0702030302020204" pitchFamily="66" charset="0"/>
                </a:rPr>
                <a:t>C</a:t>
              </a:r>
            </a:p>
          </p:txBody>
        </p:sp>
        <p:grpSp>
          <p:nvGrpSpPr>
            <p:cNvPr id="22542" name="Group 19">
              <a:extLst>
                <a:ext uri="{FF2B5EF4-FFF2-40B4-BE49-F238E27FC236}">
                  <a16:creationId xmlns:a16="http://schemas.microsoft.com/office/drawing/2014/main" id="{9AA44772-36F7-4119-916C-7432B6FB5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008"/>
              <a:ext cx="384" cy="384"/>
              <a:chOff x="2304" y="1536"/>
              <a:chExt cx="384" cy="384"/>
            </a:xfrm>
          </p:grpSpPr>
          <p:sp>
            <p:nvSpPr>
              <p:cNvPr id="22543" name="Line 20">
                <a:extLst>
                  <a:ext uri="{FF2B5EF4-FFF2-40B4-BE49-F238E27FC236}">
                    <a16:creationId xmlns:a16="http://schemas.microsoft.com/office/drawing/2014/main" id="{7630DAF6-FD6A-4C00-845D-71BB389CA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44" name="Line 21">
                <a:extLst>
                  <a:ext uri="{FF2B5EF4-FFF2-40B4-BE49-F238E27FC236}">
                    <a16:creationId xmlns:a16="http://schemas.microsoft.com/office/drawing/2014/main" id="{60BFAF85-E2B4-4775-B7D0-C2EF72F48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45" name="Line 22">
                <a:extLst>
                  <a:ext uri="{FF2B5EF4-FFF2-40B4-BE49-F238E27FC236}">
                    <a16:creationId xmlns:a16="http://schemas.microsoft.com/office/drawing/2014/main" id="{5E5C43B3-2427-46DD-B401-149EF2269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46" name="Line 23">
                <a:extLst>
                  <a:ext uri="{FF2B5EF4-FFF2-40B4-BE49-F238E27FC236}">
                    <a16:creationId xmlns:a16="http://schemas.microsoft.com/office/drawing/2014/main" id="{20CB9436-A90F-409F-A1C8-5C1D45987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DB04C8F6-92B1-45F6-95C9-19ADB6053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D127E20-AEC4-4A71-B9D2-C37957D8D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19201"/>
            <a:ext cx="8382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tx2"/>
                </a:solidFill>
                <a:latin typeface="Comic Sans MS" panose="030F0702030302020204" pitchFamily="66" charset="0"/>
              </a:rPr>
              <a:t>Unstack(x,y)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P = 	</a:t>
            </a:r>
            <a:r>
              <a:rPr lang="en-US" altLang="en-US" dirty="0" err="1">
                <a:solidFill>
                  <a:schemeClr val="tx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 Block(x) </a:t>
            </a:r>
            <a:r>
              <a:rPr lang="en-US" altLang="en-US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 Block(y) </a:t>
            </a:r>
            <a:r>
              <a:rPr lang="en-US" altLang="en-US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 Clear(x) </a:t>
            </a:r>
            <a:r>
              <a:rPr lang="en-US" altLang="en-US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On(</a:t>
            </a:r>
            <a:r>
              <a:rPr lang="en-US" altLang="en-US" dirty="0" err="1">
                <a:solidFill>
                  <a:schemeClr val="tx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, Clear(x), On(</a:t>
            </a:r>
            <a:r>
              <a:rPr lang="en-US" altLang="en-US" dirty="0" err="1">
                <a:solidFill>
                  <a:schemeClr val="tx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A = 	 Holding(x), Clear(y)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0A1D6E6F-4039-4EBB-845E-059404F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8640" y="67576"/>
            <a:ext cx="1164336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93E97F49-2BBD-4951-BACE-F7F4AED86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13461"/>
            <a:ext cx="8382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2"/>
                </a:solidFill>
                <a:latin typeface="Comic Sans MS" panose="030F0702030302020204" pitchFamily="66" charset="0"/>
              </a:rPr>
              <a:t>Unstack(</a:t>
            </a:r>
            <a:r>
              <a:rPr lang="en-US" altLang="en-US" sz="3200" dirty="0" err="1">
                <a:solidFill>
                  <a:schemeClr val="bg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sz="3200" dirty="0">
                <a:solidFill>
                  <a:schemeClr val="bg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P = 	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 Block(x)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 Block(y)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 Clear(x)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On(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, Clear(x), On(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A = 	 Holding(x), Clear(y)</a:t>
            </a: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3A009B44-E6AF-47AD-A317-3A9652CCF617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2766060"/>
            <a:ext cx="2642859" cy="2064632"/>
            <a:chOff x="1968" y="1008"/>
            <a:chExt cx="2100" cy="1829"/>
          </a:xfrm>
        </p:grpSpPr>
        <p:grpSp>
          <p:nvGrpSpPr>
            <p:cNvPr id="24584" name="Group 5">
              <a:extLst>
                <a:ext uri="{FF2B5EF4-FFF2-40B4-BE49-F238E27FC236}">
                  <a16:creationId xmlns:a16="http://schemas.microsoft.com/office/drawing/2014/main" id="{463C6CC3-DF7C-484E-92E2-9F1A42041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008"/>
              <a:ext cx="1920" cy="1536"/>
              <a:chOff x="3264" y="1344"/>
              <a:chExt cx="1920" cy="1536"/>
            </a:xfrm>
          </p:grpSpPr>
          <p:sp>
            <p:nvSpPr>
              <p:cNvPr id="24586" name="Rectangle 6">
                <a:extLst>
                  <a:ext uri="{FF2B5EF4-FFF2-40B4-BE49-F238E27FC236}">
                    <a16:creationId xmlns:a16="http://schemas.microsoft.com/office/drawing/2014/main" id="{55A6E9C7-5842-417D-B97C-52ABF4840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87" name="Rectangle 7">
                <a:extLst>
                  <a:ext uri="{FF2B5EF4-FFF2-40B4-BE49-F238E27FC236}">
                    <a16:creationId xmlns:a16="http://schemas.microsoft.com/office/drawing/2014/main" id="{A4C8B09D-7CAD-49FB-BB10-F79BF6C21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24588" name="Rectangle 8">
                <a:extLst>
                  <a:ext uri="{FF2B5EF4-FFF2-40B4-BE49-F238E27FC236}">
                    <a16:creationId xmlns:a16="http://schemas.microsoft.com/office/drawing/2014/main" id="{F1742D8C-D84E-40A9-960A-7D96E282A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24589" name="Rectangle 9">
                <a:extLst>
                  <a:ext uri="{FF2B5EF4-FFF2-40B4-BE49-F238E27FC236}">
                    <a16:creationId xmlns:a16="http://schemas.microsoft.com/office/drawing/2014/main" id="{FD08920B-49DF-4A54-B19D-DFE9E580A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>
                    <a:latin typeface="Comic Sans MS" panose="030F0702030302020204" pitchFamily="66" charset="0"/>
                  </a:rPr>
                  <a:t>C</a:t>
                </a:r>
              </a:p>
            </p:txBody>
          </p:sp>
          <p:grpSp>
            <p:nvGrpSpPr>
              <p:cNvPr id="24590" name="Group 10">
                <a:extLst>
                  <a:ext uri="{FF2B5EF4-FFF2-40B4-BE49-F238E27FC236}">
                    <a16:creationId xmlns:a16="http://schemas.microsoft.com/office/drawing/2014/main" id="{9DD17D9B-A1B7-4C4A-8853-B77021C81A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344"/>
                <a:ext cx="384" cy="384"/>
                <a:chOff x="2304" y="1536"/>
                <a:chExt cx="384" cy="384"/>
              </a:xfrm>
            </p:grpSpPr>
            <p:sp>
              <p:nvSpPr>
                <p:cNvPr id="24591" name="Line 11">
                  <a:extLst>
                    <a:ext uri="{FF2B5EF4-FFF2-40B4-BE49-F238E27FC236}">
                      <a16:creationId xmlns:a16="http://schemas.microsoft.com/office/drawing/2014/main" id="{54091ADB-85BE-4E8F-A1A9-6455F4F9E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592" name="Line 12">
                  <a:extLst>
                    <a:ext uri="{FF2B5EF4-FFF2-40B4-BE49-F238E27FC236}">
                      <a16:creationId xmlns:a16="http://schemas.microsoft.com/office/drawing/2014/main" id="{575FC189-95EF-4DA4-93FC-FD44E7BDF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593" name="Line 13">
                  <a:extLst>
                    <a:ext uri="{FF2B5EF4-FFF2-40B4-BE49-F238E27FC236}">
                      <a16:creationId xmlns:a16="http://schemas.microsoft.com/office/drawing/2014/main" id="{B018A3A7-93E6-4EF4-8504-BF4B1A7B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594" name="Line 14">
                  <a:extLst>
                    <a:ext uri="{FF2B5EF4-FFF2-40B4-BE49-F238E27FC236}">
                      <a16:creationId xmlns:a16="http://schemas.microsoft.com/office/drawing/2014/main" id="{1740A279-A109-4F03-A8D1-548CF29FB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4585" name="Text Box 15">
              <a:extLst>
                <a:ext uri="{FF2B5EF4-FFF2-40B4-BE49-F238E27FC236}">
                  <a16:creationId xmlns:a16="http://schemas.microsoft.com/office/drawing/2014/main" id="{16C0BBFD-0858-4CBD-A5B4-D7962805A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2319"/>
              <a:ext cx="1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3200">
                <a:latin typeface="Comic Sans MS" panose="030F0702030302020204" pitchFamily="66" charset="0"/>
              </a:endParaRPr>
            </a:p>
          </p:txBody>
        </p:sp>
      </p:grpSp>
      <p:sp>
        <p:nvSpPr>
          <p:cNvPr id="24582" name="Text Box 16">
            <a:extLst>
              <a:ext uri="{FF2B5EF4-FFF2-40B4-BE49-F238E27FC236}">
                <a16:creationId xmlns:a16="http://schemas.microsoft.com/office/drawing/2014/main" id="{5A79C107-369E-4196-98EA-C5606A3B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94661"/>
            <a:ext cx="5867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Block(A)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Block(B)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Block(C)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b="1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</a:rPr>
              <a:t>On(A,TABLE)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On(B,TABLE)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On(C,A)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Clear(B)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Clear(C)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Handempty</a:t>
            </a:r>
          </a:p>
        </p:txBody>
      </p:sp>
      <p:sp>
        <p:nvSpPr>
          <p:cNvPr id="24583" name="Text Box 17">
            <a:extLst>
              <a:ext uri="{FF2B5EF4-FFF2-40B4-BE49-F238E27FC236}">
                <a16:creationId xmlns:a16="http://schemas.microsoft.com/office/drawing/2014/main" id="{FDDA133A-9340-4370-AE3C-6AD145B4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12324"/>
            <a:ext cx="8610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99"/>
                </a:solidFill>
                <a:latin typeface="Comic Sans MS" panose="030F0702030302020204" pitchFamily="66" charset="0"/>
              </a:rPr>
              <a:t>Unstack(C,A)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 = 	Handempty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Block(C)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Block(A)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Clear(C)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On(C,A)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Handempty, Clear(C), On(C,A)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A = 	 Holding(C), Clear(A</a:t>
            </a:r>
            <a:r>
              <a:rPr lang="en-US" altLang="en-US">
                <a:solidFill>
                  <a:srgbClr val="0033CC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487DBB3C-8AA6-4601-8193-03A966CC1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576"/>
            <a:ext cx="11734800" cy="1023600"/>
          </a:xfrm>
        </p:spPr>
        <p:txBody>
          <a:bodyPr/>
          <a:lstStyle/>
          <a:p>
            <a:r>
              <a:rPr lang="en-GB" altLang="en-US" b="1" dirty="0"/>
              <a:t>Autonomous Mobile Robots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A522ED68-2C2C-4F16-B31C-17568BFC9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091176"/>
            <a:ext cx="11611428" cy="48172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Machines capable of moving about their environment and demonstrating some kind of intelligent behaviour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Permanent Perception-Cognition-Action cycle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Autonomy is the degree to which an agent's decisions are determined by its own observations and experience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</p:txBody>
      </p:sp>
      <p:pic>
        <p:nvPicPr>
          <p:cNvPr id="463877" name="Picture 5">
            <a:extLst>
              <a:ext uri="{FF2B5EF4-FFF2-40B4-BE49-F238E27FC236}">
                <a16:creationId xmlns:a16="http://schemas.microsoft.com/office/drawing/2014/main" id="{F454A21F-8314-4034-8A45-6B4074D4C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1" y="2495551"/>
            <a:ext cx="5006975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1C73A947-E84B-424A-9EFB-77F52F9DD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</a:t>
            </a:r>
          </a:p>
        </p:txBody>
      </p:sp>
      <p:sp>
        <p:nvSpPr>
          <p:cNvPr id="588821" name="Rectangle 21">
            <a:extLst>
              <a:ext uri="{FF2B5EF4-FFF2-40B4-BE49-F238E27FC236}">
                <a16:creationId xmlns:a16="http://schemas.microsoft.com/office/drawing/2014/main" id="{D93C7718-5AAE-4EDB-8FE5-BE007E66C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46070"/>
            <a:ext cx="48418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CA5720F1-BD12-4A78-8855-7D01DD734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64871"/>
            <a:ext cx="8382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chemeClr val="bg2"/>
                </a:solidFill>
                <a:latin typeface="Comic Sans MS" panose="030F0702030302020204" pitchFamily="66" charset="0"/>
              </a:rPr>
              <a:t>Unstack(x,y)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</a:rPr>
              <a:t>P = 	Handempty</a:t>
            </a:r>
            <a:r>
              <a:rPr lang="en-US" altLang="en-US" b="1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</a:rPr>
              <a:t> Block(x) </a:t>
            </a:r>
            <a:r>
              <a:rPr lang="en-US" altLang="en-US" b="1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</a:rPr>
              <a:t> Block(y) </a:t>
            </a:r>
            <a:r>
              <a:rPr lang="en-US" altLang="en-US" b="1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</a:rPr>
              <a:t> Clear(x) </a:t>
            </a:r>
            <a:r>
              <a:rPr lang="en-US" altLang="en-US" b="1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</a:rPr>
              <a:t>On(x,y)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b="1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</a:rPr>
              <a:t>Handempty, Clear(x), On(x,y)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Comic Sans MS" panose="030F0702030302020204" pitchFamily="66" charset="0"/>
              </a:rPr>
              <a:t>A = 	 Holding(x), Clear(y)</a:t>
            </a:r>
          </a:p>
        </p:txBody>
      </p:sp>
      <p:sp>
        <p:nvSpPr>
          <p:cNvPr id="588804" name="Text Box 4">
            <a:extLst>
              <a:ext uri="{FF2B5EF4-FFF2-40B4-BE49-F238E27FC236}">
                <a16:creationId xmlns:a16="http://schemas.microsoft.com/office/drawing/2014/main" id="{C28A6FD0-07D8-436C-AC73-F731F5A3B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46070"/>
            <a:ext cx="5943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Block(A)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Block(B)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Block(C)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b="1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</a:rPr>
              <a:t>On(A,TABLE)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On(B,TABLE)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On(C,A)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Clear(B)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Clear(C)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Handempty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Holding(C) </a:t>
            </a:r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Clear(A)</a:t>
            </a:r>
          </a:p>
        </p:txBody>
      </p:sp>
      <p:sp>
        <p:nvSpPr>
          <p:cNvPr id="25607" name="Text Box 5">
            <a:extLst>
              <a:ext uri="{FF2B5EF4-FFF2-40B4-BE49-F238E27FC236}">
                <a16:creationId xmlns:a16="http://schemas.microsoft.com/office/drawing/2014/main" id="{E3E70D14-805D-448D-981A-13624E405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63734"/>
            <a:ext cx="8610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99"/>
                </a:solidFill>
                <a:latin typeface="Comic Sans MS" panose="030F0702030302020204" pitchFamily="66" charset="0"/>
              </a:rPr>
              <a:t>Unstack(C,A)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 = 	Handempty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Block(C)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Block(A)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Clear(C)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On(C,A)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Handempty, Clear(C), On(C,A)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A = 	 Holding(C), Clear(A</a:t>
            </a:r>
            <a:r>
              <a:rPr lang="en-US" altLang="en-US">
                <a:solidFill>
                  <a:srgbClr val="0033CC"/>
                </a:solidFill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28BD720-9FE0-4C56-8FFC-4A38F9002F7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455670"/>
            <a:ext cx="3886200" cy="381000"/>
            <a:chOff x="3024" y="2400"/>
            <a:chExt cx="2448" cy="240"/>
          </a:xfrm>
        </p:grpSpPr>
        <p:sp>
          <p:nvSpPr>
            <p:cNvPr id="25620" name="Line 7">
              <a:extLst>
                <a:ext uri="{FF2B5EF4-FFF2-40B4-BE49-F238E27FC236}">
                  <a16:creationId xmlns:a16="http://schemas.microsoft.com/office/drawing/2014/main" id="{A733B327-D941-416B-882C-7975BB679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1" name="Line 8">
              <a:extLst>
                <a:ext uri="{FF2B5EF4-FFF2-40B4-BE49-F238E27FC236}">
                  <a16:creationId xmlns:a16="http://schemas.microsoft.com/office/drawing/2014/main" id="{222CAEC4-B527-458F-BFA3-3E4CB14A1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4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622" name="Line 9">
              <a:extLst>
                <a:ext uri="{FF2B5EF4-FFF2-40B4-BE49-F238E27FC236}">
                  <a16:creationId xmlns:a16="http://schemas.microsoft.com/office/drawing/2014/main" id="{36B51F5B-39C2-46F4-8A6B-C4CA622B5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40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8810" name="Rectangle 10">
            <a:extLst>
              <a:ext uri="{FF2B5EF4-FFF2-40B4-BE49-F238E27FC236}">
                <a16:creationId xmlns:a16="http://schemas.microsoft.com/office/drawing/2014/main" id="{23CBED98-0945-45C7-AFEB-2CAF94803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3436620"/>
            <a:ext cx="48418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Comic Sans MS" panose="030F0702030302020204" pitchFamily="66" charset="0"/>
              </a:rPr>
              <a:t>C</a:t>
            </a:r>
          </a:p>
        </p:txBody>
      </p:sp>
      <p:grpSp>
        <p:nvGrpSpPr>
          <p:cNvPr id="25610" name="Group 11">
            <a:extLst>
              <a:ext uri="{FF2B5EF4-FFF2-40B4-BE49-F238E27FC236}">
                <a16:creationId xmlns:a16="http://schemas.microsoft.com/office/drawing/2014/main" id="{98EEAA9B-9F44-43F8-9F88-4BC78BB1D12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617470"/>
            <a:ext cx="2641600" cy="2058988"/>
            <a:chOff x="480" y="1872"/>
            <a:chExt cx="1664" cy="1297"/>
          </a:xfrm>
        </p:grpSpPr>
        <p:sp>
          <p:nvSpPr>
            <p:cNvPr id="25611" name="Rectangle 12">
              <a:extLst>
                <a:ext uri="{FF2B5EF4-FFF2-40B4-BE49-F238E27FC236}">
                  <a16:creationId xmlns:a16="http://schemas.microsoft.com/office/drawing/2014/main" id="{B51810BF-3FC0-417B-AE2B-A96E3B8E2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30"/>
              <a:ext cx="1522" cy="3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2" name="Rectangle 13">
              <a:extLst>
                <a:ext uri="{FF2B5EF4-FFF2-40B4-BE49-F238E27FC236}">
                  <a16:creationId xmlns:a16="http://schemas.microsoft.com/office/drawing/2014/main" id="{BB98CC9C-8CF1-4FF8-9C5C-6B35AF23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2657"/>
              <a:ext cx="305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5613" name="Rectangle 14">
              <a:extLst>
                <a:ext uri="{FF2B5EF4-FFF2-40B4-BE49-F238E27FC236}">
                  <a16:creationId xmlns:a16="http://schemas.microsoft.com/office/drawing/2014/main" id="{52E16796-8B36-4C1F-A76E-EDD2473E8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2657"/>
              <a:ext cx="304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>
                  <a:latin typeface="Comic Sans MS" panose="030F0702030302020204" pitchFamily="66" charset="0"/>
                </a:rPr>
                <a:t>B</a:t>
              </a:r>
            </a:p>
          </p:txBody>
        </p:sp>
        <p:grpSp>
          <p:nvGrpSpPr>
            <p:cNvPr id="25614" name="Group 15">
              <a:extLst>
                <a:ext uri="{FF2B5EF4-FFF2-40B4-BE49-F238E27FC236}">
                  <a16:creationId xmlns:a16="http://schemas.microsoft.com/office/drawing/2014/main" id="{0C1305D1-0A83-451A-8EB8-1CB1F3775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872"/>
              <a:ext cx="304" cy="273"/>
              <a:chOff x="2304" y="1536"/>
              <a:chExt cx="384" cy="384"/>
            </a:xfrm>
          </p:grpSpPr>
          <p:sp>
            <p:nvSpPr>
              <p:cNvPr id="25616" name="Line 16">
                <a:extLst>
                  <a:ext uri="{FF2B5EF4-FFF2-40B4-BE49-F238E27FC236}">
                    <a16:creationId xmlns:a16="http://schemas.microsoft.com/office/drawing/2014/main" id="{CBF944D4-F62C-467D-A356-3A59CB748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EBE50605-4CE2-4CF9-8B5A-7B65F80F6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309D5F1C-B50D-4CC6-80BA-B232353CB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5D809DB4-61AE-49AF-A3B5-79AF88B3A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615" name="Text Box 20">
              <a:extLst>
                <a:ext uri="{FF2B5EF4-FFF2-40B4-BE49-F238E27FC236}">
                  <a16:creationId xmlns:a16="http://schemas.microsoft.com/office/drawing/2014/main" id="{5E741922-1B2D-464B-8589-D07E7CF8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2804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320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88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588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1" grpId="0" animBg="1"/>
      <p:bldP spid="5888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581FDA2-87DF-4878-91B8-08671C02B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67576"/>
            <a:ext cx="1167765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Action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9B99D1D-7578-4781-8722-CB55C525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06090"/>
            <a:ext cx="5943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Block(A)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Block(B)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Block(C)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b="1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</a:rPr>
              <a:t>On(A,TABLE)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On(B,TABLE)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On(C,A)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Clear(B)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Clear(C)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latin typeface="Comic Sans MS" panose="030F0702030302020204" pitchFamily="66" charset="0"/>
              </a:rPr>
              <a:t> Handempty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Holding(C) </a:t>
            </a:r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FF0000"/>
                </a:solidFill>
                <a:latin typeface="Comic Sans MS" panose="030F0702030302020204" pitchFamily="66" charset="0"/>
              </a:rPr>
              <a:t> Clear(A)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A25D9AF5-2B0A-42B4-BC20-81821194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23754"/>
            <a:ext cx="86106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99"/>
                </a:solidFill>
                <a:latin typeface="Comic Sans MS" panose="030F0702030302020204" pitchFamily="66" charset="0"/>
              </a:rPr>
              <a:t>Unstack(C,A)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P = 	Handempty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Block(C)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Block(A)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 Clear(C) 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On(C,A)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b="1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Handempty, Clear(C), On(C,A)</a:t>
            </a:r>
          </a:p>
          <a:p>
            <a:pPr eaLnBrk="1" hangingPunct="1"/>
            <a:r>
              <a:rPr lang="en-US" altLang="en-US">
                <a:solidFill>
                  <a:srgbClr val="000099"/>
                </a:solidFill>
                <a:latin typeface="Comic Sans MS" panose="030F0702030302020204" pitchFamily="66" charset="0"/>
              </a:rPr>
              <a:t>A = 	 Holding(C), Clear(A</a:t>
            </a:r>
            <a:r>
              <a:rPr lang="en-US" altLang="en-US">
                <a:solidFill>
                  <a:srgbClr val="0033CC"/>
                </a:solidFill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26630" name="Group 6">
            <a:extLst>
              <a:ext uri="{FF2B5EF4-FFF2-40B4-BE49-F238E27FC236}">
                <a16:creationId xmlns:a16="http://schemas.microsoft.com/office/drawing/2014/main" id="{68C9DD8B-5CD8-4A97-AAC6-B4915FBAF7F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615690"/>
            <a:ext cx="3886200" cy="381000"/>
            <a:chOff x="3024" y="2400"/>
            <a:chExt cx="2448" cy="240"/>
          </a:xfrm>
        </p:grpSpPr>
        <p:sp>
          <p:nvSpPr>
            <p:cNvPr id="26643" name="Line 7">
              <a:extLst>
                <a:ext uri="{FF2B5EF4-FFF2-40B4-BE49-F238E27FC236}">
                  <a16:creationId xmlns:a16="http://schemas.microsoft.com/office/drawing/2014/main" id="{14E58DA5-954D-4BD6-A004-9903BBE49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40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4" name="Line 8">
              <a:extLst>
                <a:ext uri="{FF2B5EF4-FFF2-40B4-BE49-F238E27FC236}">
                  <a16:creationId xmlns:a16="http://schemas.microsoft.com/office/drawing/2014/main" id="{830956D1-F659-47DA-8226-15E0375C2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40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5" name="Line 9">
              <a:extLst>
                <a:ext uri="{FF2B5EF4-FFF2-40B4-BE49-F238E27FC236}">
                  <a16:creationId xmlns:a16="http://schemas.microsoft.com/office/drawing/2014/main" id="{6F839ECA-A26A-41CF-9C93-4BA9485E5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40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631" name="Rectangle 10">
            <a:extLst>
              <a:ext uri="{FF2B5EF4-FFF2-40B4-BE49-F238E27FC236}">
                <a16:creationId xmlns:a16="http://schemas.microsoft.com/office/drawing/2014/main" id="{45CA01CD-B865-4486-B33D-743AF20F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06090"/>
            <a:ext cx="484188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latin typeface="Comic Sans MS" panose="030F0702030302020204" pitchFamily="66" charset="0"/>
              </a:rPr>
              <a:t>C</a:t>
            </a:r>
          </a:p>
        </p:txBody>
      </p:sp>
      <p:grpSp>
        <p:nvGrpSpPr>
          <p:cNvPr id="26632" name="Group 11">
            <a:extLst>
              <a:ext uri="{FF2B5EF4-FFF2-40B4-BE49-F238E27FC236}">
                <a16:creationId xmlns:a16="http://schemas.microsoft.com/office/drawing/2014/main" id="{99245F4F-B2E8-484B-A573-EB161986701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777490"/>
            <a:ext cx="2641600" cy="2058988"/>
            <a:chOff x="480" y="1872"/>
            <a:chExt cx="1664" cy="1297"/>
          </a:xfrm>
        </p:grpSpPr>
        <p:sp>
          <p:nvSpPr>
            <p:cNvPr id="26634" name="Rectangle 12">
              <a:extLst>
                <a:ext uri="{FF2B5EF4-FFF2-40B4-BE49-F238E27FC236}">
                  <a16:creationId xmlns:a16="http://schemas.microsoft.com/office/drawing/2014/main" id="{F31EDAF5-148F-4E64-9FBE-01F99EB14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30"/>
              <a:ext cx="1522" cy="3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5" name="Rectangle 13">
              <a:extLst>
                <a:ext uri="{FF2B5EF4-FFF2-40B4-BE49-F238E27FC236}">
                  <a16:creationId xmlns:a16="http://schemas.microsoft.com/office/drawing/2014/main" id="{D8828F7C-B967-41AA-9F39-9E24DC2FE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2657"/>
              <a:ext cx="305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6636" name="Rectangle 14">
              <a:extLst>
                <a:ext uri="{FF2B5EF4-FFF2-40B4-BE49-F238E27FC236}">
                  <a16:creationId xmlns:a16="http://schemas.microsoft.com/office/drawing/2014/main" id="{823E6F04-1F6F-4B14-A530-D65BC79A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2657"/>
              <a:ext cx="304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200">
                  <a:latin typeface="Comic Sans MS" panose="030F0702030302020204" pitchFamily="66" charset="0"/>
                </a:rPr>
                <a:t>B</a:t>
              </a:r>
            </a:p>
          </p:txBody>
        </p:sp>
        <p:grpSp>
          <p:nvGrpSpPr>
            <p:cNvPr id="26637" name="Group 15">
              <a:extLst>
                <a:ext uri="{FF2B5EF4-FFF2-40B4-BE49-F238E27FC236}">
                  <a16:creationId xmlns:a16="http://schemas.microsoft.com/office/drawing/2014/main" id="{9B341A23-6736-4A9D-9550-7FF550F92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872"/>
              <a:ext cx="304" cy="273"/>
              <a:chOff x="2304" y="1536"/>
              <a:chExt cx="384" cy="384"/>
            </a:xfrm>
          </p:grpSpPr>
          <p:sp>
            <p:nvSpPr>
              <p:cNvPr id="26639" name="Line 16">
                <a:extLst>
                  <a:ext uri="{FF2B5EF4-FFF2-40B4-BE49-F238E27FC236}">
                    <a16:creationId xmlns:a16="http://schemas.microsoft.com/office/drawing/2014/main" id="{5866508E-E0A5-42CB-B1EE-2CC6050BA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40" name="Line 17">
                <a:extLst>
                  <a:ext uri="{FF2B5EF4-FFF2-40B4-BE49-F238E27FC236}">
                    <a16:creationId xmlns:a16="http://schemas.microsoft.com/office/drawing/2014/main" id="{A0A4849E-045E-4CA9-AC0E-0F46C75E7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41" name="Line 18">
                <a:extLst>
                  <a:ext uri="{FF2B5EF4-FFF2-40B4-BE49-F238E27FC236}">
                    <a16:creationId xmlns:a16="http://schemas.microsoft.com/office/drawing/2014/main" id="{6F63472A-B9FD-42F2-A20A-877FEA52B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642" name="Line 19">
                <a:extLst>
                  <a:ext uri="{FF2B5EF4-FFF2-40B4-BE49-F238E27FC236}">
                    <a16:creationId xmlns:a16="http://schemas.microsoft.com/office/drawing/2014/main" id="{2E848AEE-9CF4-4BE8-AC58-B191539DC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6638" name="Text Box 20">
              <a:extLst>
                <a:ext uri="{FF2B5EF4-FFF2-40B4-BE49-F238E27FC236}">
                  <a16:creationId xmlns:a16="http://schemas.microsoft.com/office/drawing/2014/main" id="{9D5AE0BF-8332-4949-8835-893F078D4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2804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3200">
                <a:latin typeface="Comic Sans MS" panose="030F0702030302020204" pitchFamily="66" charset="0"/>
              </a:endParaRPr>
            </a:p>
          </p:txBody>
        </p:sp>
      </p:grpSp>
      <p:sp>
        <p:nvSpPr>
          <p:cNvPr id="26633" name="Text Box 3">
            <a:extLst>
              <a:ext uri="{FF2B5EF4-FFF2-40B4-BE49-F238E27FC236}">
                <a16:creationId xmlns:a16="http://schemas.microsoft.com/office/drawing/2014/main" id="{EF681B4B-CE07-4CE2-8924-E08F5FDD6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24891"/>
            <a:ext cx="8382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2"/>
                </a:solidFill>
                <a:latin typeface="Comic Sans MS" panose="030F0702030302020204" pitchFamily="66" charset="0"/>
              </a:rPr>
              <a:t>Unstack(</a:t>
            </a:r>
            <a:r>
              <a:rPr lang="en-US" altLang="en-US" sz="3200" dirty="0" err="1">
                <a:solidFill>
                  <a:schemeClr val="bg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sz="3200" dirty="0">
                <a:solidFill>
                  <a:schemeClr val="bg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P = 	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 Block(x)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 Block(y)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 Clear(x) 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On(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b="1" dirty="0">
                <a:solidFill>
                  <a:schemeClr val="bg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, Clear(x), On(</a:t>
            </a:r>
            <a:r>
              <a:rPr lang="en-US" altLang="en-US" dirty="0" err="1">
                <a:solidFill>
                  <a:schemeClr val="bg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Comic Sans MS" panose="030F0702030302020204" pitchFamily="66" charset="0"/>
              </a:rPr>
              <a:t>A = 	 Holding(x), Clear(y)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220E2F99-AC5D-490D-AA07-7D6F21BEC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190" y="67576"/>
            <a:ext cx="118148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All Actions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00EA430D-9499-4A61-89C0-5D6C9EE2C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" y="849967"/>
            <a:ext cx="75438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Unstack(</a:t>
            </a:r>
            <a:r>
              <a:rPr lang="en-US" altLang="en-US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P  = 	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Block(x) </a:t>
            </a:r>
            <a:r>
              <a:rPr lang="en-US" altLang="en-US" sz="2000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Block(y) </a:t>
            </a:r>
            <a:r>
              <a:rPr lang="en-US" altLang="en-US" sz="2000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 Clear(x) </a:t>
            </a:r>
            <a:r>
              <a:rPr lang="en-US" altLang="en-US" sz="2000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On(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sz="2000" b="1" dirty="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	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Handempty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, Clear(x), On(</a:t>
            </a:r>
            <a:r>
              <a:rPr lang="en-US" alt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x,y</a:t>
            </a:r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A = 	Holding(x), Clear(y)</a:t>
            </a:r>
          </a:p>
          <a:p>
            <a:pPr eaLnBrk="1" hangingPunct="1"/>
            <a:endParaRPr lang="en-US" altLang="en-US" sz="10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Stack(</a:t>
            </a:r>
            <a:r>
              <a:rPr lang="en-US" altLang="en-US" b="1" dirty="0" err="1">
                <a:latin typeface="Comic Sans MS" panose="030F0702030302020204" pitchFamily="66" charset="0"/>
              </a:rPr>
              <a:t>x,y</a:t>
            </a:r>
            <a:r>
              <a:rPr lang="en-US" altLang="en-US" b="1" dirty="0"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P =   Holding(x)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Block(x)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Block(y)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Clear(y)</a:t>
            </a:r>
            <a:endParaRPr lang="en-US" alt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D =  Clear(y), Holding(x)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A =  On(</a:t>
            </a:r>
            <a:r>
              <a:rPr lang="en-US" altLang="en-US" sz="2000" dirty="0" err="1">
                <a:latin typeface="Comic Sans MS" panose="030F0702030302020204" pitchFamily="66" charset="0"/>
              </a:rPr>
              <a:t>x,y</a:t>
            </a:r>
            <a:r>
              <a:rPr lang="en-US" altLang="en-US" sz="2000" dirty="0">
                <a:latin typeface="Comic Sans MS" panose="030F0702030302020204" pitchFamily="66" charset="0"/>
              </a:rPr>
              <a:t>), Clear(x), </a:t>
            </a:r>
            <a:r>
              <a:rPr lang="en-US" altLang="en-US" sz="2000" dirty="0" err="1">
                <a:latin typeface="Comic Sans MS" panose="030F0702030302020204" pitchFamily="66" charset="0"/>
              </a:rPr>
              <a:t>Handempty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eaLnBrk="1" hangingPunct="1"/>
            <a:endParaRPr lang="en-US" altLang="en-US" sz="1000" dirty="0">
              <a:solidFill>
                <a:srgbClr val="3333CC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Pickup(x)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P =   </a:t>
            </a:r>
            <a:r>
              <a:rPr lang="en-US" altLang="en-US" sz="2000" dirty="0" err="1">
                <a:latin typeface="Comic Sans MS" panose="030F0702030302020204" pitchFamily="66" charset="0"/>
              </a:rPr>
              <a:t>Handempty</a:t>
            </a:r>
            <a:r>
              <a:rPr lang="en-US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Block(x) 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000" dirty="0">
                <a:latin typeface="Comic Sans MS" panose="030F0702030302020204" pitchFamily="66" charset="0"/>
              </a:rPr>
              <a:t>Clear(x) 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On(</a:t>
            </a:r>
            <a:r>
              <a:rPr lang="en-US" altLang="en-US" sz="2000" dirty="0" err="1">
                <a:latin typeface="Comic Sans MS" panose="030F0702030302020204" pitchFamily="66" charset="0"/>
              </a:rPr>
              <a:t>x,Table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D =  </a:t>
            </a:r>
            <a:r>
              <a:rPr lang="en-US" altLang="en-US" sz="2000" dirty="0" err="1">
                <a:latin typeface="Comic Sans MS" panose="030F0702030302020204" pitchFamily="66" charset="0"/>
              </a:rPr>
              <a:t>Handempty</a:t>
            </a:r>
            <a:r>
              <a:rPr lang="en-US" altLang="en-US" sz="2000" dirty="0">
                <a:latin typeface="Comic Sans MS" panose="030F0702030302020204" pitchFamily="66" charset="0"/>
              </a:rPr>
              <a:t>, Clear(x), On(</a:t>
            </a:r>
            <a:r>
              <a:rPr lang="en-US" altLang="en-US" sz="2000" dirty="0" err="1">
                <a:latin typeface="Comic Sans MS" panose="030F0702030302020204" pitchFamily="66" charset="0"/>
              </a:rPr>
              <a:t>x,Table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A =  Holding(x)</a:t>
            </a:r>
          </a:p>
          <a:p>
            <a:pPr eaLnBrk="1" hangingPunct="1"/>
            <a:endParaRPr lang="en-US" altLang="en-US" sz="10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 dirty="0">
                <a:latin typeface="Comic Sans MS" panose="030F0702030302020204" pitchFamily="66" charset="0"/>
              </a:rPr>
              <a:t>Putdown(x)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P = Holding(x), </a:t>
            </a:r>
            <a:r>
              <a:rPr lang="en-US" altLang="en-US" sz="2000" b="1" dirty="0"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000" dirty="0">
                <a:latin typeface="Comic Sans MS" panose="030F0702030302020204" pitchFamily="66" charset="0"/>
              </a:rPr>
              <a:t>Block(x)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D = Holding(x)</a:t>
            </a:r>
          </a:p>
          <a:p>
            <a:pPr eaLnBrk="1" hangingPunct="1"/>
            <a:r>
              <a:rPr lang="en-US" altLang="en-US" sz="2000" dirty="0">
                <a:latin typeface="Comic Sans MS" panose="030F0702030302020204" pitchFamily="66" charset="0"/>
              </a:rPr>
              <a:t>A = On(</a:t>
            </a:r>
            <a:r>
              <a:rPr lang="en-US" altLang="en-US" sz="2000" dirty="0" err="1">
                <a:latin typeface="Comic Sans MS" panose="030F0702030302020204" pitchFamily="66" charset="0"/>
              </a:rPr>
              <a:t>x,Table</a:t>
            </a:r>
            <a:r>
              <a:rPr lang="en-US" altLang="en-US" sz="2000" dirty="0">
                <a:latin typeface="Comic Sans MS" panose="030F0702030302020204" pitchFamily="66" charset="0"/>
              </a:rPr>
              <a:t>), Clear(x), </a:t>
            </a:r>
            <a:r>
              <a:rPr lang="en-US" altLang="en-US" sz="2000" dirty="0" err="1">
                <a:latin typeface="Comic Sans MS" panose="030F0702030302020204" pitchFamily="66" charset="0"/>
              </a:rPr>
              <a:t>Handempty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17AAE16C-888C-4776-BDC8-0954E5D55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7210" y="67576"/>
            <a:ext cx="1165479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All Actions</a:t>
            </a:r>
          </a:p>
        </p:txBody>
      </p:sp>
      <p:grpSp>
        <p:nvGrpSpPr>
          <p:cNvPr id="28675" name="Group 10">
            <a:extLst>
              <a:ext uri="{FF2B5EF4-FFF2-40B4-BE49-F238E27FC236}">
                <a16:creationId xmlns:a16="http://schemas.microsoft.com/office/drawing/2014/main" id="{88E5F313-3BA7-4F9C-A597-D20A0380DD08}"/>
              </a:ext>
            </a:extLst>
          </p:cNvPr>
          <p:cNvGrpSpPr>
            <a:grpSpLocks/>
          </p:cNvGrpSpPr>
          <p:nvPr/>
        </p:nvGrpSpPr>
        <p:grpSpPr bwMode="auto">
          <a:xfrm>
            <a:off x="1132523" y="1904800"/>
            <a:ext cx="2393950" cy="1400175"/>
            <a:chOff x="1047" y="1200"/>
            <a:chExt cx="1508" cy="882"/>
          </a:xfrm>
        </p:grpSpPr>
        <p:sp>
          <p:nvSpPr>
            <p:cNvPr id="28687" name="Rectangle 8">
              <a:extLst>
                <a:ext uri="{FF2B5EF4-FFF2-40B4-BE49-F238E27FC236}">
                  <a16:creationId xmlns:a16="http://schemas.microsoft.com/office/drawing/2014/main" id="{9BF5C3FF-BFCD-46E4-9C9C-C492E7566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00"/>
              <a:ext cx="635" cy="192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8" name="Rectangle 9">
              <a:extLst>
                <a:ext uri="{FF2B5EF4-FFF2-40B4-BE49-F238E27FC236}">
                  <a16:creationId xmlns:a16="http://schemas.microsoft.com/office/drawing/2014/main" id="{3631436F-054B-42D7-9D8F-83154CAC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890"/>
              <a:ext cx="635" cy="192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677" name="Text Box 3">
            <a:extLst>
              <a:ext uri="{FF2B5EF4-FFF2-40B4-BE49-F238E27FC236}">
                <a16:creationId xmlns:a16="http://schemas.microsoft.com/office/drawing/2014/main" id="{4637E993-06EC-46C9-9802-45A00914C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" y="837999"/>
            <a:ext cx="75438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67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tx2"/>
                </a:solidFill>
                <a:latin typeface="Comic Sans MS" panose="030F0702030302020204" pitchFamily="66" charset="0"/>
              </a:rPr>
              <a:t>Unstack(x,y)</a:t>
            </a:r>
          </a:p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P  = 	Handempty </a:t>
            </a:r>
            <a:r>
              <a:rPr lang="en-US" altLang="en-US" sz="2000" b="1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 Block(x) </a:t>
            </a:r>
            <a:r>
              <a:rPr lang="en-US" altLang="en-US" sz="2000" b="1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 Block(y) </a:t>
            </a:r>
            <a:r>
              <a:rPr lang="en-US" altLang="en-US" sz="2000" b="1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 Clear(x) </a:t>
            </a:r>
            <a:r>
              <a:rPr lang="en-US" altLang="en-US" sz="2000" b="1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On(x,y)</a:t>
            </a:r>
          </a:p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 =</a:t>
            </a:r>
            <a:r>
              <a:rPr lang="en-US" altLang="en-US" sz="2000" b="1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	</a:t>
            </a:r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Handempty, Clear(x), On(x,y)</a:t>
            </a:r>
          </a:p>
          <a:p>
            <a:pPr eaLnBrk="1" hangingPunct="1"/>
            <a:r>
              <a:rPr lang="en-US" altLang="en-US" sz="2000">
                <a:solidFill>
                  <a:schemeClr val="tx2"/>
                </a:solidFill>
                <a:latin typeface="Comic Sans MS" panose="030F0702030302020204" pitchFamily="66" charset="0"/>
              </a:rPr>
              <a:t>A = 	Holding(x), </a:t>
            </a:r>
            <a:r>
              <a:rPr lang="en-US" altLang="en-US" sz="2000">
                <a:latin typeface="Comic Sans MS" panose="030F0702030302020204" pitchFamily="66" charset="0"/>
              </a:rPr>
              <a:t>Clear(y)</a:t>
            </a:r>
          </a:p>
          <a:p>
            <a:pPr eaLnBrk="1" hangingPunct="1"/>
            <a:endParaRPr lang="en-US" altLang="en-US" sz="10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>
                <a:latin typeface="Comic Sans MS" panose="030F0702030302020204" pitchFamily="66" charset="0"/>
              </a:rPr>
              <a:t>Stack(x,y)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P =   Holding(x) </a:t>
            </a:r>
            <a:r>
              <a:rPr lang="en-US" altLang="en-US" sz="20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Block(x) </a:t>
            </a:r>
            <a:r>
              <a:rPr lang="en-US" altLang="en-US" sz="20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Block(y) </a:t>
            </a:r>
            <a:r>
              <a:rPr lang="en-US" altLang="en-US" sz="20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Clear(y)</a:t>
            </a:r>
            <a:endParaRPr lang="en-US" altLang="en-US" sz="20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D =  Clear(y), Holding(x), 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A =  On(x,y), Clear(x), Handempty</a:t>
            </a:r>
          </a:p>
          <a:p>
            <a:pPr eaLnBrk="1" hangingPunct="1"/>
            <a:endParaRPr lang="en-US" altLang="en-US" sz="1000">
              <a:solidFill>
                <a:srgbClr val="3333CC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>
                <a:latin typeface="Comic Sans MS" panose="030F0702030302020204" pitchFamily="66" charset="0"/>
              </a:rPr>
              <a:t>Pickup(x)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P =   Handempty  </a:t>
            </a:r>
            <a:r>
              <a:rPr lang="en-US" altLang="en-US" sz="20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Block(x)  </a:t>
            </a:r>
            <a:r>
              <a:rPr lang="en-US" altLang="en-US" sz="2000" b="1"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000">
                <a:latin typeface="Comic Sans MS" panose="030F0702030302020204" pitchFamily="66" charset="0"/>
              </a:rPr>
              <a:t>Clear(x)  </a:t>
            </a:r>
            <a:r>
              <a:rPr lang="en-US" altLang="en-US" sz="20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On(x,Table)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D =  Handempty, Clear(x), On(x,TABLE)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A =  Holding(x)</a:t>
            </a:r>
          </a:p>
          <a:p>
            <a:pPr eaLnBrk="1" hangingPunct="1"/>
            <a:endParaRPr lang="en-US" altLang="en-US" sz="10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>
                <a:latin typeface="Comic Sans MS" panose="030F0702030302020204" pitchFamily="66" charset="0"/>
              </a:rPr>
              <a:t>Putdown(x)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P = Holding(x), </a:t>
            </a:r>
            <a:r>
              <a:rPr lang="en-US" altLang="en-US" sz="2000" b="1"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000">
                <a:latin typeface="Comic Sans MS" panose="030F0702030302020204" pitchFamily="66" charset="0"/>
              </a:rPr>
              <a:t>Block(x)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D = Holding(x)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A = On(x,TABLE), Clear(x), Handempty</a:t>
            </a:r>
          </a:p>
        </p:txBody>
      </p:sp>
      <p:grpSp>
        <p:nvGrpSpPr>
          <p:cNvPr id="28678" name="Group 4">
            <a:extLst>
              <a:ext uri="{FF2B5EF4-FFF2-40B4-BE49-F238E27FC236}">
                <a16:creationId xmlns:a16="http://schemas.microsoft.com/office/drawing/2014/main" id="{D8B11AA4-7B9C-411A-AFC3-AC9A71622B33}"/>
              </a:ext>
            </a:extLst>
          </p:cNvPr>
          <p:cNvGrpSpPr>
            <a:grpSpLocks/>
          </p:cNvGrpSpPr>
          <p:nvPr/>
        </p:nvGrpSpPr>
        <p:grpSpPr bwMode="auto">
          <a:xfrm>
            <a:off x="2899410" y="4800399"/>
            <a:ext cx="381000" cy="1295400"/>
            <a:chOff x="2160" y="3024"/>
            <a:chExt cx="240" cy="816"/>
          </a:xfrm>
        </p:grpSpPr>
        <p:sp>
          <p:nvSpPr>
            <p:cNvPr id="28685" name="AutoShape 5">
              <a:extLst>
                <a:ext uri="{FF2B5EF4-FFF2-40B4-BE49-F238E27FC236}">
                  <a16:creationId xmlns:a16="http://schemas.microsoft.com/office/drawing/2014/main" id="{CCCA40D5-0A94-439F-8A68-E48F45EF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4"/>
              <a:ext cx="240" cy="96"/>
            </a:xfrm>
            <a:prstGeom prst="leftArrow">
              <a:avLst>
                <a:gd name="adj1" fmla="val 50000"/>
                <a:gd name="adj2" fmla="val 625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6" name="AutoShape 6">
              <a:extLst>
                <a:ext uri="{FF2B5EF4-FFF2-40B4-BE49-F238E27FC236}">
                  <a16:creationId xmlns:a16="http://schemas.microsoft.com/office/drawing/2014/main" id="{A08EC50E-D0DE-4DD3-B169-A14739DF7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744"/>
              <a:ext cx="240" cy="96"/>
            </a:xfrm>
            <a:prstGeom prst="leftArrow">
              <a:avLst>
                <a:gd name="adj1" fmla="val 50000"/>
                <a:gd name="adj2" fmla="val 625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8679" name="Text Box 7">
            <a:extLst>
              <a:ext uri="{FF2B5EF4-FFF2-40B4-BE49-F238E27FC236}">
                <a16:creationId xmlns:a16="http://schemas.microsoft.com/office/drawing/2014/main" id="{6A574E96-B226-4EC7-BE1B-4517D784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411" y="4952800"/>
            <a:ext cx="276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2"/>
                </a:solidFill>
                <a:latin typeface="Comic Sans MS" panose="030F0702030302020204" pitchFamily="66" charset="0"/>
              </a:rPr>
              <a:t>A block can always fit</a:t>
            </a:r>
          </a:p>
          <a:p>
            <a:pPr eaLnBrk="1" hangingPunct="1"/>
            <a:r>
              <a:rPr lang="en-US" altLang="en-US" sz="2000" dirty="0">
                <a:solidFill>
                  <a:schemeClr val="bg2"/>
                </a:solidFill>
                <a:latin typeface="Comic Sans MS" panose="030F0702030302020204" pitchFamily="66" charset="0"/>
              </a:rPr>
              <a:t>on the table</a:t>
            </a:r>
          </a:p>
        </p:txBody>
      </p:sp>
      <p:grpSp>
        <p:nvGrpSpPr>
          <p:cNvPr id="28680" name="Group 15">
            <a:extLst>
              <a:ext uri="{FF2B5EF4-FFF2-40B4-BE49-F238E27FC236}">
                <a16:creationId xmlns:a16="http://schemas.microsoft.com/office/drawing/2014/main" id="{9CF7751F-C6F2-4584-8DDA-038DB8654FAA}"/>
              </a:ext>
            </a:extLst>
          </p:cNvPr>
          <p:cNvGrpSpPr>
            <a:grpSpLocks/>
          </p:cNvGrpSpPr>
          <p:nvPr/>
        </p:nvGrpSpPr>
        <p:grpSpPr bwMode="auto">
          <a:xfrm>
            <a:off x="2137410" y="2209599"/>
            <a:ext cx="3124200" cy="3810000"/>
            <a:chOff x="1680" y="1392"/>
            <a:chExt cx="1968" cy="2400"/>
          </a:xfrm>
        </p:grpSpPr>
        <p:sp>
          <p:nvSpPr>
            <p:cNvPr id="28681" name="Line 11">
              <a:extLst>
                <a:ext uri="{FF2B5EF4-FFF2-40B4-BE49-F238E27FC236}">
                  <a16:creationId xmlns:a16="http://schemas.microsoft.com/office/drawing/2014/main" id="{9A1E5C96-2B41-437C-AD4F-077B0C863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1392"/>
              <a:ext cx="1104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2" name="Line 12">
              <a:extLst>
                <a:ext uri="{FF2B5EF4-FFF2-40B4-BE49-F238E27FC236}">
                  <a16:creationId xmlns:a16="http://schemas.microsoft.com/office/drawing/2014/main" id="{4807FC66-0C0F-4466-8BBC-8E0BCAC95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2016"/>
              <a:ext cx="196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3" name="Line 13">
              <a:extLst>
                <a:ext uri="{FF2B5EF4-FFF2-40B4-BE49-F238E27FC236}">
                  <a16:creationId xmlns:a16="http://schemas.microsoft.com/office/drawing/2014/main" id="{01D069A8-A786-45C7-81BF-0F80BC72A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3072"/>
              <a:ext cx="120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4" name="Line 14">
              <a:extLst>
                <a:ext uri="{FF2B5EF4-FFF2-40B4-BE49-F238E27FC236}">
                  <a16:creationId xmlns:a16="http://schemas.microsoft.com/office/drawing/2014/main" id="{866C1AC5-1C80-4FD7-ABF4-3529F5DD0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216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BBE22A5A-CBFF-40EB-B130-008290DA0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Key-in-Box Example</a:t>
            </a:r>
          </a:p>
        </p:txBody>
      </p:sp>
      <p:sp>
        <p:nvSpPr>
          <p:cNvPr id="29700" name="Rectangle 61">
            <a:extLst>
              <a:ext uri="{FF2B5EF4-FFF2-40B4-BE49-F238E27FC236}">
                <a16:creationId xmlns:a16="http://schemas.microsoft.com/office/drawing/2014/main" id="{4FBE2FC9-66AF-4BC6-A0E3-E4AEF5766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The robot must lock the door and put the key in the box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The key is needed to lock and unlock the door 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Once the key is in the box, the robot can’t get it back</a:t>
            </a:r>
          </a:p>
        </p:txBody>
      </p:sp>
      <p:grpSp>
        <p:nvGrpSpPr>
          <p:cNvPr id="29701" name="Group 60">
            <a:extLst>
              <a:ext uri="{FF2B5EF4-FFF2-40B4-BE49-F238E27FC236}">
                <a16:creationId xmlns:a16="http://schemas.microsoft.com/office/drawing/2014/main" id="{5BE3DE2C-1F6E-4967-8305-B472F3B71B05}"/>
              </a:ext>
            </a:extLst>
          </p:cNvPr>
          <p:cNvGrpSpPr>
            <a:grpSpLocks/>
          </p:cNvGrpSpPr>
          <p:nvPr/>
        </p:nvGrpSpPr>
        <p:grpSpPr bwMode="auto">
          <a:xfrm>
            <a:off x="1074420" y="2975610"/>
            <a:ext cx="5486400" cy="3017838"/>
            <a:chOff x="1056" y="1296"/>
            <a:chExt cx="3456" cy="1901"/>
          </a:xfrm>
        </p:grpSpPr>
        <p:sp>
          <p:nvSpPr>
            <p:cNvPr id="29702" name="Line 7">
              <a:extLst>
                <a:ext uri="{FF2B5EF4-FFF2-40B4-BE49-F238E27FC236}">
                  <a16:creationId xmlns:a16="http://schemas.microsoft.com/office/drawing/2014/main" id="{037F9762-4E66-44EF-82E4-7FE3C4535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Text Box 13">
              <a:extLst>
                <a:ext uri="{FF2B5EF4-FFF2-40B4-BE49-F238E27FC236}">
                  <a16:creationId xmlns:a16="http://schemas.microsoft.com/office/drawing/2014/main" id="{947F6BCE-C3FF-4D52-BC77-455E3CF5B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04" name="Rectangle 20">
              <a:extLst>
                <a:ext uri="{FF2B5EF4-FFF2-40B4-BE49-F238E27FC236}">
                  <a16:creationId xmlns:a16="http://schemas.microsoft.com/office/drawing/2014/main" id="{ACF727B4-3D54-485A-9B9F-40651FFDD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5" name="Line 21">
              <a:extLst>
                <a:ext uri="{FF2B5EF4-FFF2-40B4-BE49-F238E27FC236}">
                  <a16:creationId xmlns:a16="http://schemas.microsoft.com/office/drawing/2014/main" id="{8510240B-C7AF-4A24-80AC-0D9E1D141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22">
              <a:extLst>
                <a:ext uri="{FF2B5EF4-FFF2-40B4-BE49-F238E27FC236}">
                  <a16:creationId xmlns:a16="http://schemas.microsoft.com/office/drawing/2014/main" id="{22F24D16-CE25-4E4A-8FAB-064126974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Oval 23">
              <a:extLst>
                <a:ext uri="{FF2B5EF4-FFF2-40B4-BE49-F238E27FC236}">
                  <a16:creationId xmlns:a16="http://schemas.microsoft.com/office/drawing/2014/main" id="{40ABF1B6-6A86-4366-8F73-77AA6C471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8" name="Text Box 37">
              <a:extLst>
                <a:ext uri="{FF2B5EF4-FFF2-40B4-BE49-F238E27FC236}">
                  <a16:creationId xmlns:a16="http://schemas.microsoft.com/office/drawing/2014/main" id="{27311293-AA91-4DC0-B168-90904D997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709" name="Text Box 38">
              <a:extLst>
                <a:ext uri="{FF2B5EF4-FFF2-40B4-BE49-F238E27FC236}">
                  <a16:creationId xmlns:a16="http://schemas.microsoft.com/office/drawing/2014/main" id="{CB4C9750-99DE-4EDE-9CF9-532F75D3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  <p:pic>
          <p:nvPicPr>
            <p:cNvPr id="29710" name="Picture 43" descr="Robby">
              <a:extLst>
                <a:ext uri="{FF2B5EF4-FFF2-40B4-BE49-F238E27FC236}">
                  <a16:creationId xmlns:a16="http://schemas.microsoft.com/office/drawing/2014/main" id="{CF9EE723-82CF-48B7-8AA7-FAF2E1F72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Picture 57" descr="key">
              <a:hlinkClick r:id="rId4"/>
              <a:extLst>
                <a:ext uri="{FF2B5EF4-FFF2-40B4-BE49-F238E27FC236}">
                  <a16:creationId xmlns:a16="http://schemas.microsoft.com/office/drawing/2014/main" id="{5C7D1B4B-ED5F-4D42-98EA-308F3481A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2" name="Picture 59" descr="Mailbox">
              <a:hlinkClick r:id="rId6"/>
              <a:extLst>
                <a:ext uri="{FF2B5EF4-FFF2-40B4-BE49-F238E27FC236}">
                  <a16:creationId xmlns:a16="http://schemas.microsoft.com/office/drawing/2014/main" id="{6ABA1959-6D60-4565-B93B-095F09475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81C8056C-4C7D-4E96-B446-F3B260906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Initial State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8528900-0DA8-414E-BADA-C19391292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In(Robot,R</a:t>
            </a:r>
            <a:r>
              <a:rPr lang="en-US" altLang="en-US" sz="2800" baseline="-25000">
                <a:latin typeface="Comic Sans MS" panose="030F0702030302020204" pitchFamily="66" charset="0"/>
              </a:rPr>
              <a:t>2</a:t>
            </a:r>
            <a:r>
              <a:rPr lang="en-US" altLang="en-US" sz="2800">
                <a:latin typeface="Comic Sans MS" panose="030F0702030302020204" pitchFamily="66" charset="0"/>
              </a:rPr>
              <a:t>) </a:t>
            </a:r>
            <a:r>
              <a:rPr lang="en-US" altLang="en-US" sz="28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latin typeface="Comic Sans MS" panose="030F0702030302020204" pitchFamily="66" charset="0"/>
              </a:rPr>
              <a:t> In(Key,R</a:t>
            </a:r>
            <a:r>
              <a:rPr lang="en-US" altLang="en-US" sz="2800" baseline="-25000">
                <a:latin typeface="Comic Sans MS" panose="030F0702030302020204" pitchFamily="66" charset="0"/>
              </a:rPr>
              <a:t>2</a:t>
            </a:r>
            <a:r>
              <a:rPr lang="en-US" altLang="en-US" sz="2800">
                <a:latin typeface="Comic Sans MS" panose="030F0702030302020204" pitchFamily="66" charset="0"/>
              </a:rPr>
              <a:t>) </a:t>
            </a:r>
            <a:r>
              <a:rPr lang="en-US" altLang="en-US" sz="28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Comic Sans MS" panose="030F0702030302020204" pitchFamily="66" charset="0"/>
              </a:rPr>
              <a:t>Unlocked(Door)</a:t>
            </a: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F70660CA-6983-47A2-81C5-1959DCA2BBCB}"/>
              </a:ext>
            </a:extLst>
          </p:cNvPr>
          <p:cNvGrpSpPr>
            <a:grpSpLocks/>
          </p:cNvGrpSpPr>
          <p:nvPr/>
        </p:nvGrpSpPr>
        <p:grpSpPr bwMode="auto">
          <a:xfrm>
            <a:off x="777240" y="2598420"/>
            <a:ext cx="5486400" cy="3017838"/>
            <a:chOff x="1056" y="1296"/>
            <a:chExt cx="3456" cy="1901"/>
          </a:xfrm>
        </p:grpSpPr>
        <p:sp>
          <p:nvSpPr>
            <p:cNvPr id="30726" name="Line 5">
              <a:extLst>
                <a:ext uri="{FF2B5EF4-FFF2-40B4-BE49-F238E27FC236}">
                  <a16:creationId xmlns:a16="http://schemas.microsoft.com/office/drawing/2014/main" id="{6DC9E112-2730-42C5-8BC3-5C9AD6AE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6">
              <a:extLst>
                <a:ext uri="{FF2B5EF4-FFF2-40B4-BE49-F238E27FC236}">
                  <a16:creationId xmlns:a16="http://schemas.microsoft.com/office/drawing/2014/main" id="{17660A0B-0EED-4A3A-A286-B30A3EB95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728" name="Rectangle 7">
              <a:extLst>
                <a:ext uri="{FF2B5EF4-FFF2-40B4-BE49-F238E27FC236}">
                  <a16:creationId xmlns:a16="http://schemas.microsoft.com/office/drawing/2014/main" id="{14F0135A-13FD-4882-9882-FD3CB193B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29" name="Line 8">
              <a:extLst>
                <a:ext uri="{FF2B5EF4-FFF2-40B4-BE49-F238E27FC236}">
                  <a16:creationId xmlns:a16="http://schemas.microsoft.com/office/drawing/2014/main" id="{C88D09C4-041B-4579-B03B-B6B8C3C6A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9">
              <a:extLst>
                <a:ext uri="{FF2B5EF4-FFF2-40B4-BE49-F238E27FC236}">
                  <a16:creationId xmlns:a16="http://schemas.microsoft.com/office/drawing/2014/main" id="{0DC387DA-B688-4BB2-9B31-83BC03C9A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Oval 10">
              <a:extLst>
                <a:ext uri="{FF2B5EF4-FFF2-40B4-BE49-F238E27FC236}">
                  <a16:creationId xmlns:a16="http://schemas.microsoft.com/office/drawing/2014/main" id="{8892D26A-F5DF-4581-BB86-2A8CD9000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BA54C350-A167-45E8-B9FD-CF7CEFB0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22D3F85F-C0CC-4A84-BE5B-CF99D2CB2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  <p:pic>
          <p:nvPicPr>
            <p:cNvPr id="30734" name="Picture 13" descr="Robby">
              <a:extLst>
                <a:ext uri="{FF2B5EF4-FFF2-40B4-BE49-F238E27FC236}">
                  <a16:creationId xmlns:a16="http://schemas.microsoft.com/office/drawing/2014/main" id="{69593AAD-04E8-4C0F-ACA4-15C97A587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5" name="Picture 14" descr="key">
              <a:hlinkClick r:id="rId4"/>
              <a:extLst>
                <a:ext uri="{FF2B5EF4-FFF2-40B4-BE49-F238E27FC236}">
                  <a16:creationId xmlns:a16="http://schemas.microsoft.com/office/drawing/2014/main" id="{17B91F21-5529-4F43-A50A-C58A83FB0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6" name="Picture 15" descr="Mailbox">
              <a:hlinkClick r:id="rId6"/>
              <a:extLst>
                <a:ext uri="{FF2B5EF4-FFF2-40B4-BE49-F238E27FC236}">
                  <a16:creationId xmlns:a16="http://schemas.microsoft.com/office/drawing/2014/main" id="{E5A1DEC0-B2A6-4322-8120-DF09A7134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41C16E7E-279E-4D6B-A4FB-ABA5358EC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576"/>
            <a:ext cx="1173480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Goal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8F3752B-8AA7-4C32-904C-4CD992A6B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mic Sans MS" panose="030F0702030302020204" pitchFamily="66" charset="0"/>
              </a:rPr>
              <a:t>Locked(Door) </a:t>
            </a:r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Comic Sans MS" panose="030F0702030302020204" pitchFamily="66" charset="0"/>
              </a:rPr>
              <a:t> In(</a:t>
            </a:r>
            <a:r>
              <a:rPr lang="en-US" altLang="en-US" sz="2800" dirty="0" err="1">
                <a:latin typeface="Comic Sans MS" panose="030F0702030302020204" pitchFamily="66" charset="0"/>
              </a:rPr>
              <a:t>Key,Box</a:t>
            </a:r>
            <a:r>
              <a:rPr lang="en-US" altLang="en-US" sz="2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algn="ctr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mic Sans MS" panose="030F0702030302020204" pitchFamily="66" charset="0"/>
              </a:rPr>
              <a:t>[The robot’s location isn’t specified in the goal]</a:t>
            </a:r>
          </a:p>
        </p:txBody>
      </p:sp>
      <p:grpSp>
        <p:nvGrpSpPr>
          <p:cNvPr id="31749" name="Group 17">
            <a:extLst>
              <a:ext uri="{FF2B5EF4-FFF2-40B4-BE49-F238E27FC236}">
                <a16:creationId xmlns:a16="http://schemas.microsoft.com/office/drawing/2014/main" id="{FB8CDED5-A6EC-4FF7-AFD6-50E26AFED6C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907030"/>
            <a:ext cx="5486400" cy="3017838"/>
            <a:chOff x="1056" y="960"/>
            <a:chExt cx="3456" cy="1901"/>
          </a:xfrm>
        </p:grpSpPr>
        <p:sp>
          <p:nvSpPr>
            <p:cNvPr id="31750" name="Line 5">
              <a:extLst>
                <a:ext uri="{FF2B5EF4-FFF2-40B4-BE49-F238E27FC236}">
                  <a16:creationId xmlns:a16="http://schemas.microsoft.com/office/drawing/2014/main" id="{D1F04003-635E-426E-8163-668D447EC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1997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Text Box 6">
              <a:extLst>
                <a:ext uri="{FF2B5EF4-FFF2-40B4-BE49-F238E27FC236}">
                  <a16:creationId xmlns:a16="http://schemas.microsoft.com/office/drawing/2014/main" id="{117A1B27-76FB-4ABC-95A9-8BF98966B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1670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C716C474-0D31-450D-905E-7EADBD3A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60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3" name="Line 8">
              <a:extLst>
                <a:ext uri="{FF2B5EF4-FFF2-40B4-BE49-F238E27FC236}">
                  <a16:creationId xmlns:a16="http://schemas.microsoft.com/office/drawing/2014/main" id="{0E61367F-160E-4DE5-BC86-E9C463CAB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60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Line 9">
              <a:extLst>
                <a:ext uri="{FF2B5EF4-FFF2-40B4-BE49-F238E27FC236}">
                  <a16:creationId xmlns:a16="http://schemas.microsoft.com/office/drawing/2014/main" id="{AB282DAD-4CD0-48B4-AADD-862FA0635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84" y="1632"/>
              <a:ext cx="0" cy="365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Oval 10">
              <a:extLst>
                <a:ext uri="{FF2B5EF4-FFF2-40B4-BE49-F238E27FC236}">
                  <a16:creationId xmlns:a16="http://schemas.microsoft.com/office/drawing/2014/main" id="{E08557CA-5E5F-4386-8A03-6D279E6F0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954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6" name="Text Box 11">
              <a:extLst>
                <a:ext uri="{FF2B5EF4-FFF2-40B4-BE49-F238E27FC236}">
                  <a16:creationId xmlns:a16="http://schemas.microsoft.com/office/drawing/2014/main" id="{CEB97B2A-28D0-4DF4-96D8-44A08D591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963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1757" name="Text Box 12">
              <a:extLst>
                <a:ext uri="{FF2B5EF4-FFF2-40B4-BE49-F238E27FC236}">
                  <a16:creationId xmlns:a16="http://schemas.microsoft.com/office/drawing/2014/main" id="{10D30C1D-10E3-444D-9CA0-2EFAEC75A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08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  <p:pic>
          <p:nvPicPr>
            <p:cNvPr id="31758" name="Picture 13" descr="Robby">
              <a:extLst>
                <a:ext uri="{FF2B5EF4-FFF2-40B4-BE49-F238E27FC236}">
                  <a16:creationId xmlns:a16="http://schemas.microsoft.com/office/drawing/2014/main" id="{9B5CC9A2-2BD7-4E03-AEB9-FE810A112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392"/>
              <a:ext cx="460" cy="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9" name="Picture 14" descr="key">
              <a:hlinkClick r:id="rId4"/>
              <a:extLst>
                <a:ext uri="{FF2B5EF4-FFF2-40B4-BE49-F238E27FC236}">
                  <a16:creationId xmlns:a16="http://schemas.microsoft.com/office/drawing/2014/main" id="{E916E6C9-16AA-4A5F-A15A-1162EADE2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208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0" name="Picture 15" descr="Mailbox">
              <a:hlinkClick r:id="rId6"/>
              <a:extLst>
                <a:ext uri="{FF2B5EF4-FFF2-40B4-BE49-F238E27FC236}">
                  <a16:creationId xmlns:a16="http://schemas.microsoft.com/office/drawing/2014/main" id="{645AB6D2-B578-4C81-BE90-A9F1F73DA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112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1" name="Rectangle 16">
              <a:extLst>
                <a:ext uri="{FF2B5EF4-FFF2-40B4-BE49-F238E27FC236}">
                  <a16:creationId xmlns:a16="http://schemas.microsoft.com/office/drawing/2014/main" id="{CF8BD4BD-05E8-47A5-A754-8315F6DD8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672" cy="912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FFFFFF">
                    <a:alpha val="64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D78CB95B-AC26-480C-A6EE-6BECFCF54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Actions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184B4B0-1BE2-43D4-809B-EFF2061B8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093" y="807437"/>
            <a:ext cx="11611428" cy="5982987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b="1" dirty="0">
                <a:latin typeface="Comic Sans MS" panose="030F0702030302020204" pitchFamily="66" charset="0"/>
              </a:rPr>
              <a:t>Grasp-Key-in-R</a:t>
            </a:r>
            <a:r>
              <a:rPr lang="en-US" altLang="en-US" sz="2000" b="1" baseline="-25000" dirty="0">
                <a:latin typeface="Comic Sans MS" panose="030F0702030302020204" pitchFamily="66" charset="0"/>
              </a:rPr>
              <a:t>2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P 	= In(Robot,R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In(Key,R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D	=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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A 	= Holding(Key)</a:t>
            </a:r>
            <a:endParaRPr lang="en-US" altLang="en-US" sz="2000" b="1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b="1" dirty="0">
                <a:latin typeface="Comic Sans MS" panose="030F0702030302020204" pitchFamily="66" charset="0"/>
              </a:rPr>
              <a:t>Lock-Door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P 	= Holding(Key)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D 	=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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A 	= Locked(Door)</a:t>
            </a:r>
            <a:endParaRPr lang="en-US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b="1" dirty="0">
                <a:latin typeface="Comic Sans MS" panose="030F0702030302020204" pitchFamily="66" charset="0"/>
              </a:rPr>
              <a:t>Move-Key-from-R</a:t>
            </a:r>
            <a:r>
              <a:rPr lang="en-US" altLang="en-US" sz="2000" b="1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b="1" dirty="0">
                <a:latin typeface="Comic Sans MS" panose="030F0702030302020204" pitchFamily="66" charset="0"/>
              </a:rPr>
              <a:t>-into-R</a:t>
            </a:r>
            <a:r>
              <a:rPr lang="en-US" altLang="en-US" sz="2000" b="1" baseline="-25000" dirty="0">
                <a:latin typeface="Comic Sans MS" panose="030F0702030302020204" pitchFamily="66" charset="0"/>
              </a:rPr>
              <a:t>1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P 	= In(Robot,R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Holding(Key)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Unlocked(Door)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D 	= In(Robot,R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), In(Key,R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A 	= In(Robot,R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), In(Key,R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  <a:endParaRPr lang="en-US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b="1" dirty="0">
                <a:latin typeface="Comic Sans MS" panose="030F0702030302020204" pitchFamily="66" charset="0"/>
              </a:rPr>
              <a:t>Put-Key-Into-Box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P 	= In(Robot,R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Holding(Key)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D 	= Holding(Key), In(Key,R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altLang="en-US" sz="2000" dirty="0">
                <a:latin typeface="Comic Sans MS" panose="030F0702030302020204" pitchFamily="66" charset="0"/>
              </a:rPr>
              <a:t>	A 	= In(</a:t>
            </a:r>
            <a:r>
              <a:rPr lang="en-US" altLang="en-US" sz="2000" dirty="0" err="1">
                <a:latin typeface="Comic Sans MS" panose="030F0702030302020204" pitchFamily="66" charset="0"/>
              </a:rPr>
              <a:t>Key,Box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5B3127E9-BEEE-406A-876C-0F96D86107FC}"/>
              </a:ext>
            </a:extLst>
          </p:cNvPr>
          <p:cNvGrpSpPr>
            <a:grpSpLocks/>
          </p:cNvGrpSpPr>
          <p:nvPr/>
        </p:nvGrpSpPr>
        <p:grpSpPr bwMode="auto">
          <a:xfrm>
            <a:off x="7280910" y="986790"/>
            <a:ext cx="4240530" cy="2682240"/>
            <a:chOff x="1056" y="1296"/>
            <a:chExt cx="3456" cy="1901"/>
          </a:xfrm>
        </p:grpSpPr>
        <p:sp>
          <p:nvSpPr>
            <p:cNvPr id="32774" name="Line 5">
              <a:extLst>
                <a:ext uri="{FF2B5EF4-FFF2-40B4-BE49-F238E27FC236}">
                  <a16:creationId xmlns:a16="http://schemas.microsoft.com/office/drawing/2014/main" id="{7A65433C-D1E6-438C-9D79-4045B2F1E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Text Box 6">
              <a:extLst>
                <a:ext uri="{FF2B5EF4-FFF2-40B4-BE49-F238E27FC236}">
                  <a16:creationId xmlns:a16="http://schemas.microsoft.com/office/drawing/2014/main" id="{2E8B059B-E6B3-41D0-8FB1-6FD72625D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76" name="Rectangle 7">
              <a:extLst>
                <a:ext uri="{FF2B5EF4-FFF2-40B4-BE49-F238E27FC236}">
                  <a16:creationId xmlns:a16="http://schemas.microsoft.com/office/drawing/2014/main" id="{AF8C65FB-ED81-45A0-811D-4C29D5B5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7" name="Line 8">
              <a:extLst>
                <a:ext uri="{FF2B5EF4-FFF2-40B4-BE49-F238E27FC236}">
                  <a16:creationId xmlns:a16="http://schemas.microsoft.com/office/drawing/2014/main" id="{C5B1DE24-C292-47F9-89C7-26E768981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9">
              <a:extLst>
                <a:ext uri="{FF2B5EF4-FFF2-40B4-BE49-F238E27FC236}">
                  <a16:creationId xmlns:a16="http://schemas.microsoft.com/office/drawing/2014/main" id="{175300EB-31E0-46C7-990D-17AE73BE5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Oval 10">
              <a:extLst>
                <a:ext uri="{FF2B5EF4-FFF2-40B4-BE49-F238E27FC236}">
                  <a16:creationId xmlns:a16="http://schemas.microsoft.com/office/drawing/2014/main" id="{9113CB27-29A6-4CD2-970E-D5419136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0" name="Text Box 11">
              <a:extLst>
                <a:ext uri="{FF2B5EF4-FFF2-40B4-BE49-F238E27FC236}">
                  <a16:creationId xmlns:a16="http://schemas.microsoft.com/office/drawing/2014/main" id="{52B21D18-5BC0-44D0-A18E-8B46ADE16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Comic Sans MS" panose="030F0702030302020204" pitchFamily="66" charset="0"/>
                </a:rPr>
                <a:t>R</a:t>
              </a:r>
              <a:r>
                <a:rPr lang="en-US" altLang="en-US" sz="120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2781" name="Text Box 12">
              <a:extLst>
                <a:ext uri="{FF2B5EF4-FFF2-40B4-BE49-F238E27FC236}">
                  <a16:creationId xmlns:a16="http://schemas.microsoft.com/office/drawing/2014/main" id="{137383BD-33E7-43E9-9DEF-D9E0A7F4C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latin typeface="Comic Sans MS" panose="030F0702030302020204" pitchFamily="66" charset="0"/>
                </a:rPr>
                <a:t>R</a:t>
              </a:r>
              <a:r>
                <a:rPr lang="en-US" altLang="en-US" sz="1000" b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pic>
          <p:nvPicPr>
            <p:cNvPr id="32782" name="Picture 13" descr="Robby">
              <a:extLst>
                <a:ext uri="{FF2B5EF4-FFF2-40B4-BE49-F238E27FC236}">
                  <a16:creationId xmlns:a16="http://schemas.microsoft.com/office/drawing/2014/main" id="{410C5ED7-5CC2-4E6E-97CB-DE2F08089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3" name="Picture 14" descr="key">
              <a:hlinkClick r:id="rId4"/>
              <a:extLst>
                <a:ext uri="{FF2B5EF4-FFF2-40B4-BE49-F238E27FC236}">
                  <a16:creationId xmlns:a16="http://schemas.microsoft.com/office/drawing/2014/main" id="{CA9D939C-A033-4249-BE70-F68A826A5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4" name="Picture 15" descr="Mailbox">
              <a:hlinkClick r:id="rId6"/>
              <a:extLst>
                <a:ext uri="{FF2B5EF4-FFF2-40B4-BE49-F238E27FC236}">
                  <a16:creationId xmlns:a16="http://schemas.microsoft.com/office/drawing/2014/main" id="{C9968904-CFFD-474A-90D7-75D0174D6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>
            <a:extLst>
              <a:ext uri="{FF2B5EF4-FFF2-40B4-BE49-F238E27FC236}">
                <a16:creationId xmlns:a16="http://schemas.microsoft.com/office/drawing/2014/main" id="{03F5EEDF-AD03-4807-8CC8-E5707B2AF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3280" y="2405400"/>
            <a:ext cx="558927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Planning Methods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Rectangle 49">
            <a:extLst>
              <a:ext uri="{FF2B5EF4-FFF2-40B4-BE49-F238E27FC236}">
                <a16:creationId xmlns:a16="http://schemas.microsoft.com/office/drawing/2014/main" id="{D8C1D90D-F589-453D-A803-70395D4FD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070" y="67576"/>
            <a:ext cx="11631930" cy="1023600"/>
          </a:xfrm>
          <a:noFill/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Forward Planning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302A3A5C-41BA-4D63-A577-3213BD224DD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F84F94-F92C-4BDD-BE29-B507650C8F96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grpSp>
        <p:nvGrpSpPr>
          <p:cNvPr id="34819" name="Group 5">
            <a:extLst>
              <a:ext uri="{FF2B5EF4-FFF2-40B4-BE49-F238E27FC236}">
                <a16:creationId xmlns:a16="http://schemas.microsoft.com/office/drawing/2014/main" id="{76733FA3-F3B6-42C0-BA59-0C7A8E0B97F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76400"/>
            <a:ext cx="3048000" cy="1828800"/>
            <a:chOff x="1728" y="768"/>
            <a:chExt cx="2160" cy="1536"/>
          </a:xfrm>
        </p:grpSpPr>
        <p:grpSp>
          <p:nvGrpSpPr>
            <p:cNvPr id="34854" name="Group 6">
              <a:extLst>
                <a:ext uri="{FF2B5EF4-FFF2-40B4-BE49-F238E27FC236}">
                  <a16:creationId xmlns:a16="http://schemas.microsoft.com/office/drawing/2014/main" id="{328CD889-917F-4CF0-8CE1-82115E961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34857" name="Rectangle 7">
                <a:extLst>
                  <a:ext uri="{FF2B5EF4-FFF2-40B4-BE49-F238E27FC236}">
                    <a16:creationId xmlns:a16="http://schemas.microsoft.com/office/drawing/2014/main" id="{737C0F4B-A1D9-4665-9223-1A107CC76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34858" name="Rectangle 8">
                <a:extLst>
                  <a:ext uri="{FF2B5EF4-FFF2-40B4-BE49-F238E27FC236}">
                    <a16:creationId xmlns:a16="http://schemas.microsoft.com/office/drawing/2014/main" id="{9C026507-8CB9-4426-B283-89D4CC53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34859" name="Picture 9" descr="Robby">
                <a:extLst>
                  <a:ext uri="{FF2B5EF4-FFF2-40B4-BE49-F238E27FC236}">
                    <a16:creationId xmlns:a16="http://schemas.microsoft.com/office/drawing/2014/main" id="{28B3B3ED-1140-4E6F-BB50-8C51F726DA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4860" name="Group 10">
                <a:extLst>
                  <a:ext uri="{FF2B5EF4-FFF2-40B4-BE49-F238E27FC236}">
                    <a16:creationId xmlns:a16="http://schemas.microsoft.com/office/drawing/2014/main" id="{BB783137-4F53-4C2F-ABAB-9B252ACEA9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34861" name="Oval 11">
                  <a:extLst>
                    <a:ext uri="{FF2B5EF4-FFF2-40B4-BE49-F238E27FC236}">
                      <a16:creationId xmlns:a16="http://schemas.microsoft.com/office/drawing/2014/main" id="{AB982060-218B-49D0-A490-6592A0AB24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2" name="Oval 12">
                  <a:extLst>
                    <a:ext uri="{FF2B5EF4-FFF2-40B4-BE49-F238E27FC236}">
                      <a16:creationId xmlns:a16="http://schemas.microsoft.com/office/drawing/2014/main" id="{874F8300-8CA1-43CE-84E2-3FA4E5BCF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3" name="Oval 13">
                  <a:extLst>
                    <a:ext uri="{FF2B5EF4-FFF2-40B4-BE49-F238E27FC236}">
                      <a16:creationId xmlns:a16="http://schemas.microsoft.com/office/drawing/2014/main" id="{EF8820E7-75A8-4D52-B412-3258DD9AA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4" name="Oval 14">
                  <a:extLst>
                    <a:ext uri="{FF2B5EF4-FFF2-40B4-BE49-F238E27FC236}">
                      <a16:creationId xmlns:a16="http://schemas.microsoft.com/office/drawing/2014/main" id="{31C5DEC3-6767-4E19-9225-C57A95145A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5" name="Oval 15">
                  <a:extLst>
                    <a:ext uri="{FF2B5EF4-FFF2-40B4-BE49-F238E27FC236}">
                      <a16:creationId xmlns:a16="http://schemas.microsoft.com/office/drawing/2014/main" id="{1221AB34-9648-4B5D-B5CD-81EE0DA517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6" name="Oval 16">
                  <a:extLst>
                    <a:ext uri="{FF2B5EF4-FFF2-40B4-BE49-F238E27FC236}">
                      <a16:creationId xmlns:a16="http://schemas.microsoft.com/office/drawing/2014/main" id="{98C88A44-8DF8-419D-835B-7592D932F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7" name="Oval 17">
                  <a:extLst>
                    <a:ext uri="{FF2B5EF4-FFF2-40B4-BE49-F238E27FC236}">
                      <a16:creationId xmlns:a16="http://schemas.microsoft.com/office/drawing/2014/main" id="{6F3F6B60-6DDB-41C3-84BA-F792AA560E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8" name="Oval 18">
                  <a:extLst>
                    <a:ext uri="{FF2B5EF4-FFF2-40B4-BE49-F238E27FC236}">
                      <a16:creationId xmlns:a16="http://schemas.microsoft.com/office/drawing/2014/main" id="{0C93B027-1F5B-4E9B-AB65-061554C2E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869" name="Oval 19">
                  <a:extLst>
                    <a:ext uri="{FF2B5EF4-FFF2-40B4-BE49-F238E27FC236}">
                      <a16:creationId xmlns:a16="http://schemas.microsoft.com/office/drawing/2014/main" id="{97063C37-54AB-4A8B-A684-C63BE326D2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4855" name="Text Box 20">
              <a:extLst>
                <a:ext uri="{FF2B5EF4-FFF2-40B4-BE49-F238E27FC236}">
                  <a16:creationId xmlns:a16="http://schemas.microsoft.com/office/drawing/2014/main" id="{CF5969D4-3E9F-4B7B-AE8B-BA92D28A3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3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4856" name="Text Box 21">
              <a:extLst>
                <a:ext uri="{FF2B5EF4-FFF2-40B4-BE49-F238E27FC236}">
                  <a16:creationId xmlns:a16="http://schemas.microsoft.com/office/drawing/2014/main" id="{DBA68C5C-9D59-4019-862A-DAD8654D7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816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02B35A0B-C67F-42A4-96DD-7B408E3DCE9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676400"/>
            <a:ext cx="3048000" cy="1828800"/>
            <a:chOff x="3456" y="2256"/>
            <a:chExt cx="1920" cy="1152"/>
          </a:xfrm>
        </p:grpSpPr>
        <p:sp>
          <p:nvSpPr>
            <p:cNvPr id="34839" name="Rectangle 23">
              <a:extLst>
                <a:ext uri="{FF2B5EF4-FFF2-40B4-BE49-F238E27FC236}">
                  <a16:creationId xmlns:a16="http://schemas.microsoft.com/office/drawing/2014/main" id="{B201A642-003C-4A42-9B00-C69E9F95D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56"/>
              <a:ext cx="141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34840" name="Rectangle 24">
              <a:extLst>
                <a:ext uri="{FF2B5EF4-FFF2-40B4-BE49-F238E27FC236}">
                  <a16:creationId xmlns:a16="http://schemas.microsoft.com/office/drawing/2014/main" id="{76D87CC3-37BD-4B5A-AD3C-3A95DA109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56"/>
              <a:ext cx="96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34841" name="Picture 25" descr="Robby">
              <a:extLst>
                <a:ext uri="{FF2B5EF4-FFF2-40B4-BE49-F238E27FC236}">
                  <a16:creationId xmlns:a16="http://schemas.microsoft.com/office/drawing/2014/main" id="{B2B92F1C-42A3-4ED0-97DC-C0FE7354E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2688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42" name="Group 26">
              <a:extLst>
                <a:ext uri="{FF2B5EF4-FFF2-40B4-BE49-F238E27FC236}">
                  <a16:creationId xmlns:a16="http://schemas.microsoft.com/office/drawing/2014/main" id="{35327406-8DE9-4060-992B-85DDF614A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3" y="3161"/>
              <a:ext cx="320" cy="174"/>
              <a:chOff x="2736" y="1776"/>
              <a:chExt cx="288" cy="192"/>
            </a:xfrm>
          </p:grpSpPr>
          <p:sp>
            <p:nvSpPr>
              <p:cNvPr id="34845" name="Oval 27">
                <a:extLst>
                  <a:ext uri="{FF2B5EF4-FFF2-40B4-BE49-F238E27FC236}">
                    <a16:creationId xmlns:a16="http://schemas.microsoft.com/office/drawing/2014/main" id="{726339FE-356C-46D2-AA33-030ECB229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46" name="Oval 28">
                <a:extLst>
                  <a:ext uri="{FF2B5EF4-FFF2-40B4-BE49-F238E27FC236}">
                    <a16:creationId xmlns:a16="http://schemas.microsoft.com/office/drawing/2014/main" id="{03BF9524-A740-4A83-A4A9-F1621DEB9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47" name="Oval 29">
                <a:extLst>
                  <a:ext uri="{FF2B5EF4-FFF2-40B4-BE49-F238E27FC236}">
                    <a16:creationId xmlns:a16="http://schemas.microsoft.com/office/drawing/2014/main" id="{E6058E3D-DB69-47AB-895B-7945D23F3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48" name="Oval 30">
                <a:extLst>
                  <a:ext uri="{FF2B5EF4-FFF2-40B4-BE49-F238E27FC236}">
                    <a16:creationId xmlns:a16="http://schemas.microsoft.com/office/drawing/2014/main" id="{B7836E41-2002-47F6-8648-E9A7BC6D4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49" name="Oval 31">
                <a:extLst>
                  <a:ext uri="{FF2B5EF4-FFF2-40B4-BE49-F238E27FC236}">
                    <a16:creationId xmlns:a16="http://schemas.microsoft.com/office/drawing/2014/main" id="{8BBA6110-0172-405F-BB65-BF8E9CAF8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50" name="Oval 32">
                <a:extLst>
                  <a:ext uri="{FF2B5EF4-FFF2-40B4-BE49-F238E27FC236}">
                    <a16:creationId xmlns:a16="http://schemas.microsoft.com/office/drawing/2014/main" id="{82A42A3F-F46A-4B15-8702-F7CB2C863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51" name="Oval 33">
                <a:extLst>
                  <a:ext uri="{FF2B5EF4-FFF2-40B4-BE49-F238E27FC236}">
                    <a16:creationId xmlns:a16="http://schemas.microsoft.com/office/drawing/2014/main" id="{739C91AD-32EB-4AFD-BD37-4186C79B9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52" name="Oval 34">
                <a:extLst>
                  <a:ext uri="{FF2B5EF4-FFF2-40B4-BE49-F238E27FC236}">
                    <a16:creationId xmlns:a16="http://schemas.microsoft.com/office/drawing/2014/main" id="{19B18B4D-37F2-4642-B348-501E3ADE0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853" name="Oval 35">
                <a:extLst>
                  <a:ext uri="{FF2B5EF4-FFF2-40B4-BE49-F238E27FC236}">
                    <a16:creationId xmlns:a16="http://schemas.microsoft.com/office/drawing/2014/main" id="{B15089E5-9E71-45A3-B378-2F0A8A4F3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43" name="Text Box 36">
              <a:extLst>
                <a:ext uri="{FF2B5EF4-FFF2-40B4-BE49-F238E27FC236}">
                  <a16:creationId xmlns:a16="http://schemas.microsoft.com/office/drawing/2014/main" id="{15E60B7B-0C12-4920-A613-A29B8CEAE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2292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4844" name="Text Box 37">
              <a:extLst>
                <a:ext uri="{FF2B5EF4-FFF2-40B4-BE49-F238E27FC236}">
                  <a16:creationId xmlns:a16="http://schemas.microsoft.com/office/drawing/2014/main" id="{2FE32C19-1B13-4C5D-8479-6F15E308D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229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418EBC74-DC47-46A8-A222-E73352A1602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3048000" cy="1828800"/>
            <a:chOff x="3456" y="816"/>
            <a:chExt cx="1920" cy="1152"/>
          </a:xfrm>
        </p:grpSpPr>
        <p:sp>
          <p:nvSpPr>
            <p:cNvPr id="34834" name="Rectangle 39">
              <a:extLst>
                <a:ext uri="{FF2B5EF4-FFF2-40B4-BE49-F238E27FC236}">
                  <a16:creationId xmlns:a16="http://schemas.microsoft.com/office/drawing/2014/main" id="{36DCD70E-BD96-4F54-9F2A-BF8DAE2AB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816"/>
              <a:ext cx="141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34835" name="Rectangle 40">
              <a:extLst>
                <a:ext uri="{FF2B5EF4-FFF2-40B4-BE49-F238E27FC236}">
                  <a16:creationId xmlns:a16="http://schemas.microsoft.com/office/drawing/2014/main" id="{6A2A94D7-28EE-4918-AC5A-98F15707E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96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34836" name="Picture 41" descr="Robby">
              <a:extLst>
                <a:ext uri="{FF2B5EF4-FFF2-40B4-BE49-F238E27FC236}">
                  <a16:creationId xmlns:a16="http://schemas.microsoft.com/office/drawing/2014/main" id="{D5A0C041-07BD-405B-AFBF-A0C9B3EDB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248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7" name="Text Box 42">
              <a:extLst>
                <a:ext uri="{FF2B5EF4-FFF2-40B4-BE49-F238E27FC236}">
                  <a16:creationId xmlns:a16="http://schemas.microsoft.com/office/drawing/2014/main" id="{6A343763-97B0-4E90-BE1F-04D56DAF7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852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4838" name="Text Box 43">
              <a:extLst>
                <a:ext uri="{FF2B5EF4-FFF2-40B4-BE49-F238E27FC236}">
                  <a16:creationId xmlns:a16="http://schemas.microsoft.com/office/drawing/2014/main" id="{608D5010-D506-49E9-9F92-F9D172D45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852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  <p:sp>
        <p:nvSpPr>
          <p:cNvPr id="350253" name="Line 45">
            <a:extLst>
              <a:ext uri="{FF2B5EF4-FFF2-40B4-BE49-F238E27FC236}">
                <a16:creationId xmlns:a16="http://schemas.microsoft.com/office/drawing/2014/main" id="{E98F0EF6-122F-4532-A7E3-D85968974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4" name="Line 46">
            <a:extLst>
              <a:ext uri="{FF2B5EF4-FFF2-40B4-BE49-F238E27FC236}">
                <a16:creationId xmlns:a16="http://schemas.microsoft.com/office/drawing/2014/main" id="{A700F6E6-67C2-4C72-B152-7129FCEE7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5" name="Text Box 47">
            <a:extLst>
              <a:ext uri="{FF2B5EF4-FFF2-40B4-BE49-F238E27FC236}">
                <a16:creationId xmlns:a16="http://schemas.microsoft.com/office/drawing/2014/main" id="{C5DD1B72-A3C3-4C84-831D-6358EAB8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09801"/>
            <a:ext cx="75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Right</a:t>
            </a:r>
          </a:p>
        </p:txBody>
      </p:sp>
      <p:sp>
        <p:nvSpPr>
          <p:cNvPr id="350256" name="Text Box 48">
            <a:extLst>
              <a:ext uri="{FF2B5EF4-FFF2-40B4-BE49-F238E27FC236}">
                <a16:creationId xmlns:a16="http://schemas.microsoft.com/office/drawing/2014/main" id="{2F36B910-ED62-4C86-A728-C30481C59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3733801"/>
            <a:ext cx="1108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Suck(R</a:t>
            </a:r>
            <a:r>
              <a:rPr lang="en-US" altLang="en-US" sz="1800" baseline="-25000"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50258" name="Line 50">
            <a:extLst>
              <a:ext uri="{FF2B5EF4-FFF2-40B4-BE49-F238E27FC236}">
                <a16:creationId xmlns:a16="http://schemas.microsoft.com/office/drawing/2014/main" id="{63F74D35-E359-4791-B681-5C4750A20D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0259" name="Text Box 51">
            <a:extLst>
              <a:ext uri="{FF2B5EF4-FFF2-40B4-BE49-F238E27FC236}">
                <a16:creationId xmlns:a16="http://schemas.microsoft.com/office/drawing/2014/main" id="{AE8D2D22-8966-40F2-81D3-75447B21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1" y="3124201"/>
            <a:ext cx="658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Left</a:t>
            </a:r>
          </a:p>
        </p:txBody>
      </p:sp>
      <p:sp>
        <p:nvSpPr>
          <p:cNvPr id="34829" name="Text Box 52">
            <a:extLst>
              <a:ext uri="{FF2B5EF4-FFF2-40B4-BE49-F238E27FC236}">
                <a16:creationId xmlns:a16="http://schemas.microsoft.com/office/drawing/2014/main" id="{3F11BAD3-274D-4F28-A16A-89B9E6CE7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3470276"/>
            <a:ext cx="1481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Initial state</a:t>
            </a:r>
          </a:p>
        </p:txBody>
      </p:sp>
      <p:sp>
        <p:nvSpPr>
          <p:cNvPr id="34830" name="Text Box 53">
            <a:extLst>
              <a:ext uri="{FF2B5EF4-FFF2-40B4-BE49-F238E27FC236}">
                <a16:creationId xmlns:a16="http://schemas.microsoft.com/office/drawing/2014/main" id="{76212C68-826A-4677-90BE-9E5A57C36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19601"/>
            <a:ext cx="295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Goal: Clean(R</a:t>
            </a:r>
            <a:r>
              <a:rPr lang="en-US" altLang="en-US" sz="1800" baseline="-25000"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latin typeface="Comic Sans MS" panose="030F0702030302020204" pitchFamily="66" charset="0"/>
              </a:rPr>
              <a:t>) </a:t>
            </a:r>
            <a:r>
              <a:rPr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 Clean(R</a:t>
            </a:r>
            <a:r>
              <a:rPr lang="en-US" altLang="en-US" sz="18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8" name="Group 59">
            <a:extLst>
              <a:ext uri="{FF2B5EF4-FFF2-40B4-BE49-F238E27FC236}">
                <a16:creationId xmlns:a16="http://schemas.microsoft.com/office/drawing/2014/main" id="{AD19B814-5927-4DF9-81E5-A3704CC820A4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1204913"/>
            <a:ext cx="1920875" cy="457200"/>
            <a:chOff x="624" y="759"/>
            <a:chExt cx="1210" cy="288"/>
          </a:xfrm>
        </p:grpSpPr>
        <p:sp>
          <p:nvSpPr>
            <p:cNvPr id="34832" name="Freeform 56">
              <a:extLst>
                <a:ext uri="{FF2B5EF4-FFF2-40B4-BE49-F238E27FC236}">
                  <a16:creationId xmlns:a16="http://schemas.microsoft.com/office/drawing/2014/main" id="{D2BD6978-BE6C-45C9-A445-3818F287613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24" y="759"/>
              <a:ext cx="512" cy="288"/>
            </a:xfrm>
            <a:custGeom>
              <a:avLst/>
              <a:gdLst>
                <a:gd name="T0" fmla="*/ 160 w 512"/>
                <a:gd name="T1" fmla="*/ 0 h 288"/>
                <a:gd name="T2" fmla="*/ 16 w 512"/>
                <a:gd name="T3" fmla="*/ 144 h 288"/>
                <a:gd name="T4" fmla="*/ 256 w 512"/>
                <a:gd name="T5" fmla="*/ 288 h 288"/>
                <a:gd name="T6" fmla="*/ 496 w 512"/>
                <a:gd name="T7" fmla="*/ 144 h 288"/>
                <a:gd name="T8" fmla="*/ 352 w 51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288"/>
                <a:gd name="T17" fmla="*/ 512 w 51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288">
                  <a:moveTo>
                    <a:pt x="160" y="0"/>
                  </a:moveTo>
                  <a:cubicBezTo>
                    <a:pt x="80" y="48"/>
                    <a:pt x="0" y="96"/>
                    <a:pt x="16" y="144"/>
                  </a:cubicBezTo>
                  <a:cubicBezTo>
                    <a:pt x="32" y="192"/>
                    <a:pt x="176" y="288"/>
                    <a:pt x="256" y="288"/>
                  </a:cubicBezTo>
                  <a:cubicBezTo>
                    <a:pt x="336" y="288"/>
                    <a:pt x="480" y="192"/>
                    <a:pt x="496" y="144"/>
                  </a:cubicBezTo>
                  <a:cubicBezTo>
                    <a:pt x="512" y="96"/>
                    <a:pt x="432" y="48"/>
                    <a:pt x="352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3" name="Text Box 57">
              <a:extLst>
                <a:ext uri="{FF2B5EF4-FFF2-40B4-BE49-F238E27FC236}">
                  <a16:creationId xmlns:a16="http://schemas.microsoft.com/office/drawing/2014/main" id="{7F606CAC-25F3-409E-ACD1-A0040C893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768"/>
              <a:ext cx="6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Suck(R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5" grpId="0"/>
      <p:bldP spid="350256" grpId="0"/>
      <p:bldP spid="3502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B7D37113-22B3-4799-B32D-A40BAED92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190" y="67576"/>
            <a:ext cx="11814810" cy="1023600"/>
          </a:xfrm>
        </p:spPr>
        <p:txBody>
          <a:bodyPr/>
          <a:lstStyle/>
          <a:p>
            <a:r>
              <a:rPr lang="en-GB" altLang="en-US" b="1" dirty="0"/>
              <a:t>Example</a:t>
            </a:r>
            <a:r>
              <a:rPr lang="de-DE" altLang="en-US" b="1" dirty="0"/>
              <a:t>: LEGO-Bots</a:t>
            </a:r>
          </a:p>
        </p:txBody>
      </p:sp>
      <p:pic>
        <p:nvPicPr>
          <p:cNvPr id="297987" name="Picture 3">
            <a:extLst>
              <a:ext uri="{FF2B5EF4-FFF2-40B4-BE49-F238E27FC236}">
                <a16:creationId xmlns:a16="http://schemas.microsoft.com/office/drawing/2014/main" id="{D91C1ACD-A9EB-41AD-82E6-A0AFDA05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" y="1474470"/>
            <a:ext cx="4622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988" name="Picture 4">
            <a:extLst>
              <a:ext uri="{FF2B5EF4-FFF2-40B4-BE49-F238E27FC236}">
                <a16:creationId xmlns:a16="http://schemas.microsoft.com/office/drawing/2014/main" id="{893E30E5-CF13-40B7-8F5E-B664AF133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90" y="1474470"/>
            <a:ext cx="4622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25DAF176-A27D-423C-998C-16CFF8BDE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Forward Planning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26132-DF08-48FC-A2EC-D2D5255BA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914F858C-FF78-493E-974F-A1C315B774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990AD5-B6EC-4668-90BD-C8A3CD5A1742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grpSp>
        <p:nvGrpSpPr>
          <p:cNvPr id="35844" name="Group 122">
            <a:extLst>
              <a:ext uri="{FF2B5EF4-FFF2-40B4-BE49-F238E27FC236}">
                <a16:creationId xmlns:a16="http://schemas.microsoft.com/office/drawing/2014/main" id="{CB4FFAB5-D01A-43A2-A3D8-EF598E06D4E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1"/>
            <a:ext cx="1760538" cy="1520826"/>
            <a:chOff x="480" y="1008"/>
            <a:chExt cx="1109" cy="958"/>
          </a:xfrm>
        </p:grpSpPr>
        <p:sp>
          <p:nvSpPr>
            <p:cNvPr id="35977" name="Rectangle 113">
              <a:extLst>
                <a:ext uri="{FF2B5EF4-FFF2-40B4-BE49-F238E27FC236}">
                  <a16:creationId xmlns:a16="http://schemas.microsoft.com/office/drawing/2014/main" id="{C5EEB0A2-4E30-41C6-B7A5-F62BEF7AB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rgbClr val="EBF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5978" name="Group 4">
              <a:extLst>
                <a:ext uri="{FF2B5EF4-FFF2-40B4-BE49-F238E27FC236}">
                  <a16:creationId xmlns:a16="http://schemas.microsoft.com/office/drawing/2014/main" id="{4348521E-50F1-4656-9A05-82FF7322A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979" name="Group 5">
                <a:extLst>
                  <a:ext uri="{FF2B5EF4-FFF2-40B4-BE49-F238E27FC236}">
                    <a16:creationId xmlns:a16="http://schemas.microsoft.com/office/drawing/2014/main" id="{351A7BBE-5485-4D37-B809-AA6A28DF0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5981" name="Rectangle 6">
                  <a:extLst>
                    <a:ext uri="{FF2B5EF4-FFF2-40B4-BE49-F238E27FC236}">
                      <a16:creationId xmlns:a16="http://schemas.microsoft.com/office/drawing/2014/main" id="{F5678BF0-6D67-47FD-99A1-DD4040CDE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982" name="Rectangle 7">
                  <a:extLst>
                    <a:ext uri="{FF2B5EF4-FFF2-40B4-BE49-F238E27FC236}">
                      <a16:creationId xmlns:a16="http://schemas.microsoft.com/office/drawing/2014/main" id="{BCCC5744-59F6-4A34-95B5-D9814BD55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A</a:t>
                  </a:r>
                </a:p>
              </p:txBody>
            </p:sp>
            <p:sp>
              <p:nvSpPr>
                <p:cNvPr id="35983" name="Rectangle 8">
                  <a:extLst>
                    <a:ext uri="{FF2B5EF4-FFF2-40B4-BE49-F238E27FC236}">
                      <a16:creationId xmlns:a16="http://schemas.microsoft.com/office/drawing/2014/main" id="{1E2E3187-505F-4ECD-AEFC-4D0401BC8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B</a:t>
                  </a:r>
                </a:p>
              </p:txBody>
            </p:sp>
            <p:sp>
              <p:nvSpPr>
                <p:cNvPr id="35984" name="Rectangle 9">
                  <a:extLst>
                    <a:ext uri="{FF2B5EF4-FFF2-40B4-BE49-F238E27FC236}">
                      <a16:creationId xmlns:a16="http://schemas.microsoft.com/office/drawing/2014/main" id="{8A8DB8D9-0349-4327-82C8-155F9C1E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064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C</a:t>
                  </a:r>
                </a:p>
              </p:txBody>
            </p:sp>
            <p:grpSp>
              <p:nvGrpSpPr>
                <p:cNvPr id="35985" name="Group 10">
                  <a:extLst>
                    <a:ext uri="{FF2B5EF4-FFF2-40B4-BE49-F238E27FC236}">
                      <a16:creationId xmlns:a16="http://schemas.microsoft.com/office/drawing/2014/main" id="{D79FD7C3-026C-4D1D-A6EF-E607CC51AC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1344"/>
                  <a:ext cx="384" cy="384"/>
                  <a:chOff x="2304" y="1536"/>
                  <a:chExt cx="384" cy="384"/>
                </a:xfrm>
              </p:grpSpPr>
              <p:sp>
                <p:nvSpPr>
                  <p:cNvPr id="35986" name="Line 11">
                    <a:extLst>
                      <a:ext uri="{FF2B5EF4-FFF2-40B4-BE49-F238E27FC236}">
                        <a16:creationId xmlns:a16="http://schemas.microsoft.com/office/drawing/2014/main" id="{6856C2BB-10C0-4AF4-B737-AE0B0279DA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87" name="Line 12">
                    <a:extLst>
                      <a:ext uri="{FF2B5EF4-FFF2-40B4-BE49-F238E27FC236}">
                        <a16:creationId xmlns:a16="http://schemas.microsoft.com/office/drawing/2014/main" id="{2888F133-99E7-4B39-B5B8-7F58E37622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88" name="Line 13">
                    <a:extLst>
                      <a:ext uri="{FF2B5EF4-FFF2-40B4-BE49-F238E27FC236}">
                        <a16:creationId xmlns:a16="http://schemas.microsoft.com/office/drawing/2014/main" id="{011427BB-0D84-484D-93C5-BCC05EB674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89" name="Line 14">
                    <a:extLst>
                      <a:ext uri="{FF2B5EF4-FFF2-40B4-BE49-F238E27FC236}">
                        <a16:creationId xmlns:a16="http://schemas.microsoft.com/office/drawing/2014/main" id="{B3A7C102-BF9B-4A2A-8358-AC96924013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980" name="Text Box 15">
                <a:extLst>
                  <a:ext uri="{FF2B5EF4-FFF2-40B4-BE49-F238E27FC236}">
                    <a16:creationId xmlns:a16="http://schemas.microsoft.com/office/drawing/2014/main" id="{6DB60840-8E8B-4C6D-A37F-1243574AE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6" name="Group 147">
            <a:extLst>
              <a:ext uri="{FF2B5EF4-FFF2-40B4-BE49-F238E27FC236}">
                <a16:creationId xmlns:a16="http://schemas.microsoft.com/office/drawing/2014/main" id="{8BB4FDE6-CA5D-41CE-A307-CFA3130F124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352800"/>
            <a:ext cx="4884738" cy="2935288"/>
            <a:chOff x="144" y="2112"/>
            <a:chExt cx="3077" cy="1849"/>
          </a:xfrm>
        </p:grpSpPr>
        <p:grpSp>
          <p:nvGrpSpPr>
            <p:cNvPr id="35949" name="Group 126">
              <a:extLst>
                <a:ext uri="{FF2B5EF4-FFF2-40B4-BE49-F238E27FC236}">
                  <a16:creationId xmlns:a16="http://schemas.microsoft.com/office/drawing/2014/main" id="{D7E42A9B-D897-4134-9588-D5F6A03C0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12"/>
              <a:ext cx="1109" cy="955"/>
              <a:chOff x="2112" y="2112"/>
              <a:chExt cx="1109" cy="955"/>
            </a:xfrm>
          </p:grpSpPr>
          <p:sp>
            <p:nvSpPr>
              <p:cNvPr id="35965" name="Rectangle 119">
                <a:extLst>
                  <a:ext uri="{FF2B5EF4-FFF2-40B4-BE49-F238E27FC236}">
                    <a16:creationId xmlns:a16="http://schemas.microsoft.com/office/drawing/2014/main" id="{55037A18-5BDF-45F0-80F7-80E712D18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112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966" name="Group 65">
                <a:extLst>
                  <a:ext uri="{FF2B5EF4-FFF2-40B4-BE49-F238E27FC236}">
                    <a16:creationId xmlns:a16="http://schemas.microsoft.com/office/drawing/2014/main" id="{28559A61-10CE-4C96-8BB3-6B4B27248E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2112"/>
                <a:ext cx="1109" cy="955"/>
                <a:chOff x="2112" y="2112"/>
                <a:chExt cx="1109" cy="955"/>
              </a:xfrm>
            </p:grpSpPr>
            <p:sp>
              <p:nvSpPr>
                <p:cNvPr id="35967" name="Rectangle 43">
                  <a:extLst>
                    <a:ext uri="{FF2B5EF4-FFF2-40B4-BE49-F238E27FC236}">
                      <a16:creationId xmlns:a16="http://schemas.microsoft.com/office/drawing/2014/main" id="{DCE07A72-F332-4328-BE02-11582085C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834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968" name="Rectangle 44">
                  <a:extLst>
                    <a:ext uri="{FF2B5EF4-FFF2-40B4-BE49-F238E27FC236}">
                      <a16:creationId xmlns:a16="http://schemas.microsoft.com/office/drawing/2014/main" id="{141008E1-6789-4926-85E2-C907EAB1B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1" y="2647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A</a:t>
                  </a:r>
                </a:p>
              </p:txBody>
            </p:sp>
            <p:sp>
              <p:nvSpPr>
                <p:cNvPr id="35969" name="Rectangle 45">
                  <a:extLst>
                    <a:ext uri="{FF2B5EF4-FFF2-40B4-BE49-F238E27FC236}">
                      <a16:creationId xmlns:a16="http://schemas.microsoft.com/office/drawing/2014/main" id="{B8A73058-5021-4346-94D3-0031A7067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1" y="2647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B</a:t>
                  </a:r>
                </a:p>
              </p:txBody>
            </p:sp>
            <p:sp>
              <p:nvSpPr>
                <p:cNvPr id="35970" name="Rectangle 46">
                  <a:extLst>
                    <a:ext uri="{FF2B5EF4-FFF2-40B4-BE49-F238E27FC236}">
                      <a16:creationId xmlns:a16="http://schemas.microsoft.com/office/drawing/2014/main" id="{33BB84A8-7B2B-40E7-A5D3-2183311AD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2" y="2461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C</a:t>
                  </a:r>
                </a:p>
              </p:txBody>
            </p:sp>
            <p:grpSp>
              <p:nvGrpSpPr>
                <p:cNvPr id="35971" name="Group 47">
                  <a:extLst>
                    <a:ext uri="{FF2B5EF4-FFF2-40B4-BE49-F238E27FC236}">
                      <a16:creationId xmlns:a16="http://schemas.microsoft.com/office/drawing/2014/main" id="{8454A797-C600-455B-9DD3-CA10230A2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11" y="2112"/>
                  <a:ext cx="199" cy="186"/>
                  <a:chOff x="2304" y="1536"/>
                  <a:chExt cx="384" cy="384"/>
                </a:xfrm>
              </p:grpSpPr>
              <p:sp>
                <p:nvSpPr>
                  <p:cNvPr id="35973" name="Line 48">
                    <a:extLst>
                      <a:ext uri="{FF2B5EF4-FFF2-40B4-BE49-F238E27FC236}">
                        <a16:creationId xmlns:a16="http://schemas.microsoft.com/office/drawing/2014/main" id="{666B2B08-0DF7-4602-B312-5464E21FD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74" name="Line 49">
                    <a:extLst>
                      <a:ext uri="{FF2B5EF4-FFF2-40B4-BE49-F238E27FC236}">
                        <a16:creationId xmlns:a16="http://schemas.microsoft.com/office/drawing/2014/main" id="{B834C00B-063B-4557-82FC-CA11AFDD30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75" name="Line 50">
                    <a:extLst>
                      <a:ext uri="{FF2B5EF4-FFF2-40B4-BE49-F238E27FC236}">
                        <a16:creationId xmlns:a16="http://schemas.microsoft.com/office/drawing/2014/main" id="{E0DF8A09-81C5-4817-AFD7-20883886B4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76" name="Line 51">
                    <a:extLst>
                      <a:ext uri="{FF2B5EF4-FFF2-40B4-BE49-F238E27FC236}">
                        <a16:creationId xmlns:a16="http://schemas.microsoft.com/office/drawing/2014/main" id="{B0E8BAC3-A5AF-4A49-8B97-D296F49240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72" name="Text Box 52">
                  <a:extLst>
                    <a:ext uri="{FF2B5EF4-FFF2-40B4-BE49-F238E27FC236}">
                      <a16:creationId xmlns:a16="http://schemas.microsoft.com/office/drawing/2014/main" id="{9C98DDEF-5CD4-437D-98F8-E0EA0F3E2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5" y="277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grpSp>
          <p:nvGrpSpPr>
            <p:cNvPr id="35950" name="Group 124">
              <a:extLst>
                <a:ext uri="{FF2B5EF4-FFF2-40B4-BE49-F238E27FC236}">
                  <a16:creationId xmlns:a16="http://schemas.microsoft.com/office/drawing/2014/main" id="{5219D7EE-DB2D-449D-8ED7-1A7691B6E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216"/>
              <a:ext cx="1008" cy="745"/>
              <a:chOff x="480" y="3216"/>
              <a:chExt cx="1008" cy="745"/>
            </a:xfrm>
          </p:grpSpPr>
          <p:sp>
            <p:nvSpPr>
              <p:cNvPr id="35954" name="Rectangle 121">
                <a:extLst>
                  <a:ext uri="{FF2B5EF4-FFF2-40B4-BE49-F238E27FC236}">
                    <a16:creationId xmlns:a16="http://schemas.microsoft.com/office/drawing/2014/main" id="{68A4EC68-B8B0-42DE-AAAE-3954C1F1C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955" name="Group 64">
                <a:extLst>
                  <a:ext uri="{FF2B5EF4-FFF2-40B4-BE49-F238E27FC236}">
                    <a16:creationId xmlns:a16="http://schemas.microsoft.com/office/drawing/2014/main" id="{71AD5A9D-0F93-4138-BC9E-65E101881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3216"/>
                <a:ext cx="997" cy="745"/>
                <a:chOff x="1104" y="3168"/>
                <a:chExt cx="997" cy="745"/>
              </a:xfrm>
            </p:grpSpPr>
            <p:sp>
              <p:nvSpPr>
                <p:cNvPr id="35956" name="Rectangle 54">
                  <a:extLst>
                    <a:ext uri="{FF2B5EF4-FFF2-40B4-BE49-F238E27FC236}">
                      <a16:creationId xmlns:a16="http://schemas.microsoft.com/office/drawing/2014/main" id="{27763DE2-2BB2-433A-8678-08522899E4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890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957" name="Rectangle 55">
                  <a:extLst>
                    <a:ext uri="{FF2B5EF4-FFF2-40B4-BE49-F238E27FC236}">
                      <a16:creationId xmlns:a16="http://schemas.microsoft.com/office/drawing/2014/main" id="{589F67CE-3A2B-4354-AFAA-145D0DFAE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3" y="3703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A</a:t>
                  </a:r>
                </a:p>
              </p:txBody>
            </p:sp>
            <p:sp>
              <p:nvSpPr>
                <p:cNvPr id="35958" name="Rectangle 56">
                  <a:extLst>
                    <a:ext uri="{FF2B5EF4-FFF2-40B4-BE49-F238E27FC236}">
                      <a16:creationId xmlns:a16="http://schemas.microsoft.com/office/drawing/2014/main" id="{9D3AA945-94D0-4492-A8F8-443E9DC89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3" y="3703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B</a:t>
                  </a:r>
                </a:p>
              </p:txBody>
            </p:sp>
            <p:sp>
              <p:nvSpPr>
                <p:cNvPr id="35959" name="Rectangle 57">
                  <a:extLst>
                    <a:ext uri="{FF2B5EF4-FFF2-40B4-BE49-F238E27FC236}">
                      <a16:creationId xmlns:a16="http://schemas.microsoft.com/office/drawing/2014/main" id="{D9233F28-1642-4CE2-8520-C15BF4E50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3" y="3705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C</a:t>
                  </a:r>
                </a:p>
              </p:txBody>
            </p:sp>
            <p:grpSp>
              <p:nvGrpSpPr>
                <p:cNvPr id="35960" name="Group 58">
                  <a:extLst>
                    <a:ext uri="{FF2B5EF4-FFF2-40B4-BE49-F238E27FC236}">
                      <a16:creationId xmlns:a16="http://schemas.microsoft.com/office/drawing/2014/main" id="{F848F070-50EB-41AE-BE5F-BFABB191A4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3" y="3168"/>
                  <a:ext cx="199" cy="186"/>
                  <a:chOff x="2304" y="1536"/>
                  <a:chExt cx="384" cy="384"/>
                </a:xfrm>
              </p:grpSpPr>
              <p:sp>
                <p:nvSpPr>
                  <p:cNvPr id="35961" name="Line 59">
                    <a:extLst>
                      <a:ext uri="{FF2B5EF4-FFF2-40B4-BE49-F238E27FC236}">
                        <a16:creationId xmlns:a16="http://schemas.microsoft.com/office/drawing/2014/main" id="{E8E67216-61A7-42BA-96A9-7E139161DE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62" name="Line 60">
                    <a:extLst>
                      <a:ext uri="{FF2B5EF4-FFF2-40B4-BE49-F238E27FC236}">
                        <a16:creationId xmlns:a16="http://schemas.microsoft.com/office/drawing/2014/main" id="{3E1B1836-066F-48CA-9B91-C79D86377F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63" name="Line 61">
                    <a:extLst>
                      <a:ext uri="{FF2B5EF4-FFF2-40B4-BE49-F238E27FC236}">
                        <a16:creationId xmlns:a16="http://schemas.microsoft.com/office/drawing/2014/main" id="{63CE894F-A655-42DF-ABB3-C72140F5D4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64" name="Line 62">
                    <a:extLst>
                      <a:ext uri="{FF2B5EF4-FFF2-40B4-BE49-F238E27FC236}">
                        <a16:creationId xmlns:a16="http://schemas.microsoft.com/office/drawing/2014/main" id="{07AE5D26-B655-4849-8A4D-3997F214CE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5951" name="Line 133">
              <a:extLst>
                <a:ext uri="{FF2B5EF4-FFF2-40B4-BE49-F238E27FC236}">
                  <a16:creationId xmlns:a16="http://schemas.microsoft.com/office/drawing/2014/main" id="{F11AA247-1793-4902-B0C4-78298FCFB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2" name="Line 134">
              <a:extLst>
                <a:ext uri="{FF2B5EF4-FFF2-40B4-BE49-F238E27FC236}">
                  <a16:creationId xmlns:a16="http://schemas.microsoft.com/office/drawing/2014/main" id="{14945EB0-C92A-4EF6-882F-AD43CCDCC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53" name="Line 135">
              <a:extLst>
                <a:ext uri="{FF2B5EF4-FFF2-40B4-BE49-F238E27FC236}">
                  <a16:creationId xmlns:a16="http://schemas.microsoft.com/office/drawing/2014/main" id="{9B7D15FC-A6BB-4A67-AD9E-351866B99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88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48">
            <a:extLst>
              <a:ext uri="{FF2B5EF4-FFF2-40B4-BE49-F238E27FC236}">
                <a16:creationId xmlns:a16="http://schemas.microsoft.com/office/drawing/2014/main" id="{3594FBED-AAEE-4CB0-AFEA-AE8BA97D0AB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133600"/>
            <a:ext cx="609600" cy="1828800"/>
            <a:chOff x="3120" y="1344"/>
            <a:chExt cx="384" cy="1152"/>
          </a:xfrm>
        </p:grpSpPr>
        <p:sp>
          <p:nvSpPr>
            <p:cNvPr id="35947" name="Line 136">
              <a:extLst>
                <a:ext uri="{FF2B5EF4-FFF2-40B4-BE49-F238E27FC236}">
                  <a16:creationId xmlns:a16="http://schemas.microsoft.com/office/drawing/2014/main" id="{1F2AF501-06AF-4031-A70D-7A71F8BB1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8" name="Line 137">
              <a:extLst>
                <a:ext uri="{FF2B5EF4-FFF2-40B4-BE49-F238E27FC236}">
                  <a16:creationId xmlns:a16="http://schemas.microsoft.com/office/drawing/2014/main" id="{775ECF05-B531-4F78-BFF7-96F0DF346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9">
            <a:extLst>
              <a:ext uri="{FF2B5EF4-FFF2-40B4-BE49-F238E27FC236}">
                <a16:creationId xmlns:a16="http://schemas.microsoft.com/office/drawing/2014/main" id="{C7F0751A-1F87-4666-87F5-772C3486C70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105401"/>
            <a:ext cx="2674938" cy="1516063"/>
            <a:chOff x="1488" y="3216"/>
            <a:chExt cx="1685" cy="955"/>
          </a:xfrm>
        </p:grpSpPr>
        <p:grpSp>
          <p:nvGrpSpPr>
            <p:cNvPr id="35931" name="Group 125">
              <a:extLst>
                <a:ext uri="{FF2B5EF4-FFF2-40B4-BE49-F238E27FC236}">
                  <a16:creationId xmlns:a16="http://schemas.microsoft.com/office/drawing/2014/main" id="{DDE7EAD3-13FF-4F12-84C4-0934D6FE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216"/>
              <a:ext cx="1109" cy="955"/>
              <a:chOff x="2064" y="3216"/>
              <a:chExt cx="1109" cy="955"/>
            </a:xfrm>
          </p:grpSpPr>
          <p:sp>
            <p:nvSpPr>
              <p:cNvPr id="35934" name="Rectangle 116">
                <a:extLst>
                  <a:ext uri="{FF2B5EF4-FFF2-40B4-BE49-F238E27FC236}">
                    <a16:creationId xmlns:a16="http://schemas.microsoft.com/office/drawing/2014/main" id="{EE3AB1C5-D3D6-4A96-9F36-5835EEEC7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216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35" name="Text Box 63">
                <a:extLst>
                  <a:ext uri="{FF2B5EF4-FFF2-40B4-BE49-F238E27FC236}">
                    <a16:creationId xmlns:a16="http://schemas.microsoft.com/office/drawing/2014/main" id="{406CA0D8-2F9D-48DD-830B-210F73FC9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835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35936" name="Group 89">
                <a:extLst>
                  <a:ext uri="{FF2B5EF4-FFF2-40B4-BE49-F238E27FC236}">
                    <a16:creationId xmlns:a16="http://schemas.microsoft.com/office/drawing/2014/main" id="{19D2CB0E-9D6A-416E-892D-42E6BD962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216"/>
                <a:ext cx="1109" cy="955"/>
                <a:chOff x="2688" y="3120"/>
                <a:chExt cx="1109" cy="955"/>
              </a:xfrm>
            </p:grpSpPr>
            <p:sp>
              <p:nvSpPr>
                <p:cNvPr id="35937" name="Rectangle 67">
                  <a:extLst>
                    <a:ext uri="{FF2B5EF4-FFF2-40B4-BE49-F238E27FC236}">
                      <a16:creationId xmlns:a16="http://schemas.microsoft.com/office/drawing/2014/main" id="{66D021AC-D35F-4623-8D83-D8645C421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3842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938" name="Rectangle 68">
                  <a:extLst>
                    <a:ext uri="{FF2B5EF4-FFF2-40B4-BE49-F238E27FC236}">
                      <a16:creationId xmlns:a16="http://schemas.microsoft.com/office/drawing/2014/main" id="{4A1BB600-AD25-4064-813F-72D4F2CB7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3655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A</a:t>
                  </a:r>
                </a:p>
              </p:txBody>
            </p:sp>
            <p:sp>
              <p:nvSpPr>
                <p:cNvPr id="35939" name="Rectangle 69">
                  <a:extLst>
                    <a:ext uri="{FF2B5EF4-FFF2-40B4-BE49-F238E27FC236}">
                      <a16:creationId xmlns:a16="http://schemas.microsoft.com/office/drawing/2014/main" id="{A0A09DE1-ECD0-4CC7-86DB-E0CDEAEEC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3648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C</a:t>
                  </a:r>
                </a:p>
              </p:txBody>
            </p:sp>
            <p:sp>
              <p:nvSpPr>
                <p:cNvPr id="35940" name="Rectangle 70">
                  <a:extLst>
                    <a:ext uri="{FF2B5EF4-FFF2-40B4-BE49-F238E27FC236}">
                      <a16:creationId xmlns:a16="http://schemas.microsoft.com/office/drawing/2014/main" id="{7B7906BF-371C-4550-AE6F-050D59464B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8" y="3213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B</a:t>
                  </a:r>
                </a:p>
              </p:txBody>
            </p:sp>
            <p:grpSp>
              <p:nvGrpSpPr>
                <p:cNvPr id="35941" name="Group 71">
                  <a:extLst>
                    <a:ext uri="{FF2B5EF4-FFF2-40B4-BE49-F238E27FC236}">
                      <a16:creationId xmlns:a16="http://schemas.microsoft.com/office/drawing/2014/main" id="{424F06B0-E49D-4BDF-AD76-9DFCF13060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7" y="3120"/>
                  <a:ext cx="199" cy="186"/>
                  <a:chOff x="2304" y="1536"/>
                  <a:chExt cx="384" cy="384"/>
                </a:xfrm>
              </p:grpSpPr>
              <p:sp>
                <p:nvSpPr>
                  <p:cNvPr id="35943" name="Line 72">
                    <a:extLst>
                      <a:ext uri="{FF2B5EF4-FFF2-40B4-BE49-F238E27FC236}">
                        <a16:creationId xmlns:a16="http://schemas.microsoft.com/office/drawing/2014/main" id="{6E4D7FA9-4EA2-494F-920D-F5C1108EB9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44" name="Line 73">
                    <a:extLst>
                      <a:ext uri="{FF2B5EF4-FFF2-40B4-BE49-F238E27FC236}">
                        <a16:creationId xmlns:a16="http://schemas.microsoft.com/office/drawing/2014/main" id="{AFB8AAB2-5542-4F34-A7FC-8820C86B04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45" name="Line 74">
                    <a:extLst>
                      <a:ext uri="{FF2B5EF4-FFF2-40B4-BE49-F238E27FC236}">
                        <a16:creationId xmlns:a16="http://schemas.microsoft.com/office/drawing/2014/main" id="{8F317FEC-99DF-451E-9732-97B85052CE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946" name="Line 75">
                    <a:extLst>
                      <a:ext uri="{FF2B5EF4-FFF2-40B4-BE49-F238E27FC236}">
                        <a16:creationId xmlns:a16="http://schemas.microsoft.com/office/drawing/2014/main" id="{33824CC4-034D-42AD-B399-A1AEBFB9C8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942" name="Text Box 76">
                  <a:extLst>
                    <a:ext uri="{FF2B5EF4-FFF2-40B4-BE49-F238E27FC236}">
                      <a16:creationId xmlns:a16="http://schemas.microsoft.com/office/drawing/2014/main" id="{ACCA5AA9-7A82-4D1A-B320-1194046A50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1" y="3787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35932" name="Line 138">
              <a:extLst>
                <a:ext uri="{FF2B5EF4-FFF2-40B4-BE49-F238E27FC236}">
                  <a16:creationId xmlns:a16="http://schemas.microsoft.com/office/drawing/2014/main" id="{E61AEA96-2FA4-4D70-9708-8AB387288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33" name="Line 139">
              <a:extLst>
                <a:ext uri="{FF2B5EF4-FFF2-40B4-BE49-F238E27FC236}">
                  <a16:creationId xmlns:a16="http://schemas.microsoft.com/office/drawing/2014/main" id="{EB1E5EF8-D3A8-42AC-B805-9165C663F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3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50">
            <a:extLst>
              <a:ext uri="{FF2B5EF4-FFF2-40B4-BE49-F238E27FC236}">
                <a16:creationId xmlns:a16="http://schemas.microsoft.com/office/drawing/2014/main" id="{221BA2D0-5E3C-4FA4-8872-F6DE17399BFF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2"/>
            <a:ext cx="2751138" cy="1520826"/>
            <a:chOff x="3072" y="3216"/>
            <a:chExt cx="1733" cy="958"/>
          </a:xfrm>
        </p:grpSpPr>
        <p:grpSp>
          <p:nvGrpSpPr>
            <p:cNvPr id="35915" name="Group 130">
              <a:extLst>
                <a:ext uri="{FF2B5EF4-FFF2-40B4-BE49-F238E27FC236}">
                  <a16:creationId xmlns:a16="http://schemas.microsoft.com/office/drawing/2014/main" id="{1ABA9CE0-50D3-4E23-97C7-28AD02458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216"/>
              <a:ext cx="1109" cy="958"/>
              <a:chOff x="3696" y="3216"/>
              <a:chExt cx="1109" cy="958"/>
            </a:xfrm>
          </p:grpSpPr>
          <p:sp>
            <p:nvSpPr>
              <p:cNvPr id="35918" name="Rectangle 115">
                <a:extLst>
                  <a:ext uri="{FF2B5EF4-FFF2-40B4-BE49-F238E27FC236}">
                    <a16:creationId xmlns:a16="http://schemas.microsoft.com/office/drawing/2014/main" id="{450E7F42-E82E-43CA-B20A-B2C3D733A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16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919" name="Group 77">
                <a:extLst>
                  <a:ext uri="{FF2B5EF4-FFF2-40B4-BE49-F238E27FC236}">
                    <a16:creationId xmlns:a16="http://schemas.microsoft.com/office/drawing/2014/main" id="{3EFEA208-750F-4BC8-9835-3C1DD7A08A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3216"/>
                <a:ext cx="1109" cy="958"/>
                <a:chOff x="1968" y="1008"/>
                <a:chExt cx="2136" cy="1976"/>
              </a:xfrm>
            </p:grpSpPr>
            <p:grpSp>
              <p:nvGrpSpPr>
                <p:cNvPr id="35920" name="Group 78">
                  <a:extLst>
                    <a:ext uri="{FF2B5EF4-FFF2-40B4-BE49-F238E27FC236}">
                      <a16:creationId xmlns:a16="http://schemas.microsoft.com/office/drawing/2014/main" id="{E4F15536-C4F6-4638-B005-750653F78C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35922" name="Rectangle 79">
                    <a:extLst>
                      <a:ext uri="{FF2B5EF4-FFF2-40B4-BE49-F238E27FC236}">
                        <a16:creationId xmlns:a16="http://schemas.microsoft.com/office/drawing/2014/main" id="{FA16B102-9749-4496-BCD6-9C8A36BDC6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23" name="Rectangle 80">
                    <a:extLst>
                      <a:ext uri="{FF2B5EF4-FFF2-40B4-BE49-F238E27FC236}">
                        <a16:creationId xmlns:a16="http://schemas.microsoft.com/office/drawing/2014/main" id="{D06B023E-FF36-45A3-AC28-A63C567D0E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35924" name="Rectangle 81">
                    <a:extLst>
                      <a:ext uri="{FF2B5EF4-FFF2-40B4-BE49-F238E27FC236}">
                        <a16:creationId xmlns:a16="http://schemas.microsoft.com/office/drawing/2014/main" id="{A4FB9951-F5D3-48B6-8C3B-212D9A4E8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35925" name="Rectangle 82">
                    <a:extLst>
                      <a:ext uri="{FF2B5EF4-FFF2-40B4-BE49-F238E27FC236}">
                        <a16:creationId xmlns:a16="http://schemas.microsoft.com/office/drawing/2014/main" id="{8D578ED7-9F93-4000-9B8B-D827C90441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B</a:t>
                    </a:r>
                  </a:p>
                </p:txBody>
              </p:sp>
              <p:grpSp>
                <p:nvGrpSpPr>
                  <p:cNvPr id="35926" name="Group 83">
                    <a:extLst>
                      <a:ext uri="{FF2B5EF4-FFF2-40B4-BE49-F238E27FC236}">
                        <a16:creationId xmlns:a16="http://schemas.microsoft.com/office/drawing/2014/main" id="{C9EB50E3-2CDC-4FEE-9171-BEB275CE40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35927" name="Line 84">
                      <a:extLst>
                        <a:ext uri="{FF2B5EF4-FFF2-40B4-BE49-F238E27FC236}">
                          <a16:creationId xmlns:a16="http://schemas.microsoft.com/office/drawing/2014/main" id="{8ED5FFE7-A7CF-46DF-AFAC-A759C63C8DC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28" name="Line 85">
                      <a:extLst>
                        <a:ext uri="{FF2B5EF4-FFF2-40B4-BE49-F238E27FC236}">
                          <a16:creationId xmlns:a16="http://schemas.microsoft.com/office/drawing/2014/main" id="{FE08C83A-6188-4E94-889B-4F7F46812A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29" name="Line 86">
                      <a:extLst>
                        <a:ext uri="{FF2B5EF4-FFF2-40B4-BE49-F238E27FC236}">
                          <a16:creationId xmlns:a16="http://schemas.microsoft.com/office/drawing/2014/main" id="{7BC9FB07-A54A-49D9-8593-5C7FDEEAB9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30" name="Line 87">
                      <a:extLst>
                        <a:ext uri="{FF2B5EF4-FFF2-40B4-BE49-F238E27FC236}">
                          <a16:creationId xmlns:a16="http://schemas.microsoft.com/office/drawing/2014/main" id="{5B5B3F0F-D5A2-48C4-904A-D4396B6925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5921" name="Text Box 88">
                  <a:extLst>
                    <a:ext uri="{FF2B5EF4-FFF2-40B4-BE49-F238E27FC236}">
                      <a16:creationId xmlns:a16="http://schemas.microsoft.com/office/drawing/2014/main" id="{E68F6593-8064-4F74-AFD7-749F8C9702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35916" name="Line 140">
              <a:extLst>
                <a:ext uri="{FF2B5EF4-FFF2-40B4-BE49-F238E27FC236}">
                  <a16:creationId xmlns:a16="http://schemas.microsoft.com/office/drawing/2014/main" id="{E06A8E69-A242-423E-B84D-1F167EE05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17" name="Line 141">
              <a:extLst>
                <a:ext uri="{FF2B5EF4-FFF2-40B4-BE49-F238E27FC236}">
                  <a16:creationId xmlns:a16="http://schemas.microsoft.com/office/drawing/2014/main" id="{09464C48-44BA-4B9B-ABFF-86686A36B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93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157">
            <a:extLst>
              <a:ext uri="{FF2B5EF4-FFF2-40B4-BE49-F238E27FC236}">
                <a16:creationId xmlns:a16="http://schemas.microsoft.com/office/drawing/2014/main" id="{5C4EC872-A65C-4B9F-989F-A849CDEF6349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352800"/>
            <a:ext cx="1981200" cy="2286000"/>
            <a:chOff x="3936" y="2112"/>
            <a:chExt cx="1248" cy="1440"/>
          </a:xfrm>
        </p:grpSpPr>
        <p:grpSp>
          <p:nvGrpSpPr>
            <p:cNvPr id="35899" name="Group 156">
              <a:extLst>
                <a:ext uri="{FF2B5EF4-FFF2-40B4-BE49-F238E27FC236}">
                  <a16:creationId xmlns:a16="http://schemas.microsoft.com/office/drawing/2014/main" id="{A2DB2D16-50EF-432F-9433-D0149072A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112"/>
              <a:ext cx="1109" cy="1104"/>
              <a:chOff x="3936" y="2112"/>
              <a:chExt cx="1109" cy="1104"/>
            </a:xfrm>
          </p:grpSpPr>
          <p:grpSp>
            <p:nvGrpSpPr>
              <p:cNvPr id="35901" name="Group 129">
                <a:extLst>
                  <a:ext uri="{FF2B5EF4-FFF2-40B4-BE49-F238E27FC236}">
                    <a16:creationId xmlns:a16="http://schemas.microsoft.com/office/drawing/2014/main" id="{C9D0A9C3-F7AE-4F79-824F-EA9ABF25E8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112"/>
                <a:ext cx="1109" cy="955"/>
                <a:chOff x="3936" y="2112"/>
                <a:chExt cx="1109" cy="955"/>
              </a:xfrm>
            </p:grpSpPr>
            <p:sp>
              <p:nvSpPr>
                <p:cNvPr id="35903" name="Rectangle 117">
                  <a:extLst>
                    <a:ext uri="{FF2B5EF4-FFF2-40B4-BE49-F238E27FC236}">
                      <a16:creationId xmlns:a16="http://schemas.microsoft.com/office/drawing/2014/main" id="{BF2F3280-E71F-42BC-86EA-20144F281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1008" cy="720"/>
                </a:xfrm>
                <a:prstGeom prst="rect">
                  <a:avLst/>
                </a:prstGeom>
                <a:solidFill>
                  <a:srgbClr val="EBF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5904" name="Group 90">
                  <a:extLst>
                    <a:ext uri="{FF2B5EF4-FFF2-40B4-BE49-F238E27FC236}">
                      <a16:creationId xmlns:a16="http://schemas.microsoft.com/office/drawing/2014/main" id="{23D22A18-A749-4305-8AE9-0B8C3F05DF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112"/>
                  <a:ext cx="1109" cy="955"/>
                  <a:chOff x="2112" y="1008"/>
                  <a:chExt cx="1109" cy="955"/>
                </a:xfrm>
              </p:grpSpPr>
              <p:sp>
                <p:nvSpPr>
                  <p:cNvPr id="35905" name="Rectangle 91">
                    <a:extLst>
                      <a:ext uri="{FF2B5EF4-FFF2-40B4-BE49-F238E27FC236}">
                        <a16:creationId xmlns:a16="http://schemas.microsoft.com/office/drawing/2014/main" id="{00255064-6EB2-46E0-A5EE-1F9FE956F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30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906" name="Rectangle 92">
                    <a:extLst>
                      <a:ext uri="{FF2B5EF4-FFF2-40B4-BE49-F238E27FC236}">
                        <a16:creationId xmlns:a16="http://schemas.microsoft.com/office/drawing/2014/main" id="{8AC31F04-90FB-4298-9885-2CCA555C4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543"/>
                    <a:ext cx="200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35907" name="Rectangle 93">
                    <a:extLst>
                      <a:ext uri="{FF2B5EF4-FFF2-40B4-BE49-F238E27FC236}">
                        <a16:creationId xmlns:a16="http://schemas.microsoft.com/office/drawing/2014/main" id="{68ADFF83-DEB0-47AC-AB11-0B215197FB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1095"/>
                    <a:ext cx="199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35908" name="Rectangle 94">
                    <a:extLst>
                      <a:ext uri="{FF2B5EF4-FFF2-40B4-BE49-F238E27FC236}">
                        <a16:creationId xmlns:a16="http://schemas.microsoft.com/office/drawing/2014/main" id="{ADE37294-A23D-4682-8B5E-A93313EEF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357"/>
                    <a:ext cx="200" cy="18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B</a:t>
                    </a:r>
                  </a:p>
                </p:txBody>
              </p:sp>
              <p:grpSp>
                <p:nvGrpSpPr>
                  <p:cNvPr id="35909" name="Group 95">
                    <a:extLst>
                      <a:ext uri="{FF2B5EF4-FFF2-40B4-BE49-F238E27FC236}">
                        <a16:creationId xmlns:a16="http://schemas.microsoft.com/office/drawing/2014/main" id="{5A30D365-83F3-4F8E-A1E5-85F11FB553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1" y="1008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35911" name="Line 96">
                      <a:extLst>
                        <a:ext uri="{FF2B5EF4-FFF2-40B4-BE49-F238E27FC236}">
                          <a16:creationId xmlns:a16="http://schemas.microsoft.com/office/drawing/2014/main" id="{20975276-CF06-4A62-BD7E-A8C69BB6260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12" name="Line 97">
                      <a:extLst>
                        <a:ext uri="{FF2B5EF4-FFF2-40B4-BE49-F238E27FC236}">
                          <a16:creationId xmlns:a16="http://schemas.microsoft.com/office/drawing/2014/main" id="{0F1869B7-4030-44CB-B54F-4A9A8045DE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13" name="Line 98">
                      <a:extLst>
                        <a:ext uri="{FF2B5EF4-FFF2-40B4-BE49-F238E27FC236}">
                          <a16:creationId xmlns:a16="http://schemas.microsoft.com/office/drawing/2014/main" id="{A8160429-9D17-47FC-A8C7-EE23CF70E22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914" name="Line 99">
                      <a:extLst>
                        <a:ext uri="{FF2B5EF4-FFF2-40B4-BE49-F238E27FC236}">
                          <a16:creationId xmlns:a16="http://schemas.microsoft.com/office/drawing/2014/main" id="{3CECFADC-B744-4B1E-9222-9366255CAF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910" name="Text Box 100">
                    <a:extLst>
                      <a:ext uri="{FF2B5EF4-FFF2-40B4-BE49-F238E27FC236}">
                        <a16:creationId xmlns:a16="http://schemas.microsoft.com/office/drawing/2014/main" id="{9A639EB2-F146-4957-816A-E97FB48446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5" y="1675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sp>
            <p:nvSpPr>
              <p:cNvPr id="35902" name="Line 142">
                <a:extLst>
                  <a:ext uri="{FF2B5EF4-FFF2-40B4-BE49-F238E27FC236}">
                    <a16:creationId xmlns:a16="http://schemas.microsoft.com/office/drawing/2014/main" id="{4E8FCB21-94DE-46C4-97C5-E68F85EA2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832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900" name="Line 143">
              <a:extLst>
                <a:ext uri="{FF2B5EF4-FFF2-40B4-BE49-F238E27FC236}">
                  <a16:creationId xmlns:a16="http://schemas.microsoft.com/office/drawing/2014/main" id="{EE99223D-2DF7-4208-9E72-FA24477F7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152">
            <a:extLst>
              <a:ext uri="{FF2B5EF4-FFF2-40B4-BE49-F238E27FC236}">
                <a16:creationId xmlns:a16="http://schemas.microsoft.com/office/drawing/2014/main" id="{35E03B60-8834-4362-9271-13F25F00A3B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0"/>
            <a:ext cx="1905000" cy="2438400"/>
            <a:chOff x="4176" y="960"/>
            <a:chExt cx="1200" cy="1536"/>
          </a:xfrm>
        </p:grpSpPr>
        <p:grpSp>
          <p:nvGrpSpPr>
            <p:cNvPr id="35884" name="Group 128">
              <a:extLst>
                <a:ext uri="{FF2B5EF4-FFF2-40B4-BE49-F238E27FC236}">
                  <a16:creationId xmlns:a16="http://schemas.microsoft.com/office/drawing/2014/main" id="{032B9BD5-4CAD-4DC7-900B-23B50ACC7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60"/>
              <a:ext cx="1109" cy="955"/>
              <a:chOff x="4176" y="960"/>
              <a:chExt cx="1109" cy="955"/>
            </a:xfrm>
          </p:grpSpPr>
          <p:sp>
            <p:nvSpPr>
              <p:cNvPr id="35887" name="Rectangle 118">
                <a:extLst>
                  <a:ext uri="{FF2B5EF4-FFF2-40B4-BE49-F238E27FC236}">
                    <a16:creationId xmlns:a16="http://schemas.microsoft.com/office/drawing/2014/main" id="{81ECFCB5-587C-4CD3-8E30-0B7AC590B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5888" name="Group 112">
                <a:extLst>
                  <a:ext uri="{FF2B5EF4-FFF2-40B4-BE49-F238E27FC236}">
                    <a16:creationId xmlns:a16="http://schemas.microsoft.com/office/drawing/2014/main" id="{E0328469-09EB-4C6A-A5C8-D5CAA22392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60"/>
                <a:ext cx="1109" cy="955"/>
                <a:chOff x="4176" y="960"/>
                <a:chExt cx="1109" cy="955"/>
              </a:xfrm>
            </p:grpSpPr>
            <p:sp>
              <p:nvSpPr>
                <p:cNvPr id="35889" name="Rectangle 102">
                  <a:extLst>
                    <a:ext uri="{FF2B5EF4-FFF2-40B4-BE49-F238E27FC236}">
                      <a16:creationId xmlns:a16="http://schemas.microsoft.com/office/drawing/2014/main" id="{5FE21844-2C01-41B4-9175-D105E994B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682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90" name="Rectangle 103">
                  <a:extLst>
                    <a:ext uri="{FF2B5EF4-FFF2-40B4-BE49-F238E27FC236}">
                      <a16:creationId xmlns:a16="http://schemas.microsoft.com/office/drawing/2014/main" id="{5F3E31FE-75EE-4D46-BD0F-F981F2B84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5" y="1495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A</a:t>
                  </a:r>
                </a:p>
              </p:txBody>
            </p:sp>
            <p:sp>
              <p:nvSpPr>
                <p:cNvPr id="35891" name="Rectangle 104">
                  <a:extLst>
                    <a:ext uri="{FF2B5EF4-FFF2-40B4-BE49-F238E27FC236}">
                      <a16:creationId xmlns:a16="http://schemas.microsoft.com/office/drawing/2014/main" id="{6BD9D0F4-FCF4-48EE-A6AF-EE2156CF44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4" y="1129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C</a:t>
                  </a:r>
                </a:p>
              </p:txBody>
            </p:sp>
            <p:sp>
              <p:nvSpPr>
                <p:cNvPr id="35892" name="Rectangle 105">
                  <a:extLst>
                    <a:ext uri="{FF2B5EF4-FFF2-40B4-BE49-F238E27FC236}">
                      <a16:creationId xmlns:a16="http://schemas.microsoft.com/office/drawing/2014/main" id="{49AE308D-43EB-47FF-9AD3-CE1B68FA7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5" y="1309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B</a:t>
                  </a:r>
                </a:p>
              </p:txBody>
            </p:sp>
            <p:grpSp>
              <p:nvGrpSpPr>
                <p:cNvPr id="35893" name="Group 106">
                  <a:extLst>
                    <a:ext uri="{FF2B5EF4-FFF2-40B4-BE49-F238E27FC236}">
                      <a16:creationId xmlns:a16="http://schemas.microsoft.com/office/drawing/2014/main" id="{CEA8FCAA-513E-442A-8E27-0AF058E96E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5" y="960"/>
                  <a:ext cx="199" cy="186"/>
                  <a:chOff x="2304" y="1536"/>
                  <a:chExt cx="384" cy="384"/>
                </a:xfrm>
              </p:grpSpPr>
              <p:sp>
                <p:nvSpPr>
                  <p:cNvPr id="35895" name="Line 107">
                    <a:extLst>
                      <a:ext uri="{FF2B5EF4-FFF2-40B4-BE49-F238E27FC236}">
                        <a16:creationId xmlns:a16="http://schemas.microsoft.com/office/drawing/2014/main" id="{93A2D72C-2AE2-40F8-8F0B-BFCBA900E5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896" name="Line 108">
                    <a:extLst>
                      <a:ext uri="{FF2B5EF4-FFF2-40B4-BE49-F238E27FC236}">
                        <a16:creationId xmlns:a16="http://schemas.microsoft.com/office/drawing/2014/main" id="{7307FC73-8F4B-45CB-A275-A0A9B18CB9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897" name="Line 109">
                    <a:extLst>
                      <a:ext uri="{FF2B5EF4-FFF2-40B4-BE49-F238E27FC236}">
                        <a16:creationId xmlns:a16="http://schemas.microsoft.com/office/drawing/2014/main" id="{F7F46B57-A3BD-4C86-A522-5108A62F34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5898" name="Line 110">
                    <a:extLst>
                      <a:ext uri="{FF2B5EF4-FFF2-40B4-BE49-F238E27FC236}">
                        <a16:creationId xmlns:a16="http://schemas.microsoft.com/office/drawing/2014/main" id="{9E47B12C-B810-43BF-86C0-D8FF023359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94" name="Text Box 111">
                  <a:extLst>
                    <a:ext uri="{FF2B5EF4-FFF2-40B4-BE49-F238E27FC236}">
                      <a16:creationId xmlns:a16="http://schemas.microsoft.com/office/drawing/2014/main" id="{01D9973B-2B7F-4E32-8D86-DA675238C3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69" y="1627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35885" name="Line 144">
              <a:extLst>
                <a:ext uri="{FF2B5EF4-FFF2-40B4-BE49-F238E27FC236}">
                  <a16:creationId xmlns:a16="http://schemas.microsoft.com/office/drawing/2014/main" id="{79F3DCD6-30C3-4D3E-8593-80935F2BD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6" name="Line 145">
              <a:extLst>
                <a:ext uri="{FF2B5EF4-FFF2-40B4-BE49-F238E27FC236}">
                  <a16:creationId xmlns:a16="http://schemas.microsoft.com/office/drawing/2014/main" id="{4995ED90-5C80-49B0-ADEE-BCEBC9FC0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344" name="Group 155">
            <a:extLst>
              <a:ext uri="{FF2B5EF4-FFF2-40B4-BE49-F238E27FC236}">
                <a16:creationId xmlns:a16="http://schemas.microsoft.com/office/drawing/2014/main" id="{7A7F6640-0D8C-45D5-A043-E767941F175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1"/>
            <a:ext cx="4351338" cy="3268663"/>
            <a:chOff x="480" y="1008"/>
            <a:chExt cx="2741" cy="2059"/>
          </a:xfrm>
        </p:grpSpPr>
        <p:grpSp>
          <p:nvGrpSpPr>
            <p:cNvPr id="35853" name="Group 146">
              <a:extLst>
                <a:ext uri="{FF2B5EF4-FFF2-40B4-BE49-F238E27FC236}">
                  <a16:creationId xmlns:a16="http://schemas.microsoft.com/office/drawing/2014/main" id="{6128BD53-F594-46F9-9859-DDF1EE5DB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2741" cy="2059"/>
              <a:chOff x="480" y="1008"/>
              <a:chExt cx="2741" cy="2059"/>
            </a:xfrm>
          </p:grpSpPr>
          <p:grpSp>
            <p:nvGrpSpPr>
              <p:cNvPr id="35856" name="Group 127">
                <a:extLst>
                  <a:ext uri="{FF2B5EF4-FFF2-40B4-BE49-F238E27FC236}">
                    <a16:creationId xmlns:a16="http://schemas.microsoft.com/office/drawing/2014/main" id="{8B791E22-47BD-456F-892B-4A72F639F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008"/>
                <a:ext cx="1109" cy="955"/>
                <a:chOff x="2112" y="1008"/>
                <a:chExt cx="1109" cy="955"/>
              </a:xfrm>
            </p:grpSpPr>
            <p:sp>
              <p:nvSpPr>
                <p:cNvPr id="35872" name="Rectangle 120">
                  <a:extLst>
                    <a:ext uri="{FF2B5EF4-FFF2-40B4-BE49-F238E27FC236}">
                      <a16:creationId xmlns:a16="http://schemas.microsoft.com/office/drawing/2014/main" id="{147FD2B2-D7DA-4006-B3CD-145464060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008"/>
                  <a:ext cx="1008" cy="720"/>
                </a:xfrm>
                <a:prstGeom prst="rect">
                  <a:avLst/>
                </a:prstGeom>
                <a:solidFill>
                  <a:srgbClr val="EBF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5873" name="Group 40">
                  <a:extLst>
                    <a:ext uri="{FF2B5EF4-FFF2-40B4-BE49-F238E27FC236}">
                      <a16:creationId xmlns:a16="http://schemas.microsoft.com/office/drawing/2014/main" id="{0BD11351-73FA-4F49-BF3E-0553DB18A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008"/>
                  <a:ext cx="1109" cy="955"/>
                  <a:chOff x="2112" y="1008"/>
                  <a:chExt cx="1109" cy="955"/>
                </a:xfrm>
              </p:grpSpPr>
              <p:sp>
                <p:nvSpPr>
                  <p:cNvPr id="35874" name="Rectangle 18">
                    <a:extLst>
                      <a:ext uri="{FF2B5EF4-FFF2-40B4-BE49-F238E27FC236}">
                        <a16:creationId xmlns:a16="http://schemas.microsoft.com/office/drawing/2014/main" id="{C50BFDEF-307F-4742-BB5A-553AD81DF4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30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875" name="Rectangle 19">
                    <a:extLst>
                      <a:ext uri="{FF2B5EF4-FFF2-40B4-BE49-F238E27FC236}">
                        <a16:creationId xmlns:a16="http://schemas.microsoft.com/office/drawing/2014/main" id="{B32B0426-8E69-49AA-983A-8E9F9EDF18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543"/>
                    <a:ext cx="200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35876" name="Rectangle 20">
                    <a:extLst>
                      <a:ext uri="{FF2B5EF4-FFF2-40B4-BE49-F238E27FC236}">
                        <a16:creationId xmlns:a16="http://schemas.microsoft.com/office/drawing/2014/main" id="{F5A2B9BB-E8CD-46D9-A3E3-94D7D2F375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1095"/>
                    <a:ext cx="199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35877" name="Rectangle 21">
                    <a:extLst>
                      <a:ext uri="{FF2B5EF4-FFF2-40B4-BE49-F238E27FC236}">
                        <a16:creationId xmlns:a16="http://schemas.microsoft.com/office/drawing/2014/main" id="{37A9BA8C-2827-4C19-8F00-E66701278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357"/>
                    <a:ext cx="200" cy="18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C</a:t>
                    </a:r>
                  </a:p>
                </p:txBody>
              </p:sp>
              <p:grpSp>
                <p:nvGrpSpPr>
                  <p:cNvPr id="35878" name="Group 22">
                    <a:extLst>
                      <a:ext uri="{FF2B5EF4-FFF2-40B4-BE49-F238E27FC236}">
                        <a16:creationId xmlns:a16="http://schemas.microsoft.com/office/drawing/2014/main" id="{CDA78CDA-184F-40AB-BBD4-B3C6D9208A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1" y="1008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35880" name="Line 23">
                      <a:extLst>
                        <a:ext uri="{FF2B5EF4-FFF2-40B4-BE49-F238E27FC236}">
                          <a16:creationId xmlns:a16="http://schemas.microsoft.com/office/drawing/2014/main" id="{6DB9B8B2-BF26-41FE-99FD-537879EBBEE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81" name="Line 24">
                      <a:extLst>
                        <a:ext uri="{FF2B5EF4-FFF2-40B4-BE49-F238E27FC236}">
                          <a16:creationId xmlns:a16="http://schemas.microsoft.com/office/drawing/2014/main" id="{A7B115D7-99BB-4699-9541-7AE499FA9C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82" name="Line 25">
                      <a:extLst>
                        <a:ext uri="{FF2B5EF4-FFF2-40B4-BE49-F238E27FC236}">
                          <a16:creationId xmlns:a16="http://schemas.microsoft.com/office/drawing/2014/main" id="{00F84EBE-3755-4149-8F30-562BA1F46E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83" name="Line 26">
                      <a:extLst>
                        <a:ext uri="{FF2B5EF4-FFF2-40B4-BE49-F238E27FC236}">
                          <a16:creationId xmlns:a16="http://schemas.microsoft.com/office/drawing/2014/main" id="{B61CF8BB-752F-478E-B1FB-162B3843F0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879" name="Text Box 27">
                    <a:extLst>
                      <a:ext uri="{FF2B5EF4-FFF2-40B4-BE49-F238E27FC236}">
                        <a16:creationId xmlns:a16="http://schemas.microsoft.com/office/drawing/2014/main" id="{025CFBA9-791E-47C0-93EF-8A45FEBC5F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5" y="1675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grpSp>
            <p:nvGrpSpPr>
              <p:cNvPr id="35857" name="Group 123">
                <a:extLst>
                  <a:ext uri="{FF2B5EF4-FFF2-40B4-BE49-F238E27FC236}">
                    <a16:creationId xmlns:a16="http://schemas.microsoft.com/office/drawing/2014/main" id="{4A33669E-4EDF-45D8-B63F-7ADCC5307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112"/>
                <a:ext cx="1109" cy="955"/>
                <a:chOff x="480" y="2112"/>
                <a:chExt cx="1109" cy="955"/>
              </a:xfrm>
            </p:grpSpPr>
            <p:sp>
              <p:nvSpPr>
                <p:cNvPr id="35860" name="Rectangle 114">
                  <a:extLst>
                    <a:ext uri="{FF2B5EF4-FFF2-40B4-BE49-F238E27FC236}">
                      <a16:creationId xmlns:a16="http://schemas.microsoft.com/office/drawing/2014/main" id="{2A872492-1984-4262-A6FE-2B97357D0E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123"/>
                  <a:ext cx="1008" cy="720"/>
                </a:xfrm>
                <a:prstGeom prst="rect">
                  <a:avLst/>
                </a:prstGeom>
                <a:solidFill>
                  <a:srgbClr val="EBF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5861" name="Group 41">
                  <a:extLst>
                    <a:ext uri="{FF2B5EF4-FFF2-40B4-BE49-F238E27FC236}">
                      <a16:creationId xmlns:a16="http://schemas.microsoft.com/office/drawing/2014/main" id="{E493240F-C09A-45E1-9DDF-929D1FA614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2112"/>
                  <a:ext cx="1109" cy="955"/>
                  <a:chOff x="576" y="2112"/>
                  <a:chExt cx="1109" cy="955"/>
                </a:xfrm>
              </p:grpSpPr>
              <p:sp>
                <p:nvSpPr>
                  <p:cNvPr id="35862" name="Rectangle 30">
                    <a:extLst>
                      <a:ext uri="{FF2B5EF4-FFF2-40B4-BE49-F238E27FC236}">
                        <a16:creationId xmlns:a16="http://schemas.microsoft.com/office/drawing/2014/main" id="{5F7593E4-2586-4960-9056-74D6001D3B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834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863" name="Rectangle 31">
                    <a:extLst>
                      <a:ext uri="{FF2B5EF4-FFF2-40B4-BE49-F238E27FC236}">
                        <a16:creationId xmlns:a16="http://schemas.microsoft.com/office/drawing/2014/main" id="{FB8BD923-8600-4DFF-A8EC-F2255C5981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" y="2647"/>
                    <a:ext cx="200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35864" name="Rectangle 32">
                    <a:extLst>
                      <a:ext uri="{FF2B5EF4-FFF2-40B4-BE49-F238E27FC236}">
                        <a16:creationId xmlns:a16="http://schemas.microsoft.com/office/drawing/2014/main" id="{9E1CE571-B6E4-4A09-9497-1383FA44B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2647"/>
                    <a:ext cx="199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35865" name="Rectangle 33">
                    <a:extLst>
                      <a:ext uri="{FF2B5EF4-FFF2-40B4-BE49-F238E27FC236}">
                        <a16:creationId xmlns:a16="http://schemas.microsoft.com/office/drawing/2014/main" id="{470F9F16-533E-4416-A963-0750C1F26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6" y="2205"/>
                    <a:ext cx="200" cy="18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C</a:t>
                    </a:r>
                  </a:p>
                </p:txBody>
              </p:sp>
              <p:grpSp>
                <p:nvGrpSpPr>
                  <p:cNvPr id="35866" name="Group 34">
                    <a:extLst>
                      <a:ext uri="{FF2B5EF4-FFF2-40B4-BE49-F238E27FC236}">
                        <a16:creationId xmlns:a16="http://schemas.microsoft.com/office/drawing/2014/main" id="{DF6E64E4-DCDE-417F-BA65-B5258EA0E3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5" y="2112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35868" name="Line 35">
                      <a:extLst>
                        <a:ext uri="{FF2B5EF4-FFF2-40B4-BE49-F238E27FC236}">
                          <a16:creationId xmlns:a16="http://schemas.microsoft.com/office/drawing/2014/main" id="{9ECB5706-D69B-43AB-98EB-B2944A69E82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69" name="Line 36">
                      <a:extLst>
                        <a:ext uri="{FF2B5EF4-FFF2-40B4-BE49-F238E27FC236}">
                          <a16:creationId xmlns:a16="http://schemas.microsoft.com/office/drawing/2014/main" id="{1F38DBA4-95DB-4E37-AC50-6447F450DF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70" name="Line 37">
                      <a:extLst>
                        <a:ext uri="{FF2B5EF4-FFF2-40B4-BE49-F238E27FC236}">
                          <a16:creationId xmlns:a16="http://schemas.microsoft.com/office/drawing/2014/main" id="{7B6BF753-DA0D-4FB3-850C-1E2CED8F7F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71" name="Line 38">
                      <a:extLst>
                        <a:ext uri="{FF2B5EF4-FFF2-40B4-BE49-F238E27FC236}">
                          <a16:creationId xmlns:a16="http://schemas.microsoft.com/office/drawing/2014/main" id="{941A0F67-1278-4FE8-BB2F-780C678A49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867" name="Text Box 39">
                    <a:extLst>
                      <a:ext uri="{FF2B5EF4-FFF2-40B4-BE49-F238E27FC236}">
                        <a16:creationId xmlns:a16="http://schemas.microsoft.com/office/drawing/2014/main" id="{BFB01E38-B6C6-4B74-A8E2-4897421542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2779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Comic Sans MS" panose="030F0702030302020204" pitchFamily="66" charset="0"/>
                    </a:endParaRPr>
                  </a:p>
                </p:txBody>
              </p:sp>
            </p:grpSp>
          </p:grpSp>
          <p:sp>
            <p:nvSpPr>
              <p:cNvPr id="35858" name="Line 131">
                <a:extLst>
                  <a:ext uri="{FF2B5EF4-FFF2-40B4-BE49-F238E27FC236}">
                    <a16:creationId xmlns:a16="http://schemas.microsoft.com/office/drawing/2014/main" id="{1FF72495-EB84-4D32-AE69-16689B9A3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59" name="Line 132">
                <a:extLst>
                  <a:ext uri="{FF2B5EF4-FFF2-40B4-BE49-F238E27FC236}">
                    <a16:creationId xmlns:a16="http://schemas.microsoft.com/office/drawing/2014/main" id="{BEA65F7A-D10A-4E96-B9C3-1BFC06BF2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854" name="Text Box 153">
              <a:extLst>
                <a:ext uri="{FF2B5EF4-FFF2-40B4-BE49-F238E27FC236}">
                  <a16:creationId xmlns:a16="http://schemas.microsoft.com/office/drawing/2014/main" id="{07C0A6CE-75BC-4E70-A252-2F59DBF1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30"/>
              <a:ext cx="9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mic Sans MS" panose="030F0702030302020204" pitchFamily="66" charset="0"/>
                </a:rPr>
                <a:t>Unstack(C,A))</a:t>
              </a:r>
            </a:p>
          </p:txBody>
        </p:sp>
        <p:sp>
          <p:nvSpPr>
            <p:cNvPr id="35855" name="Text Box 154">
              <a:extLst>
                <a:ext uri="{FF2B5EF4-FFF2-40B4-BE49-F238E27FC236}">
                  <a16:creationId xmlns:a16="http://schemas.microsoft.com/office/drawing/2014/main" id="{A4CF9FA6-5A18-4E48-9054-6BD6AC32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10"/>
              <a:ext cx="6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Comic Sans MS" panose="030F0702030302020204" pitchFamily="66" charset="0"/>
                </a:rPr>
                <a:t>Pickup(B)</a:t>
              </a:r>
            </a:p>
          </p:txBody>
        </p:sp>
      </p:grpSp>
      <p:sp>
        <p:nvSpPr>
          <p:cNvPr id="35852" name="Text Box 160">
            <a:extLst>
              <a:ext uri="{FF2B5EF4-FFF2-40B4-BE49-F238E27FC236}">
                <a16:creationId xmlns:a16="http://schemas.microsoft.com/office/drawing/2014/main" id="{0DB88CC1-42E0-4AD5-A5D6-3D787B92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143001"/>
            <a:ext cx="271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Goal: On(B,A) </a:t>
            </a:r>
            <a:r>
              <a:rPr lang="en-US" altLang="en-US" sz="1800" b="1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latin typeface="Comic Sans MS" panose="030F0702030302020204" pitchFamily="66" charset="0"/>
              </a:rPr>
              <a:t> On(C,B)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D5ED8920-1554-49E9-90C0-D13E1DA65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Need for an Accurate Heuristic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E4252CB9-CDC7-4965-97E9-05B0E02E0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</a:rPr>
              <a:t>Forward planning simply searches the </a:t>
            </a:r>
            <a:r>
              <a:rPr lang="en-US" altLang="en-US" sz="2800">
                <a:solidFill>
                  <a:srgbClr val="996600"/>
                </a:solidFill>
                <a:latin typeface="Comic Sans MS" panose="030F0702030302020204" pitchFamily="66" charset="0"/>
              </a:rPr>
              <a:t>space of world states</a:t>
            </a:r>
            <a:r>
              <a:rPr lang="en-US" altLang="en-US" sz="2800">
                <a:latin typeface="Comic Sans MS" panose="030F0702030302020204" pitchFamily="66" charset="0"/>
              </a:rPr>
              <a:t> from the initial to the goal state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  <a:sym typeface="Wingdings" panose="05000000000000000000" pitchFamily="2" charset="2"/>
              </a:rPr>
              <a:t>Imagine an agent with a large library of actions, whose goal is G, e.g., G = Have(Milk)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</a:rPr>
              <a:t>In general, many actions are applicable to any given state, so the </a:t>
            </a:r>
            <a:r>
              <a:rPr lang="en-US" altLang="en-US" sz="2800">
                <a:latin typeface="Comic Sans MS" panose="030F0702030302020204" pitchFamily="66" charset="0"/>
                <a:sym typeface="Wingdings" panose="05000000000000000000" pitchFamily="2" charset="2"/>
              </a:rPr>
              <a:t>branching factor is huge</a:t>
            </a: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  <a:sym typeface="Wingdings" panose="05000000000000000000" pitchFamily="2" charset="2"/>
              </a:rPr>
              <a:t>In any given state, most applicable actions are irrelevant to reaching the goal Have(Milk)</a:t>
            </a:r>
            <a:endParaRPr lang="en-US" altLang="en-US" sz="2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</a:rPr>
              <a:t>Fortunately, an accurate consistent heuristic can be computed using </a:t>
            </a:r>
            <a:r>
              <a:rPr lang="en-US" altLang="en-US" sz="2800">
                <a:solidFill>
                  <a:srgbClr val="990033"/>
                </a:solidFill>
                <a:latin typeface="Comic Sans MS" panose="030F0702030302020204" pitchFamily="66" charset="0"/>
              </a:rPr>
              <a:t>planning graphs</a:t>
            </a:r>
            <a:endParaRPr lang="en-US" altLang="en-US" sz="280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1">
            <a:extLst>
              <a:ext uri="{FF2B5EF4-FFF2-40B4-BE49-F238E27FC236}">
                <a16:creationId xmlns:a16="http://schemas.microsoft.com/office/drawing/2014/main" id="{07BDE2A2-C52E-4372-A18D-772F1BAED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034" y="67576"/>
            <a:ext cx="11752966" cy="1023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Planning Graph for a State of the Vacuum Robot</a:t>
            </a:r>
          </a:p>
        </p:txBody>
      </p:sp>
      <p:sp>
        <p:nvSpPr>
          <p:cNvPr id="384045" name="Text Box 45">
            <a:extLst>
              <a:ext uri="{FF2B5EF4-FFF2-40B4-BE49-F238E27FC236}">
                <a16:creationId xmlns:a16="http://schemas.microsoft.com/office/drawing/2014/main" id="{1D313A25-EF31-47AC-8604-D887C77A0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38" y="1022985"/>
            <a:ext cx="11611428" cy="481729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contains the state’s propositions (here, the initial state)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contains all actions whose preconditions appear in S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endParaRPr lang="en-US" alt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contains all propositions that were in S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or are contained in the add lists of the actions in A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endParaRPr lang="en-US" alt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So, S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contains all propositions that may be true in the state reached after the first action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contains all actions not already in A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whose preconditions appear in S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, hence that may be executable in the state reached after executing the first action. Etc...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CAA001A0-B51A-4C43-A283-21CDE8EDFD2A}"/>
              </a:ext>
            </a:extLst>
          </p:cNvPr>
          <p:cNvGrpSpPr>
            <a:grpSpLocks/>
          </p:cNvGrpSpPr>
          <p:nvPr/>
        </p:nvGrpSpPr>
        <p:grpSpPr bwMode="auto">
          <a:xfrm>
            <a:off x="1764030" y="4866052"/>
            <a:ext cx="1600200" cy="1066800"/>
            <a:chOff x="1728" y="768"/>
            <a:chExt cx="2160" cy="1536"/>
          </a:xfrm>
        </p:grpSpPr>
        <p:grpSp>
          <p:nvGrpSpPr>
            <p:cNvPr id="37924" name="Group 56">
              <a:extLst>
                <a:ext uri="{FF2B5EF4-FFF2-40B4-BE49-F238E27FC236}">
                  <a16:creationId xmlns:a16="http://schemas.microsoft.com/office/drawing/2014/main" id="{08441134-A3A7-496D-9F80-6CC82D602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37927" name="Rectangle 57">
                <a:extLst>
                  <a:ext uri="{FF2B5EF4-FFF2-40B4-BE49-F238E27FC236}">
                    <a16:creationId xmlns:a16="http://schemas.microsoft.com/office/drawing/2014/main" id="{B14871B1-0ADB-43EB-969A-912D1C769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37928" name="Rectangle 58">
                <a:extLst>
                  <a:ext uri="{FF2B5EF4-FFF2-40B4-BE49-F238E27FC236}">
                    <a16:creationId xmlns:a16="http://schemas.microsoft.com/office/drawing/2014/main" id="{183CB1C7-BDE9-45EB-9A5C-5C0E834A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37929" name="Picture 59" descr="Robby">
                <a:extLst>
                  <a:ext uri="{FF2B5EF4-FFF2-40B4-BE49-F238E27FC236}">
                    <a16:creationId xmlns:a16="http://schemas.microsoft.com/office/drawing/2014/main" id="{CD1EA84D-DBE5-4EA6-8A4E-3996F96160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930" name="Group 60">
                <a:extLst>
                  <a:ext uri="{FF2B5EF4-FFF2-40B4-BE49-F238E27FC236}">
                    <a16:creationId xmlns:a16="http://schemas.microsoft.com/office/drawing/2014/main" id="{8D344141-BA18-45FC-A923-4D3C57379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37931" name="Oval 61">
                  <a:extLst>
                    <a:ext uri="{FF2B5EF4-FFF2-40B4-BE49-F238E27FC236}">
                      <a16:creationId xmlns:a16="http://schemas.microsoft.com/office/drawing/2014/main" id="{A0B9B67D-F60B-4B6D-8DC7-4F677EEF9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2" name="Oval 62">
                  <a:extLst>
                    <a:ext uri="{FF2B5EF4-FFF2-40B4-BE49-F238E27FC236}">
                      <a16:creationId xmlns:a16="http://schemas.microsoft.com/office/drawing/2014/main" id="{287E3CC0-1C66-42D9-BF59-9D0593E4B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3" name="Oval 63">
                  <a:extLst>
                    <a:ext uri="{FF2B5EF4-FFF2-40B4-BE49-F238E27FC236}">
                      <a16:creationId xmlns:a16="http://schemas.microsoft.com/office/drawing/2014/main" id="{39851F17-6FCA-4A43-B024-EBDDCF983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4" name="Oval 64">
                  <a:extLst>
                    <a:ext uri="{FF2B5EF4-FFF2-40B4-BE49-F238E27FC236}">
                      <a16:creationId xmlns:a16="http://schemas.microsoft.com/office/drawing/2014/main" id="{9A84FB11-3225-4B18-AD08-30CE96878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5" name="Oval 65">
                  <a:extLst>
                    <a:ext uri="{FF2B5EF4-FFF2-40B4-BE49-F238E27FC236}">
                      <a16:creationId xmlns:a16="http://schemas.microsoft.com/office/drawing/2014/main" id="{6742C2B3-95F5-4F1C-8D21-FD808EC46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6" name="Oval 66">
                  <a:extLst>
                    <a:ext uri="{FF2B5EF4-FFF2-40B4-BE49-F238E27FC236}">
                      <a16:creationId xmlns:a16="http://schemas.microsoft.com/office/drawing/2014/main" id="{5DD9F028-AF08-4F1B-827C-F92B7FBB9A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7" name="Oval 67">
                  <a:extLst>
                    <a:ext uri="{FF2B5EF4-FFF2-40B4-BE49-F238E27FC236}">
                      <a16:creationId xmlns:a16="http://schemas.microsoft.com/office/drawing/2014/main" id="{38FA3D12-01B6-4B28-A42F-928316543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8" name="Oval 68">
                  <a:extLst>
                    <a:ext uri="{FF2B5EF4-FFF2-40B4-BE49-F238E27FC236}">
                      <a16:creationId xmlns:a16="http://schemas.microsoft.com/office/drawing/2014/main" id="{EA3C51E3-5433-49D1-AC20-A528AF1DC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7939" name="Oval 69">
                  <a:extLst>
                    <a:ext uri="{FF2B5EF4-FFF2-40B4-BE49-F238E27FC236}">
                      <a16:creationId xmlns:a16="http://schemas.microsoft.com/office/drawing/2014/main" id="{FC8A2580-BE1E-4DB3-ADE1-70ED4A7EE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7925" name="Text Box 70">
              <a:extLst>
                <a:ext uri="{FF2B5EF4-FFF2-40B4-BE49-F238E27FC236}">
                  <a16:creationId xmlns:a16="http://schemas.microsoft.com/office/drawing/2014/main" id="{ED205264-FD0D-46DE-A14A-80C24323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816"/>
              <a:ext cx="637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7926" name="Text Box 71">
              <a:extLst>
                <a:ext uri="{FF2B5EF4-FFF2-40B4-BE49-F238E27FC236}">
                  <a16:creationId xmlns:a16="http://schemas.microsoft.com/office/drawing/2014/main" id="{5F84F8BD-AB20-4E9C-81C5-4F39B4F8D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816"/>
              <a:ext cx="680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49FEF1A4-DA7B-475F-9A52-BE5EC4A75C49}"/>
              </a:ext>
            </a:extLst>
          </p:cNvPr>
          <p:cNvGrpSpPr>
            <a:grpSpLocks/>
          </p:cNvGrpSpPr>
          <p:nvPr/>
        </p:nvGrpSpPr>
        <p:grpSpPr bwMode="auto">
          <a:xfrm>
            <a:off x="6488431" y="3265852"/>
            <a:ext cx="3878263" cy="2820988"/>
            <a:chOff x="3120" y="960"/>
            <a:chExt cx="2443" cy="1777"/>
          </a:xfrm>
        </p:grpSpPr>
        <p:sp>
          <p:nvSpPr>
            <p:cNvPr id="37913" name="Line 19">
              <a:extLst>
                <a:ext uri="{FF2B5EF4-FFF2-40B4-BE49-F238E27FC236}">
                  <a16:creationId xmlns:a16="http://schemas.microsoft.com/office/drawing/2014/main" id="{B7F1C488-DF9D-4C4F-820F-38F98C66C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440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4" name="Line 21">
              <a:extLst>
                <a:ext uri="{FF2B5EF4-FFF2-40B4-BE49-F238E27FC236}">
                  <a16:creationId xmlns:a16="http://schemas.microsoft.com/office/drawing/2014/main" id="{415F9204-29A0-44F3-8DD1-4651C1167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5" name="Text Box 5">
              <a:extLst>
                <a:ext uri="{FF2B5EF4-FFF2-40B4-BE49-F238E27FC236}">
                  <a16:creationId xmlns:a16="http://schemas.microsoft.com/office/drawing/2014/main" id="{D44EECD9-56BB-4145-AD41-9C7EDF93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44"/>
              <a:ext cx="100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 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7916" name="Text Box 6">
              <a:extLst>
                <a:ext uri="{FF2B5EF4-FFF2-40B4-BE49-F238E27FC236}">
                  <a16:creationId xmlns:a16="http://schemas.microsoft.com/office/drawing/2014/main" id="{31827B0E-B039-44EB-A185-51BDB6828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6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Left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Suck(R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7917" name="Line 15">
              <a:extLst>
                <a:ext uri="{FF2B5EF4-FFF2-40B4-BE49-F238E27FC236}">
                  <a16:creationId xmlns:a16="http://schemas.microsoft.com/office/drawing/2014/main" id="{0C11FABC-1184-40E7-803D-78074E4B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8" name="Line 16">
              <a:extLst>
                <a:ext uri="{FF2B5EF4-FFF2-40B4-BE49-F238E27FC236}">
                  <a16:creationId xmlns:a16="http://schemas.microsoft.com/office/drawing/2014/main" id="{1A421066-4A2C-4EE9-A963-148298985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3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9" name="Line 17">
              <a:extLst>
                <a:ext uri="{FF2B5EF4-FFF2-40B4-BE49-F238E27FC236}">
                  <a16:creationId xmlns:a16="http://schemas.microsoft.com/office/drawing/2014/main" id="{C66C1174-1D9A-44F2-B9D7-CAE70A72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0" name="Line 18">
              <a:extLst>
                <a:ext uri="{FF2B5EF4-FFF2-40B4-BE49-F238E27FC236}">
                  <a16:creationId xmlns:a16="http://schemas.microsoft.com/office/drawing/2014/main" id="{10386A34-2666-491B-AB55-08C3F41C6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1" name="Line 20">
              <a:extLst>
                <a:ext uri="{FF2B5EF4-FFF2-40B4-BE49-F238E27FC236}">
                  <a16:creationId xmlns:a16="http://schemas.microsoft.com/office/drawing/2014/main" id="{2A0BAD52-6B89-4A47-8680-E05B41077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2" name="Text Box 33">
              <a:extLst>
                <a:ext uri="{FF2B5EF4-FFF2-40B4-BE49-F238E27FC236}">
                  <a16:creationId xmlns:a16="http://schemas.microsoft.com/office/drawing/2014/main" id="{E2300A39-CF15-4D50-8B38-6D0E13978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60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7923" name="Text Box 34">
              <a:extLst>
                <a:ext uri="{FF2B5EF4-FFF2-40B4-BE49-F238E27FC236}">
                  <a16:creationId xmlns:a16="http://schemas.microsoft.com/office/drawing/2014/main" id="{F30320A5-10CB-435A-92CD-E201234FC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96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37894" name="Group 47">
            <a:extLst>
              <a:ext uri="{FF2B5EF4-FFF2-40B4-BE49-F238E27FC236}">
                <a16:creationId xmlns:a16="http://schemas.microsoft.com/office/drawing/2014/main" id="{A7EB3700-7209-45BF-8660-483D1D9CF3A8}"/>
              </a:ext>
            </a:extLst>
          </p:cNvPr>
          <p:cNvGrpSpPr>
            <a:grpSpLocks/>
          </p:cNvGrpSpPr>
          <p:nvPr/>
        </p:nvGrpSpPr>
        <p:grpSpPr bwMode="auto">
          <a:xfrm>
            <a:off x="1764030" y="3265852"/>
            <a:ext cx="1498600" cy="1250950"/>
            <a:chOff x="144" y="960"/>
            <a:chExt cx="944" cy="788"/>
          </a:xfrm>
        </p:grpSpPr>
        <p:sp>
          <p:nvSpPr>
            <p:cNvPr id="37911" name="Text Box 2">
              <a:extLst>
                <a:ext uri="{FF2B5EF4-FFF2-40B4-BE49-F238E27FC236}">
                  <a16:creationId xmlns:a16="http://schemas.microsoft.com/office/drawing/2014/main" id="{B7D27C12-A3D6-4DBF-AFC2-1168CF4B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44"/>
              <a:ext cx="9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7912" name="Text Box 35">
              <a:extLst>
                <a:ext uri="{FF2B5EF4-FFF2-40B4-BE49-F238E27FC236}">
                  <a16:creationId xmlns:a16="http://schemas.microsoft.com/office/drawing/2014/main" id="{613CB21B-5EEE-44DE-87A8-C5D81FA1D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5BE6B210-5106-493B-88F6-8BCCA100B80A}"/>
              </a:ext>
            </a:extLst>
          </p:cNvPr>
          <p:cNvGrpSpPr>
            <a:grpSpLocks/>
          </p:cNvGrpSpPr>
          <p:nvPr/>
        </p:nvGrpSpPr>
        <p:grpSpPr bwMode="auto">
          <a:xfrm>
            <a:off x="2830831" y="3265852"/>
            <a:ext cx="4106863" cy="2820988"/>
            <a:chOff x="816" y="960"/>
            <a:chExt cx="2587" cy="1777"/>
          </a:xfrm>
        </p:grpSpPr>
        <p:sp>
          <p:nvSpPr>
            <p:cNvPr id="37901" name="Text Box 3">
              <a:extLst>
                <a:ext uri="{FF2B5EF4-FFF2-40B4-BE49-F238E27FC236}">
                  <a16:creationId xmlns:a16="http://schemas.microsoft.com/office/drawing/2014/main" id="{CEE6A33E-1892-4891-A84B-CE658B682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6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Right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Suck(R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7902" name="Text Box 4">
              <a:extLst>
                <a:ext uri="{FF2B5EF4-FFF2-40B4-BE49-F238E27FC236}">
                  <a16:creationId xmlns:a16="http://schemas.microsoft.com/office/drawing/2014/main" id="{F229DDD4-5C1C-47DD-8D9A-D2A21821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44"/>
              <a:ext cx="100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  <a:r>
                <a:rPr lang="en-US" altLang="en-US" sz="1800">
                  <a:latin typeface="Comic Sans MS" panose="030F0702030302020204" pitchFamily="66" charset="0"/>
                </a:rPr>
                <a:t> </a:t>
              </a: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 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7903" name="Line 8">
              <a:extLst>
                <a:ext uri="{FF2B5EF4-FFF2-40B4-BE49-F238E27FC236}">
                  <a16:creationId xmlns:a16="http://schemas.microsoft.com/office/drawing/2014/main" id="{6B97088C-AA86-428C-B918-3C6749386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0">
              <a:extLst>
                <a:ext uri="{FF2B5EF4-FFF2-40B4-BE49-F238E27FC236}">
                  <a16:creationId xmlns:a16="http://schemas.microsoft.com/office/drawing/2014/main" id="{0C298951-42E8-4B06-BE3E-B1021661E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3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5" name="Line 11">
              <a:extLst>
                <a:ext uri="{FF2B5EF4-FFF2-40B4-BE49-F238E27FC236}">
                  <a16:creationId xmlns:a16="http://schemas.microsoft.com/office/drawing/2014/main" id="{A9E59751-3695-4F0C-AE37-ED964FAFB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6" name="Line 12">
              <a:extLst>
                <a:ext uri="{FF2B5EF4-FFF2-40B4-BE49-F238E27FC236}">
                  <a16:creationId xmlns:a16="http://schemas.microsoft.com/office/drawing/2014/main" id="{9611AE1F-C906-4875-9398-10DCA29C0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824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7" name="Line 13">
              <a:extLst>
                <a:ext uri="{FF2B5EF4-FFF2-40B4-BE49-F238E27FC236}">
                  <a16:creationId xmlns:a16="http://schemas.microsoft.com/office/drawing/2014/main" id="{518AC08B-F310-4864-A13B-2CED5666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38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8" name="Line 14">
              <a:extLst>
                <a:ext uri="{FF2B5EF4-FFF2-40B4-BE49-F238E27FC236}">
                  <a16:creationId xmlns:a16="http://schemas.microsoft.com/office/drawing/2014/main" id="{91C4C4CB-A030-41FB-90C6-FA3D6736D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632"/>
              <a:ext cx="33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9" name="Text Box 32">
              <a:extLst>
                <a:ext uri="{FF2B5EF4-FFF2-40B4-BE49-F238E27FC236}">
                  <a16:creationId xmlns:a16="http://schemas.microsoft.com/office/drawing/2014/main" id="{60625CA0-D4E6-4C15-9496-F6A48C009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60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7910" name="Text Box 37">
              <a:extLst>
                <a:ext uri="{FF2B5EF4-FFF2-40B4-BE49-F238E27FC236}">
                  <a16:creationId xmlns:a16="http://schemas.microsoft.com/office/drawing/2014/main" id="{5F30F35E-F3D3-4832-8C15-1EA8B5265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60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  <a:r>
                <a:rPr lang="en-US" altLang="en-US" baseline="-250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8" name="Group 54">
            <a:extLst>
              <a:ext uri="{FF2B5EF4-FFF2-40B4-BE49-F238E27FC236}">
                <a16:creationId xmlns:a16="http://schemas.microsoft.com/office/drawing/2014/main" id="{28A52B16-3FA4-4387-96BA-F6D62C3AA20B}"/>
              </a:ext>
            </a:extLst>
          </p:cNvPr>
          <p:cNvGrpSpPr>
            <a:grpSpLocks/>
          </p:cNvGrpSpPr>
          <p:nvPr/>
        </p:nvGrpSpPr>
        <p:grpSpPr bwMode="auto">
          <a:xfrm>
            <a:off x="1840230" y="4104052"/>
            <a:ext cx="2362200" cy="1708150"/>
            <a:chOff x="192" y="1344"/>
            <a:chExt cx="1488" cy="1076"/>
          </a:xfrm>
        </p:grpSpPr>
        <p:sp>
          <p:nvSpPr>
            <p:cNvPr id="37898" name="Text Box 51">
              <a:extLst>
                <a:ext uri="{FF2B5EF4-FFF2-40B4-BE49-F238E27FC236}">
                  <a16:creationId xmlns:a16="http://schemas.microsoft.com/office/drawing/2014/main" id="{22ADE344-1F7F-4374-AEC3-0566BABA7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016"/>
              <a:ext cx="8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5F5F5F"/>
                  </a:solidFill>
                  <a:latin typeface="Comic Sans MS" panose="030F0702030302020204" pitchFamily="66" charset="0"/>
                </a:rPr>
                <a:t>persistence</a:t>
              </a:r>
            </a:p>
            <a:p>
              <a:pPr algn="ctr" eaLnBrk="1" hangingPunct="1"/>
              <a:r>
                <a:rPr lang="en-US" altLang="en-US" sz="1800" dirty="0">
                  <a:solidFill>
                    <a:srgbClr val="5F5F5F"/>
                  </a:solidFill>
                  <a:latin typeface="Comic Sans MS" panose="030F0702030302020204" pitchFamily="66" charset="0"/>
                </a:rPr>
                <a:t>actions</a:t>
              </a:r>
            </a:p>
          </p:txBody>
        </p:sp>
        <p:sp>
          <p:nvSpPr>
            <p:cNvPr id="37899" name="Line 52">
              <a:extLst>
                <a:ext uri="{FF2B5EF4-FFF2-40B4-BE49-F238E27FC236}">
                  <a16:creationId xmlns:a16="http://schemas.microsoft.com/office/drawing/2014/main" id="{B1392036-8F31-4F2A-8779-DCAFEC2A2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344"/>
              <a:ext cx="1056" cy="72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53">
              <a:extLst>
                <a:ext uri="{FF2B5EF4-FFF2-40B4-BE49-F238E27FC236}">
                  <a16:creationId xmlns:a16="http://schemas.microsoft.com/office/drawing/2014/main" id="{024BD729-267E-42C0-9D73-6B949AD04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488"/>
              <a:ext cx="1056" cy="57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4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4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4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8EE2FB5D-0C16-48BD-BC1B-29794EC85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286" y="67576"/>
            <a:ext cx="11901714" cy="1023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Comic Sans MS" panose="030F0702030302020204" pitchFamily="66" charset="0"/>
              </a:rPr>
              <a:t>Planning Graph for a State of the Vacuum Robot</a:t>
            </a:r>
          </a:p>
        </p:txBody>
      </p:sp>
      <p:sp>
        <p:nvSpPr>
          <p:cNvPr id="38919" name="Text Box 29">
            <a:extLst>
              <a:ext uri="{FF2B5EF4-FFF2-40B4-BE49-F238E27FC236}">
                <a16:creationId xmlns:a16="http://schemas.microsoft.com/office/drawing/2014/main" id="{B3DB7F54-06DF-461B-8D19-0B2D061CD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201085"/>
            <a:ext cx="11611428" cy="4817294"/>
          </a:xfrm>
          <a:noFill/>
        </p:spPr>
        <p:txBody>
          <a:bodyPr/>
          <a:lstStyle/>
          <a:p>
            <a:pPr marL="344488" indent="-344488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The smallest value of </a:t>
            </a:r>
            <a:r>
              <a:rPr lang="en-US" alt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such that S</a:t>
            </a:r>
            <a:r>
              <a:rPr lang="en-US" altLang="en-US" sz="20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contains all the goal propositions is called the </a:t>
            </a:r>
            <a:r>
              <a:rPr lang="en-US" altLang="en-US" sz="2000" dirty="0">
                <a:solidFill>
                  <a:srgbClr val="990033"/>
                </a:solidFill>
                <a:latin typeface="Comic Sans MS" panose="030F0702030302020204" pitchFamily="66" charset="0"/>
              </a:rPr>
              <a:t>level cost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of the goal (here </a:t>
            </a:r>
            <a:r>
              <a:rPr lang="en-US" alt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=2) </a:t>
            </a:r>
          </a:p>
          <a:p>
            <a:pPr marL="344488" indent="-344488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By construction of the planning graph, it is a lower bound on the number of actions needed to reach the goal</a:t>
            </a:r>
          </a:p>
          <a:p>
            <a:pPr marL="344488" indent="-344488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In this case, 2 is the actual length of the shortest path to the goal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A62A91ED-D3BC-4EE2-8ED9-386721B9A76C}"/>
              </a:ext>
            </a:extLst>
          </p:cNvPr>
          <p:cNvGrpSpPr>
            <a:grpSpLocks/>
          </p:cNvGrpSpPr>
          <p:nvPr/>
        </p:nvGrpSpPr>
        <p:grpSpPr bwMode="auto">
          <a:xfrm>
            <a:off x="6808471" y="3351379"/>
            <a:ext cx="3878263" cy="2820988"/>
            <a:chOff x="3120" y="960"/>
            <a:chExt cx="2443" cy="1777"/>
          </a:xfrm>
        </p:grpSpPr>
        <p:sp>
          <p:nvSpPr>
            <p:cNvPr id="38949" name="Line 4">
              <a:extLst>
                <a:ext uri="{FF2B5EF4-FFF2-40B4-BE49-F238E27FC236}">
                  <a16:creationId xmlns:a16="http://schemas.microsoft.com/office/drawing/2014/main" id="{2539B9A8-BCD8-4AB4-A1E6-64488D957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440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0" name="Line 5">
              <a:extLst>
                <a:ext uri="{FF2B5EF4-FFF2-40B4-BE49-F238E27FC236}">
                  <a16:creationId xmlns:a16="http://schemas.microsoft.com/office/drawing/2014/main" id="{3E47F02A-D3D2-469D-B548-1A775777B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1" name="Text Box 6">
              <a:extLst>
                <a:ext uri="{FF2B5EF4-FFF2-40B4-BE49-F238E27FC236}">
                  <a16:creationId xmlns:a16="http://schemas.microsoft.com/office/drawing/2014/main" id="{603536CC-03B2-4F9C-94A1-966E38C2E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44"/>
              <a:ext cx="100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 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8952" name="Text Box 7">
              <a:extLst>
                <a:ext uri="{FF2B5EF4-FFF2-40B4-BE49-F238E27FC236}">
                  <a16:creationId xmlns:a16="http://schemas.microsoft.com/office/drawing/2014/main" id="{8CE5B06C-BDB5-406A-A986-CF52E8BD1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6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Left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Suck(R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8953" name="Line 8">
              <a:extLst>
                <a:ext uri="{FF2B5EF4-FFF2-40B4-BE49-F238E27FC236}">
                  <a16:creationId xmlns:a16="http://schemas.microsoft.com/office/drawing/2014/main" id="{546C9640-5C35-4A65-8883-9903280E2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4" name="Line 9">
              <a:extLst>
                <a:ext uri="{FF2B5EF4-FFF2-40B4-BE49-F238E27FC236}">
                  <a16:creationId xmlns:a16="http://schemas.microsoft.com/office/drawing/2014/main" id="{3A5576F3-B82C-435E-BE44-6499778CB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3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5" name="Line 10">
              <a:extLst>
                <a:ext uri="{FF2B5EF4-FFF2-40B4-BE49-F238E27FC236}">
                  <a16:creationId xmlns:a16="http://schemas.microsoft.com/office/drawing/2014/main" id="{F55480CB-8914-4855-8AAD-BCC7B866D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6" name="Line 11">
              <a:extLst>
                <a:ext uri="{FF2B5EF4-FFF2-40B4-BE49-F238E27FC236}">
                  <a16:creationId xmlns:a16="http://schemas.microsoft.com/office/drawing/2014/main" id="{B0ED46DE-23B3-4C67-9089-B29142F91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7" name="Line 12">
              <a:extLst>
                <a:ext uri="{FF2B5EF4-FFF2-40B4-BE49-F238E27FC236}">
                  <a16:creationId xmlns:a16="http://schemas.microsoft.com/office/drawing/2014/main" id="{768EE5CC-A899-4E69-8A45-37F0355D5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8" name="Text Box 13">
              <a:extLst>
                <a:ext uri="{FF2B5EF4-FFF2-40B4-BE49-F238E27FC236}">
                  <a16:creationId xmlns:a16="http://schemas.microsoft.com/office/drawing/2014/main" id="{3519A2D6-4410-4302-994E-10C4851E2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60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8959" name="Text Box 14">
              <a:extLst>
                <a:ext uri="{FF2B5EF4-FFF2-40B4-BE49-F238E27FC236}">
                  <a16:creationId xmlns:a16="http://schemas.microsoft.com/office/drawing/2014/main" id="{A511BAED-00D7-4AF7-8239-A789CBB54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96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38917" name="Group 15">
            <a:extLst>
              <a:ext uri="{FF2B5EF4-FFF2-40B4-BE49-F238E27FC236}">
                <a16:creationId xmlns:a16="http://schemas.microsoft.com/office/drawing/2014/main" id="{AFBA98F9-6FC3-4E8E-8AD0-9DF5984FC809}"/>
              </a:ext>
            </a:extLst>
          </p:cNvPr>
          <p:cNvGrpSpPr>
            <a:grpSpLocks/>
          </p:cNvGrpSpPr>
          <p:nvPr/>
        </p:nvGrpSpPr>
        <p:grpSpPr bwMode="auto">
          <a:xfrm>
            <a:off x="2084070" y="3351379"/>
            <a:ext cx="1498600" cy="1250950"/>
            <a:chOff x="144" y="960"/>
            <a:chExt cx="944" cy="788"/>
          </a:xfrm>
        </p:grpSpPr>
        <p:sp>
          <p:nvSpPr>
            <p:cNvPr id="38947" name="Text Box 16">
              <a:extLst>
                <a:ext uri="{FF2B5EF4-FFF2-40B4-BE49-F238E27FC236}">
                  <a16:creationId xmlns:a16="http://schemas.microsoft.com/office/drawing/2014/main" id="{AF113892-6015-41B3-8C6B-FDE9015B6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44"/>
              <a:ext cx="9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8948" name="Text Box 17">
              <a:extLst>
                <a:ext uri="{FF2B5EF4-FFF2-40B4-BE49-F238E27FC236}">
                  <a16:creationId xmlns:a16="http://schemas.microsoft.com/office/drawing/2014/main" id="{AA20C1FB-A734-4D06-BB56-CC4700B41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38918" name="Group 18">
            <a:extLst>
              <a:ext uri="{FF2B5EF4-FFF2-40B4-BE49-F238E27FC236}">
                <a16:creationId xmlns:a16="http://schemas.microsoft.com/office/drawing/2014/main" id="{284C9F91-75A5-4955-83E9-78B911054FCD}"/>
              </a:ext>
            </a:extLst>
          </p:cNvPr>
          <p:cNvGrpSpPr>
            <a:grpSpLocks/>
          </p:cNvGrpSpPr>
          <p:nvPr/>
        </p:nvGrpSpPr>
        <p:grpSpPr bwMode="auto">
          <a:xfrm>
            <a:off x="3150871" y="3351379"/>
            <a:ext cx="4106863" cy="2820988"/>
            <a:chOff x="816" y="960"/>
            <a:chExt cx="2587" cy="1777"/>
          </a:xfrm>
        </p:grpSpPr>
        <p:sp>
          <p:nvSpPr>
            <p:cNvPr id="38937" name="Text Box 19">
              <a:extLst>
                <a:ext uri="{FF2B5EF4-FFF2-40B4-BE49-F238E27FC236}">
                  <a16:creationId xmlns:a16="http://schemas.microsoft.com/office/drawing/2014/main" id="{A4CEBC22-D620-491C-85CA-240D21331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6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Right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Suck(R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8938" name="Text Box 20">
              <a:extLst>
                <a:ext uri="{FF2B5EF4-FFF2-40B4-BE49-F238E27FC236}">
                  <a16:creationId xmlns:a16="http://schemas.microsoft.com/office/drawing/2014/main" id="{D679394D-4921-433B-94B4-7B2FBB78E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44"/>
              <a:ext cx="100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  <a:r>
                <a:rPr lang="en-US" altLang="en-US" sz="1800">
                  <a:latin typeface="Comic Sans MS" panose="030F0702030302020204" pitchFamily="66" charset="0"/>
                </a:rPr>
                <a:t> </a:t>
              </a: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 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38939" name="Line 21">
              <a:extLst>
                <a:ext uri="{FF2B5EF4-FFF2-40B4-BE49-F238E27FC236}">
                  <a16:creationId xmlns:a16="http://schemas.microsoft.com/office/drawing/2014/main" id="{DFC8E844-DA02-4058-A4E7-507AC6DE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0" name="Line 22">
              <a:extLst>
                <a:ext uri="{FF2B5EF4-FFF2-40B4-BE49-F238E27FC236}">
                  <a16:creationId xmlns:a16="http://schemas.microsoft.com/office/drawing/2014/main" id="{6A100770-DAB9-4F69-9BC1-CF73F998C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3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1" name="Line 23">
              <a:extLst>
                <a:ext uri="{FF2B5EF4-FFF2-40B4-BE49-F238E27FC236}">
                  <a16:creationId xmlns:a16="http://schemas.microsoft.com/office/drawing/2014/main" id="{7D8579B5-D8D4-4247-9F6E-53DE1EB0F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2" name="Line 24">
              <a:extLst>
                <a:ext uri="{FF2B5EF4-FFF2-40B4-BE49-F238E27FC236}">
                  <a16:creationId xmlns:a16="http://schemas.microsoft.com/office/drawing/2014/main" id="{EEABCD00-FDE2-4A9D-99AE-9B0D66C73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824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3" name="Line 25">
              <a:extLst>
                <a:ext uri="{FF2B5EF4-FFF2-40B4-BE49-F238E27FC236}">
                  <a16:creationId xmlns:a16="http://schemas.microsoft.com/office/drawing/2014/main" id="{35A01620-3BAB-4D17-9D0B-EBEC8F0B6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38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4" name="Line 26">
              <a:extLst>
                <a:ext uri="{FF2B5EF4-FFF2-40B4-BE49-F238E27FC236}">
                  <a16:creationId xmlns:a16="http://schemas.microsoft.com/office/drawing/2014/main" id="{6BF77268-523B-4849-A7D1-1D86D4BEA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632"/>
              <a:ext cx="33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5" name="Text Box 27">
              <a:extLst>
                <a:ext uri="{FF2B5EF4-FFF2-40B4-BE49-F238E27FC236}">
                  <a16:creationId xmlns:a16="http://schemas.microsoft.com/office/drawing/2014/main" id="{6B30A0FB-2778-4FC5-A40C-C6BDC1B50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60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8946" name="Text Box 28">
              <a:extLst>
                <a:ext uri="{FF2B5EF4-FFF2-40B4-BE49-F238E27FC236}">
                  <a16:creationId xmlns:a16="http://schemas.microsoft.com/office/drawing/2014/main" id="{B002EE74-2D5B-4F29-9E25-041791D01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60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  <a:r>
                <a:rPr lang="en-US" altLang="en-US" baseline="-250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38920" name="Group 34">
            <a:extLst>
              <a:ext uri="{FF2B5EF4-FFF2-40B4-BE49-F238E27FC236}">
                <a16:creationId xmlns:a16="http://schemas.microsoft.com/office/drawing/2014/main" id="{14451BCC-9357-43E3-8F44-1ADE15244486}"/>
              </a:ext>
            </a:extLst>
          </p:cNvPr>
          <p:cNvGrpSpPr>
            <a:grpSpLocks/>
          </p:cNvGrpSpPr>
          <p:nvPr/>
        </p:nvGrpSpPr>
        <p:grpSpPr bwMode="auto">
          <a:xfrm>
            <a:off x="2084070" y="4951579"/>
            <a:ext cx="1600200" cy="1066800"/>
            <a:chOff x="1728" y="768"/>
            <a:chExt cx="2160" cy="1536"/>
          </a:xfrm>
        </p:grpSpPr>
        <p:grpSp>
          <p:nvGrpSpPr>
            <p:cNvPr id="38921" name="Group 35">
              <a:extLst>
                <a:ext uri="{FF2B5EF4-FFF2-40B4-BE49-F238E27FC236}">
                  <a16:creationId xmlns:a16="http://schemas.microsoft.com/office/drawing/2014/main" id="{48999E5B-3F75-44F5-B729-5CCA042B4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768"/>
              <a:ext cx="2160" cy="1536"/>
              <a:chOff x="720" y="528"/>
              <a:chExt cx="2016" cy="1344"/>
            </a:xfrm>
          </p:grpSpPr>
          <p:sp>
            <p:nvSpPr>
              <p:cNvPr id="38924" name="Rectangle 36">
                <a:extLst>
                  <a:ext uri="{FF2B5EF4-FFF2-40B4-BE49-F238E27FC236}">
                    <a16:creationId xmlns:a16="http://schemas.microsoft.com/office/drawing/2014/main" id="{F226F7C6-F350-4E37-9025-B2A210B6C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528"/>
                <a:ext cx="1481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800"/>
              </a:p>
            </p:txBody>
          </p:sp>
          <p:sp>
            <p:nvSpPr>
              <p:cNvPr id="38925" name="Rectangle 37">
                <a:extLst>
                  <a:ext uri="{FF2B5EF4-FFF2-40B4-BE49-F238E27FC236}">
                    <a16:creationId xmlns:a16="http://schemas.microsoft.com/office/drawing/2014/main" id="{A3948AE1-5A73-4FD7-AD66-78A62129B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1008" cy="1344"/>
              </a:xfrm>
              <a:prstGeom prst="rect">
                <a:avLst/>
              </a:prstGeom>
              <a:solidFill>
                <a:srgbClr val="FFF3B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38926" name="Picture 38" descr="Robby">
                <a:extLst>
                  <a:ext uri="{FF2B5EF4-FFF2-40B4-BE49-F238E27FC236}">
                    <a16:creationId xmlns:a16="http://schemas.microsoft.com/office/drawing/2014/main" id="{591E3692-E6F2-4D9F-A27E-47A0AD0984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4" y="1056"/>
                <a:ext cx="483" cy="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8927" name="Group 39">
                <a:extLst>
                  <a:ext uri="{FF2B5EF4-FFF2-40B4-BE49-F238E27FC236}">
                    <a16:creationId xmlns:a16="http://schemas.microsoft.com/office/drawing/2014/main" id="{BEDE3A6D-F7E2-4C15-9977-CC78B0558E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84"/>
                <a:ext cx="336" cy="203"/>
                <a:chOff x="2736" y="1776"/>
                <a:chExt cx="288" cy="192"/>
              </a:xfrm>
            </p:grpSpPr>
            <p:sp>
              <p:nvSpPr>
                <p:cNvPr id="38928" name="Oval 40">
                  <a:extLst>
                    <a:ext uri="{FF2B5EF4-FFF2-40B4-BE49-F238E27FC236}">
                      <a16:creationId xmlns:a16="http://schemas.microsoft.com/office/drawing/2014/main" id="{803C8148-D543-40C8-8324-BEA0EC38CD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29" name="Oval 41">
                  <a:extLst>
                    <a:ext uri="{FF2B5EF4-FFF2-40B4-BE49-F238E27FC236}">
                      <a16:creationId xmlns:a16="http://schemas.microsoft.com/office/drawing/2014/main" id="{FA2C8E6D-F291-400D-9389-06DD97D1F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30" name="Oval 42">
                  <a:extLst>
                    <a:ext uri="{FF2B5EF4-FFF2-40B4-BE49-F238E27FC236}">
                      <a16:creationId xmlns:a16="http://schemas.microsoft.com/office/drawing/2014/main" id="{03DD2973-7EA9-42F3-8991-49177441E8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31" name="Oval 43">
                  <a:extLst>
                    <a:ext uri="{FF2B5EF4-FFF2-40B4-BE49-F238E27FC236}">
                      <a16:creationId xmlns:a16="http://schemas.microsoft.com/office/drawing/2014/main" id="{4D22251C-949E-4286-B69D-FADFDFF62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32" name="Oval 44">
                  <a:extLst>
                    <a:ext uri="{FF2B5EF4-FFF2-40B4-BE49-F238E27FC236}">
                      <a16:creationId xmlns:a16="http://schemas.microsoft.com/office/drawing/2014/main" id="{702119D2-79C2-46B4-A9D7-896E607AE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8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33" name="Oval 45">
                  <a:extLst>
                    <a:ext uri="{FF2B5EF4-FFF2-40B4-BE49-F238E27FC236}">
                      <a16:creationId xmlns:a16="http://schemas.microsoft.com/office/drawing/2014/main" id="{50C9557D-E3A7-4D91-84A8-7034C17FD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34" name="Oval 46">
                  <a:extLst>
                    <a:ext uri="{FF2B5EF4-FFF2-40B4-BE49-F238E27FC236}">
                      <a16:creationId xmlns:a16="http://schemas.microsoft.com/office/drawing/2014/main" id="{36B1B5CD-96A1-4B2C-8312-A44F541E0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35" name="Oval 47">
                  <a:extLst>
                    <a:ext uri="{FF2B5EF4-FFF2-40B4-BE49-F238E27FC236}">
                      <a16:creationId xmlns:a16="http://schemas.microsoft.com/office/drawing/2014/main" id="{7F18C1EB-B515-4C94-8CBB-D612ACCB2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8936" name="Oval 48">
                  <a:extLst>
                    <a:ext uri="{FF2B5EF4-FFF2-40B4-BE49-F238E27FC236}">
                      <a16:creationId xmlns:a16="http://schemas.microsoft.com/office/drawing/2014/main" id="{34D45C9F-45F3-4C21-8F33-307702168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92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8922" name="Text Box 49">
              <a:extLst>
                <a:ext uri="{FF2B5EF4-FFF2-40B4-BE49-F238E27FC236}">
                  <a16:creationId xmlns:a16="http://schemas.microsoft.com/office/drawing/2014/main" id="{64FA69AE-9CEB-483F-9C0A-6A87CB1B8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816"/>
              <a:ext cx="637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8923" name="Text Box 50">
              <a:extLst>
                <a:ext uri="{FF2B5EF4-FFF2-40B4-BE49-F238E27FC236}">
                  <a16:creationId xmlns:a16="http://schemas.microsoft.com/office/drawing/2014/main" id="{AC519FEE-1C81-4D46-A745-797483EF9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816"/>
              <a:ext cx="680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C6EFFF46-934D-4B7A-9EDA-D42B368A2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286" y="67576"/>
            <a:ext cx="11901714" cy="1023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Planning Graph for Another State</a:t>
            </a:r>
          </a:p>
        </p:txBody>
      </p:sp>
      <p:sp>
        <p:nvSpPr>
          <p:cNvPr id="39951" name="Text Box 29">
            <a:extLst>
              <a:ext uri="{FF2B5EF4-FFF2-40B4-BE49-F238E27FC236}">
                <a16:creationId xmlns:a16="http://schemas.microsoft.com/office/drawing/2014/main" id="{BA1946B7-34E7-4AF5-807E-9B7058924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355073"/>
            <a:ext cx="11356884" cy="4817294"/>
          </a:xfrm>
          <a:noFill/>
        </p:spPr>
        <p:txBody>
          <a:bodyPr/>
          <a:lstStyle/>
          <a:p>
            <a:pPr marL="344488" indent="-344488"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The </a:t>
            </a:r>
            <a:r>
              <a:rPr lang="en-US" altLang="en-US" sz="2000" dirty="0">
                <a:solidFill>
                  <a:srgbClr val="990033"/>
                </a:solidFill>
                <a:latin typeface="Comic Sans MS" panose="030F0702030302020204" pitchFamily="66" charset="0"/>
              </a:rPr>
              <a:t>level cost</a:t>
            </a:r>
            <a:r>
              <a:rPr lang="en-US" alt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of the goal is 1, which again is the actual length of the shortest path to the goal</a:t>
            </a:r>
          </a:p>
        </p:txBody>
      </p:sp>
      <p:grpSp>
        <p:nvGrpSpPr>
          <p:cNvPr id="39940" name="Group 15">
            <a:extLst>
              <a:ext uri="{FF2B5EF4-FFF2-40B4-BE49-F238E27FC236}">
                <a16:creationId xmlns:a16="http://schemas.microsoft.com/office/drawing/2014/main" id="{211B197A-3245-4155-B7CD-193B880B078F}"/>
              </a:ext>
            </a:extLst>
          </p:cNvPr>
          <p:cNvGrpSpPr>
            <a:grpSpLocks/>
          </p:cNvGrpSpPr>
          <p:nvPr/>
        </p:nvGrpSpPr>
        <p:grpSpPr bwMode="auto">
          <a:xfrm>
            <a:off x="3158490" y="2594610"/>
            <a:ext cx="1524000" cy="1250950"/>
            <a:chOff x="144" y="960"/>
            <a:chExt cx="960" cy="788"/>
          </a:xfrm>
        </p:grpSpPr>
        <p:sp>
          <p:nvSpPr>
            <p:cNvPr id="39968" name="Text Box 16">
              <a:extLst>
                <a:ext uri="{FF2B5EF4-FFF2-40B4-BE49-F238E27FC236}">
                  <a16:creationId xmlns:a16="http://schemas.microsoft.com/office/drawing/2014/main" id="{8E4E99CE-79D0-4587-B2A9-7C4B7BB5F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44"/>
              <a:ext cx="9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39969" name="Text Box 17">
              <a:extLst>
                <a:ext uri="{FF2B5EF4-FFF2-40B4-BE49-F238E27FC236}">
                  <a16:creationId xmlns:a16="http://schemas.microsoft.com/office/drawing/2014/main" id="{3CE907EA-6541-4EA4-AE67-F358CDDB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39941" name="Text Box 19">
            <a:extLst>
              <a:ext uri="{FF2B5EF4-FFF2-40B4-BE49-F238E27FC236}">
                <a16:creationId xmlns:a16="http://schemas.microsoft.com/office/drawing/2014/main" id="{EF1165FE-008B-4C25-B437-AB20FBA4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91" y="4499610"/>
            <a:ext cx="11080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Left</a:t>
            </a:r>
          </a:p>
          <a:p>
            <a:pPr eaLnBrk="1" hangingPunct="1"/>
            <a:endParaRPr lang="en-US" altLang="en-US" sz="18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Suck(R</a:t>
            </a:r>
            <a:r>
              <a:rPr lang="en-US" altLang="en-US" sz="1800" baseline="-25000"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9942" name="Text Box 20">
            <a:extLst>
              <a:ext uri="{FF2B5EF4-FFF2-40B4-BE49-F238E27FC236}">
                <a16:creationId xmlns:a16="http://schemas.microsoft.com/office/drawing/2014/main" id="{3C800F2F-665D-480C-B1E6-52BF3001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890" y="3204211"/>
            <a:ext cx="1524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In(Robot,R</a:t>
            </a:r>
            <a:r>
              <a:rPr lang="en-US" altLang="en-US" sz="1800" baseline="-25000"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Clean(R</a:t>
            </a:r>
            <a:r>
              <a:rPr lang="en-US" altLang="en-US" sz="18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In(Robot,R</a:t>
            </a:r>
            <a:r>
              <a:rPr lang="en-US" altLang="en-US" sz="1800" baseline="-25000">
                <a:latin typeface="Comic Sans MS" panose="030F0702030302020204" pitchFamily="66" charset="0"/>
              </a:rPr>
              <a:t>1</a:t>
            </a:r>
            <a:r>
              <a:rPr lang="en-US" altLang="en-US" sz="1800"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Clean(R</a:t>
            </a:r>
            <a:r>
              <a:rPr lang="en-US" altLang="en-US" sz="18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endParaRPr lang="en-US" altLang="en-US" sz="180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3" name="Line 21">
            <a:extLst>
              <a:ext uri="{FF2B5EF4-FFF2-40B4-BE49-F238E27FC236}">
                <a16:creationId xmlns:a16="http://schemas.microsoft.com/office/drawing/2014/main" id="{B92010D4-B9EC-41CE-9A76-C4BA2D097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290" y="343281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4" name="Line 22">
            <a:extLst>
              <a:ext uri="{FF2B5EF4-FFF2-40B4-BE49-F238E27FC236}">
                <a16:creationId xmlns:a16="http://schemas.microsoft.com/office/drawing/2014/main" id="{E348F5C7-3944-4F59-BBDF-C928C55CC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290" y="366141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5" name="Line 23">
            <a:extLst>
              <a:ext uri="{FF2B5EF4-FFF2-40B4-BE49-F238E27FC236}">
                <a16:creationId xmlns:a16="http://schemas.microsoft.com/office/drawing/2014/main" id="{9CFE3EDC-619C-4EBF-8F46-65A1A20F0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290" y="343281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6" name="Line 24">
            <a:extLst>
              <a:ext uri="{FF2B5EF4-FFF2-40B4-BE49-F238E27FC236}">
                <a16:creationId xmlns:a16="http://schemas.microsoft.com/office/drawing/2014/main" id="{16653053-57A5-44AF-8FBB-9C514CA023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5490" y="396621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7" name="Line 25">
            <a:extLst>
              <a:ext uri="{FF2B5EF4-FFF2-40B4-BE49-F238E27FC236}">
                <a16:creationId xmlns:a16="http://schemas.microsoft.com/office/drawing/2014/main" id="{78BC3AFC-0E73-43C9-999E-98561F19E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6290" y="3432810"/>
            <a:ext cx="609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8" name="Line 26">
            <a:extLst>
              <a:ext uri="{FF2B5EF4-FFF2-40B4-BE49-F238E27FC236}">
                <a16:creationId xmlns:a16="http://schemas.microsoft.com/office/drawing/2014/main" id="{32B80AAF-2720-4370-B54C-40E22C57A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6490" y="419481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9" name="Text Box 27">
            <a:extLst>
              <a:ext uri="{FF2B5EF4-FFF2-40B4-BE49-F238E27FC236}">
                <a16:creationId xmlns:a16="http://schemas.microsoft.com/office/drawing/2014/main" id="{CE879BA4-DF93-4C3A-9F99-C794E234E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91" y="259461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S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9950" name="Text Box 28">
            <a:extLst>
              <a:ext uri="{FF2B5EF4-FFF2-40B4-BE49-F238E27FC236}">
                <a16:creationId xmlns:a16="http://schemas.microsoft.com/office/drawing/2014/main" id="{E3BB8631-FCA2-4E8E-8B52-60EF6C4C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291" y="2594610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A</a:t>
            </a:r>
            <a:r>
              <a:rPr lang="en-US" altLang="en-US" baseline="-250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39952" name="Group 46">
            <a:extLst>
              <a:ext uri="{FF2B5EF4-FFF2-40B4-BE49-F238E27FC236}">
                <a16:creationId xmlns:a16="http://schemas.microsoft.com/office/drawing/2014/main" id="{EC63037E-29B1-4AC1-8429-66B8E3A98490}"/>
              </a:ext>
            </a:extLst>
          </p:cNvPr>
          <p:cNvGrpSpPr>
            <a:grpSpLocks/>
          </p:cNvGrpSpPr>
          <p:nvPr/>
        </p:nvGrpSpPr>
        <p:grpSpPr bwMode="auto">
          <a:xfrm>
            <a:off x="3158490" y="4194810"/>
            <a:ext cx="1600200" cy="1066800"/>
            <a:chOff x="3456" y="2256"/>
            <a:chExt cx="1920" cy="1152"/>
          </a:xfrm>
        </p:grpSpPr>
        <p:sp>
          <p:nvSpPr>
            <p:cNvPr id="39953" name="Rectangle 47">
              <a:extLst>
                <a:ext uri="{FF2B5EF4-FFF2-40B4-BE49-F238E27FC236}">
                  <a16:creationId xmlns:a16="http://schemas.microsoft.com/office/drawing/2014/main" id="{8A7E886A-39B1-4F3E-9C00-F595C402A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56"/>
              <a:ext cx="141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/>
            </a:p>
          </p:txBody>
        </p:sp>
        <p:sp>
          <p:nvSpPr>
            <p:cNvPr id="39954" name="Rectangle 48">
              <a:extLst>
                <a:ext uri="{FF2B5EF4-FFF2-40B4-BE49-F238E27FC236}">
                  <a16:creationId xmlns:a16="http://schemas.microsoft.com/office/drawing/2014/main" id="{267DCF21-6763-40B5-9BDA-196E1DC78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56"/>
              <a:ext cx="960" cy="1152"/>
            </a:xfrm>
            <a:prstGeom prst="rect">
              <a:avLst/>
            </a:prstGeom>
            <a:solidFill>
              <a:srgbClr val="FFF3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39955" name="Picture 49" descr="Robby">
              <a:extLst>
                <a:ext uri="{FF2B5EF4-FFF2-40B4-BE49-F238E27FC236}">
                  <a16:creationId xmlns:a16="http://schemas.microsoft.com/office/drawing/2014/main" id="{132E74E2-9261-4080-83F3-97ED19F87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2688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56" name="Group 50">
              <a:extLst>
                <a:ext uri="{FF2B5EF4-FFF2-40B4-BE49-F238E27FC236}">
                  <a16:creationId xmlns:a16="http://schemas.microsoft.com/office/drawing/2014/main" id="{D1010A1C-46D1-4EB4-BFC6-002ED6DBC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3" y="3161"/>
              <a:ext cx="320" cy="174"/>
              <a:chOff x="2736" y="1776"/>
              <a:chExt cx="288" cy="192"/>
            </a:xfrm>
          </p:grpSpPr>
          <p:sp>
            <p:nvSpPr>
              <p:cNvPr id="39959" name="Oval 51">
                <a:extLst>
                  <a:ext uri="{FF2B5EF4-FFF2-40B4-BE49-F238E27FC236}">
                    <a16:creationId xmlns:a16="http://schemas.microsoft.com/office/drawing/2014/main" id="{2B519C3E-7118-46AA-A03F-512D2D466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0" name="Oval 52">
                <a:extLst>
                  <a:ext uri="{FF2B5EF4-FFF2-40B4-BE49-F238E27FC236}">
                    <a16:creationId xmlns:a16="http://schemas.microsoft.com/office/drawing/2014/main" id="{057DF606-EA96-41EF-8F64-7A03DF6FF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1" name="Oval 53">
                <a:extLst>
                  <a:ext uri="{FF2B5EF4-FFF2-40B4-BE49-F238E27FC236}">
                    <a16:creationId xmlns:a16="http://schemas.microsoft.com/office/drawing/2014/main" id="{619F015F-70AB-4488-BBC5-025A4CB8B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2" name="Oval 54">
                <a:extLst>
                  <a:ext uri="{FF2B5EF4-FFF2-40B4-BE49-F238E27FC236}">
                    <a16:creationId xmlns:a16="http://schemas.microsoft.com/office/drawing/2014/main" id="{3D723547-707B-4E9C-BAE2-81E1A48DB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3" name="Oval 55">
                <a:extLst>
                  <a:ext uri="{FF2B5EF4-FFF2-40B4-BE49-F238E27FC236}">
                    <a16:creationId xmlns:a16="http://schemas.microsoft.com/office/drawing/2014/main" id="{9A6E7D06-126A-4EC3-8802-961EDE383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4" name="Oval 56">
                <a:extLst>
                  <a:ext uri="{FF2B5EF4-FFF2-40B4-BE49-F238E27FC236}">
                    <a16:creationId xmlns:a16="http://schemas.microsoft.com/office/drawing/2014/main" id="{EC195844-54C1-43AD-B956-9E727E3BF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5" name="Oval 57">
                <a:extLst>
                  <a:ext uri="{FF2B5EF4-FFF2-40B4-BE49-F238E27FC236}">
                    <a16:creationId xmlns:a16="http://schemas.microsoft.com/office/drawing/2014/main" id="{206CBAFD-AEEE-48F6-96EA-D42DB4D6C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6" name="Oval 58">
                <a:extLst>
                  <a:ext uri="{FF2B5EF4-FFF2-40B4-BE49-F238E27FC236}">
                    <a16:creationId xmlns:a16="http://schemas.microsoft.com/office/drawing/2014/main" id="{BC829C0F-31C0-43D3-B18D-5160215B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7" name="Oval 59">
                <a:extLst>
                  <a:ext uri="{FF2B5EF4-FFF2-40B4-BE49-F238E27FC236}">
                    <a16:creationId xmlns:a16="http://schemas.microsoft.com/office/drawing/2014/main" id="{8B9E6F9D-71C5-41DE-82F5-CF0A012F1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9957" name="Text Box 60">
              <a:extLst>
                <a:ext uri="{FF2B5EF4-FFF2-40B4-BE49-F238E27FC236}">
                  <a16:creationId xmlns:a16="http://schemas.microsoft.com/office/drawing/2014/main" id="{D90EEA1B-6657-48D9-BBCE-A75BBD751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2294"/>
              <a:ext cx="56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9958" name="Text Box 61">
              <a:extLst>
                <a:ext uri="{FF2B5EF4-FFF2-40B4-BE49-F238E27FC236}">
                  <a16:creationId xmlns:a16="http://schemas.microsoft.com/office/drawing/2014/main" id="{A0215E57-46B5-4F1D-AE1C-5A47EB3B6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3" y="2294"/>
              <a:ext cx="60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R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2A80B27B-28F5-4090-80A1-D2129D036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910" y="67576"/>
            <a:ext cx="11769090" cy="1023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Application of Planning Graphs to Forward Planning</a:t>
            </a:r>
          </a:p>
        </p:txBody>
      </p:sp>
      <p:sp>
        <p:nvSpPr>
          <p:cNvPr id="391197" name="Text Box 29">
            <a:extLst>
              <a:ext uri="{FF2B5EF4-FFF2-40B4-BE49-F238E27FC236}">
                <a16:creationId xmlns:a16="http://schemas.microsoft.com/office/drawing/2014/main" id="{0F102A2C-7052-4BF1-834B-B40D4807D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omic Sans MS" panose="030F0702030302020204" pitchFamily="66" charset="0"/>
              </a:rPr>
              <a:t>Whenever a new node is generated, compute the planning graph of its state </a:t>
            </a:r>
            <a:r>
              <a:rPr lang="en-US" altLang="en-US" sz="2000">
                <a:solidFill>
                  <a:schemeClr val="bg2"/>
                </a:solidFill>
                <a:latin typeface="Comic Sans MS" panose="030F0702030302020204" pitchFamily="66" charset="0"/>
              </a:rPr>
              <a:t>[update the planning graph at the parent node]</a:t>
            </a:r>
          </a:p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None/>
            </a:pPr>
            <a:endParaRPr lang="en-US" altLang="en-US" sz="90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omic Sans MS" panose="030F0702030302020204" pitchFamily="66" charset="0"/>
              </a:rPr>
              <a:t>Stop computing the planning graph when:</a:t>
            </a:r>
          </a:p>
          <a:p>
            <a:pPr marL="519113" lvl="1" indent="2301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Tx/>
              <a:buChar char="•"/>
            </a:pPr>
            <a:r>
              <a:rPr lang="en-US" altLang="en-US" sz="2000">
                <a:latin typeface="Comic Sans MS" panose="030F0702030302020204" pitchFamily="66" charset="0"/>
              </a:rPr>
              <a:t> 	Either the goal propositions are in a set S</a:t>
            </a:r>
            <a:r>
              <a:rPr lang="en-US" altLang="en-US" sz="2000" baseline="-25000">
                <a:latin typeface="Comic Sans MS" panose="030F0702030302020204" pitchFamily="66" charset="0"/>
              </a:rPr>
              <a:t>i</a:t>
            </a:r>
            <a:r>
              <a:rPr lang="en-US" altLang="en-US" sz="2000">
                <a:latin typeface="Comic Sans MS" panose="030F0702030302020204" pitchFamily="66" charset="0"/>
              </a:rPr>
              <a:t>  </a:t>
            </a:r>
          </a:p>
          <a:p>
            <a:pPr marL="519113" lvl="1" indent="2301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</a:t>
            </a:r>
            <a:r>
              <a:rPr lang="en-US" altLang="en-US" sz="2000">
                <a:solidFill>
                  <a:schemeClr val="bg2"/>
                </a:solidFill>
                <a:latin typeface="Comic Sans MS" panose="030F0702030302020204" pitchFamily="66" charset="0"/>
              </a:rPr>
              <a:t>[then i is the level cost of the goal]</a:t>
            </a:r>
          </a:p>
          <a:p>
            <a:pPr marL="519113" lvl="1" indent="2301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Tx/>
              <a:buChar char="•"/>
            </a:pPr>
            <a:r>
              <a:rPr lang="en-US" altLang="en-US" sz="2000">
                <a:latin typeface="Comic Sans MS" panose="030F0702030302020204" pitchFamily="66" charset="0"/>
              </a:rPr>
              <a:t> 	Or when S</a:t>
            </a:r>
            <a:r>
              <a:rPr lang="en-US" altLang="en-US" sz="2000" baseline="-25000">
                <a:latin typeface="Comic Sans MS" panose="030F0702030302020204" pitchFamily="66" charset="0"/>
              </a:rPr>
              <a:t>i+1</a:t>
            </a:r>
            <a:r>
              <a:rPr lang="en-US" altLang="en-US" sz="2000">
                <a:latin typeface="Comic Sans MS" panose="030F0702030302020204" pitchFamily="66" charset="0"/>
              </a:rPr>
              <a:t> = S</a:t>
            </a:r>
            <a:r>
              <a:rPr lang="en-US" altLang="en-US" sz="2000" baseline="-25000">
                <a:latin typeface="Comic Sans MS" panose="030F0702030302020204" pitchFamily="66" charset="0"/>
              </a:rPr>
              <a:t>i</a:t>
            </a:r>
            <a:r>
              <a:rPr lang="en-US" altLang="en-US" sz="2000">
                <a:latin typeface="Comic Sans MS" panose="030F0702030302020204" pitchFamily="66" charset="0"/>
              </a:rPr>
              <a:t> (the planning graph has leveled off)</a:t>
            </a:r>
            <a:br>
              <a:rPr lang="en-US" altLang="en-US" sz="2000">
                <a:latin typeface="Comic Sans MS" panose="030F0702030302020204" pitchFamily="66" charset="0"/>
              </a:rPr>
            </a:br>
            <a:r>
              <a:rPr lang="en-US" altLang="en-US" sz="2000">
                <a:latin typeface="Comic Sans MS" panose="030F0702030302020204" pitchFamily="66" charset="0"/>
              </a:rPr>
              <a:t>	</a:t>
            </a:r>
            <a:r>
              <a:rPr lang="en-US" altLang="en-US" sz="2000">
                <a:solidFill>
                  <a:schemeClr val="bg2"/>
                </a:solidFill>
                <a:latin typeface="Comic Sans MS" panose="030F0702030302020204" pitchFamily="66" charset="0"/>
              </a:rPr>
              <a:t>[then the generated node is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 b="1">
                <a:solidFill>
                  <a:srgbClr val="FF3300"/>
                </a:solidFill>
                <a:latin typeface="Comic Sans MS" panose="030F0702030302020204" pitchFamily="66" charset="0"/>
              </a:rPr>
              <a:t>not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>
                <a:solidFill>
                  <a:schemeClr val="bg2"/>
                </a:solidFill>
                <a:latin typeface="Comic Sans MS" panose="030F0702030302020204" pitchFamily="66" charset="0"/>
              </a:rPr>
              <a:t>on a solution path]</a:t>
            </a:r>
          </a:p>
          <a:p>
            <a:pPr marL="519113" lvl="1" indent="2301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None/>
            </a:pPr>
            <a:endParaRPr lang="en-US" altLang="en-US" sz="90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omic Sans MS" panose="030F0702030302020204" pitchFamily="66" charset="0"/>
              </a:rPr>
              <a:t>Set the heuristic h(N) of a node N to the level cost of the goal for the state of N</a:t>
            </a:r>
          </a:p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None/>
            </a:pPr>
            <a:endParaRPr lang="en-US" altLang="en-US" sz="900">
              <a:latin typeface="Comic Sans MS" panose="030F0702030302020204" pitchFamily="66" charset="0"/>
            </a:endParaRPr>
          </a:p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Comic Sans MS" panose="030F0702030302020204" pitchFamily="66" charset="0"/>
              </a:rPr>
              <a:t>h is a consistent heuristic for unit-cost actions</a:t>
            </a:r>
          </a:p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None/>
            </a:pPr>
            <a:endParaRPr lang="en-US" altLang="en-US" sz="900">
              <a:solidFill>
                <a:srgbClr val="0033CC"/>
              </a:solidFill>
              <a:latin typeface="Comic Sans MS" panose="030F0702030302020204" pitchFamily="66" charset="0"/>
            </a:endParaRPr>
          </a:p>
          <a:p>
            <a:pPr marL="344488" indent="-344488">
              <a:lnSpc>
                <a:spcPct val="9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omic Sans MS" panose="030F0702030302020204" pitchFamily="66" charset="0"/>
              </a:rPr>
              <a:t>Hence, A* using h yields a solution with minimum number of actions </a:t>
            </a:r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96E29A96-34EF-4B1E-957C-29C7CE387288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A533DE8-32D0-4B18-9935-4129EC8432BB}" type="slidenum">
              <a:rPr lang="en-US" altLang="en-US" smtClean="0"/>
              <a:pPr eaLnBrk="1" hangingPunct="1"/>
              <a:t>45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1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AF8F0D70-D270-47C0-A4BE-19B86E02E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340" y="67576"/>
            <a:ext cx="11757660" cy="1023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Size of Planning Graph</a:t>
            </a:r>
          </a:p>
        </p:txBody>
      </p:sp>
      <p:sp>
        <p:nvSpPr>
          <p:cNvPr id="396317" name="Text Box 29">
            <a:extLst>
              <a:ext uri="{FF2B5EF4-FFF2-40B4-BE49-F238E27FC236}">
                <a16:creationId xmlns:a16="http://schemas.microsoft.com/office/drawing/2014/main" id="{D8365E9F-8E36-4EDD-BB26-5769964E2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892332"/>
            <a:ext cx="11611428" cy="2758373"/>
          </a:xfrm>
          <a:noFill/>
        </p:spPr>
        <p:txBody>
          <a:bodyPr/>
          <a:lstStyle/>
          <a:p>
            <a:pPr marL="344488" indent="-344488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An action appears at most once</a:t>
            </a:r>
          </a:p>
          <a:p>
            <a:pPr marL="344488" indent="-344488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A proposition is added at most once and each </a:t>
            </a:r>
            <a:r>
              <a:rPr lang="en-US" altLang="en-US" sz="2400" dirty="0" err="1">
                <a:latin typeface="Comic Sans MS" panose="030F0702030302020204" pitchFamily="66" charset="0"/>
              </a:rPr>
              <a:t>S</a:t>
            </a:r>
            <a:r>
              <a:rPr lang="en-US" altLang="en-US" sz="2400" baseline="-25000" dirty="0" err="1">
                <a:latin typeface="Comic Sans MS" panose="030F0702030302020204" pitchFamily="66" charset="0"/>
              </a:rPr>
              <a:t>k</a:t>
            </a:r>
            <a:r>
              <a:rPr lang="en-US" altLang="en-US" sz="2400" dirty="0">
                <a:latin typeface="Comic Sans MS" panose="030F0702030302020204" pitchFamily="66" charset="0"/>
              </a:rPr>
              <a:t> (k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 </a:t>
            </a:r>
            <a:r>
              <a:rPr lang="en-US" altLang="en-US" sz="2400" dirty="0" err="1"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</a:rPr>
              <a:t>) is a strict superset of S</a:t>
            </a:r>
            <a:r>
              <a:rPr lang="en-US" altLang="en-US" sz="2400" baseline="-25000" dirty="0">
                <a:latin typeface="Comic Sans MS" panose="030F0702030302020204" pitchFamily="66" charset="0"/>
              </a:rPr>
              <a:t>k-1</a:t>
            </a:r>
          </a:p>
          <a:p>
            <a:pPr marL="344488" indent="-344488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So, the number of levels is bounded by 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        Min{number of actions, number of propositions}</a:t>
            </a:r>
          </a:p>
          <a:p>
            <a:pPr marL="344488" indent="-344488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In contrast, the state space can be exponential in the number of propositions (</a:t>
            </a:r>
            <a:r>
              <a:rPr lang="en-US" altLang="en-US" sz="2400" dirty="0">
                <a:solidFill>
                  <a:srgbClr val="FF3300"/>
                </a:solidFill>
                <a:latin typeface="Comic Sans MS" panose="030F0702030302020204" pitchFamily="66" charset="0"/>
              </a:rPr>
              <a:t>why?</a:t>
            </a:r>
            <a:r>
              <a:rPr lang="en-US" altLang="en-US" sz="2400" dirty="0">
                <a:latin typeface="Comic Sans MS" panose="030F0702030302020204" pitchFamily="66" charset="0"/>
              </a:rPr>
              <a:t>)</a:t>
            </a:r>
          </a:p>
          <a:p>
            <a:pPr marL="344488" indent="-344488">
              <a:lnSpc>
                <a:spcPct val="8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The computation of the planning graph may save a lot of unnecessary search work</a:t>
            </a:r>
          </a:p>
        </p:txBody>
      </p:sp>
      <p:grpSp>
        <p:nvGrpSpPr>
          <p:cNvPr id="41988" name="Group 3">
            <a:extLst>
              <a:ext uri="{FF2B5EF4-FFF2-40B4-BE49-F238E27FC236}">
                <a16:creationId xmlns:a16="http://schemas.microsoft.com/office/drawing/2014/main" id="{B5091B1A-8080-4147-9D50-9664F0CAE100}"/>
              </a:ext>
            </a:extLst>
          </p:cNvPr>
          <p:cNvGrpSpPr>
            <a:grpSpLocks/>
          </p:cNvGrpSpPr>
          <p:nvPr/>
        </p:nvGrpSpPr>
        <p:grpSpPr bwMode="auto">
          <a:xfrm>
            <a:off x="6568441" y="3429000"/>
            <a:ext cx="3878263" cy="2820988"/>
            <a:chOff x="3120" y="960"/>
            <a:chExt cx="2443" cy="1777"/>
          </a:xfrm>
        </p:grpSpPr>
        <p:sp>
          <p:nvSpPr>
            <p:cNvPr id="42004" name="Line 4">
              <a:extLst>
                <a:ext uri="{FF2B5EF4-FFF2-40B4-BE49-F238E27FC236}">
                  <a16:creationId xmlns:a16="http://schemas.microsoft.com/office/drawing/2014/main" id="{8EC8B5CD-2C3B-4F82-B8D3-C627E14BC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440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5" name="Line 5">
              <a:extLst>
                <a:ext uri="{FF2B5EF4-FFF2-40B4-BE49-F238E27FC236}">
                  <a16:creationId xmlns:a16="http://schemas.microsoft.com/office/drawing/2014/main" id="{53E47409-5F2C-48E9-BB02-148A12F82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6" name="Text Box 6">
              <a:extLst>
                <a:ext uri="{FF2B5EF4-FFF2-40B4-BE49-F238E27FC236}">
                  <a16:creationId xmlns:a16="http://schemas.microsoft.com/office/drawing/2014/main" id="{0949F4DD-DFF8-4046-9C33-61BACDF63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44"/>
              <a:ext cx="100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 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42007" name="Text Box 7">
              <a:extLst>
                <a:ext uri="{FF2B5EF4-FFF2-40B4-BE49-F238E27FC236}">
                  <a16:creationId xmlns:a16="http://schemas.microsoft.com/office/drawing/2014/main" id="{3312230E-CFEC-4FDB-AE9C-20BAFB82B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60"/>
              <a:ext cx="6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Left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Suck(R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42008" name="Line 8">
              <a:extLst>
                <a:ext uri="{FF2B5EF4-FFF2-40B4-BE49-F238E27FC236}">
                  <a16:creationId xmlns:a16="http://schemas.microsoft.com/office/drawing/2014/main" id="{753E3D1C-F442-4D4E-8900-43C82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9" name="Line 9">
              <a:extLst>
                <a:ext uri="{FF2B5EF4-FFF2-40B4-BE49-F238E27FC236}">
                  <a16:creationId xmlns:a16="http://schemas.microsoft.com/office/drawing/2014/main" id="{1DC16046-125A-4A6C-959A-87973634F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3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0" name="Line 10">
              <a:extLst>
                <a:ext uri="{FF2B5EF4-FFF2-40B4-BE49-F238E27FC236}">
                  <a16:creationId xmlns:a16="http://schemas.microsoft.com/office/drawing/2014/main" id="{A342AA9B-9009-4513-AD29-78A694325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1" name="Line 11">
              <a:extLst>
                <a:ext uri="{FF2B5EF4-FFF2-40B4-BE49-F238E27FC236}">
                  <a16:creationId xmlns:a16="http://schemas.microsoft.com/office/drawing/2014/main" id="{9F43A321-173B-4135-A09A-AE417396A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Line 12">
              <a:extLst>
                <a:ext uri="{FF2B5EF4-FFF2-40B4-BE49-F238E27FC236}">
                  <a16:creationId xmlns:a16="http://schemas.microsoft.com/office/drawing/2014/main" id="{125649AE-242A-42F3-AFCD-D8EF76E3E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4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3" name="Text Box 13">
              <a:extLst>
                <a:ext uri="{FF2B5EF4-FFF2-40B4-BE49-F238E27FC236}">
                  <a16:creationId xmlns:a16="http://schemas.microsoft.com/office/drawing/2014/main" id="{875C1013-E720-4E10-AA03-26025BD96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60"/>
              <a:ext cx="3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2014" name="Text Box 14">
              <a:extLst>
                <a:ext uri="{FF2B5EF4-FFF2-40B4-BE49-F238E27FC236}">
                  <a16:creationId xmlns:a16="http://schemas.microsoft.com/office/drawing/2014/main" id="{8882210F-4495-4FFE-961B-3F30F1864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96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41989" name="Group 15">
            <a:extLst>
              <a:ext uri="{FF2B5EF4-FFF2-40B4-BE49-F238E27FC236}">
                <a16:creationId xmlns:a16="http://schemas.microsoft.com/office/drawing/2014/main" id="{E40B6761-1DD2-4D04-A587-B5D425DD879E}"/>
              </a:ext>
            </a:extLst>
          </p:cNvPr>
          <p:cNvGrpSpPr>
            <a:grpSpLocks/>
          </p:cNvGrpSpPr>
          <p:nvPr/>
        </p:nvGrpSpPr>
        <p:grpSpPr bwMode="auto">
          <a:xfrm>
            <a:off x="1844040" y="3429000"/>
            <a:ext cx="1498600" cy="1250950"/>
            <a:chOff x="144" y="960"/>
            <a:chExt cx="944" cy="788"/>
          </a:xfrm>
        </p:grpSpPr>
        <p:sp>
          <p:nvSpPr>
            <p:cNvPr id="42002" name="Text Box 16">
              <a:extLst>
                <a:ext uri="{FF2B5EF4-FFF2-40B4-BE49-F238E27FC236}">
                  <a16:creationId xmlns:a16="http://schemas.microsoft.com/office/drawing/2014/main" id="{A4BAC27C-1842-4ED8-A409-D6AE94C25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44"/>
              <a:ext cx="9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42003" name="Text Box 17">
              <a:extLst>
                <a:ext uri="{FF2B5EF4-FFF2-40B4-BE49-F238E27FC236}">
                  <a16:creationId xmlns:a16="http://schemas.microsoft.com/office/drawing/2014/main" id="{5F1933C3-55FD-4C1D-9529-0B59F4A95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41990" name="Group 18">
            <a:extLst>
              <a:ext uri="{FF2B5EF4-FFF2-40B4-BE49-F238E27FC236}">
                <a16:creationId xmlns:a16="http://schemas.microsoft.com/office/drawing/2014/main" id="{D72CD917-FB55-4897-81D3-362CF197525C}"/>
              </a:ext>
            </a:extLst>
          </p:cNvPr>
          <p:cNvGrpSpPr>
            <a:grpSpLocks/>
          </p:cNvGrpSpPr>
          <p:nvPr/>
        </p:nvGrpSpPr>
        <p:grpSpPr bwMode="auto">
          <a:xfrm>
            <a:off x="2910841" y="3429000"/>
            <a:ext cx="4106863" cy="2820988"/>
            <a:chOff x="816" y="960"/>
            <a:chExt cx="2587" cy="1777"/>
          </a:xfrm>
        </p:grpSpPr>
        <p:sp>
          <p:nvSpPr>
            <p:cNvPr id="41992" name="Text Box 19">
              <a:extLst>
                <a:ext uri="{FF2B5EF4-FFF2-40B4-BE49-F238E27FC236}">
                  <a16:creationId xmlns:a16="http://schemas.microsoft.com/office/drawing/2014/main" id="{901CA13F-8E11-40C5-A229-E0D8D84F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6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Right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Suck(R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41993" name="Text Box 20">
              <a:extLst>
                <a:ext uri="{FF2B5EF4-FFF2-40B4-BE49-F238E27FC236}">
                  <a16:creationId xmlns:a16="http://schemas.microsoft.com/office/drawing/2014/main" id="{30B7CFF2-3755-4425-B007-AFF7CCF97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44"/>
              <a:ext cx="100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latin typeface="Comic Sans MS" panose="030F0702030302020204" pitchFamily="66" charset="0"/>
                </a:rPr>
                <a:t>)</a:t>
              </a:r>
            </a:p>
            <a:p>
              <a:pPr eaLnBrk="1" hangingPunct="1"/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Clean(R</a:t>
              </a:r>
              <a:r>
                <a:rPr lang="en-US" altLang="en-US" sz="1800" baseline="-25000">
                  <a:solidFill>
                    <a:srgbClr val="0080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en-US" sz="1800">
                  <a:solidFill>
                    <a:srgbClr val="008000"/>
                  </a:solidFill>
                  <a:latin typeface="Comic Sans MS" panose="030F0702030302020204" pitchFamily="66" charset="0"/>
                </a:rPr>
                <a:t>)</a:t>
              </a:r>
              <a:r>
                <a:rPr lang="en-US" altLang="en-US" sz="1800">
                  <a:latin typeface="Comic Sans MS" panose="030F0702030302020204" pitchFamily="66" charset="0"/>
                </a:rPr>
                <a:t> </a:t>
              </a:r>
            </a:p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In(Robot,R</a:t>
              </a:r>
              <a:r>
                <a:rPr lang="en-US" altLang="en-US" sz="1800" baseline="-25000">
                  <a:latin typeface="Comic Sans MS" panose="030F0702030302020204" pitchFamily="66" charset="0"/>
                </a:rPr>
                <a:t>2</a:t>
              </a:r>
              <a:r>
                <a:rPr lang="en-US" altLang="en-US" sz="1800">
                  <a:latin typeface="Comic Sans MS" panose="030F0702030302020204" pitchFamily="66" charset="0"/>
                </a:rPr>
                <a:t>) </a:t>
              </a:r>
            </a:p>
            <a:p>
              <a:pPr eaLnBrk="1" hangingPunct="1"/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41994" name="Line 21">
              <a:extLst>
                <a:ext uri="{FF2B5EF4-FFF2-40B4-BE49-F238E27FC236}">
                  <a16:creationId xmlns:a16="http://schemas.microsoft.com/office/drawing/2014/main" id="{19BEB1AE-85BB-45F3-8F18-DFEBFF67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5" name="Line 22">
              <a:extLst>
                <a:ext uri="{FF2B5EF4-FFF2-40B4-BE49-F238E27FC236}">
                  <a16:creationId xmlns:a16="http://schemas.microsoft.com/office/drawing/2014/main" id="{6E53EE40-9560-402A-B2DB-22AE31FA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3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6" name="Line 23">
              <a:extLst>
                <a:ext uri="{FF2B5EF4-FFF2-40B4-BE49-F238E27FC236}">
                  <a16:creationId xmlns:a16="http://schemas.microsoft.com/office/drawing/2014/main" id="{E5720475-05FD-43E9-9AF2-5FE10387D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7" name="Line 24">
              <a:extLst>
                <a:ext uri="{FF2B5EF4-FFF2-40B4-BE49-F238E27FC236}">
                  <a16:creationId xmlns:a16="http://schemas.microsoft.com/office/drawing/2014/main" id="{A99F9080-57B0-4292-A3DA-5EF9D3178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824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8" name="Line 25">
              <a:extLst>
                <a:ext uri="{FF2B5EF4-FFF2-40B4-BE49-F238E27FC236}">
                  <a16:creationId xmlns:a16="http://schemas.microsoft.com/office/drawing/2014/main" id="{DB72516E-7649-428C-B390-B4A59531E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38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9" name="Line 26">
              <a:extLst>
                <a:ext uri="{FF2B5EF4-FFF2-40B4-BE49-F238E27FC236}">
                  <a16:creationId xmlns:a16="http://schemas.microsoft.com/office/drawing/2014/main" id="{767D06EA-AEF1-43F2-86A7-EB4FC0D12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632"/>
              <a:ext cx="33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0" name="Text Box 27">
              <a:extLst>
                <a:ext uri="{FF2B5EF4-FFF2-40B4-BE49-F238E27FC236}">
                  <a16:creationId xmlns:a16="http://schemas.microsoft.com/office/drawing/2014/main" id="{0BF3837D-D17F-4026-969F-1CE854F59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60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S</a:t>
              </a:r>
              <a:r>
                <a:rPr lang="en-US" altLang="en-US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2001" name="Text Box 28">
              <a:extLst>
                <a:ext uri="{FF2B5EF4-FFF2-40B4-BE49-F238E27FC236}">
                  <a16:creationId xmlns:a16="http://schemas.microsoft.com/office/drawing/2014/main" id="{31132B0E-24D4-456F-9597-19788FCBC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60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anose="030F0702030302020204" pitchFamily="66" charset="0"/>
                </a:rPr>
                <a:t>A</a:t>
              </a:r>
              <a:r>
                <a:rPr lang="en-US" altLang="en-US" baseline="-25000">
                  <a:latin typeface="Comic Sans MS" panose="030F0702030302020204" pitchFamily="66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0">
            <a:extLst>
              <a:ext uri="{FF2B5EF4-FFF2-40B4-BE49-F238E27FC236}">
                <a16:creationId xmlns:a16="http://schemas.microsoft.com/office/drawing/2014/main" id="{40162A09-4874-452E-AC25-5C4D41781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Improvement of Planning Graph: Mutual Exclusions</a:t>
            </a:r>
          </a:p>
        </p:txBody>
      </p:sp>
      <p:sp>
        <p:nvSpPr>
          <p:cNvPr id="43012" name="Rectangle 58">
            <a:extLst>
              <a:ext uri="{FF2B5EF4-FFF2-40B4-BE49-F238E27FC236}">
                <a16:creationId xmlns:a16="http://schemas.microsoft.com/office/drawing/2014/main" id="{5F48056E-3947-4BB3-8F85-46C4D2E0E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Goal:</a:t>
            </a:r>
            <a:r>
              <a:rPr lang="en-US" altLang="en-US" sz="2400" dirty="0">
                <a:latin typeface="Comic Sans MS" panose="030F0702030302020204" pitchFamily="66" charset="0"/>
              </a:rPr>
              <a:t> Refine the level cost of the goal to be a more accurate estimate of the number of actions needed to reach it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Method:</a:t>
            </a:r>
            <a:r>
              <a:rPr lang="en-US" altLang="en-US" sz="2400" dirty="0">
                <a:latin typeface="Comic Sans MS" panose="030F0702030302020204" pitchFamily="66" charset="0"/>
              </a:rPr>
              <a:t> Detect obvious exclusions among propositions at the same level (see R&amp;N)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It usually leads to more accurate heuristics, but the planning graphs can be bigger and more expensive to compute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8A3CA98A-E48C-4679-A12A-B646EFDFE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8640" y="1355073"/>
            <a:ext cx="10995660" cy="4817294"/>
          </a:xfrm>
        </p:spPr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Forward planning still suffers from an excessive branching factor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In general, there are much fewer actions that are relevant to achieving a goal than actions that are applicable to a state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How to determine which actions are relevant? How to use them?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990033"/>
              </a:solidFill>
              <a:latin typeface="Comic Sans MS" panose="030F0702030302020204" pitchFamily="66" charset="0"/>
            </a:endParaRP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Backward planning</a:t>
            </a:r>
            <a:endParaRPr lang="en-US" altLang="en-US" sz="2400" dirty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178F011C-D1BE-4173-A084-CF0493E5B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Goal-Relevant Action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B71B0172-35B9-47BD-87B7-AE3E8D4DE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Font typeface="Wingdings" panose="05000000000000000000" pitchFamily="2" charset="2"/>
              <a:buChar char="§"/>
              <a:tabLst>
                <a:tab pos="914400" algn="l"/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An action is </a:t>
            </a:r>
            <a:r>
              <a:rPr lang="en-US" altLang="en-US" sz="2400" dirty="0">
                <a:solidFill>
                  <a:srgbClr val="990033"/>
                </a:solidFill>
                <a:latin typeface="Comic Sans MS" panose="030F0702030302020204" pitchFamily="66" charset="0"/>
              </a:rPr>
              <a:t>relevant</a:t>
            </a:r>
            <a:r>
              <a:rPr lang="en-US" altLang="en-US" sz="2400" dirty="0">
                <a:solidFill>
                  <a:srgbClr val="9966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to achieving a goal if a proposition in its add list matches a sub-goal proposition</a:t>
            </a:r>
          </a:p>
          <a:p>
            <a:pPr>
              <a:buClr>
                <a:srgbClr val="0033CC"/>
              </a:buClr>
              <a:buFont typeface="Wingdings" panose="05000000000000000000" pitchFamily="2" charset="2"/>
              <a:buChar char="§"/>
              <a:tabLst>
                <a:tab pos="914400" algn="l"/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For example:</a:t>
            </a:r>
          </a:p>
          <a:p>
            <a:pPr>
              <a:buClr>
                <a:srgbClr val="0033CC"/>
              </a:buClr>
              <a:buNone/>
              <a:tabLst>
                <a:tab pos="914400" algn="l"/>
                <a:tab pos="1379538" algn="l"/>
              </a:tabLst>
            </a:pPr>
            <a:r>
              <a:rPr lang="en-US" altLang="en-US" dirty="0">
                <a:latin typeface="Comic Sans MS" panose="030F0702030302020204" pitchFamily="66" charset="0"/>
              </a:rPr>
              <a:t>		</a:t>
            </a:r>
            <a:r>
              <a:rPr lang="en-US" altLang="en-US" sz="2000" b="1" dirty="0">
                <a:latin typeface="Comic Sans MS" panose="030F0702030302020204" pitchFamily="66" charset="0"/>
              </a:rPr>
              <a:t>Stack(B,A)</a:t>
            </a:r>
            <a:br>
              <a:rPr lang="en-US" altLang="en-US" sz="1600" dirty="0">
                <a:latin typeface="Comic Sans MS" panose="030F0702030302020204" pitchFamily="66" charset="0"/>
              </a:rPr>
            </a:br>
            <a:r>
              <a:rPr lang="en-US" altLang="en-US" sz="1600" dirty="0">
                <a:latin typeface="Comic Sans MS" panose="030F0702030302020204" pitchFamily="66" charset="0"/>
              </a:rPr>
              <a:t>	</a:t>
            </a:r>
            <a:r>
              <a:rPr lang="en-US" altLang="en-US" sz="2000" dirty="0">
                <a:latin typeface="Comic Sans MS" panose="030F0702030302020204" pitchFamily="66" charset="0"/>
              </a:rPr>
              <a:t>P  = Holding(B)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Block(B)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Block(A)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Clear(A)</a:t>
            </a:r>
            <a:br>
              <a:rPr lang="en-US" altLang="en-US" sz="2000" dirty="0">
                <a:latin typeface="Comic Sans MS" panose="030F0702030302020204" pitchFamily="66" charset="0"/>
              </a:rPr>
            </a:br>
            <a:r>
              <a:rPr lang="en-US" altLang="en-US" sz="2000" dirty="0">
                <a:latin typeface="Comic Sans MS" panose="030F0702030302020204" pitchFamily="66" charset="0"/>
              </a:rPr>
              <a:t>	D = Clear(A), Holding(B), </a:t>
            </a:r>
          </a:p>
          <a:p>
            <a:pPr lvl="1">
              <a:buClr>
                <a:srgbClr val="0033CC"/>
              </a:buClr>
              <a:buNone/>
              <a:tabLst>
                <a:tab pos="914400" algn="l"/>
                <a:tab pos="1379538" algn="l"/>
              </a:tabLst>
            </a:pPr>
            <a:r>
              <a:rPr lang="en-US" alt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000" dirty="0">
                <a:latin typeface="Comic Sans MS" panose="030F0702030302020204" pitchFamily="66" charset="0"/>
              </a:rPr>
              <a:t>A =</a:t>
            </a:r>
            <a:r>
              <a:rPr lang="en-US" altLang="en-US" sz="20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33CC"/>
                </a:solidFill>
                <a:latin typeface="Comic Sans MS" panose="030F0702030302020204" pitchFamily="66" charset="0"/>
              </a:rPr>
              <a:t>On(B,A)</a:t>
            </a:r>
            <a:r>
              <a:rPr lang="en-US" altLang="en-US" sz="2000" dirty="0">
                <a:latin typeface="Comic Sans MS" panose="030F0702030302020204" pitchFamily="66" charset="0"/>
              </a:rPr>
              <a:t>, Clear(B), </a:t>
            </a:r>
            <a:r>
              <a:rPr lang="en-US" altLang="en-US" sz="2000" dirty="0" err="1">
                <a:latin typeface="Comic Sans MS" panose="030F0702030302020204" pitchFamily="66" charset="0"/>
              </a:rPr>
              <a:t>Handempty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lvl="1">
              <a:buClr>
                <a:srgbClr val="0033CC"/>
              </a:buClr>
              <a:buNone/>
              <a:tabLst>
                <a:tab pos="914400" algn="l"/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is relevant to achieving 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On(B,A)</a:t>
            </a:r>
            <a:r>
              <a:rPr lang="en-US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On(C,B)</a:t>
            </a:r>
          </a:p>
          <a:p>
            <a:pPr>
              <a:buClr>
                <a:srgbClr val="0033CC"/>
              </a:buClr>
              <a:buFont typeface="Wingdings" panose="05000000000000000000" pitchFamily="2" charset="2"/>
              <a:buChar char="§"/>
              <a:tabLst>
                <a:tab pos="914400" algn="l"/>
                <a:tab pos="1379538" algn="l"/>
              </a:tabLst>
            </a:pPr>
            <a:endParaRPr lang="en-US" altLang="en-US" sz="3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2945CD39-02D8-4EDF-A042-4590D85A2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8640" y="67576"/>
            <a:ext cx="11643360" cy="1023600"/>
          </a:xfrm>
        </p:spPr>
        <p:txBody>
          <a:bodyPr/>
          <a:lstStyle/>
          <a:p>
            <a:r>
              <a:rPr lang="en-US" altLang="en-US" b="1" dirty="0"/>
              <a:t>Example</a:t>
            </a:r>
            <a:r>
              <a:rPr lang="de-DE" altLang="en-US" b="1" dirty="0"/>
              <a:t>: </a:t>
            </a:r>
            <a:r>
              <a:rPr lang="de-DE" altLang="en-US" b="1" dirty="0" err="1"/>
              <a:t>Sparrows</a:t>
            </a:r>
            <a:endParaRPr lang="en-GB" altLang="en-US" b="1" dirty="0"/>
          </a:p>
        </p:txBody>
      </p:sp>
      <p:pic>
        <p:nvPicPr>
          <p:cNvPr id="301059" name="Picture 3">
            <a:extLst>
              <a:ext uri="{FF2B5EF4-FFF2-40B4-BE49-F238E27FC236}">
                <a16:creationId xmlns:a16="http://schemas.microsoft.com/office/drawing/2014/main" id="{5E5A29B8-0FE2-4EF0-B384-FEC2A0B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30" y="926306"/>
            <a:ext cx="6675438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59B82B95-26DB-43F3-BF62-2DE2C28C1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4340" y="67576"/>
            <a:ext cx="1175766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Regression of a Goal</a:t>
            </a:r>
          </a:p>
        </p:txBody>
      </p:sp>
      <p:sp>
        <p:nvSpPr>
          <p:cNvPr id="46084" name="Text Box 5">
            <a:extLst>
              <a:ext uri="{FF2B5EF4-FFF2-40B4-BE49-F238E27FC236}">
                <a16:creationId xmlns:a16="http://schemas.microsoft.com/office/drawing/2014/main" id="{17285FA8-7C86-4DA6-B8AD-48C98FA1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410" y="1676401"/>
            <a:ext cx="814959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The </a:t>
            </a: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</a:rPr>
              <a:t>regression</a:t>
            </a:r>
            <a:r>
              <a:rPr lang="en-US" altLang="en-US" sz="28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of a goal G through an 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action A is the least constraining</a:t>
            </a: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precondition R[G,A] such that:</a:t>
            </a:r>
          </a:p>
          <a:p>
            <a:pPr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If a state S satisfies R[G,A] then: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The precondition of A is satisfied in S</a:t>
            </a:r>
          </a:p>
          <a:p>
            <a:pPr eaLnBrk="1" hangingPunct="1">
              <a:buFontTx/>
              <a:buAutoNum type="arabicPeriod"/>
            </a:pP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Applying A to S yields a state that </a:t>
            </a:r>
            <a:b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satisfies 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5A11EF34-92FB-4FA9-94B2-DB24F4FDE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306" y="67576"/>
            <a:ext cx="11741694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808DD0F9-FF0B-44CC-9704-0A27E8E4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306" y="1020353"/>
            <a:ext cx="11611428" cy="4817294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G = On(B,A)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On(C,B)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omic Sans MS" panose="030F0702030302020204" pitchFamily="66" charset="0"/>
              </a:rPr>
              <a:t>Stack(C,B)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P 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= Holding(C)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Block(C)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Block(B) </a:t>
            </a: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Clear(B)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D = Clear(B), Holding(C) 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 = 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On(C,B)</a:t>
            </a:r>
            <a:r>
              <a:rPr lang="en-US" altLang="en-US" sz="2400" dirty="0">
                <a:latin typeface="Comic Sans MS" panose="030F0702030302020204" pitchFamily="66" charset="0"/>
              </a:rPr>
              <a:t>, Clear(C), </a:t>
            </a:r>
            <a:r>
              <a:rPr lang="en-US" altLang="en-US" sz="2400" dirty="0" err="1">
                <a:latin typeface="Comic Sans MS" panose="030F0702030302020204" pitchFamily="66" charset="0"/>
              </a:rPr>
              <a:t>Handempty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R[</a:t>
            </a:r>
            <a:r>
              <a:rPr lang="en-US" altLang="en-US" sz="28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G,Stack</a:t>
            </a: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(C,B)] =</a:t>
            </a:r>
            <a:b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On(B,A) </a:t>
            </a:r>
            <a:r>
              <a:rPr lang="en-US" altLang="en-US" b="1" dirty="0">
                <a:solidFill>
                  <a:srgbClr val="0033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b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Holding(C) </a:t>
            </a:r>
            <a:r>
              <a:rPr lang="en-US" altLang="en-US" b="1" dirty="0">
                <a:solidFill>
                  <a:srgbClr val="0033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 Block(C)  </a:t>
            </a:r>
            <a:r>
              <a:rPr lang="en-US" altLang="en-US" b="1" dirty="0">
                <a:solidFill>
                  <a:srgbClr val="0033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 Block(B) </a:t>
            </a:r>
            <a:r>
              <a:rPr lang="en-US" altLang="en-US" b="1" dirty="0">
                <a:solidFill>
                  <a:srgbClr val="0033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 Clear(B)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:a16="http://schemas.microsoft.com/office/drawing/2014/main" id="{26FBD1B3-1621-423B-A58C-CE8BCC23F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67576"/>
            <a:ext cx="117005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4EA14948-E687-4986-A058-D9B28A2D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091176"/>
            <a:ext cx="11611428" cy="4817294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mic Sans MS" panose="030F0702030302020204" pitchFamily="66" charset="0"/>
              </a:rPr>
              <a:t>G = On(B,A) </a:t>
            </a:r>
            <a:r>
              <a:rPr lang="en-US" altLang="en-US" b="1" dirty="0"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</a:rPr>
              <a:t>On(C,B)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omic Sans MS" panose="030F0702030302020204" pitchFamily="66" charset="0"/>
              </a:rPr>
              <a:t>Stack(C,B)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P 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= Holding(C) </a:t>
            </a:r>
            <a:r>
              <a:rPr lang="en-US" altLang="en-US" b="1" dirty="0"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Block(C) </a:t>
            </a:r>
            <a:r>
              <a:rPr lang="en-US" altLang="en-US" b="1" dirty="0"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Block(B) </a:t>
            </a:r>
            <a:r>
              <a:rPr lang="en-US" altLang="en-US" b="1" dirty="0"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Clear(B)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D = Clear(B), Holding(C) 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 = 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On(C,B)</a:t>
            </a:r>
            <a:r>
              <a:rPr lang="en-US" altLang="en-US" sz="2400" dirty="0">
                <a:latin typeface="Comic Sans MS" panose="030F0702030302020204" pitchFamily="66" charset="0"/>
              </a:rPr>
              <a:t>, Clear(C), </a:t>
            </a:r>
            <a:r>
              <a:rPr lang="en-US" altLang="en-US" sz="2400" dirty="0" err="1">
                <a:latin typeface="Comic Sans MS" panose="030F0702030302020204" pitchFamily="66" charset="0"/>
              </a:rPr>
              <a:t>Handempty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R[</a:t>
            </a:r>
            <a:r>
              <a:rPr lang="en-US" altLang="en-US" sz="28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G,Stack</a:t>
            </a: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(C,B)] =</a:t>
            </a:r>
            <a:b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On(B,A)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  <a:b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0033CC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Holding(C)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 Block(C) 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 Block(B) </a:t>
            </a:r>
            <a:r>
              <a:rPr lang="en-US" altLang="en-US" b="1" dirty="0">
                <a:solidFill>
                  <a:srgbClr val="0033CC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 Clear(B)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102F204-0099-4EEE-94B8-9360BE39448D}"/>
              </a:ext>
            </a:extLst>
          </p:cNvPr>
          <p:cNvGrpSpPr>
            <a:grpSpLocks/>
          </p:cNvGrpSpPr>
          <p:nvPr/>
        </p:nvGrpSpPr>
        <p:grpSpPr bwMode="auto">
          <a:xfrm>
            <a:off x="2945130" y="2716477"/>
            <a:ext cx="6629400" cy="3383780"/>
            <a:chOff x="1104" y="1824"/>
            <a:chExt cx="4176" cy="2016"/>
          </a:xfrm>
        </p:grpSpPr>
        <p:sp>
          <p:nvSpPr>
            <p:cNvPr id="48137" name="Rectangle 7">
              <a:extLst>
                <a:ext uri="{FF2B5EF4-FFF2-40B4-BE49-F238E27FC236}">
                  <a16:creationId xmlns:a16="http://schemas.microsoft.com/office/drawing/2014/main" id="{09792C21-01C2-494D-B776-4BFF17FAD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04"/>
              <a:ext cx="4128" cy="336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8" name="Rectangle 6">
              <a:extLst>
                <a:ext uri="{FF2B5EF4-FFF2-40B4-BE49-F238E27FC236}">
                  <a16:creationId xmlns:a16="http://schemas.microsoft.com/office/drawing/2014/main" id="{23E1855A-6FAD-44E9-BFCA-C73B3FDCF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24"/>
              <a:ext cx="3984" cy="288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grpSp>
        <p:nvGrpSpPr>
          <p:cNvPr id="48132" name="Group 8">
            <a:extLst>
              <a:ext uri="{FF2B5EF4-FFF2-40B4-BE49-F238E27FC236}">
                <a16:creationId xmlns:a16="http://schemas.microsoft.com/office/drawing/2014/main" id="{01563714-1EB4-4A78-A14A-A407610D4089}"/>
              </a:ext>
            </a:extLst>
          </p:cNvPr>
          <p:cNvGrpSpPr>
            <a:grpSpLocks/>
          </p:cNvGrpSpPr>
          <p:nvPr/>
        </p:nvGrpSpPr>
        <p:grpSpPr bwMode="auto">
          <a:xfrm>
            <a:off x="3082290" y="1248506"/>
            <a:ext cx="1676400" cy="3833193"/>
            <a:chOff x="1104" y="1008"/>
            <a:chExt cx="1056" cy="2496"/>
          </a:xfrm>
        </p:grpSpPr>
        <p:sp>
          <p:nvSpPr>
            <p:cNvPr id="48135" name="Rectangle 5">
              <a:extLst>
                <a:ext uri="{FF2B5EF4-FFF2-40B4-BE49-F238E27FC236}">
                  <a16:creationId xmlns:a16="http://schemas.microsoft.com/office/drawing/2014/main" id="{55F561D8-5EC3-4C3E-8483-4E55CE254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16"/>
              <a:ext cx="816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6" name="Rectangle 4">
              <a:extLst>
                <a:ext uri="{FF2B5EF4-FFF2-40B4-BE49-F238E27FC236}">
                  <a16:creationId xmlns:a16="http://schemas.microsoft.com/office/drawing/2014/main" id="{358062C5-A50A-433A-8C52-EAE4A9C35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08"/>
              <a:ext cx="864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AF0C8564-8EE8-41D6-A3A4-0121E776C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Another Example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6AB654A8-5473-46FD-8D3A-49DFD24A2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omic Sans MS" panose="030F0702030302020204" pitchFamily="66" charset="0"/>
              </a:rPr>
              <a:t>G = In(key,Box) </a:t>
            </a:r>
            <a:r>
              <a:rPr lang="en-US" altLang="en-US" sz="2400" b="1">
                <a:sym typeface="Symbol" panose="05050102010706020507" pitchFamily="18" charset="2"/>
              </a:rPr>
              <a:t>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Holding(Key)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Comic Sans MS" panose="030F0702030302020204" pitchFamily="66" charset="0"/>
              </a:rPr>
              <a:t>Put-Key-Into-Box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	  </a:t>
            </a:r>
            <a:r>
              <a:rPr lang="en-US" altLang="en-US" sz="2000">
                <a:latin typeface="Comic Sans MS" panose="030F0702030302020204" pitchFamily="66" charset="0"/>
              </a:rPr>
              <a:t>P = In(Robot,R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) </a:t>
            </a:r>
            <a:r>
              <a:rPr lang="en-US" altLang="en-US" sz="20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Holding(Key)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  D = Holding(Key), In(Key,R</a:t>
            </a:r>
            <a:r>
              <a:rPr lang="en-US" altLang="en-US" sz="2000" baseline="-25000">
                <a:latin typeface="Comic Sans MS" panose="030F0702030302020204" pitchFamily="66" charset="0"/>
              </a:rPr>
              <a:t>1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  A = In(Key,Box)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00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Comic Sans MS" panose="030F0702030302020204" pitchFamily="66" charset="0"/>
              </a:rPr>
              <a:t>R[G,Put-Key-Into-Box] = </a:t>
            </a:r>
            <a:r>
              <a:rPr lang="en-US" altLang="en-US" sz="2400" b="1">
                <a:solidFill>
                  <a:srgbClr val="FF3300"/>
                </a:solidFill>
                <a:latin typeface="Comic Sans MS" panose="030F0702030302020204" pitchFamily="66" charset="0"/>
              </a:rPr>
              <a:t>??</a:t>
            </a:r>
            <a:endParaRPr lang="en-US" altLang="en-US" b="1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80399ABA-16C3-46B4-9167-716F521C2A6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05000"/>
            <a:ext cx="3048000" cy="1951038"/>
            <a:chOff x="1056" y="1296"/>
            <a:chExt cx="3456" cy="1901"/>
          </a:xfrm>
        </p:grpSpPr>
        <p:sp>
          <p:nvSpPr>
            <p:cNvPr id="49159" name="Line 5">
              <a:extLst>
                <a:ext uri="{FF2B5EF4-FFF2-40B4-BE49-F238E27FC236}">
                  <a16:creationId xmlns:a16="http://schemas.microsoft.com/office/drawing/2014/main" id="{67AF5856-02D2-4CEA-A869-F964890B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Text Box 6">
              <a:extLst>
                <a:ext uri="{FF2B5EF4-FFF2-40B4-BE49-F238E27FC236}">
                  <a16:creationId xmlns:a16="http://schemas.microsoft.com/office/drawing/2014/main" id="{DC61A05D-66F9-4892-9CE8-5925D817A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9161" name="Rectangle 7">
              <a:extLst>
                <a:ext uri="{FF2B5EF4-FFF2-40B4-BE49-F238E27FC236}">
                  <a16:creationId xmlns:a16="http://schemas.microsoft.com/office/drawing/2014/main" id="{B0D31DBF-C7DB-47B3-9467-337D52F7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2" name="Line 8">
              <a:extLst>
                <a:ext uri="{FF2B5EF4-FFF2-40B4-BE49-F238E27FC236}">
                  <a16:creationId xmlns:a16="http://schemas.microsoft.com/office/drawing/2014/main" id="{D0BD43EC-9540-4370-806D-7C4830436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9">
              <a:extLst>
                <a:ext uri="{FF2B5EF4-FFF2-40B4-BE49-F238E27FC236}">
                  <a16:creationId xmlns:a16="http://schemas.microsoft.com/office/drawing/2014/main" id="{E7F353B1-85AC-4F56-A618-529833891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Oval 10">
              <a:extLst>
                <a:ext uri="{FF2B5EF4-FFF2-40B4-BE49-F238E27FC236}">
                  <a16:creationId xmlns:a16="http://schemas.microsoft.com/office/drawing/2014/main" id="{244DE60B-D5F8-4898-B76B-56C9CFBE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Text Box 11">
              <a:extLst>
                <a:ext uri="{FF2B5EF4-FFF2-40B4-BE49-F238E27FC236}">
                  <a16:creationId xmlns:a16="http://schemas.microsoft.com/office/drawing/2014/main" id="{D3B31DEA-DF62-44C3-97D8-05CADB1D6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omic Sans MS" panose="030F0702030302020204" pitchFamily="66" charset="0"/>
                </a:rPr>
                <a:t>R</a:t>
              </a:r>
              <a:r>
                <a:rPr lang="en-US" altLang="en-US" sz="90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9166" name="Text Box 12">
              <a:extLst>
                <a:ext uri="{FF2B5EF4-FFF2-40B4-BE49-F238E27FC236}">
                  <a16:creationId xmlns:a16="http://schemas.microsoft.com/office/drawing/2014/main" id="{DE5EB265-8DAE-4BB5-9B37-AF52E8FA4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latin typeface="Comic Sans MS" panose="030F0702030302020204" pitchFamily="66" charset="0"/>
                </a:rPr>
                <a:t>R</a:t>
              </a:r>
              <a:r>
                <a:rPr lang="en-US" altLang="en-US" sz="800" b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pic>
          <p:nvPicPr>
            <p:cNvPr id="49167" name="Picture 13" descr="Robby">
              <a:extLst>
                <a:ext uri="{FF2B5EF4-FFF2-40B4-BE49-F238E27FC236}">
                  <a16:creationId xmlns:a16="http://schemas.microsoft.com/office/drawing/2014/main" id="{708130E9-88D7-489D-94C3-9BA1101F9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8" name="Picture 14" descr="key">
              <a:hlinkClick r:id="rId4"/>
              <a:extLst>
                <a:ext uri="{FF2B5EF4-FFF2-40B4-BE49-F238E27FC236}">
                  <a16:creationId xmlns:a16="http://schemas.microsoft.com/office/drawing/2014/main" id="{0303A623-D3B8-46ED-9636-A1A80B5DA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9" name="Picture 15" descr="Mailbox">
              <a:hlinkClick r:id="rId6"/>
              <a:extLst>
                <a:ext uri="{FF2B5EF4-FFF2-40B4-BE49-F238E27FC236}">
                  <a16:creationId xmlns:a16="http://schemas.microsoft.com/office/drawing/2014/main" id="{2E33920B-FD1F-4DEC-87B4-AF29EB2D0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58" name="Text Box 16">
            <a:extLst>
              <a:ext uri="{FF2B5EF4-FFF2-40B4-BE49-F238E27FC236}">
                <a16:creationId xmlns:a16="http://schemas.microsoft.com/office/drawing/2014/main" id="{CC91CA1F-19F8-4A4C-8A6F-47F13A2E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5" y="874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7">
            <a:extLst>
              <a:ext uri="{FF2B5EF4-FFF2-40B4-BE49-F238E27FC236}">
                <a16:creationId xmlns:a16="http://schemas.microsoft.com/office/drawing/2014/main" id="{4F264BD0-26D7-4939-AF76-F92002957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190" y="67576"/>
            <a:ext cx="1181481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Another Example</a:t>
            </a:r>
          </a:p>
        </p:txBody>
      </p:sp>
      <p:sp>
        <p:nvSpPr>
          <p:cNvPr id="586760" name="Rectangle 8">
            <a:extLst>
              <a:ext uri="{FF2B5EF4-FFF2-40B4-BE49-F238E27FC236}">
                <a16:creationId xmlns:a16="http://schemas.microsoft.com/office/drawing/2014/main" id="{EF5ABFA0-5329-475A-9BF4-429AA8A49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382" y="920733"/>
            <a:ext cx="11611428" cy="4817294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G = In(</a:t>
            </a:r>
            <a:r>
              <a:rPr lang="en-US" altLang="en-US" sz="2400" dirty="0" err="1">
                <a:latin typeface="Comic Sans MS" panose="030F0702030302020204" pitchFamily="66" charset="0"/>
              </a:rPr>
              <a:t>key,Box</a:t>
            </a:r>
            <a:r>
              <a:rPr lang="en-US" altLang="en-US" sz="2400" dirty="0">
                <a:latin typeface="Comic Sans MS" panose="030F0702030302020204" pitchFamily="66" charset="0"/>
              </a:rPr>
              <a:t>) </a:t>
            </a:r>
            <a:r>
              <a:rPr lang="en-US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Holding(Key)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endParaRPr lang="en-US" altLang="en-US" sz="1000" b="1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Comic Sans MS" panose="030F0702030302020204" pitchFamily="66" charset="0"/>
              </a:rPr>
              <a:t>Put-Key-Into-Box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  </a:t>
            </a:r>
            <a:r>
              <a:rPr lang="en-US" altLang="en-US" sz="2000" dirty="0">
                <a:latin typeface="Comic Sans MS" panose="030F0702030302020204" pitchFamily="66" charset="0"/>
              </a:rPr>
              <a:t>P = In(Robot,R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 </a:t>
            </a:r>
            <a:r>
              <a:rPr lang="en-US" altLang="en-US" sz="2000" b="1" dirty="0"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omic Sans MS" panose="030F0702030302020204" pitchFamily="66" charset="0"/>
              </a:rPr>
              <a:t> Holding(Key)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  D = Holding(Key), In(Key,R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  A = In(</a:t>
            </a:r>
            <a:r>
              <a:rPr lang="en-US" altLang="en-US" sz="2000" dirty="0" err="1">
                <a:latin typeface="Comic Sans MS" panose="030F0702030302020204" pitchFamily="66" charset="0"/>
              </a:rPr>
              <a:t>Key,Box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000" dirty="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R[</a:t>
            </a:r>
            <a:r>
              <a:rPr lang="en-US" altLang="en-US" sz="2400" dirty="0" err="1">
                <a:solidFill>
                  <a:srgbClr val="0033CC"/>
                </a:solidFill>
                <a:latin typeface="Comic Sans MS" panose="030F0702030302020204" pitchFamily="66" charset="0"/>
              </a:rPr>
              <a:t>G,Put</a:t>
            </a:r>
            <a:r>
              <a:rPr lang="en-US" altLang="en-US" sz="2400" dirty="0">
                <a:solidFill>
                  <a:srgbClr val="0033CC"/>
                </a:solidFill>
                <a:latin typeface="Comic Sans MS" panose="030F0702030302020204" pitchFamily="66" charset="0"/>
              </a:rPr>
              <a:t>-Key-Into-Box] = False</a:t>
            </a:r>
            <a:br>
              <a:rPr lang="en-US" altLang="en-US" sz="200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br>
              <a:rPr lang="en-US" altLang="en-US" sz="700" dirty="0">
                <a:solidFill>
                  <a:srgbClr val="0033CC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latin typeface="Comic Sans MS" panose="030F0702030302020204" pitchFamily="66" charset="0"/>
              </a:rPr>
              <a:t>where False is the un-achievable goal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1600" dirty="0">
              <a:latin typeface="Comic Sans MS" panose="030F0702030302020204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omic Sans MS" panose="030F0702030302020204" pitchFamily="66" charset="0"/>
              </a:rPr>
              <a:t>This means that In(</a:t>
            </a:r>
            <a:r>
              <a:rPr lang="en-US" altLang="en-US" sz="2400" dirty="0" err="1">
                <a:latin typeface="Comic Sans MS" panose="030F0702030302020204" pitchFamily="66" charset="0"/>
              </a:rPr>
              <a:t>key,Box</a:t>
            </a:r>
            <a:r>
              <a:rPr lang="en-US" altLang="en-US" sz="2400" dirty="0">
                <a:latin typeface="Comic Sans MS" panose="030F0702030302020204" pitchFamily="66" charset="0"/>
              </a:rPr>
              <a:t>) </a:t>
            </a:r>
            <a:r>
              <a:rPr lang="en-US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Holding(Key) can’t be achieved by executing </a:t>
            </a:r>
            <a:r>
              <a:rPr lang="en-US" altLang="en-US" sz="2400" b="1" dirty="0">
                <a:latin typeface="Comic Sans MS" panose="030F0702030302020204" pitchFamily="66" charset="0"/>
              </a:rPr>
              <a:t>Put-Key-Into-Box</a:t>
            </a:r>
            <a:endParaRPr lang="en-US" altLang="en-US" sz="2400" dirty="0">
              <a:solidFill>
                <a:srgbClr val="0033CC"/>
              </a:solidFill>
              <a:latin typeface="Comic Sans MS" panose="030F0702030302020204" pitchFamily="66" charset="0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CEEBC6D5-F391-43E4-BC9A-0FD09AD1FB3E}"/>
              </a:ext>
            </a:extLst>
          </p:cNvPr>
          <p:cNvGrpSpPr>
            <a:grpSpLocks/>
          </p:cNvGrpSpPr>
          <p:nvPr/>
        </p:nvGrpSpPr>
        <p:grpSpPr bwMode="auto">
          <a:xfrm>
            <a:off x="3139623" y="1036848"/>
            <a:ext cx="1555631" cy="2286000"/>
            <a:chOff x="960" y="912"/>
            <a:chExt cx="1056" cy="1440"/>
          </a:xfrm>
        </p:grpSpPr>
        <p:sp>
          <p:nvSpPr>
            <p:cNvPr id="50198" name="Rectangle 2">
              <a:extLst>
                <a:ext uri="{FF2B5EF4-FFF2-40B4-BE49-F238E27FC236}">
                  <a16:creationId xmlns:a16="http://schemas.microsoft.com/office/drawing/2014/main" id="{8BAEAEDE-94CD-4060-939F-7ABA0D18E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64"/>
              <a:ext cx="1008" cy="28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9" name="Rectangle 3">
              <a:extLst>
                <a:ext uri="{FF2B5EF4-FFF2-40B4-BE49-F238E27FC236}">
                  <a16:creationId xmlns:a16="http://schemas.microsoft.com/office/drawing/2014/main" id="{DEE2FF6B-5FAC-4153-BC99-53A27589C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12"/>
              <a:ext cx="1056" cy="28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417282D5-E9F0-4B81-A476-6A789EDFBB19}"/>
              </a:ext>
            </a:extLst>
          </p:cNvPr>
          <p:cNvGrpSpPr>
            <a:grpSpLocks/>
          </p:cNvGrpSpPr>
          <p:nvPr/>
        </p:nvGrpSpPr>
        <p:grpSpPr bwMode="auto">
          <a:xfrm>
            <a:off x="2989652" y="1055298"/>
            <a:ext cx="3546320" cy="1696212"/>
            <a:chOff x="960" y="999"/>
            <a:chExt cx="2275" cy="1113"/>
          </a:xfrm>
        </p:grpSpPr>
        <p:sp>
          <p:nvSpPr>
            <p:cNvPr id="50196" name="Rectangle 5">
              <a:extLst>
                <a:ext uri="{FF2B5EF4-FFF2-40B4-BE49-F238E27FC236}">
                  <a16:creationId xmlns:a16="http://schemas.microsoft.com/office/drawing/2014/main" id="{5721BE9C-A793-428C-A0A2-87BB92256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24"/>
              <a:ext cx="1155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7" name="Rectangle 6">
              <a:extLst>
                <a:ext uri="{FF2B5EF4-FFF2-40B4-BE49-F238E27FC236}">
                  <a16:creationId xmlns:a16="http://schemas.microsoft.com/office/drawing/2014/main" id="{D59EA79D-4D58-4EC5-8305-D70BE80A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999"/>
              <a:ext cx="1200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0183" name="Group 9">
            <a:extLst>
              <a:ext uri="{FF2B5EF4-FFF2-40B4-BE49-F238E27FC236}">
                <a16:creationId xmlns:a16="http://schemas.microsoft.com/office/drawing/2014/main" id="{91D8AE86-16C4-4B2F-9D9E-C43B2CDF1643}"/>
              </a:ext>
            </a:extLst>
          </p:cNvPr>
          <p:cNvGrpSpPr>
            <a:grpSpLocks/>
          </p:cNvGrpSpPr>
          <p:nvPr/>
        </p:nvGrpSpPr>
        <p:grpSpPr bwMode="auto">
          <a:xfrm>
            <a:off x="7228296" y="1470660"/>
            <a:ext cx="3048000" cy="1951038"/>
            <a:chOff x="1056" y="1296"/>
            <a:chExt cx="3456" cy="1901"/>
          </a:xfrm>
        </p:grpSpPr>
        <p:sp>
          <p:nvSpPr>
            <p:cNvPr id="50185" name="Line 10">
              <a:extLst>
                <a:ext uri="{FF2B5EF4-FFF2-40B4-BE49-F238E27FC236}">
                  <a16:creationId xmlns:a16="http://schemas.microsoft.com/office/drawing/2014/main" id="{32B8816D-885B-4A2F-98E8-2EB5E2A6E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333"/>
              <a:ext cx="0" cy="864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Text Box 11">
              <a:extLst>
                <a:ext uri="{FF2B5EF4-FFF2-40B4-BE49-F238E27FC236}">
                  <a16:creationId xmlns:a16="http://schemas.microsoft.com/office/drawing/2014/main" id="{8C9850B1-A034-4341-AC27-FFD52377E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2006"/>
              <a:ext cx="23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0187" name="Rectangle 12">
              <a:extLst>
                <a:ext uri="{FF2B5EF4-FFF2-40B4-BE49-F238E27FC236}">
                  <a16:creationId xmlns:a16="http://schemas.microsoft.com/office/drawing/2014/main" id="{8C606B96-8C5D-4EE3-A1FD-52B350668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96"/>
              <a:ext cx="3456" cy="1901"/>
            </a:xfrm>
            <a:prstGeom prst="rect">
              <a:avLst/>
            </a:prstGeom>
            <a:noFill/>
            <a:ln w="7620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Line 13">
              <a:extLst>
                <a:ext uri="{FF2B5EF4-FFF2-40B4-BE49-F238E27FC236}">
                  <a16:creationId xmlns:a16="http://schemas.microsoft.com/office/drawing/2014/main" id="{1A16BD06-D8CF-4A5E-87AD-E5FEEECE0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96"/>
              <a:ext cx="0" cy="691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14">
              <a:extLst>
                <a:ext uri="{FF2B5EF4-FFF2-40B4-BE49-F238E27FC236}">
                  <a16:creationId xmlns:a16="http://schemas.microsoft.com/office/drawing/2014/main" id="{1A13A2FB-0C5F-4259-984E-944231B87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" y="2160"/>
              <a:ext cx="346" cy="173"/>
            </a:xfrm>
            <a:prstGeom prst="line">
              <a:avLst/>
            </a:prstGeom>
            <a:noFill/>
            <a:ln w="7620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Oval 15">
              <a:extLst>
                <a:ext uri="{FF2B5EF4-FFF2-40B4-BE49-F238E27FC236}">
                  <a16:creationId xmlns:a16="http://schemas.microsoft.com/office/drawing/2014/main" id="{F054DD5B-6119-4050-BB43-183EDCE14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290"/>
              <a:ext cx="86" cy="86"/>
            </a:xfrm>
            <a:prstGeom prst="ellipse">
              <a:avLst/>
            </a:prstGeom>
            <a:solidFill>
              <a:srgbClr val="40458C"/>
            </a:solidFill>
            <a:ln w="9525">
              <a:solidFill>
                <a:srgbClr val="40458C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1" name="Text Box 16">
              <a:extLst>
                <a:ext uri="{FF2B5EF4-FFF2-40B4-BE49-F238E27FC236}">
                  <a16:creationId xmlns:a16="http://schemas.microsoft.com/office/drawing/2014/main" id="{7D83CF23-0B41-4088-9C86-99DB4E892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299"/>
              <a:ext cx="3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900">
                  <a:latin typeface="Comic Sans MS" panose="030F0702030302020204" pitchFamily="66" charset="0"/>
                </a:rPr>
                <a:t>R</a:t>
              </a:r>
              <a:r>
                <a:rPr lang="en-US" altLang="en-US" sz="900" baseline="-250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50192" name="Text Box 17">
              <a:extLst>
                <a:ext uri="{FF2B5EF4-FFF2-40B4-BE49-F238E27FC236}">
                  <a16:creationId xmlns:a16="http://schemas.microsoft.com/office/drawing/2014/main" id="{A7122DB4-8931-4A82-8898-CC3B1F26B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3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tIns="41148" rIns="82296" bIns="41148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>
                  <a:latin typeface="Comic Sans MS" panose="030F0702030302020204" pitchFamily="66" charset="0"/>
                </a:rPr>
                <a:t>R</a:t>
              </a:r>
              <a:r>
                <a:rPr lang="en-US" altLang="en-US" sz="800" b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pic>
          <p:nvPicPr>
            <p:cNvPr id="50193" name="Picture 18" descr="Robby">
              <a:extLst>
                <a:ext uri="{FF2B5EF4-FFF2-40B4-BE49-F238E27FC236}">
                  <a16:creationId xmlns:a16="http://schemas.microsoft.com/office/drawing/2014/main" id="{98D0F49F-ABDC-4E10-8235-4E346E217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16"/>
              <a:ext cx="460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4" name="Picture 19" descr="key">
              <a:hlinkClick r:id="rId4"/>
              <a:extLst>
                <a:ext uri="{FF2B5EF4-FFF2-40B4-BE49-F238E27FC236}">
                  <a16:creationId xmlns:a16="http://schemas.microsoft.com/office/drawing/2014/main" id="{5F02E215-8CFB-44C0-9E75-D2CE7EB7D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44"/>
              <a:ext cx="35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95" name="Picture 20" descr="Mailbox">
              <a:hlinkClick r:id="rId6"/>
              <a:extLst>
                <a:ext uri="{FF2B5EF4-FFF2-40B4-BE49-F238E27FC236}">
                  <a16:creationId xmlns:a16="http://schemas.microsoft.com/office/drawing/2014/main" id="{087B230C-A992-4B13-A0C9-8011E9D4A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448"/>
              <a:ext cx="444" cy="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84" name="Text Box 21">
            <a:extLst>
              <a:ext uri="{FF2B5EF4-FFF2-40B4-BE49-F238E27FC236}">
                <a16:creationId xmlns:a16="http://schemas.microsoft.com/office/drawing/2014/main" id="{F27BC205-78C2-4E6E-AEB2-C0517AADD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421" y="44037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840069D7-D48D-4002-83F6-6866A43AF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910" y="67576"/>
            <a:ext cx="1176909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Computation of R[G,A]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FE4225E-9C7B-4FF8-B8CA-BCD99847E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7210" y="1355073"/>
            <a:ext cx="11364504" cy="4817294"/>
          </a:xfrm>
        </p:spPr>
        <p:txBody>
          <a:bodyPr/>
          <a:lstStyle/>
          <a:p>
            <a:pPr marL="609600" indent="-609600" defTabSz="508000">
              <a:buClr>
                <a:srgbClr val="0033CC"/>
              </a:buClr>
              <a:buFont typeface="Wingdings" panose="05000000000000000000" pitchFamily="2" charset="2"/>
              <a:buAutoNum type="arabicPeriod"/>
              <a:tabLst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If any sub-goal of G is in A’s delete list then return False</a:t>
            </a:r>
          </a:p>
          <a:p>
            <a:pPr marL="609600" indent="-609600" defTabSz="508000">
              <a:buClr>
                <a:srgbClr val="0033CC"/>
              </a:buClr>
              <a:buFont typeface="Wingdings" panose="05000000000000000000" pitchFamily="2" charset="2"/>
              <a:buAutoNum type="arabicPeriod"/>
              <a:tabLst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Else</a:t>
            </a:r>
          </a:p>
          <a:p>
            <a:pPr marL="990600" lvl="1" indent="-533400" defTabSz="508000">
              <a:buClr>
                <a:srgbClr val="0033CC"/>
              </a:buClr>
              <a:buFont typeface="Wingdings" panose="05000000000000000000" pitchFamily="2" charset="2"/>
              <a:buAutoNum type="alphaLcPeriod"/>
              <a:tabLst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G’ </a:t>
            </a:r>
            <a:r>
              <a:rPr lang="en-US" alt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 Precondition of A</a:t>
            </a:r>
          </a:p>
          <a:p>
            <a:pPr marL="990600" lvl="1" indent="-533400" defTabSz="508000">
              <a:buClr>
                <a:srgbClr val="0033CC"/>
              </a:buClr>
              <a:buFont typeface="Wingdings" panose="05000000000000000000" pitchFamily="2" charset="2"/>
              <a:buAutoNum type="alphaLcPeriod"/>
              <a:tabLst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For every sub-goal SG of G do</a:t>
            </a:r>
          </a:p>
          <a:p>
            <a:pPr marL="990600" lvl="1" indent="-533400" defTabSz="508000">
              <a:buClr>
                <a:srgbClr val="0033CC"/>
              </a:buClr>
              <a:buNone/>
              <a:tabLst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		</a:t>
            </a:r>
            <a:r>
              <a:rPr lang="en-US" altLang="en-US" sz="3200" dirty="0">
                <a:latin typeface="Comic Sans MS" panose="030F0702030302020204" pitchFamily="66" charset="0"/>
              </a:rPr>
              <a:t>If SG is not in A’s add list then add SG to G</a:t>
            </a:r>
            <a:r>
              <a:rPr lang="en-US" altLang="en-US" sz="2400" dirty="0">
                <a:latin typeface="Comic Sans MS" panose="030F0702030302020204" pitchFamily="66" charset="0"/>
              </a:rPr>
              <a:t>’</a:t>
            </a:r>
          </a:p>
          <a:p>
            <a:pPr marL="609600" indent="-609600" defTabSz="508000">
              <a:buClr>
                <a:srgbClr val="0033CC"/>
              </a:buClr>
              <a:buFont typeface="Wingdings" panose="05000000000000000000" pitchFamily="2" charset="2"/>
              <a:buAutoNum type="arabicPeriod"/>
              <a:tabLst>
                <a:tab pos="1379538" algn="l"/>
              </a:tabLst>
            </a:pPr>
            <a:r>
              <a:rPr lang="en-US" altLang="en-US" sz="2400" dirty="0">
                <a:latin typeface="Comic Sans MS" panose="030F0702030302020204" pitchFamily="66" charset="0"/>
              </a:rPr>
              <a:t>Return G’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2E834BE4-55A9-42B4-8AFB-CBCEDE2F7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Backward Planning</a:t>
            </a:r>
          </a:p>
        </p:txBody>
      </p:sp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2FC9E625-1AD9-47A0-BF68-8E5B84B961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C4E20-6B4C-4508-B9C3-F0EC07128508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53BFCC86-3BB5-4A7F-A85C-EB6A49456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1611314"/>
            <a:ext cx="232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On(C,B)</a:t>
            </a:r>
          </a:p>
        </p:txBody>
      </p:sp>
      <p:grpSp>
        <p:nvGrpSpPr>
          <p:cNvPr id="52229" name="Group 52">
            <a:extLst>
              <a:ext uri="{FF2B5EF4-FFF2-40B4-BE49-F238E27FC236}">
                <a16:creationId xmlns:a16="http://schemas.microsoft.com/office/drawing/2014/main" id="{0FFEF04E-7E14-4A28-B97A-4D52D33AD63B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371600"/>
            <a:ext cx="1836738" cy="1520826"/>
            <a:chOff x="3984" y="960"/>
            <a:chExt cx="1157" cy="958"/>
          </a:xfrm>
        </p:grpSpPr>
        <p:grpSp>
          <p:nvGrpSpPr>
            <p:cNvPr id="52230" name="Group 6">
              <a:extLst>
                <a:ext uri="{FF2B5EF4-FFF2-40B4-BE49-F238E27FC236}">
                  <a16:creationId xmlns:a16="http://schemas.microsoft.com/office/drawing/2014/main" id="{FCBE4ADB-4E54-4BDC-A307-D940C6344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1109" cy="958"/>
              <a:chOff x="480" y="1008"/>
              <a:chExt cx="1109" cy="958"/>
            </a:xfrm>
          </p:grpSpPr>
          <p:sp>
            <p:nvSpPr>
              <p:cNvPr id="52232" name="Rectangle 7">
                <a:extLst>
                  <a:ext uri="{FF2B5EF4-FFF2-40B4-BE49-F238E27FC236}">
                    <a16:creationId xmlns:a16="http://schemas.microsoft.com/office/drawing/2014/main" id="{A35876EF-C16D-455A-B8A9-218E89217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2233" name="Group 8">
                <a:extLst>
                  <a:ext uri="{FF2B5EF4-FFF2-40B4-BE49-F238E27FC236}">
                    <a16:creationId xmlns:a16="http://schemas.microsoft.com/office/drawing/2014/main" id="{FD6366D8-07F2-4F46-A238-F0551C386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52234" name="Group 9">
                  <a:extLst>
                    <a:ext uri="{FF2B5EF4-FFF2-40B4-BE49-F238E27FC236}">
                      <a16:creationId xmlns:a16="http://schemas.microsoft.com/office/drawing/2014/main" id="{07A8AA42-1F37-4E95-8AEF-1866540047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52236" name="Rectangle 10">
                    <a:extLst>
                      <a:ext uri="{FF2B5EF4-FFF2-40B4-BE49-F238E27FC236}">
                        <a16:creationId xmlns:a16="http://schemas.microsoft.com/office/drawing/2014/main" id="{CD1D7D7D-C57A-4606-8B83-C061404429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2237" name="Rectangle 11">
                    <a:extLst>
                      <a:ext uri="{FF2B5EF4-FFF2-40B4-BE49-F238E27FC236}">
                        <a16:creationId xmlns:a16="http://schemas.microsoft.com/office/drawing/2014/main" id="{C79DABCF-0BCD-4BA8-8F3A-3C50D40E5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52238" name="Rectangle 12">
                    <a:extLst>
                      <a:ext uri="{FF2B5EF4-FFF2-40B4-BE49-F238E27FC236}">
                        <a16:creationId xmlns:a16="http://schemas.microsoft.com/office/drawing/2014/main" id="{006F0046-B3F8-4178-9ABF-DA36240FA4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52239" name="Rectangle 13">
                    <a:extLst>
                      <a:ext uri="{FF2B5EF4-FFF2-40B4-BE49-F238E27FC236}">
                        <a16:creationId xmlns:a16="http://schemas.microsoft.com/office/drawing/2014/main" id="{D0CEC0DF-D80B-4506-A564-469044B9D3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C</a:t>
                    </a:r>
                  </a:p>
                </p:txBody>
              </p:sp>
              <p:grpSp>
                <p:nvGrpSpPr>
                  <p:cNvPr id="52240" name="Group 14">
                    <a:extLst>
                      <a:ext uri="{FF2B5EF4-FFF2-40B4-BE49-F238E27FC236}">
                        <a16:creationId xmlns:a16="http://schemas.microsoft.com/office/drawing/2014/main" id="{8660D644-F08D-4B2D-BCDF-6CDDD41AB8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52241" name="Line 15">
                      <a:extLst>
                        <a:ext uri="{FF2B5EF4-FFF2-40B4-BE49-F238E27FC236}">
                          <a16:creationId xmlns:a16="http://schemas.microsoft.com/office/drawing/2014/main" id="{0BA8B96F-F780-4314-9F0B-73A26CCF9F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242" name="Line 16">
                      <a:extLst>
                        <a:ext uri="{FF2B5EF4-FFF2-40B4-BE49-F238E27FC236}">
                          <a16:creationId xmlns:a16="http://schemas.microsoft.com/office/drawing/2014/main" id="{08EC8A43-8D21-4EEB-AF5D-282CCB2EE4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243" name="Line 17">
                      <a:extLst>
                        <a:ext uri="{FF2B5EF4-FFF2-40B4-BE49-F238E27FC236}">
                          <a16:creationId xmlns:a16="http://schemas.microsoft.com/office/drawing/2014/main" id="{7DFF079F-63D9-4670-9135-AFB8713A12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244" name="Line 18">
                      <a:extLst>
                        <a:ext uri="{FF2B5EF4-FFF2-40B4-BE49-F238E27FC236}">
                          <a16:creationId xmlns:a16="http://schemas.microsoft.com/office/drawing/2014/main" id="{F3DDF1EA-FB26-4574-A516-67895A06FF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2235" name="Text Box 19">
                  <a:extLst>
                    <a:ext uri="{FF2B5EF4-FFF2-40B4-BE49-F238E27FC236}">
                      <a16:creationId xmlns:a16="http://schemas.microsoft.com/office/drawing/2014/main" id="{A8BA4E9D-ACFF-4A2A-843C-E6CB9AE828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52231" name="Text Box 51">
              <a:extLst>
                <a:ext uri="{FF2B5EF4-FFF2-40B4-BE49-F238E27FC236}">
                  <a16:creationId xmlns:a16="http://schemas.microsoft.com/office/drawing/2014/main" id="{123FA174-F26A-4A31-A699-EB6603BAE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9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Initial state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C8A46617-A8FE-498C-85C3-4F23E3A50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Backward Planning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EC1B748F-2716-4744-BB7C-B3F2686B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1611314"/>
            <a:ext cx="232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On(C,B)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F66F46C8-A22D-49F7-9EAF-2DB9E43EB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90725"/>
            <a:ext cx="1239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CC"/>
                </a:solidFill>
                <a:latin typeface="Comic Sans MS" panose="030F0702030302020204" pitchFamily="66" charset="0"/>
              </a:rPr>
              <a:t>Stack(C,B)</a:t>
            </a: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0C6BB18A-0017-4633-8D62-52792856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2297114"/>
            <a:ext cx="3894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Holding(C)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Clear(B)</a:t>
            </a:r>
          </a:p>
        </p:txBody>
      </p:sp>
      <p:sp>
        <p:nvSpPr>
          <p:cNvPr id="53255" name="Line 20">
            <a:extLst>
              <a:ext uri="{FF2B5EF4-FFF2-40B4-BE49-F238E27FC236}">
                <a16:creationId xmlns:a16="http://schemas.microsoft.com/office/drawing/2014/main" id="{777B17A3-4300-48E5-995F-E549EE121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21">
            <a:extLst>
              <a:ext uri="{FF2B5EF4-FFF2-40B4-BE49-F238E27FC236}">
                <a16:creationId xmlns:a16="http://schemas.microsoft.com/office/drawing/2014/main" id="{BEF8FE82-6FFA-4D21-B6EE-889D73BAD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22587F6C-0690-4C9D-8E77-F06F690C0D7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86126"/>
            <a:ext cx="8699500" cy="2760663"/>
            <a:chOff x="144" y="2070"/>
            <a:chExt cx="5480" cy="1739"/>
          </a:xfrm>
        </p:grpSpPr>
        <p:sp>
          <p:nvSpPr>
            <p:cNvPr id="53279" name="Text Box 23">
              <a:extLst>
                <a:ext uri="{FF2B5EF4-FFF2-40B4-BE49-F238E27FC236}">
                  <a16:creationId xmlns:a16="http://schemas.microsoft.com/office/drawing/2014/main" id="{89CC13CE-1BD8-42CB-9885-D9B65809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88"/>
              <a:ext cx="5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Clear(C)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On(C,Table)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Clear(A)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Handempty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Clear(B)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On(B,Table)</a:t>
              </a:r>
            </a:p>
          </p:txBody>
        </p:sp>
        <p:grpSp>
          <p:nvGrpSpPr>
            <p:cNvPr id="53280" name="Group 24">
              <a:extLst>
                <a:ext uri="{FF2B5EF4-FFF2-40B4-BE49-F238E27FC236}">
                  <a16:creationId xmlns:a16="http://schemas.microsoft.com/office/drawing/2014/main" id="{5F0DAEAE-40BA-4A18-9E92-2A29C1454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070"/>
              <a:ext cx="4446" cy="1739"/>
              <a:chOff x="849" y="2070"/>
              <a:chExt cx="4446" cy="1739"/>
            </a:xfrm>
          </p:grpSpPr>
          <p:sp>
            <p:nvSpPr>
              <p:cNvPr id="53281" name="Text Box 25">
                <a:extLst>
                  <a:ext uri="{FF2B5EF4-FFF2-40B4-BE49-F238E27FC236}">
                    <a16:creationId xmlns:a16="http://schemas.microsoft.com/office/drawing/2014/main" id="{1724C77D-DEEB-465B-87D2-38F33435E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" y="2263"/>
                <a:ext cx="364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mic Sans MS" panose="030F0702030302020204" pitchFamily="66" charset="0"/>
                  </a:rPr>
                  <a:t>Clear(C)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1800"/>
                  <a:t> 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On(C,TABLE)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Holding(B)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Clear(A)</a:t>
                </a:r>
              </a:p>
            </p:txBody>
          </p:sp>
          <p:sp>
            <p:nvSpPr>
              <p:cNvPr id="53282" name="Text Box 26">
                <a:extLst>
                  <a:ext uri="{FF2B5EF4-FFF2-40B4-BE49-F238E27FC236}">
                    <a16:creationId xmlns:a16="http://schemas.microsoft.com/office/drawing/2014/main" id="{9EEFAF60-498F-4022-BAA1-B3334F63E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70"/>
                <a:ext cx="7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Stack(B,A)</a:t>
                </a:r>
              </a:p>
            </p:txBody>
          </p:sp>
          <p:sp>
            <p:nvSpPr>
              <p:cNvPr id="53283" name="Text Box 27">
                <a:extLst>
                  <a:ext uri="{FF2B5EF4-FFF2-40B4-BE49-F238E27FC236}">
                    <a16:creationId xmlns:a16="http://schemas.microsoft.com/office/drawing/2014/main" id="{48CE8934-F224-43A1-8179-2C9E5224B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02"/>
                <a:ext cx="6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Pickup(B)</a:t>
                </a:r>
              </a:p>
            </p:txBody>
          </p:sp>
          <p:sp>
            <p:nvSpPr>
              <p:cNvPr id="53284" name="Text Box 28">
                <a:extLst>
                  <a:ext uri="{FF2B5EF4-FFF2-40B4-BE49-F238E27FC236}">
                    <a16:creationId xmlns:a16="http://schemas.microsoft.com/office/drawing/2014/main" id="{58072622-DDF2-4ABE-9465-A084731EF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886"/>
                <a:ext cx="7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Putdown(C)</a:t>
                </a:r>
              </a:p>
            </p:txBody>
          </p:sp>
          <p:sp>
            <p:nvSpPr>
              <p:cNvPr id="53285" name="Text Box 29">
                <a:extLst>
                  <a:ext uri="{FF2B5EF4-FFF2-40B4-BE49-F238E27FC236}">
                    <a16:creationId xmlns:a16="http://schemas.microsoft.com/office/drawing/2014/main" id="{B4F9EB3F-AAE0-4802-84E7-74FB76F55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0" y="3127"/>
                <a:ext cx="3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mic Sans MS" panose="030F0702030302020204" pitchFamily="66" charset="0"/>
                  </a:rPr>
                  <a:t>Clear(A)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Clear(B)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On(B,Table)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1800"/>
                  <a:t> 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Holding(C)</a:t>
                </a:r>
              </a:p>
            </p:txBody>
          </p:sp>
          <p:sp>
            <p:nvSpPr>
              <p:cNvPr id="53286" name="Text Box 30">
                <a:extLst>
                  <a:ext uri="{FF2B5EF4-FFF2-40B4-BE49-F238E27FC236}">
                    <a16:creationId xmlns:a16="http://schemas.microsoft.com/office/drawing/2014/main" id="{D522F2FC-27AB-4027-B42F-CE7088EFB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366"/>
                <a:ext cx="9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Unstack(C,A)</a:t>
                </a:r>
              </a:p>
            </p:txBody>
          </p:sp>
          <p:sp>
            <p:nvSpPr>
              <p:cNvPr id="53287" name="Text Box 31">
                <a:extLst>
                  <a:ext uri="{FF2B5EF4-FFF2-40B4-BE49-F238E27FC236}">
                    <a16:creationId xmlns:a16="http://schemas.microsoft.com/office/drawing/2014/main" id="{E70A1117-13B8-41B9-B79C-BB0E30BF2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559"/>
                <a:ext cx="43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mic Sans MS" panose="030F0702030302020204" pitchFamily="66" charset="0"/>
                  </a:rPr>
                  <a:t>Clear(B)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On(B,Table)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Clear(C)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Handempty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On(C,A)</a:t>
                </a:r>
              </a:p>
            </p:txBody>
          </p:sp>
          <p:sp>
            <p:nvSpPr>
              <p:cNvPr id="53288" name="Line 32">
                <a:extLst>
                  <a:ext uri="{FF2B5EF4-FFF2-40B4-BE49-F238E27FC236}">
                    <a16:creationId xmlns:a16="http://schemas.microsoft.com/office/drawing/2014/main" id="{092E574D-D53F-4EED-8CDE-9AEEF1204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89" name="Line 33">
                <a:extLst>
                  <a:ext uri="{FF2B5EF4-FFF2-40B4-BE49-F238E27FC236}">
                    <a16:creationId xmlns:a16="http://schemas.microsoft.com/office/drawing/2014/main" id="{E5A0DCD4-2C6A-41FF-A79A-40B01D558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90" name="Line 34">
                <a:extLst>
                  <a:ext uri="{FF2B5EF4-FFF2-40B4-BE49-F238E27FC236}">
                    <a16:creationId xmlns:a16="http://schemas.microsoft.com/office/drawing/2014/main" id="{48548D21-6004-4E5B-83D8-ACE5408CE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91" name="Line 35">
                <a:extLst>
                  <a:ext uri="{FF2B5EF4-FFF2-40B4-BE49-F238E27FC236}">
                    <a16:creationId xmlns:a16="http://schemas.microsoft.com/office/drawing/2014/main" id="{543141F3-C46E-4593-B0D5-9807A07F5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92" name="Line 36">
                <a:extLst>
                  <a:ext uri="{FF2B5EF4-FFF2-40B4-BE49-F238E27FC236}">
                    <a16:creationId xmlns:a16="http://schemas.microsoft.com/office/drawing/2014/main" id="{FA0474D9-2260-44C3-A528-35645509A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93" name="Line 37">
                <a:extLst>
                  <a:ext uri="{FF2B5EF4-FFF2-40B4-BE49-F238E27FC236}">
                    <a16:creationId xmlns:a16="http://schemas.microsoft.com/office/drawing/2014/main" id="{4328346A-C705-4FEF-B572-CD090A848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94" name="Line 38">
                <a:extLst>
                  <a:ext uri="{FF2B5EF4-FFF2-40B4-BE49-F238E27FC236}">
                    <a16:creationId xmlns:a16="http://schemas.microsoft.com/office/drawing/2014/main" id="{AB86675F-C280-4183-927C-E25EBD938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9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95" name="Line 39">
                <a:extLst>
                  <a:ext uri="{FF2B5EF4-FFF2-40B4-BE49-F238E27FC236}">
                    <a16:creationId xmlns:a16="http://schemas.microsoft.com/office/drawing/2014/main" id="{5C341389-37FF-4C80-A086-2522064EF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024FB5B5-71E3-4D84-8AEA-57DA1D4BE73E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667000"/>
            <a:ext cx="6918325" cy="712788"/>
            <a:chOff x="450" y="1680"/>
            <a:chExt cx="4358" cy="449"/>
          </a:xfrm>
        </p:grpSpPr>
        <p:sp>
          <p:nvSpPr>
            <p:cNvPr id="53275" name="Text Box 41">
              <a:extLst>
                <a:ext uri="{FF2B5EF4-FFF2-40B4-BE49-F238E27FC236}">
                  <a16:creationId xmlns:a16="http://schemas.microsoft.com/office/drawing/2014/main" id="{B3FB089B-84E3-453D-A39E-422E753A1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86"/>
              <a:ext cx="6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CC00CC"/>
                  </a:solidFill>
                  <a:latin typeface="Comic Sans MS" panose="030F0702030302020204" pitchFamily="66" charset="0"/>
                </a:rPr>
                <a:t>Pickup(C)</a:t>
              </a:r>
            </a:p>
          </p:txBody>
        </p:sp>
        <p:sp>
          <p:nvSpPr>
            <p:cNvPr id="53276" name="Text Box 42">
              <a:extLst>
                <a:ext uri="{FF2B5EF4-FFF2-40B4-BE49-F238E27FC236}">
                  <a16:creationId xmlns:a16="http://schemas.microsoft.com/office/drawing/2014/main" id="{5784038B-7630-4BFE-A147-C138CB0C7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879"/>
              <a:ext cx="43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On(B,A)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1800"/>
                <a:t> </a:t>
              </a:r>
              <a:r>
                <a:rPr lang="en-US" altLang="en-US" sz="2000">
                  <a:latin typeface="Comic Sans MS" panose="030F0702030302020204" pitchFamily="66" charset="0"/>
                </a:rPr>
                <a:t>Clear(B)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1800"/>
                <a:t> </a:t>
              </a:r>
              <a:r>
                <a:rPr lang="en-US" altLang="en-US" sz="2000">
                  <a:latin typeface="Comic Sans MS" panose="030F0702030302020204" pitchFamily="66" charset="0"/>
                </a:rPr>
                <a:t>Handempty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Clear(C)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On(C,Table)</a:t>
              </a:r>
            </a:p>
          </p:txBody>
        </p:sp>
        <p:sp>
          <p:nvSpPr>
            <p:cNvPr id="53277" name="Line 43">
              <a:extLst>
                <a:ext uri="{FF2B5EF4-FFF2-40B4-BE49-F238E27FC236}">
                  <a16:creationId xmlns:a16="http://schemas.microsoft.com/office/drawing/2014/main" id="{6A7D14A8-ED68-4659-BED2-4D9BFD40E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8" name="Line 44">
              <a:extLst>
                <a:ext uri="{FF2B5EF4-FFF2-40B4-BE49-F238E27FC236}">
                  <a16:creationId xmlns:a16="http://schemas.microsoft.com/office/drawing/2014/main" id="{59B8DEB3-998C-4040-A9F5-08D428520A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259" name="Group 46">
            <a:extLst>
              <a:ext uri="{FF2B5EF4-FFF2-40B4-BE49-F238E27FC236}">
                <a16:creationId xmlns:a16="http://schemas.microsoft.com/office/drawing/2014/main" id="{BE766816-1614-4863-8C4F-1B9D76B05D84}"/>
              </a:ext>
            </a:extLst>
          </p:cNvPr>
          <p:cNvGrpSpPr>
            <a:grpSpLocks/>
          </p:cNvGrpSpPr>
          <p:nvPr/>
        </p:nvGrpSpPr>
        <p:grpSpPr bwMode="auto">
          <a:xfrm>
            <a:off x="8461374" y="736598"/>
            <a:ext cx="1836738" cy="1520826"/>
            <a:chOff x="3984" y="960"/>
            <a:chExt cx="1157" cy="958"/>
          </a:xfrm>
        </p:grpSpPr>
        <p:grpSp>
          <p:nvGrpSpPr>
            <p:cNvPr id="53260" name="Group 47">
              <a:extLst>
                <a:ext uri="{FF2B5EF4-FFF2-40B4-BE49-F238E27FC236}">
                  <a16:creationId xmlns:a16="http://schemas.microsoft.com/office/drawing/2014/main" id="{5F98CBA7-6D86-4706-A1CB-A3EFC89EE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1109" cy="958"/>
              <a:chOff x="480" y="1008"/>
              <a:chExt cx="1109" cy="958"/>
            </a:xfrm>
          </p:grpSpPr>
          <p:sp>
            <p:nvSpPr>
              <p:cNvPr id="53262" name="Rectangle 48">
                <a:extLst>
                  <a:ext uri="{FF2B5EF4-FFF2-40B4-BE49-F238E27FC236}">
                    <a16:creationId xmlns:a16="http://schemas.microsoft.com/office/drawing/2014/main" id="{4E9AEDB4-C063-4047-B9C5-4477481E5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3263" name="Group 49">
                <a:extLst>
                  <a:ext uri="{FF2B5EF4-FFF2-40B4-BE49-F238E27FC236}">
                    <a16:creationId xmlns:a16="http://schemas.microsoft.com/office/drawing/2014/main" id="{731F961B-093E-4E45-8B43-C7B2AF3FD2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53264" name="Group 50">
                  <a:extLst>
                    <a:ext uri="{FF2B5EF4-FFF2-40B4-BE49-F238E27FC236}">
                      <a16:creationId xmlns:a16="http://schemas.microsoft.com/office/drawing/2014/main" id="{BD9EF15A-DD73-45B3-9C86-1439BA9274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53266" name="Rectangle 51">
                    <a:extLst>
                      <a:ext uri="{FF2B5EF4-FFF2-40B4-BE49-F238E27FC236}">
                        <a16:creationId xmlns:a16="http://schemas.microsoft.com/office/drawing/2014/main" id="{E33347F5-3EA3-469B-94B8-11F108970D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67" name="Rectangle 52">
                    <a:extLst>
                      <a:ext uri="{FF2B5EF4-FFF2-40B4-BE49-F238E27FC236}">
                        <a16:creationId xmlns:a16="http://schemas.microsoft.com/office/drawing/2014/main" id="{81C022E7-C7C0-4417-AE39-5CC1E0685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53268" name="Rectangle 53">
                    <a:extLst>
                      <a:ext uri="{FF2B5EF4-FFF2-40B4-BE49-F238E27FC236}">
                        <a16:creationId xmlns:a16="http://schemas.microsoft.com/office/drawing/2014/main" id="{BEDEC247-EA33-4721-9E91-3AA3436B59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53269" name="Rectangle 54">
                    <a:extLst>
                      <a:ext uri="{FF2B5EF4-FFF2-40B4-BE49-F238E27FC236}">
                        <a16:creationId xmlns:a16="http://schemas.microsoft.com/office/drawing/2014/main" id="{4A13602A-0E33-4A81-9B2D-6E41DA39A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C</a:t>
                    </a:r>
                  </a:p>
                </p:txBody>
              </p:sp>
              <p:grpSp>
                <p:nvGrpSpPr>
                  <p:cNvPr id="53270" name="Group 55">
                    <a:extLst>
                      <a:ext uri="{FF2B5EF4-FFF2-40B4-BE49-F238E27FC236}">
                        <a16:creationId xmlns:a16="http://schemas.microsoft.com/office/drawing/2014/main" id="{2C23B86F-9988-4AAB-A65E-E7AAAACEB6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53271" name="Line 56">
                      <a:extLst>
                        <a:ext uri="{FF2B5EF4-FFF2-40B4-BE49-F238E27FC236}">
                          <a16:creationId xmlns:a16="http://schemas.microsoft.com/office/drawing/2014/main" id="{CADD226C-3182-4963-810E-8DFB7F262D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72" name="Line 57">
                      <a:extLst>
                        <a:ext uri="{FF2B5EF4-FFF2-40B4-BE49-F238E27FC236}">
                          <a16:creationId xmlns:a16="http://schemas.microsoft.com/office/drawing/2014/main" id="{0AB55FC1-2EB6-413C-A6F1-DD31BC183C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73" name="Line 58">
                      <a:extLst>
                        <a:ext uri="{FF2B5EF4-FFF2-40B4-BE49-F238E27FC236}">
                          <a16:creationId xmlns:a16="http://schemas.microsoft.com/office/drawing/2014/main" id="{056D2960-3A79-4C7B-8A93-EC9BBCA0AC4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74" name="Line 59">
                      <a:extLst>
                        <a:ext uri="{FF2B5EF4-FFF2-40B4-BE49-F238E27FC236}">
                          <a16:creationId xmlns:a16="http://schemas.microsoft.com/office/drawing/2014/main" id="{CF842330-3536-4BBF-A703-E35D28EBBE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3265" name="Text Box 60">
                  <a:extLst>
                    <a:ext uri="{FF2B5EF4-FFF2-40B4-BE49-F238E27FC236}">
                      <a16:creationId xmlns:a16="http://schemas.microsoft.com/office/drawing/2014/main" id="{A53674E0-016F-4432-AA78-E0A483D849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53261" name="Text Box 61">
              <a:extLst>
                <a:ext uri="{FF2B5EF4-FFF2-40B4-BE49-F238E27FC236}">
                  <a16:creationId xmlns:a16="http://schemas.microsoft.com/office/drawing/2014/main" id="{72BE1673-DA2D-4894-A4D7-49058A3D8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9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Initial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6511920D-39BE-4041-A75D-534DD67DA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Backward Planning</a:t>
            </a:r>
          </a:p>
        </p:txBody>
      </p:sp>
      <p:grpSp>
        <p:nvGrpSpPr>
          <p:cNvPr id="54275" name="Group 45">
            <a:extLst>
              <a:ext uri="{FF2B5EF4-FFF2-40B4-BE49-F238E27FC236}">
                <a16:creationId xmlns:a16="http://schemas.microsoft.com/office/drawing/2014/main" id="{BBF10CEA-075E-4649-826C-9FDE2872B24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19400"/>
            <a:ext cx="6934200" cy="3276600"/>
            <a:chOff x="912" y="1776"/>
            <a:chExt cx="4368" cy="2064"/>
          </a:xfrm>
        </p:grpSpPr>
        <p:sp>
          <p:nvSpPr>
            <p:cNvPr id="54321" name="Rectangle 46">
              <a:extLst>
                <a:ext uri="{FF2B5EF4-FFF2-40B4-BE49-F238E27FC236}">
                  <a16:creationId xmlns:a16="http://schemas.microsoft.com/office/drawing/2014/main" id="{978275C8-CC75-4D40-BBF8-9147B51B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52"/>
              <a:ext cx="4368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2" name="Line 47">
              <a:extLst>
                <a:ext uri="{FF2B5EF4-FFF2-40B4-BE49-F238E27FC236}">
                  <a16:creationId xmlns:a16="http://schemas.microsoft.com/office/drawing/2014/main" id="{33CE8CF0-F1A6-4503-A46E-E82465FC7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776"/>
              <a:ext cx="96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277" name="Text Box 3">
            <a:extLst>
              <a:ext uri="{FF2B5EF4-FFF2-40B4-BE49-F238E27FC236}">
                <a16:creationId xmlns:a16="http://schemas.microsoft.com/office/drawing/2014/main" id="{DEA6B8C1-5068-4923-BD43-1FA0A4BC8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1611314"/>
            <a:ext cx="232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On(C,B)</a:t>
            </a:r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EF3556FD-2E42-4580-ACFE-0A9225700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90725"/>
            <a:ext cx="1239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CC"/>
                </a:solidFill>
                <a:latin typeface="Comic Sans MS" panose="030F0702030302020204" pitchFamily="66" charset="0"/>
              </a:rPr>
              <a:t>Stack(C,B)</a:t>
            </a:r>
          </a:p>
        </p:txBody>
      </p:sp>
      <p:sp>
        <p:nvSpPr>
          <p:cNvPr id="54279" name="Text Box 5">
            <a:extLst>
              <a:ext uri="{FF2B5EF4-FFF2-40B4-BE49-F238E27FC236}">
                <a16:creationId xmlns:a16="http://schemas.microsoft.com/office/drawing/2014/main" id="{9EF7A46D-2384-41F6-B5F1-60CE72A27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2297114"/>
            <a:ext cx="3894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Holding(C)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Clear(B)</a:t>
            </a:r>
          </a:p>
        </p:txBody>
      </p:sp>
      <p:sp>
        <p:nvSpPr>
          <p:cNvPr id="54280" name="Line 20">
            <a:extLst>
              <a:ext uri="{FF2B5EF4-FFF2-40B4-BE49-F238E27FC236}">
                <a16:creationId xmlns:a16="http://schemas.microsoft.com/office/drawing/2014/main" id="{BBB0470E-0300-4AEA-85F3-EE33E5306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Line 21">
            <a:extLst>
              <a:ext uri="{FF2B5EF4-FFF2-40B4-BE49-F238E27FC236}">
                <a16:creationId xmlns:a16="http://schemas.microsoft.com/office/drawing/2014/main" id="{9AD65BF8-6835-47F6-B316-A67FE03DF4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4282" name="Group 22">
            <a:extLst>
              <a:ext uri="{FF2B5EF4-FFF2-40B4-BE49-F238E27FC236}">
                <a16:creationId xmlns:a16="http://schemas.microsoft.com/office/drawing/2014/main" id="{E9EE6F18-4E40-42DD-85B7-0FC04C3F044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86126"/>
            <a:ext cx="8699500" cy="2760663"/>
            <a:chOff x="144" y="2070"/>
            <a:chExt cx="5480" cy="1739"/>
          </a:xfrm>
        </p:grpSpPr>
        <p:sp>
          <p:nvSpPr>
            <p:cNvPr id="54304" name="Text Box 23">
              <a:extLst>
                <a:ext uri="{FF2B5EF4-FFF2-40B4-BE49-F238E27FC236}">
                  <a16:creationId xmlns:a16="http://schemas.microsoft.com/office/drawing/2014/main" id="{DEB71F07-2927-48A6-9633-8C2E004BA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88"/>
              <a:ext cx="5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Clear(C)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On(C,Table)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Clear(A)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Handempty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Clear(B)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On(B,Table)</a:t>
              </a:r>
            </a:p>
          </p:txBody>
        </p:sp>
        <p:grpSp>
          <p:nvGrpSpPr>
            <p:cNvPr id="54305" name="Group 24">
              <a:extLst>
                <a:ext uri="{FF2B5EF4-FFF2-40B4-BE49-F238E27FC236}">
                  <a16:creationId xmlns:a16="http://schemas.microsoft.com/office/drawing/2014/main" id="{0E79FFED-2CAD-4F5A-821A-8C5C60191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070"/>
              <a:ext cx="4446" cy="1739"/>
              <a:chOff x="849" y="2070"/>
              <a:chExt cx="4446" cy="1739"/>
            </a:xfrm>
          </p:grpSpPr>
          <p:sp>
            <p:nvSpPr>
              <p:cNvPr id="54306" name="Text Box 25">
                <a:extLst>
                  <a:ext uri="{FF2B5EF4-FFF2-40B4-BE49-F238E27FC236}">
                    <a16:creationId xmlns:a16="http://schemas.microsoft.com/office/drawing/2014/main" id="{4E78B1EB-7027-4E02-8FE7-AF9EF2B3C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" y="2263"/>
                <a:ext cx="364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mic Sans MS" panose="030F0702030302020204" pitchFamily="66" charset="0"/>
                  </a:rPr>
                  <a:t>Clear(C)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1800"/>
                  <a:t> 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On(C,TABLE)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Holding(B)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Clear(A)</a:t>
                </a:r>
              </a:p>
            </p:txBody>
          </p:sp>
          <p:sp>
            <p:nvSpPr>
              <p:cNvPr id="54307" name="Text Box 26">
                <a:extLst>
                  <a:ext uri="{FF2B5EF4-FFF2-40B4-BE49-F238E27FC236}">
                    <a16:creationId xmlns:a16="http://schemas.microsoft.com/office/drawing/2014/main" id="{D873C57B-F6F5-4170-9363-F8CBE05C1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70"/>
                <a:ext cx="79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Stack(B,A)</a:t>
                </a:r>
              </a:p>
            </p:txBody>
          </p:sp>
          <p:sp>
            <p:nvSpPr>
              <p:cNvPr id="54308" name="Text Box 27">
                <a:extLst>
                  <a:ext uri="{FF2B5EF4-FFF2-40B4-BE49-F238E27FC236}">
                    <a16:creationId xmlns:a16="http://schemas.microsoft.com/office/drawing/2014/main" id="{F6B9AE36-402E-44D0-B556-2B6ABFAB1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02"/>
                <a:ext cx="6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Pickup(B)</a:t>
                </a:r>
              </a:p>
            </p:txBody>
          </p:sp>
          <p:sp>
            <p:nvSpPr>
              <p:cNvPr id="54309" name="Text Box 28">
                <a:extLst>
                  <a:ext uri="{FF2B5EF4-FFF2-40B4-BE49-F238E27FC236}">
                    <a16:creationId xmlns:a16="http://schemas.microsoft.com/office/drawing/2014/main" id="{983441B3-1BFA-4FF4-BCD2-B38113A57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886"/>
                <a:ext cx="7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Putdown(C)</a:t>
                </a:r>
              </a:p>
            </p:txBody>
          </p:sp>
          <p:sp>
            <p:nvSpPr>
              <p:cNvPr id="54310" name="Text Box 29">
                <a:extLst>
                  <a:ext uri="{FF2B5EF4-FFF2-40B4-BE49-F238E27FC236}">
                    <a16:creationId xmlns:a16="http://schemas.microsoft.com/office/drawing/2014/main" id="{CD108D0D-67FC-4101-B313-660C4C06A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0" y="3127"/>
                <a:ext cx="3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mic Sans MS" panose="030F0702030302020204" pitchFamily="66" charset="0"/>
                  </a:rPr>
                  <a:t>Clear(A)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Clear(B)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On(B,Table)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1800"/>
                  <a:t> 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Holding(C)</a:t>
                </a:r>
              </a:p>
            </p:txBody>
          </p:sp>
          <p:sp>
            <p:nvSpPr>
              <p:cNvPr id="54311" name="Text Box 30">
                <a:extLst>
                  <a:ext uri="{FF2B5EF4-FFF2-40B4-BE49-F238E27FC236}">
                    <a16:creationId xmlns:a16="http://schemas.microsoft.com/office/drawing/2014/main" id="{7C6DAE6C-85C1-4072-B4EF-F0151E14C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366"/>
                <a:ext cx="9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CC00CC"/>
                    </a:solidFill>
                    <a:latin typeface="Comic Sans MS" panose="030F0702030302020204" pitchFamily="66" charset="0"/>
                  </a:rPr>
                  <a:t>Unstack(C,A)</a:t>
                </a:r>
              </a:p>
            </p:txBody>
          </p:sp>
          <p:sp>
            <p:nvSpPr>
              <p:cNvPr id="54312" name="Text Box 31">
                <a:extLst>
                  <a:ext uri="{FF2B5EF4-FFF2-40B4-BE49-F238E27FC236}">
                    <a16:creationId xmlns:a16="http://schemas.microsoft.com/office/drawing/2014/main" id="{90BCC7D5-61D5-401A-88A8-2226D572F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559"/>
                <a:ext cx="43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Comic Sans MS" panose="030F0702030302020204" pitchFamily="66" charset="0"/>
                  </a:rPr>
                  <a:t>Clear(B)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On(B,Table)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Clear(C)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Handempty </a:t>
                </a:r>
                <a:r>
                  <a:rPr lang="en-US" altLang="en-US" sz="1800" b="1"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omic Sans MS" panose="030F0702030302020204" pitchFamily="66" charset="0"/>
                  </a:rPr>
                  <a:t> On(C,A)</a:t>
                </a:r>
              </a:p>
            </p:txBody>
          </p:sp>
          <p:sp>
            <p:nvSpPr>
              <p:cNvPr id="54313" name="Line 32">
                <a:extLst>
                  <a:ext uri="{FF2B5EF4-FFF2-40B4-BE49-F238E27FC236}">
                    <a16:creationId xmlns:a16="http://schemas.microsoft.com/office/drawing/2014/main" id="{DE1EB63D-88F3-4A17-9302-1BE9FC54E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4" name="Line 33">
                <a:extLst>
                  <a:ext uri="{FF2B5EF4-FFF2-40B4-BE49-F238E27FC236}">
                    <a16:creationId xmlns:a16="http://schemas.microsoft.com/office/drawing/2014/main" id="{92329575-EBDC-47C3-8CE3-6512EF90E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5" name="Line 34">
                <a:extLst>
                  <a:ext uri="{FF2B5EF4-FFF2-40B4-BE49-F238E27FC236}">
                    <a16:creationId xmlns:a16="http://schemas.microsoft.com/office/drawing/2014/main" id="{B8E0DCBC-CE0A-452F-BCA5-34943B71A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6" name="Line 35">
                <a:extLst>
                  <a:ext uri="{FF2B5EF4-FFF2-40B4-BE49-F238E27FC236}">
                    <a16:creationId xmlns:a16="http://schemas.microsoft.com/office/drawing/2014/main" id="{2FD9B44A-6754-428C-A17C-FFA73282C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7" name="Line 36">
                <a:extLst>
                  <a:ext uri="{FF2B5EF4-FFF2-40B4-BE49-F238E27FC236}">
                    <a16:creationId xmlns:a16="http://schemas.microsoft.com/office/drawing/2014/main" id="{E236B43F-435A-4D28-BA94-D6447B2BB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8" name="Line 37">
                <a:extLst>
                  <a:ext uri="{FF2B5EF4-FFF2-40B4-BE49-F238E27FC236}">
                    <a16:creationId xmlns:a16="http://schemas.microsoft.com/office/drawing/2014/main" id="{C15C1875-6DF4-4842-967B-134B28583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19" name="Line 38">
                <a:extLst>
                  <a:ext uri="{FF2B5EF4-FFF2-40B4-BE49-F238E27FC236}">
                    <a16:creationId xmlns:a16="http://schemas.microsoft.com/office/drawing/2014/main" id="{300148D1-E8A8-4FBA-A65C-0CF6658AE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9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20" name="Line 39">
                <a:extLst>
                  <a:ext uri="{FF2B5EF4-FFF2-40B4-BE49-F238E27FC236}">
                    <a16:creationId xmlns:a16="http://schemas.microsoft.com/office/drawing/2014/main" id="{89F74011-9FFD-4BA7-BEE7-9E5822404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283" name="Group 40">
            <a:extLst>
              <a:ext uri="{FF2B5EF4-FFF2-40B4-BE49-F238E27FC236}">
                <a16:creationId xmlns:a16="http://schemas.microsoft.com/office/drawing/2014/main" id="{0FA5B941-6C22-496C-A5F6-337E525EF9A5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667000"/>
            <a:ext cx="6918325" cy="712788"/>
            <a:chOff x="450" y="1680"/>
            <a:chExt cx="4358" cy="449"/>
          </a:xfrm>
        </p:grpSpPr>
        <p:sp>
          <p:nvSpPr>
            <p:cNvPr id="54300" name="Text Box 41">
              <a:extLst>
                <a:ext uri="{FF2B5EF4-FFF2-40B4-BE49-F238E27FC236}">
                  <a16:creationId xmlns:a16="http://schemas.microsoft.com/office/drawing/2014/main" id="{8A5CAC25-05CF-45D6-AE2D-61F4039B6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86"/>
              <a:ext cx="6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CC00CC"/>
                  </a:solidFill>
                  <a:latin typeface="Comic Sans MS" panose="030F0702030302020204" pitchFamily="66" charset="0"/>
                </a:rPr>
                <a:t>Pickup(C)</a:t>
              </a:r>
            </a:p>
          </p:txBody>
        </p:sp>
        <p:sp>
          <p:nvSpPr>
            <p:cNvPr id="54301" name="Text Box 42">
              <a:extLst>
                <a:ext uri="{FF2B5EF4-FFF2-40B4-BE49-F238E27FC236}">
                  <a16:creationId xmlns:a16="http://schemas.microsoft.com/office/drawing/2014/main" id="{86DBA923-02CE-4189-940A-CC60F971A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879"/>
              <a:ext cx="43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On(B,A)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1800"/>
                <a:t> </a:t>
              </a:r>
              <a:r>
                <a:rPr lang="en-US" altLang="en-US" sz="2000">
                  <a:latin typeface="Comic Sans MS" panose="030F0702030302020204" pitchFamily="66" charset="0"/>
                </a:rPr>
                <a:t>Clear(B)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1800"/>
                <a:t> </a:t>
              </a:r>
              <a:r>
                <a:rPr lang="en-US" altLang="en-US" sz="2000">
                  <a:latin typeface="Comic Sans MS" panose="030F0702030302020204" pitchFamily="66" charset="0"/>
                </a:rPr>
                <a:t>Handempty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Clear(C)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On(C,Table)</a:t>
              </a:r>
            </a:p>
          </p:txBody>
        </p:sp>
        <p:sp>
          <p:nvSpPr>
            <p:cNvPr id="54302" name="Line 43">
              <a:extLst>
                <a:ext uri="{FF2B5EF4-FFF2-40B4-BE49-F238E27FC236}">
                  <a16:creationId xmlns:a16="http://schemas.microsoft.com/office/drawing/2014/main" id="{7E4DB258-1A03-48FA-9503-3C01E705A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3" name="Line 44">
              <a:extLst>
                <a:ext uri="{FF2B5EF4-FFF2-40B4-BE49-F238E27FC236}">
                  <a16:creationId xmlns:a16="http://schemas.microsoft.com/office/drawing/2014/main" id="{1781C868-91FD-4398-9387-C37834E1F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284" name="Group 48">
            <a:extLst>
              <a:ext uri="{FF2B5EF4-FFF2-40B4-BE49-F238E27FC236}">
                <a16:creationId xmlns:a16="http://schemas.microsoft.com/office/drawing/2014/main" id="{E8A9D35E-7A4E-48E4-BA75-86CAE724C7D5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371600"/>
            <a:ext cx="1836738" cy="1520826"/>
            <a:chOff x="3984" y="960"/>
            <a:chExt cx="1157" cy="958"/>
          </a:xfrm>
        </p:grpSpPr>
        <p:grpSp>
          <p:nvGrpSpPr>
            <p:cNvPr id="54285" name="Group 49">
              <a:extLst>
                <a:ext uri="{FF2B5EF4-FFF2-40B4-BE49-F238E27FC236}">
                  <a16:creationId xmlns:a16="http://schemas.microsoft.com/office/drawing/2014/main" id="{ACC8884C-EBB2-4126-8EDF-137B932C3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1109" cy="958"/>
              <a:chOff x="480" y="1008"/>
              <a:chExt cx="1109" cy="958"/>
            </a:xfrm>
          </p:grpSpPr>
          <p:sp>
            <p:nvSpPr>
              <p:cNvPr id="54287" name="Rectangle 50">
                <a:extLst>
                  <a:ext uri="{FF2B5EF4-FFF2-40B4-BE49-F238E27FC236}">
                    <a16:creationId xmlns:a16="http://schemas.microsoft.com/office/drawing/2014/main" id="{43BCA46C-DB90-4611-B0CF-DB8BE1459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4288" name="Group 51">
                <a:extLst>
                  <a:ext uri="{FF2B5EF4-FFF2-40B4-BE49-F238E27FC236}">
                    <a16:creationId xmlns:a16="http://schemas.microsoft.com/office/drawing/2014/main" id="{D6B30398-F207-42FC-A5D6-E1017E963A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54289" name="Group 52">
                  <a:extLst>
                    <a:ext uri="{FF2B5EF4-FFF2-40B4-BE49-F238E27FC236}">
                      <a16:creationId xmlns:a16="http://schemas.microsoft.com/office/drawing/2014/main" id="{049F4D77-C0B0-4B97-BAA6-33B31F921A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54291" name="Rectangle 53">
                    <a:extLst>
                      <a:ext uri="{FF2B5EF4-FFF2-40B4-BE49-F238E27FC236}">
                        <a16:creationId xmlns:a16="http://schemas.microsoft.com/office/drawing/2014/main" id="{121C0A46-C2DD-4E6C-91C8-5E9D06F67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4292" name="Rectangle 54">
                    <a:extLst>
                      <a:ext uri="{FF2B5EF4-FFF2-40B4-BE49-F238E27FC236}">
                        <a16:creationId xmlns:a16="http://schemas.microsoft.com/office/drawing/2014/main" id="{20C4F4B0-0D36-4082-8F7E-FEF0E0F6A9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54293" name="Rectangle 55">
                    <a:extLst>
                      <a:ext uri="{FF2B5EF4-FFF2-40B4-BE49-F238E27FC236}">
                        <a16:creationId xmlns:a16="http://schemas.microsoft.com/office/drawing/2014/main" id="{E9AE1277-0F3E-403C-B668-294A07238A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54294" name="Rectangle 56">
                    <a:extLst>
                      <a:ext uri="{FF2B5EF4-FFF2-40B4-BE49-F238E27FC236}">
                        <a16:creationId xmlns:a16="http://schemas.microsoft.com/office/drawing/2014/main" id="{FD6C91E6-290A-4338-8F34-F1B3B311EB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>
                        <a:latin typeface="Comic Sans MS" panose="030F0702030302020204" pitchFamily="66" charset="0"/>
                      </a:rPr>
                      <a:t>C</a:t>
                    </a:r>
                  </a:p>
                </p:txBody>
              </p:sp>
              <p:grpSp>
                <p:nvGrpSpPr>
                  <p:cNvPr id="54295" name="Group 57">
                    <a:extLst>
                      <a:ext uri="{FF2B5EF4-FFF2-40B4-BE49-F238E27FC236}">
                        <a16:creationId xmlns:a16="http://schemas.microsoft.com/office/drawing/2014/main" id="{B3DDBC7D-25E9-4DA0-A033-D3B773C271B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54296" name="Line 58">
                      <a:extLst>
                        <a:ext uri="{FF2B5EF4-FFF2-40B4-BE49-F238E27FC236}">
                          <a16:creationId xmlns:a16="http://schemas.microsoft.com/office/drawing/2014/main" id="{C72A8D2F-18AB-40AF-9CB2-078FC63079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97" name="Line 59">
                      <a:extLst>
                        <a:ext uri="{FF2B5EF4-FFF2-40B4-BE49-F238E27FC236}">
                          <a16:creationId xmlns:a16="http://schemas.microsoft.com/office/drawing/2014/main" id="{B6A8AE02-9F2E-4FCB-BDA3-42048D30A0E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98" name="Line 60">
                      <a:extLst>
                        <a:ext uri="{FF2B5EF4-FFF2-40B4-BE49-F238E27FC236}">
                          <a16:creationId xmlns:a16="http://schemas.microsoft.com/office/drawing/2014/main" id="{0F167173-A530-4AE6-A071-7C9CAB3695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99" name="Line 61">
                      <a:extLst>
                        <a:ext uri="{FF2B5EF4-FFF2-40B4-BE49-F238E27FC236}">
                          <a16:creationId xmlns:a16="http://schemas.microsoft.com/office/drawing/2014/main" id="{91E99D53-B1C1-4246-BB4C-E65AD39452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4290" name="Text Box 62">
                  <a:extLst>
                    <a:ext uri="{FF2B5EF4-FFF2-40B4-BE49-F238E27FC236}">
                      <a16:creationId xmlns:a16="http://schemas.microsoft.com/office/drawing/2014/main" id="{79815FFF-EB0A-47BD-B2CE-870F05C070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54286" name="Text Box 63">
              <a:extLst>
                <a:ext uri="{FF2B5EF4-FFF2-40B4-BE49-F238E27FC236}">
                  <a16:creationId xmlns:a16="http://schemas.microsoft.com/office/drawing/2014/main" id="{188812D8-A1F9-4C89-9C1F-A33CBDEE3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9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Comic Sans MS" panose="030F0702030302020204" pitchFamily="66" charset="0"/>
                </a:rPr>
                <a:t>Initial state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>
            <a:extLst>
              <a:ext uri="{FF2B5EF4-FFF2-40B4-BE49-F238E27FC236}">
                <a16:creationId xmlns:a16="http://schemas.microsoft.com/office/drawing/2014/main" id="{8DFC29A8-52E3-4F1D-B5C1-33CEAD711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7576"/>
            <a:ext cx="1173480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Search Tree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6A416FD-1123-4479-A94E-34D374066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</a:rPr>
              <a:t>Backward planning searches a </a:t>
            </a:r>
            <a:r>
              <a:rPr lang="en-US" altLang="en-US" sz="2800">
                <a:solidFill>
                  <a:srgbClr val="996600"/>
                </a:solidFill>
                <a:latin typeface="Comic Sans MS" panose="030F0702030302020204" pitchFamily="66" charset="0"/>
              </a:rPr>
              <a:t>space of goals</a:t>
            </a:r>
            <a:r>
              <a:rPr lang="en-US" altLang="en-US" sz="2800">
                <a:latin typeface="Comic Sans MS" panose="030F0702030302020204" pitchFamily="66" charset="0"/>
              </a:rPr>
              <a:t> from the original goal of the problem to a goal that is satisfied in the initial state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</a:rPr>
              <a:t>There are often much fewer actions relevant to a goal than there are actions applicable to a state </a:t>
            </a:r>
            <a:r>
              <a:rPr lang="en-US" altLang="en-US" sz="2800">
                <a:latin typeface="Comic Sans MS" panose="030F0702030302020204" pitchFamily="66" charset="0"/>
                <a:sym typeface="Wingdings" panose="05000000000000000000" pitchFamily="2" charset="2"/>
              </a:rPr>
              <a:t> smaller branching factor than in forward planning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omic Sans MS" panose="030F0702030302020204" pitchFamily="66" charset="0"/>
                <a:sym typeface="Wingdings" panose="05000000000000000000" pitchFamily="2" charset="2"/>
              </a:rPr>
              <a:t>The lengths of the solution paths are the same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25C64DAF-66F6-45FD-ADA5-FB6D5DA1D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r>
              <a:rPr lang="en-US" altLang="en-US" b="1"/>
              <a:t>Robot Anatomy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852DF88D-2A04-41D9-89F9-71715F28A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446" y="1091176"/>
            <a:ext cx="11611428" cy="509245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2400"/>
              <a:t>Effectors</a:t>
            </a:r>
          </a:p>
          <a:p>
            <a:pPr lvl="1">
              <a:spcBef>
                <a:spcPts val="0"/>
              </a:spcBef>
            </a:pPr>
            <a:r>
              <a:rPr lang="en-US" altLang="en-US" sz="2200"/>
              <a:t>mobile bases</a:t>
            </a:r>
          </a:p>
          <a:p>
            <a:pPr lvl="1">
              <a:spcBef>
                <a:spcPts val="0"/>
              </a:spcBef>
            </a:pPr>
            <a:r>
              <a:rPr lang="en-US" altLang="en-US" sz="2200"/>
              <a:t>manipulators (arms, hands, grippers, kickers)</a:t>
            </a:r>
          </a:p>
          <a:p>
            <a:pPr lvl="1">
              <a:spcBef>
                <a:spcPts val="0"/>
              </a:spcBef>
            </a:pPr>
            <a:r>
              <a:rPr lang="en-US" altLang="en-US" sz="2200"/>
              <a:t>other</a:t>
            </a:r>
          </a:p>
          <a:p>
            <a:pPr>
              <a:spcBef>
                <a:spcPts val="0"/>
              </a:spcBef>
            </a:pPr>
            <a:r>
              <a:rPr lang="en-US" altLang="en-US" sz="2400"/>
              <a:t>Sensors</a:t>
            </a:r>
          </a:p>
          <a:p>
            <a:pPr>
              <a:spcBef>
                <a:spcPts val="0"/>
              </a:spcBef>
            </a:pPr>
            <a:r>
              <a:rPr lang="en-US" altLang="en-US" sz="2400"/>
              <a:t>Electronics</a:t>
            </a:r>
          </a:p>
          <a:p>
            <a:pPr>
              <a:spcBef>
                <a:spcPts val="0"/>
              </a:spcBef>
            </a:pPr>
            <a:r>
              <a:rPr lang="en-US" altLang="en-US" sz="2400"/>
              <a:t>Software</a:t>
            </a:r>
          </a:p>
          <a:p>
            <a:pPr lvl="1">
              <a:spcBef>
                <a:spcPts val="0"/>
              </a:spcBef>
            </a:pPr>
            <a:r>
              <a:rPr lang="en-US" altLang="en-US" sz="2200"/>
              <a:t>operating systems</a:t>
            </a:r>
          </a:p>
          <a:p>
            <a:pPr lvl="1">
              <a:spcBef>
                <a:spcPts val="0"/>
              </a:spcBef>
            </a:pPr>
            <a:r>
              <a:rPr lang="en-US" altLang="en-US" sz="2200"/>
              <a:t>programming languages</a:t>
            </a:r>
          </a:p>
          <a:p>
            <a:pPr lvl="1">
              <a:spcBef>
                <a:spcPts val="0"/>
              </a:spcBef>
            </a:pPr>
            <a:r>
              <a:rPr lang="en-US" altLang="en-US" sz="2200"/>
              <a:t>programming environments</a:t>
            </a:r>
          </a:p>
          <a:p>
            <a:pPr lvl="1">
              <a:spcBef>
                <a:spcPts val="0"/>
              </a:spcBef>
            </a:pPr>
            <a:r>
              <a:rPr lang="en-US" altLang="en-US" sz="2200"/>
              <a:t>programming methodology</a:t>
            </a:r>
          </a:p>
          <a:p>
            <a:pPr>
              <a:spcBef>
                <a:spcPts val="0"/>
              </a:spcBef>
            </a:pPr>
            <a:r>
              <a:rPr lang="en-US" altLang="en-US" sz="2400"/>
              <a:t>Robot control architectures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>
            <a:extLst>
              <a:ext uri="{FF2B5EF4-FFF2-40B4-BE49-F238E27FC236}">
                <a16:creationId xmlns:a16="http://schemas.microsoft.com/office/drawing/2014/main" id="{20A9863C-4440-4DD9-A74D-C95B47395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latin typeface="Comic Sans MS" panose="030F0702030302020204" pitchFamily="66" charset="0"/>
              </a:rPr>
              <a:t>Consistent Heuristic for Backward Planning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7A4979B-F659-4987-A779-CB01B9CE9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973138">
              <a:buClr>
                <a:srgbClr val="000099"/>
              </a:buClr>
              <a:buNone/>
              <a:tabLst>
                <a:tab pos="465138" algn="l"/>
              </a:tabLst>
            </a:pPr>
            <a:r>
              <a:rPr lang="en-US" altLang="en-US" sz="2800">
                <a:latin typeface="Comic Sans MS" panose="030F0702030302020204" pitchFamily="66" charset="0"/>
              </a:rPr>
              <a:t>A consistent heuristic is obtained as follows :</a:t>
            </a:r>
          </a:p>
          <a:p>
            <a:pPr marL="0" indent="0" defTabSz="973138">
              <a:buClr>
                <a:srgbClr val="000099"/>
              </a:buClr>
              <a:buNone/>
              <a:tabLst>
                <a:tab pos="465138" algn="l"/>
              </a:tabLst>
            </a:pPr>
            <a:endParaRPr lang="en-US" altLang="en-US" sz="1000">
              <a:latin typeface="Comic Sans MS" panose="030F0702030302020204" pitchFamily="66" charset="0"/>
            </a:endParaRPr>
          </a:p>
          <a:p>
            <a:pPr lvl="1" indent="-566738" defTabSz="973138">
              <a:buClr>
                <a:srgbClr val="000099"/>
              </a:buClr>
              <a:buFont typeface="Wingdings" panose="05000000000000000000" pitchFamily="2" charset="2"/>
              <a:buAutoNum type="arabicPeriod"/>
              <a:tabLst>
                <a:tab pos="465138" algn="l"/>
              </a:tabLst>
            </a:pPr>
            <a:r>
              <a:rPr lang="en-US" altLang="en-US" sz="2400">
                <a:latin typeface="Comic Sans MS" panose="030F0702030302020204" pitchFamily="66" charset="0"/>
              </a:rPr>
              <a:t>Pre-compute the planning graph of the initial state until it </a:t>
            </a:r>
            <a:r>
              <a:rPr lang="en-US" altLang="en-US" sz="2400">
                <a:solidFill>
                  <a:srgbClr val="993300"/>
                </a:solidFill>
                <a:latin typeface="Comic Sans MS" panose="030F0702030302020204" pitchFamily="66" charset="0"/>
              </a:rPr>
              <a:t>levels off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</a:p>
          <a:p>
            <a:pPr lvl="1" indent="-566738" defTabSz="973138">
              <a:buClr>
                <a:srgbClr val="000099"/>
              </a:buClr>
              <a:buFont typeface="Wingdings" panose="05000000000000000000" pitchFamily="2" charset="2"/>
              <a:buAutoNum type="arabicPeriod"/>
              <a:tabLst>
                <a:tab pos="465138" algn="l"/>
              </a:tabLst>
            </a:pPr>
            <a:r>
              <a:rPr lang="en-US" altLang="en-US" sz="2400">
                <a:latin typeface="Comic Sans MS" panose="030F0702030302020204" pitchFamily="66" charset="0"/>
              </a:rPr>
              <a:t>For each node N added to the search tree, set h(N) to the level cost of the goal associated with N</a:t>
            </a:r>
          </a:p>
          <a:p>
            <a:pPr marL="0" indent="0" defTabSz="973138">
              <a:buClr>
                <a:srgbClr val="000099"/>
              </a:buClr>
              <a:buNone/>
              <a:tabLst>
                <a:tab pos="465138" algn="l"/>
              </a:tabLst>
            </a:pPr>
            <a:endParaRPr lang="en-US" altLang="en-US" sz="900">
              <a:latin typeface="Comic Sans MS" panose="030F0702030302020204" pitchFamily="66" charset="0"/>
            </a:endParaRPr>
          </a:p>
          <a:p>
            <a:pPr marL="0" indent="0" defTabSz="973138">
              <a:buClr>
                <a:srgbClr val="000099"/>
              </a:buClr>
              <a:buNone/>
              <a:tabLst>
                <a:tab pos="465138" algn="l"/>
              </a:tabLst>
            </a:pPr>
            <a:r>
              <a:rPr lang="en-US" altLang="en-US" sz="2400">
                <a:latin typeface="Comic Sans MS" panose="030F0702030302020204" pitchFamily="66" charset="0"/>
              </a:rPr>
              <a:t>If the goal associated with N can’t be satisfied in any set S</a:t>
            </a:r>
            <a:r>
              <a:rPr lang="en-US" altLang="en-US" sz="2400" baseline="-25000">
                <a:latin typeface="Comic Sans MS" panose="030F0702030302020204" pitchFamily="66" charset="0"/>
              </a:rPr>
              <a:t>k</a:t>
            </a:r>
            <a:r>
              <a:rPr lang="en-US" altLang="en-US" sz="2400">
                <a:latin typeface="Comic Sans MS" panose="030F0702030302020204" pitchFamily="66" charset="0"/>
              </a:rPr>
              <a:t> of the planning graph, it can’t be achieved, so prune it!</a:t>
            </a:r>
          </a:p>
          <a:p>
            <a:pPr marL="0" indent="0" defTabSz="973138">
              <a:buClr>
                <a:srgbClr val="000099"/>
              </a:buClr>
              <a:buNone/>
              <a:tabLst>
                <a:tab pos="465138" algn="l"/>
              </a:tabLst>
            </a:pPr>
            <a:endParaRPr lang="en-US" altLang="en-US" sz="1600">
              <a:latin typeface="Comic Sans MS" panose="030F0702030302020204" pitchFamily="66" charset="0"/>
            </a:endParaRPr>
          </a:p>
          <a:p>
            <a:pPr marL="0" indent="0" defTabSz="973138">
              <a:buClr>
                <a:srgbClr val="000099"/>
              </a:buClr>
              <a:buNone/>
              <a:tabLst>
                <a:tab pos="465138" algn="l"/>
              </a:tabLst>
            </a:pPr>
            <a:r>
              <a:rPr lang="en-US" altLang="en-US" sz="2800">
                <a:solidFill>
                  <a:srgbClr val="800080"/>
                </a:solidFill>
                <a:latin typeface="Comic Sans MS" panose="030F0702030302020204" pitchFamily="66" charset="0"/>
              </a:rPr>
              <a:t>A single planning graph is computed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A51E151F-F2F6-4954-B394-5F0AB60E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67576"/>
            <a:ext cx="1179195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How Does Backward Planning </a:t>
            </a:r>
            <a:b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Detect Dead-Ends?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B662FAB8-1392-43DC-AF3A-866C59915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1752601"/>
            <a:ext cx="232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On(C,B)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1325179-5EB9-4C13-B7A0-7829CBF8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1239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CC00CC"/>
                </a:solidFill>
                <a:latin typeface="Comic Sans MS" panose="030F0702030302020204" pitchFamily="66" charset="0"/>
              </a:rPr>
              <a:t>Stack(C,B)</a:t>
            </a:r>
          </a:p>
        </p:txBody>
      </p:sp>
      <p:sp>
        <p:nvSpPr>
          <p:cNvPr id="57350" name="Line 7">
            <a:extLst>
              <a:ext uri="{FF2B5EF4-FFF2-40B4-BE49-F238E27FC236}">
                <a16:creationId xmlns:a16="http://schemas.microsoft.com/office/drawing/2014/main" id="{5722804F-CA4E-43FB-B837-72AF53686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1" name="Line 16">
            <a:extLst>
              <a:ext uri="{FF2B5EF4-FFF2-40B4-BE49-F238E27FC236}">
                <a16:creationId xmlns:a16="http://schemas.microsoft.com/office/drawing/2014/main" id="{38E42381-B69B-4AE9-BF04-6B98F5361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BFE97F72-92C9-412A-B887-4A73E532D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67576"/>
            <a:ext cx="1123569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How Does Backward Planning </a:t>
            </a:r>
            <a:b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Detect Dead-Ends?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2FED736A-F7EB-40F3-A80C-17C0BCE23D8D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590800"/>
            <a:ext cx="3886200" cy="457200"/>
            <a:chOff x="1584" y="1632"/>
            <a:chExt cx="2448" cy="288"/>
          </a:xfrm>
        </p:grpSpPr>
        <p:sp>
          <p:nvSpPr>
            <p:cNvPr id="58386" name="Rectangle 24">
              <a:extLst>
                <a:ext uri="{FF2B5EF4-FFF2-40B4-BE49-F238E27FC236}">
                  <a16:creationId xmlns:a16="http://schemas.microsoft.com/office/drawing/2014/main" id="{3103E57E-91F5-42E9-B7CD-990A5EC93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2"/>
              <a:ext cx="86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87" name="Rectangle 25">
              <a:extLst>
                <a:ext uri="{FF2B5EF4-FFF2-40B4-BE49-F238E27FC236}">
                  <a16:creationId xmlns:a16="http://schemas.microsoft.com/office/drawing/2014/main" id="{BF3036F5-4572-442C-9B68-2BCA3BD6A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62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8373" name="Text Box 3">
            <a:extLst>
              <a:ext uri="{FF2B5EF4-FFF2-40B4-BE49-F238E27FC236}">
                <a16:creationId xmlns:a16="http://schemas.microsoft.com/office/drawing/2014/main" id="{B5D5DFA4-24C0-47C3-8550-765D25109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1752601"/>
            <a:ext cx="232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On(C,B)</a:t>
            </a:r>
          </a:p>
        </p:txBody>
      </p:sp>
      <p:grpSp>
        <p:nvGrpSpPr>
          <p:cNvPr id="58374" name="Group 4">
            <a:extLst>
              <a:ext uri="{FF2B5EF4-FFF2-40B4-BE49-F238E27FC236}">
                <a16:creationId xmlns:a16="http://schemas.microsoft.com/office/drawing/2014/main" id="{A6591017-EE8F-4FCF-8949-B9DEAF423726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2209801"/>
            <a:ext cx="3970338" cy="777875"/>
            <a:chOff x="1608" y="1392"/>
            <a:chExt cx="2501" cy="490"/>
          </a:xfrm>
        </p:grpSpPr>
        <p:sp>
          <p:nvSpPr>
            <p:cNvPr id="58383" name="Text Box 5">
              <a:extLst>
                <a:ext uri="{FF2B5EF4-FFF2-40B4-BE49-F238E27FC236}">
                  <a16:creationId xmlns:a16="http://schemas.microsoft.com/office/drawing/2014/main" id="{BB579627-A152-4663-BCD6-81F214E1F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392"/>
              <a:ext cx="7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CC00CC"/>
                  </a:solidFill>
                  <a:latin typeface="Comic Sans MS" panose="030F0702030302020204" pitchFamily="66" charset="0"/>
                </a:rPr>
                <a:t>Stack(B,A)</a:t>
              </a:r>
            </a:p>
          </p:txBody>
        </p:sp>
        <p:sp>
          <p:nvSpPr>
            <p:cNvPr id="58384" name="Text Box 6">
              <a:extLst>
                <a:ext uri="{FF2B5EF4-FFF2-40B4-BE49-F238E27FC236}">
                  <a16:creationId xmlns:a16="http://schemas.microsoft.com/office/drawing/2014/main" id="{AF30245A-8015-4FB3-886F-1110AB72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1632"/>
              <a:ext cx="2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Holding(B)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Clear(A)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On(C,B) </a:t>
              </a:r>
            </a:p>
          </p:txBody>
        </p:sp>
        <p:sp>
          <p:nvSpPr>
            <p:cNvPr id="58385" name="Line 7">
              <a:extLst>
                <a:ext uri="{FF2B5EF4-FFF2-40B4-BE49-F238E27FC236}">
                  <a16:creationId xmlns:a16="http://schemas.microsoft.com/office/drawing/2014/main" id="{EE169F5C-8480-4CCA-BF30-C824EE27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77F9DDBD-78E2-4161-9233-6B51F51E4E77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048001"/>
            <a:ext cx="5657850" cy="777875"/>
            <a:chOff x="1056" y="1920"/>
            <a:chExt cx="3564" cy="490"/>
          </a:xfrm>
        </p:grpSpPr>
        <p:sp>
          <p:nvSpPr>
            <p:cNvPr id="58380" name="Text Box 9">
              <a:extLst>
                <a:ext uri="{FF2B5EF4-FFF2-40B4-BE49-F238E27FC236}">
                  <a16:creationId xmlns:a16="http://schemas.microsoft.com/office/drawing/2014/main" id="{C1169BF7-FD9D-4508-888B-D19429013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20"/>
              <a:ext cx="7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CC00CC"/>
                  </a:solidFill>
                  <a:latin typeface="Comic Sans MS" panose="030F0702030302020204" pitchFamily="66" charset="0"/>
                </a:rPr>
                <a:t>Stack(C,B)</a:t>
              </a:r>
            </a:p>
          </p:txBody>
        </p:sp>
        <p:sp>
          <p:nvSpPr>
            <p:cNvPr id="58381" name="Text Box 10">
              <a:extLst>
                <a:ext uri="{FF2B5EF4-FFF2-40B4-BE49-F238E27FC236}">
                  <a16:creationId xmlns:a16="http://schemas.microsoft.com/office/drawing/2014/main" id="{BB5BC895-38F4-4524-9A0F-0CC3FB7F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60"/>
              <a:ext cx="3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Holding(B)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Clear(A)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Holding(C)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1800"/>
                <a:t>  </a:t>
              </a:r>
              <a:r>
                <a:rPr lang="en-US" altLang="en-US" sz="2000">
                  <a:latin typeface="Comic Sans MS" panose="030F0702030302020204" pitchFamily="66" charset="0"/>
                </a:rPr>
                <a:t>Clear (B)</a:t>
              </a:r>
              <a:r>
                <a:rPr lang="en-US" altLang="en-US" sz="1800"/>
                <a:t> </a:t>
              </a:r>
            </a:p>
          </p:txBody>
        </p:sp>
        <p:sp>
          <p:nvSpPr>
            <p:cNvPr id="58382" name="Line 11">
              <a:extLst>
                <a:ext uri="{FF2B5EF4-FFF2-40B4-BE49-F238E27FC236}">
                  <a16:creationId xmlns:a16="http://schemas.microsoft.com/office/drawing/2014/main" id="{2B0AD68E-DC5F-401F-8B39-710390940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91694357-500C-45F0-AE7A-B6FAE77A18A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810001"/>
            <a:ext cx="4953000" cy="777875"/>
            <a:chOff x="2448" y="2400"/>
            <a:chExt cx="3120" cy="490"/>
          </a:xfrm>
        </p:grpSpPr>
        <p:sp>
          <p:nvSpPr>
            <p:cNvPr id="58377" name="Text Box 13">
              <a:extLst>
                <a:ext uri="{FF2B5EF4-FFF2-40B4-BE49-F238E27FC236}">
                  <a16:creationId xmlns:a16="http://schemas.microsoft.com/office/drawing/2014/main" id="{23D1F7A4-6261-4969-98DE-0F208E9E6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48"/>
              <a:ext cx="2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CC00CC"/>
                  </a:solidFill>
                  <a:latin typeface="Comic Sans MS" panose="030F0702030302020204" pitchFamily="66" charset="0"/>
                </a:rPr>
                <a:t>Pick(B)   </a:t>
              </a:r>
              <a:r>
                <a:rPr lang="en-US" altLang="en-US" sz="1600">
                  <a:latin typeface="Comic Sans MS" panose="030F0702030302020204" pitchFamily="66" charset="0"/>
                </a:rPr>
                <a:t>[delete list contains Clear(B)]</a:t>
              </a:r>
            </a:p>
          </p:txBody>
        </p:sp>
        <p:sp>
          <p:nvSpPr>
            <p:cNvPr id="58378" name="Text Box 14">
              <a:extLst>
                <a:ext uri="{FF2B5EF4-FFF2-40B4-BE49-F238E27FC236}">
                  <a16:creationId xmlns:a16="http://schemas.microsoft.com/office/drawing/2014/main" id="{3D0F02B1-1410-440A-9D90-591FB8141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5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rgbClr val="FF3300"/>
                  </a:solidFill>
                  <a:latin typeface="Comic Sans MS" panose="030F0702030302020204" pitchFamily="66" charset="0"/>
                </a:rPr>
                <a:t>False</a:t>
              </a:r>
            </a:p>
          </p:txBody>
        </p:sp>
        <p:sp>
          <p:nvSpPr>
            <p:cNvPr id="58379" name="Line 15">
              <a:extLst>
                <a:ext uri="{FF2B5EF4-FFF2-40B4-BE49-F238E27FC236}">
                  <a16:creationId xmlns:a16="http://schemas.microsoft.com/office/drawing/2014/main" id="{363678AB-CC9E-4FA6-A019-EDBDEBEB2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>
            <a:extLst>
              <a:ext uri="{FF2B5EF4-FFF2-40B4-BE49-F238E27FC236}">
                <a16:creationId xmlns:a16="http://schemas.microsoft.com/office/drawing/2014/main" id="{ACEB75C1-3AE3-4F12-B003-E7E7F5343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8640" y="67576"/>
            <a:ext cx="11075670" cy="10236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How Does Backward Planning </a:t>
            </a:r>
            <a:b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Detect Dead-Ends?</a:t>
            </a:r>
          </a:p>
        </p:txBody>
      </p:sp>
      <p:grpSp>
        <p:nvGrpSpPr>
          <p:cNvPr id="59395" name="Group 60">
            <a:extLst>
              <a:ext uri="{FF2B5EF4-FFF2-40B4-BE49-F238E27FC236}">
                <a16:creationId xmlns:a16="http://schemas.microsoft.com/office/drawing/2014/main" id="{63417705-C57D-4EF5-86E7-792464E66CA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590800"/>
            <a:ext cx="3886200" cy="457200"/>
            <a:chOff x="1584" y="1632"/>
            <a:chExt cx="2448" cy="288"/>
          </a:xfrm>
        </p:grpSpPr>
        <p:sp>
          <p:nvSpPr>
            <p:cNvPr id="59403" name="Rectangle 57">
              <a:extLst>
                <a:ext uri="{FF2B5EF4-FFF2-40B4-BE49-F238E27FC236}">
                  <a16:creationId xmlns:a16="http://schemas.microsoft.com/office/drawing/2014/main" id="{8FB9954F-9C06-4CA1-A39E-F8DA8BC7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2"/>
              <a:ext cx="86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04" name="Rectangle 58">
              <a:extLst>
                <a:ext uri="{FF2B5EF4-FFF2-40B4-BE49-F238E27FC236}">
                  <a16:creationId xmlns:a16="http://schemas.microsoft.com/office/drawing/2014/main" id="{1D110612-2B04-4BA5-A3BB-0D7338183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62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9397" name="Text Box 3">
            <a:extLst>
              <a:ext uri="{FF2B5EF4-FFF2-40B4-BE49-F238E27FC236}">
                <a16:creationId xmlns:a16="http://schemas.microsoft.com/office/drawing/2014/main" id="{FC33A0C8-983F-4201-B951-06B7D1D7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1752601"/>
            <a:ext cx="2320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On(B,A) </a:t>
            </a:r>
            <a:r>
              <a:rPr lang="en-US" altLang="en-US" sz="1800" b="1"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omic Sans MS" panose="030F0702030302020204" pitchFamily="66" charset="0"/>
              </a:rPr>
              <a:t> On(C,B)</a:t>
            </a:r>
          </a:p>
        </p:txBody>
      </p:sp>
      <p:grpSp>
        <p:nvGrpSpPr>
          <p:cNvPr id="59398" name="Group 54">
            <a:extLst>
              <a:ext uri="{FF2B5EF4-FFF2-40B4-BE49-F238E27FC236}">
                <a16:creationId xmlns:a16="http://schemas.microsoft.com/office/drawing/2014/main" id="{D7100FF7-1BC5-4D1D-9E88-A6D39EE44F28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2209801"/>
            <a:ext cx="3970338" cy="777875"/>
            <a:chOff x="1608" y="1392"/>
            <a:chExt cx="2501" cy="490"/>
          </a:xfrm>
        </p:grpSpPr>
        <p:sp>
          <p:nvSpPr>
            <p:cNvPr id="59400" name="Text Box 4">
              <a:extLst>
                <a:ext uri="{FF2B5EF4-FFF2-40B4-BE49-F238E27FC236}">
                  <a16:creationId xmlns:a16="http://schemas.microsoft.com/office/drawing/2014/main" id="{CEBF6F02-C3E5-4940-8693-25858284D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392"/>
              <a:ext cx="7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CC00CC"/>
                  </a:solidFill>
                  <a:latin typeface="Comic Sans MS" panose="030F0702030302020204" pitchFamily="66" charset="0"/>
                </a:rPr>
                <a:t>Stack(B,A)</a:t>
              </a:r>
            </a:p>
          </p:txBody>
        </p:sp>
        <p:sp>
          <p:nvSpPr>
            <p:cNvPr id="59401" name="Text Box 5">
              <a:extLst>
                <a:ext uri="{FF2B5EF4-FFF2-40B4-BE49-F238E27FC236}">
                  <a16:creationId xmlns:a16="http://schemas.microsoft.com/office/drawing/2014/main" id="{8674E258-0071-468D-BB19-6BAB3AEA3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1632"/>
              <a:ext cx="2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omic Sans MS" panose="030F0702030302020204" pitchFamily="66" charset="0"/>
                </a:rPr>
                <a:t>Holding(B)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Clear(A) </a:t>
              </a:r>
              <a:r>
                <a:rPr lang="en-US" altLang="en-US" sz="1800" b="1"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omic Sans MS" panose="030F0702030302020204" pitchFamily="66" charset="0"/>
                </a:rPr>
                <a:t> On(C,B) </a:t>
              </a:r>
            </a:p>
          </p:txBody>
        </p:sp>
        <p:sp>
          <p:nvSpPr>
            <p:cNvPr id="59402" name="Line 6">
              <a:extLst>
                <a:ext uri="{FF2B5EF4-FFF2-40B4-BE49-F238E27FC236}">
                  <a16:creationId xmlns:a16="http://schemas.microsoft.com/office/drawing/2014/main" id="{B1B3E34A-BF34-43CD-9DDD-D70286D15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3691" name="Text Box 59">
            <a:extLst>
              <a:ext uri="{FF2B5EF4-FFF2-40B4-BE49-F238E27FC236}">
                <a16:creationId xmlns:a16="http://schemas.microsoft.com/office/drawing/2014/main" id="{DAE8716B-9D60-4DFD-8C0E-7B10FCEF6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57601"/>
            <a:ext cx="4851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A </a:t>
            </a:r>
            <a:r>
              <a:rPr lang="en-US" altLang="en-US" sz="2800">
                <a:solidFill>
                  <a:srgbClr val="996600"/>
                </a:solidFill>
                <a:latin typeface="Comic Sans MS" panose="030F0702030302020204" pitchFamily="66" charset="0"/>
              </a:rPr>
              <a:t>state constraint</a:t>
            </a:r>
            <a:r>
              <a:rPr lang="en-US" altLang="en-US" sz="2800">
                <a:latin typeface="Comic Sans MS" panose="030F0702030302020204" pitchFamily="66" charset="0"/>
              </a:rPr>
              <a:t> such as </a:t>
            </a:r>
          </a:p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Holding(x) </a:t>
            </a:r>
            <a:r>
              <a:rPr lang="en-US" altLang="en-US" sz="280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(y)On(y,x)</a:t>
            </a:r>
            <a:br>
              <a:rPr lang="en-US" altLang="en-US" sz="2800">
                <a:latin typeface="Comic Sans MS" panose="030F0702030302020204" pitchFamily="66" charset="0"/>
              </a:rPr>
            </a:br>
            <a:r>
              <a:rPr lang="en-US" altLang="en-US" sz="2800">
                <a:latin typeface="Comic Sans MS" panose="030F0702030302020204" pitchFamily="66" charset="0"/>
              </a:rPr>
              <a:t>would have made it possible </a:t>
            </a:r>
            <a:br>
              <a:rPr lang="en-US" altLang="en-US" sz="2800">
                <a:latin typeface="Comic Sans MS" panose="030F0702030302020204" pitchFamily="66" charset="0"/>
              </a:rPr>
            </a:br>
            <a:r>
              <a:rPr lang="en-US" altLang="en-US" sz="2800">
                <a:latin typeface="Comic Sans MS" panose="030F0702030302020204" pitchFamily="66" charset="0"/>
              </a:rPr>
              <a:t>to prune the path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F6BADC6D-97DA-4664-B9FA-A19F032D8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8740" y="1976386"/>
            <a:ext cx="9212580" cy="10236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Same way works with more complex </a:t>
            </a:r>
            <a:br>
              <a:rPr lang="en-US" altLang="en-US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KR languages than STRIPS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FB67EE02-435F-4ADC-B403-896B6F879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190" y="67576"/>
            <a:ext cx="11814810" cy="1023600"/>
          </a:xfrm>
        </p:spPr>
        <p:txBody>
          <a:bodyPr/>
          <a:lstStyle/>
          <a:p>
            <a:r>
              <a:rPr lang="de-DE" altLang="en-US" b="1" dirty="0"/>
              <a:t>Robotics Software Technology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D3F90686-7FE4-49BE-A1B6-E78FABB1D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1091176"/>
            <a:ext cx="11611428" cy="5081191"/>
          </a:xfrm>
        </p:spPr>
        <p:txBody>
          <a:bodyPr/>
          <a:lstStyle/>
          <a:p>
            <a:r>
              <a:rPr lang="en-US" altLang="en-US" sz="2400" dirty="0"/>
              <a:t>State-of-the-art</a:t>
            </a:r>
            <a:r>
              <a:rPr lang="de-DE" altLang="en-US" sz="2400" dirty="0"/>
              <a:t> </a:t>
            </a:r>
            <a:r>
              <a:rPr lang="en-US" altLang="en-US" sz="2400" dirty="0"/>
              <a:t>mobile robots use networked hardware</a:t>
            </a:r>
          </a:p>
          <a:p>
            <a:r>
              <a:rPr lang="en-US" altLang="en-US" sz="2400" dirty="0"/>
              <a:t>Software is distributed across available </a:t>
            </a:r>
            <a:r>
              <a:rPr lang="de-DE" altLang="en-US" sz="2400" dirty="0" err="1"/>
              <a:t>hardware</a:t>
            </a:r>
            <a:endParaRPr lang="de-DE" altLang="en-US" sz="2400" dirty="0"/>
          </a:p>
        </p:txBody>
      </p:sp>
      <p:grpSp>
        <p:nvGrpSpPr>
          <p:cNvPr id="296964" name="Group 4">
            <a:extLst>
              <a:ext uri="{FF2B5EF4-FFF2-40B4-BE49-F238E27FC236}">
                <a16:creationId xmlns:a16="http://schemas.microsoft.com/office/drawing/2014/main" id="{CB988A8A-3F17-49B6-B6ED-EBE252B7A275}"/>
              </a:ext>
            </a:extLst>
          </p:cNvPr>
          <p:cNvGrpSpPr>
            <a:grpSpLocks/>
          </p:cNvGrpSpPr>
          <p:nvPr/>
        </p:nvGrpSpPr>
        <p:grpSpPr bwMode="auto">
          <a:xfrm>
            <a:off x="2503171" y="2437519"/>
            <a:ext cx="6969125" cy="3260725"/>
            <a:chOff x="624" y="1246"/>
            <a:chExt cx="4390" cy="2054"/>
          </a:xfrm>
        </p:grpSpPr>
        <p:sp>
          <p:nvSpPr>
            <p:cNvPr id="296965" name="Rectangle 5">
              <a:extLst>
                <a:ext uri="{FF2B5EF4-FFF2-40B4-BE49-F238E27FC236}">
                  <a16:creationId xmlns:a16="http://schemas.microsoft.com/office/drawing/2014/main" id="{3F7DEF0B-95AC-49AE-A501-CF1BACCB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493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600">
                  <a:latin typeface="Arial" panose="020B0604020202020204" pitchFamily="34" charset="0"/>
                </a:rPr>
                <a:t>stanleft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96966" name="AutoShape 6">
              <a:extLst>
                <a:ext uri="{FF2B5EF4-FFF2-40B4-BE49-F238E27FC236}">
                  <a16:creationId xmlns:a16="http://schemas.microsoft.com/office/drawing/2014/main" id="{7B8F1BE3-C55E-4CAF-B265-67A2E769FF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89" y="2153"/>
              <a:ext cx="1678" cy="227"/>
            </a:xfrm>
            <a:prstGeom prst="leftRightArrow">
              <a:avLst>
                <a:gd name="adj1" fmla="val 59167"/>
                <a:gd name="adj2" fmla="val 12491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67" name="AutoShape 7">
              <a:extLst>
                <a:ext uri="{FF2B5EF4-FFF2-40B4-BE49-F238E27FC236}">
                  <a16:creationId xmlns:a16="http://schemas.microsoft.com/office/drawing/2014/main" id="{2D3772C3-2D0D-4028-9493-78E807DCF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267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400">
                  <a:latin typeface="Arial" panose="020B0604020202020204" pitchFamily="34" charset="0"/>
                </a:rPr>
                <a:t>laser</a:t>
              </a:r>
              <a:endParaRPr lang="en-GB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6968" name="Rectangle 8">
              <a:extLst>
                <a:ext uri="{FF2B5EF4-FFF2-40B4-BE49-F238E27FC236}">
                  <a16:creationId xmlns:a16="http://schemas.microsoft.com/office/drawing/2014/main" id="{E2F34097-DB6B-4A46-B3F8-0AA3D274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1473"/>
              <a:ext cx="624" cy="3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600">
                  <a:latin typeface="Arial" panose="020B0604020202020204" pitchFamily="34" charset="0"/>
                </a:rPr>
                <a:t>stantalk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96969" name="Rectangle 9">
              <a:extLst>
                <a:ext uri="{FF2B5EF4-FFF2-40B4-BE49-F238E27FC236}">
                  <a16:creationId xmlns:a16="http://schemas.microsoft.com/office/drawing/2014/main" id="{A48B01E8-B19C-48AD-890E-9C946747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493"/>
              <a:ext cx="624" cy="3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600">
                  <a:latin typeface="Arial" panose="020B0604020202020204" pitchFamily="34" charset="0"/>
                </a:rPr>
                <a:t>stanbook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96970" name="AutoShape 10">
              <a:extLst>
                <a:ext uri="{FF2B5EF4-FFF2-40B4-BE49-F238E27FC236}">
                  <a16:creationId xmlns:a16="http://schemas.microsoft.com/office/drawing/2014/main" id="{A389C35D-1813-4215-9E21-8855332234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02" y="2561"/>
              <a:ext cx="227" cy="227"/>
            </a:xfrm>
            <a:prstGeom prst="downArrow">
              <a:avLst>
                <a:gd name="adj1" fmla="val 49676"/>
                <a:gd name="adj2" fmla="val 48958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1" name="AutoShape 11">
              <a:extLst>
                <a:ext uri="{FF2B5EF4-FFF2-40B4-BE49-F238E27FC236}">
                  <a16:creationId xmlns:a16="http://schemas.microsoft.com/office/drawing/2014/main" id="{8DEB3C3D-B9C0-4B73-9E8F-C182964139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00" y="1541"/>
              <a:ext cx="227" cy="227"/>
            </a:xfrm>
            <a:prstGeom prst="downArrow">
              <a:avLst>
                <a:gd name="adj1" fmla="val 49676"/>
                <a:gd name="adj2" fmla="val 48958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2" name="AutoShape 12">
              <a:extLst>
                <a:ext uri="{FF2B5EF4-FFF2-40B4-BE49-F238E27FC236}">
                  <a16:creationId xmlns:a16="http://schemas.microsoft.com/office/drawing/2014/main" id="{3C27360D-4E1A-4F67-9634-9D57B3900F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23" y="2561"/>
              <a:ext cx="227" cy="227"/>
            </a:xfrm>
            <a:prstGeom prst="downArrow">
              <a:avLst>
                <a:gd name="adj1" fmla="val 49676"/>
                <a:gd name="adj2" fmla="val 48958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3" name="AutoShape 13">
              <a:extLst>
                <a:ext uri="{FF2B5EF4-FFF2-40B4-BE49-F238E27FC236}">
                  <a16:creationId xmlns:a16="http://schemas.microsoft.com/office/drawing/2014/main" id="{60849692-01AA-41D1-97C6-5341AB7737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23" y="1541"/>
              <a:ext cx="227" cy="227"/>
            </a:xfrm>
            <a:prstGeom prst="downArrow">
              <a:avLst>
                <a:gd name="adj1" fmla="val 49676"/>
                <a:gd name="adj2" fmla="val 48958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4" name="Rectangle 14">
              <a:extLst>
                <a:ext uri="{FF2B5EF4-FFF2-40B4-BE49-F238E27FC236}">
                  <a16:creationId xmlns:a16="http://schemas.microsoft.com/office/drawing/2014/main" id="{1D3B1745-C9D4-4853-A378-2C302629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1473"/>
              <a:ext cx="624" cy="3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600">
                  <a:latin typeface="Arial" panose="020B0604020202020204" pitchFamily="34" charset="0"/>
                </a:rPr>
                <a:t>stanright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96975" name="AutoShape 15">
              <a:extLst>
                <a:ext uri="{FF2B5EF4-FFF2-40B4-BE49-F238E27FC236}">
                  <a16:creationId xmlns:a16="http://schemas.microsoft.com/office/drawing/2014/main" id="{7078846F-C8F6-47A8-A4C6-89854C72B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720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400">
                  <a:latin typeface="Arial" panose="020B0604020202020204" pitchFamily="34" charset="0"/>
                </a:rPr>
                <a:t>sonar</a:t>
              </a:r>
              <a:endParaRPr lang="en-GB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6976" name="AutoShape 16">
              <a:extLst>
                <a:ext uri="{FF2B5EF4-FFF2-40B4-BE49-F238E27FC236}">
                  <a16:creationId xmlns:a16="http://schemas.microsoft.com/office/drawing/2014/main" id="{B8329C30-B5DC-41CF-BD56-C767C2686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3060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400">
                  <a:latin typeface="Arial" panose="020B0604020202020204" pitchFamily="34" charset="0"/>
                </a:rPr>
                <a:t>base</a:t>
              </a:r>
              <a:endParaRPr lang="en-GB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6977" name="AutoShape 17">
              <a:extLst>
                <a:ext uri="{FF2B5EF4-FFF2-40B4-BE49-F238E27FC236}">
                  <a16:creationId xmlns:a16="http://schemas.microsoft.com/office/drawing/2014/main" id="{31B601A6-A859-425D-AE03-F3F9A5ED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1700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400">
                  <a:latin typeface="Arial" panose="020B0604020202020204" pitchFamily="34" charset="0"/>
                </a:rPr>
                <a:t>L-cam</a:t>
              </a:r>
              <a:endParaRPr lang="en-GB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6978" name="AutoShape 18">
              <a:extLst>
                <a:ext uri="{FF2B5EF4-FFF2-40B4-BE49-F238E27FC236}">
                  <a16:creationId xmlns:a16="http://schemas.microsoft.com/office/drawing/2014/main" id="{D563286A-F784-4666-8FD1-DFF65459D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2040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400">
                  <a:latin typeface="Arial" panose="020B0604020202020204" pitchFamily="34" charset="0"/>
                </a:rPr>
                <a:t>PTU</a:t>
              </a:r>
              <a:endParaRPr lang="en-GB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6979" name="AutoShape 19">
              <a:extLst>
                <a:ext uri="{FF2B5EF4-FFF2-40B4-BE49-F238E27FC236}">
                  <a16:creationId xmlns:a16="http://schemas.microsoft.com/office/drawing/2014/main" id="{832F912B-B08C-4C95-A282-3D0DDC201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1246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DE" altLang="en-US" sz="1400">
                  <a:latin typeface="Arial" panose="020B0604020202020204" pitchFamily="34" charset="0"/>
                </a:rPr>
                <a:t>R-cam</a:t>
              </a:r>
              <a:endParaRPr lang="en-GB" altLang="en-US" sz="1400">
                <a:latin typeface="Arial" panose="020B0604020202020204" pitchFamily="34" charset="0"/>
              </a:endParaRPr>
            </a:p>
          </p:txBody>
        </p:sp>
        <p:cxnSp>
          <p:nvCxnSpPr>
            <p:cNvPr id="296980" name="AutoShape 20">
              <a:extLst>
                <a:ext uri="{FF2B5EF4-FFF2-40B4-BE49-F238E27FC236}">
                  <a16:creationId xmlns:a16="http://schemas.microsoft.com/office/drawing/2014/main" id="{8BA43B47-BAAC-491C-B963-61167861E0DE}"/>
                </a:ext>
              </a:extLst>
            </p:cNvPr>
            <p:cNvCxnSpPr>
              <a:cxnSpLocks noChangeShapeType="1"/>
              <a:stCxn id="296967" idx="1"/>
              <a:endCxn id="296965" idx="3"/>
            </p:cNvCxnSpPr>
            <p:nvPr/>
          </p:nvCxnSpPr>
          <p:spPr bwMode="auto">
            <a:xfrm rot="10800000" flipV="1">
              <a:off x="3548" y="2387"/>
              <a:ext cx="986" cy="2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1" name="AutoShape 21">
              <a:extLst>
                <a:ext uri="{FF2B5EF4-FFF2-40B4-BE49-F238E27FC236}">
                  <a16:creationId xmlns:a16="http://schemas.microsoft.com/office/drawing/2014/main" id="{D01E18A1-6A58-4B01-8DA8-80BD48862959}"/>
                </a:ext>
              </a:extLst>
            </p:cNvPr>
            <p:cNvCxnSpPr>
              <a:cxnSpLocks noChangeShapeType="1"/>
              <a:stCxn id="296975" idx="1"/>
              <a:endCxn id="296965" idx="3"/>
            </p:cNvCxnSpPr>
            <p:nvPr/>
          </p:nvCxnSpPr>
          <p:spPr bwMode="auto">
            <a:xfrm rot="10800000">
              <a:off x="3548" y="2685"/>
              <a:ext cx="986" cy="15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2" name="AutoShape 22">
              <a:extLst>
                <a:ext uri="{FF2B5EF4-FFF2-40B4-BE49-F238E27FC236}">
                  <a16:creationId xmlns:a16="http://schemas.microsoft.com/office/drawing/2014/main" id="{D68A740B-4802-4C70-9F14-0C144F9E0202}"/>
                </a:ext>
              </a:extLst>
            </p:cNvPr>
            <p:cNvCxnSpPr>
              <a:cxnSpLocks noChangeShapeType="1"/>
              <a:stCxn id="296976" idx="1"/>
              <a:endCxn id="296965" idx="2"/>
            </p:cNvCxnSpPr>
            <p:nvPr/>
          </p:nvCxnSpPr>
          <p:spPr bwMode="auto">
            <a:xfrm rot="10800000">
              <a:off x="3236" y="2877"/>
              <a:ext cx="391" cy="3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3" name="AutoShape 23">
              <a:extLst>
                <a:ext uri="{FF2B5EF4-FFF2-40B4-BE49-F238E27FC236}">
                  <a16:creationId xmlns:a16="http://schemas.microsoft.com/office/drawing/2014/main" id="{5721DDC9-45AF-45BC-9EBB-8DE8F8AED7FB}"/>
                </a:ext>
              </a:extLst>
            </p:cNvPr>
            <p:cNvCxnSpPr>
              <a:cxnSpLocks noChangeShapeType="1"/>
              <a:stCxn id="296979" idx="1"/>
              <a:endCxn id="296974" idx="3"/>
            </p:cNvCxnSpPr>
            <p:nvPr/>
          </p:nvCxnSpPr>
          <p:spPr bwMode="auto">
            <a:xfrm rot="10800000" flipV="1">
              <a:off x="3548" y="1366"/>
              <a:ext cx="986" cy="30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4" name="AutoShape 24">
              <a:extLst>
                <a:ext uri="{FF2B5EF4-FFF2-40B4-BE49-F238E27FC236}">
                  <a16:creationId xmlns:a16="http://schemas.microsoft.com/office/drawing/2014/main" id="{9332E977-5142-4666-95EE-159DBF66D0F5}"/>
                </a:ext>
              </a:extLst>
            </p:cNvPr>
            <p:cNvCxnSpPr>
              <a:cxnSpLocks noChangeShapeType="1"/>
              <a:stCxn id="296977" idx="1"/>
              <a:endCxn id="296974" idx="3"/>
            </p:cNvCxnSpPr>
            <p:nvPr/>
          </p:nvCxnSpPr>
          <p:spPr bwMode="auto">
            <a:xfrm rot="10800000">
              <a:off x="3548" y="1672"/>
              <a:ext cx="986" cy="1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85" name="AutoShape 25">
              <a:extLst>
                <a:ext uri="{FF2B5EF4-FFF2-40B4-BE49-F238E27FC236}">
                  <a16:creationId xmlns:a16="http://schemas.microsoft.com/office/drawing/2014/main" id="{B5BAAB83-D4C5-4F70-AA56-D2DF25B98399}"/>
                </a:ext>
              </a:extLst>
            </p:cNvPr>
            <p:cNvCxnSpPr>
              <a:cxnSpLocks noChangeShapeType="1"/>
              <a:stCxn id="296978" idx="1"/>
              <a:endCxn id="296974" idx="2"/>
            </p:cNvCxnSpPr>
            <p:nvPr/>
          </p:nvCxnSpPr>
          <p:spPr bwMode="auto">
            <a:xfrm rot="10800000">
              <a:off x="3236" y="1870"/>
              <a:ext cx="391" cy="29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6986" name="AutoShape 26">
              <a:extLst>
                <a:ext uri="{FF2B5EF4-FFF2-40B4-BE49-F238E27FC236}">
                  <a16:creationId xmlns:a16="http://schemas.microsoft.com/office/drawing/2014/main" id="{3AA674C4-9FB6-46C8-89FC-F25B5E9E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73"/>
              <a:ext cx="680" cy="397"/>
            </a:xfrm>
            <a:prstGeom prst="wedgeRoundRectCallout">
              <a:avLst>
                <a:gd name="adj1" fmla="val 107204"/>
                <a:gd name="adj2" fmla="val 14481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de-DE" altLang="en-US" sz="1800" dirty="0"/>
                <a:t> </a:t>
              </a:r>
              <a:r>
                <a:rPr lang="de-DE" altLang="en-US" sz="1200" dirty="0"/>
                <a:t>Show </a:t>
              </a:r>
              <a:r>
                <a:rPr lang="de-DE" altLang="en-US" sz="1200" dirty="0" err="1"/>
                <a:t>me</a:t>
              </a:r>
              <a:r>
                <a:rPr lang="de-DE" altLang="en-US" sz="1200" dirty="0"/>
                <a:t> </a:t>
              </a:r>
              <a:r>
                <a:rPr lang="de-DE" altLang="en-US" sz="1200" dirty="0" err="1"/>
                <a:t>room</a:t>
              </a:r>
              <a:r>
                <a:rPr lang="de-DE" altLang="en-US" sz="1200" dirty="0"/>
                <a:t> H20!</a:t>
              </a:r>
              <a:endParaRPr lang="en-GB" altLang="en-US" sz="1800" dirty="0"/>
            </a:p>
          </p:txBody>
        </p:sp>
        <p:sp>
          <p:nvSpPr>
            <p:cNvPr id="296987" name="AutoShape 27">
              <a:extLst>
                <a:ext uri="{FF2B5EF4-FFF2-40B4-BE49-F238E27FC236}">
                  <a16:creationId xmlns:a16="http://schemas.microsoft.com/office/drawing/2014/main" id="{76106AB1-25A8-4DA6-AEBB-F2519586D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" y="2485"/>
              <a:ext cx="623" cy="397"/>
            </a:xfrm>
            <a:prstGeom prst="accentBorderCallout2">
              <a:avLst>
                <a:gd name="adj1" fmla="val 18134"/>
                <a:gd name="adj2" fmla="val 107704"/>
                <a:gd name="adj3" fmla="val 18134"/>
                <a:gd name="adj4" fmla="val 125042"/>
                <a:gd name="adj5" fmla="val 55667"/>
                <a:gd name="adj6" fmla="val 171431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de-DE" altLang="en-US"/>
                <a:t>GUI</a:t>
              </a:r>
              <a:endParaRPr lang="en-GB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545AF581-1C51-4680-8B39-92B7924E3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r>
              <a:rPr lang="de-DE" altLang="en-US" b="1" dirty="0"/>
              <a:t>Robotics </a:t>
            </a:r>
            <a:r>
              <a:rPr lang="en-US" altLang="en-US" b="1" dirty="0"/>
              <a:t>is</a:t>
            </a:r>
            <a:r>
              <a:rPr lang="de-DE" altLang="en-US" b="1" dirty="0"/>
              <a:t> </a:t>
            </a:r>
            <a:r>
              <a:rPr lang="en-US" altLang="en-US" b="1" dirty="0"/>
              <a:t>AI-complete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8C33A2C9-911B-456A-874D-73CFF70F3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896866"/>
            <a:ext cx="11611428" cy="52296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Complex autonomous mobile robots must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de-DE" altLang="en-US" sz="24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FF0000"/>
                </a:solidFill>
              </a:rPr>
              <a:t>represent various kinds of knowledge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knowledge representation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spatiotemporal representations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>
                <a:solidFill>
                  <a:srgbClr val="FF0000"/>
                </a:solidFill>
              </a:rPr>
              <a:t>make inferences from knowledge and plan their action</a:t>
            </a:r>
            <a:r>
              <a:rPr lang="en-US" altLang="en-US" sz="2400" dirty="0"/>
              <a:t> 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inference</a:t>
            </a:r>
            <a:r>
              <a:rPr lang="de-DE" altLang="en-US" sz="2000" dirty="0"/>
              <a:t>; </a:t>
            </a:r>
            <a:r>
              <a:rPr lang="en-US" altLang="en-US" sz="2000" dirty="0"/>
              <a:t>deduction, abduction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planning and scheduling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/>
              <a:t>perceive their environment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sensor interpretation and sensor fusion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pattern recognition, computer vision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/>
              <a:t>interact with humans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speech, natural language processing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en-US" sz="2200" dirty="0"/>
              <a:t>adapt to changing environments and tasks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machine learning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neural network learning, reinforcement learning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/>
              <a:t>evolutionary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545AF581-1C51-4680-8B39-92B7924E3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2" y="67576"/>
            <a:ext cx="11611428" cy="1023600"/>
          </a:xfrm>
        </p:spPr>
        <p:txBody>
          <a:bodyPr/>
          <a:lstStyle/>
          <a:p>
            <a:r>
              <a:rPr lang="de-DE" altLang="en-US" b="1" dirty="0"/>
              <a:t>Action </a:t>
            </a:r>
            <a:r>
              <a:rPr lang="en-US" altLang="en-US" b="1" dirty="0"/>
              <a:t>planning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8C33A2C9-911B-456A-874D-73CFF70F3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0286" y="896866"/>
            <a:ext cx="11611428" cy="522961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Where logic-based representation of knowledge makes search problems more interesting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en-US" sz="2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The goal of action planning is to choose actions and ordering relations among these actions to achieve specified goals</a:t>
            </a:r>
          </a:p>
          <a:p>
            <a:pPr marL="152388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en-US" sz="2400" dirty="0"/>
              <a:t>Next, we develop a non-specific, logic-based language to represent knowledge about actions, states, and goals, and we will study how search algorithms can exploit this representation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830234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4737</Words>
  <Application>Microsoft Office PowerPoint</Application>
  <PresentationFormat>Widescreen</PresentationFormat>
  <Paragraphs>737</Paragraphs>
  <Slides>64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Tahoma</vt:lpstr>
      <vt:lpstr>Roboto</vt:lpstr>
      <vt:lpstr>Calibri</vt:lpstr>
      <vt:lpstr>Wingdings</vt:lpstr>
      <vt:lpstr>Comic Sans MS</vt:lpstr>
      <vt:lpstr>Arial</vt:lpstr>
      <vt:lpstr>Material</vt:lpstr>
      <vt:lpstr>DS&amp;AI Project Knowledge Representation and Robotics </vt:lpstr>
      <vt:lpstr>Outline</vt:lpstr>
      <vt:lpstr>Autonomous Mobile Robots</vt:lpstr>
      <vt:lpstr>Example: LEGO-Bots</vt:lpstr>
      <vt:lpstr>Example: Sparrows</vt:lpstr>
      <vt:lpstr>Robot Anatomy</vt:lpstr>
      <vt:lpstr>Robotics Software Technology</vt:lpstr>
      <vt:lpstr>Robotics is AI-complete</vt:lpstr>
      <vt:lpstr>Action planning</vt:lpstr>
      <vt:lpstr>Knowledge Representation Tradeoff</vt:lpstr>
      <vt:lpstr>PowerPoint Presentation</vt:lpstr>
      <vt:lpstr>Vacuum-Robot Example</vt:lpstr>
      <vt:lpstr>State Representation</vt:lpstr>
      <vt:lpstr>State Representation</vt:lpstr>
      <vt:lpstr>Goal Representation</vt:lpstr>
      <vt:lpstr>Action Representation</vt:lpstr>
      <vt:lpstr>Action Representation</vt:lpstr>
      <vt:lpstr>Action Representation</vt:lpstr>
      <vt:lpstr>Other Actions</vt:lpstr>
      <vt:lpstr>Action Schema</vt:lpstr>
      <vt:lpstr>Action Schema</vt:lpstr>
      <vt:lpstr>Action Schema</vt:lpstr>
      <vt:lpstr>Blocks-World Example</vt:lpstr>
      <vt:lpstr>State</vt:lpstr>
      <vt:lpstr>Goal</vt:lpstr>
      <vt:lpstr>Goal</vt:lpstr>
      <vt:lpstr>Goal</vt:lpstr>
      <vt:lpstr>Action</vt:lpstr>
      <vt:lpstr>Action</vt:lpstr>
      <vt:lpstr>Action</vt:lpstr>
      <vt:lpstr>Action</vt:lpstr>
      <vt:lpstr>All Actions</vt:lpstr>
      <vt:lpstr>All Actions</vt:lpstr>
      <vt:lpstr>Key-in-Box Example</vt:lpstr>
      <vt:lpstr>Initial State</vt:lpstr>
      <vt:lpstr>Goal</vt:lpstr>
      <vt:lpstr>Actions</vt:lpstr>
      <vt:lpstr>Planning Methods</vt:lpstr>
      <vt:lpstr>Forward Planning</vt:lpstr>
      <vt:lpstr>Forward Planning</vt:lpstr>
      <vt:lpstr>Need for an Accurate Heuristic</vt:lpstr>
      <vt:lpstr>Planning Graph for a State of the Vacuum Robot</vt:lpstr>
      <vt:lpstr>Planning Graph for a State of the Vacuum Robot</vt:lpstr>
      <vt:lpstr>Planning Graph for Another State</vt:lpstr>
      <vt:lpstr>Application of Planning Graphs to Forward Planning</vt:lpstr>
      <vt:lpstr>Size of Planning Graph</vt:lpstr>
      <vt:lpstr>Improvement of Planning Graph: Mutual Exclusions</vt:lpstr>
      <vt:lpstr>PowerPoint Presentation</vt:lpstr>
      <vt:lpstr>Goal-Relevant Action</vt:lpstr>
      <vt:lpstr>Regression of a Goal</vt:lpstr>
      <vt:lpstr>Example</vt:lpstr>
      <vt:lpstr>Example</vt:lpstr>
      <vt:lpstr>Another Example</vt:lpstr>
      <vt:lpstr>Another Example</vt:lpstr>
      <vt:lpstr>Computation of R[G,A]</vt:lpstr>
      <vt:lpstr>Backward Planning</vt:lpstr>
      <vt:lpstr>Backward Planning</vt:lpstr>
      <vt:lpstr>Backward Planning</vt:lpstr>
      <vt:lpstr>Search Tree</vt:lpstr>
      <vt:lpstr>Consistent Heuristic for Backward Planning</vt:lpstr>
      <vt:lpstr>How Does Backward Planning  Detect Dead-Ends?</vt:lpstr>
      <vt:lpstr>How Does Backward Planning  Detect Dead-Ends?</vt:lpstr>
      <vt:lpstr>How Does Backward Planning  Detect Dead-Ends?</vt:lpstr>
      <vt:lpstr>Same way works with more complex  KR languages than STRIPS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Experiment</dc:title>
  <dc:creator>Marcello</dc:creator>
  <cp:lastModifiedBy>Marcello Bonsangue</cp:lastModifiedBy>
  <cp:revision>49</cp:revision>
  <dcterms:modified xsi:type="dcterms:W3CDTF">2020-06-21T14:39:24Z</dcterms:modified>
</cp:coreProperties>
</file>