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97" r:id="rId3"/>
    <p:sldId id="257" r:id="rId4"/>
    <p:sldId id="336" r:id="rId5"/>
    <p:sldId id="354" r:id="rId6"/>
    <p:sldId id="289" r:id="rId7"/>
    <p:sldId id="258" r:id="rId8"/>
    <p:sldId id="290" r:id="rId9"/>
    <p:sldId id="355" r:id="rId10"/>
    <p:sldId id="259" r:id="rId11"/>
    <p:sldId id="292" r:id="rId12"/>
    <p:sldId id="291" r:id="rId13"/>
    <p:sldId id="356" r:id="rId14"/>
    <p:sldId id="260" r:id="rId15"/>
    <p:sldId id="293" r:id="rId16"/>
    <p:sldId id="294" r:id="rId17"/>
    <p:sldId id="262" r:id="rId18"/>
    <p:sldId id="365" r:id="rId19"/>
    <p:sldId id="363" r:id="rId20"/>
    <p:sldId id="364" r:id="rId21"/>
    <p:sldId id="366" r:id="rId22"/>
    <p:sldId id="367" r:id="rId23"/>
    <p:sldId id="357" r:id="rId24"/>
    <p:sldId id="268" r:id="rId25"/>
    <p:sldId id="295" r:id="rId26"/>
    <p:sldId id="270" r:id="rId27"/>
    <p:sldId id="300" r:id="rId28"/>
    <p:sldId id="302" r:id="rId29"/>
    <p:sldId id="303" r:id="rId30"/>
    <p:sldId id="304" r:id="rId31"/>
    <p:sldId id="305" r:id="rId32"/>
    <p:sldId id="306" r:id="rId33"/>
    <p:sldId id="307" r:id="rId34"/>
    <p:sldId id="308" r:id="rId35"/>
    <p:sldId id="368" r:id="rId36"/>
    <p:sldId id="369" r:id="rId37"/>
    <p:sldId id="271" r:id="rId38"/>
    <p:sldId id="309" r:id="rId39"/>
    <p:sldId id="310" r:id="rId40"/>
    <p:sldId id="359" r:id="rId41"/>
    <p:sldId id="326" r:id="rId42"/>
    <p:sldId id="311" r:id="rId43"/>
    <p:sldId id="312" r:id="rId44"/>
    <p:sldId id="327" r:id="rId45"/>
    <p:sldId id="313" r:id="rId46"/>
    <p:sldId id="272" r:id="rId47"/>
    <p:sldId id="314" r:id="rId48"/>
    <p:sldId id="281" r:id="rId49"/>
    <p:sldId id="325" r:id="rId50"/>
    <p:sldId id="328" r:id="rId51"/>
    <p:sldId id="317" r:id="rId52"/>
    <p:sldId id="283" r:id="rId53"/>
    <p:sldId id="330" r:id="rId54"/>
    <p:sldId id="316" r:id="rId55"/>
    <p:sldId id="282" r:id="rId56"/>
    <p:sldId id="329" r:id="rId57"/>
    <p:sldId id="318" r:id="rId58"/>
    <p:sldId id="319" r:id="rId59"/>
    <p:sldId id="320" r:id="rId60"/>
    <p:sldId id="321" r:id="rId61"/>
    <p:sldId id="322" r:id="rId62"/>
    <p:sldId id="323" r:id="rId63"/>
    <p:sldId id="349" r:id="rId64"/>
    <p:sldId id="350" r:id="rId65"/>
    <p:sldId id="352" r:id="rId66"/>
    <p:sldId id="353" r:id="rId67"/>
    <p:sldId id="331" r:id="rId68"/>
    <p:sldId id="324" r:id="rId69"/>
    <p:sldId id="362" r:id="rId70"/>
    <p:sldId id="358" r:id="rId71"/>
    <p:sldId id="280" r:id="rId72"/>
    <p:sldId id="338" r:id="rId73"/>
    <p:sldId id="337" r:id="rId74"/>
    <p:sldId id="345" r:id="rId75"/>
    <p:sldId id="288" r:id="rId76"/>
    <p:sldId id="344" r:id="rId77"/>
    <p:sldId id="340" r:id="rId78"/>
    <p:sldId id="332" r:id="rId79"/>
    <p:sldId id="347" r:id="rId80"/>
    <p:sldId id="287" r:id="rId81"/>
    <p:sldId id="360" r:id="rId82"/>
    <p:sldId id="342" r:id="rId83"/>
    <p:sldId id="348" r:id="rId84"/>
    <p:sldId id="286" r:id="rId85"/>
    <p:sldId id="284" r:id="rId86"/>
    <p:sldId id="285" r:id="rId87"/>
    <p:sldId id="343" r:id="rId88"/>
    <p:sldId id="346" r:id="rId89"/>
    <p:sldId id="361"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283990-295F-4EAE-BFC9-55E8C91EFB20}">
          <p14:sldIdLst>
            <p14:sldId id="256"/>
            <p14:sldId id="297"/>
            <p14:sldId id="257"/>
            <p14:sldId id="336"/>
            <p14:sldId id="354"/>
            <p14:sldId id="289"/>
            <p14:sldId id="258"/>
            <p14:sldId id="290"/>
            <p14:sldId id="355"/>
            <p14:sldId id="259"/>
            <p14:sldId id="292"/>
            <p14:sldId id="291"/>
            <p14:sldId id="356"/>
            <p14:sldId id="260"/>
            <p14:sldId id="293"/>
            <p14:sldId id="294"/>
            <p14:sldId id="262"/>
            <p14:sldId id="365"/>
            <p14:sldId id="363"/>
            <p14:sldId id="364"/>
            <p14:sldId id="366"/>
            <p14:sldId id="367"/>
            <p14:sldId id="357"/>
            <p14:sldId id="268"/>
            <p14:sldId id="295"/>
            <p14:sldId id="270"/>
            <p14:sldId id="300"/>
            <p14:sldId id="302"/>
            <p14:sldId id="303"/>
            <p14:sldId id="304"/>
            <p14:sldId id="305"/>
            <p14:sldId id="306"/>
            <p14:sldId id="307"/>
            <p14:sldId id="308"/>
            <p14:sldId id="368"/>
            <p14:sldId id="369"/>
            <p14:sldId id="271"/>
            <p14:sldId id="309"/>
            <p14:sldId id="310"/>
            <p14:sldId id="359"/>
            <p14:sldId id="326"/>
            <p14:sldId id="311"/>
            <p14:sldId id="312"/>
            <p14:sldId id="327"/>
            <p14:sldId id="313"/>
            <p14:sldId id="272"/>
            <p14:sldId id="314"/>
            <p14:sldId id="281"/>
            <p14:sldId id="325"/>
            <p14:sldId id="328"/>
            <p14:sldId id="317"/>
            <p14:sldId id="283"/>
            <p14:sldId id="330"/>
            <p14:sldId id="316"/>
            <p14:sldId id="282"/>
            <p14:sldId id="329"/>
            <p14:sldId id="318"/>
            <p14:sldId id="319"/>
            <p14:sldId id="320"/>
            <p14:sldId id="321"/>
            <p14:sldId id="322"/>
            <p14:sldId id="323"/>
            <p14:sldId id="349"/>
            <p14:sldId id="350"/>
            <p14:sldId id="352"/>
            <p14:sldId id="353"/>
            <p14:sldId id="331"/>
            <p14:sldId id="324"/>
            <p14:sldId id="362"/>
            <p14:sldId id="358"/>
            <p14:sldId id="280"/>
            <p14:sldId id="338"/>
            <p14:sldId id="337"/>
            <p14:sldId id="345"/>
            <p14:sldId id="288"/>
            <p14:sldId id="344"/>
            <p14:sldId id="340"/>
            <p14:sldId id="332"/>
            <p14:sldId id="347"/>
            <p14:sldId id="287"/>
            <p14:sldId id="360"/>
            <p14:sldId id="342"/>
            <p14:sldId id="348"/>
            <p14:sldId id="286"/>
            <p14:sldId id="284"/>
            <p14:sldId id="285"/>
            <p14:sldId id="343"/>
            <p14:sldId id="346"/>
            <p14:sldId id="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vax Teo" initials="RT" lastIdx="18" clrIdx="0">
    <p:extLst>
      <p:ext uri="{19B8F6BF-5375-455C-9EA6-DF929625EA0E}">
        <p15:presenceInfo xmlns:p15="http://schemas.microsoft.com/office/powerpoint/2012/main" userId="190b19f95261ed52" providerId="Windows Live"/>
      </p:ext>
    </p:extLst>
  </p:cmAuthor>
  <p:cmAuthor id="2" name="Teo Xue Jun" initials="TXJ" lastIdx="20" clrIdx="1">
    <p:extLst>
      <p:ext uri="{19B8F6BF-5375-455C-9EA6-DF929625EA0E}">
        <p15:presenceInfo xmlns:p15="http://schemas.microsoft.com/office/powerpoint/2012/main" userId="S::teo_xue_jun@hive.gov.sg::0ec9196c-e60d-4330-a032-9d5d7c3c7f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9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ACE74-3FC8-3645-AC9A-C7747C9C7EE7}" v="77" dt="2021-01-18T06:30:45.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712"/>
  </p:normalViewPr>
  <p:slideViewPr>
    <p:cSldViewPr snapToGrid="0">
      <p:cViewPr varScale="1">
        <p:scale>
          <a:sx n="105" d="100"/>
          <a:sy n="105" d="100"/>
        </p:scale>
        <p:origin x="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 Xue Jun" userId="0ec9196c-e60d-4330-a032-9d5d7c3c7f89" providerId="ADAL" clId="{25A412C4-30B7-4A40-804D-812B76098C7F}"/>
    <pc:docChg chg="undo custSel addSld modSld sldOrd modSection">
      <pc:chgData name="Teo Xue Jun" userId="0ec9196c-e60d-4330-a032-9d5d7c3c7f89" providerId="ADAL" clId="{25A412C4-30B7-4A40-804D-812B76098C7F}" dt="2020-12-01T08:08:49.370" v="27" actId="20577"/>
      <pc:docMkLst>
        <pc:docMk/>
      </pc:docMkLst>
      <pc:sldChg chg="ord">
        <pc:chgData name="Teo Xue Jun" userId="0ec9196c-e60d-4330-a032-9d5d7c3c7f89" providerId="ADAL" clId="{25A412C4-30B7-4A40-804D-812B76098C7F}" dt="2020-12-01T08:08:39.429" v="23" actId="20578"/>
        <pc:sldMkLst>
          <pc:docMk/>
          <pc:sldMk cId="4010072076" sldId="283"/>
        </pc:sldMkLst>
      </pc:sldChg>
      <pc:sldChg chg="modSp mod">
        <pc:chgData name="Teo Xue Jun" userId="0ec9196c-e60d-4330-a032-9d5d7c3c7f89" providerId="ADAL" clId="{25A412C4-30B7-4A40-804D-812B76098C7F}" dt="2020-12-01T08:08:43.786" v="25" actId="20577"/>
        <pc:sldMkLst>
          <pc:docMk/>
          <pc:sldMk cId="924775409" sldId="316"/>
        </pc:sldMkLst>
        <pc:spChg chg="mod">
          <ac:chgData name="Teo Xue Jun" userId="0ec9196c-e60d-4330-a032-9d5d7c3c7f89" providerId="ADAL" clId="{25A412C4-30B7-4A40-804D-812B76098C7F}" dt="2020-12-01T08:08:12.779" v="16" actId="20577"/>
          <ac:spMkLst>
            <pc:docMk/>
            <pc:sldMk cId="924775409" sldId="316"/>
            <ac:spMk id="2" creationId="{0741C2B4-F697-4C35-BC38-2066FE6C0A83}"/>
          </ac:spMkLst>
        </pc:spChg>
        <pc:spChg chg="mod">
          <ac:chgData name="Teo Xue Jun" userId="0ec9196c-e60d-4330-a032-9d5d7c3c7f89" providerId="ADAL" clId="{25A412C4-30B7-4A40-804D-812B76098C7F}" dt="2020-12-01T08:08:43.786" v="25" actId="20577"/>
          <ac:spMkLst>
            <pc:docMk/>
            <pc:sldMk cId="924775409" sldId="316"/>
            <ac:spMk id="4" creationId="{CB5A9CB5-92A4-408D-B92B-18E9B98F063F}"/>
          </ac:spMkLst>
        </pc:spChg>
      </pc:sldChg>
      <pc:sldChg chg="modSp mod ord">
        <pc:chgData name="Teo Xue Jun" userId="0ec9196c-e60d-4330-a032-9d5d7c3c7f89" providerId="ADAL" clId="{25A412C4-30B7-4A40-804D-812B76098C7F}" dt="2020-12-01T08:08:49.370" v="27" actId="20577"/>
        <pc:sldMkLst>
          <pc:docMk/>
          <pc:sldMk cId="1527679443" sldId="317"/>
        </pc:sldMkLst>
        <pc:spChg chg="mod">
          <ac:chgData name="Teo Xue Jun" userId="0ec9196c-e60d-4330-a032-9d5d7c3c7f89" providerId="ADAL" clId="{25A412C4-30B7-4A40-804D-812B76098C7F}" dt="2020-12-01T08:08:23.010" v="20" actId="20577"/>
          <ac:spMkLst>
            <pc:docMk/>
            <pc:sldMk cId="1527679443" sldId="317"/>
            <ac:spMk id="2" creationId="{0741C2B4-F697-4C35-BC38-2066FE6C0A83}"/>
          </ac:spMkLst>
        </pc:spChg>
        <pc:spChg chg="mod">
          <ac:chgData name="Teo Xue Jun" userId="0ec9196c-e60d-4330-a032-9d5d7c3c7f89" providerId="ADAL" clId="{25A412C4-30B7-4A40-804D-812B76098C7F}" dt="2020-12-01T08:08:49.370" v="27" actId="20577"/>
          <ac:spMkLst>
            <pc:docMk/>
            <pc:sldMk cId="1527679443" sldId="317"/>
            <ac:spMk id="4" creationId="{CB5A9CB5-92A4-408D-B92B-18E9B98F063F}"/>
          </ac:spMkLst>
        </pc:spChg>
      </pc:sldChg>
      <pc:sldChg chg="modSp mod">
        <pc:chgData name="Teo Xue Jun" userId="0ec9196c-e60d-4330-a032-9d5d7c3c7f89" providerId="ADAL" clId="{25A412C4-30B7-4A40-804D-812B76098C7F}" dt="2020-12-01T08:08:18.931" v="18" actId="20577"/>
        <pc:sldMkLst>
          <pc:docMk/>
          <pc:sldMk cId="3242129977" sldId="329"/>
        </pc:sldMkLst>
        <pc:spChg chg="mod">
          <ac:chgData name="Teo Xue Jun" userId="0ec9196c-e60d-4330-a032-9d5d7c3c7f89" providerId="ADAL" clId="{25A412C4-30B7-4A40-804D-812B76098C7F}" dt="2020-12-01T08:08:18.931" v="18" actId="20577"/>
          <ac:spMkLst>
            <pc:docMk/>
            <pc:sldMk cId="3242129977" sldId="329"/>
            <ac:spMk id="2" creationId="{C8E1A20D-6AA2-FA43-8D24-841163C1076E}"/>
          </ac:spMkLst>
        </pc:spChg>
      </pc:sldChg>
      <pc:sldChg chg="modSp mod ord">
        <pc:chgData name="Teo Xue Jun" userId="0ec9196c-e60d-4330-a032-9d5d7c3c7f89" providerId="ADAL" clId="{25A412C4-30B7-4A40-804D-812B76098C7F}" dt="2020-12-01T08:08:39.429" v="23" actId="20578"/>
        <pc:sldMkLst>
          <pc:docMk/>
          <pc:sldMk cId="747540316" sldId="330"/>
        </pc:sldMkLst>
        <pc:spChg chg="mod">
          <ac:chgData name="Teo Xue Jun" userId="0ec9196c-e60d-4330-a032-9d5d7c3c7f89" providerId="ADAL" clId="{25A412C4-30B7-4A40-804D-812B76098C7F}" dt="2020-12-01T08:08:27.825" v="22" actId="20577"/>
          <ac:spMkLst>
            <pc:docMk/>
            <pc:sldMk cId="747540316" sldId="330"/>
            <ac:spMk id="2" creationId="{C8E1A20D-6AA2-FA43-8D24-841163C1076E}"/>
          </ac:spMkLst>
        </pc:spChg>
      </pc:sldChg>
      <pc:sldChg chg="addSp modSp new mod">
        <pc:chgData name="Teo Xue Jun" userId="0ec9196c-e60d-4330-a032-9d5d7c3c7f89" providerId="ADAL" clId="{25A412C4-30B7-4A40-804D-812B76098C7F}" dt="2020-12-01T01:55:30.151" v="12" actId="1076"/>
        <pc:sldMkLst>
          <pc:docMk/>
          <pc:sldMk cId="267374613" sldId="362"/>
        </pc:sldMkLst>
        <pc:spChg chg="mod">
          <ac:chgData name="Teo Xue Jun" userId="0ec9196c-e60d-4330-a032-9d5d7c3c7f89" providerId="ADAL" clId="{25A412C4-30B7-4A40-804D-812B76098C7F}" dt="2020-12-01T01:54:50.725" v="9" actId="20577"/>
          <ac:spMkLst>
            <pc:docMk/>
            <pc:sldMk cId="267374613" sldId="362"/>
            <ac:spMk id="2" creationId="{74CCF75B-4633-2D42-B3BF-58CA9B6CD65B}"/>
          </ac:spMkLst>
        </pc:spChg>
        <pc:picChg chg="add mod">
          <ac:chgData name="Teo Xue Jun" userId="0ec9196c-e60d-4330-a032-9d5d7c3c7f89" providerId="ADAL" clId="{25A412C4-30B7-4A40-804D-812B76098C7F}" dt="2020-12-01T01:55:30.151" v="12" actId="1076"/>
          <ac:picMkLst>
            <pc:docMk/>
            <pc:sldMk cId="267374613" sldId="362"/>
            <ac:picMk id="1026" creationId="{26F4DBDE-C709-6547-A63E-AC474D1C750A}"/>
          </ac:picMkLst>
        </pc:picChg>
      </pc:sldChg>
    </pc:docChg>
  </pc:docChgLst>
  <pc:docChgLst>
    <pc:chgData name="Teo Xue Jun" userId="0ec9196c-e60d-4330-a032-9d5d7c3c7f89" providerId="ADAL" clId="{C8F0C296-DCBE-F146-83D0-F3B2A427DC22}"/>
    <pc:docChg chg="undo custSel mod addSld delSld modSld sldOrd modSection">
      <pc:chgData name="Teo Xue Jun" userId="0ec9196c-e60d-4330-a032-9d5d7c3c7f89" providerId="ADAL" clId="{C8F0C296-DCBE-F146-83D0-F3B2A427DC22}" dt="2020-10-12T04:04:53.306" v="10471" actId="113"/>
      <pc:docMkLst>
        <pc:docMk/>
      </pc:docMkLst>
      <pc:sldChg chg="modSp mod">
        <pc:chgData name="Teo Xue Jun" userId="0ec9196c-e60d-4330-a032-9d5d7c3c7f89" providerId="ADAL" clId="{C8F0C296-DCBE-F146-83D0-F3B2A427DC22}" dt="2020-10-01T08:20:49.357" v="3219" actId="20577"/>
        <pc:sldMkLst>
          <pc:docMk/>
          <pc:sldMk cId="1217361202" sldId="257"/>
        </pc:sldMkLst>
        <pc:spChg chg="mod">
          <ac:chgData name="Teo Xue Jun" userId="0ec9196c-e60d-4330-a032-9d5d7c3c7f89" providerId="ADAL" clId="{C8F0C296-DCBE-F146-83D0-F3B2A427DC22}" dt="2020-10-01T08:20:49.357" v="3219" actId="20577"/>
          <ac:spMkLst>
            <pc:docMk/>
            <pc:sldMk cId="1217361202" sldId="257"/>
            <ac:spMk id="4" creationId="{375B1118-F33A-44AC-8111-C1DF893BB056}"/>
          </ac:spMkLst>
        </pc:spChg>
      </pc:sldChg>
      <pc:sldChg chg="modNotesTx">
        <pc:chgData name="Teo Xue Jun" userId="0ec9196c-e60d-4330-a032-9d5d7c3c7f89" providerId="ADAL" clId="{C8F0C296-DCBE-F146-83D0-F3B2A427DC22}" dt="2020-10-06T07:29:08.747" v="7382" actId="20577"/>
        <pc:sldMkLst>
          <pc:docMk/>
          <pc:sldMk cId="786338206" sldId="262"/>
        </pc:sldMkLst>
      </pc:sldChg>
      <pc:sldChg chg="modSp mod">
        <pc:chgData name="Teo Xue Jun" userId="0ec9196c-e60d-4330-a032-9d5d7c3c7f89" providerId="ADAL" clId="{C8F0C296-DCBE-F146-83D0-F3B2A427DC22}" dt="2020-10-06T03:24:01.021" v="6835" actId="20577"/>
        <pc:sldMkLst>
          <pc:docMk/>
          <pc:sldMk cId="854046899" sldId="268"/>
        </pc:sldMkLst>
        <pc:spChg chg="mod">
          <ac:chgData name="Teo Xue Jun" userId="0ec9196c-e60d-4330-a032-9d5d7c3c7f89" providerId="ADAL" clId="{C8F0C296-DCBE-F146-83D0-F3B2A427DC22}" dt="2020-10-06T03:24:01.021" v="6835" actId="20577"/>
          <ac:spMkLst>
            <pc:docMk/>
            <pc:sldMk cId="854046899" sldId="268"/>
            <ac:spMk id="6" creationId="{0374F59B-CBD4-4531-936B-6B286D13429B}"/>
          </ac:spMkLst>
        </pc:spChg>
      </pc:sldChg>
      <pc:sldChg chg="modSp mod addCm modCm">
        <pc:chgData name="Teo Xue Jun" userId="0ec9196c-e60d-4330-a032-9d5d7c3c7f89" providerId="ADAL" clId="{C8F0C296-DCBE-F146-83D0-F3B2A427DC22}" dt="2020-10-12T03:37:52.969" v="10176" actId="27636"/>
        <pc:sldMkLst>
          <pc:docMk/>
          <pc:sldMk cId="3034473221" sldId="280"/>
        </pc:sldMkLst>
        <pc:spChg chg="mod">
          <ac:chgData name="Teo Xue Jun" userId="0ec9196c-e60d-4330-a032-9d5d7c3c7f89" providerId="ADAL" clId="{C8F0C296-DCBE-F146-83D0-F3B2A427DC22}" dt="2020-09-29T03:25:26.344" v="115" actId="20577"/>
          <ac:spMkLst>
            <pc:docMk/>
            <pc:sldMk cId="3034473221" sldId="280"/>
            <ac:spMk id="2" creationId="{EB9F3863-7F5E-46D8-AC2D-A99C2A516C6E}"/>
          </ac:spMkLst>
        </pc:spChg>
        <pc:spChg chg="mod">
          <ac:chgData name="Teo Xue Jun" userId="0ec9196c-e60d-4330-a032-9d5d7c3c7f89" providerId="ADAL" clId="{C8F0C296-DCBE-F146-83D0-F3B2A427DC22}" dt="2020-10-12T03:37:52.969" v="10176" actId="27636"/>
          <ac:spMkLst>
            <pc:docMk/>
            <pc:sldMk cId="3034473221" sldId="280"/>
            <ac:spMk id="3" creationId="{6CCBEE3C-6C83-45A3-A329-49028BE9A8F6}"/>
          </ac:spMkLst>
        </pc:spChg>
      </pc:sldChg>
      <pc:sldChg chg="addSp modSp add mod addCm modCm">
        <pc:chgData name="Teo Xue Jun" userId="0ec9196c-e60d-4330-a032-9d5d7c3c7f89" providerId="ADAL" clId="{C8F0C296-DCBE-F146-83D0-F3B2A427DC22}" dt="2020-10-02T05:56:08.760" v="5034" actId="20577"/>
        <pc:sldMkLst>
          <pc:docMk/>
          <pc:sldMk cId="1587012204" sldId="281"/>
        </pc:sldMkLst>
        <pc:spChg chg="mod">
          <ac:chgData name="Teo Xue Jun" userId="0ec9196c-e60d-4330-a032-9d5d7c3c7f89" providerId="ADAL" clId="{C8F0C296-DCBE-F146-83D0-F3B2A427DC22}" dt="2020-09-29T07:57:59.535" v="840" actId="20577"/>
          <ac:spMkLst>
            <pc:docMk/>
            <pc:sldMk cId="1587012204" sldId="281"/>
            <ac:spMk id="2" creationId="{C3DB9F70-1E7C-4669-A51F-41AE303D97C9}"/>
          </ac:spMkLst>
        </pc:spChg>
        <pc:spChg chg="mod">
          <ac:chgData name="Teo Xue Jun" userId="0ec9196c-e60d-4330-a032-9d5d7c3c7f89" providerId="ADAL" clId="{C8F0C296-DCBE-F146-83D0-F3B2A427DC22}" dt="2020-10-02T05:56:08.760" v="5034" actId="20577"/>
          <ac:spMkLst>
            <pc:docMk/>
            <pc:sldMk cId="1587012204" sldId="281"/>
            <ac:spMk id="3" creationId="{C650A6D5-C27E-4E35-A615-734BA45DD05A}"/>
          </ac:spMkLst>
        </pc:spChg>
        <pc:spChg chg="add mod">
          <ac:chgData name="Teo Xue Jun" userId="0ec9196c-e60d-4330-a032-9d5d7c3c7f89" providerId="ADAL" clId="{C8F0C296-DCBE-F146-83D0-F3B2A427DC22}" dt="2020-09-29T07:58:19.847" v="881" actId="20577"/>
          <ac:spMkLst>
            <pc:docMk/>
            <pc:sldMk cId="1587012204" sldId="281"/>
            <ac:spMk id="4" creationId="{C1A510D3-4A93-8E43-B44D-AA4FBB6E6F96}"/>
          </ac:spMkLst>
        </pc:spChg>
      </pc:sldChg>
      <pc:sldChg chg="del">
        <pc:chgData name="Teo Xue Jun" userId="0ec9196c-e60d-4330-a032-9d5d7c3c7f89" providerId="ADAL" clId="{C8F0C296-DCBE-F146-83D0-F3B2A427DC22}" dt="2020-09-29T03:31:01.587" v="332" actId="2696"/>
        <pc:sldMkLst>
          <pc:docMk/>
          <pc:sldMk cId="3300873531" sldId="281"/>
        </pc:sldMkLst>
      </pc:sldChg>
      <pc:sldChg chg="modSp mod ord delCm">
        <pc:chgData name="Teo Xue Jun" userId="0ec9196c-e60d-4330-a032-9d5d7c3c7f89" providerId="ADAL" clId="{C8F0C296-DCBE-F146-83D0-F3B2A427DC22}" dt="2020-10-06T09:08:37.642" v="7394" actId="20577"/>
        <pc:sldMkLst>
          <pc:docMk/>
          <pc:sldMk cId="25332850" sldId="282"/>
        </pc:sldMkLst>
        <pc:spChg chg="mod">
          <ac:chgData name="Teo Xue Jun" userId="0ec9196c-e60d-4330-a032-9d5d7c3c7f89" providerId="ADAL" clId="{C8F0C296-DCBE-F146-83D0-F3B2A427DC22}" dt="2020-10-06T09:08:37.642" v="7394" actId="20577"/>
          <ac:spMkLst>
            <pc:docMk/>
            <pc:sldMk cId="25332850" sldId="282"/>
            <ac:spMk id="2" creationId="{A000C99B-75F1-4C88-8AA8-41594E6778C9}"/>
          </ac:spMkLst>
        </pc:spChg>
        <pc:spChg chg="mod">
          <ac:chgData name="Teo Xue Jun" userId="0ec9196c-e60d-4330-a032-9d5d7c3c7f89" providerId="ADAL" clId="{C8F0C296-DCBE-F146-83D0-F3B2A427DC22}" dt="2020-09-29T08:44:57.825" v="1838" actId="20577"/>
          <ac:spMkLst>
            <pc:docMk/>
            <pc:sldMk cId="25332850" sldId="282"/>
            <ac:spMk id="3" creationId="{FCA7C8F3-DCE1-4410-B3CA-F8879CD55AA9}"/>
          </ac:spMkLst>
        </pc:spChg>
      </pc:sldChg>
      <pc:sldChg chg="modSp del mod">
        <pc:chgData name="Teo Xue Jun" userId="0ec9196c-e60d-4330-a032-9d5d7c3c7f89" providerId="ADAL" clId="{C8F0C296-DCBE-F146-83D0-F3B2A427DC22}" dt="2020-09-29T08:17:28.462" v="1433" actId="2696"/>
        <pc:sldMkLst>
          <pc:docMk/>
          <pc:sldMk cId="700463244" sldId="283"/>
        </pc:sldMkLst>
        <pc:spChg chg="mod">
          <ac:chgData name="Teo Xue Jun" userId="0ec9196c-e60d-4330-a032-9d5d7c3c7f89" providerId="ADAL" clId="{C8F0C296-DCBE-F146-83D0-F3B2A427DC22}" dt="2020-09-29T03:30:27.824" v="331" actId="20577"/>
          <ac:spMkLst>
            <pc:docMk/>
            <pc:sldMk cId="700463244" sldId="283"/>
            <ac:spMk id="2" creationId="{A000C99B-75F1-4C88-8AA8-41594E6778C9}"/>
          </ac:spMkLst>
        </pc:spChg>
      </pc:sldChg>
      <pc:sldChg chg="modSp add mod">
        <pc:chgData name="Teo Xue Jun" userId="0ec9196c-e60d-4330-a032-9d5d7c3c7f89" providerId="ADAL" clId="{C8F0C296-DCBE-F146-83D0-F3B2A427DC22}" dt="2020-09-29T08:17:38.192" v="1435" actId="20577"/>
        <pc:sldMkLst>
          <pc:docMk/>
          <pc:sldMk cId="4010072076" sldId="283"/>
        </pc:sldMkLst>
        <pc:spChg chg="mod">
          <ac:chgData name="Teo Xue Jun" userId="0ec9196c-e60d-4330-a032-9d5d7c3c7f89" providerId="ADAL" clId="{C8F0C296-DCBE-F146-83D0-F3B2A427DC22}" dt="2020-09-29T08:17:38.192" v="1435" actId="20577"/>
          <ac:spMkLst>
            <pc:docMk/>
            <pc:sldMk cId="4010072076" sldId="283"/>
            <ac:spMk id="2" creationId="{A000C99B-75F1-4C88-8AA8-41594E6778C9}"/>
          </ac:spMkLst>
        </pc:spChg>
      </pc:sldChg>
      <pc:sldChg chg="addSp modSp mod setBg addCm modCm">
        <pc:chgData name="Teo Xue Jun" userId="0ec9196c-e60d-4330-a032-9d5d7c3c7f89" providerId="ADAL" clId="{C8F0C296-DCBE-F146-83D0-F3B2A427DC22}" dt="2020-10-02T10:13:48.689" v="5660" actId="404"/>
        <pc:sldMkLst>
          <pc:docMk/>
          <pc:sldMk cId="2816465515" sldId="284"/>
        </pc:sldMkLst>
        <pc:spChg chg="mod">
          <ac:chgData name="Teo Xue Jun" userId="0ec9196c-e60d-4330-a032-9d5d7c3c7f89" providerId="ADAL" clId="{C8F0C296-DCBE-F146-83D0-F3B2A427DC22}" dt="2020-09-29T08:20:41.033" v="1731" actId="26606"/>
          <ac:spMkLst>
            <pc:docMk/>
            <pc:sldMk cId="2816465515" sldId="284"/>
            <ac:spMk id="2" creationId="{92D917D8-3091-4841-B21C-04E79C967F88}"/>
          </ac:spMkLst>
        </pc:spChg>
        <pc:spChg chg="mod">
          <ac:chgData name="Teo Xue Jun" userId="0ec9196c-e60d-4330-a032-9d5d7c3c7f89" providerId="ADAL" clId="{C8F0C296-DCBE-F146-83D0-F3B2A427DC22}" dt="2020-10-02T10:12:56.562" v="5634" actId="20577"/>
          <ac:spMkLst>
            <pc:docMk/>
            <pc:sldMk cId="2816465515" sldId="284"/>
            <ac:spMk id="3" creationId="{0EB5CFB5-5BD1-4774-983F-2C41C9F0CA4E}"/>
          </ac:spMkLst>
        </pc:spChg>
        <pc:spChg chg="add mod">
          <ac:chgData name="Teo Xue Jun" userId="0ec9196c-e60d-4330-a032-9d5d7c3c7f89" providerId="ADAL" clId="{C8F0C296-DCBE-F146-83D0-F3B2A427DC22}" dt="2020-10-02T10:13:48.689" v="5660" actId="404"/>
          <ac:spMkLst>
            <pc:docMk/>
            <pc:sldMk cId="2816465515" sldId="284"/>
            <ac:spMk id="4" creationId="{258BB8D1-A90A-6141-99B0-CAB8E60CB5D1}"/>
          </ac:spMkLst>
        </pc:spChg>
        <pc:spChg chg="add">
          <ac:chgData name="Teo Xue Jun" userId="0ec9196c-e60d-4330-a032-9d5d7c3c7f89" providerId="ADAL" clId="{C8F0C296-DCBE-F146-83D0-F3B2A427DC22}" dt="2020-09-29T08:20:41.033" v="1731" actId="26606"/>
          <ac:spMkLst>
            <pc:docMk/>
            <pc:sldMk cId="2816465515" sldId="284"/>
            <ac:spMk id="73" creationId="{C95B82D5-A8BB-45BF-BED8-C7B206892100}"/>
          </ac:spMkLst>
        </pc:spChg>
        <pc:spChg chg="add">
          <ac:chgData name="Teo Xue Jun" userId="0ec9196c-e60d-4330-a032-9d5d7c3c7f89" providerId="ADAL" clId="{C8F0C296-DCBE-F146-83D0-F3B2A427DC22}" dt="2020-09-29T08:20:41.033" v="1731" actId="26606"/>
          <ac:spMkLst>
            <pc:docMk/>
            <pc:sldMk cId="2816465515" sldId="284"/>
            <ac:spMk id="75" creationId="{296C61EC-FBF4-4216-BE67-6C864D30A01C}"/>
          </ac:spMkLst>
        </pc:spChg>
        <pc:spChg chg="add">
          <ac:chgData name="Teo Xue Jun" userId="0ec9196c-e60d-4330-a032-9d5d7c3c7f89" providerId="ADAL" clId="{C8F0C296-DCBE-F146-83D0-F3B2A427DC22}" dt="2020-09-29T08:20:41.033" v="1731" actId="26606"/>
          <ac:spMkLst>
            <pc:docMk/>
            <pc:sldMk cId="2816465515" sldId="284"/>
            <ac:spMk id="77" creationId="{39D6C490-0229-4573-9696-B73E5B3A9C33}"/>
          </ac:spMkLst>
        </pc:spChg>
        <pc:picChg chg="mod ord">
          <ac:chgData name="Teo Xue Jun" userId="0ec9196c-e60d-4330-a032-9d5d7c3c7f89" providerId="ADAL" clId="{C8F0C296-DCBE-F146-83D0-F3B2A427DC22}" dt="2020-09-29T08:40:13.305" v="1804" actId="1076"/>
          <ac:picMkLst>
            <pc:docMk/>
            <pc:sldMk cId="2816465515" sldId="284"/>
            <ac:picMk id="10242" creationId="{2A97081F-9273-43A3-B6AC-CDE8E59B8481}"/>
          </ac:picMkLst>
        </pc:picChg>
        <pc:picChg chg="mod">
          <ac:chgData name="Teo Xue Jun" userId="0ec9196c-e60d-4330-a032-9d5d7c3c7f89" providerId="ADAL" clId="{C8F0C296-DCBE-F146-83D0-F3B2A427DC22}" dt="2020-09-29T08:39:59.743" v="1801" actId="1038"/>
          <ac:picMkLst>
            <pc:docMk/>
            <pc:sldMk cId="2816465515" sldId="284"/>
            <ac:picMk id="10244" creationId="{DCE1D40E-47BC-449E-991B-BD4E28E6A5B9}"/>
          </ac:picMkLst>
        </pc:picChg>
      </pc:sldChg>
      <pc:sldChg chg="addSp modSp mod setBg">
        <pc:chgData name="Teo Xue Jun" userId="0ec9196c-e60d-4330-a032-9d5d7c3c7f89" providerId="ADAL" clId="{C8F0C296-DCBE-F146-83D0-F3B2A427DC22}" dt="2020-09-29T08:20:47.524" v="1732" actId="26606"/>
        <pc:sldMkLst>
          <pc:docMk/>
          <pc:sldMk cId="637305532" sldId="285"/>
        </pc:sldMkLst>
        <pc:spChg chg="mod">
          <ac:chgData name="Teo Xue Jun" userId="0ec9196c-e60d-4330-a032-9d5d7c3c7f89" providerId="ADAL" clId="{C8F0C296-DCBE-F146-83D0-F3B2A427DC22}" dt="2020-09-29T08:20:47.524" v="1732" actId="26606"/>
          <ac:spMkLst>
            <pc:docMk/>
            <pc:sldMk cId="637305532" sldId="285"/>
            <ac:spMk id="2" creationId="{44DC39AF-0B82-4AAA-BF93-5A50701FD105}"/>
          </ac:spMkLst>
        </pc:spChg>
        <pc:spChg chg="mod">
          <ac:chgData name="Teo Xue Jun" userId="0ec9196c-e60d-4330-a032-9d5d7c3c7f89" providerId="ADAL" clId="{C8F0C296-DCBE-F146-83D0-F3B2A427DC22}" dt="2020-09-29T08:20:47.524" v="1732" actId="26606"/>
          <ac:spMkLst>
            <pc:docMk/>
            <pc:sldMk cId="637305532" sldId="285"/>
            <ac:spMk id="3" creationId="{BD4FE7F2-01C0-429C-9664-997A43AB4383}"/>
          </ac:spMkLst>
        </pc:spChg>
        <pc:spChg chg="add">
          <ac:chgData name="Teo Xue Jun" userId="0ec9196c-e60d-4330-a032-9d5d7c3c7f89" providerId="ADAL" clId="{C8F0C296-DCBE-F146-83D0-F3B2A427DC22}" dt="2020-09-29T08:20:47.524" v="1732" actId="26606"/>
          <ac:spMkLst>
            <pc:docMk/>
            <pc:sldMk cId="637305532" sldId="285"/>
            <ac:spMk id="10" creationId="{5E39A796-BE83-48B1-B33F-35C4A32AAB57}"/>
          </ac:spMkLst>
        </pc:spChg>
        <pc:spChg chg="add">
          <ac:chgData name="Teo Xue Jun" userId="0ec9196c-e60d-4330-a032-9d5d7c3c7f89" providerId="ADAL" clId="{C8F0C296-DCBE-F146-83D0-F3B2A427DC22}" dt="2020-09-29T08:20:47.524" v="1732" actId="26606"/>
          <ac:spMkLst>
            <pc:docMk/>
            <pc:sldMk cId="637305532" sldId="285"/>
            <ac:spMk id="12" creationId="{72F84B47-E267-4194-8194-831DB7B5547F}"/>
          </ac:spMkLst>
        </pc:spChg>
        <pc:picChg chg="mod">
          <ac:chgData name="Teo Xue Jun" userId="0ec9196c-e60d-4330-a032-9d5d7c3c7f89" providerId="ADAL" clId="{C8F0C296-DCBE-F146-83D0-F3B2A427DC22}" dt="2020-09-29T08:20:47.524" v="1732" actId="26606"/>
          <ac:picMkLst>
            <pc:docMk/>
            <pc:sldMk cId="637305532" sldId="285"/>
            <ac:picMk id="5" creationId="{DE921CD1-4E71-4E44-B8A9-E00353B7070C}"/>
          </ac:picMkLst>
        </pc:picChg>
      </pc:sldChg>
      <pc:sldChg chg="modSp mod ord addCm modCm">
        <pc:chgData name="Teo Xue Jun" userId="0ec9196c-e60d-4330-a032-9d5d7c3c7f89" providerId="ADAL" clId="{C8F0C296-DCBE-F146-83D0-F3B2A427DC22}" dt="2020-10-02T10:16:12.273" v="5680" actId="20578"/>
        <pc:sldMkLst>
          <pc:docMk/>
          <pc:sldMk cId="4284632412" sldId="286"/>
        </pc:sldMkLst>
        <pc:spChg chg="mod">
          <ac:chgData name="Teo Xue Jun" userId="0ec9196c-e60d-4330-a032-9d5d7c3c7f89" providerId="ADAL" clId="{C8F0C296-DCBE-F146-83D0-F3B2A427DC22}" dt="2020-10-02T10:10:30.202" v="5633" actId="20577"/>
          <ac:spMkLst>
            <pc:docMk/>
            <pc:sldMk cId="4284632412" sldId="286"/>
            <ac:spMk id="3" creationId="{B9E1E72B-07C5-4B09-BB55-6E823E81125C}"/>
          </ac:spMkLst>
        </pc:spChg>
      </pc:sldChg>
      <pc:sldChg chg="modSp mod ord addCm modCm">
        <pc:chgData name="Teo Xue Jun" userId="0ec9196c-e60d-4330-a032-9d5d7c3c7f89" providerId="ADAL" clId="{C8F0C296-DCBE-F146-83D0-F3B2A427DC22}" dt="2020-10-06T04:04:56.517" v="6844"/>
        <pc:sldMkLst>
          <pc:docMk/>
          <pc:sldMk cId="3615146823" sldId="287"/>
        </pc:sldMkLst>
        <pc:spChg chg="mod">
          <ac:chgData name="Teo Xue Jun" userId="0ec9196c-e60d-4330-a032-9d5d7c3c7f89" providerId="ADAL" clId="{C8F0C296-DCBE-F146-83D0-F3B2A427DC22}" dt="2020-10-02T10:16:54.031" v="5809" actId="20577"/>
          <ac:spMkLst>
            <pc:docMk/>
            <pc:sldMk cId="3615146823" sldId="287"/>
            <ac:spMk id="3" creationId="{66590B37-19E1-46B5-AD29-5345472E615F}"/>
          </ac:spMkLst>
        </pc:spChg>
      </pc:sldChg>
      <pc:sldChg chg="modSp mod ord addCm modCm">
        <pc:chgData name="Teo Xue Jun" userId="0ec9196c-e60d-4330-a032-9d5d7c3c7f89" providerId="ADAL" clId="{C8F0C296-DCBE-F146-83D0-F3B2A427DC22}" dt="2020-10-05T10:03:11.922" v="6702" actId="20577"/>
        <pc:sldMkLst>
          <pc:docMk/>
          <pc:sldMk cId="741639361" sldId="288"/>
        </pc:sldMkLst>
        <pc:spChg chg="mod">
          <ac:chgData name="Teo Xue Jun" userId="0ec9196c-e60d-4330-a032-9d5d7c3c7f89" providerId="ADAL" clId="{C8F0C296-DCBE-F146-83D0-F3B2A427DC22}" dt="2020-10-02T10:19:32.571" v="5813" actId="20577"/>
          <ac:spMkLst>
            <pc:docMk/>
            <pc:sldMk cId="741639361" sldId="288"/>
            <ac:spMk id="2" creationId="{19FE7F0C-DB23-4EE3-8FEF-AF58D900273F}"/>
          </ac:spMkLst>
        </pc:spChg>
        <pc:spChg chg="mod">
          <ac:chgData name="Teo Xue Jun" userId="0ec9196c-e60d-4330-a032-9d5d7c3c7f89" providerId="ADAL" clId="{C8F0C296-DCBE-F146-83D0-F3B2A427DC22}" dt="2020-10-05T10:03:11.922" v="6702" actId="20577"/>
          <ac:spMkLst>
            <pc:docMk/>
            <pc:sldMk cId="741639361" sldId="288"/>
            <ac:spMk id="3" creationId="{AFC1E59F-478C-4C9B-B0F7-C1CE26F84F6C}"/>
          </ac:spMkLst>
        </pc:spChg>
      </pc:sldChg>
      <pc:sldChg chg="modSp mod">
        <pc:chgData name="Teo Xue Jun" userId="0ec9196c-e60d-4330-a032-9d5d7c3c7f89" providerId="ADAL" clId="{C8F0C296-DCBE-F146-83D0-F3B2A427DC22}" dt="2020-09-29T08:26:26.758" v="1753" actId="20577"/>
        <pc:sldMkLst>
          <pc:docMk/>
          <pc:sldMk cId="2480018474" sldId="290"/>
        </pc:sldMkLst>
        <pc:spChg chg="mod">
          <ac:chgData name="Teo Xue Jun" userId="0ec9196c-e60d-4330-a032-9d5d7c3c7f89" providerId="ADAL" clId="{C8F0C296-DCBE-F146-83D0-F3B2A427DC22}" dt="2020-09-29T08:26:26.758" v="1753" actId="20577"/>
          <ac:spMkLst>
            <pc:docMk/>
            <pc:sldMk cId="2480018474" sldId="290"/>
            <ac:spMk id="5" creationId="{3EA77B59-0C91-432C-9A85-8349FED410C7}"/>
          </ac:spMkLst>
        </pc:spChg>
      </pc:sldChg>
      <pc:sldChg chg="modSp mod addCm delCm">
        <pc:chgData name="Teo Xue Jun" userId="0ec9196c-e60d-4330-a032-9d5d7c3c7f89" providerId="ADAL" clId="{C8F0C296-DCBE-F146-83D0-F3B2A427DC22}" dt="2020-10-06T07:27:30.633" v="7285" actId="20577"/>
        <pc:sldMkLst>
          <pc:docMk/>
          <pc:sldMk cId="590205181" sldId="291"/>
        </pc:sldMkLst>
        <pc:spChg chg="mod">
          <ac:chgData name="Teo Xue Jun" userId="0ec9196c-e60d-4330-a032-9d5d7c3c7f89" providerId="ADAL" clId="{C8F0C296-DCBE-F146-83D0-F3B2A427DC22}" dt="2020-10-06T07:27:30.633" v="7285" actId="20577"/>
          <ac:spMkLst>
            <pc:docMk/>
            <pc:sldMk cId="590205181" sldId="291"/>
            <ac:spMk id="11" creationId="{ECAFA88F-330B-4D54-9217-E5DDA3C49303}"/>
          </ac:spMkLst>
        </pc:spChg>
      </pc:sldChg>
      <pc:sldChg chg="modSp mod">
        <pc:chgData name="Teo Xue Jun" userId="0ec9196c-e60d-4330-a032-9d5d7c3c7f89" providerId="ADAL" clId="{C8F0C296-DCBE-F146-83D0-F3B2A427DC22}" dt="2020-10-06T10:17:26.238" v="9650" actId="113"/>
        <pc:sldMkLst>
          <pc:docMk/>
          <pc:sldMk cId="4133322773" sldId="292"/>
        </pc:sldMkLst>
        <pc:spChg chg="mod">
          <ac:chgData name="Teo Xue Jun" userId="0ec9196c-e60d-4330-a032-9d5d7c3c7f89" providerId="ADAL" clId="{C8F0C296-DCBE-F146-83D0-F3B2A427DC22}" dt="2020-09-29T08:27:06.725" v="1770" actId="20577"/>
          <ac:spMkLst>
            <pc:docMk/>
            <pc:sldMk cId="4133322773" sldId="292"/>
            <ac:spMk id="2" creationId="{05806A00-1173-4073-93DC-297DAC03D31B}"/>
          </ac:spMkLst>
        </pc:spChg>
        <pc:spChg chg="mod">
          <ac:chgData name="Teo Xue Jun" userId="0ec9196c-e60d-4330-a032-9d5d7c3c7f89" providerId="ADAL" clId="{C8F0C296-DCBE-F146-83D0-F3B2A427DC22}" dt="2020-10-06T10:17:26.238" v="9650" actId="113"/>
          <ac:spMkLst>
            <pc:docMk/>
            <pc:sldMk cId="4133322773" sldId="292"/>
            <ac:spMk id="4" creationId="{F3424340-24C1-44E0-8FAE-A8DA5FE7519F}"/>
          </ac:spMkLst>
        </pc:spChg>
        <pc:spChg chg="mod">
          <ac:chgData name="Teo Xue Jun" userId="0ec9196c-e60d-4330-a032-9d5d7c3c7f89" providerId="ADAL" clId="{C8F0C296-DCBE-F146-83D0-F3B2A427DC22}" dt="2020-10-06T10:17:17.606" v="9648" actId="113"/>
          <ac:spMkLst>
            <pc:docMk/>
            <pc:sldMk cId="4133322773" sldId="292"/>
            <ac:spMk id="6" creationId="{DA5E85E2-0A4C-4AB5-B014-5F320A1EC23C}"/>
          </ac:spMkLst>
        </pc:spChg>
      </pc:sldChg>
      <pc:sldChg chg="modSp mod">
        <pc:chgData name="Teo Xue Jun" userId="0ec9196c-e60d-4330-a032-9d5d7c3c7f89" providerId="ADAL" clId="{C8F0C296-DCBE-F146-83D0-F3B2A427DC22}" dt="2020-10-01T10:11:33.274" v="4170" actId="20577"/>
        <pc:sldMkLst>
          <pc:docMk/>
          <pc:sldMk cId="1372787021" sldId="295"/>
        </pc:sldMkLst>
        <pc:spChg chg="mod">
          <ac:chgData name="Teo Xue Jun" userId="0ec9196c-e60d-4330-a032-9d5d7c3c7f89" providerId="ADAL" clId="{C8F0C296-DCBE-F146-83D0-F3B2A427DC22}" dt="2020-10-01T10:11:33.274" v="4170" actId="20577"/>
          <ac:spMkLst>
            <pc:docMk/>
            <pc:sldMk cId="1372787021" sldId="295"/>
            <ac:spMk id="3" creationId="{B7C97F1C-9ADA-47DB-B8D5-FEFA92B104F0}"/>
          </ac:spMkLst>
        </pc:spChg>
      </pc:sldChg>
      <pc:sldChg chg="addSp modSp mod ord setBg">
        <pc:chgData name="Teo Xue Jun" userId="0ec9196c-e60d-4330-a032-9d5d7c3c7f89" providerId="ADAL" clId="{C8F0C296-DCBE-F146-83D0-F3B2A427DC22}" dt="2020-10-12T04:02:47.544" v="10438" actId="26606"/>
        <pc:sldMkLst>
          <pc:docMk/>
          <pc:sldMk cId="3528580822" sldId="297"/>
        </pc:sldMkLst>
        <pc:spChg chg="mod">
          <ac:chgData name="Teo Xue Jun" userId="0ec9196c-e60d-4330-a032-9d5d7c3c7f89" providerId="ADAL" clId="{C8F0C296-DCBE-F146-83D0-F3B2A427DC22}" dt="2020-10-12T04:02:47.544" v="10438" actId="26606"/>
          <ac:spMkLst>
            <pc:docMk/>
            <pc:sldMk cId="3528580822" sldId="297"/>
            <ac:spMk id="2" creationId="{4537F50B-F516-4FC8-A1E3-DC1D32D16468}"/>
          </ac:spMkLst>
        </pc:spChg>
        <pc:spChg chg="mod">
          <ac:chgData name="Teo Xue Jun" userId="0ec9196c-e60d-4330-a032-9d5d7c3c7f89" providerId="ADAL" clId="{C8F0C296-DCBE-F146-83D0-F3B2A427DC22}" dt="2020-10-12T04:02:47.544" v="10438" actId="26606"/>
          <ac:spMkLst>
            <pc:docMk/>
            <pc:sldMk cId="3528580822" sldId="297"/>
            <ac:spMk id="3" creationId="{33D062B1-9B50-4616-B051-D0EC2856372F}"/>
          </ac:spMkLst>
        </pc:spChg>
        <pc:spChg chg="add">
          <ac:chgData name="Teo Xue Jun" userId="0ec9196c-e60d-4330-a032-9d5d7c3c7f89" providerId="ADAL" clId="{C8F0C296-DCBE-F146-83D0-F3B2A427DC22}" dt="2020-10-12T04:02:47.544" v="10438" actId="26606"/>
          <ac:spMkLst>
            <pc:docMk/>
            <pc:sldMk cId="3528580822" sldId="297"/>
            <ac:spMk id="8" creationId="{3B854194-185D-494D-905C-7C7CB2E30F6E}"/>
          </ac:spMkLst>
        </pc:spChg>
        <pc:spChg chg="add">
          <ac:chgData name="Teo Xue Jun" userId="0ec9196c-e60d-4330-a032-9d5d7c3c7f89" providerId="ADAL" clId="{C8F0C296-DCBE-F146-83D0-F3B2A427DC22}" dt="2020-10-12T04:02:47.544" v="10438" actId="26606"/>
          <ac:spMkLst>
            <pc:docMk/>
            <pc:sldMk cId="3528580822" sldId="297"/>
            <ac:spMk id="10" creationId="{B4F5FA0D-0104-4987-8241-EFF7C85B88DE}"/>
          </ac:spMkLst>
        </pc:spChg>
        <pc:picChg chg="add">
          <ac:chgData name="Teo Xue Jun" userId="0ec9196c-e60d-4330-a032-9d5d7c3c7f89" providerId="ADAL" clId="{C8F0C296-DCBE-F146-83D0-F3B2A427DC22}" dt="2020-10-12T04:02:47.544" v="10438" actId="26606"/>
          <ac:picMkLst>
            <pc:docMk/>
            <pc:sldMk cId="3528580822" sldId="297"/>
            <ac:picMk id="12" creationId="{2897127E-6CEF-446C-BE87-93B7C46E49D1}"/>
          </ac:picMkLst>
        </pc:picChg>
      </pc:sldChg>
      <pc:sldChg chg="modSp mod">
        <pc:chgData name="Teo Xue Jun" userId="0ec9196c-e60d-4330-a032-9d5d7c3c7f89" providerId="ADAL" clId="{C8F0C296-DCBE-F146-83D0-F3B2A427DC22}" dt="2020-10-05T09:36:14.449" v="6074" actId="20577"/>
        <pc:sldMkLst>
          <pc:docMk/>
          <pc:sldMk cId="884411798" sldId="300"/>
        </pc:sldMkLst>
        <pc:spChg chg="mod">
          <ac:chgData name="Teo Xue Jun" userId="0ec9196c-e60d-4330-a032-9d5d7c3c7f89" providerId="ADAL" clId="{C8F0C296-DCBE-F146-83D0-F3B2A427DC22}" dt="2020-10-05T09:36:14.449" v="6074" actId="20577"/>
          <ac:spMkLst>
            <pc:docMk/>
            <pc:sldMk cId="884411798" sldId="300"/>
            <ac:spMk id="3" creationId="{BA9DD1DD-8ECD-4C1D-9B6C-119D81E86128}"/>
          </ac:spMkLst>
        </pc:spChg>
      </pc:sldChg>
      <pc:sldChg chg="modSp mod">
        <pc:chgData name="Teo Xue Jun" userId="0ec9196c-e60d-4330-a032-9d5d7c3c7f89" providerId="ADAL" clId="{C8F0C296-DCBE-F146-83D0-F3B2A427DC22}" dt="2020-10-05T09:38:00.348" v="6253" actId="20577"/>
        <pc:sldMkLst>
          <pc:docMk/>
          <pc:sldMk cId="3587100448" sldId="302"/>
        </pc:sldMkLst>
        <pc:spChg chg="mod">
          <ac:chgData name="Teo Xue Jun" userId="0ec9196c-e60d-4330-a032-9d5d7c3c7f89" providerId="ADAL" clId="{C8F0C296-DCBE-F146-83D0-F3B2A427DC22}" dt="2020-10-05T09:38:00.348" v="6253" actId="20577"/>
          <ac:spMkLst>
            <pc:docMk/>
            <pc:sldMk cId="3587100448" sldId="302"/>
            <ac:spMk id="3" creationId="{BA9DD1DD-8ECD-4C1D-9B6C-119D81E86128}"/>
          </ac:spMkLst>
        </pc:spChg>
      </pc:sldChg>
      <pc:sldChg chg="modSp mod">
        <pc:chgData name="Teo Xue Jun" userId="0ec9196c-e60d-4330-a032-9d5d7c3c7f89" providerId="ADAL" clId="{C8F0C296-DCBE-F146-83D0-F3B2A427DC22}" dt="2020-10-05T09:39:07.558" v="6319" actId="20577"/>
        <pc:sldMkLst>
          <pc:docMk/>
          <pc:sldMk cId="851855619" sldId="303"/>
        </pc:sldMkLst>
        <pc:spChg chg="mod">
          <ac:chgData name="Teo Xue Jun" userId="0ec9196c-e60d-4330-a032-9d5d7c3c7f89" providerId="ADAL" clId="{C8F0C296-DCBE-F146-83D0-F3B2A427DC22}" dt="2020-10-05T09:39:07.558" v="6319" actId="20577"/>
          <ac:spMkLst>
            <pc:docMk/>
            <pc:sldMk cId="851855619" sldId="303"/>
            <ac:spMk id="3" creationId="{BA9DD1DD-8ECD-4C1D-9B6C-119D81E86128}"/>
          </ac:spMkLst>
        </pc:spChg>
      </pc:sldChg>
      <pc:sldChg chg="modSp mod">
        <pc:chgData name="Teo Xue Jun" userId="0ec9196c-e60d-4330-a032-9d5d7c3c7f89" providerId="ADAL" clId="{C8F0C296-DCBE-F146-83D0-F3B2A427DC22}" dt="2020-10-05T09:40:21.252" v="6402" actId="20577"/>
        <pc:sldMkLst>
          <pc:docMk/>
          <pc:sldMk cId="4193163313" sldId="304"/>
        </pc:sldMkLst>
        <pc:spChg chg="mod">
          <ac:chgData name="Teo Xue Jun" userId="0ec9196c-e60d-4330-a032-9d5d7c3c7f89" providerId="ADAL" clId="{C8F0C296-DCBE-F146-83D0-F3B2A427DC22}" dt="2020-10-05T09:40:21.252" v="6402" actId="20577"/>
          <ac:spMkLst>
            <pc:docMk/>
            <pc:sldMk cId="4193163313" sldId="304"/>
            <ac:spMk id="3" creationId="{BA9DD1DD-8ECD-4C1D-9B6C-119D81E86128}"/>
          </ac:spMkLst>
        </pc:spChg>
      </pc:sldChg>
      <pc:sldChg chg="modSp mod">
        <pc:chgData name="Teo Xue Jun" userId="0ec9196c-e60d-4330-a032-9d5d7c3c7f89" providerId="ADAL" clId="{C8F0C296-DCBE-F146-83D0-F3B2A427DC22}" dt="2020-10-05T09:42:57.170" v="6617" actId="20577"/>
        <pc:sldMkLst>
          <pc:docMk/>
          <pc:sldMk cId="1867514054" sldId="305"/>
        </pc:sldMkLst>
        <pc:spChg chg="mod">
          <ac:chgData name="Teo Xue Jun" userId="0ec9196c-e60d-4330-a032-9d5d7c3c7f89" providerId="ADAL" clId="{C8F0C296-DCBE-F146-83D0-F3B2A427DC22}" dt="2020-10-05T09:42:57.170" v="6617" actId="20577"/>
          <ac:spMkLst>
            <pc:docMk/>
            <pc:sldMk cId="1867514054" sldId="305"/>
            <ac:spMk id="3" creationId="{BA9DD1DD-8ECD-4C1D-9B6C-119D81E86128}"/>
          </ac:spMkLst>
        </pc:spChg>
      </pc:sldChg>
      <pc:sldChg chg="addCm modCm">
        <pc:chgData name="Teo Xue Jun" userId="0ec9196c-e60d-4330-a032-9d5d7c3c7f89" providerId="ADAL" clId="{C8F0C296-DCBE-F146-83D0-F3B2A427DC22}" dt="2020-10-07T02:56:48.506" v="9795"/>
        <pc:sldMkLst>
          <pc:docMk/>
          <pc:sldMk cId="2942030829" sldId="310"/>
        </pc:sldMkLst>
      </pc:sldChg>
      <pc:sldChg chg="modSp mod">
        <pc:chgData name="Teo Xue Jun" userId="0ec9196c-e60d-4330-a032-9d5d7c3c7f89" providerId="ADAL" clId="{C8F0C296-DCBE-F146-83D0-F3B2A427DC22}" dt="2020-10-05T09:45:46.253" v="6627" actId="20577"/>
        <pc:sldMkLst>
          <pc:docMk/>
          <pc:sldMk cId="3106422755" sldId="312"/>
        </pc:sldMkLst>
        <pc:spChg chg="mod">
          <ac:chgData name="Teo Xue Jun" userId="0ec9196c-e60d-4330-a032-9d5d7c3c7f89" providerId="ADAL" clId="{C8F0C296-DCBE-F146-83D0-F3B2A427DC22}" dt="2020-10-05T09:45:46.253" v="6627" actId="20577"/>
          <ac:spMkLst>
            <pc:docMk/>
            <pc:sldMk cId="3106422755" sldId="312"/>
            <ac:spMk id="3" creationId="{BA9DD1DD-8ECD-4C1D-9B6C-119D81E86128}"/>
          </ac:spMkLst>
        </pc:spChg>
      </pc:sldChg>
      <pc:sldChg chg="modSp mod">
        <pc:chgData name="Teo Xue Jun" userId="0ec9196c-e60d-4330-a032-9d5d7c3c7f89" providerId="ADAL" clId="{C8F0C296-DCBE-F146-83D0-F3B2A427DC22}" dt="2020-09-29T08:14:59.452" v="1422" actId="20577"/>
        <pc:sldMkLst>
          <pc:docMk/>
          <pc:sldMk cId="924775409" sldId="316"/>
        </pc:sldMkLst>
        <pc:spChg chg="mod">
          <ac:chgData name="Teo Xue Jun" userId="0ec9196c-e60d-4330-a032-9d5d7c3c7f89" providerId="ADAL" clId="{C8F0C296-DCBE-F146-83D0-F3B2A427DC22}" dt="2020-09-29T08:14:59.452" v="1422" actId="20577"/>
          <ac:spMkLst>
            <pc:docMk/>
            <pc:sldMk cId="924775409" sldId="316"/>
            <ac:spMk id="4" creationId="{CB5A9CB5-92A4-408D-B92B-18E9B98F063F}"/>
          </ac:spMkLst>
        </pc:spChg>
      </pc:sldChg>
      <pc:sldChg chg="modSp mod">
        <pc:chgData name="Teo Xue Jun" userId="0ec9196c-e60d-4330-a032-9d5d7c3c7f89" providerId="ADAL" clId="{C8F0C296-DCBE-F146-83D0-F3B2A427DC22}" dt="2020-09-29T03:09:51.951" v="94" actId="20577"/>
        <pc:sldMkLst>
          <pc:docMk/>
          <pc:sldMk cId="1527679443" sldId="317"/>
        </pc:sldMkLst>
        <pc:spChg chg="mod">
          <ac:chgData name="Teo Xue Jun" userId="0ec9196c-e60d-4330-a032-9d5d7c3c7f89" providerId="ADAL" clId="{C8F0C296-DCBE-F146-83D0-F3B2A427DC22}" dt="2020-09-29T03:09:51.951" v="94" actId="20577"/>
          <ac:spMkLst>
            <pc:docMk/>
            <pc:sldMk cId="1527679443" sldId="317"/>
            <ac:spMk id="3" creationId="{BA9DD1DD-8ECD-4C1D-9B6C-119D81E86128}"/>
          </ac:spMkLst>
        </pc:spChg>
      </pc:sldChg>
      <pc:sldChg chg="modSp mod">
        <pc:chgData name="Teo Xue Jun" userId="0ec9196c-e60d-4330-a032-9d5d7c3c7f89" providerId="ADAL" clId="{C8F0C296-DCBE-F146-83D0-F3B2A427DC22}" dt="2020-10-05T10:02:21.135" v="6685" actId="20577"/>
        <pc:sldMkLst>
          <pc:docMk/>
          <pc:sldMk cId="3965351992" sldId="324"/>
        </pc:sldMkLst>
        <pc:spChg chg="mod">
          <ac:chgData name="Teo Xue Jun" userId="0ec9196c-e60d-4330-a032-9d5d7c3c7f89" providerId="ADAL" clId="{C8F0C296-DCBE-F146-83D0-F3B2A427DC22}" dt="2020-10-05T10:02:21.135" v="6685" actId="20577"/>
          <ac:spMkLst>
            <pc:docMk/>
            <pc:sldMk cId="3965351992" sldId="324"/>
            <ac:spMk id="3" creationId="{BA9DD1DD-8ECD-4C1D-9B6C-119D81E86128}"/>
          </ac:spMkLst>
        </pc:spChg>
      </pc:sldChg>
      <pc:sldChg chg="addSp delSp modSp add mod ord">
        <pc:chgData name="Teo Xue Jun" userId="0ec9196c-e60d-4330-a032-9d5d7c3c7f89" providerId="ADAL" clId="{C8F0C296-DCBE-F146-83D0-F3B2A427DC22}" dt="2020-09-29T08:02:42.038" v="882" actId="20578"/>
        <pc:sldMkLst>
          <pc:docMk/>
          <pc:sldMk cId="457391229" sldId="325"/>
        </pc:sldMkLst>
        <pc:spChg chg="mod">
          <ac:chgData name="Teo Xue Jun" userId="0ec9196c-e60d-4330-a032-9d5d7c3c7f89" providerId="ADAL" clId="{C8F0C296-DCBE-F146-83D0-F3B2A427DC22}" dt="2020-09-29T03:34:27.519" v="481" actId="20577"/>
          <ac:spMkLst>
            <pc:docMk/>
            <pc:sldMk cId="457391229" sldId="325"/>
            <ac:spMk id="2" creationId="{3A75D3E6-1231-2D4D-B100-18B4A6614373}"/>
          </ac:spMkLst>
        </pc:spChg>
        <pc:spChg chg="del">
          <ac:chgData name="Teo Xue Jun" userId="0ec9196c-e60d-4330-a032-9d5d7c3c7f89" providerId="ADAL" clId="{C8F0C296-DCBE-F146-83D0-F3B2A427DC22}" dt="2020-09-29T03:34:36.205" v="482" actId="3680"/>
          <ac:spMkLst>
            <pc:docMk/>
            <pc:sldMk cId="457391229" sldId="325"/>
            <ac:spMk id="3" creationId="{47C0F2D9-BA44-944B-B97D-7428CCC816A1}"/>
          </ac:spMkLst>
        </pc:spChg>
        <pc:spChg chg="add mod">
          <ac:chgData name="Teo Xue Jun" userId="0ec9196c-e60d-4330-a032-9d5d7c3c7f89" providerId="ADAL" clId="{C8F0C296-DCBE-F146-83D0-F3B2A427DC22}" dt="2020-09-29T03:43:10.480" v="580" actId="478"/>
          <ac:spMkLst>
            <pc:docMk/>
            <pc:sldMk cId="457391229" sldId="325"/>
            <ac:spMk id="6" creationId="{A5A9277C-7D3F-1C4B-9C2D-DA9AF89B94C5}"/>
          </ac:spMkLst>
        </pc:spChg>
        <pc:spChg chg="add mod">
          <ac:chgData name="Teo Xue Jun" userId="0ec9196c-e60d-4330-a032-9d5d7c3c7f89" providerId="ADAL" clId="{C8F0C296-DCBE-F146-83D0-F3B2A427DC22}" dt="2020-09-29T04:00:54.710" v="590" actId="1076"/>
          <ac:spMkLst>
            <pc:docMk/>
            <pc:sldMk cId="457391229" sldId="325"/>
            <ac:spMk id="8" creationId="{43C7E258-1E3B-EB4E-8688-0FF9367BD03A}"/>
          </ac:spMkLst>
        </pc:spChg>
        <pc:graphicFrameChg chg="add del mod ord modGraphic">
          <ac:chgData name="Teo Xue Jun" userId="0ec9196c-e60d-4330-a032-9d5d7c3c7f89" providerId="ADAL" clId="{C8F0C296-DCBE-F146-83D0-F3B2A427DC22}" dt="2020-09-29T03:43:10.480" v="580" actId="478"/>
          <ac:graphicFrameMkLst>
            <pc:docMk/>
            <pc:sldMk cId="457391229" sldId="325"/>
            <ac:graphicFrameMk id="4" creationId="{D8D741EC-E013-BD47-87DD-F4CA8A2FD5D7}"/>
          </ac:graphicFrameMkLst>
        </pc:graphicFrameChg>
        <pc:picChg chg="add mod">
          <ac:chgData name="Teo Xue Jun" userId="0ec9196c-e60d-4330-a032-9d5d7c3c7f89" providerId="ADAL" clId="{C8F0C296-DCBE-F146-83D0-F3B2A427DC22}" dt="2020-09-29T03:45:56.502" v="586" actId="1076"/>
          <ac:picMkLst>
            <pc:docMk/>
            <pc:sldMk cId="457391229" sldId="325"/>
            <ac:picMk id="7" creationId="{A0DF09C9-74A2-814D-97B9-DDAF23B1B2AD}"/>
          </ac:picMkLst>
        </pc:picChg>
      </pc:sldChg>
      <pc:sldChg chg="addSp delSp modSp add mod">
        <pc:chgData name="Teo Xue Jun" userId="0ec9196c-e60d-4330-a032-9d5d7c3c7f89" providerId="ADAL" clId="{C8F0C296-DCBE-F146-83D0-F3B2A427DC22}" dt="2020-09-29T08:16:22.031" v="1432" actId="113"/>
        <pc:sldMkLst>
          <pc:docMk/>
          <pc:sldMk cId="1875726414" sldId="326"/>
        </pc:sldMkLst>
        <pc:spChg chg="mod">
          <ac:chgData name="Teo Xue Jun" userId="0ec9196c-e60d-4330-a032-9d5d7c3c7f89" providerId="ADAL" clId="{C8F0C296-DCBE-F146-83D0-F3B2A427DC22}" dt="2020-09-29T08:16:22.031" v="1432" actId="113"/>
          <ac:spMkLst>
            <pc:docMk/>
            <pc:sldMk cId="1875726414" sldId="326"/>
            <ac:spMk id="2" creationId="{C8E1A20D-6AA2-FA43-8D24-841163C1076E}"/>
          </ac:spMkLst>
        </pc:spChg>
        <pc:spChg chg="del mod">
          <ac:chgData name="Teo Xue Jun" userId="0ec9196c-e60d-4330-a032-9d5d7c3c7f89" providerId="ADAL" clId="{C8F0C296-DCBE-F146-83D0-F3B2A427DC22}" dt="2020-09-29T07:18:38.511" v="685" actId="931"/>
          <ac:spMkLst>
            <pc:docMk/>
            <pc:sldMk cId="1875726414" sldId="326"/>
            <ac:spMk id="3" creationId="{309B8DB0-CAE5-184F-B71D-A01F53FEECC8}"/>
          </ac:spMkLst>
        </pc:spChg>
        <pc:spChg chg="add mod">
          <ac:chgData name="Teo Xue Jun" userId="0ec9196c-e60d-4330-a032-9d5d7c3c7f89" providerId="ADAL" clId="{C8F0C296-DCBE-F146-83D0-F3B2A427DC22}" dt="2020-09-29T07:19:09.776" v="704" actId="403"/>
          <ac:spMkLst>
            <pc:docMk/>
            <pc:sldMk cId="1875726414" sldId="326"/>
            <ac:spMk id="6" creationId="{EBA59FED-C571-6541-8441-6F65412E8D7D}"/>
          </ac:spMkLst>
        </pc:spChg>
        <pc:picChg chg="add mod">
          <ac:chgData name="Teo Xue Jun" userId="0ec9196c-e60d-4330-a032-9d5d7c3c7f89" providerId="ADAL" clId="{C8F0C296-DCBE-F146-83D0-F3B2A427DC22}" dt="2020-09-29T07:18:47.083" v="688" actId="1076"/>
          <ac:picMkLst>
            <pc:docMk/>
            <pc:sldMk cId="1875726414" sldId="326"/>
            <ac:picMk id="5" creationId="{3814B876-BD28-E84E-A97B-BFCD79E613B2}"/>
          </ac:picMkLst>
        </pc:picChg>
      </pc:sldChg>
      <pc:sldChg chg="modSp add mod">
        <pc:chgData name="Teo Xue Jun" userId="0ec9196c-e60d-4330-a032-9d5d7c3c7f89" providerId="ADAL" clId="{C8F0C296-DCBE-F146-83D0-F3B2A427DC22}" dt="2020-09-29T08:16:17.486" v="1430" actId="113"/>
        <pc:sldMkLst>
          <pc:docMk/>
          <pc:sldMk cId="2557058570" sldId="327"/>
        </pc:sldMkLst>
        <pc:spChg chg="mod">
          <ac:chgData name="Teo Xue Jun" userId="0ec9196c-e60d-4330-a032-9d5d7c3c7f89" providerId="ADAL" clId="{C8F0C296-DCBE-F146-83D0-F3B2A427DC22}" dt="2020-09-29T08:16:17.486" v="1430" actId="113"/>
          <ac:spMkLst>
            <pc:docMk/>
            <pc:sldMk cId="2557058570" sldId="327"/>
            <ac:spMk id="2" creationId="{C8E1A20D-6AA2-FA43-8D24-841163C1076E}"/>
          </ac:spMkLst>
        </pc:spChg>
      </pc:sldChg>
      <pc:sldChg chg="modSp add mod">
        <pc:chgData name="Teo Xue Jun" userId="0ec9196c-e60d-4330-a032-9d5d7c3c7f89" providerId="ADAL" clId="{C8F0C296-DCBE-F146-83D0-F3B2A427DC22}" dt="2020-09-29T08:16:10.031" v="1428" actId="113"/>
        <pc:sldMkLst>
          <pc:docMk/>
          <pc:sldMk cId="1420085392" sldId="328"/>
        </pc:sldMkLst>
        <pc:spChg chg="mod">
          <ac:chgData name="Teo Xue Jun" userId="0ec9196c-e60d-4330-a032-9d5d7c3c7f89" providerId="ADAL" clId="{C8F0C296-DCBE-F146-83D0-F3B2A427DC22}" dt="2020-09-29T08:16:10.031" v="1428" actId="113"/>
          <ac:spMkLst>
            <pc:docMk/>
            <pc:sldMk cId="1420085392" sldId="328"/>
            <ac:spMk id="2" creationId="{C8E1A20D-6AA2-FA43-8D24-841163C1076E}"/>
          </ac:spMkLst>
        </pc:spChg>
      </pc:sldChg>
      <pc:sldChg chg="modSp add mod">
        <pc:chgData name="Teo Xue Jun" userId="0ec9196c-e60d-4330-a032-9d5d7c3c7f89" providerId="ADAL" clId="{C8F0C296-DCBE-F146-83D0-F3B2A427DC22}" dt="2020-09-29T08:16:05.555" v="1426" actId="113"/>
        <pc:sldMkLst>
          <pc:docMk/>
          <pc:sldMk cId="3242129977" sldId="329"/>
        </pc:sldMkLst>
        <pc:spChg chg="mod">
          <ac:chgData name="Teo Xue Jun" userId="0ec9196c-e60d-4330-a032-9d5d7c3c7f89" providerId="ADAL" clId="{C8F0C296-DCBE-F146-83D0-F3B2A427DC22}" dt="2020-09-29T08:16:05.555" v="1426" actId="113"/>
          <ac:spMkLst>
            <pc:docMk/>
            <pc:sldMk cId="3242129977" sldId="329"/>
            <ac:spMk id="2" creationId="{C8E1A20D-6AA2-FA43-8D24-841163C1076E}"/>
          </ac:spMkLst>
        </pc:spChg>
      </pc:sldChg>
      <pc:sldChg chg="modSp add mod">
        <pc:chgData name="Teo Xue Jun" userId="0ec9196c-e60d-4330-a032-9d5d7c3c7f89" providerId="ADAL" clId="{C8F0C296-DCBE-F146-83D0-F3B2A427DC22}" dt="2020-09-29T08:16:01.609" v="1424" actId="113"/>
        <pc:sldMkLst>
          <pc:docMk/>
          <pc:sldMk cId="747540316" sldId="330"/>
        </pc:sldMkLst>
        <pc:spChg chg="mod">
          <ac:chgData name="Teo Xue Jun" userId="0ec9196c-e60d-4330-a032-9d5d7c3c7f89" providerId="ADAL" clId="{C8F0C296-DCBE-F146-83D0-F3B2A427DC22}" dt="2020-09-29T08:16:01.609" v="1424" actId="113"/>
          <ac:spMkLst>
            <pc:docMk/>
            <pc:sldMk cId="747540316" sldId="330"/>
            <ac:spMk id="2" creationId="{C8E1A20D-6AA2-FA43-8D24-841163C1076E}"/>
          </ac:spMkLst>
        </pc:spChg>
      </pc:sldChg>
      <pc:sldChg chg="modSp add del mod">
        <pc:chgData name="Teo Xue Jun" userId="0ec9196c-e60d-4330-a032-9d5d7c3c7f89" providerId="ADAL" clId="{C8F0C296-DCBE-F146-83D0-F3B2A427DC22}" dt="2020-09-29T08:04:11.975" v="960" actId="2696"/>
        <pc:sldMkLst>
          <pc:docMk/>
          <pc:sldMk cId="54448073" sldId="331"/>
        </pc:sldMkLst>
        <pc:spChg chg="mod">
          <ac:chgData name="Teo Xue Jun" userId="0ec9196c-e60d-4330-a032-9d5d7c3c7f89" providerId="ADAL" clId="{C8F0C296-DCBE-F146-83D0-F3B2A427DC22}" dt="2020-09-29T08:04:04.712" v="959" actId="20577"/>
          <ac:spMkLst>
            <pc:docMk/>
            <pc:sldMk cId="54448073" sldId="331"/>
            <ac:spMk id="2" creationId="{C8E1A20D-6AA2-FA43-8D24-841163C1076E}"/>
          </ac:spMkLst>
        </pc:spChg>
      </pc:sldChg>
      <pc:sldChg chg="modSp add mod">
        <pc:chgData name="Teo Xue Jun" userId="0ec9196c-e60d-4330-a032-9d5d7c3c7f89" providerId="ADAL" clId="{C8F0C296-DCBE-F146-83D0-F3B2A427DC22}" dt="2020-09-29T10:03:36.021" v="2971" actId="113"/>
        <pc:sldMkLst>
          <pc:docMk/>
          <pc:sldMk cId="4046502073" sldId="331"/>
        </pc:sldMkLst>
        <pc:spChg chg="mod">
          <ac:chgData name="Teo Xue Jun" userId="0ec9196c-e60d-4330-a032-9d5d7c3c7f89" providerId="ADAL" clId="{C8F0C296-DCBE-F146-83D0-F3B2A427DC22}" dt="2020-09-29T10:03:36.021" v="2971" actId="113"/>
          <ac:spMkLst>
            <pc:docMk/>
            <pc:sldMk cId="4046502073" sldId="331"/>
            <ac:spMk id="2" creationId="{C8E1A20D-6AA2-FA43-8D24-841163C1076E}"/>
          </ac:spMkLst>
        </pc:spChg>
      </pc:sldChg>
      <pc:sldChg chg="addSp modSp add mod ord setBg">
        <pc:chgData name="Teo Xue Jun" userId="0ec9196c-e60d-4330-a032-9d5d7c3c7f89" providerId="ADAL" clId="{C8F0C296-DCBE-F146-83D0-F3B2A427DC22}" dt="2020-10-12T03:36:44.119" v="10141" actId="20578"/>
        <pc:sldMkLst>
          <pc:docMk/>
          <pc:sldMk cId="3343340017" sldId="332"/>
        </pc:sldMkLst>
        <pc:spChg chg="mod">
          <ac:chgData name="Teo Xue Jun" userId="0ec9196c-e60d-4330-a032-9d5d7c3c7f89" providerId="ADAL" clId="{C8F0C296-DCBE-F146-83D0-F3B2A427DC22}" dt="2020-09-29T08:20:32.868" v="1730" actId="26606"/>
          <ac:spMkLst>
            <pc:docMk/>
            <pc:sldMk cId="3343340017" sldId="332"/>
            <ac:spMk id="2" creationId="{682A7549-ACB4-0E4E-A7B7-D270381CC9B8}"/>
          </ac:spMkLst>
        </pc:spChg>
        <pc:spChg chg="mod">
          <ac:chgData name="Teo Xue Jun" userId="0ec9196c-e60d-4330-a032-9d5d7c3c7f89" providerId="ADAL" clId="{C8F0C296-DCBE-F146-83D0-F3B2A427DC22}" dt="2020-09-29T08:20:32.868" v="1730" actId="26606"/>
          <ac:spMkLst>
            <pc:docMk/>
            <pc:sldMk cId="3343340017" sldId="332"/>
            <ac:spMk id="3" creationId="{7625DC91-DC6F-A546-A1CB-69D67C8F0529}"/>
          </ac:spMkLst>
        </pc:spChg>
        <pc:spChg chg="add">
          <ac:chgData name="Teo Xue Jun" userId="0ec9196c-e60d-4330-a032-9d5d7c3c7f89" providerId="ADAL" clId="{C8F0C296-DCBE-F146-83D0-F3B2A427DC22}" dt="2020-09-29T08:20:32.868" v="1730" actId="26606"/>
          <ac:spMkLst>
            <pc:docMk/>
            <pc:sldMk cId="3343340017" sldId="332"/>
            <ac:spMk id="71" creationId="{46F7435D-E3DB-47B1-BA61-B00ACC83A9DE}"/>
          </ac:spMkLst>
        </pc:spChg>
        <pc:spChg chg="add">
          <ac:chgData name="Teo Xue Jun" userId="0ec9196c-e60d-4330-a032-9d5d7c3c7f89" providerId="ADAL" clId="{C8F0C296-DCBE-F146-83D0-F3B2A427DC22}" dt="2020-09-29T08:20:32.868" v="1730" actId="26606"/>
          <ac:spMkLst>
            <pc:docMk/>
            <pc:sldMk cId="3343340017" sldId="332"/>
            <ac:spMk id="73" creationId="{F263A0B5-F8C4-4116-809F-78A768EA79A6}"/>
          </ac:spMkLst>
        </pc:spChg>
        <pc:picChg chg="add mod">
          <ac:chgData name="Teo Xue Jun" userId="0ec9196c-e60d-4330-a032-9d5d7c3c7f89" providerId="ADAL" clId="{C8F0C296-DCBE-F146-83D0-F3B2A427DC22}" dt="2020-09-29T08:20:32.868" v="1730" actId="26606"/>
          <ac:picMkLst>
            <pc:docMk/>
            <pc:sldMk cId="3343340017" sldId="332"/>
            <ac:picMk id="1026" creationId="{ECDD2E2B-19D7-1D40-A4D6-6C9DF473BCDB}"/>
          </ac:picMkLst>
        </pc:picChg>
      </pc:sldChg>
      <pc:sldChg chg="addSp delSp modSp add del mod setBg">
        <pc:chgData name="Teo Xue Jun" userId="0ec9196c-e60d-4330-a032-9d5d7c3c7f89" providerId="ADAL" clId="{C8F0C296-DCBE-F146-83D0-F3B2A427DC22}" dt="2020-10-06T10:09:32.563" v="9629" actId="2696"/>
        <pc:sldMkLst>
          <pc:docMk/>
          <pc:sldMk cId="4127367042" sldId="333"/>
        </pc:sldMkLst>
        <pc:spChg chg="mod">
          <ac:chgData name="Teo Xue Jun" userId="0ec9196c-e60d-4330-a032-9d5d7c3c7f89" providerId="ADAL" clId="{C8F0C296-DCBE-F146-83D0-F3B2A427DC22}" dt="2020-10-06T09:10:04.468" v="7426"/>
          <ac:spMkLst>
            <pc:docMk/>
            <pc:sldMk cId="4127367042" sldId="333"/>
            <ac:spMk id="2" creationId="{834B81AE-529E-AF4B-A5F5-B366B27D1AB7}"/>
          </ac:spMkLst>
        </pc:spChg>
        <pc:spChg chg="mod ord">
          <ac:chgData name="Teo Xue Jun" userId="0ec9196c-e60d-4330-a032-9d5d7c3c7f89" providerId="ADAL" clId="{C8F0C296-DCBE-F146-83D0-F3B2A427DC22}" dt="2020-10-01T08:38:44.153" v="3541" actId="20577"/>
          <ac:spMkLst>
            <pc:docMk/>
            <pc:sldMk cId="4127367042" sldId="333"/>
            <ac:spMk id="3" creationId="{CE9D7B49-533C-7144-B658-7782D388A930}"/>
          </ac:spMkLst>
        </pc:spChg>
        <pc:spChg chg="add">
          <ac:chgData name="Teo Xue Jun" userId="0ec9196c-e60d-4330-a032-9d5d7c3c7f89" providerId="ADAL" clId="{C8F0C296-DCBE-F146-83D0-F3B2A427DC22}" dt="2020-09-29T09:37:50.468" v="1909" actId="26606"/>
          <ac:spMkLst>
            <pc:docMk/>
            <pc:sldMk cId="4127367042" sldId="333"/>
            <ac:spMk id="71" creationId="{3EEB8ED6-9142-4A11-B029-18DDE98C4952}"/>
          </ac:spMkLst>
        </pc:spChg>
        <pc:picChg chg="add del mod">
          <ac:chgData name="Teo Xue Jun" userId="0ec9196c-e60d-4330-a032-9d5d7c3c7f89" providerId="ADAL" clId="{C8F0C296-DCBE-F146-83D0-F3B2A427DC22}" dt="2020-09-29T09:38:19.290" v="1911" actId="478"/>
          <ac:picMkLst>
            <pc:docMk/>
            <pc:sldMk cId="4127367042" sldId="333"/>
            <ac:picMk id="1026" creationId="{FFB54949-BA08-A940-8F86-613E14157442}"/>
          </ac:picMkLst>
        </pc:picChg>
        <pc:picChg chg="add mod">
          <ac:chgData name="Teo Xue Jun" userId="0ec9196c-e60d-4330-a032-9d5d7c3c7f89" providerId="ADAL" clId="{C8F0C296-DCBE-F146-83D0-F3B2A427DC22}" dt="2020-09-29T09:43:58.296" v="2444" actId="1076"/>
          <ac:picMkLst>
            <pc:docMk/>
            <pc:sldMk cId="4127367042" sldId="333"/>
            <ac:picMk id="1028" creationId="{C6CA76D5-01B0-2840-9789-289854919686}"/>
          </ac:picMkLst>
        </pc:picChg>
      </pc:sldChg>
      <pc:sldChg chg="addSp delSp modSp add del mod ord modClrScheme chgLayout">
        <pc:chgData name="Teo Xue Jun" userId="0ec9196c-e60d-4330-a032-9d5d7c3c7f89" providerId="ADAL" clId="{C8F0C296-DCBE-F146-83D0-F3B2A427DC22}" dt="2020-10-01T09:53:29.873" v="3805" actId="2696"/>
        <pc:sldMkLst>
          <pc:docMk/>
          <pc:sldMk cId="2902757827" sldId="334"/>
        </pc:sldMkLst>
        <pc:spChg chg="mod ord">
          <ac:chgData name="Teo Xue Jun" userId="0ec9196c-e60d-4330-a032-9d5d7c3c7f89" providerId="ADAL" clId="{C8F0C296-DCBE-F146-83D0-F3B2A427DC22}" dt="2020-10-01T09:50:32.020" v="3781" actId="700"/>
          <ac:spMkLst>
            <pc:docMk/>
            <pc:sldMk cId="2902757827" sldId="334"/>
            <ac:spMk id="2" creationId="{64C6016B-9B91-DA41-B2C6-69371ADEEDD0}"/>
          </ac:spMkLst>
        </pc:spChg>
        <pc:spChg chg="del mod ord">
          <ac:chgData name="Teo Xue Jun" userId="0ec9196c-e60d-4330-a032-9d5d7c3c7f89" providerId="ADAL" clId="{C8F0C296-DCBE-F146-83D0-F3B2A427DC22}" dt="2020-10-01T09:51:59.151" v="3790" actId="478"/>
          <ac:spMkLst>
            <pc:docMk/>
            <pc:sldMk cId="2902757827" sldId="334"/>
            <ac:spMk id="3" creationId="{F36F0412-2481-814D-BD32-48F7D7E5B42F}"/>
          </ac:spMkLst>
        </pc:spChg>
        <pc:spChg chg="add mod ord">
          <ac:chgData name="Teo Xue Jun" userId="0ec9196c-e60d-4330-a032-9d5d7c3c7f89" providerId="ADAL" clId="{C8F0C296-DCBE-F146-83D0-F3B2A427DC22}" dt="2020-10-01T09:50:46.533" v="3787"/>
          <ac:spMkLst>
            <pc:docMk/>
            <pc:sldMk cId="2902757827" sldId="334"/>
            <ac:spMk id="4" creationId="{5057CE19-3B5E-9645-9848-88156559AB22}"/>
          </ac:spMkLst>
        </pc:spChg>
        <pc:picChg chg="add mod">
          <ac:chgData name="Teo Xue Jun" userId="0ec9196c-e60d-4330-a032-9d5d7c3c7f89" providerId="ADAL" clId="{C8F0C296-DCBE-F146-83D0-F3B2A427DC22}" dt="2020-10-01T09:51:54.117" v="3789" actId="1076"/>
          <ac:picMkLst>
            <pc:docMk/>
            <pc:sldMk cId="2902757827" sldId="334"/>
            <ac:picMk id="2050" creationId="{1F0574C3-D453-0246-A536-855587B188EA}"/>
          </ac:picMkLst>
        </pc:picChg>
      </pc:sldChg>
      <pc:sldChg chg="addSp delSp modSp add del mod ord addCm modCm">
        <pc:chgData name="Teo Xue Jun" userId="0ec9196c-e60d-4330-a032-9d5d7c3c7f89" providerId="ADAL" clId="{C8F0C296-DCBE-F146-83D0-F3B2A427DC22}" dt="2020-10-02T05:52:26.760" v="4939" actId="2696"/>
        <pc:sldMkLst>
          <pc:docMk/>
          <pc:sldMk cId="1647927833" sldId="335"/>
        </pc:sldMkLst>
        <pc:spChg chg="mod">
          <ac:chgData name="Teo Xue Jun" userId="0ec9196c-e60d-4330-a032-9d5d7c3c7f89" providerId="ADAL" clId="{C8F0C296-DCBE-F146-83D0-F3B2A427DC22}" dt="2020-09-29T10:51:28.601" v="3006" actId="20577"/>
          <ac:spMkLst>
            <pc:docMk/>
            <pc:sldMk cId="1647927833" sldId="335"/>
            <ac:spMk id="2" creationId="{3BF44860-D345-F443-982D-99A17CBB4060}"/>
          </ac:spMkLst>
        </pc:spChg>
        <pc:spChg chg="mod">
          <ac:chgData name="Teo Xue Jun" userId="0ec9196c-e60d-4330-a032-9d5d7c3c7f89" providerId="ADAL" clId="{C8F0C296-DCBE-F146-83D0-F3B2A427DC22}" dt="2020-10-01T10:14:12.517" v="4186" actId="14100"/>
          <ac:spMkLst>
            <pc:docMk/>
            <pc:sldMk cId="1647927833" sldId="335"/>
            <ac:spMk id="3" creationId="{DE01FD78-81DD-CA4C-B40B-0720B413375A}"/>
          </ac:spMkLst>
        </pc:spChg>
        <pc:picChg chg="add del mod">
          <ac:chgData name="Teo Xue Jun" userId="0ec9196c-e60d-4330-a032-9d5d7c3c7f89" providerId="ADAL" clId="{C8F0C296-DCBE-F146-83D0-F3B2A427DC22}" dt="2020-10-02T02:38:05.334" v="4192" actId="21"/>
          <ac:picMkLst>
            <pc:docMk/>
            <pc:sldMk cId="1647927833" sldId="335"/>
            <ac:picMk id="4098" creationId="{4EC4DC02-A953-D54C-82AB-C03023EAF36F}"/>
          </ac:picMkLst>
        </pc:picChg>
        <pc:picChg chg="add del mod">
          <ac:chgData name="Teo Xue Jun" userId="0ec9196c-e60d-4330-a032-9d5d7c3c7f89" providerId="ADAL" clId="{C8F0C296-DCBE-F146-83D0-F3B2A427DC22}" dt="2020-10-02T02:38:05.334" v="4192" actId="21"/>
          <ac:picMkLst>
            <pc:docMk/>
            <pc:sldMk cId="1647927833" sldId="335"/>
            <ac:picMk id="4100" creationId="{8BED90C4-5D7D-C648-87A1-1A0CB1ADC6EA}"/>
          </ac:picMkLst>
        </pc:picChg>
      </pc:sldChg>
      <pc:sldChg chg="addSp delSp modSp add mod setBg modClrScheme chgLayout">
        <pc:chgData name="Teo Xue Jun" userId="0ec9196c-e60d-4330-a032-9d5d7c3c7f89" providerId="ADAL" clId="{C8F0C296-DCBE-F146-83D0-F3B2A427DC22}" dt="2020-10-12T04:03:11.283" v="10439" actId="26606"/>
        <pc:sldMkLst>
          <pc:docMk/>
          <pc:sldMk cId="3396157166" sldId="336"/>
        </pc:sldMkLst>
        <pc:spChg chg="del mod ord">
          <ac:chgData name="Teo Xue Jun" userId="0ec9196c-e60d-4330-a032-9d5d7c3c7f89" providerId="ADAL" clId="{C8F0C296-DCBE-F146-83D0-F3B2A427DC22}" dt="2020-10-01T08:18:32.452" v="3014" actId="700"/>
          <ac:spMkLst>
            <pc:docMk/>
            <pc:sldMk cId="3396157166" sldId="336"/>
            <ac:spMk id="2" creationId="{45AC6CC8-4C17-D74B-9A7C-8E1AC69C24FE}"/>
          </ac:spMkLst>
        </pc:spChg>
        <pc:spChg chg="del mod ord">
          <ac:chgData name="Teo Xue Jun" userId="0ec9196c-e60d-4330-a032-9d5d7c3c7f89" providerId="ADAL" clId="{C8F0C296-DCBE-F146-83D0-F3B2A427DC22}" dt="2020-10-01T08:18:32.452" v="3014" actId="700"/>
          <ac:spMkLst>
            <pc:docMk/>
            <pc:sldMk cId="3396157166" sldId="336"/>
            <ac:spMk id="3" creationId="{4F4A63B7-2537-3C45-9BC5-C67AA5856104}"/>
          </ac:spMkLst>
        </pc:spChg>
        <pc:spChg chg="del">
          <ac:chgData name="Teo Xue Jun" userId="0ec9196c-e60d-4330-a032-9d5d7c3c7f89" providerId="ADAL" clId="{C8F0C296-DCBE-F146-83D0-F3B2A427DC22}" dt="2020-10-01T08:18:32.452" v="3014" actId="700"/>
          <ac:spMkLst>
            <pc:docMk/>
            <pc:sldMk cId="3396157166" sldId="336"/>
            <ac:spMk id="4" creationId="{374CAE35-4334-5540-AABA-0465B5653B11}"/>
          </ac:spMkLst>
        </pc:spChg>
        <pc:spChg chg="add mod ord">
          <ac:chgData name="Teo Xue Jun" userId="0ec9196c-e60d-4330-a032-9d5d7c3c7f89" providerId="ADAL" clId="{C8F0C296-DCBE-F146-83D0-F3B2A427DC22}" dt="2020-10-12T04:03:11.283" v="10439" actId="26606"/>
          <ac:spMkLst>
            <pc:docMk/>
            <pc:sldMk cId="3396157166" sldId="336"/>
            <ac:spMk id="5" creationId="{89F32E64-544A-0645-860C-0EB961438F20}"/>
          </ac:spMkLst>
        </pc:spChg>
        <pc:spChg chg="add mod ord">
          <ac:chgData name="Teo Xue Jun" userId="0ec9196c-e60d-4330-a032-9d5d7c3c7f89" providerId="ADAL" clId="{C8F0C296-DCBE-F146-83D0-F3B2A427DC22}" dt="2020-10-12T04:03:11.283" v="10439" actId="26606"/>
          <ac:spMkLst>
            <pc:docMk/>
            <pc:sldMk cId="3396157166" sldId="336"/>
            <ac:spMk id="6" creationId="{98EFFE90-BA0D-F440-8E15-5C9FBAB49DDC}"/>
          </ac:spMkLst>
        </pc:spChg>
        <pc:spChg chg="add">
          <ac:chgData name="Teo Xue Jun" userId="0ec9196c-e60d-4330-a032-9d5d7c3c7f89" providerId="ADAL" clId="{C8F0C296-DCBE-F146-83D0-F3B2A427DC22}" dt="2020-10-12T04:03:11.283" v="10439" actId="26606"/>
          <ac:spMkLst>
            <pc:docMk/>
            <pc:sldMk cId="3396157166" sldId="336"/>
            <ac:spMk id="11" creationId="{3B854194-185D-494D-905C-7C7CB2E30F6E}"/>
          </ac:spMkLst>
        </pc:spChg>
        <pc:spChg chg="add">
          <ac:chgData name="Teo Xue Jun" userId="0ec9196c-e60d-4330-a032-9d5d7c3c7f89" providerId="ADAL" clId="{C8F0C296-DCBE-F146-83D0-F3B2A427DC22}" dt="2020-10-12T04:03:11.283" v="10439" actId="26606"/>
          <ac:spMkLst>
            <pc:docMk/>
            <pc:sldMk cId="3396157166" sldId="336"/>
            <ac:spMk id="13" creationId="{B4F5FA0D-0104-4987-8241-EFF7C85B88DE}"/>
          </ac:spMkLst>
        </pc:spChg>
        <pc:picChg chg="add">
          <ac:chgData name="Teo Xue Jun" userId="0ec9196c-e60d-4330-a032-9d5d7c3c7f89" providerId="ADAL" clId="{C8F0C296-DCBE-F146-83D0-F3B2A427DC22}" dt="2020-10-12T04:03:11.283" v="10439" actId="26606"/>
          <ac:picMkLst>
            <pc:docMk/>
            <pc:sldMk cId="3396157166" sldId="336"/>
            <ac:picMk id="15" creationId="{2897127E-6CEF-446C-BE87-93B7C46E49D1}"/>
          </ac:picMkLst>
        </pc:picChg>
      </pc:sldChg>
      <pc:sldChg chg="addSp modSp add mod ord delCm">
        <pc:chgData name="Teo Xue Jun" userId="0ec9196c-e60d-4330-a032-9d5d7c3c7f89" providerId="ADAL" clId="{C8F0C296-DCBE-F146-83D0-F3B2A427DC22}" dt="2020-10-02T10:22:02.282" v="5942" actId="1076"/>
        <pc:sldMkLst>
          <pc:docMk/>
          <pc:sldMk cId="1679610337" sldId="337"/>
        </pc:sldMkLst>
        <pc:spChg chg="mod">
          <ac:chgData name="Teo Xue Jun" userId="0ec9196c-e60d-4330-a032-9d5d7c3c7f89" providerId="ADAL" clId="{C8F0C296-DCBE-F146-83D0-F3B2A427DC22}" dt="2020-10-01T09:32:12.281" v="3630" actId="20577"/>
          <ac:spMkLst>
            <pc:docMk/>
            <pc:sldMk cId="1679610337" sldId="337"/>
            <ac:spMk id="2" creationId="{19FE7F0C-DB23-4EE3-8FEF-AF58D900273F}"/>
          </ac:spMkLst>
        </pc:spChg>
        <pc:spChg chg="mod">
          <ac:chgData name="Teo Xue Jun" userId="0ec9196c-e60d-4330-a032-9d5d7c3c7f89" providerId="ADAL" clId="{C8F0C296-DCBE-F146-83D0-F3B2A427DC22}" dt="2020-10-02T10:21:10.898" v="5828" actId="27636"/>
          <ac:spMkLst>
            <pc:docMk/>
            <pc:sldMk cId="1679610337" sldId="337"/>
            <ac:spMk id="3" creationId="{AFC1E59F-478C-4C9B-B0F7-C1CE26F84F6C}"/>
          </ac:spMkLst>
        </pc:spChg>
        <pc:spChg chg="add mod">
          <ac:chgData name="Teo Xue Jun" userId="0ec9196c-e60d-4330-a032-9d5d7c3c7f89" providerId="ADAL" clId="{C8F0C296-DCBE-F146-83D0-F3B2A427DC22}" dt="2020-10-02T10:22:02.282" v="5942" actId="1076"/>
          <ac:spMkLst>
            <pc:docMk/>
            <pc:sldMk cId="1679610337" sldId="337"/>
            <ac:spMk id="4" creationId="{64655B49-376F-C045-A2A0-25BF41FB2E47}"/>
          </ac:spMkLst>
        </pc:spChg>
      </pc:sldChg>
      <pc:sldChg chg="addSp delSp modSp add mod modClrScheme chgLayout">
        <pc:chgData name="Teo Xue Jun" userId="0ec9196c-e60d-4330-a032-9d5d7c3c7f89" providerId="ADAL" clId="{C8F0C296-DCBE-F146-83D0-F3B2A427DC22}" dt="2020-10-01T09:45:52.520" v="3747" actId="20577"/>
        <pc:sldMkLst>
          <pc:docMk/>
          <pc:sldMk cId="741253869" sldId="338"/>
        </pc:sldMkLst>
        <pc:spChg chg="del mod ord">
          <ac:chgData name="Teo Xue Jun" userId="0ec9196c-e60d-4330-a032-9d5d7c3c7f89" providerId="ADAL" clId="{C8F0C296-DCBE-F146-83D0-F3B2A427DC22}" dt="2020-10-01T09:45:46.148" v="3739" actId="700"/>
          <ac:spMkLst>
            <pc:docMk/>
            <pc:sldMk cId="741253869" sldId="338"/>
            <ac:spMk id="2" creationId="{6E69E75D-C26A-1C41-AED4-3EFAC8F62DFE}"/>
          </ac:spMkLst>
        </pc:spChg>
        <pc:spChg chg="del mod ord">
          <ac:chgData name="Teo Xue Jun" userId="0ec9196c-e60d-4330-a032-9d5d7c3c7f89" providerId="ADAL" clId="{C8F0C296-DCBE-F146-83D0-F3B2A427DC22}" dt="2020-10-01T09:45:46.148" v="3739" actId="700"/>
          <ac:spMkLst>
            <pc:docMk/>
            <pc:sldMk cId="741253869" sldId="338"/>
            <ac:spMk id="3" creationId="{49BE3759-C42D-6743-9E71-EAFEE4F9D1C1}"/>
          </ac:spMkLst>
        </pc:spChg>
        <pc:spChg chg="add mod ord">
          <ac:chgData name="Teo Xue Jun" userId="0ec9196c-e60d-4330-a032-9d5d7c3c7f89" providerId="ADAL" clId="{C8F0C296-DCBE-F146-83D0-F3B2A427DC22}" dt="2020-10-01T09:45:52.520" v="3747" actId="20577"/>
          <ac:spMkLst>
            <pc:docMk/>
            <pc:sldMk cId="741253869" sldId="338"/>
            <ac:spMk id="4" creationId="{68E2E232-5783-4F43-9777-9B22FFDA21C9}"/>
          </ac:spMkLst>
        </pc:spChg>
        <pc:spChg chg="add mod ord">
          <ac:chgData name="Teo Xue Jun" userId="0ec9196c-e60d-4330-a032-9d5d7c3c7f89" providerId="ADAL" clId="{C8F0C296-DCBE-F146-83D0-F3B2A427DC22}" dt="2020-10-01T09:45:46.148" v="3739" actId="700"/>
          <ac:spMkLst>
            <pc:docMk/>
            <pc:sldMk cId="741253869" sldId="338"/>
            <ac:spMk id="5" creationId="{8747E9EB-2220-1A47-BF15-996C954EC66D}"/>
          </ac:spMkLst>
        </pc:spChg>
      </pc:sldChg>
      <pc:sldChg chg="add del">
        <pc:chgData name="Teo Xue Jun" userId="0ec9196c-e60d-4330-a032-9d5d7c3c7f89" providerId="ADAL" clId="{C8F0C296-DCBE-F146-83D0-F3B2A427DC22}" dt="2020-10-01T09:46:18.666" v="3750" actId="2696"/>
        <pc:sldMkLst>
          <pc:docMk/>
          <pc:sldMk cId="336685640" sldId="339"/>
        </pc:sldMkLst>
      </pc:sldChg>
      <pc:sldChg chg="modSp add mod">
        <pc:chgData name="Teo Xue Jun" userId="0ec9196c-e60d-4330-a032-9d5d7c3c7f89" providerId="ADAL" clId="{C8F0C296-DCBE-F146-83D0-F3B2A427DC22}" dt="2020-10-01T09:46:40.776" v="3778"/>
        <pc:sldMkLst>
          <pc:docMk/>
          <pc:sldMk cId="2974825506" sldId="340"/>
        </pc:sldMkLst>
        <pc:spChg chg="mod">
          <ac:chgData name="Teo Xue Jun" userId="0ec9196c-e60d-4330-a032-9d5d7c3c7f89" providerId="ADAL" clId="{C8F0C296-DCBE-F146-83D0-F3B2A427DC22}" dt="2020-10-01T09:46:40.776" v="3778"/>
          <ac:spMkLst>
            <pc:docMk/>
            <pc:sldMk cId="2974825506" sldId="340"/>
            <ac:spMk id="4" creationId="{68E2E232-5783-4F43-9777-9B22FFDA21C9}"/>
          </ac:spMkLst>
        </pc:spChg>
      </pc:sldChg>
      <pc:sldChg chg="delSp add del setBg delDesignElem">
        <pc:chgData name="Teo Xue Jun" userId="0ec9196c-e60d-4330-a032-9d5d7c3c7f89" providerId="ADAL" clId="{C8F0C296-DCBE-F146-83D0-F3B2A427DC22}" dt="2020-10-01T09:52:18.530" v="3794" actId="2696"/>
        <pc:sldMkLst>
          <pc:docMk/>
          <pc:sldMk cId="3070937493" sldId="341"/>
        </pc:sldMkLst>
        <pc:spChg chg="del">
          <ac:chgData name="Teo Xue Jun" userId="0ec9196c-e60d-4330-a032-9d5d7c3c7f89" providerId="ADAL" clId="{C8F0C296-DCBE-F146-83D0-F3B2A427DC22}" dt="2020-10-01T09:52:09.151" v="3792"/>
          <ac:spMkLst>
            <pc:docMk/>
            <pc:sldMk cId="3070937493" sldId="341"/>
            <ac:spMk id="10" creationId="{5E39A796-BE83-48B1-B33F-35C4A32AAB57}"/>
          </ac:spMkLst>
        </pc:spChg>
        <pc:spChg chg="del">
          <ac:chgData name="Teo Xue Jun" userId="0ec9196c-e60d-4330-a032-9d5d7c3c7f89" providerId="ADAL" clId="{C8F0C296-DCBE-F146-83D0-F3B2A427DC22}" dt="2020-10-01T09:52:09.151" v="3792"/>
          <ac:spMkLst>
            <pc:docMk/>
            <pc:sldMk cId="3070937493" sldId="341"/>
            <ac:spMk id="12" creationId="{72F84B47-E267-4194-8194-831DB7B5547F}"/>
          </ac:spMkLst>
        </pc:spChg>
      </pc:sldChg>
      <pc:sldChg chg="addSp delSp modSp add mod ord">
        <pc:chgData name="Teo Xue Jun" userId="0ec9196c-e60d-4330-a032-9d5d7c3c7f89" providerId="ADAL" clId="{C8F0C296-DCBE-F146-83D0-F3B2A427DC22}" dt="2020-10-12T03:37:04.678" v="10143" actId="20578"/>
        <pc:sldMkLst>
          <pc:docMk/>
          <pc:sldMk cId="2344805710" sldId="342"/>
        </pc:sldMkLst>
        <pc:spChg chg="mod">
          <ac:chgData name="Teo Xue Jun" userId="0ec9196c-e60d-4330-a032-9d5d7c3c7f89" providerId="ADAL" clId="{C8F0C296-DCBE-F146-83D0-F3B2A427DC22}" dt="2020-10-01T09:53:23.401" v="3804"/>
          <ac:spMkLst>
            <pc:docMk/>
            <pc:sldMk cId="2344805710" sldId="342"/>
            <ac:spMk id="2" creationId="{44DC39AF-0B82-4AAA-BF93-5A50701FD105}"/>
          </ac:spMkLst>
        </pc:spChg>
        <pc:spChg chg="mod">
          <ac:chgData name="Teo Xue Jun" userId="0ec9196c-e60d-4330-a032-9d5d7c3c7f89" providerId="ADAL" clId="{C8F0C296-DCBE-F146-83D0-F3B2A427DC22}" dt="2020-10-01T09:58:26.873" v="4141" actId="20577"/>
          <ac:spMkLst>
            <pc:docMk/>
            <pc:sldMk cId="2344805710" sldId="342"/>
            <ac:spMk id="3" creationId="{BD4FE7F2-01C0-429C-9664-997A43AB4383}"/>
          </ac:spMkLst>
        </pc:spChg>
        <pc:picChg chg="del">
          <ac:chgData name="Teo Xue Jun" userId="0ec9196c-e60d-4330-a032-9d5d7c3c7f89" providerId="ADAL" clId="{C8F0C296-DCBE-F146-83D0-F3B2A427DC22}" dt="2020-10-01T09:52:35.263" v="3795" actId="478"/>
          <ac:picMkLst>
            <pc:docMk/>
            <pc:sldMk cId="2344805710" sldId="342"/>
            <ac:picMk id="5" creationId="{DE921CD1-4E71-4E44-B8A9-E00353B7070C}"/>
          </ac:picMkLst>
        </pc:picChg>
        <pc:picChg chg="add mod">
          <ac:chgData name="Teo Xue Jun" userId="0ec9196c-e60d-4330-a032-9d5d7c3c7f89" providerId="ADAL" clId="{C8F0C296-DCBE-F146-83D0-F3B2A427DC22}" dt="2020-10-01T09:52:45.714" v="3797" actId="1076"/>
          <ac:picMkLst>
            <pc:docMk/>
            <pc:sldMk cId="2344805710" sldId="342"/>
            <ac:picMk id="7" creationId="{98775D94-CA8C-6042-8154-FC67AECAFE95}"/>
          </ac:picMkLst>
        </pc:picChg>
      </pc:sldChg>
      <pc:sldChg chg="addSp delSp add del setBg delDesignElem">
        <pc:chgData name="Teo Xue Jun" userId="0ec9196c-e60d-4330-a032-9d5d7c3c7f89" providerId="ADAL" clId="{C8F0C296-DCBE-F146-83D0-F3B2A427DC22}" dt="2020-10-02T02:37:54.024" v="4189"/>
        <pc:sldMkLst>
          <pc:docMk/>
          <pc:sldMk cId="338080155" sldId="343"/>
        </pc:sldMkLst>
        <pc:spChg chg="add del">
          <ac:chgData name="Teo Xue Jun" userId="0ec9196c-e60d-4330-a032-9d5d7c3c7f89" providerId="ADAL" clId="{C8F0C296-DCBE-F146-83D0-F3B2A427DC22}" dt="2020-10-02T02:37:54.024" v="4189"/>
          <ac:spMkLst>
            <pc:docMk/>
            <pc:sldMk cId="338080155" sldId="343"/>
            <ac:spMk id="73" creationId="{C95B82D5-A8BB-45BF-BED8-C7B206892100}"/>
          </ac:spMkLst>
        </pc:spChg>
        <pc:spChg chg="add del">
          <ac:chgData name="Teo Xue Jun" userId="0ec9196c-e60d-4330-a032-9d5d7c3c7f89" providerId="ADAL" clId="{C8F0C296-DCBE-F146-83D0-F3B2A427DC22}" dt="2020-10-02T02:37:54.024" v="4189"/>
          <ac:spMkLst>
            <pc:docMk/>
            <pc:sldMk cId="338080155" sldId="343"/>
            <ac:spMk id="75" creationId="{296C61EC-FBF4-4216-BE67-6C864D30A01C}"/>
          </ac:spMkLst>
        </pc:spChg>
        <pc:spChg chg="add del">
          <ac:chgData name="Teo Xue Jun" userId="0ec9196c-e60d-4330-a032-9d5d7c3c7f89" providerId="ADAL" clId="{C8F0C296-DCBE-F146-83D0-F3B2A427DC22}" dt="2020-10-02T02:37:54.024" v="4189"/>
          <ac:spMkLst>
            <pc:docMk/>
            <pc:sldMk cId="338080155" sldId="343"/>
            <ac:spMk id="77" creationId="{39D6C490-0229-4573-9696-B73E5B3A9C33}"/>
          </ac:spMkLst>
        </pc:spChg>
      </pc:sldChg>
      <pc:sldChg chg="addSp delSp modSp add mod ord addCm modCm">
        <pc:chgData name="Teo Xue Jun" userId="0ec9196c-e60d-4330-a032-9d5d7c3c7f89" providerId="ADAL" clId="{C8F0C296-DCBE-F146-83D0-F3B2A427DC22}" dt="2020-10-02T08:55:26.893" v="5060" actId="20577"/>
        <pc:sldMkLst>
          <pc:docMk/>
          <pc:sldMk cId="832923265" sldId="343"/>
        </pc:sldMkLst>
        <pc:spChg chg="mod">
          <ac:chgData name="Teo Xue Jun" userId="0ec9196c-e60d-4330-a032-9d5d7c3c7f89" providerId="ADAL" clId="{C8F0C296-DCBE-F146-83D0-F3B2A427DC22}" dt="2020-10-02T02:38:40.936" v="4227" actId="20577"/>
          <ac:spMkLst>
            <pc:docMk/>
            <pc:sldMk cId="832923265" sldId="343"/>
            <ac:spMk id="2" creationId="{92D917D8-3091-4841-B21C-04E79C967F88}"/>
          </ac:spMkLst>
        </pc:spChg>
        <pc:spChg chg="mod">
          <ac:chgData name="Teo Xue Jun" userId="0ec9196c-e60d-4330-a032-9d5d7c3c7f89" providerId="ADAL" clId="{C8F0C296-DCBE-F146-83D0-F3B2A427DC22}" dt="2020-10-02T08:55:26.893" v="5060" actId="20577"/>
          <ac:spMkLst>
            <pc:docMk/>
            <pc:sldMk cId="832923265" sldId="343"/>
            <ac:spMk id="3" creationId="{0EB5CFB5-5BD1-4774-983F-2C41C9F0CA4E}"/>
          </ac:spMkLst>
        </pc:spChg>
        <pc:picChg chg="add mod">
          <ac:chgData name="Teo Xue Jun" userId="0ec9196c-e60d-4330-a032-9d5d7c3c7f89" providerId="ADAL" clId="{C8F0C296-DCBE-F146-83D0-F3B2A427DC22}" dt="2020-10-02T02:38:17.941" v="4196" actId="1076"/>
          <ac:picMkLst>
            <pc:docMk/>
            <pc:sldMk cId="832923265" sldId="343"/>
            <ac:picMk id="9" creationId="{BBB49B03-C300-7F4B-8BA7-3DD7B64572B1}"/>
          </ac:picMkLst>
        </pc:picChg>
        <pc:picChg chg="add mod">
          <ac:chgData name="Teo Xue Jun" userId="0ec9196c-e60d-4330-a032-9d5d7c3c7f89" providerId="ADAL" clId="{C8F0C296-DCBE-F146-83D0-F3B2A427DC22}" dt="2020-10-02T02:38:25.509" v="4198" actId="1076"/>
          <ac:picMkLst>
            <pc:docMk/>
            <pc:sldMk cId="832923265" sldId="343"/>
            <ac:picMk id="10" creationId="{69638F49-F514-1F4B-B012-6E80C0EC0F68}"/>
          </ac:picMkLst>
        </pc:picChg>
        <pc:picChg chg="del">
          <ac:chgData name="Teo Xue Jun" userId="0ec9196c-e60d-4330-a032-9d5d7c3c7f89" providerId="ADAL" clId="{C8F0C296-DCBE-F146-83D0-F3B2A427DC22}" dt="2020-10-02T02:38:09.590" v="4193" actId="478"/>
          <ac:picMkLst>
            <pc:docMk/>
            <pc:sldMk cId="832923265" sldId="343"/>
            <ac:picMk id="10242" creationId="{2A97081F-9273-43A3-B6AC-CDE8E59B8481}"/>
          </ac:picMkLst>
        </pc:picChg>
        <pc:picChg chg="del">
          <ac:chgData name="Teo Xue Jun" userId="0ec9196c-e60d-4330-a032-9d5d7c3c7f89" providerId="ADAL" clId="{C8F0C296-DCBE-F146-83D0-F3B2A427DC22}" dt="2020-10-02T02:38:09.590" v="4193" actId="478"/>
          <ac:picMkLst>
            <pc:docMk/>
            <pc:sldMk cId="832923265" sldId="343"/>
            <ac:picMk id="10244" creationId="{DCE1D40E-47BC-449E-991B-BD4E28E6A5B9}"/>
          </ac:picMkLst>
        </pc:picChg>
      </pc:sldChg>
      <pc:sldChg chg="addSp modSp add mod setBg">
        <pc:chgData name="Teo Xue Jun" userId="0ec9196c-e60d-4330-a032-9d5d7c3c7f89" providerId="ADAL" clId="{C8F0C296-DCBE-F146-83D0-F3B2A427DC22}" dt="2020-10-02T03:02:59.363" v="4421" actId="403"/>
        <pc:sldMkLst>
          <pc:docMk/>
          <pc:sldMk cId="1400573235" sldId="344"/>
        </pc:sldMkLst>
        <pc:spChg chg="mod">
          <ac:chgData name="Teo Xue Jun" userId="0ec9196c-e60d-4330-a032-9d5d7c3c7f89" providerId="ADAL" clId="{C8F0C296-DCBE-F146-83D0-F3B2A427DC22}" dt="2020-10-02T02:56:08.125" v="4237" actId="26606"/>
          <ac:spMkLst>
            <pc:docMk/>
            <pc:sldMk cId="1400573235" sldId="344"/>
            <ac:spMk id="2" creationId="{19FE7F0C-DB23-4EE3-8FEF-AF58D900273F}"/>
          </ac:spMkLst>
        </pc:spChg>
        <pc:spChg chg="mod">
          <ac:chgData name="Teo Xue Jun" userId="0ec9196c-e60d-4330-a032-9d5d7c3c7f89" providerId="ADAL" clId="{C8F0C296-DCBE-F146-83D0-F3B2A427DC22}" dt="2020-10-02T03:02:59.363" v="4421" actId="403"/>
          <ac:spMkLst>
            <pc:docMk/>
            <pc:sldMk cId="1400573235" sldId="344"/>
            <ac:spMk id="3" creationId="{AFC1E59F-478C-4C9B-B0F7-C1CE26F84F6C}"/>
          </ac:spMkLst>
        </pc:spChg>
        <pc:spChg chg="add">
          <ac:chgData name="Teo Xue Jun" userId="0ec9196c-e60d-4330-a032-9d5d7c3c7f89" providerId="ADAL" clId="{C8F0C296-DCBE-F146-83D0-F3B2A427DC22}" dt="2020-10-02T02:56:08.125" v="4237" actId="26606"/>
          <ac:spMkLst>
            <pc:docMk/>
            <pc:sldMk cId="1400573235" sldId="344"/>
            <ac:spMk id="71" creationId="{5E39A796-BE83-48B1-B33F-35C4A32AAB57}"/>
          </ac:spMkLst>
        </pc:spChg>
        <pc:spChg chg="add">
          <ac:chgData name="Teo Xue Jun" userId="0ec9196c-e60d-4330-a032-9d5d7c3c7f89" providerId="ADAL" clId="{C8F0C296-DCBE-F146-83D0-F3B2A427DC22}" dt="2020-10-02T02:56:08.125" v="4237" actId="26606"/>
          <ac:spMkLst>
            <pc:docMk/>
            <pc:sldMk cId="1400573235" sldId="344"/>
            <ac:spMk id="73" creationId="{72F84B47-E267-4194-8194-831DB7B5547F}"/>
          </ac:spMkLst>
        </pc:spChg>
        <pc:picChg chg="add mod">
          <ac:chgData name="Teo Xue Jun" userId="0ec9196c-e60d-4330-a032-9d5d7c3c7f89" providerId="ADAL" clId="{C8F0C296-DCBE-F146-83D0-F3B2A427DC22}" dt="2020-10-02T02:56:08.125" v="4237" actId="26606"/>
          <ac:picMkLst>
            <pc:docMk/>
            <pc:sldMk cId="1400573235" sldId="344"/>
            <ac:picMk id="6146" creationId="{779E72CA-D5C4-3048-8722-0A1696468BC3}"/>
          </ac:picMkLst>
        </pc:picChg>
      </pc:sldChg>
      <pc:sldChg chg="addSp modSp add mod ord setBg addCm modCm">
        <pc:chgData name="Teo Xue Jun" userId="0ec9196c-e60d-4330-a032-9d5d7c3c7f89" providerId="ADAL" clId="{C8F0C296-DCBE-F146-83D0-F3B2A427DC22}" dt="2020-10-06T04:02:44.665" v="6842"/>
        <pc:sldMkLst>
          <pc:docMk/>
          <pc:sldMk cId="4060415079" sldId="345"/>
        </pc:sldMkLst>
        <pc:spChg chg="mod">
          <ac:chgData name="Teo Xue Jun" userId="0ec9196c-e60d-4330-a032-9d5d7c3c7f89" providerId="ADAL" clId="{C8F0C296-DCBE-F146-83D0-F3B2A427DC22}" dt="2020-10-02T03:09:49.472" v="4433" actId="26606"/>
          <ac:spMkLst>
            <pc:docMk/>
            <pc:sldMk cId="4060415079" sldId="345"/>
            <ac:spMk id="2" creationId="{19FE7F0C-DB23-4EE3-8FEF-AF58D900273F}"/>
          </ac:spMkLst>
        </pc:spChg>
        <pc:spChg chg="mod">
          <ac:chgData name="Teo Xue Jun" userId="0ec9196c-e60d-4330-a032-9d5d7c3c7f89" providerId="ADAL" clId="{C8F0C296-DCBE-F146-83D0-F3B2A427DC22}" dt="2020-10-02T03:15:04.875" v="4555" actId="20577"/>
          <ac:spMkLst>
            <pc:docMk/>
            <pc:sldMk cId="4060415079" sldId="345"/>
            <ac:spMk id="3" creationId="{AFC1E59F-478C-4C9B-B0F7-C1CE26F84F6C}"/>
          </ac:spMkLst>
        </pc:spChg>
        <pc:spChg chg="add">
          <ac:chgData name="Teo Xue Jun" userId="0ec9196c-e60d-4330-a032-9d5d7c3c7f89" providerId="ADAL" clId="{C8F0C296-DCBE-F146-83D0-F3B2A427DC22}" dt="2020-10-02T03:09:49.472" v="4433" actId="26606"/>
          <ac:spMkLst>
            <pc:docMk/>
            <pc:sldMk cId="4060415079" sldId="345"/>
            <ac:spMk id="71" creationId="{5E39A796-BE83-48B1-B33F-35C4A32AAB57}"/>
          </ac:spMkLst>
        </pc:spChg>
        <pc:spChg chg="add">
          <ac:chgData name="Teo Xue Jun" userId="0ec9196c-e60d-4330-a032-9d5d7c3c7f89" providerId="ADAL" clId="{C8F0C296-DCBE-F146-83D0-F3B2A427DC22}" dt="2020-10-02T03:09:49.472" v="4433" actId="26606"/>
          <ac:spMkLst>
            <pc:docMk/>
            <pc:sldMk cId="4060415079" sldId="345"/>
            <ac:spMk id="73" creationId="{72F84B47-E267-4194-8194-831DB7B5547F}"/>
          </ac:spMkLst>
        </pc:spChg>
        <pc:picChg chg="add mod">
          <ac:chgData name="Teo Xue Jun" userId="0ec9196c-e60d-4330-a032-9d5d7c3c7f89" providerId="ADAL" clId="{C8F0C296-DCBE-F146-83D0-F3B2A427DC22}" dt="2020-10-02T03:09:54.601" v="4436" actId="27614"/>
          <ac:picMkLst>
            <pc:docMk/>
            <pc:sldMk cId="4060415079" sldId="345"/>
            <ac:picMk id="7170" creationId="{74E6B505-253E-4746-A8E2-0F029737EE64}"/>
          </ac:picMkLst>
        </pc:picChg>
      </pc:sldChg>
      <pc:sldChg chg="modSp add mod">
        <pc:chgData name="Teo Xue Jun" userId="0ec9196c-e60d-4330-a032-9d5d7c3c7f89" providerId="ADAL" clId="{C8F0C296-DCBE-F146-83D0-F3B2A427DC22}" dt="2020-10-12T04:04:53.306" v="10471" actId="113"/>
        <pc:sldMkLst>
          <pc:docMk/>
          <pc:sldMk cId="2836831062" sldId="346"/>
        </pc:sldMkLst>
        <pc:spChg chg="mod">
          <ac:chgData name="Teo Xue Jun" userId="0ec9196c-e60d-4330-a032-9d5d7c3c7f89" providerId="ADAL" clId="{C8F0C296-DCBE-F146-83D0-F3B2A427DC22}" dt="2020-10-12T03:49:50.085" v="10177" actId="20577"/>
          <ac:spMkLst>
            <pc:docMk/>
            <pc:sldMk cId="2836831062" sldId="346"/>
            <ac:spMk id="2" creationId="{E44183EC-856A-0649-A6A7-94DB7AEF7ADF}"/>
          </ac:spMkLst>
        </pc:spChg>
        <pc:spChg chg="mod">
          <ac:chgData name="Teo Xue Jun" userId="0ec9196c-e60d-4330-a032-9d5d7c3c7f89" providerId="ADAL" clId="{C8F0C296-DCBE-F146-83D0-F3B2A427DC22}" dt="2020-10-12T04:04:53.306" v="10471" actId="113"/>
          <ac:spMkLst>
            <pc:docMk/>
            <pc:sldMk cId="2836831062" sldId="346"/>
            <ac:spMk id="3" creationId="{F822BBBF-98FB-254C-AAEF-BA10DB135E32}"/>
          </ac:spMkLst>
        </pc:spChg>
      </pc:sldChg>
      <pc:sldChg chg="modSp add mod ord">
        <pc:chgData name="Teo Xue Jun" userId="0ec9196c-e60d-4330-a032-9d5d7c3c7f89" providerId="ADAL" clId="{C8F0C296-DCBE-F146-83D0-F3B2A427DC22}" dt="2020-10-12T03:36:44.119" v="10141" actId="20578"/>
        <pc:sldMkLst>
          <pc:docMk/>
          <pc:sldMk cId="2514879064" sldId="347"/>
        </pc:sldMkLst>
        <pc:spChg chg="mod">
          <ac:chgData name="Teo Xue Jun" userId="0ec9196c-e60d-4330-a032-9d5d7c3c7f89" providerId="ADAL" clId="{C8F0C296-DCBE-F146-83D0-F3B2A427DC22}" dt="2020-10-06T04:12:44.909" v="6907" actId="20577"/>
          <ac:spMkLst>
            <pc:docMk/>
            <pc:sldMk cId="2514879064" sldId="347"/>
            <ac:spMk id="2" creationId="{C8E1A20D-6AA2-FA43-8D24-841163C1076E}"/>
          </ac:spMkLst>
        </pc:spChg>
      </pc:sldChg>
      <pc:sldChg chg="modSp add mod ord">
        <pc:chgData name="Teo Xue Jun" userId="0ec9196c-e60d-4330-a032-9d5d7c3c7f89" providerId="ADAL" clId="{C8F0C296-DCBE-F146-83D0-F3B2A427DC22}" dt="2020-10-12T03:37:04.678" v="10143" actId="20578"/>
        <pc:sldMkLst>
          <pc:docMk/>
          <pc:sldMk cId="3742515930" sldId="348"/>
        </pc:sldMkLst>
        <pc:spChg chg="mod">
          <ac:chgData name="Teo Xue Jun" userId="0ec9196c-e60d-4330-a032-9d5d7c3c7f89" providerId="ADAL" clId="{C8F0C296-DCBE-F146-83D0-F3B2A427DC22}" dt="2020-10-06T04:13:11.086" v="6944" actId="20577"/>
          <ac:spMkLst>
            <pc:docMk/>
            <pc:sldMk cId="3742515930" sldId="348"/>
            <ac:spMk id="2" creationId="{C8E1A20D-6AA2-FA43-8D24-841163C1076E}"/>
          </ac:spMkLst>
        </pc:spChg>
      </pc:sldChg>
      <pc:sldChg chg="addSp delSp modSp add mod">
        <pc:chgData name="Teo Xue Jun" userId="0ec9196c-e60d-4330-a032-9d5d7c3c7f89" providerId="ADAL" clId="{C8F0C296-DCBE-F146-83D0-F3B2A427DC22}" dt="2020-10-06T09:25:51.206" v="8592" actId="20577"/>
        <pc:sldMkLst>
          <pc:docMk/>
          <pc:sldMk cId="3303279486" sldId="349"/>
        </pc:sldMkLst>
        <pc:spChg chg="mod">
          <ac:chgData name="Teo Xue Jun" userId="0ec9196c-e60d-4330-a032-9d5d7c3c7f89" providerId="ADAL" clId="{C8F0C296-DCBE-F146-83D0-F3B2A427DC22}" dt="2020-10-06T09:09:57.788" v="7424" actId="20577"/>
          <ac:spMkLst>
            <pc:docMk/>
            <pc:sldMk cId="3303279486" sldId="349"/>
            <ac:spMk id="2" creationId="{44659125-3CD7-A94B-9402-5E18B6E7A901}"/>
          </ac:spMkLst>
        </pc:spChg>
        <pc:spChg chg="mod">
          <ac:chgData name="Teo Xue Jun" userId="0ec9196c-e60d-4330-a032-9d5d7c3c7f89" providerId="ADAL" clId="{C8F0C296-DCBE-F146-83D0-F3B2A427DC22}" dt="2020-10-06T09:25:51.206" v="8592" actId="20577"/>
          <ac:spMkLst>
            <pc:docMk/>
            <pc:sldMk cId="3303279486" sldId="349"/>
            <ac:spMk id="3" creationId="{1B561BBF-EBF3-6840-8B7F-63746C48B06F}"/>
          </ac:spMkLst>
        </pc:spChg>
        <pc:picChg chg="add del mod">
          <ac:chgData name="Teo Xue Jun" userId="0ec9196c-e60d-4330-a032-9d5d7c3c7f89" providerId="ADAL" clId="{C8F0C296-DCBE-F146-83D0-F3B2A427DC22}" dt="2020-10-06T09:21:15.074" v="8314" actId="478"/>
          <ac:picMkLst>
            <pc:docMk/>
            <pc:sldMk cId="3303279486" sldId="349"/>
            <ac:picMk id="4" creationId="{113F2949-A442-2840-AE44-52E09364DE94}"/>
          </ac:picMkLst>
        </pc:picChg>
        <pc:picChg chg="add mod">
          <ac:chgData name="Teo Xue Jun" userId="0ec9196c-e60d-4330-a032-9d5d7c3c7f89" providerId="ADAL" clId="{C8F0C296-DCBE-F146-83D0-F3B2A427DC22}" dt="2020-10-06T09:25:10.210" v="8585" actId="14100"/>
          <ac:picMkLst>
            <pc:docMk/>
            <pc:sldMk cId="3303279486" sldId="349"/>
            <ac:picMk id="5" creationId="{5FDA500D-6A50-7C43-A881-895D5AE3396D}"/>
          </ac:picMkLst>
        </pc:picChg>
      </pc:sldChg>
      <pc:sldChg chg="addSp delSp modSp add mod">
        <pc:chgData name="Teo Xue Jun" userId="0ec9196c-e60d-4330-a032-9d5d7c3c7f89" providerId="ADAL" clId="{C8F0C296-DCBE-F146-83D0-F3B2A427DC22}" dt="2020-10-06T09:43:07.481" v="9046"/>
        <pc:sldMkLst>
          <pc:docMk/>
          <pc:sldMk cId="69882145" sldId="350"/>
        </pc:sldMkLst>
        <pc:spChg chg="del">
          <ac:chgData name="Teo Xue Jun" userId="0ec9196c-e60d-4330-a032-9d5d7c3c7f89" providerId="ADAL" clId="{C8F0C296-DCBE-F146-83D0-F3B2A427DC22}" dt="2020-10-06T09:26:55.901" v="8595" actId="478"/>
          <ac:spMkLst>
            <pc:docMk/>
            <pc:sldMk cId="69882145" sldId="350"/>
            <ac:spMk id="3" creationId="{1B561BBF-EBF3-6840-8B7F-63746C48B06F}"/>
          </ac:spMkLst>
        </pc:spChg>
        <pc:spChg chg="add mod">
          <ac:chgData name="Teo Xue Jun" userId="0ec9196c-e60d-4330-a032-9d5d7c3c7f89" providerId="ADAL" clId="{C8F0C296-DCBE-F146-83D0-F3B2A427DC22}" dt="2020-10-06T09:34:58.515" v="8754" actId="20577"/>
          <ac:spMkLst>
            <pc:docMk/>
            <pc:sldMk cId="69882145" sldId="350"/>
            <ac:spMk id="6" creationId="{86C9CEF3-9663-F344-B780-E876B69DA09E}"/>
          </ac:spMkLst>
        </pc:spChg>
        <pc:spChg chg="add del mod">
          <ac:chgData name="Teo Xue Jun" userId="0ec9196c-e60d-4330-a032-9d5d7c3c7f89" providerId="ADAL" clId="{C8F0C296-DCBE-F146-83D0-F3B2A427DC22}" dt="2020-10-06T09:43:06.522" v="9045" actId="478"/>
          <ac:spMkLst>
            <pc:docMk/>
            <pc:sldMk cId="69882145" sldId="350"/>
            <ac:spMk id="7" creationId="{38FCFEE1-CA89-6046-91A9-227D8CBD52B8}"/>
          </ac:spMkLst>
        </pc:spChg>
        <pc:spChg chg="add del mod">
          <ac:chgData name="Teo Xue Jun" userId="0ec9196c-e60d-4330-a032-9d5d7c3c7f89" providerId="ADAL" clId="{C8F0C296-DCBE-F146-83D0-F3B2A427DC22}" dt="2020-10-06T09:43:06.522" v="9045" actId="478"/>
          <ac:spMkLst>
            <pc:docMk/>
            <pc:sldMk cId="69882145" sldId="350"/>
            <ac:spMk id="8" creationId="{9D119F69-59C0-6646-9250-1EE6D14CD95C}"/>
          </ac:spMkLst>
        </pc:spChg>
        <pc:spChg chg="add del mod">
          <ac:chgData name="Teo Xue Jun" userId="0ec9196c-e60d-4330-a032-9d5d7c3c7f89" providerId="ADAL" clId="{C8F0C296-DCBE-F146-83D0-F3B2A427DC22}" dt="2020-10-06T09:43:06.522" v="9045" actId="478"/>
          <ac:spMkLst>
            <pc:docMk/>
            <pc:sldMk cId="69882145" sldId="350"/>
            <ac:spMk id="9" creationId="{B3967537-C10E-7C43-831B-A52ECD0B86A5}"/>
          </ac:spMkLst>
        </pc:spChg>
        <pc:spChg chg="add del mod">
          <ac:chgData name="Teo Xue Jun" userId="0ec9196c-e60d-4330-a032-9d5d7c3c7f89" providerId="ADAL" clId="{C8F0C296-DCBE-F146-83D0-F3B2A427DC22}" dt="2020-10-06T09:43:06.522" v="9045" actId="478"/>
          <ac:spMkLst>
            <pc:docMk/>
            <pc:sldMk cId="69882145" sldId="350"/>
            <ac:spMk id="13" creationId="{5EA77709-10AF-AB42-B9C9-0967DDB51600}"/>
          </ac:spMkLst>
        </pc:spChg>
        <pc:spChg chg="add del mod">
          <ac:chgData name="Teo Xue Jun" userId="0ec9196c-e60d-4330-a032-9d5d7c3c7f89" providerId="ADAL" clId="{C8F0C296-DCBE-F146-83D0-F3B2A427DC22}" dt="2020-10-06T09:43:06.522" v="9045" actId="478"/>
          <ac:spMkLst>
            <pc:docMk/>
            <pc:sldMk cId="69882145" sldId="350"/>
            <ac:spMk id="14" creationId="{3AF49888-178A-8745-BAE1-4B90591BF9FA}"/>
          </ac:spMkLst>
        </pc:spChg>
        <pc:spChg chg="add del mod">
          <ac:chgData name="Teo Xue Jun" userId="0ec9196c-e60d-4330-a032-9d5d7c3c7f89" providerId="ADAL" clId="{C8F0C296-DCBE-F146-83D0-F3B2A427DC22}" dt="2020-10-06T09:31:04.735" v="8708"/>
          <ac:spMkLst>
            <pc:docMk/>
            <pc:sldMk cId="69882145" sldId="350"/>
            <ac:spMk id="15" creationId="{44874550-6AB3-BC4B-A44E-A0E82DE1E1B2}"/>
          </ac:spMkLst>
        </pc:spChg>
        <pc:spChg chg="add del mod">
          <ac:chgData name="Teo Xue Jun" userId="0ec9196c-e60d-4330-a032-9d5d7c3c7f89" providerId="ADAL" clId="{C8F0C296-DCBE-F146-83D0-F3B2A427DC22}" dt="2020-10-06T09:43:06.522" v="9045" actId="478"/>
          <ac:spMkLst>
            <pc:docMk/>
            <pc:sldMk cId="69882145" sldId="350"/>
            <ac:spMk id="16" creationId="{2C02B60C-66AD-0341-A05D-AC33F3E61FDE}"/>
          </ac:spMkLst>
        </pc:spChg>
        <pc:spChg chg="add del mod">
          <ac:chgData name="Teo Xue Jun" userId="0ec9196c-e60d-4330-a032-9d5d7c3c7f89" providerId="ADAL" clId="{C8F0C296-DCBE-F146-83D0-F3B2A427DC22}" dt="2020-10-06T09:43:06.522" v="9045" actId="478"/>
          <ac:spMkLst>
            <pc:docMk/>
            <pc:sldMk cId="69882145" sldId="350"/>
            <ac:spMk id="32" creationId="{4C597319-1500-9C4E-97C2-9C014AB75428}"/>
          </ac:spMkLst>
        </pc:spChg>
        <pc:spChg chg="add del mod">
          <ac:chgData name="Teo Xue Jun" userId="0ec9196c-e60d-4330-a032-9d5d7c3c7f89" providerId="ADAL" clId="{C8F0C296-DCBE-F146-83D0-F3B2A427DC22}" dt="2020-10-06T09:37:19.476" v="8838" actId="478"/>
          <ac:spMkLst>
            <pc:docMk/>
            <pc:sldMk cId="69882145" sldId="350"/>
            <ac:spMk id="33" creationId="{3464E5FB-BE2C-8640-B902-F4C2429C04F8}"/>
          </ac:spMkLst>
        </pc:spChg>
        <pc:spChg chg="add del mod">
          <ac:chgData name="Teo Xue Jun" userId="0ec9196c-e60d-4330-a032-9d5d7c3c7f89" providerId="ADAL" clId="{C8F0C296-DCBE-F146-83D0-F3B2A427DC22}" dt="2020-10-06T09:37:04.083" v="8822" actId="478"/>
          <ac:spMkLst>
            <pc:docMk/>
            <pc:sldMk cId="69882145" sldId="350"/>
            <ac:spMk id="34" creationId="{41641A6B-AE07-8641-B82E-570E0054CF34}"/>
          </ac:spMkLst>
        </pc:spChg>
        <pc:spChg chg="add del mod">
          <ac:chgData name="Teo Xue Jun" userId="0ec9196c-e60d-4330-a032-9d5d7c3c7f89" providerId="ADAL" clId="{C8F0C296-DCBE-F146-83D0-F3B2A427DC22}" dt="2020-10-06T09:43:06.522" v="9045" actId="478"/>
          <ac:spMkLst>
            <pc:docMk/>
            <pc:sldMk cId="69882145" sldId="350"/>
            <ac:spMk id="35" creationId="{F7BDB9DA-A890-E640-927A-CACBBD13DF0E}"/>
          </ac:spMkLst>
        </pc:spChg>
        <pc:spChg chg="add mod">
          <ac:chgData name="Teo Xue Jun" userId="0ec9196c-e60d-4330-a032-9d5d7c3c7f89" providerId="ADAL" clId="{C8F0C296-DCBE-F146-83D0-F3B2A427DC22}" dt="2020-10-06T09:43:07.481" v="9046"/>
          <ac:spMkLst>
            <pc:docMk/>
            <pc:sldMk cId="69882145" sldId="350"/>
            <ac:spMk id="36" creationId="{00CD93E2-46C2-0A49-8666-8ACA55F74CBA}"/>
          </ac:spMkLst>
        </pc:spChg>
        <pc:spChg chg="add mod">
          <ac:chgData name="Teo Xue Jun" userId="0ec9196c-e60d-4330-a032-9d5d7c3c7f89" providerId="ADAL" clId="{C8F0C296-DCBE-F146-83D0-F3B2A427DC22}" dt="2020-10-06T09:43:07.481" v="9046"/>
          <ac:spMkLst>
            <pc:docMk/>
            <pc:sldMk cId="69882145" sldId="350"/>
            <ac:spMk id="37" creationId="{00474C6A-CD44-8443-A5AC-4D83EC3BE5AC}"/>
          </ac:spMkLst>
        </pc:spChg>
        <pc:spChg chg="add mod">
          <ac:chgData name="Teo Xue Jun" userId="0ec9196c-e60d-4330-a032-9d5d7c3c7f89" providerId="ADAL" clId="{C8F0C296-DCBE-F146-83D0-F3B2A427DC22}" dt="2020-10-06T09:43:07.481" v="9046"/>
          <ac:spMkLst>
            <pc:docMk/>
            <pc:sldMk cId="69882145" sldId="350"/>
            <ac:spMk id="38" creationId="{0C673F3E-A2F2-6A47-AE86-A8BBA6E6109A}"/>
          </ac:spMkLst>
        </pc:spChg>
        <pc:spChg chg="add mod">
          <ac:chgData name="Teo Xue Jun" userId="0ec9196c-e60d-4330-a032-9d5d7c3c7f89" providerId="ADAL" clId="{C8F0C296-DCBE-F146-83D0-F3B2A427DC22}" dt="2020-10-06T09:43:07.481" v="9046"/>
          <ac:spMkLst>
            <pc:docMk/>
            <pc:sldMk cId="69882145" sldId="350"/>
            <ac:spMk id="41" creationId="{2E674F42-EB0E-624B-9DD7-E0812EA8290A}"/>
          </ac:spMkLst>
        </pc:spChg>
        <pc:spChg chg="add mod">
          <ac:chgData name="Teo Xue Jun" userId="0ec9196c-e60d-4330-a032-9d5d7c3c7f89" providerId="ADAL" clId="{C8F0C296-DCBE-F146-83D0-F3B2A427DC22}" dt="2020-10-06T09:43:07.481" v="9046"/>
          <ac:spMkLst>
            <pc:docMk/>
            <pc:sldMk cId="69882145" sldId="350"/>
            <ac:spMk id="42" creationId="{83E6218B-7087-7C48-A40C-2945C22FF857}"/>
          </ac:spMkLst>
        </pc:spChg>
        <pc:spChg chg="add mod">
          <ac:chgData name="Teo Xue Jun" userId="0ec9196c-e60d-4330-a032-9d5d7c3c7f89" providerId="ADAL" clId="{C8F0C296-DCBE-F146-83D0-F3B2A427DC22}" dt="2020-10-06T09:43:07.481" v="9046"/>
          <ac:spMkLst>
            <pc:docMk/>
            <pc:sldMk cId="69882145" sldId="350"/>
            <ac:spMk id="43" creationId="{9FEC0063-3223-AF47-92CC-D24C2A587677}"/>
          </ac:spMkLst>
        </pc:spChg>
        <pc:spChg chg="add mod">
          <ac:chgData name="Teo Xue Jun" userId="0ec9196c-e60d-4330-a032-9d5d7c3c7f89" providerId="ADAL" clId="{C8F0C296-DCBE-F146-83D0-F3B2A427DC22}" dt="2020-10-06T09:43:07.481" v="9046"/>
          <ac:spMkLst>
            <pc:docMk/>
            <pc:sldMk cId="69882145" sldId="350"/>
            <ac:spMk id="50" creationId="{15323C20-0D69-D44F-A05E-3508C699F537}"/>
          </ac:spMkLst>
        </pc:spChg>
        <pc:spChg chg="add mod">
          <ac:chgData name="Teo Xue Jun" userId="0ec9196c-e60d-4330-a032-9d5d7c3c7f89" providerId="ADAL" clId="{C8F0C296-DCBE-F146-83D0-F3B2A427DC22}" dt="2020-10-06T09:43:07.481" v="9046"/>
          <ac:spMkLst>
            <pc:docMk/>
            <pc:sldMk cId="69882145" sldId="350"/>
            <ac:spMk id="51" creationId="{47D39830-A4A7-9E44-BC09-4FBE6F77C24D}"/>
          </ac:spMkLst>
        </pc:spChg>
        <pc:picChg chg="del">
          <ac:chgData name="Teo Xue Jun" userId="0ec9196c-e60d-4330-a032-9d5d7c3c7f89" providerId="ADAL" clId="{C8F0C296-DCBE-F146-83D0-F3B2A427DC22}" dt="2020-10-06T09:26:49.770" v="8594" actId="478"/>
          <ac:picMkLst>
            <pc:docMk/>
            <pc:sldMk cId="69882145" sldId="350"/>
            <ac:picMk id="5" creationId="{5FDA500D-6A50-7C43-A881-895D5AE3396D}"/>
          </ac:picMkLst>
        </pc:picChg>
        <pc:picChg chg="add del mod">
          <ac:chgData name="Teo Xue Jun" userId="0ec9196c-e60d-4330-a032-9d5d7c3c7f89" providerId="ADAL" clId="{C8F0C296-DCBE-F146-83D0-F3B2A427DC22}" dt="2020-10-06T09:43:06.522" v="9045" actId="478"/>
          <ac:picMkLst>
            <pc:docMk/>
            <pc:sldMk cId="69882145" sldId="350"/>
            <ac:picMk id="18" creationId="{C5AB429F-8D9A-584D-AED5-8F9634FC8C69}"/>
          </ac:picMkLst>
        </pc:picChg>
        <pc:picChg chg="add del mod">
          <ac:chgData name="Teo Xue Jun" userId="0ec9196c-e60d-4330-a032-9d5d7c3c7f89" providerId="ADAL" clId="{C8F0C296-DCBE-F146-83D0-F3B2A427DC22}" dt="2020-10-06T09:43:06.522" v="9045" actId="478"/>
          <ac:picMkLst>
            <pc:docMk/>
            <pc:sldMk cId="69882145" sldId="350"/>
            <ac:picMk id="27" creationId="{1327282A-0F61-D249-9582-09CCF07851DA}"/>
          </ac:picMkLst>
        </pc:picChg>
        <pc:picChg chg="add mod">
          <ac:chgData name="Teo Xue Jun" userId="0ec9196c-e60d-4330-a032-9d5d7c3c7f89" providerId="ADAL" clId="{C8F0C296-DCBE-F146-83D0-F3B2A427DC22}" dt="2020-10-06T09:43:07.481" v="9046"/>
          <ac:picMkLst>
            <pc:docMk/>
            <pc:sldMk cId="69882145" sldId="350"/>
            <ac:picMk id="44" creationId="{0AAC7F6D-8953-C64C-985D-65E4B9572C61}"/>
          </ac:picMkLst>
        </pc:picChg>
        <pc:picChg chg="add mod">
          <ac:chgData name="Teo Xue Jun" userId="0ec9196c-e60d-4330-a032-9d5d7c3c7f89" providerId="ADAL" clId="{C8F0C296-DCBE-F146-83D0-F3B2A427DC22}" dt="2020-10-06T09:43:07.481" v="9046"/>
          <ac:picMkLst>
            <pc:docMk/>
            <pc:sldMk cId="69882145" sldId="350"/>
            <ac:picMk id="48" creationId="{FE8F7DC2-3904-E543-943E-B0C0ECA08EB6}"/>
          </ac:picMkLst>
        </pc:picChg>
        <pc:cxnChg chg="add del mod">
          <ac:chgData name="Teo Xue Jun" userId="0ec9196c-e60d-4330-a032-9d5d7c3c7f89" providerId="ADAL" clId="{C8F0C296-DCBE-F146-83D0-F3B2A427DC22}" dt="2020-10-06T09:43:06.522" v="9045" actId="478"/>
          <ac:cxnSpMkLst>
            <pc:docMk/>
            <pc:sldMk cId="69882145" sldId="350"/>
            <ac:cxnSpMk id="11" creationId="{B780D6DF-0C64-4940-9CBD-FFF69705FC88}"/>
          </ac:cxnSpMkLst>
        </pc:cxnChg>
        <pc:cxnChg chg="add del mod">
          <ac:chgData name="Teo Xue Jun" userId="0ec9196c-e60d-4330-a032-9d5d7c3c7f89" providerId="ADAL" clId="{C8F0C296-DCBE-F146-83D0-F3B2A427DC22}" dt="2020-10-06T09:43:06.522" v="9045" actId="478"/>
          <ac:cxnSpMkLst>
            <pc:docMk/>
            <pc:sldMk cId="69882145" sldId="350"/>
            <ac:cxnSpMk id="12" creationId="{B70E2820-FC88-E740-9057-05F61ABE6F24}"/>
          </ac:cxnSpMkLst>
        </pc:cxnChg>
        <pc:cxnChg chg="add del mod">
          <ac:chgData name="Teo Xue Jun" userId="0ec9196c-e60d-4330-a032-9d5d7c3c7f89" providerId="ADAL" clId="{C8F0C296-DCBE-F146-83D0-F3B2A427DC22}" dt="2020-10-06T09:43:06.522" v="9045" actId="478"/>
          <ac:cxnSpMkLst>
            <pc:docMk/>
            <pc:sldMk cId="69882145" sldId="350"/>
            <ac:cxnSpMk id="20" creationId="{4F60D50A-F624-894D-A5CC-601F51536ED3}"/>
          </ac:cxnSpMkLst>
        </pc:cxnChg>
        <pc:cxnChg chg="add del mod">
          <ac:chgData name="Teo Xue Jun" userId="0ec9196c-e60d-4330-a032-9d5d7c3c7f89" providerId="ADAL" clId="{C8F0C296-DCBE-F146-83D0-F3B2A427DC22}" dt="2020-10-06T09:43:06.522" v="9045" actId="478"/>
          <ac:cxnSpMkLst>
            <pc:docMk/>
            <pc:sldMk cId="69882145" sldId="350"/>
            <ac:cxnSpMk id="22" creationId="{E4E48856-F24D-B545-822C-ACFC9211F6F3}"/>
          </ac:cxnSpMkLst>
        </pc:cxnChg>
        <pc:cxnChg chg="add del mod">
          <ac:chgData name="Teo Xue Jun" userId="0ec9196c-e60d-4330-a032-9d5d7c3c7f89" providerId="ADAL" clId="{C8F0C296-DCBE-F146-83D0-F3B2A427DC22}" dt="2020-10-06T09:43:06.522" v="9045" actId="478"/>
          <ac:cxnSpMkLst>
            <pc:docMk/>
            <pc:sldMk cId="69882145" sldId="350"/>
            <ac:cxnSpMk id="23" creationId="{1D2106E7-BA97-E94C-9420-DFDA46884E7F}"/>
          </ac:cxnSpMkLst>
        </pc:cxnChg>
        <pc:cxnChg chg="add del mod">
          <ac:chgData name="Teo Xue Jun" userId="0ec9196c-e60d-4330-a032-9d5d7c3c7f89" providerId="ADAL" clId="{C8F0C296-DCBE-F146-83D0-F3B2A427DC22}" dt="2020-10-06T09:43:06.522" v="9045" actId="478"/>
          <ac:cxnSpMkLst>
            <pc:docMk/>
            <pc:sldMk cId="69882145" sldId="350"/>
            <ac:cxnSpMk id="29" creationId="{46BE38AE-EA88-0C48-B781-E0E912CEA9E7}"/>
          </ac:cxnSpMkLst>
        </pc:cxnChg>
        <pc:cxnChg chg="add mod">
          <ac:chgData name="Teo Xue Jun" userId="0ec9196c-e60d-4330-a032-9d5d7c3c7f89" providerId="ADAL" clId="{C8F0C296-DCBE-F146-83D0-F3B2A427DC22}" dt="2020-10-06T09:43:07.481" v="9046"/>
          <ac:cxnSpMkLst>
            <pc:docMk/>
            <pc:sldMk cId="69882145" sldId="350"/>
            <ac:cxnSpMk id="39" creationId="{85619E35-A76D-BD4B-A5C0-1F3521CD4D87}"/>
          </ac:cxnSpMkLst>
        </pc:cxnChg>
        <pc:cxnChg chg="add mod">
          <ac:chgData name="Teo Xue Jun" userId="0ec9196c-e60d-4330-a032-9d5d7c3c7f89" providerId="ADAL" clId="{C8F0C296-DCBE-F146-83D0-F3B2A427DC22}" dt="2020-10-06T09:43:07.481" v="9046"/>
          <ac:cxnSpMkLst>
            <pc:docMk/>
            <pc:sldMk cId="69882145" sldId="350"/>
            <ac:cxnSpMk id="40" creationId="{3C76F5DA-9207-6F46-ABA5-8FCC4BB39F19}"/>
          </ac:cxnSpMkLst>
        </pc:cxnChg>
        <pc:cxnChg chg="add mod">
          <ac:chgData name="Teo Xue Jun" userId="0ec9196c-e60d-4330-a032-9d5d7c3c7f89" providerId="ADAL" clId="{C8F0C296-DCBE-F146-83D0-F3B2A427DC22}" dt="2020-10-06T09:43:07.481" v="9046"/>
          <ac:cxnSpMkLst>
            <pc:docMk/>
            <pc:sldMk cId="69882145" sldId="350"/>
            <ac:cxnSpMk id="45" creationId="{7DB2D797-C064-5E49-BCDA-B0AA30082E15}"/>
          </ac:cxnSpMkLst>
        </pc:cxnChg>
        <pc:cxnChg chg="add mod">
          <ac:chgData name="Teo Xue Jun" userId="0ec9196c-e60d-4330-a032-9d5d7c3c7f89" providerId="ADAL" clId="{C8F0C296-DCBE-F146-83D0-F3B2A427DC22}" dt="2020-10-06T09:43:07.481" v="9046"/>
          <ac:cxnSpMkLst>
            <pc:docMk/>
            <pc:sldMk cId="69882145" sldId="350"/>
            <ac:cxnSpMk id="46" creationId="{3155FD83-7A8E-984C-A90A-3E9AD6402E9E}"/>
          </ac:cxnSpMkLst>
        </pc:cxnChg>
        <pc:cxnChg chg="add mod">
          <ac:chgData name="Teo Xue Jun" userId="0ec9196c-e60d-4330-a032-9d5d7c3c7f89" providerId="ADAL" clId="{C8F0C296-DCBE-F146-83D0-F3B2A427DC22}" dt="2020-10-06T09:43:07.481" v="9046"/>
          <ac:cxnSpMkLst>
            <pc:docMk/>
            <pc:sldMk cId="69882145" sldId="350"/>
            <ac:cxnSpMk id="47" creationId="{061D2205-0A87-D345-8E49-705D50D029DB}"/>
          </ac:cxnSpMkLst>
        </pc:cxnChg>
        <pc:cxnChg chg="add mod">
          <ac:chgData name="Teo Xue Jun" userId="0ec9196c-e60d-4330-a032-9d5d7c3c7f89" providerId="ADAL" clId="{C8F0C296-DCBE-F146-83D0-F3B2A427DC22}" dt="2020-10-06T09:43:07.481" v="9046"/>
          <ac:cxnSpMkLst>
            <pc:docMk/>
            <pc:sldMk cId="69882145" sldId="350"/>
            <ac:cxnSpMk id="49" creationId="{572982E7-9F26-C94E-B13C-360C4DB3F242}"/>
          </ac:cxnSpMkLst>
        </pc:cxnChg>
      </pc:sldChg>
      <pc:sldChg chg="add del">
        <pc:chgData name="Teo Xue Jun" userId="0ec9196c-e60d-4330-a032-9d5d7c3c7f89" providerId="ADAL" clId="{C8F0C296-DCBE-F146-83D0-F3B2A427DC22}" dt="2020-10-06T09:36:53.499" v="8819" actId="2696"/>
        <pc:sldMkLst>
          <pc:docMk/>
          <pc:sldMk cId="2535907655" sldId="351"/>
        </pc:sldMkLst>
      </pc:sldChg>
      <pc:sldChg chg="addSp modSp add del mod">
        <pc:chgData name="Teo Xue Jun" userId="0ec9196c-e60d-4330-a032-9d5d7c3c7f89" providerId="ADAL" clId="{C8F0C296-DCBE-F146-83D0-F3B2A427DC22}" dt="2020-10-06T10:09:24.399" v="9628" actId="2696"/>
        <pc:sldMkLst>
          <pc:docMk/>
          <pc:sldMk cId="2896082980" sldId="351"/>
        </pc:sldMkLst>
        <pc:spChg chg="mod">
          <ac:chgData name="Teo Xue Jun" userId="0ec9196c-e60d-4330-a032-9d5d7c3c7f89" providerId="ADAL" clId="{C8F0C296-DCBE-F146-83D0-F3B2A427DC22}" dt="2020-10-06T09:39:41.729" v="8930" actId="20577"/>
          <ac:spMkLst>
            <pc:docMk/>
            <pc:sldMk cId="2896082980" sldId="351"/>
            <ac:spMk id="6" creationId="{86C9CEF3-9663-F344-B780-E876B69DA09E}"/>
          </ac:spMkLst>
        </pc:spChg>
        <pc:spChg chg="mod">
          <ac:chgData name="Teo Xue Jun" userId="0ec9196c-e60d-4330-a032-9d5d7c3c7f89" providerId="ADAL" clId="{C8F0C296-DCBE-F146-83D0-F3B2A427DC22}" dt="2020-10-06T09:39:09.792" v="8915" actId="1036"/>
          <ac:spMkLst>
            <pc:docMk/>
            <pc:sldMk cId="2896082980" sldId="351"/>
            <ac:spMk id="7" creationId="{38FCFEE1-CA89-6046-91A9-227D8CBD52B8}"/>
          </ac:spMkLst>
        </pc:spChg>
        <pc:spChg chg="mod">
          <ac:chgData name="Teo Xue Jun" userId="0ec9196c-e60d-4330-a032-9d5d7c3c7f89" providerId="ADAL" clId="{C8F0C296-DCBE-F146-83D0-F3B2A427DC22}" dt="2020-10-06T09:39:09.792" v="8915" actId="1036"/>
          <ac:spMkLst>
            <pc:docMk/>
            <pc:sldMk cId="2896082980" sldId="351"/>
            <ac:spMk id="8" creationId="{9D119F69-59C0-6646-9250-1EE6D14CD95C}"/>
          </ac:spMkLst>
        </pc:spChg>
        <pc:spChg chg="mod">
          <ac:chgData name="Teo Xue Jun" userId="0ec9196c-e60d-4330-a032-9d5d7c3c7f89" providerId="ADAL" clId="{C8F0C296-DCBE-F146-83D0-F3B2A427DC22}" dt="2020-10-06T09:39:09.792" v="8915" actId="1036"/>
          <ac:spMkLst>
            <pc:docMk/>
            <pc:sldMk cId="2896082980" sldId="351"/>
            <ac:spMk id="9" creationId="{B3967537-C10E-7C43-831B-A52ECD0B86A5}"/>
          </ac:spMkLst>
        </pc:spChg>
        <pc:spChg chg="add mod">
          <ac:chgData name="Teo Xue Jun" userId="0ec9196c-e60d-4330-a032-9d5d7c3c7f89" providerId="ADAL" clId="{C8F0C296-DCBE-F146-83D0-F3B2A427DC22}" dt="2020-10-06T09:39:19.432" v="8917" actId="1076"/>
          <ac:spMkLst>
            <pc:docMk/>
            <pc:sldMk cId="2896082980" sldId="351"/>
            <ac:spMk id="21" creationId="{C693933C-FC94-D94D-9878-49DC4AFD82FB}"/>
          </ac:spMkLst>
        </pc:spChg>
        <pc:spChg chg="mod">
          <ac:chgData name="Teo Xue Jun" userId="0ec9196c-e60d-4330-a032-9d5d7c3c7f89" providerId="ADAL" clId="{C8F0C296-DCBE-F146-83D0-F3B2A427DC22}" dt="2020-10-06T09:39:09.792" v="8915" actId="1036"/>
          <ac:spMkLst>
            <pc:docMk/>
            <pc:sldMk cId="2896082980" sldId="351"/>
            <ac:spMk id="32" creationId="{4C597319-1500-9C4E-97C2-9C014AB75428}"/>
          </ac:spMkLst>
        </pc:spChg>
        <pc:spChg chg="mod">
          <ac:chgData name="Teo Xue Jun" userId="0ec9196c-e60d-4330-a032-9d5d7c3c7f89" providerId="ADAL" clId="{C8F0C296-DCBE-F146-83D0-F3B2A427DC22}" dt="2020-10-06T09:39:09.792" v="8915" actId="1036"/>
          <ac:spMkLst>
            <pc:docMk/>
            <pc:sldMk cId="2896082980" sldId="351"/>
            <ac:spMk id="35" creationId="{F7BDB9DA-A890-E640-927A-CACBBD13DF0E}"/>
          </ac:spMkLst>
        </pc:spChg>
        <pc:picChg chg="mod">
          <ac:chgData name="Teo Xue Jun" userId="0ec9196c-e60d-4330-a032-9d5d7c3c7f89" providerId="ADAL" clId="{C8F0C296-DCBE-F146-83D0-F3B2A427DC22}" dt="2020-10-06T09:39:09.792" v="8915" actId="1036"/>
          <ac:picMkLst>
            <pc:docMk/>
            <pc:sldMk cId="2896082980" sldId="351"/>
            <ac:picMk id="18" creationId="{C5AB429F-8D9A-584D-AED5-8F9634FC8C69}"/>
          </ac:picMkLst>
        </pc:picChg>
        <pc:picChg chg="mod">
          <ac:chgData name="Teo Xue Jun" userId="0ec9196c-e60d-4330-a032-9d5d7c3c7f89" providerId="ADAL" clId="{C8F0C296-DCBE-F146-83D0-F3B2A427DC22}" dt="2020-10-06T09:39:09.792" v="8915" actId="1036"/>
          <ac:picMkLst>
            <pc:docMk/>
            <pc:sldMk cId="2896082980" sldId="351"/>
            <ac:picMk id="27" creationId="{1327282A-0F61-D249-9582-09CCF07851DA}"/>
          </ac:picMkLst>
        </pc:picChg>
        <pc:cxnChg chg="mod">
          <ac:chgData name="Teo Xue Jun" userId="0ec9196c-e60d-4330-a032-9d5d7c3c7f89" providerId="ADAL" clId="{C8F0C296-DCBE-F146-83D0-F3B2A427DC22}" dt="2020-10-06T09:39:09.792" v="8915" actId="1036"/>
          <ac:cxnSpMkLst>
            <pc:docMk/>
            <pc:sldMk cId="2896082980" sldId="351"/>
            <ac:cxnSpMk id="20" creationId="{4F60D50A-F624-894D-A5CC-601F51536ED3}"/>
          </ac:cxnSpMkLst>
        </pc:cxnChg>
        <pc:cxnChg chg="mod">
          <ac:chgData name="Teo Xue Jun" userId="0ec9196c-e60d-4330-a032-9d5d7c3c7f89" providerId="ADAL" clId="{C8F0C296-DCBE-F146-83D0-F3B2A427DC22}" dt="2020-10-06T09:39:09.792" v="8915" actId="1036"/>
          <ac:cxnSpMkLst>
            <pc:docMk/>
            <pc:sldMk cId="2896082980" sldId="351"/>
            <ac:cxnSpMk id="22" creationId="{E4E48856-F24D-B545-822C-ACFC9211F6F3}"/>
          </ac:cxnSpMkLst>
        </pc:cxnChg>
        <pc:cxnChg chg="mod">
          <ac:chgData name="Teo Xue Jun" userId="0ec9196c-e60d-4330-a032-9d5d7c3c7f89" providerId="ADAL" clId="{C8F0C296-DCBE-F146-83D0-F3B2A427DC22}" dt="2020-10-06T09:39:09.792" v="8915" actId="1036"/>
          <ac:cxnSpMkLst>
            <pc:docMk/>
            <pc:sldMk cId="2896082980" sldId="351"/>
            <ac:cxnSpMk id="23" creationId="{1D2106E7-BA97-E94C-9420-DFDA46884E7F}"/>
          </ac:cxnSpMkLst>
        </pc:cxnChg>
        <pc:cxnChg chg="mod">
          <ac:chgData name="Teo Xue Jun" userId="0ec9196c-e60d-4330-a032-9d5d7c3c7f89" providerId="ADAL" clId="{C8F0C296-DCBE-F146-83D0-F3B2A427DC22}" dt="2020-10-06T09:39:09.792" v="8915" actId="1036"/>
          <ac:cxnSpMkLst>
            <pc:docMk/>
            <pc:sldMk cId="2896082980" sldId="351"/>
            <ac:cxnSpMk id="29" creationId="{46BE38AE-EA88-0C48-B781-E0E912CEA9E7}"/>
          </ac:cxnSpMkLst>
        </pc:cxnChg>
      </pc:sldChg>
      <pc:sldChg chg="addSp delSp modSp add mod">
        <pc:chgData name="Teo Xue Jun" userId="0ec9196c-e60d-4330-a032-9d5d7c3c7f89" providerId="ADAL" clId="{C8F0C296-DCBE-F146-83D0-F3B2A427DC22}" dt="2020-10-06T09:55:30.037" v="9325" actId="113"/>
        <pc:sldMkLst>
          <pc:docMk/>
          <pc:sldMk cId="3204696444" sldId="352"/>
        </pc:sldMkLst>
        <pc:spChg chg="mod">
          <ac:chgData name="Teo Xue Jun" userId="0ec9196c-e60d-4330-a032-9d5d7c3c7f89" providerId="ADAL" clId="{C8F0C296-DCBE-F146-83D0-F3B2A427DC22}" dt="2020-10-06T09:55:30.037" v="9325" actId="113"/>
          <ac:spMkLst>
            <pc:docMk/>
            <pc:sldMk cId="3204696444" sldId="352"/>
            <ac:spMk id="6" creationId="{86C9CEF3-9663-F344-B780-E876B69DA09E}"/>
          </ac:spMkLst>
        </pc:spChg>
        <pc:spChg chg="mod">
          <ac:chgData name="Teo Xue Jun" userId="0ec9196c-e60d-4330-a032-9d5d7c3c7f89" providerId="ADAL" clId="{C8F0C296-DCBE-F146-83D0-F3B2A427DC22}" dt="2020-10-06T09:41:09.108" v="8958" actId="1035"/>
          <ac:spMkLst>
            <pc:docMk/>
            <pc:sldMk cId="3204696444" sldId="352"/>
            <ac:spMk id="7" creationId="{38FCFEE1-CA89-6046-91A9-227D8CBD52B8}"/>
          </ac:spMkLst>
        </pc:spChg>
        <pc:spChg chg="mod">
          <ac:chgData name="Teo Xue Jun" userId="0ec9196c-e60d-4330-a032-9d5d7c3c7f89" providerId="ADAL" clId="{C8F0C296-DCBE-F146-83D0-F3B2A427DC22}" dt="2020-10-06T09:41:09.108" v="8958" actId="1035"/>
          <ac:spMkLst>
            <pc:docMk/>
            <pc:sldMk cId="3204696444" sldId="352"/>
            <ac:spMk id="8" creationId="{9D119F69-59C0-6646-9250-1EE6D14CD95C}"/>
          </ac:spMkLst>
        </pc:spChg>
        <pc:spChg chg="mod">
          <ac:chgData name="Teo Xue Jun" userId="0ec9196c-e60d-4330-a032-9d5d7c3c7f89" providerId="ADAL" clId="{C8F0C296-DCBE-F146-83D0-F3B2A427DC22}" dt="2020-10-06T09:50:42.327" v="9112" actId="1076"/>
          <ac:spMkLst>
            <pc:docMk/>
            <pc:sldMk cId="3204696444" sldId="352"/>
            <ac:spMk id="9" creationId="{B3967537-C10E-7C43-831B-A52ECD0B86A5}"/>
          </ac:spMkLst>
        </pc:spChg>
        <pc:spChg chg="add mod">
          <ac:chgData name="Teo Xue Jun" userId="0ec9196c-e60d-4330-a032-9d5d7c3c7f89" providerId="ADAL" clId="{C8F0C296-DCBE-F146-83D0-F3B2A427DC22}" dt="2020-10-06T09:54:08.652" v="9274" actId="1035"/>
          <ac:spMkLst>
            <pc:docMk/>
            <pc:sldMk cId="3204696444" sldId="352"/>
            <ac:spMk id="21" creationId="{850563AE-F122-C245-853D-0A6346A3E5B7}"/>
          </ac:spMkLst>
        </pc:spChg>
        <pc:spChg chg="mod">
          <ac:chgData name="Teo Xue Jun" userId="0ec9196c-e60d-4330-a032-9d5d7c3c7f89" providerId="ADAL" clId="{C8F0C296-DCBE-F146-83D0-F3B2A427DC22}" dt="2020-10-06T09:42:41.675" v="9043" actId="1076"/>
          <ac:spMkLst>
            <pc:docMk/>
            <pc:sldMk cId="3204696444" sldId="352"/>
            <ac:spMk id="32" creationId="{4C597319-1500-9C4E-97C2-9C014AB75428}"/>
          </ac:spMkLst>
        </pc:spChg>
        <pc:spChg chg="add mod">
          <ac:chgData name="Teo Xue Jun" userId="0ec9196c-e60d-4330-a032-9d5d7c3c7f89" providerId="ADAL" clId="{C8F0C296-DCBE-F146-83D0-F3B2A427DC22}" dt="2020-10-06T09:54:08.652" v="9274" actId="1035"/>
          <ac:spMkLst>
            <pc:docMk/>
            <pc:sldMk cId="3204696444" sldId="352"/>
            <ac:spMk id="33" creationId="{26CBF810-BAF7-BA46-A60D-B0A4E084C8D6}"/>
          </ac:spMkLst>
        </pc:spChg>
        <pc:spChg chg="add mod">
          <ac:chgData name="Teo Xue Jun" userId="0ec9196c-e60d-4330-a032-9d5d7c3c7f89" providerId="ADAL" clId="{C8F0C296-DCBE-F146-83D0-F3B2A427DC22}" dt="2020-10-06T09:54:47.632" v="9297" actId="313"/>
          <ac:spMkLst>
            <pc:docMk/>
            <pc:sldMk cId="3204696444" sldId="352"/>
            <ac:spMk id="34" creationId="{9DCD3226-E46C-5D4A-BCF1-40848D948783}"/>
          </ac:spMkLst>
        </pc:spChg>
        <pc:spChg chg="mod">
          <ac:chgData name="Teo Xue Jun" userId="0ec9196c-e60d-4330-a032-9d5d7c3c7f89" providerId="ADAL" clId="{C8F0C296-DCBE-F146-83D0-F3B2A427DC22}" dt="2020-10-06T09:42:48.322" v="9044" actId="1076"/>
          <ac:spMkLst>
            <pc:docMk/>
            <pc:sldMk cId="3204696444" sldId="352"/>
            <ac:spMk id="35" creationId="{F7BDB9DA-A890-E640-927A-CACBBD13DF0E}"/>
          </ac:spMkLst>
        </pc:spChg>
        <pc:spChg chg="add mod">
          <ac:chgData name="Teo Xue Jun" userId="0ec9196c-e60d-4330-a032-9d5d7c3c7f89" providerId="ADAL" clId="{C8F0C296-DCBE-F146-83D0-F3B2A427DC22}" dt="2020-10-06T09:54:17.351" v="9276" actId="1076"/>
          <ac:spMkLst>
            <pc:docMk/>
            <pc:sldMk cId="3204696444" sldId="352"/>
            <ac:spMk id="45" creationId="{1856C11D-1F71-A247-BC43-44DFAEACCCB8}"/>
          </ac:spMkLst>
        </pc:spChg>
        <pc:spChg chg="add mod">
          <ac:chgData name="Teo Xue Jun" userId="0ec9196c-e60d-4330-a032-9d5d7c3c7f89" providerId="ADAL" clId="{C8F0C296-DCBE-F146-83D0-F3B2A427DC22}" dt="2020-10-06T09:53:17" v="9253" actId="1076"/>
          <ac:spMkLst>
            <pc:docMk/>
            <pc:sldMk cId="3204696444" sldId="352"/>
            <ac:spMk id="46" creationId="{7D24E627-D813-8D49-8500-DD45B5A4F9E7}"/>
          </ac:spMkLst>
        </pc:spChg>
        <pc:spChg chg="add mod">
          <ac:chgData name="Teo Xue Jun" userId="0ec9196c-e60d-4330-a032-9d5d7c3c7f89" providerId="ADAL" clId="{C8F0C296-DCBE-F146-83D0-F3B2A427DC22}" dt="2020-10-06T09:54:08.652" v="9274" actId="1035"/>
          <ac:spMkLst>
            <pc:docMk/>
            <pc:sldMk cId="3204696444" sldId="352"/>
            <ac:spMk id="51" creationId="{8873BE37-E9AA-614E-9627-9F5F902ED419}"/>
          </ac:spMkLst>
        </pc:spChg>
        <pc:spChg chg="add mod">
          <ac:chgData name="Teo Xue Jun" userId="0ec9196c-e60d-4330-a032-9d5d7c3c7f89" providerId="ADAL" clId="{C8F0C296-DCBE-F146-83D0-F3B2A427DC22}" dt="2020-10-06T09:55:04.615" v="9323" actId="1076"/>
          <ac:spMkLst>
            <pc:docMk/>
            <pc:sldMk cId="3204696444" sldId="352"/>
            <ac:spMk id="52" creationId="{EA458F4E-9605-324C-8AE1-FE465A78B15A}"/>
          </ac:spMkLst>
        </pc:spChg>
        <pc:picChg chg="add mod">
          <ac:chgData name="Teo Xue Jun" userId="0ec9196c-e60d-4330-a032-9d5d7c3c7f89" providerId="ADAL" clId="{C8F0C296-DCBE-F146-83D0-F3B2A427DC22}" dt="2020-10-06T09:48:43.221" v="9078" actId="1076"/>
          <ac:picMkLst>
            <pc:docMk/>
            <pc:sldMk cId="3204696444" sldId="352"/>
            <ac:picMk id="4" creationId="{C59189A8-B4F2-1646-9B3C-EBB5351F5F7C}"/>
          </ac:picMkLst>
        </pc:picChg>
        <pc:picChg chg="mod">
          <ac:chgData name="Teo Xue Jun" userId="0ec9196c-e60d-4330-a032-9d5d7c3c7f89" providerId="ADAL" clId="{C8F0C296-DCBE-F146-83D0-F3B2A427DC22}" dt="2020-10-06T09:41:09.108" v="8958" actId="1035"/>
          <ac:picMkLst>
            <pc:docMk/>
            <pc:sldMk cId="3204696444" sldId="352"/>
            <ac:picMk id="18" creationId="{C5AB429F-8D9A-584D-AED5-8F9634FC8C69}"/>
          </ac:picMkLst>
        </pc:picChg>
        <pc:picChg chg="mod">
          <ac:chgData name="Teo Xue Jun" userId="0ec9196c-e60d-4330-a032-9d5d7c3c7f89" providerId="ADAL" clId="{C8F0C296-DCBE-F146-83D0-F3B2A427DC22}" dt="2020-10-06T09:41:09.108" v="8958" actId="1035"/>
          <ac:picMkLst>
            <pc:docMk/>
            <pc:sldMk cId="3204696444" sldId="352"/>
            <ac:picMk id="27" creationId="{1327282A-0F61-D249-9582-09CCF07851DA}"/>
          </ac:picMkLst>
        </pc:picChg>
        <pc:picChg chg="add mod">
          <ac:chgData name="Teo Xue Jun" userId="0ec9196c-e60d-4330-a032-9d5d7c3c7f89" providerId="ADAL" clId="{C8F0C296-DCBE-F146-83D0-F3B2A427DC22}" dt="2020-10-06T09:50:54.693" v="9116" actId="1076"/>
          <ac:picMkLst>
            <pc:docMk/>
            <pc:sldMk cId="3204696444" sldId="352"/>
            <ac:picMk id="37" creationId="{9CF82B5F-36B3-6F4A-BDF6-A021BE58383C}"/>
          </ac:picMkLst>
        </pc:picChg>
        <pc:cxnChg chg="add mod">
          <ac:chgData name="Teo Xue Jun" userId="0ec9196c-e60d-4330-a032-9d5d7c3c7f89" providerId="ADAL" clId="{C8F0C296-DCBE-F146-83D0-F3B2A427DC22}" dt="2020-10-06T09:48:43.221" v="9078" actId="1076"/>
          <ac:cxnSpMkLst>
            <pc:docMk/>
            <pc:sldMk cId="3204696444" sldId="352"/>
            <ac:cxnSpMk id="10" creationId="{6EDD5FF1-E711-A645-98D3-030B3EAA22E2}"/>
          </ac:cxnSpMkLst>
        </pc:cxnChg>
        <pc:cxnChg chg="mod">
          <ac:chgData name="Teo Xue Jun" userId="0ec9196c-e60d-4330-a032-9d5d7c3c7f89" providerId="ADAL" clId="{C8F0C296-DCBE-F146-83D0-F3B2A427DC22}" dt="2020-10-06T09:41:09.108" v="8958" actId="1035"/>
          <ac:cxnSpMkLst>
            <pc:docMk/>
            <pc:sldMk cId="3204696444" sldId="352"/>
            <ac:cxnSpMk id="20" creationId="{4F60D50A-F624-894D-A5CC-601F51536ED3}"/>
          </ac:cxnSpMkLst>
        </pc:cxnChg>
        <pc:cxnChg chg="mod">
          <ac:chgData name="Teo Xue Jun" userId="0ec9196c-e60d-4330-a032-9d5d7c3c7f89" providerId="ADAL" clId="{C8F0C296-DCBE-F146-83D0-F3B2A427DC22}" dt="2020-10-06T09:41:09.108" v="8958" actId="1035"/>
          <ac:cxnSpMkLst>
            <pc:docMk/>
            <pc:sldMk cId="3204696444" sldId="352"/>
            <ac:cxnSpMk id="22" creationId="{E4E48856-F24D-B545-822C-ACFC9211F6F3}"/>
          </ac:cxnSpMkLst>
        </pc:cxnChg>
        <pc:cxnChg chg="mod">
          <ac:chgData name="Teo Xue Jun" userId="0ec9196c-e60d-4330-a032-9d5d7c3c7f89" providerId="ADAL" clId="{C8F0C296-DCBE-F146-83D0-F3B2A427DC22}" dt="2020-10-06T09:41:09.108" v="8958" actId="1035"/>
          <ac:cxnSpMkLst>
            <pc:docMk/>
            <pc:sldMk cId="3204696444" sldId="352"/>
            <ac:cxnSpMk id="23" creationId="{1D2106E7-BA97-E94C-9420-DFDA46884E7F}"/>
          </ac:cxnSpMkLst>
        </pc:cxnChg>
        <pc:cxnChg chg="add mod">
          <ac:chgData name="Teo Xue Jun" userId="0ec9196c-e60d-4330-a032-9d5d7c3c7f89" providerId="ADAL" clId="{C8F0C296-DCBE-F146-83D0-F3B2A427DC22}" dt="2020-10-06T09:54:08.652" v="9274" actId="1035"/>
          <ac:cxnSpMkLst>
            <pc:docMk/>
            <pc:sldMk cId="3204696444" sldId="352"/>
            <ac:cxnSpMk id="26" creationId="{ABC10D1F-C3DE-EB44-B2F6-8A49B0D467A3}"/>
          </ac:cxnSpMkLst>
        </pc:cxnChg>
        <pc:cxnChg chg="mod">
          <ac:chgData name="Teo Xue Jun" userId="0ec9196c-e60d-4330-a032-9d5d7c3c7f89" providerId="ADAL" clId="{C8F0C296-DCBE-F146-83D0-F3B2A427DC22}" dt="2020-10-06T09:50:42.327" v="9112" actId="1076"/>
          <ac:cxnSpMkLst>
            <pc:docMk/>
            <pc:sldMk cId="3204696444" sldId="352"/>
            <ac:cxnSpMk id="29" creationId="{46BE38AE-EA88-0C48-B781-E0E912CEA9E7}"/>
          </ac:cxnSpMkLst>
        </pc:cxnChg>
        <pc:cxnChg chg="add del mod">
          <ac:chgData name="Teo Xue Jun" userId="0ec9196c-e60d-4330-a032-9d5d7c3c7f89" providerId="ADAL" clId="{C8F0C296-DCBE-F146-83D0-F3B2A427DC22}" dt="2020-10-06T09:50:47.052" v="9114"/>
          <ac:cxnSpMkLst>
            <pc:docMk/>
            <pc:sldMk cId="3204696444" sldId="352"/>
            <ac:cxnSpMk id="36" creationId="{8CE30F49-156C-A945-8192-6C00386159B1}"/>
          </ac:cxnSpMkLst>
        </pc:cxnChg>
        <pc:cxnChg chg="add mod">
          <ac:chgData name="Teo Xue Jun" userId="0ec9196c-e60d-4330-a032-9d5d7c3c7f89" providerId="ADAL" clId="{C8F0C296-DCBE-F146-83D0-F3B2A427DC22}" dt="2020-10-06T09:51:08.498" v="9120" actId="14100"/>
          <ac:cxnSpMkLst>
            <pc:docMk/>
            <pc:sldMk cId="3204696444" sldId="352"/>
            <ac:cxnSpMk id="38" creationId="{B0E2833B-7C50-7E41-97E0-9AA9A3548835}"/>
          </ac:cxnSpMkLst>
        </pc:cxnChg>
        <pc:cxnChg chg="add mod">
          <ac:chgData name="Teo Xue Jun" userId="0ec9196c-e60d-4330-a032-9d5d7c3c7f89" providerId="ADAL" clId="{C8F0C296-DCBE-F146-83D0-F3B2A427DC22}" dt="2020-10-06T09:54:08.652" v="9274" actId="1035"/>
          <ac:cxnSpMkLst>
            <pc:docMk/>
            <pc:sldMk cId="3204696444" sldId="352"/>
            <ac:cxnSpMk id="42" creationId="{D62456EE-9211-B14C-B787-E34F90220106}"/>
          </ac:cxnSpMkLst>
        </pc:cxnChg>
        <pc:cxnChg chg="add mod">
          <ac:chgData name="Teo Xue Jun" userId="0ec9196c-e60d-4330-a032-9d5d7c3c7f89" providerId="ADAL" clId="{C8F0C296-DCBE-F146-83D0-F3B2A427DC22}" dt="2020-10-06T09:54:08.652" v="9274" actId="1035"/>
          <ac:cxnSpMkLst>
            <pc:docMk/>
            <pc:sldMk cId="3204696444" sldId="352"/>
            <ac:cxnSpMk id="48" creationId="{E611B644-1060-A841-96BD-FF42E2108AC1}"/>
          </ac:cxnSpMkLst>
        </pc:cxnChg>
      </pc:sldChg>
      <pc:sldChg chg="addSp delSp modSp add mod">
        <pc:chgData name="Teo Xue Jun" userId="0ec9196c-e60d-4330-a032-9d5d7c3c7f89" providerId="ADAL" clId="{C8F0C296-DCBE-F146-83D0-F3B2A427DC22}" dt="2020-10-06T10:08:26.505" v="9627" actId="1076"/>
        <pc:sldMkLst>
          <pc:docMk/>
          <pc:sldMk cId="241247518" sldId="353"/>
        </pc:sldMkLst>
        <pc:spChg chg="mod">
          <ac:chgData name="Teo Xue Jun" userId="0ec9196c-e60d-4330-a032-9d5d7c3c7f89" providerId="ADAL" clId="{C8F0C296-DCBE-F146-83D0-F3B2A427DC22}" dt="2020-10-06T09:56:03.306" v="9386" actId="113"/>
          <ac:spMkLst>
            <pc:docMk/>
            <pc:sldMk cId="241247518" sldId="353"/>
            <ac:spMk id="6" creationId="{86C9CEF3-9663-F344-B780-E876B69DA09E}"/>
          </ac:spMkLst>
        </pc:spChg>
        <pc:spChg chg="mod">
          <ac:chgData name="Teo Xue Jun" userId="0ec9196c-e60d-4330-a032-9d5d7c3c7f89" providerId="ADAL" clId="{C8F0C296-DCBE-F146-83D0-F3B2A427DC22}" dt="2020-10-06T10:02:23.900" v="9435" actId="1076"/>
          <ac:spMkLst>
            <pc:docMk/>
            <pc:sldMk cId="241247518" sldId="353"/>
            <ac:spMk id="8" creationId="{9D119F69-59C0-6646-9250-1EE6D14CD95C}"/>
          </ac:spMkLst>
        </pc:spChg>
        <pc:spChg chg="mod">
          <ac:chgData name="Teo Xue Jun" userId="0ec9196c-e60d-4330-a032-9d5d7c3c7f89" providerId="ADAL" clId="{C8F0C296-DCBE-F146-83D0-F3B2A427DC22}" dt="2020-10-06T10:02:34.313" v="9437" actId="1076"/>
          <ac:spMkLst>
            <pc:docMk/>
            <pc:sldMk cId="241247518" sldId="353"/>
            <ac:spMk id="14" creationId="{3AF49888-178A-8745-BAE1-4B90591BF9FA}"/>
          </ac:spMkLst>
        </pc:spChg>
        <pc:spChg chg="mod">
          <ac:chgData name="Teo Xue Jun" userId="0ec9196c-e60d-4330-a032-9d5d7c3c7f89" providerId="ADAL" clId="{C8F0C296-DCBE-F146-83D0-F3B2A427DC22}" dt="2020-10-06T10:05:47.627" v="9563" actId="1076"/>
          <ac:spMkLst>
            <pc:docMk/>
            <pc:sldMk cId="241247518" sldId="353"/>
            <ac:spMk id="16" creationId="{2C02B60C-66AD-0341-A05D-AC33F3E61FDE}"/>
          </ac:spMkLst>
        </pc:spChg>
        <pc:spChg chg="mod">
          <ac:chgData name="Teo Xue Jun" userId="0ec9196c-e60d-4330-a032-9d5d7c3c7f89" providerId="ADAL" clId="{C8F0C296-DCBE-F146-83D0-F3B2A427DC22}" dt="2020-10-06T10:05:33.281" v="9558" actId="20577"/>
          <ac:spMkLst>
            <pc:docMk/>
            <pc:sldMk cId="241247518" sldId="353"/>
            <ac:spMk id="32" creationId="{4C597319-1500-9C4E-97C2-9C014AB75428}"/>
          </ac:spMkLst>
        </pc:spChg>
        <pc:spChg chg="mod">
          <ac:chgData name="Teo Xue Jun" userId="0ec9196c-e60d-4330-a032-9d5d7c3c7f89" providerId="ADAL" clId="{C8F0C296-DCBE-F146-83D0-F3B2A427DC22}" dt="2020-10-06T10:07:46.903" v="9621" actId="404"/>
          <ac:spMkLst>
            <pc:docMk/>
            <pc:sldMk cId="241247518" sldId="353"/>
            <ac:spMk id="33" creationId="{26CBF810-BAF7-BA46-A60D-B0A4E084C8D6}"/>
          </ac:spMkLst>
        </pc:spChg>
        <pc:spChg chg="mod">
          <ac:chgData name="Teo Xue Jun" userId="0ec9196c-e60d-4330-a032-9d5d7c3c7f89" providerId="ADAL" clId="{C8F0C296-DCBE-F146-83D0-F3B2A427DC22}" dt="2020-10-06T10:05:48.209" v="9564" actId="20577"/>
          <ac:spMkLst>
            <pc:docMk/>
            <pc:sldMk cId="241247518" sldId="353"/>
            <ac:spMk id="35" creationId="{F7BDB9DA-A890-E640-927A-CACBBD13DF0E}"/>
          </ac:spMkLst>
        </pc:spChg>
        <pc:spChg chg="add mod">
          <ac:chgData name="Teo Xue Jun" userId="0ec9196c-e60d-4330-a032-9d5d7c3c7f89" providerId="ADAL" clId="{C8F0C296-DCBE-F146-83D0-F3B2A427DC22}" dt="2020-10-06T10:05:29.710" v="9555" actId="20577"/>
          <ac:spMkLst>
            <pc:docMk/>
            <pc:sldMk cId="241247518" sldId="353"/>
            <ac:spMk id="47" creationId="{944BFCB8-6DD5-A94D-B182-16401078DD47}"/>
          </ac:spMkLst>
        </pc:spChg>
        <pc:spChg chg="add mod">
          <ac:chgData name="Teo Xue Jun" userId="0ec9196c-e60d-4330-a032-9d5d7c3c7f89" providerId="ADAL" clId="{C8F0C296-DCBE-F146-83D0-F3B2A427DC22}" dt="2020-10-06T10:08:26.505" v="9627" actId="1076"/>
          <ac:spMkLst>
            <pc:docMk/>
            <pc:sldMk cId="241247518" sldId="353"/>
            <ac:spMk id="49" creationId="{E6BCACBA-13EF-0C43-82EF-E7201FE0FE2D}"/>
          </ac:spMkLst>
        </pc:spChg>
        <pc:spChg chg="add mod">
          <ac:chgData name="Teo Xue Jun" userId="0ec9196c-e60d-4330-a032-9d5d7c3c7f89" providerId="ADAL" clId="{C8F0C296-DCBE-F146-83D0-F3B2A427DC22}" dt="2020-10-06T10:07:32.700" v="9610" actId="1076"/>
          <ac:spMkLst>
            <pc:docMk/>
            <pc:sldMk cId="241247518" sldId="353"/>
            <ac:spMk id="57" creationId="{AB7BDB47-0D07-AF45-94F8-C657BC80BB2F}"/>
          </ac:spMkLst>
        </pc:spChg>
        <pc:picChg chg="add del mod">
          <ac:chgData name="Teo Xue Jun" userId="0ec9196c-e60d-4330-a032-9d5d7c3c7f89" providerId="ADAL" clId="{C8F0C296-DCBE-F146-83D0-F3B2A427DC22}" dt="2020-10-06T10:01:43.628" v="9427" actId="478"/>
          <ac:picMkLst>
            <pc:docMk/>
            <pc:sldMk cId="241247518" sldId="353"/>
            <ac:picMk id="5" creationId="{A4C60149-4C63-1949-82EB-BE284E0DD4E2}"/>
          </ac:picMkLst>
        </pc:picChg>
        <pc:picChg chg="add del mod">
          <ac:chgData name="Teo Xue Jun" userId="0ec9196c-e60d-4330-a032-9d5d7c3c7f89" providerId="ADAL" clId="{C8F0C296-DCBE-F146-83D0-F3B2A427DC22}" dt="2020-10-06T10:01:43.628" v="9427" actId="478"/>
          <ac:picMkLst>
            <pc:docMk/>
            <pc:sldMk cId="241247518" sldId="353"/>
            <ac:picMk id="17" creationId="{6185FAA7-F37B-F34A-AAB8-24EB2F1DD315}"/>
          </ac:picMkLst>
        </pc:picChg>
        <pc:picChg chg="add del mod">
          <ac:chgData name="Teo Xue Jun" userId="0ec9196c-e60d-4330-a032-9d5d7c3c7f89" providerId="ADAL" clId="{C8F0C296-DCBE-F146-83D0-F3B2A427DC22}" dt="2020-10-06T10:01:43.628" v="9427" actId="478"/>
          <ac:picMkLst>
            <pc:docMk/>
            <pc:sldMk cId="241247518" sldId="353"/>
            <ac:picMk id="24" creationId="{10AB8A66-A1FC-A944-9A03-DCCA283A2A53}"/>
          </ac:picMkLst>
        </pc:picChg>
        <pc:picChg chg="add del mod">
          <ac:chgData name="Teo Xue Jun" userId="0ec9196c-e60d-4330-a032-9d5d7c3c7f89" providerId="ADAL" clId="{C8F0C296-DCBE-F146-83D0-F3B2A427DC22}" dt="2020-10-06T10:01:55.161" v="9431" actId="478"/>
          <ac:picMkLst>
            <pc:docMk/>
            <pc:sldMk cId="241247518" sldId="353"/>
            <ac:picMk id="28" creationId="{22723A3E-B0F3-C94D-BE90-BE6C0F2E8F4C}"/>
          </ac:picMkLst>
        </pc:picChg>
        <pc:picChg chg="add mod">
          <ac:chgData name="Teo Xue Jun" userId="0ec9196c-e60d-4330-a032-9d5d7c3c7f89" providerId="ADAL" clId="{C8F0C296-DCBE-F146-83D0-F3B2A427DC22}" dt="2020-10-06T10:06:32.863" v="9570" actId="1076"/>
          <ac:picMkLst>
            <pc:docMk/>
            <pc:sldMk cId="241247518" sldId="353"/>
            <ac:picMk id="31" creationId="{3D6BE8B0-0147-9741-8935-67B364257572}"/>
          </ac:picMkLst>
        </pc:picChg>
        <pc:picChg chg="add mod">
          <ac:chgData name="Teo Xue Jun" userId="0ec9196c-e60d-4330-a032-9d5d7c3c7f89" providerId="ADAL" clId="{C8F0C296-DCBE-F146-83D0-F3B2A427DC22}" dt="2020-10-06T10:08:08.550" v="9624" actId="1076"/>
          <ac:picMkLst>
            <pc:docMk/>
            <pc:sldMk cId="241247518" sldId="353"/>
            <ac:picMk id="41" creationId="{B2A34954-A27F-864C-A2E0-9985D963F3C4}"/>
          </ac:picMkLst>
        </pc:picChg>
        <pc:cxnChg chg="mod">
          <ac:chgData name="Teo Xue Jun" userId="0ec9196c-e60d-4330-a032-9d5d7c3c7f89" providerId="ADAL" clId="{C8F0C296-DCBE-F146-83D0-F3B2A427DC22}" dt="2020-10-06T09:56:12.571" v="9387" actId="1076"/>
          <ac:cxnSpMkLst>
            <pc:docMk/>
            <pc:sldMk cId="241247518" sldId="353"/>
            <ac:cxnSpMk id="11" creationId="{B780D6DF-0C64-4940-9CBD-FFF69705FC88}"/>
          </ac:cxnSpMkLst>
        </pc:cxnChg>
        <pc:cxnChg chg="mod">
          <ac:chgData name="Teo Xue Jun" userId="0ec9196c-e60d-4330-a032-9d5d7c3c7f89" providerId="ADAL" clId="{C8F0C296-DCBE-F146-83D0-F3B2A427DC22}" dt="2020-10-06T10:02:26.450" v="9436" actId="1076"/>
          <ac:cxnSpMkLst>
            <pc:docMk/>
            <pc:sldMk cId="241247518" sldId="353"/>
            <ac:cxnSpMk id="12" creationId="{B70E2820-FC88-E740-9057-05F61ABE6F24}"/>
          </ac:cxnSpMkLst>
        </pc:cxnChg>
        <pc:cxnChg chg="mod">
          <ac:chgData name="Teo Xue Jun" userId="0ec9196c-e60d-4330-a032-9d5d7c3c7f89" providerId="ADAL" clId="{C8F0C296-DCBE-F146-83D0-F3B2A427DC22}" dt="2020-10-06T10:02:23.900" v="9435" actId="1076"/>
          <ac:cxnSpMkLst>
            <pc:docMk/>
            <pc:sldMk cId="241247518" sldId="353"/>
            <ac:cxnSpMk id="22" creationId="{E4E48856-F24D-B545-822C-ACFC9211F6F3}"/>
          </ac:cxnSpMkLst>
        </pc:cxnChg>
        <pc:cxnChg chg="mod">
          <ac:chgData name="Teo Xue Jun" userId="0ec9196c-e60d-4330-a032-9d5d7c3c7f89" providerId="ADAL" clId="{C8F0C296-DCBE-F146-83D0-F3B2A427DC22}" dt="2020-10-06T10:02:23.900" v="9435" actId="1076"/>
          <ac:cxnSpMkLst>
            <pc:docMk/>
            <pc:sldMk cId="241247518" sldId="353"/>
            <ac:cxnSpMk id="23" creationId="{1D2106E7-BA97-E94C-9420-DFDA46884E7F}"/>
          </ac:cxnSpMkLst>
        </pc:cxnChg>
        <pc:cxnChg chg="add mod">
          <ac:chgData name="Teo Xue Jun" userId="0ec9196c-e60d-4330-a032-9d5d7c3c7f89" providerId="ADAL" clId="{C8F0C296-DCBE-F146-83D0-F3B2A427DC22}" dt="2020-10-06T10:06:32.863" v="9570" actId="1076"/>
          <ac:cxnSpMkLst>
            <pc:docMk/>
            <pc:sldMk cId="241247518" sldId="353"/>
            <ac:cxnSpMk id="44" creationId="{A947851B-A6BB-1941-880A-DEA90AD21D77}"/>
          </ac:cxnSpMkLst>
        </pc:cxnChg>
        <pc:cxnChg chg="del mod">
          <ac:chgData name="Teo Xue Jun" userId="0ec9196c-e60d-4330-a032-9d5d7c3c7f89" providerId="ADAL" clId="{C8F0C296-DCBE-F146-83D0-F3B2A427DC22}" dt="2020-10-06T10:02:15.193" v="9434" actId="478"/>
          <ac:cxnSpMkLst>
            <pc:docMk/>
            <pc:sldMk cId="241247518" sldId="353"/>
            <ac:cxnSpMk id="48" creationId="{E611B644-1060-A841-96BD-FF42E2108AC1}"/>
          </ac:cxnSpMkLst>
        </pc:cxnChg>
        <pc:cxnChg chg="add del">
          <ac:chgData name="Teo Xue Jun" userId="0ec9196c-e60d-4330-a032-9d5d7c3c7f89" providerId="ADAL" clId="{C8F0C296-DCBE-F146-83D0-F3B2A427DC22}" dt="2020-10-06T10:06:28.906" v="9569" actId="478"/>
          <ac:cxnSpMkLst>
            <pc:docMk/>
            <pc:sldMk cId="241247518" sldId="353"/>
            <ac:cxnSpMk id="55" creationId="{BC69BA48-D320-CE4B-A1FA-2011F4D1E641}"/>
          </ac:cxnSpMkLst>
        </pc:cxnChg>
        <pc:cxnChg chg="add mod">
          <ac:chgData name="Teo Xue Jun" userId="0ec9196c-e60d-4330-a032-9d5d7c3c7f89" providerId="ADAL" clId="{C8F0C296-DCBE-F146-83D0-F3B2A427DC22}" dt="2020-10-06T10:07:32.700" v="9610" actId="1076"/>
          <ac:cxnSpMkLst>
            <pc:docMk/>
            <pc:sldMk cId="241247518" sldId="353"/>
            <ac:cxnSpMk id="59" creationId="{98FA3D3F-793D-1A43-869B-04D9849C7984}"/>
          </ac:cxnSpMkLst>
        </pc:cxnChg>
        <pc:cxnChg chg="add mod">
          <ac:chgData name="Teo Xue Jun" userId="0ec9196c-e60d-4330-a032-9d5d7c3c7f89" providerId="ADAL" clId="{C8F0C296-DCBE-F146-83D0-F3B2A427DC22}" dt="2020-10-06T10:08:08.550" v="9624" actId="1076"/>
          <ac:cxnSpMkLst>
            <pc:docMk/>
            <pc:sldMk cId="241247518" sldId="353"/>
            <ac:cxnSpMk id="63" creationId="{64384159-EC9B-8041-AC54-5FEE931547EA}"/>
          </ac:cxnSpMkLst>
        </pc:cxnChg>
        <pc:cxnChg chg="add mod">
          <ac:chgData name="Teo Xue Jun" userId="0ec9196c-e60d-4330-a032-9d5d7c3c7f89" providerId="ADAL" clId="{C8F0C296-DCBE-F146-83D0-F3B2A427DC22}" dt="2020-10-06T10:08:22.906" v="9626" actId="14100"/>
          <ac:cxnSpMkLst>
            <pc:docMk/>
            <pc:sldMk cId="241247518" sldId="353"/>
            <ac:cxnSpMk id="66" creationId="{45362A44-FCE0-C642-83DF-C97B77DA4055}"/>
          </ac:cxnSpMkLst>
        </pc:cxnChg>
      </pc:sldChg>
      <pc:sldChg chg="addSp delSp modSp add mod modClrScheme chgLayout">
        <pc:chgData name="Teo Xue Jun" userId="0ec9196c-e60d-4330-a032-9d5d7c3c7f89" providerId="ADAL" clId="{C8F0C296-DCBE-F146-83D0-F3B2A427DC22}" dt="2020-10-06T10:19:48.048" v="9673" actId="20577"/>
        <pc:sldMkLst>
          <pc:docMk/>
          <pc:sldMk cId="1049042516" sldId="354"/>
        </pc:sldMkLst>
        <pc:spChg chg="del mod ord">
          <ac:chgData name="Teo Xue Jun" userId="0ec9196c-e60d-4330-a032-9d5d7c3c7f89" providerId="ADAL" clId="{C8F0C296-DCBE-F146-83D0-F3B2A427DC22}" dt="2020-10-06T10:19:40.283" v="9652" actId="700"/>
          <ac:spMkLst>
            <pc:docMk/>
            <pc:sldMk cId="1049042516" sldId="354"/>
            <ac:spMk id="2" creationId="{3680FF2D-E810-1440-A59C-710C66A5FD18}"/>
          </ac:spMkLst>
        </pc:spChg>
        <pc:spChg chg="del mod ord">
          <ac:chgData name="Teo Xue Jun" userId="0ec9196c-e60d-4330-a032-9d5d7c3c7f89" providerId="ADAL" clId="{C8F0C296-DCBE-F146-83D0-F3B2A427DC22}" dt="2020-10-06T10:19:40.283" v="9652" actId="700"/>
          <ac:spMkLst>
            <pc:docMk/>
            <pc:sldMk cId="1049042516" sldId="354"/>
            <ac:spMk id="3" creationId="{43EE72FA-8AB4-5440-BF6D-08D26531EE07}"/>
          </ac:spMkLst>
        </pc:spChg>
        <pc:spChg chg="add mod ord">
          <ac:chgData name="Teo Xue Jun" userId="0ec9196c-e60d-4330-a032-9d5d7c3c7f89" providerId="ADAL" clId="{C8F0C296-DCBE-F146-83D0-F3B2A427DC22}" dt="2020-10-06T10:19:48.048" v="9673" actId="20577"/>
          <ac:spMkLst>
            <pc:docMk/>
            <pc:sldMk cId="1049042516" sldId="354"/>
            <ac:spMk id="4" creationId="{AD927D75-935F-C94B-93E6-FDEF159122D4}"/>
          </ac:spMkLst>
        </pc:spChg>
        <pc:spChg chg="add mod ord">
          <ac:chgData name="Teo Xue Jun" userId="0ec9196c-e60d-4330-a032-9d5d7c3c7f89" providerId="ADAL" clId="{C8F0C296-DCBE-F146-83D0-F3B2A427DC22}" dt="2020-10-06T10:19:40.283" v="9652" actId="700"/>
          <ac:spMkLst>
            <pc:docMk/>
            <pc:sldMk cId="1049042516" sldId="354"/>
            <ac:spMk id="5" creationId="{730C4041-BA06-0942-9E84-72FAAF100F83}"/>
          </ac:spMkLst>
        </pc:spChg>
      </pc:sldChg>
      <pc:sldChg chg="addSp delSp modSp add del mod">
        <pc:chgData name="Teo Xue Jun" userId="0ec9196c-e60d-4330-a032-9d5d7c3c7f89" providerId="ADAL" clId="{C8F0C296-DCBE-F146-83D0-F3B2A427DC22}" dt="2020-10-06T10:14:07.895" v="9643"/>
        <pc:sldMkLst>
          <pc:docMk/>
          <pc:sldMk cId="2367916259" sldId="354"/>
        </pc:sldMkLst>
        <pc:spChg chg="add del mod">
          <ac:chgData name="Teo Xue Jun" userId="0ec9196c-e60d-4330-a032-9d5d7c3c7f89" providerId="ADAL" clId="{C8F0C296-DCBE-F146-83D0-F3B2A427DC22}" dt="2020-10-06T10:14:07.314" v="9642" actId="11529"/>
          <ac:spMkLst>
            <pc:docMk/>
            <pc:sldMk cId="2367916259" sldId="354"/>
            <ac:spMk id="3" creationId="{12C77340-67A2-5B4C-B2FF-3C2EDC5EEAC1}"/>
          </ac:spMkLst>
        </pc:spChg>
      </pc:sldChg>
      <pc:sldChg chg="modSp add mod">
        <pc:chgData name="Teo Xue Jun" userId="0ec9196c-e60d-4330-a032-9d5d7c3c7f89" providerId="ADAL" clId="{C8F0C296-DCBE-F146-83D0-F3B2A427DC22}" dt="2020-10-06T10:20:13.322" v="9694" actId="20577"/>
        <pc:sldMkLst>
          <pc:docMk/>
          <pc:sldMk cId="1404312071" sldId="355"/>
        </pc:sldMkLst>
        <pc:spChg chg="mod">
          <ac:chgData name="Teo Xue Jun" userId="0ec9196c-e60d-4330-a032-9d5d7c3c7f89" providerId="ADAL" clId="{C8F0C296-DCBE-F146-83D0-F3B2A427DC22}" dt="2020-10-06T10:20:13.322" v="9694" actId="20577"/>
          <ac:spMkLst>
            <pc:docMk/>
            <pc:sldMk cId="1404312071" sldId="355"/>
            <ac:spMk id="4" creationId="{AD927D75-935F-C94B-93E6-FDEF159122D4}"/>
          </ac:spMkLst>
        </pc:spChg>
      </pc:sldChg>
      <pc:sldChg chg="modSp add mod">
        <pc:chgData name="Teo Xue Jun" userId="0ec9196c-e60d-4330-a032-9d5d7c3c7f89" providerId="ADAL" clId="{C8F0C296-DCBE-F146-83D0-F3B2A427DC22}" dt="2020-10-06T10:20:32.334" v="9721" actId="20577"/>
        <pc:sldMkLst>
          <pc:docMk/>
          <pc:sldMk cId="832389944" sldId="356"/>
        </pc:sldMkLst>
        <pc:spChg chg="mod">
          <ac:chgData name="Teo Xue Jun" userId="0ec9196c-e60d-4330-a032-9d5d7c3c7f89" providerId="ADAL" clId="{C8F0C296-DCBE-F146-83D0-F3B2A427DC22}" dt="2020-10-06T10:20:32.334" v="9721" actId="20577"/>
          <ac:spMkLst>
            <pc:docMk/>
            <pc:sldMk cId="832389944" sldId="356"/>
            <ac:spMk id="4" creationId="{AD927D75-935F-C94B-93E6-FDEF159122D4}"/>
          </ac:spMkLst>
        </pc:spChg>
      </pc:sldChg>
      <pc:sldChg chg="modSp add mod">
        <pc:chgData name="Teo Xue Jun" userId="0ec9196c-e60d-4330-a032-9d5d7c3c7f89" providerId="ADAL" clId="{C8F0C296-DCBE-F146-83D0-F3B2A427DC22}" dt="2020-10-06T10:21:17.294" v="9759" actId="20577"/>
        <pc:sldMkLst>
          <pc:docMk/>
          <pc:sldMk cId="3331797804" sldId="357"/>
        </pc:sldMkLst>
        <pc:spChg chg="mod">
          <ac:chgData name="Teo Xue Jun" userId="0ec9196c-e60d-4330-a032-9d5d7c3c7f89" providerId="ADAL" clId="{C8F0C296-DCBE-F146-83D0-F3B2A427DC22}" dt="2020-10-06T10:21:17.294" v="9759" actId="20577"/>
          <ac:spMkLst>
            <pc:docMk/>
            <pc:sldMk cId="3331797804" sldId="357"/>
            <ac:spMk id="4" creationId="{AD927D75-935F-C94B-93E6-FDEF159122D4}"/>
          </ac:spMkLst>
        </pc:spChg>
      </pc:sldChg>
      <pc:sldChg chg="modSp add">
        <pc:chgData name="Teo Xue Jun" userId="0ec9196c-e60d-4330-a032-9d5d7c3c7f89" providerId="ADAL" clId="{C8F0C296-DCBE-F146-83D0-F3B2A427DC22}" dt="2020-10-06T10:24:00.948" v="9761"/>
        <pc:sldMkLst>
          <pc:docMk/>
          <pc:sldMk cId="2190382551" sldId="358"/>
        </pc:sldMkLst>
        <pc:spChg chg="mod">
          <ac:chgData name="Teo Xue Jun" userId="0ec9196c-e60d-4330-a032-9d5d7c3c7f89" providerId="ADAL" clId="{C8F0C296-DCBE-F146-83D0-F3B2A427DC22}" dt="2020-10-06T10:24:00.948" v="9761"/>
          <ac:spMkLst>
            <pc:docMk/>
            <pc:sldMk cId="2190382551" sldId="358"/>
            <ac:spMk id="4" creationId="{AD927D75-935F-C94B-93E6-FDEF159122D4}"/>
          </ac:spMkLst>
        </pc:spChg>
      </pc:sldChg>
      <pc:sldChg chg="modSp add mod">
        <pc:chgData name="Teo Xue Jun" userId="0ec9196c-e60d-4330-a032-9d5d7c3c7f89" providerId="ADAL" clId="{C8F0C296-DCBE-F146-83D0-F3B2A427DC22}" dt="2020-10-07T03:01:18.409" v="10110" actId="20577"/>
        <pc:sldMkLst>
          <pc:docMk/>
          <pc:sldMk cId="75768989" sldId="359"/>
        </pc:sldMkLst>
        <pc:spChg chg="mod">
          <ac:chgData name="Teo Xue Jun" userId="0ec9196c-e60d-4330-a032-9d5d7c3c7f89" providerId="ADAL" clId="{C8F0C296-DCBE-F146-83D0-F3B2A427DC22}" dt="2020-10-07T02:57:26.512" v="9801" actId="20577"/>
          <ac:spMkLst>
            <pc:docMk/>
            <pc:sldMk cId="75768989" sldId="359"/>
            <ac:spMk id="2" creationId="{D51EC114-94CE-384D-8D84-DA7A1FB42CDC}"/>
          </ac:spMkLst>
        </pc:spChg>
        <pc:spChg chg="mod">
          <ac:chgData name="Teo Xue Jun" userId="0ec9196c-e60d-4330-a032-9d5d7c3c7f89" providerId="ADAL" clId="{C8F0C296-DCBE-F146-83D0-F3B2A427DC22}" dt="2020-10-07T03:01:18.409" v="10110" actId="20577"/>
          <ac:spMkLst>
            <pc:docMk/>
            <pc:sldMk cId="75768989" sldId="359"/>
            <ac:spMk id="3" creationId="{DB60C136-2516-CD4E-BB80-EA797DDEB514}"/>
          </ac:spMkLst>
        </pc:spChg>
      </pc:sldChg>
      <pc:sldChg chg="modSp add mod">
        <pc:chgData name="Teo Xue Jun" userId="0ec9196c-e60d-4330-a032-9d5d7c3c7f89" providerId="ADAL" clId="{C8F0C296-DCBE-F146-83D0-F3B2A427DC22}" dt="2020-10-12T02:59:06.231" v="10140" actId="20577"/>
        <pc:sldMkLst>
          <pc:docMk/>
          <pc:sldMk cId="1793959874" sldId="360"/>
        </pc:sldMkLst>
        <pc:spChg chg="mod">
          <ac:chgData name="Teo Xue Jun" userId="0ec9196c-e60d-4330-a032-9d5d7c3c7f89" providerId="ADAL" clId="{C8F0C296-DCBE-F146-83D0-F3B2A427DC22}" dt="2020-10-12T02:59:06.231" v="10140" actId="20577"/>
          <ac:spMkLst>
            <pc:docMk/>
            <pc:sldMk cId="1793959874" sldId="360"/>
            <ac:spMk id="2" creationId="{C8E1A20D-6AA2-FA43-8D24-841163C1076E}"/>
          </ac:spMkLst>
        </pc:spChg>
      </pc:sldChg>
      <pc:sldChg chg="addSp delSp modSp add mod setBg">
        <pc:chgData name="Teo Xue Jun" userId="0ec9196c-e60d-4330-a032-9d5d7c3c7f89" providerId="ADAL" clId="{C8F0C296-DCBE-F146-83D0-F3B2A427DC22}" dt="2020-10-12T03:50:14.443" v="10191" actId="26606"/>
        <pc:sldMkLst>
          <pc:docMk/>
          <pc:sldMk cId="4088215971" sldId="361"/>
        </pc:sldMkLst>
        <pc:spChg chg="mod">
          <ac:chgData name="Teo Xue Jun" userId="0ec9196c-e60d-4330-a032-9d5d7c3c7f89" providerId="ADAL" clId="{C8F0C296-DCBE-F146-83D0-F3B2A427DC22}" dt="2020-10-12T03:50:14.443" v="10191" actId="26606"/>
          <ac:spMkLst>
            <pc:docMk/>
            <pc:sldMk cId="4088215971" sldId="361"/>
            <ac:spMk id="2" creationId="{45A6A21D-9EC0-A545-9D16-BBC146DA7A69}"/>
          </ac:spMkLst>
        </pc:spChg>
        <pc:spChg chg="del">
          <ac:chgData name="Teo Xue Jun" userId="0ec9196c-e60d-4330-a032-9d5d7c3c7f89" providerId="ADAL" clId="{C8F0C296-DCBE-F146-83D0-F3B2A427DC22}" dt="2020-10-12T03:50:14.443" v="10191" actId="26606"/>
          <ac:spMkLst>
            <pc:docMk/>
            <pc:sldMk cId="4088215971" sldId="361"/>
            <ac:spMk id="3" creationId="{E423EC30-2617-1842-B0B4-5F35AC874B3D}"/>
          </ac:spMkLst>
        </pc:spChg>
        <pc:spChg chg="add">
          <ac:chgData name="Teo Xue Jun" userId="0ec9196c-e60d-4330-a032-9d5d7c3c7f89" providerId="ADAL" clId="{C8F0C296-DCBE-F146-83D0-F3B2A427DC22}" dt="2020-10-12T03:50:14.443" v="10191" actId="26606"/>
          <ac:spMkLst>
            <pc:docMk/>
            <pc:sldMk cId="4088215971" sldId="361"/>
            <ac:spMk id="10" creationId="{35555856-9970-4BC3-9AA9-6A917F53AFBD}"/>
          </ac:spMkLst>
        </pc:spChg>
        <pc:spChg chg="add">
          <ac:chgData name="Teo Xue Jun" userId="0ec9196c-e60d-4330-a032-9d5d7c3c7f89" providerId="ADAL" clId="{C8F0C296-DCBE-F146-83D0-F3B2A427DC22}" dt="2020-10-12T03:50:14.443" v="10191" actId="26606"/>
          <ac:spMkLst>
            <pc:docMk/>
            <pc:sldMk cId="4088215971" sldId="361"/>
            <ac:spMk id="14" creationId="{13722DD7-BA73-4776-93A3-94491FEF7260}"/>
          </ac:spMkLst>
        </pc:spChg>
        <pc:picChg chg="add">
          <ac:chgData name="Teo Xue Jun" userId="0ec9196c-e60d-4330-a032-9d5d7c3c7f89" providerId="ADAL" clId="{C8F0C296-DCBE-F146-83D0-F3B2A427DC22}" dt="2020-10-12T03:50:14.443" v="10191" actId="26606"/>
          <ac:picMkLst>
            <pc:docMk/>
            <pc:sldMk cId="4088215971" sldId="361"/>
            <ac:picMk id="7" creationId="{1A2F719C-DAB7-4636-90B5-4FB82A97BBC2}"/>
          </ac:picMkLst>
        </pc:picChg>
        <pc:picChg chg="add">
          <ac:chgData name="Teo Xue Jun" userId="0ec9196c-e60d-4330-a032-9d5d7c3c7f89" providerId="ADAL" clId="{C8F0C296-DCBE-F146-83D0-F3B2A427DC22}" dt="2020-10-12T03:50:14.443" v="10191" actId="26606"/>
          <ac:picMkLst>
            <pc:docMk/>
            <pc:sldMk cId="4088215971" sldId="361"/>
            <ac:picMk id="12" creationId="{7F487851-BFAF-46D8-A1ED-50CAD6E46F59}"/>
          </ac:picMkLst>
        </pc:picChg>
      </pc:sldChg>
    </pc:docChg>
  </pc:docChgLst>
  <pc:docChgLst>
    <pc:chgData name="Teo Xue Jun" userId="0ec9196c-e60d-4330-a032-9d5d7c3c7f89" providerId="ADAL" clId="{E3AACE74-3FC8-3645-AC9A-C7747C9C7EE7}"/>
    <pc:docChg chg="undo custSel addSld delSld modSld modSection">
      <pc:chgData name="Teo Xue Jun" userId="0ec9196c-e60d-4330-a032-9d5d7c3c7f89" providerId="ADAL" clId="{E3AACE74-3FC8-3645-AC9A-C7747C9C7EE7}" dt="2021-01-19T03:09:16.677" v="4791" actId="20577"/>
      <pc:docMkLst>
        <pc:docMk/>
      </pc:docMkLst>
      <pc:sldChg chg="addSp delSp modSp new mod modClrScheme modAnim chgLayout">
        <pc:chgData name="Teo Xue Jun" userId="0ec9196c-e60d-4330-a032-9d5d7c3c7f89" providerId="ADAL" clId="{E3AACE74-3FC8-3645-AC9A-C7747C9C7EE7}" dt="2021-01-18T06:30:45.326" v="4649"/>
        <pc:sldMkLst>
          <pc:docMk/>
          <pc:sldMk cId="3117173721" sldId="363"/>
        </pc:sldMkLst>
        <pc:spChg chg="mod ord">
          <ac:chgData name="Teo Xue Jun" userId="0ec9196c-e60d-4330-a032-9d5d7c3c7f89" providerId="ADAL" clId="{E3AACE74-3FC8-3645-AC9A-C7747C9C7EE7}" dt="2021-01-12T01:53:19.276" v="195" actId="20577"/>
          <ac:spMkLst>
            <pc:docMk/>
            <pc:sldMk cId="3117173721" sldId="363"/>
            <ac:spMk id="2" creationId="{E5C39FC5-E908-844C-A268-2F3ABFBA7BF6}"/>
          </ac:spMkLst>
        </pc:spChg>
        <pc:spChg chg="del mod ord">
          <ac:chgData name="Teo Xue Jun" userId="0ec9196c-e60d-4330-a032-9d5d7c3c7f89" providerId="ADAL" clId="{E3AACE74-3FC8-3645-AC9A-C7747C9C7EE7}" dt="2021-01-12T01:52:28.608" v="61" actId="700"/>
          <ac:spMkLst>
            <pc:docMk/>
            <pc:sldMk cId="3117173721" sldId="363"/>
            <ac:spMk id="3" creationId="{83545A65-6DF1-1D48-9B48-B427B43B1B08}"/>
          </ac:spMkLst>
        </pc:spChg>
        <pc:spChg chg="add mod ord">
          <ac:chgData name="Teo Xue Jun" userId="0ec9196c-e60d-4330-a032-9d5d7c3c7f89" providerId="ADAL" clId="{E3AACE74-3FC8-3645-AC9A-C7747C9C7EE7}" dt="2021-01-12T02:57:01.133" v="295" actId="14100"/>
          <ac:spMkLst>
            <pc:docMk/>
            <pc:sldMk cId="3117173721" sldId="363"/>
            <ac:spMk id="4" creationId="{FCB29BEE-1CBF-E949-9F06-5FB7B04A04EA}"/>
          </ac:spMkLst>
        </pc:spChg>
        <pc:spChg chg="add mod ord">
          <ac:chgData name="Teo Xue Jun" userId="0ec9196c-e60d-4330-a032-9d5d7c3c7f89" providerId="ADAL" clId="{E3AACE74-3FC8-3645-AC9A-C7747C9C7EE7}" dt="2021-01-18T06:30:26.162" v="4648" actId="207"/>
          <ac:spMkLst>
            <pc:docMk/>
            <pc:sldMk cId="3117173721" sldId="363"/>
            <ac:spMk id="5" creationId="{26923F9A-5FBD-EE43-96A7-0C2D090E341D}"/>
          </ac:spMkLst>
        </pc:spChg>
        <pc:spChg chg="add del mod ord">
          <ac:chgData name="Teo Xue Jun" userId="0ec9196c-e60d-4330-a032-9d5d7c3c7f89" providerId="ADAL" clId="{E3AACE74-3FC8-3645-AC9A-C7747C9C7EE7}" dt="2021-01-12T02:57:04.516" v="296" actId="478"/>
          <ac:spMkLst>
            <pc:docMk/>
            <pc:sldMk cId="3117173721" sldId="363"/>
            <ac:spMk id="6" creationId="{20D23D27-B003-394C-A9E4-16FD0785AD13}"/>
          </ac:spMkLst>
        </pc:spChg>
        <pc:spChg chg="add del mod ord">
          <ac:chgData name="Teo Xue Jun" userId="0ec9196c-e60d-4330-a032-9d5d7c3c7f89" providerId="ADAL" clId="{E3AACE74-3FC8-3645-AC9A-C7747C9C7EE7}" dt="2021-01-12T02:57:04.516" v="296" actId="478"/>
          <ac:spMkLst>
            <pc:docMk/>
            <pc:sldMk cId="3117173721" sldId="363"/>
            <ac:spMk id="7" creationId="{8C40EC46-4EC4-A44E-9165-74D66E66E3F8}"/>
          </ac:spMkLst>
        </pc:spChg>
        <pc:spChg chg="add del mod">
          <ac:chgData name="Teo Xue Jun" userId="0ec9196c-e60d-4330-a032-9d5d7c3c7f89" providerId="ADAL" clId="{E3AACE74-3FC8-3645-AC9A-C7747C9C7EE7}" dt="2021-01-12T02:57:09.296" v="297" actId="478"/>
          <ac:spMkLst>
            <pc:docMk/>
            <pc:sldMk cId="3117173721" sldId="363"/>
            <ac:spMk id="9" creationId="{9C2CF6C2-7D0B-144A-AED0-5A0DBD075686}"/>
          </ac:spMkLst>
        </pc:spChg>
        <pc:spChg chg="add del mod">
          <ac:chgData name="Teo Xue Jun" userId="0ec9196c-e60d-4330-a032-9d5d7c3c7f89" providerId="ADAL" clId="{E3AACE74-3FC8-3645-AC9A-C7747C9C7EE7}" dt="2021-01-12T02:57:09.296" v="297" actId="478"/>
          <ac:spMkLst>
            <pc:docMk/>
            <pc:sldMk cId="3117173721" sldId="363"/>
            <ac:spMk id="11" creationId="{83014DB0-BB2F-FE4E-AA93-A081ED1CDC52}"/>
          </ac:spMkLst>
        </pc:spChg>
        <pc:spChg chg="add mod">
          <ac:chgData name="Teo Xue Jun" userId="0ec9196c-e60d-4330-a032-9d5d7c3c7f89" providerId="ADAL" clId="{E3AACE74-3FC8-3645-AC9A-C7747C9C7EE7}" dt="2021-01-12T02:57:39.797" v="336" actId="20577"/>
          <ac:spMkLst>
            <pc:docMk/>
            <pc:sldMk cId="3117173721" sldId="363"/>
            <ac:spMk id="12" creationId="{FFD29243-1D1C-D04A-B616-B0306518325C}"/>
          </ac:spMkLst>
        </pc:spChg>
        <pc:spChg chg="add mod">
          <ac:chgData name="Teo Xue Jun" userId="0ec9196c-e60d-4330-a032-9d5d7c3c7f89" providerId="ADAL" clId="{E3AACE74-3FC8-3645-AC9A-C7747C9C7EE7}" dt="2021-01-18T06:30:26.162" v="4648" actId="207"/>
          <ac:spMkLst>
            <pc:docMk/>
            <pc:sldMk cId="3117173721" sldId="363"/>
            <ac:spMk id="13" creationId="{5BF7AE98-FA26-2C4F-BEAC-18FA988777E3}"/>
          </ac:spMkLst>
        </pc:spChg>
        <pc:spChg chg="add mod">
          <ac:chgData name="Teo Xue Jun" userId="0ec9196c-e60d-4330-a032-9d5d7c3c7f89" providerId="ADAL" clId="{E3AACE74-3FC8-3645-AC9A-C7747C9C7EE7}" dt="2021-01-12T02:57:54.485" v="345" actId="20577"/>
          <ac:spMkLst>
            <pc:docMk/>
            <pc:sldMk cId="3117173721" sldId="363"/>
            <ac:spMk id="14" creationId="{E46884B0-4D8B-D141-84ED-11452B01CB65}"/>
          </ac:spMkLst>
        </pc:spChg>
        <pc:spChg chg="add mod">
          <ac:chgData name="Teo Xue Jun" userId="0ec9196c-e60d-4330-a032-9d5d7c3c7f89" providerId="ADAL" clId="{E3AACE74-3FC8-3645-AC9A-C7747C9C7EE7}" dt="2021-01-18T06:30:26.162" v="4648" actId="207"/>
          <ac:spMkLst>
            <pc:docMk/>
            <pc:sldMk cId="3117173721" sldId="363"/>
            <ac:spMk id="15" creationId="{65848683-BA7E-6146-BA4A-14331F30A787}"/>
          </ac:spMkLst>
        </pc:spChg>
      </pc:sldChg>
      <pc:sldChg chg="addSp delSp modSp new mod modClrScheme chgLayout">
        <pc:chgData name="Teo Xue Jun" userId="0ec9196c-e60d-4330-a032-9d5d7c3c7f89" providerId="ADAL" clId="{E3AACE74-3FC8-3645-AC9A-C7747C9C7EE7}" dt="2021-01-18T06:31:31.776" v="4658" actId="20577"/>
        <pc:sldMkLst>
          <pc:docMk/>
          <pc:sldMk cId="228394097" sldId="364"/>
        </pc:sldMkLst>
        <pc:spChg chg="del mod ord">
          <ac:chgData name="Teo Xue Jun" userId="0ec9196c-e60d-4330-a032-9d5d7c3c7f89" providerId="ADAL" clId="{E3AACE74-3FC8-3645-AC9A-C7747C9C7EE7}" dt="2021-01-14T09:07:53.536" v="484" actId="700"/>
          <ac:spMkLst>
            <pc:docMk/>
            <pc:sldMk cId="228394097" sldId="364"/>
            <ac:spMk id="2" creationId="{94B55BE1-D8AB-A049-A9FF-793D4087EDCC}"/>
          </ac:spMkLst>
        </pc:spChg>
        <pc:spChg chg="del">
          <ac:chgData name="Teo Xue Jun" userId="0ec9196c-e60d-4330-a032-9d5d7c3c7f89" providerId="ADAL" clId="{E3AACE74-3FC8-3645-AC9A-C7747C9C7EE7}" dt="2021-01-14T09:07:53.536" v="484" actId="700"/>
          <ac:spMkLst>
            <pc:docMk/>
            <pc:sldMk cId="228394097" sldId="364"/>
            <ac:spMk id="3" creationId="{A0B07F9A-B60B-0747-9807-D430330D50C9}"/>
          </ac:spMkLst>
        </pc:spChg>
        <pc:spChg chg="del mod ord">
          <ac:chgData name="Teo Xue Jun" userId="0ec9196c-e60d-4330-a032-9d5d7c3c7f89" providerId="ADAL" clId="{E3AACE74-3FC8-3645-AC9A-C7747C9C7EE7}" dt="2021-01-14T09:07:53.536" v="484" actId="700"/>
          <ac:spMkLst>
            <pc:docMk/>
            <pc:sldMk cId="228394097" sldId="364"/>
            <ac:spMk id="4" creationId="{73015226-6335-5845-AC16-AFF67F4C06E1}"/>
          </ac:spMkLst>
        </pc:spChg>
        <pc:spChg chg="del">
          <ac:chgData name="Teo Xue Jun" userId="0ec9196c-e60d-4330-a032-9d5d7c3c7f89" providerId="ADAL" clId="{E3AACE74-3FC8-3645-AC9A-C7747C9C7EE7}" dt="2021-01-14T09:07:53.536" v="484" actId="700"/>
          <ac:spMkLst>
            <pc:docMk/>
            <pc:sldMk cId="228394097" sldId="364"/>
            <ac:spMk id="5" creationId="{B3472461-2DD3-0240-ABEF-DE82E90CACD5}"/>
          </ac:spMkLst>
        </pc:spChg>
        <pc:spChg chg="del">
          <ac:chgData name="Teo Xue Jun" userId="0ec9196c-e60d-4330-a032-9d5d7c3c7f89" providerId="ADAL" clId="{E3AACE74-3FC8-3645-AC9A-C7747C9C7EE7}" dt="2021-01-14T09:07:53.536" v="484" actId="700"/>
          <ac:spMkLst>
            <pc:docMk/>
            <pc:sldMk cId="228394097" sldId="364"/>
            <ac:spMk id="6" creationId="{2730D113-37D6-7B43-9BA9-CF9F51087A41}"/>
          </ac:spMkLst>
        </pc:spChg>
        <pc:spChg chg="add mod ord">
          <ac:chgData name="Teo Xue Jun" userId="0ec9196c-e60d-4330-a032-9d5d7c3c7f89" providerId="ADAL" clId="{E3AACE74-3FC8-3645-AC9A-C7747C9C7EE7}" dt="2021-01-18T06:31:31.776" v="4658" actId="20577"/>
          <ac:spMkLst>
            <pc:docMk/>
            <pc:sldMk cId="228394097" sldId="364"/>
            <ac:spMk id="7" creationId="{2571942C-3EE0-F140-956B-70B12F744CFD}"/>
          </ac:spMkLst>
        </pc:spChg>
        <pc:spChg chg="add mod ord">
          <ac:chgData name="Teo Xue Jun" userId="0ec9196c-e60d-4330-a032-9d5d7c3c7f89" providerId="ADAL" clId="{E3AACE74-3FC8-3645-AC9A-C7747C9C7EE7}" dt="2021-01-14T09:19:19.801" v="1032" actId="27636"/>
          <ac:spMkLst>
            <pc:docMk/>
            <pc:sldMk cId="228394097" sldId="364"/>
            <ac:spMk id="8" creationId="{FF331A3A-A311-B042-9737-10921425961F}"/>
          </ac:spMkLst>
        </pc:spChg>
        <pc:spChg chg="add mod">
          <ac:chgData name="Teo Xue Jun" userId="0ec9196c-e60d-4330-a032-9d5d7c3c7f89" providerId="ADAL" clId="{E3AACE74-3FC8-3645-AC9A-C7747C9C7EE7}" dt="2021-01-14T09:19:56.924" v="1046" actId="1076"/>
          <ac:spMkLst>
            <pc:docMk/>
            <pc:sldMk cId="228394097" sldId="364"/>
            <ac:spMk id="9" creationId="{644FF588-67AA-004E-9610-7E3E7AFEA2CC}"/>
          </ac:spMkLst>
        </pc:spChg>
        <pc:spChg chg="add mod">
          <ac:chgData name="Teo Xue Jun" userId="0ec9196c-e60d-4330-a032-9d5d7c3c7f89" providerId="ADAL" clId="{E3AACE74-3FC8-3645-AC9A-C7747C9C7EE7}" dt="2021-01-14T09:19:59.292" v="1047" actId="1076"/>
          <ac:spMkLst>
            <pc:docMk/>
            <pc:sldMk cId="228394097" sldId="364"/>
            <ac:spMk id="10" creationId="{6FA98E9A-998E-DE4B-8CA0-DBEDDB29871A}"/>
          </ac:spMkLst>
        </pc:spChg>
        <pc:spChg chg="add mod">
          <ac:chgData name="Teo Xue Jun" userId="0ec9196c-e60d-4330-a032-9d5d7c3c7f89" providerId="ADAL" clId="{E3AACE74-3FC8-3645-AC9A-C7747C9C7EE7}" dt="2021-01-14T09:20:10.480" v="1063" actId="20577"/>
          <ac:spMkLst>
            <pc:docMk/>
            <pc:sldMk cId="228394097" sldId="364"/>
            <ac:spMk id="11" creationId="{35185B6B-B87F-9D47-A11F-5432CB3CA9CE}"/>
          </ac:spMkLst>
        </pc:spChg>
        <pc:spChg chg="add mod">
          <ac:chgData name="Teo Xue Jun" userId="0ec9196c-e60d-4330-a032-9d5d7c3c7f89" providerId="ADAL" clId="{E3AACE74-3FC8-3645-AC9A-C7747C9C7EE7}" dt="2021-01-14T09:20:59.040" v="1072" actId="207"/>
          <ac:spMkLst>
            <pc:docMk/>
            <pc:sldMk cId="228394097" sldId="364"/>
            <ac:spMk id="14" creationId="{F713CE12-1584-4E49-800E-51E7606D2CFA}"/>
          </ac:spMkLst>
        </pc:spChg>
        <pc:spChg chg="add mod">
          <ac:chgData name="Teo Xue Jun" userId="0ec9196c-e60d-4330-a032-9d5d7c3c7f89" providerId="ADAL" clId="{E3AACE74-3FC8-3645-AC9A-C7747C9C7EE7}" dt="2021-01-14T09:21:12.643" v="1077" actId="14100"/>
          <ac:spMkLst>
            <pc:docMk/>
            <pc:sldMk cId="228394097" sldId="364"/>
            <ac:spMk id="15" creationId="{EFD13C48-EE46-5B43-A329-8FB2E344DB59}"/>
          </ac:spMkLst>
        </pc:spChg>
        <pc:spChg chg="add mod">
          <ac:chgData name="Teo Xue Jun" userId="0ec9196c-e60d-4330-a032-9d5d7c3c7f89" providerId="ADAL" clId="{E3AACE74-3FC8-3645-AC9A-C7747C9C7EE7}" dt="2021-01-14T09:21:40.356" v="1081" actId="207"/>
          <ac:spMkLst>
            <pc:docMk/>
            <pc:sldMk cId="228394097" sldId="364"/>
            <ac:spMk id="16" creationId="{094F8F49-C793-914C-9521-3354EC31941D}"/>
          </ac:spMkLst>
        </pc:spChg>
        <pc:spChg chg="add mod">
          <ac:chgData name="Teo Xue Jun" userId="0ec9196c-e60d-4330-a032-9d5d7c3c7f89" providerId="ADAL" clId="{E3AACE74-3FC8-3645-AC9A-C7747C9C7EE7}" dt="2021-01-15T02:06:27.343" v="1110" actId="20577"/>
          <ac:spMkLst>
            <pc:docMk/>
            <pc:sldMk cId="228394097" sldId="364"/>
            <ac:spMk id="17" creationId="{5FE54294-1432-FA4C-A9A8-6A116E2B1A90}"/>
          </ac:spMkLst>
        </pc:spChg>
        <pc:spChg chg="add mod">
          <ac:chgData name="Teo Xue Jun" userId="0ec9196c-e60d-4330-a032-9d5d7c3c7f89" providerId="ADAL" clId="{E3AACE74-3FC8-3645-AC9A-C7747C9C7EE7}" dt="2021-01-15T02:06:44.287" v="1129" actId="20577"/>
          <ac:spMkLst>
            <pc:docMk/>
            <pc:sldMk cId="228394097" sldId="364"/>
            <ac:spMk id="18" creationId="{50DC7B15-6D7D-994F-B057-E8EFEC8CE4AC}"/>
          </ac:spMkLst>
        </pc:spChg>
        <pc:spChg chg="add mod">
          <ac:chgData name="Teo Xue Jun" userId="0ec9196c-e60d-4330-a032-9d5d7c3c7f89" providerId="ADAL" clId="{E3AACE74-3FC8-3645-AC9A-C7747C9C7EE7}" dt="2021-01-15T02:06:58.274" v="1140" actId="20577"/>
          <ac:spMkLst>
            <pc:docMk/>
            <pc:sldMk cId="228394097" sldId="364"/>
            <ac:spMk id="19" creationId="{7C4E9C95-EAFF-3A49-9E7C-CA2B5A163EC0}"/>
          </ac:spMkLst>
        </pc:spChg>
        <pc:cxnChg chg="add del">
          <ac:chgData name="Teo Xue Jun" userId="0ec9196c-e60d-4330-a032-9d5d7c3c7f89" providerId="ADAL" clId="{E3AACE74-3FC8-3645-AC9A-C7747C9C7EE7}" dt="2021-01-14T09:20:25.620" v="1065" actId="11529"/>
          <ac:cxnSpMkLst>
            <pc:docMk/>
            <pc:sldMk cId="228394097" sldId="364"/>
            <ac:cxnSpMk id="13" creationId="{0FB380C0-02CF-E64C-B6F7-A5B32325897F}"/>
          </ac:cxnSpMkLst>
        </pc:cxnChg>
      </pc:sldChg>
      <pc:sldChg chg="modSp new mod">
        <pc:chgData name="Teo Xue Jun" userId="0ec9196c-e60d-4330-a032-9d5d7c3c7f89" providerId="ADAL" clId="{E3AACE74-3FC8-3645-AC9A-C7747C9C7EE7}" dt="2021-01-14T09:11:59.210" v="604" actId="20577"/>
        <pc:sldMkLst>
          <pc:docMk/>
          <pc:sldMk cId="2538881701" sldId="365"/>
        </pc:sldMkLst>
        <pc:spChg chg="mod">
          <ac:chgData name="Teo Xue Jun" userId="0ec9196c-e60d-4330-a032-9d5d7c3c7f89" providerId="ADAL" clId="{E3AACE74-3FC8-3645-AC9A-C7747C9C7EE7}" dt="2021-01-14T09:08:38.544" v="516" actId="20577"/>
          <ac:spMkLst>
            <pc:docMk/>
            <pc:sldMk cId="2538881701" sldId="365"/>
            <ac:spMk id="2" creationId="{5BC88FD3-7253-7D41-980C-CA69AAED21E7}"/>
          </ac:spMkLst>
        </pc:spChg>
        <pc:spChg chg="mod">
          <ac:chgData name="Teo Xue Jun" userId="0ec9196c-e60d-4330-a032-9d5d7c3c7f89" providerId="ADAL" clId="{E3AACE74-3FC8-3645-AC9A-C7747C9C7EE7}" dt="2021-01-14T09:11:59.210" v="604" actId="20577"/>
          <ac:spMkLst>
            <pc:docMk/>
            <pc:sldMk cId="2538881701" sldId="365"/>
            <ac:spMk id="3" creationId="{83E9180A-F5DD-D345-A2DE-6186C4D780A0}"/>
          </ac:spMkLst>
        </pc:spChg>
      </pc:sldChg>
      <pc:sldChg chg="addSp delSp modSp new mod">
        <pc:chgData name="Teo Xue Jun" userId="0ec9196c-e60d-4330-a032-9d5d7c3c7f89" providerId="ADAL" clId="{E3AACE74-3FC8-3645-AC9A-C7747C9C7EE7}" dt="2021-01-18T02:39:39.892" v="3925" actId="20577"/>
        <pc:sldMkLst>
          <pc:docMk/>
          <pc:sldMk cId="347346253" sldId="366"/>
        </pc:sldMkLst>
        <pc:spChg chg="mod">
          <ac:chgData name="Teo Xue Jun" userId="0ec9196c-e60d-4330-a032-9d5d7c3c7f89" providerId="ADAL" clId="{E3AACE74-3FC8-3645-AC9A-C7747C9C7EE7}" dt="2021-01-18T02:39:39.892" v="3925" actId="20577"/>
          <ac:spMkLst>
            <pc:docMk/>
            <pc:sldMk cId="347346253" sldId="366"/>
            <ac:spMk id="2" creationId="{CFEB0F84-C657-7346-8091-297CEB2B6E8A}"/>
          </ac:spMkLst>
        </pc:spChg>
        <pc:spChg chg="mod">
          <ac:chgData name="Teo Xue Jun" userId="0ec9196c-e60d-4330-a032-9d5d7c3c7f89" providerId="ADAL" clId="{E3AACE74-3FC8-3645-AC9A-C7747C9C7EE7}" dt="2021-01-18T02:13:48.875" v="3026" actId="27636"/>
          <ac:spMkLst>
            <pc:docMk/>
            <pc:sldMk cId="347346253" sldId="366"/>
            <ac:spMk id="3" creationId="{2736FB2D-4871-3643-A282-276A17071191}"/>
          </ac:spMkLst>
        </pc:spChg>
        <pc:spChg chg="add del mod">
          <ac:chgData name="Teo Xue Jun" userId="0ec9196c-e60d-4330-a032-9d5d7c3c7f89" providerId="ADAL" clId="{E3AACE74-3FC8-3645-AC9A-C7747C9C7EE7}" dt="2021-01-15T02:37:24.032" v="1476"/>
          <ac:spMkLst>
            <pc:docMk/>
            <pc:sldMk cId="347346253" sldId="366"/>
            <ac:spMk id="5" creationId="{D9E2B7B4-09E7-1E4A-AC76-05EC8C124180}"/>
          </ac:spMkLst>
        </pc:spChg>
        <pc:spChg chg="add del mod">
          <ac:chgData name="Teo Xue Jun" userId="0ec9196c-e60d-4330-a032-9d5d7c3c7f89" providerId="ADAL" clId="{E3AACE74-3FC8-3645-AC9A-C7747C9C7EE7}" dt="2021-01-15T02:37:30.133" v="1478"/>
          <ac:spMkLst>
            <pc:docMk/>
            <pc:sldMk cId="347346253" sldId="366"/>
            <ac:spMk id="7" creationId="{2B740790-404A-8A4F-BD39-9AE805196BAD}"/>
          </ac:spMkLst>
        </pc:spChg>
        <pc:spChg chg="add del mod">
          <ac:chgData name="Teo Xue Jun" userId="0ec9196c-e60d-4330-a032-9d5d7c3c7f89" providerId="ADAL" clId="{E3AACE74-3FC8-3645-AC9A-C7747C9C7EE7}" dt="2021-01-15T02:38:02.921" v="1482" actId="478"/>
          <ac:spMkLst>
            <pc:docMk/>
            <pc:sldMk cId="347346253" sldId="366"/>
            <ac:spMk id="9" creationId="{4DF1F282-721F-8644-BFB6-CE09F3CF284E}"/>
          </ac:spMkLst>
        </pc:spChg>
        <pc:spChg chg="add del mod">
          <ac:chgData name="Teo Xue Jun" userId="0ec9196c-e60d-4330-a032-9d5d7c3c7f89" providerId="ADAL" clId="{E3AACE74-3FC8-3645-AC9A-C7747C9C7EE7}" dt="2021-01-15T02:39:11.569" v="1487" actId="767"/>
          <ac:spMkLst>
            <pc:docMk/>
            <pc:sldMk cId="347346253" sldId="366"/>
            <ac:spMk id="10" creationId="{6294F73D-A4A0-0449-979C-2287E0AC10EB}"/>
          </ac:spMkLst>
        </pc:spChg>
        <pc:spChg chg="add del mod">
          <ac:chgData name="Teo Xue Jun" userId="0ec9196c-e60d-4330-a032-9d5d7c3c7f89" providerId="ADAL" clId="{E3AACE74-3FC8-3645-AC9A-C7747C9C7EE7}" dt="2021-01-15T02:39:30.772" v="1496" actId="767"/>
          <ac:spMkLst>
            <pc:docMk/>
            <pc:sldMk cId="347346253" sldId="366"/>
            <ac:spMk id="11" creationId="{F132B0B3-F63E-C24A-971C-AB08E5A1A0A9}"/>
          </ac:spMkLst>
        </pc:spChg>
        <pc:spChg chg="add del mod">
          <ac:chgData name="Teo Xue Jun" userId="0ec9196c-e60d-4330-a032-9d5d7c3c7f89" providerId="ADAL" clId="{E3AACE74-3FC8-3645-AC9A-C7747C9C7EE7}" dt="2021-01-15T02:39:42.283" v="1503" actId="767"/>
          <ac:spMkLst>
            <pc:docMk/>
            <pc:sldMk cId="347346253" sldId="366"/>
            <ac:spMk id="12" creationId="{98C60C31-3148-DB42-B259-9B4D51727ACE}"/>
          </ac:spMkLst>
        </pc:spChg>
        <pc:graphicFrameChg chg="add del mod">
          <ac:chgData name="Teo Xue Jun" userId="0ec9196c-e60d-4330-a032-9d5d7c3c7f89" providerId="ADAL" clId="{E3AACE74-3FC8-3645-AC9A-C7747C9C7EE7}" dt="2021-01-15T02:37:24.032" v="1476"/>
          <ac:graphicFrameMkLst>
            <pc:docMk/>
            <pc:sldMk cId="347346253" sldId="366"/>
            <ac:graphicFrameMk id="4" creationId="{2025135D-76F0-2C47-9721-19AC7035CE22}"/>
          </ac:graphicFrameMkLst>
        </pc:graphicFrameChg>
        <pc:graphicFrameChg chg="add del mod">
          <ac:chgData name="Teo Xue Jun" userId="0ec9196c-e60d-4330-a032-9d5d7c3c7f89" providerId="ADAL" clId="{E3AACE74-3FC8-3645-AC9A-C7747C9C7EE7}" dt="2021-01-15T02:37:30.133" v="1478"/>
          <ac:graphicFrameMkLst>
            <pc:docMk/>
            <pc:sldMk cId="347346253" sldId="366"/>
            <ac:graphicFrameMk id="6" creationId="{1C260D8A-8FB3-6B42-8C3E-D90A25EF0D96}"/>
          </ac:graphicFrameMkLst>
        </pc:graphicFrameChg>
        <pc:graphicFrameChg chg="add del mod">
          <ac:chgData name="Teo Xue Jun" userId="0ec9196c-e60d-4330-a032-9d5d7c3c7f89" providerId="ADAL" clId="{E3AACE74-3FC8-3645-AC9A-C7747C9C7EE7}" dt="2021-01-15T02:38:02.921" v="1482" actId="478"/>
          <ac:graphicFrameMkLst>
            <pc:docMk/>
            <pc:sldMk cId="347346253" sldId="366"/>
            <ac:graphicFrameMk id="8" creationId="{72DB9E9C-D3B6-9C47-828B-FC10EE82BC7A}"/>
          </ac:graphicFrameMkLst>
        </pc:graphicFrameChg>
      </pc:sldChg>
      <pc:sldChg chg="modSp add mod">
        <pc:chgData name="Teo Xue Jun" userId="0ec9196c-e60d-4330-a032-9d5d7c3c7f89" providerId="ADAL" clId="{E3AACE74-3FC8-3645-AC9A-C7747C9C7EE7}" dt="2021-01-18T02:39:23.621" v="3922" actId="20577"/>
        <pc:sldMkLst>
          <pc:docMk/>
          <pc:sldMk cId="436882521" sldId="367"/>
        </pc:sldMkLst>
        <pc:spChg chg="mod">
          <ac:chgData name="Teo Xue Jun" userId="0ec9196c-e60d-4330-a032-9d5d7c3c7f89" providerId="ADAL" clId="{E3AACE74-3FC8-3645-AC9A-C7747C9C7EE7}" dt="2021-01-18T02:39:23.621" v="3922" actId="20577"/>
          <ac:spMkLst>
            <pc:docMk/>
            <pc:sldMk cId="436882521" sldId="367"/>
            <ac:spMk id="2" creationId="{CFEB0F84-C657-7346-8091-297CEB2B6E8A}"/>
          </ac:spMkLst>
        </pc:spChg>
        <pc:spChg chg="mod">
          <ac:chgData name="Teo Xue Jun" userId="0ec9196c-e60d-4330-a032-9d5d7c3c7f89" providerId="ADAL" clId="{E3AACE74-3FC8-3645-AC9A-C7747C9C7EE7}" dt="2021-01-18T02:17:59.231" v="3457" actId="5793"/>
          <ac:spMkLst>
            <pc:docMk/>
            <pc:sldMk cId="436882521" sldId="367"/>
            <ac:spMk id="3" creationId="{2736FB2D-4871-3643-A282-276A17071191}"/>
          </ac:spMkLst>
        </pc:spChg>
      </pc:sldChg>
      <pc:sldChg chg="modSp new mod">
        <pc:chgData name="Teo Xue Jun" userId="0ec9196c-e60d-4330-a032-9d5d7c3c7f89" providerId="ADAL" clId="{E3AACE74-3FC8-3645-AC9A-C7747C9C7EE7}" dt="2021-01-19T03:09:16.677" v="4791" actId="20577"/>
        <pc:sldMkLst>
          <pc:docMk/>
          <pc:sldMk cId="3401906248" sldId="368"/>
        </pc:sldMkLst>
        <pc:spChg chg="mod">
          <ac:chgData name="Teo Xue Jun" userId="0ec9196c-e60d-4330-a032-9d5d7c3c7f89" providerId="ADAL" clId="{E3AACE74-3FC8-3645-AC9A-C7747C9C7EE7}" dt="2021-01-18T06:31:59.488" v="4667" actId="20577"/>
          <ac:spMkLst>
            <pc:docMk/>
            <pc:sldMk cId="3401906248" sldId="368"/>
            <ac:spMk id="2" creationId="{755ED8D3-5E69-6445-B615-04A06AB3679B}"/>
          </ac:spMkLst>
        </pc:spChg>
        <pc:spChg chg="mod">
          <ac:chgData name="Teo Xue Jun" userId="0ec9196c-e60d-4330-a032-9d5d7c3c7f89" providerId="ADAL" clId="{E3AACE74-3FC8-3645-AC9A-C7747C9C7EE7}" dt="2021-01-19T03:09:16.677" v="4791" actId="20577"/>
          <ac:spMkLst>
            <pc:docMk/>
            <pc:sldMk cId="3401906248" sldId="368"/>
            <ac:spMk id="3" creationId="{D5246037-E87E-964E-B5CA-F57FD9595592}"/>
          </ac:spMkLst>
        </pc:spChg>
      </pc:sldChg>
      <pc:sldChg chg="modSp add mod modAnim">
        <pc:chgData name="Teo Xue Jun" userId="0ec9196c-e60d-4330-a032-9d5d7c3c7f89" providerId="ADAL" clId="{E3AACE74-3FC8-3645-AC9A-C7747C9C7EE7}" dt="2021-01-19T03:07:43.202" v="4686" actId="20577"/>
        <pc:sldMkLst>
          <pc:docMk/>
          <pc:sldMk cId="3286497929" sldId="369"/>
        </pc:sldMkLst>
        <pc:spChg chg="mod">
          <ac:chgData name="Teo Xue Jun" userId="0ec9196c-e60d-4330-a032-9d5d7c3c7f89" providerId="ADAL" clId="{E3AACE74-3FC8-3645-AC9A-C7747C9C7EE7}" dt="2021-01-19T03:07:43.202" v="4686" actId="20577"/>
          <ac:spMkLst>
            <pc:docMk/>
            <pc:sldMk cId="3286497929" sldId="369"/>
            <ac:spMk id="2" creationId="{755ED8D3-5E69-6445-B615-04A06AB3679B}"/>
          </ac:spMkLst>
        </pc:spChg>
        <pc:spChg chg="mod">
          <ac:chgData name="Teo Xue Jun" userId="0ec9196c-e60d-4330-a032-9d5d7c3c7f89" providerId="ADAL" clId="{E3AACE74-3FC8-3645-AC9A-C7747C9C7EE7}" dt="2021-01-18T03:14:34.007" v="4646" actId="113"/>
          <ac:spMkLst>
            <pc:docMk/>
            <pc:sldMk cId="3286497929" sldId="369"/>
            <ac:spMk id="3" creationId="{D5246037-E87E-964E-B5CA-F57FD9595592}"/>
          </ac:spMkLst>
        </pc:spChg>
      </pc:sldChg>
      <pc:sldChg chg="add del">
        <pc:chgData name="Teo Xue Jun" userId="0ec9196c-e60d-4330-a032-9d5d7c3c7f89" providerId="ADAL" clId="{E3AACE74-3FC8-3645-AC9A-C7747C9C7EE7}" dt="2021-01-18T02:40:40.540" v="3955" actId="2696"/>
        <pc:sldMkLst>
          <pc:docMk/>
          <pc:sldMk cId="1077688332" sldId="370"/>
        </pc:sldMkLst>
      </pc:sldChg>
    </pc:docChg>
  </pc:docChgLst>
  <pc:docChgLst>
    <pc:chgData name="Teo Xue Jun" userId="0ec9196c-e60d-4330-a032-9d5d7c3c7f89" providerId="ADAL" clId="{95034E7A-1516-304B-B14C-514392E48D74}"/>
    <pc:docChg chg="undo custSel mod modSld">
      <pc:chgData name="Teo Xue Jun" userId="0ec9196c-e60d-4330-a032-9d5d7c3c7f89" providerId="ADAL" clId="{95034E7A-1516-304B-B14C-514392E48D74}" dt="2020-11-12T09:19:04.949" v="62" actId="20577"/>
      <pc:docMkLst>
        <pc:docMk/>
      </pc:docMkLst>
      <pc:sldChg chg="addSp modSp mod">
        <pc:chgData name="Teo Xue Jun" userId="0ec9196c-e60d-4330-a032-9d5d7c3c7f89" providerId="ADAL" clId="{95034E7A-1516-304B-B14C-514392E48D74}" dt="2020-11-12T08:41:27.516" v="22" actId="20577"/>
        <pc:sldMkLst>
          <pc:docMk/>
          <pc:sldMk cId="2178540148" sldId="256"/>
        </pc:sldMkLst>
        <pc:spChg chg="mod">
          <ac:chgData name="Teo Xue Jun" userId="0ec9196c-e60d-4330-a032-9d5d7c3c7f89" providerId="ADAL" clId="{95034E7A-1516-304B-B14C-514392E48D74}" dt="2020-11-12T08:41:27.516" v="22" actId="20577"/>
          <ac:spMkLst>
            <pc:docMk/>
            <pc:sldMk cId="2178540148" sldId="256"/>
            <ac:spMk id="2" creationId="{84236FC9-365E-462F-8085-8E712936325F}"/>
          </ac:spMkLst>
        </pc:spChg>
        <pc:picChg chg="add mod">
          <ac:chgData name="Teo Xue Jun" userId="0ec9196c-e60d-4330-a032-9d5d7c3c7f89" providerId="ADAL" clId="{95034E7A-1516-304B-B14C-514392E48D74}" dt="2020-11-12T08:41:22.512" v="13" actId="1076"/>
          <ac:picMkLst>
            <pc:docMk/>
            <pc:sldMk cId="2178540148" sldId="256"/>
            <ac:picMk id="1026" creationId="{1841AACC-B084-1147-B5EC-7901DE52F7EE}"/>
          </ac:picMkLst>
        </pc:picChg>
      </pc:sldChg>
      <pc:sldChg chg="addSp delSp modSp mod setBg">
        <pc:chgData name="Teo Xue Jun" userId="0ec9196c-e60d-4330-a032-9d5d7c3c7f89" providerId="ADAL" clId="{95034E7A-1516-304B-B14C-514392E48D74}" dt="2020-11-12T09:13:50.698" v="61"/>
        <pc:sldMkLst>
          <pc:docMk/>
          <pc:sldMk cId="1217361202" sldId="257"/>
        </pc:sldMkLst>
        <pc:spChg chg="mod">
          <ac:chgData name="Teo Xue Jun" userId="0ec9196c-e60d-4330-a032-9d5d7c3c7f89" providerId="ADAL" clId="{95034E7A-1516-304B-B14C-514392E48D74}" dt="2020-11-12T08:25:23.735" v="5" actId="26606"/>
          <ac:spMkLst>
            <pc:docMk/>
            <pc:sldMk cId="1217361202" sldId="257"/>
            <ac:spMk id="2" creationId="{5FD818B8-89A2-47A5-85EC-9ED1B9B407D4}"/>
          </ac:spMkLst>
        </pc:spChg>
        <pc:spChg chg="mod">
          <ac:chgData name="Teo Xue Jun" userId="0ec9196c-e60d-4330-a032-9d5d7c3c7f89" providerId="ADAL" clId="{95034E7A-1516-304B-B14C-514392E48D74}" dt="2020-11-12T09:13:50.698" v="61"/>
          <ac:spMkLst>
            <pc:docMk/>
            <pc:sldMk cId="1217361202" sldId="257"/>
            <ac:spMk id="4" creationId="{375B1118-F33A-44AC-8111-C1DF893BB056}"/>
          </ac:spMkLst>
        </pc:spChg>
        <pc:spChg chg="add del">
          <ac:chgData name="Teo Xue Jun" userId="0ec9196c-e60d-4330-a032-9d5d7c3c7f89" providerId="ADAL" clId="{95034E7A-1516-304B-B14C-514392E48D74}" dt="2020-11-12T08:25:23.735" v="5" actId="26606"/>
          <ac:spMkLst>
            <pc:docMk/>
            <pc:sldMk cId="1217361202" sldId="257"/>
            <ac:spMk id="9" creationId="{64F519EA-836C-4E21-87EE-CE7AB018636F}"/>
          </ac:spMkLst>
        </pc:spChg>
        <pc:spChg chg="add del">
          <ac:chgData name="Teo Xue Jun" userId="0ec9196c-e60d-4330-a032-9d5d7c3c7f89" providerId="ADAL" clId="{95034E7A-1516-304B-B14C-514392E48D74}" dt="2020-11-12T08:25:23.735" v="5" actId="26606"/>
          <ac:spMkLst>
            <pc:docMk/>
            <pc:sldMk cId="1217361202" sldId="257"/>
            <ac:spMk id="11" creationId="{E3E51905-F374-4E1A-97CF-B741584B74D5}"/>
          </ac:spMkLst>
        </pc:spChg>
        <pc:spChg chg="add del">
          <ac:chgData name="Teo Xue Jun" userId="0ec9196c-e60d-4330-a032-9d5d7c3c7f89" providerId="ADAL" clId="{95034E7A-1516-304B-B14C-514392E48D74}" dt="2020-11-12T08:25:23.735" v="5" actId="26606"/>
          <ac:spMkLst>
            <pc:docMk/>
            <pc:sldMk cId="1217361202" sldId="257"/>
            <ac:spMk id="13" creationId="{A210685A-6235-45A7-850D-A6F555466EF7}"/>
          </ac:spMkLst>
        </pc:spChg>
        <pc:grpChg chg="add del">
          <ac:chgData name="Teo Xue Jun" userId="0ec9196c-e60d-4330-a032-9d5d7c3c7f89" providerId="ADAL" clId="{95034E7A-1516-304B-B14C-514392E48D74}" dt="2020-11-12T08:25:23.735" v="5" actId="26606"/>
          <ac:grpSpMkLst>
            <pc:docMk/>
            <pc:sldMk cId="1217361202" sldId="257"/>
            <ac:grpSpMk id="15" creationId="{C833A70A-9722-46F0-A5EB-C72F78747079}"/>
          </ac:grpSpMkLst>
        </pc:grpChg>
      </pc:sldChg>
      <pc:sldChg chg="addSp delSp modSp">
        <pc:chgData name="Teo Xue Jun" userId="0ec9196c-e60d-4330-a032-9d5d7c3c7f89" providerId="ADAL" clId="{95034E7A-1516-304B-B14C-514392E48D74}" dt="2020-11-12T09:13:41.430" v="60"/>
        <pc:sldMkLst>
          <pc:docMk/>
          <pc:sldMk cId="3034473221" sldId="280"/>
        </pc:sldMkLst>
        <pc:spChg chg="add del mod">
          <ac:chgData name="Teo Xue Jun" userId="0ec9196c-e60d-4330-a032-9d5d7c3c7f89" providerId="ADAL" clId="{95034E7A-1516-304B-B14C-514392E48D74}" dt="2020-11-12T09:13:41.430" v="60"/>
          <ac:spMkLst>
            <pc:docMk/>
            <pc:sldMk cId="3034473221" sldId="280"/>
            <ac:spMk id="2" creationId="{EB9F3863-7F5E-46D8-AC2D-A99C2A516C6E}"/>
          </ac:spMkLst>
        </pc:spChg>
        <pc:spChg chg="add del mod">
          <ac:chgData name="Teo Xue Jun" userId="0ec9196c-e60d-4330-a032-9d5d7c3c7f89" providerId="ADAL" clId="{95034E7A-1516-304B-B14C-514392E48D74}" dt="2020-11-12T09:13:27.575" v="58" actId="478"/>
          <ac:spMkLst>
            <pc:docMk/>
            <pc:sldMk cId="3034473221" sldId="280"/>
            <ac:spMk id="4" creationId="{480EFBA1-2BBF-A548-A6D5-690C0BB35911}"/>
          </ac:spMkLst>
        </pc:spChg>
        <pc:picChg chg="add del">
          <ac:chgData name="Teo Xue Jun" userId="0ec9196c-e60d-4330-a032-9d5d7c3c7f89" providerId="ADAL" clId="{95034E7A-1516-304B-B14C-514392E48D74}" dt="2020-11-12T09:13:28.640" v="59"/>
          <ac:picMkLst>
            <pc:docMk/>
            <pc:sldMk cId="3034473221" sldId="280"/>
            <ac:picMk id="2050" creationId="{D3454D65-526B-DB49-933D-D9347192B6E2}"/>
          </ac:picMkLst>
        </pc:picChg>
      </pc:sldChg>
      <pc:sldChg chg="addSp delSp modSp mod">
        <pc:chgData name="Teo Xue Jun" userId="0ec9196c-e60d-4330-a032-9d5d7c3c7f89" providerId="ADAL" clId="{95034E7A-1516-304B-B14C-514392E48D74}" dt="2020-11-12T08:23:28.802" v="2" actId="26606"/>
        <pc:sldMkLst>
          <pc:docMk/>
          <pc:sldMk cId="3528580822" sldId="297"/>
        </pc:sldMkLst>
        <pc:spChg chg="mod">
          <ac:chgData name="Teo Xue Jun" userId="0ec9196c-e60d-4330-a032-9d5d7c3c7f89" providerId="ADAL" clId="{95034E7A-1516-304B-B14C-514392E48D74}" dt="2020-11-12T08:23:28.802" v="2" actId="26606"/>
          <ac:spMkLst>
            <pc:docMk/>
            <pc:sldMk cId="3528580822" sldId="297"/>
            <ac:spMk id="2" creationId="{4537F50B-F516-4FC8-A1E3-DC1D32D16468}"/>
          </ac:spMkLst>
        </pc:spChg>
        <pc:spChg chg="mod">
          <ac:chgData name="Teo Xue Jun" userId="0ec9196c-e60d-4330-a032-9d5d7c3c7f89" providerId="ADAL" clId="{95034E7A-1516-304B-B14C-514392E48D74}" dt="2020-11-12T08:23:28.802" v="2" actId="26606"/>
          <ac:spMkLst>
            <pc:docMk/>
            <pc:sldMk cId="3528580822" sldId="297"/>
            <ac:spMk id="3" creationId="{33D062B1-9B50-4616-B051-D0EC2856372F}"/>
          </ac:spMkLst>
        </pc:spChg>
        <pc:spChg chg="del">
          <ac:chgData name="Teo Xue Jun" userId="0ec9196c-e60d-4330-a032-9d5d7c3c7f89" providerId="ADAL" clId="{95034E7A-1516-304B-B14C-514392E48D74}" dt="2020-11-12T08:22:52.016" v="0" actId="26606"/>
          <ac:spMkLst>
            <pc:docMk/>
            <pc:sldMk cId="3528580822" sldId="297"/>
            <ac:spMk id="8" creationId="{3B854194-185D-494D-905C-7C7CB2E30F6E}"/>
          </ac:spMkLst>
        </pc:spChg>
        <pc:spChg chg="del">
          <ac:chgData name="Teo Xue Jun" userId="0ec9196c-e60d-4330-a032-9d5d7c3c7f89" providerId="ADAL" clId="{95034E7A-1516-304B-B14C-514392E48D74}" dt="2020-11-12T08:22:52.016" v="0" actId="26606"/>
          <ac:spMkLst>
            <pc:docMk/>
            <pc:sldMk cId="3528580822" sldId="297"/>
            <ac:spMk id="10" creationId="{B4F5FA0D-0104-4987-8241-EFF7C85B88DE}"/>
          </ac:spMkLst>
        </pc:spChg>
        <pc:spChg chg="add del">
          <ac:chgData name="Teo Xue Jun" userId="0ec9196c-e60d-4330-a032-9d5d7c3c7f89" providerId="ADAL" clId="{95034E7A-1516-304B-B14C-514392E48D74}" dt="2020-11-12T08:23:15.967" v="1" actId="26606"/>
          <ac:spMkLst>
            <pc:docMk/>
            <pc:sldMk cId="3528580822" sldId="297"/>
            <ac:spMk id="17" creationId="{081EA652-8C6A-4E69-BEB9-170809474553}"/>
          </ac:spMkLst>
        </pc:spChg>
        <pc:spChg chg="add del">
          <ac:chgData name="Teo Xue Jun" userId="0ec9196c-e60d-4330-a032-9d5d7c3c7f89" providerId="ADAL" clId="{95034E7A-1516-304B-B14C-514392E48D74}" dt="2020-11-12T08:23:15.967" v="1" actId="26606"/>
          <ac:spMkLst>
            <pc:docMk/>
            <pc:sldMk cId="3528580822" sldId="297"/>
            <ac:spMk id="19" creationId="{5298780A-33B9-4EA2-8F67-DE68AD62841B}"/>
          </ac:spMkLst>
        </pc:spChg>
        <pc:spChg chg="add del">
          <ac:chgData name="Teo Xue Jun" userId="0ec9196c-e60d-4330-a032-9d5d7c3c7f89" providerId="ADAL" clId="{95034E7A-1516-304B-B14C-514392E48D74}" dt="2020-11-12T08:23:15.967" v="1" actId="26606"/>
          <ac:spMkLst>
            <pc:docMk/>
            <pc:sldMk cId="3528580822" sldId="297"/>
            <ac:spMk id="21" creationId="{7F488E8B-4E1E-4402-8935-D4E6C02615C7}"/>
          </ac:spMkLst>
        </pc:spChg>
        <pc:spChg chg="add del">
          <ac:chgData name="Teo Xue Jun" userId="0ec9196c-e60d-4330-a032-9d5d7c3c7f89" providerId="ADAL" clId="{95034E7A-1516-304B-B14C-514392E48D74}" dt="2020-11-12T08:23:28.802" v="2" actId="26606"/>
          <ac:spMkLst>
            <pc:docMk/>
            <pc:sldMk cId="3528580822" sldId="297"/>
            <ac:spMk id="28" creationId="{18873D23-2DCF-4B31-A009-95721C06E8E1}"/>
          </ac:spMkLst>
        </pc:spChg>
        <pc:spChg chg="add del">
          <ac:chgData name="Teo Xue Jun" userId="0ec9196c-e60d-4330-a032-9d5d7c3c7f89" providerId="ADAL" clId="{95034E7A-1516-304B-B14C-514392E48D74}" dt="2020-11-12T08:23:28.802" v="2" actId="26606"/>
          <ac:spMkLst>
            <pc:docMk/>
            <pc:sldMk cId="3528580822" sldId="297"/>
            <ac:spMk id="30" creationId="{C13EF075-D4EF-4929-ADBC-91B27DA19955}"/>
          </ac:spMkLst>
        </pc:spChg>
        <pc:spChg chg="add">
          <ac:chgData name="Teo Xue Jun" userId="0ec9196c-e60d-4330-a032-9d5d7c3c7f89" providerId="ADAL" clId="{95034E7A-1516-304B-B14C-514392E48D74}" dt="2020-11-12T08:23:28.802" v="2" actId="26606"/>
          <ac:spMkLst>
            <pc:docMk/>
            <pc:sldMk cId="3528580822" sldId="297"/>
            <ac:spMk id="41" creationId="{64F519EA-836C-4E21-87EE-CE7AB018636F}"/>
          </ac:spMkLst>
        </pc:spChg>
        <pc:spChg chg="add">
          <ac:chgData name="Teo Xue Jun" userId="0ec9196c-e60d-4330-a032-9d5d7c3c7f89" providerId="ADAL" clId="{95034E7A-1516-304B-B14C-514392E48D74}" dt="2020-11-12T08:23:28.802" v="2" actId="26606"/>
          <ac:spMkLst>
            <pc:docMk/>
            <pc:sldMk cId="3528580822" sldId="297"/>
            <ac:spMk id="43" creationId="{E3E51905-F374-4E1A-97CF-B741584B74D5}"/>
          </ac:spMkLst>
        </pc:spChg>
        <pc:spChg chg="add">
          <ac:chgData name="Teo Xue Jun" userId="0ec9196c-e60d-4330-a032-9d5d7c3c7f89" providerId="ADAL" clId="{95034E7A-1516-304B-B14C-514392E48D74}" dt="2020-11-12T08:23:28.802" v="2" actId="26606"/>
          <ac:spMkLst>
            <pc:docMk/>
            <pc:sldMk cId="3528580822" sldId="297"/>
            <ac:spMk id="45" creationId="{A210685A-6235-45A7-850D-A6F555466EF7}"/>
          </ac:spMkLst>
        </pc:spChg>
        <pc:grpChg chg="add del">
          <ac:chgData name="Teo Xue Jun" userId="0ec9196c-e60d-4330-a032-9d5d7c3c7f89" providerId="ADAL" clId="{95034E7A-1516-304B-B14C-514392E48D74}" dt="2020-11-12T08:23:28.802" v="2" actId="26606"/>
          <ac:grpSpMkLst>
            <pc:docMk/>
            <pc:sldMk cId="3528580822" sldId="297"/>
            <ac:grpSpMk id="32" creationId="{DAA26DFA-AAB2-4973-9C17-16D587C7B198}"/>
          </ac:grpSpMkLst>
        </pc:grpChg>
        <pc:grpChg chg="add">
          <ac:chgData name="Teo Xue Jun" userId="0ec9196c-e60d-4330-a032-9d5d7c3c7f89" providerId="ADAL" clId="{95034E7A-1516-304B-B14C-514392E48D74}" dt="2020-11-12T08:23:28.802" v="2" actId="26606"/>
          <ac:grpSpMkLst>
            <pc:docMk/>
            <pc:sldMk cId="3528580822" sldId="297"/>
            <ac:grpSpMk id="47" creationId="{C833A70A-9722-46F0-A5EB-C72F78747079}"/>
          </ac:grpSpMkLst>
        </pc:grpChg>
        <pc:picChg chg="del">
          <ac:chgData name="Teo Xue Jun" userId="0ec9196c-e60d-4330-a032-9d5d7c3c7f89" providerId="ADAL" clId="{95034E7A-1516-304B-B14C-514392E48D74}" dt="2020-11-12T08:22:52.016" v="0" actId="26606"/>
          <ac:picMkLst>
            <pc:docMk/>
            <pc:sldMk cId="3528580822" sldId="297"/>
            <ac:picMk id="12" creationId="{2897127E-6CEF-446C-BE87-93B7C46E49D1}"/>
          </ac:picMkLst>
        </pc:picChg>
        <pc:cxnChg chg="add del">
          <ac:chgData name="Teo Xue Jun" userId="0ec9196c-e60d-4330-a032-9d5d7c3c7f89" providerId="ADAL" clId="{95034E7A-1516-304B-B14C-514392E48D74}" dt="2020-11-12T08:23:15.967" v="1" actId="26606"/>
          <ac:cxnSpMkLst>
            <pc:docMk/>
            <pc:sldMk cId="3528580822" sldId="297"/>
            <ac:cxnSpMk id="23" creationId="{23AAC9B5-8015-485C-ACF9-A750390E9A56}"/>
          </ac:cxnSpMkLst>
        </pc:cxnChg>
      </pc:sldChg>
      <pc:sldChg chg="modSp mod">
        <pc:chgData name="Teo Xue Jun" userId="0ec9196c-e60d-4330-a032-9d5d7c3c7f89" providerId="ADAL" clId="{95034E7A-1516-304B-B14C-514392E48D74}" dt="2020-11-12T08:47:44.663" v="35" actId="20577"/>
        <pc:sldMkLst>
          <pc:docMk/>
          <pc:sldMk cId="4193163313" sldId="304"/>
        </pc:sldMkLst>
        <pc:spChg chg="mod">
          <ac:chgData name="Teo Xue Jun" userId="0ec9196c-e60d-4330-a032-9d5d7c3c7f89" providerId="ADAL" clId="{95034E7A-1516-304B-B14C-514392E48D74}" dt="2020-11-12T08:47:44.663" v="35" actId="20577"/>
          <ac:spMkLst>
            <pc:docMk/>
            <pc:sldMk cId="4193163313" sldId="304"/>
            <ac:spMk id="3" creationId="{BA9DD1DD-8ECD-4C1D-9B6C-119D81E86128}"/>
          </ac:spMkLst>
        </pc:spChg>
      </pc:sldChg>
      <pc:sldChg chg="addSp delSp modSp mod">
        <pc:chgData name="Teo Xue Jun" userId="0ec9196c-e60d-4330-a032-9d5d7c3c7f89" providerId="ADAL" clId="{95034E7A-1516-304B-B14C-514392E48D74}" dt="2020-11-12T09:19:04.949" v="62" actId="20577"/>
        <pc:sldMkLst>
          <pc:docMk/>
          <pc:sldMk cId="3396157166" sldId="336"/>
        </pc:sldMkLst>
        <pc:spChg chg="mod">
          <ac:chgData name="Teo Xue Jun" userId="0ec9196c-e60d-4330-a032-9d5d7c3c7f89" providerId="ADAL" clId="{95034E7A-1516-304B-B14C-514392E48D74}" dt="2020-11-12T08:24:09.061" v="3" actId="26606"/>
          <ac:spMkLst>
            <pc:docMk/>
            <pc:sldMk cId="3396157166" sldId="336"/>
            <ac:spMk id="5" creationId="{89F32E64-544A-0645-860C-0EB961438F20}"/>
          </ac:spMkLst>
        </pc:spChg>
        <pc:spChg chg="mod">
          <ac:chgData name="Teo Xue Jun" userId="0ec9196c-e60d-4330-a032-9d5d7c3c7f89" providerId="ADAL" clId="{95034E7A-1516-304B-B14C-514392E48D74}" dt="2020-11-12T09:19:04.949" v="62" actId="20577"/>
          <ac:spMkLst>
            <pc:docMk/>
            <pc:sldMk cId="3396157166" sldId="336"/>
            <ac:spMk id="6" creationId="{98EFFE90-BA0D-F440-8E15-5C9FBAB49DDC}"/>
          </ac:spMkLst>
        </pc:spChg>
        <pc:spChg chg="del">
          <ac:chgData name="Teo Xue Jun" userId="0ec9196c-e60d-4330-a032-9d5d7c3c7f89" providerId="ADAL" clId="{95034E7A-1516-304B-B14C-514392E48D74}" dt="2020-11-12T08:24:09.061" v="3" actId="26606"/>
          <ac:spMkLst>
            <pc:docMk/>
            <pc:sldMk cId="3396157166" sldId="336"/>
            <ac:spMk id="11" creationId="{3B854194-185D-494D-905C-7C7CB2E30F6E}"/>
          </ac:spMkLst>
        </pc:spChg>
        <pc:spChg chg="del">
          <ac:chgData name="Teo Xue Jun" userId="0ec9196c-e60d-4330-a032-9d5d7c3c7f89" providerId="ADAL" clId="{95034E7A-1516-304B-B14C-514392E48D74}" dt="2020-11-12T08:24:09.061" v="3" actId="26606"/>
          <ac:spMkLst>
            <pc:docMk/>
            <pc:sldMk cId="3396157166" sldId="336"/>
            <ac:spMk id="13" creationId="{B4F5FA0D-0104-4987-8241-EFF7C85B88DE}"/>
          </ac:spMkLst>
        </pc:spChg>
        <pc:spChg chg="add">
          <ac:chgData name="Teo Xue Jun" userId="0ec9196c-e60d-4330-a032-9d5d7c3c7f89" providerId="ADAL" clId="{95034E7A-1516-304B-B14C-514392E48D74}" dt="2020-11-12T08:24:09.061" v="3" actId="26606"/>
          <ac:spMkLst>
            <pc:docMk/>
            <pc:sldMk cId="3396157166" sldId="336"/>
            <ac:spMk id="20" creationId="{64F519EA-836C-4E21-87EE-CE7AB018636F}"/>
          </ac:spMkLst>
        </pc:spChg>
        <pc:spChg chg="add">
          <ac:chgData name="Teo Xue Jun" userId="0ec9196c-e60d-4330-a032-9d5d7c3c7f89" providerId="ADAL" clId="{95034E7A-1516-304B-B14C-514392E48D74}" dt="2020-11-12T08:24:09.061" v="3" actId="26606"/>
          <ac:spMkLst>
            <pc:docMk/>
            <pc:sldMk cId="3396157166" sldId="336"/>
            <ac:spMk id="22" creationId="{E3E51905-F374-4E1A-97CF-B741584B74D5}"/>
          </ac:spMkLst>
        </pc:spChg>
        <pc:spChg chg="add">
          <ac:chgData name="Teo Xue Jun" userId="0ec9196c-e60d-4330-a032-9d5d7c3c7f89" providerId="ADAL" clId="{95034E7A-1516-304B-B14C-514392E48D74}" dt="2020-11-12T08:24:09.061" v="3" actId="26606"/>
          <ac:spMkLst>
            <pc:docMk/>
            <pc:sldMk cId="3396157166" sldId="336"/>
            <ac:spMk id="24" creationId="{A210685A-6235-45A7-850D-A6F555466EF7}"/>
          </ac:spMkLst>
        </pc:spChg>
        <pc:grpChg chg="add">
          <ac:chgData name="Teo Xue Jun" userId="0ec9196c-e60d-4330-a032-9d5d7c3c7f89" providerId="ADAL" clId="{95034E7A-1516-304B-B14C-514392E48D74}" dt="2020-11-12T08:24:09.061" v="3" actId="26606"/>
          <ac:grpSpMkLst>
            <pc:docMk/>
            <pc:sldMk cId="3396157166" sldId="336"/>
            <ac:grpSpMk id="26" creationId="{C833A70A-9722-46F0-A5EB-C72F78747079}"/>
          </ac:grpSpMkLst>
        </pc:grpChg>
        <pc:picChg chg="del">
          <ac:chgData name="Teo Xue Jun" userId="0ec9196c-e60d-4330-a032-9d5d7c3c7f89" providerId="ADAL" clId="{95034E7A-1516-304B-B14C-514392E48D74}" dt="2020-11-12T08:24:09.061" v="3" actId="26606"/>
          <ac:picMkLst>
            <pc:docMk/>
            <pc:sldMk cId="3396157166" sldId="336"/>
            <ac:picMk id="15" creationId="{2897127E-6CEF-446C-BE87-93B7C46E49D1}"/>
          </ac:picMkLst>
        </pc:picChg>
      </pc:sldChg>
      <pc:sldChg chg="modSp mod">
        <pc:chgData name="Teo Xue Jun" userId="0ec9196c-e60d-4330-a032-9d5d7c3c7f89" providerId="ADAL" clId="{95034E7A-1516-304B-B14C-514392E48D74}" dt="2020-11-12T09:12:54.486" v="55" actId="20577"/>
        <pc:sldMkLst>
          <pc:docMk/>
          <pc:sldMk cId="2190382551" sldId="358"/>
        </pc:sldMkLst>
        <pc:spChg chg="mod">
          <ac:chgData name="Teo Xue Jun" userId="0ec9196c-e60d-4330-a032-9d5d7c3c7f89" providerId="ADAL" clId="{95034E7A-1516-304B-B14C-514392E48D74}" dt="2020-11-12T09:12:54.486" v="55" actId="20577"/>
          <ac:spMkLst>
            <pc:docMk/>
            <pc:sldMk cId="2190382551" sldId="358"/>
            <ac:spMk id="4" creationId="{AD927D75-935F-C94B-93E6-FDEF159122D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25T15:17:58.583" idx="18">
    <p:pos x="10" y="10"/>
    <p:text>https://github.com/kelvins/steganography</p:text>
    <p:extLst>
      <p:ext uri="{C676402C-5697-4E1C-873F-D02D1690AC5C}">
        <p15:threadingInfo xmlns:p15="http://schemas.microsoft.com/office/powerpoint/2012/main" timeZoneBias="-480"/>
      </p:ext>
    </p:extLst>
  </p:cm>
  <p:cm authorId="2" dt="2020-10-06T11:29:34.796" idx="15">
    <p:pos x="146" y="146"/>
    <p:text>Read up Tobias research paper.</p:text>
    <p:extLst>
      <p:ext uri="{C676402C-5697-4E1C-873F-D02D1690AC5C}">
        <p15:threadingInfo xmlns:p15="http://schemas.microsoft.com/office/powerpoint/2012/main" timeZoneBias="-480"/>
      </p:ext>
    </p:extLst>
  </p:cm>
  <p:cm authorId="2" dt="2020-10-06T11:30:07.733" idx="16">
    <p:pos x="146" y="282"/>
    <p:text>Change to normal data file digital watermarking where possible</p:text>
    <p:extLst>
      <p:ext uri="{C676402C-5697-4E1C-873F-D02D1690AC5C}">
        <p15:threadingInfo xmlns:p15="http://schemas.microsoft.com/office/powerpoint/2012/main" timeZoneBias="-480">
          <p15:parentCm authorId="2" idx="1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18T14:36:09.805" idx="14">
    <p:pos x="10" y="10"/>
    <p:text>talk about MD5 SHA1 SHA 256</p:text>
    <p:extLst>
      <p:ext uri="{C676402C-5697-4E1C-873F-D02D1690AC5C}">
        <p15:threadingInfo xmlns:p15="http://schemas.microsoft.com/office/powerpoint/2012/main" timeZoneBias="-480"/>
      </p:ext>
    </p:extLst>
  </p:cm>
  <p:cm authorId="2" dt="2020-09-29T15:25:42.664" idx="1">
    <p:pos x="146" y="146"/>
    <p:text>http://kestas.kuliukas.com/RainbowTables/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18T14:34:56.365" idx="13">
    <p:pos x="10" y="10"/>
    <p:text>what and why. for non-PSDSRC measures esp</p:text>
    <p:extLst>
      <p:ext uri="{C676402C-5697-4E1C-873F-D02D1690AC5C}">
        <p15:threadingInfo xmlns:p15="http://schemas.microsoft.com/office/powerpoint/2012/main" timeZoneBias="-480"/>
      </p:ext>
    </p:extLst>
  </p:cm>
  <p:cm authorId="2" dt="2020-10-06T11:59:11.835" idx="17">
    <p:pos x="146" y="146"/>
    <p:text>Section header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0-06T12:02:29.965" idx="18">
    <p:pos x="10" y="10"/>
    <p:text>Make slide more self readable</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01T16:48:59.275" idx="5">
    <p:pos x="10" y="10"/>
    <p:text>https://www.accessnow.org/understanding-differential-privacy-matters-digital-rights/</p:text>
    <p:extLst>
      <p:ext uri="{C676402C-5697-4E1C-873F-D02D1690AC5C}">
        <p15:threadingInfo xmlns:p15="http://schemas.microsoft.com/office/powerpoint/2012/main" timeZoneBias="-480"/>
      </p:ext>
    </p:extLst>
  </p:cm>
  <p:cm authorId="2" dt="2020-10-01T16:49:01.742" idx="6">
    <p:pos x="146" y="146"/>
    <p:text>https://www.nist.gov/blogs/taking-measure/differential-privacy-qa-nists-mary-theofanos</p:text>
    <p:extLst>
      <p:ext uri="{C676402C-5697-4E1C-873F-D02D1690AC5C}">
        <p15:threadingInfo xmlns:p15="http://schemas.microsoft.com/office/powerpoint/2012/main" timeZoneBias="-480"/>
      </p:ext>
    </p:extLst>
  </p:cm>
  <p:cm authorId="2" dt="2020-10-01T17:42:00.658" idx="7">
    <p:pos x="282" y="282"/>
    <p:text>https://github.com/IBM/differential-privacy-library</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02T17:11:45.556" idx="12">
    <p:pos x="10" y="10"/>
    <p:text>https://towardsdatascience.com/synthetic-data-generation-a-must-have-skill-for-new-data-scientists-915896c0c1ae</p:text>
    <p:extLst>
      <p:ext uri="{C676402C-5697-4E1C-873F-D02D1690AC5C}">
        <p15:threadingInfo xmlns:p15="http://schemas.microsoft.com/office/powerpoint/2012/main" timeZoneBias="-480"/>
      </p:ext>
    </p:extLst>
  </p:cm>
  <p:cm authorId="2" dt="2020-10-02T17:52:18.589" idx="13">
    <p:pos x="146" y="146"/>
    <p:text>https://www.ijstr.org/final-print/mar2017/A-Review-Of-Synthetic-Data-Generation-Methods-For-Privacy-Preserving-Data-Publishing.pdf</p:text>
    <p:extLst>
      <p:ext uri="{C676402C-5697-4E1C-873F-D02D1690AC5C}">
        <p15:threadingInfo xmlns:p15="http://schemas.microsoft.com/office/powerpoint/2012/main" timeZoneBias="-480"/>
      </p:ext>
    </p:extLst>
  </p:cm>
  <p:cm authorId="2" dt="2020-10-06T12:04:47.779" idx="19">
    <p:pos x="282" y="282"/>
    <p:text>Search for python libraries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9-29T18:56:50.103" idx="2">
    <p:pos x="10" y="10"/>
    <p:text>http://www.iraj.in/journal/journal_file/journal_pdf/4-421-151669171810-12.pdf</p:text>
    <p:extLst>
      <p:ext uri="{C676402C-5697-4E1C-873F-D02D1690AC5C}">
        <p15:threadingInfo xmlns:p15="http://schemas.microsoft.com/office/powerpoint/2012/main" timeZoneBias="-480"/>
      </p:ext>
    </p:extLst>
  </p:cm>
  <p:cm authorId="2" dt="2020-09-29T19:04:21.499" idx="3">
    <p:pos x="146" y="146"/>
    <p:text>https://dspace.sunyconnect.suny.edu/bitstream/handle/1951/67640/NPatel-Final.pdf?sequence=1&amp;isAllowed=y#:~:text=3.3%20Data%20Perturbation%20Techniques&amp;text=Perturbation%20techniques%20include%20random%20noise,methods.%E2%80%9D%5B8%5D.</p:text>
    <p:extLst>
      <p:ext uri="{C676402C-5697-4E1C-873F-D02D1690AC5C}">
        <p15:threadingInfo xmlns:p15="http://schemas.microsoft.com/office/powerpoint/2012/main" timeZoneBias="-480"/>
      </p:ext>
    </p:extLst>
  </p:cm>
  <p:cm authorId="2" dt="2020-10-02T16:59:17.311" idx="10">
    <p:pos x="7152" y="1150"/>
    <p:text>https://pdfs.semanticscholar.org/f541/758a9179998a1b21d28d1feb90428dafad90.pdf</p:text>
    <p:extLst>
      <p:ext uri="{C676402C-5697-4E1C-873F-D02D1690AC5C}">
        <p15:threadingInfo xmlns:p15="http://schemas.microsoft.com/office/powerpoint/2012/main" timeZoneBias="-480"/>
      </p:ext>
    </p:extLst>
  </p:cm>
  <p:cm authorId="2" dt="2020-10-02T17:09:03.646" idx="11">
    <p:pos x="282" y="282"/>
    <p:text>https://shodhganga.inflibnet.ac.in/bitstream/10603/166515/12/12_chapter%203.pdf</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9-30T15:32:21.583" idx="4">
    <p:pos x="10" y="10"/>
    <p:text>https://dzone.com/articles/an-easy-way-to-privacy-protect-a-dataset-using-pyt</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10-02T13:52:10.181" idx="9">
    <p:pos x="10" y="10"/>
    <p:text>https://www.inpher.io/technology/what-is-secure-multiparty-computation</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32527-357E-F245-B9F3-C76AC4E00D6A}"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6B2FE-1D97-4D4B-B6D7-50074D4223E0}" type="slidenum">
              <a:rPr lang="en-US" smtClean="0"/>
              <a:t>‹#›</a:t>
            </a:fld>
            <a:endParaRPr lang="en-US"/>
          </a:p>
        </p:txBody>
      </p:sp>
    </p:spTree>
    <p:extLst>
      <p:ext uri="{BB962C8B-B14F-4D97-AF65-F5344CB8AC3E}">
        <p14:creationId xmlns:p14="http://schemas.microsoft.com/office/powerpoint/2010/main" val="308862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PDPA was derived from IM8 and IM8 is actually stricter than PDPA in some aspects.</a:t>
            </a:r>
          </a:p>
        </p:txBody>
      </p:sp>
      <p:sp>
        <p:nvSpPr>
          <p:cNvPr id="4" name="Slide Number Placeholder 3"/>
          <p:cNvSpPr>
            <a:spLocks noGrp="1"/>
          </p:cNvSpPr>
          <p:nvPr>
            <p:ph type="sldNum" sz="quarter" idx="5"/>
          </p:nvPr>
        </p:nvSpPr>
        <p:spPr/>
        <p:txBody>
          <a:bodyPr/>
          <a:lstStyle/>
          <a:p>
            <a:fld id="{B4D6B2FE-1D97-4D4B-B6D7-50074D4223E0}" type="slidenum">
              <a:rPr lang="en-US" smtClean="0"/>
              <a:t>17</a:t>
            </a:fld>
            <a:endParaRPr lang="en-US"/>
          </a:p>
        </p:txBody>
      </p:sp>
    </p:spTree>
    <p:extLst>
      <p:ext uri="{BB962C8B-B14F-4D97-AF65-F5344CB8AC3E}">
        <p14:creationId xmlns:p14="http://schemas.microsoft.com/office/powerpoint/2010/main" val="426592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D6B2FE-1D97-4D4B-B6D7-50074D4223E0}" type="slidenum">
              <a:rPr lang="en-US" smtClean="0"/>
              <a:t>71</a:t>
            </a:fld>
            <a:endParaRPr lang="en-US"/>
          </a:p>
        </p:txBody>
      </p:sp>
    </p:spTree>
    <p:extLst>
      <p:ext uri="{BB962C8B-B14F-4D97-AF65-F5344CB8AC3E}">
        <p14:creationId xmlns:p14="http://schemas.microsoft.com/office/powerpoint/2010/main" val="172307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41-2418-4726-9A51-8D20E5363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23235DC-4698-4AED-8966-60ED84F97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824998D-83F9-4317-A8C4-8AD4D0850E69}"/>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5" name="Footer Placeholder 4">
            <a:extLst>
              <a:ext uri="{FF2B5EF4-FFF2-40B4-BE49-F238E27FC236}">
                <a16:creationId xmlns:a16="http://schemas.microsoft.com/office/drawing/2014/main" id="{4491C5BB-9D8D-434F-83E0-5E6FF94B1EF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C01A0D-4C0C-4019-8873-27601A37EDEF}"/>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52873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4CDB-F21B-4654-AE21-451F4AE30FE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72D3DD-685E-43E7-B6CC-E8FE40A94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1A40CF-4587-4D9A-8BDE-370056B4D04F}"/>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5" name="Footer Placeholder 4">
            <a:extLst>
              <a:ext uri="{FF2B5EF4-FFF2-40B4-BE49-F238E27FC236}">
                <a16:creationId xmlns:a16="http://schemas.microsoft.com/office/drawing/2014/main" id="{8289F566-8E7A-4ED4-92BC-930ED47E44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12D3F3-6503-450A-AA9E-2B81A60DC2E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03607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73E33-777B-4C18-98A8-A0EA85E2A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B8E875D-D090-48DC-92EA-6B3324BE1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68AFB5-F9A8-4BD4-AA52-95D3E5839813}"/>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5" name="Footer Placeholder 4">
            <a:extLst>
              <a:ext uri="{FF2B5EF4-FFF2-40B4-BE49-F238E27FC236}">
                <a16:creationId xmlns:a16="http://schemas.microsoft.com/office/drawing/2014/main" id="{9D83ECD7-D7C5-42FC-84CF-E9A556121F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A54566-1031-4BE7-8665-9DE4A1941A11}"/>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81022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6B50-80E6-4D6E-B765-C70A4D4A694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E1ECABC-3567-4B43-9312-9A2AB2F2A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5170CB-3E6B-4D32-B393-BD1E6B0B496A}"/>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5" name="Footer Placeholder 4">
            <a:extLst>
              <a:ext uri="{FF2B5EF4-FFF2-40B4-BE49-F238E27FC236}">
                <a16:creationId xmlns:a16="http://schemas.microsoft.com/office/drawing/2014/main" id="{00CB3269-AA69-4CBC-B6F4-AE9ED8F9BD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D75465-90CF-41EE-8F1F-9538595040D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1732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7CB2-3D9B-410A-A8CC-691EF5771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B2F1B4D-279E-4AA6-85DB-C0460261C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EEA6-9718-4A2E-BC9B-0479BD0D50D5}"/>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5" name="Footer Placeholder 4">
            <a:extLst>
              <a:ext uri="{FF2B5EF4-FFF2-40B4-BE49-F238E27FC236}">
                <a16:creationId xmlns:a16="http://schemas.microsoft.com/office/drawing/2014/main" id="{250E1B1D-02CD-491F-BE49-5161B69C60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8D76C4-25D2-465C-A0FC-7DF507030E1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52328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F16-1676-4135-9CF1-435156057C9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3E08A23-6F02-41DB-9794-42E41F99C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B277DBF-033E-4B34-AAB4-934A08DFA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422F790-76AC-49D0-A666-04BB5F28580D}"/>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6" name="Footer Placeholder 5">
            <a:extLst>
              <a:ext uri="{FF2B5EF4-FFF2-40B4-BE49-F238E27FC236}">
                <a16:creationId xmlns:a16="http://schemas.microsoft.com/office/drawing/2014/main" id="{2B8F81B1-5B36-4A91-B1DD-CA545CDDE8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7BC9659-1080-47DD-B0C1-99B78713AEB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3136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6FC4-6A31-41A4-A1CE-0DC10337F86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9D3368-E7C6-42E4-BBB2-CD519B0C7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04BE-14D4-4CCC-952E-C0BD3E15C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C3F7EE4-D9EC-46CF-85B7-A982D168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B3FAC-0C26-49C4-B062-9D8090222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CF843C9-B734-43CB-9F0B-29F87A9354ED}"/>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8" name="Footer Placeholder 7">
            <a:extLst>
              <a:ext uri="{FF2B5EF4-FFF2-40B4-BE49-F238E27FC236}">
                <a16:creationId xmlns:a16="http://schemas.microsoft.com/office/drawing/2014/main" id="{51461DBC-6332-4376-9146-D70F890576B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BAE2E3D-3B39-400E-A6AC-6C515743DFB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0956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3A57-B1B1-4B50-AFB0-2F5C7688D97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2BFC95-89D3-46EE-8BD1-EC47A94E76AD}"/>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4" name="Footer Placeholder 3">
            <a:extLst>
              <a:ext uri="{FF2B5EF4-FFF2-40B4-BE49-F238E27FC236}">
                <a16:creationId xmlns:a16="http://schemas.microsoft.com/office/drawing/2014/main" id="{162ED719-51FD-4FBC-B20E-0D96C41AD2C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7F757D5-3053-4EC2-813E-8D8C760C54E0}"/>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05307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34DBA-64A9-428E-B987-63BB0426D44A}"/>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3" name="Footer Placeholder 2">
            <a:extLst>
              <a:ext uri="{FF2B5EF4-FFF2-40B4-BE49-F238E27FC236}">
                <a16:creationId xmlns:a16="http://schemas.microsoft.com/office/drawing/2014/main" id="{5E651DD7-4DB3-439B-8168-95522A9CB2F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30B2C8-4210-405D-8FDD-589EDC67E5E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88579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F99B-8547-4EBB-9745-8D372B3CF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4D46673-6E34-4EA3-9AF1-11A010107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E2E3F04-FA87-4D32-97CE-32B10D783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18CE4-F255-4588-829A-F4F5DD8DBA55}"/>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6" name="Footer Placeholder 5">
            <a:extLst>
              <a:ext uri="{FF2B5EF4-FFF2-40B4-BE49-F238E27FC236}">
                <a16:creationId xmlns:a16="http://schemas.microsoft.com/office/drawing/2014/main" id="{579FA649-08C9-4486-BE86-A79B1A45BB6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1C0C5BD-9CD5-4330-9167-FB3B64384662}"/>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64010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C8D8-AA23-46E1-B8FF-D39CC6D5F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510E4ED-E159-4613-90CC-1CFE56203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0C0DD2-936C-4BDC-86E6-7D1944BA6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92264-700E-4B3D-8538-6895CD8DF21C}"/>
              </a:ext>
            </a:extLst>
          </p:cNvPr>
          <p:cNvSpPr>
            <a:spLocks noGrp="1"/>
          </p:cNvSpPr>
          <p:nvPr>
            <p:ph type="dt" sz="half" idx="10"/>
          </p:nvPr>
        </p:nvSpPr>
        <p:spPr/>
        <p:txBody>
          <a:bodyPr/>
          <a:lstStyle/>
          <a:p>
            <a:fld id="{C4AF4ACE-F4ED-4535-87BC-8440E49EC22F}" type="datetimeFigureOut">
              <a:rPr lang="en-SG" smtClean="0"/>
              <a:t>19/1/21</a:t>
            </a:fld>
            <a:endParaRPr lang="en-SG"/>
          </a:p>
        </p:txBody>
      </p:sp>
      <p:sp>
        <p:nvSpPr>
          <p:cNvPr id="6" name="Footer Placeholder 5">
            <a:extLst>
              <a:ext uri="{FF2B5EF4-FFF2-40B4-BE49-F238E27FC236}">
                <a16:creationId xmlns:a16="http://schemas.microsoft.com/office/drawing/2014/main" id="{21873F3E-8854-4537-8008-1392D0579A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F5EB06-28CE-49DE-82CE-5B12D48A5FC8}"/>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2331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77373-ECB2-4603-88D8-4F1E7E8C2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53F0879-F43D-4D51-A3BF-F1250766E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7CA881-7296-4015-AE15-1BB69633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F4ACE-F4ED-4535-87BC-8440E49EC22F}" type="datetimeFigureOut">
              <a:rPr lang="en-SG" smtClean="0"/>
              <a:t>19/1/21</a:t>
            </a:fld>
            <a:endParaRPr lang="en-SG"/>
          </a:p>
        </p:txBody>
      </p:sp>
      <p:sp>
        <p:nvSpPr>
          <p:cNvPr id="5" name="Footer Placeholder 4">
            <a:extLst>
              <a:ext uri="{FF2B5EF4-FFF2-40B4-BE49-F238E27FC236}">
                <a16:creationId xmlns:a16="http://schemas.microsoft.com/office/drawing/2014/main" id="{7B24C818-6AEA-44C9-AFBA-F37DE1536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781B333-746B-4294-BCD2-D459C421D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F4687-47DB-495A-B9CD-5108C53719C6}" type="slidenum">
              <a:rPr lang="en-SG" smtClean="0"/>
              <a:t>‹#›</a:t>
            </a:fld>
            <a:endParaRPr lang="en-SG"/>
          </a:p>
        </p:txBody>
      </p:sp>
    </p:spTree>
    <p:extLst>
      <p:ext uri="{BB962C8B-B14F-4D97-AF65-F5344CB8AC3E}">
        <p14:creationId xmlns:p14="http://schemas.microsoft.com/office/powerpoint/2010/main" val="52307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so.agc.gov.sg/Act/PDPA2012" TargetMode="External"/><Relationship Id="rId2" Type="http://schemas.openxmlformats.org/officeDocument/2006/relationships/hyperlink" Target="https://www.pdpc.gov.sg/Overview-of-PDPA/The-Legislation/Personal-Data-Protection-Act" TargetMode="External"/><Relationship Id="rId1" Type="http://schemas.openxmlformats.org/officeDocument/2006/relationships/slideLayout" Target="../slideLayouts/slideLayout2.xml"/><Relationship Id="rId4" Type="http://schemas.openxmlformats.org/officeDocument/2006/relationships/hyperlink" Target="https://intranet.mof.gov.sg/portal/IM/Themes/IT-Management/Data.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6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6FC9-365E-462F-8085-8E712936325F}"/>
              </a:ext>
            </a:extLst>
          </p:cNvPr>
          <p:cNvSpPr>
            <a:spLocks noGrp="1"/>
          </p:cNvSpPr>
          <p:nvPr>
            <p:ph type="ctrTitle"/>
          </p:nvPr>
        </p:nvSpPr>
        <p:spPr/>
        <p:txBody>
          <a:bodyPr/>
          <a:lstStyle/>
          <a:p>
            <a:r>
              <a:rPr lang="en-SG" dirty="0"/>
              <a:t>Data Privacy Workshop</a:t>
            </a:r>
          </a:p>
        </p:txBody>
      </p:sp>
      <p:sp>
        <p:nvSpPr>
          <p:cNvPr id="3" name="Subtitle 2">
            <a:extLst>
              <a:ext uri="{FF2B5EF4-FFF2-40B4-BE49-F238E27FC236}">
                <a16:creationId xmlns:a16="http://schemas.microsoft.com/office/drawing/2014/main" id="{99892009-F730-44B4-88DC-4ED9686AE497}"/>
              </a:ext>
            </a:extLst>
          </p:cNvPr>
          <p:cNvSpPr>
            <a:spLocks noGrp="1"/>
          </p:cNvSpPr>
          <p:nvPr>
            <p:ph type="subTitle" idx="1"/>
          </p:nvPr>
        </p:nvSpPr>
        <p:spPr/>
        <p:txBody>
          <a:bodyPr/>
          <a:lstStyle/>
          <a:p>
            <a:endParaRPr lang="en-SG"/>
          </a:p>
        </p:txBody>
      </p:sp>
      <p:pic>
        <p:nvPicPr>
          <p:cNvPr id="1026" name="Picture 2" descr="DSAID GovTech – Medium">
            <a:extLst>
              <a:ext uri="{FF2B5EF4-FFF2-40B4-BE49-F238E27FC236}">
                <a16:creationId xmlns:a16="http://schemas.microsoft.com/office/drawing/2014/main" id="{1841AACC-B084-1147-B5EC-7901DE52F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51" b="26154"/>
          <a:stretch/>
        </p:blipFill>
        <p:spPr bwMode="auto">
          <a:xfrm>
            <a:off x="374552" y="5595425"/>
            <a:ext cx="1905001" cy="9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4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fontScale="55000" lnSpcReduction="20000"/>
          </a:bodyPr>
          <a:lstStyle/>
          <a:p>
            <a:pPr marL="0" indent="0">
              <a:buNone/>
            </a:pPr>
            <a:r>
              <a:rPr lang="en-US" b="1" dirty="0"/>
              <a:t>Personally identifiable information (PII) </a:t>
            </a:r>
            <a:r>
              <a:rPr lang="en-US" dirty="0"/>
              <a:t>is any data that could </a:t>
            </a:r>
            <a:r>
              <a:rPr lang="en-US" b="1" dirty="0"/>
              <a:t>potentially identify </a:t>
            </a:r>
            <a:r>
              <a:rPr lang="en-US" dirty="0"/>
              <a:t>a specific individual. </a:t>
            </a:r>
          </a:p>
          <a:p>
            <a:pPr marL="0" indent="0">
              <a:buNone/>
            </a:pPr>
            <a:r>
              <a:rPr lang="en-US" b="1" dirty="0"/>
              <a:t>Any information </a:t>
            </a:r>
            <a:r>
              <a:rPr lang="en-US" dirty="0"/>
              <a:t>that can be used to </a:t>
            </a:r>
            <a:r>
              <a:rPr lang="en-US" u="sng" dirty="0"/>
              <a:t>distinguish one person from another</a:t>
            </a:r>
            <a:r>
              <a:rPr lang="en-US" dirty="0"/>
              <a:t> and can be used for </a:t>
            </a:r>
            <a:r>
              <a:rPr lang="en-US" u="sng" dirty="0"/>
              <a:t>deanonymizing previously anonymous data </a:t>
            </a:r>
            <a:r>
              <a:rPr lang="en-US" dirty="0"/>
              <a:t>can be considered PII.</a:t>
            </a:r>
          </a:p>
          <a:p>
            <a:pPr marL="0" indent="0">
              <a:buNone/>
            </a:pPr>
            <a:r>
              <a:rPr lang="en-US" dirty="0"/>
              <a:t>- Tech Target</a:t>
            </a:r>
          </a:p>
          <a:p>
            <a:pPr>
              <a:buFontTx/>
              <a:buChar char="-"/>
            </a:pPr>
            <a:endParaRPr lang="en-US" dirty="0"/>
          </a:p>
          <a:p>
            <a:pPr marL="0" indent="0">
              <a:buNone/>
            </a:pPr>
            <a:r>
              <a:rPr lang="en-US" b="0" i="0" dirty="0">
                <a:solidFill>
                  <a:srgbClr val="333333"/>
                </a:solidFill>
                <a:effectLst/>
              </a:rPr>
              <a:t>Any information about an individual maintained by an agency, including (1) any information that can be </a:t>
            </a:r>
            <a:r>
              <a:rPr lang="en-US" b="1" i="0" dirty="0">
                <a:solidFill>
                  <a:srgbClr val="333333"/>
                </a:solidFill>
                <a:effectLst/>
              </a:rPr>
              <a:t>used to distinguish or trace an individual’s identity</a:t>
            </a:r>
            <a:r>
              <a:rPr lang="en-US" b="0" i="0" dirty="0">
                <a:solidFill>
                  <a:srgbClr val="333333"/>
                </a:solidFill>
                <a:effectLst/>
              </a:rPr>
              <a:t>, such as name, social security number, date and place of birth, mother‘s maiden name, or biometric records; and (2) any </a:t>
            </a:r>
            <a:r>
              <a:rPr lang="en-US" b="1" i="0" dirty="0">
                <a:solidFill>
                  <a:srgbClr val="333333"/>
                </a:solidFill>
                <a:effectLst/>
              </a:rPr>
              <a:t>other information that is linked or linkable to an individual</a:t>
            </a:r>
            <a:r>
              <a:rPr lang="en-US" b="0" i="0" dirty="0">
                <a:solidFill>
                  <a:srgbClr val="333333"/>
                </a:solidFill>
                <a:effectLst/>
              </a:rPr>
              <a:t>, such as medical, educational, financial, and employment information.</a:t>
            </a:r>
          </a:p>
          <a:p>
            <a:pPr marL="0" indent="0">
              <a:buNone/>
            </a:pPr>
            <a:r>
              <a:rPr lang="en-US" dirty="0"/>
              <a:t>- NISTIR 8053 under personally identifiable information GAO Report 08-536, NIST SP 800-122</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fontScale="55000" lnSpcReduction="20000"/>
          </a:bodyPr>
          <a:lstStyle/>
          <a:p>
            <a:pPr marL="0" indent="0">
              <a:buNone/>
            </a:pPr>
            <a:r>
              <a:rPr lang="en-US" b="1" dirty="0"/>
              <a:t>‘personal data’ </a:t>
            </a:r>
            <a:r>
              <a:rPr lang="en-US" dirty="0"/>
              <a:t>means </a:t>
            </a:r>
            <a:r>
              <a:rPr lang="en-US" b="1" dirty="0"/>
              <a:t>any information relating to an identified or identifiable natural person</a:t>
            </a:r>
            <a:r>
              <a:rPr lang="en-US" dirty="0"/>
              <a:t> (‘data subject’); 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a:t>
            </a:r>
          </a:p>
          <a:p>
            <a:pPr marL="0" indent="0">
              <a:buNone/>
            </a:pPr>
            <a:r>
              <a:rPr lang="en-US" dirty="0"/>
              <a:t>- GDPR</a:t>
            </a:r>
          </a:p>
          <a:p>
            <a:pPr marL="0" indent="0">
              <a:buNone/>
            </a:pPr>
            <a:endParaRPr lang="en-US" dirty="0"/>
          </a:p>
          <a:p>
            <a:pPr marL="0" indent="0">
              <a:buNone/>
            </a:pPr>
            <a:r>
              <a:rPr lang="en-US" dirty="0"/>
              <a:t>any information relating to an identified or identifiable natural person (data subject)</a:t>
            </a:r>
          </a:p>
          <a:p>
            <a:pPr marL="0" indent="0">
              <a:buNone/>
            </a:pPr>
            <a:r>
              <a:rPr lang="en-US" dirty="0"/>
              <a:t>- </a:t>
            </a:r>
            <a:r>
              <a:rPr lang="pt-BR" dirty="0"/>
              <a:t>NISTIR 8053 ISO/TS 25237:2008</a:t>
            </a:r>
            <a:endParaRPr lang="en-US" dirty="0"/>
          </a:p>
          <a:p>
            <a:pPr marL="0" indent="0">
              <a:buNone/>
            </a:pPr>
            <a:endParaRPr lang="en-US" dirty="0"/>
          </a:p>
        </p:txBody>
      </p:sp>
    </p:spTree>
    <p:extLst>
      <p:ext uri="{BB962C8B-B14F-4D97-AF65-F5344CB8AC3E}">
        <p14:creationId xmlns:p14="http://schemas.microsoft.com/office/powerpoint/2010/main" val="25767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 (Our definition)</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a:bodyPr>
          <a:lstStyle/>
          <a:p>
            <a:r>
              <a:rPr lang="en-SG" b="1" dirty="0"/>
              <a:t>Directly identifying attributes </a:t>
            </a:r>
            <a:r>
              <a:rPr lang="en-SG" dirty="0"/>
              <a:t>of user </a:t>
            </a:r>
            <a:r>
              <a:rPr lang="en-SG" i="1" dirty="0"/>
              <a:t>(e.g. NRIC, Name, email, mobile number, etc.)</a:t>
            </a:r>
          </a:p>
          <a:p>
            <a:r>
              <a:rPr lang="en-SG" b="1" dirty="0"/>
              <a:t>Indirectly identifying attributes </a:t>
            </a:r>
            <a:r>
              <a:rPr lang="en-SG" dirty="0"/>
              <a:t>that is directly linked to the user </a:t>
            </a:r>
            <a:r>
              <a:rPr lang="en-SG" i="1" dirty="0"/>
              <a:t>(e.g. gender, address, religion, birthday)</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a:bodyPr>
          <a:lstStyle/>
          <a:p>
            <a:r>
              <a:rPr lang="en-US" b="1" dirty="0"/>
              <a:t>any information relating</a:t>
            </a:r>
            <a:r>
              <a:rPr lang="en-US" dirty="0"/>
              <a:t> to an identified or identifiable natural person </a:t>
            </a:r>
            <a:r>
              <a:rPr lang="en-US" i="1" dirty="0"/>
              <a:t>(e.g. any PII, transaction data, web browsing data, geolocation data, etc.)</a:t>
            </a:r>
          </a:p>
          <a:p>
            <a:pPr marL="0" indent="0">
              <a:buNone/>
            </a:pPr>
            <a:endParaRPr lang="en-SG" dirty="0"/>
          </a:p>
        </p:txBody>
      </p:sp>
    </p:spTree>
    <p:extLst>
      <p:ext uri="{BB962C8B-B14F-4D97-AF65-F5344CB8AC3E}">
        <p14:creationId xmlns:p14="http://schemas.microsoft.com/office/powerpoint/2010/main" val="413332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48269D-48F5-43B4-B1FB-82E1FC2C4C54}"/>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9" name="Oval 8">
            <a:extLst>
              <a:ext uri="{FF2B5EF4-FFF2-40B4-BE49-F238E27FC236}">
                <a16:creationId xmlns:a16="http://schemas.microsoft.com/office/drawing/2014/main" id="{1A7AEB36-D38F-4580-87A3-0BDFD7659B45}"/>
              </a:ext>
            </a:extLst>
          </p:cNvPr>
          <p:cNvSpPr/>
          <p:nvPr/>
        </p:nvSpPr>
        <p:spPr>
          <a:xfrm>
            <a:off x="838200" y="2082800"/>
            <a:ext cx="5425440" cy="400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dirty="0"/>
              <a:t>Personal Data</a:t>
            </a:r>
          </a:p>
        </p:txBody>
      </p:sp>
      <p:sp>
        <p:nvSpPr>
          <p:cNvPr id="10" name="Oval 9">
            <a:extLst>
              <a:ext uri="{FF2B5EF4-FFF2-40B4-BE49-F238E27FC236}">
                <a16:creationId xmlns:a16="http://schemas.microsoft.com/office/drawing/2014/main" id="{3E36E53D-7E61-4B33-9904-36170659B537}"/>
              </a:ext>
            </a:extLst>
          </p:cNvPr>
          <p:cNvSpPr/>
          <p:nvPr/>
        </p:nvSpPr>
        <p:spPr>
          <a:xfrm>
            <a:off x="1290320" y="2990850"/>
            <a:ext cx="2186940" cy="21869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PII</a:t>
            </a:r>
          </a:p>
        </p:txBody>
      </p:sp>
      <p:sp>
        <p:nvSpPr>
          <p:cNvPr id="11" name="TextBox 10">
            <a:extLst>
              <a:ext uri="{FF2B5EF4-FFF2-40B4-BE49-F238E27FC236}">
                <a16:creationId xmlns:a16="http://schemas.microsoft.com/office/drawing/2014/main" id="{ECAFA88F-330B-4D54-9217-E5DDA3C49303}"/>
              </a:ext>
            </a:extLst>
          </p:cNvPr>
          <p:cNvSpPr txBox="1"/>
          <p:nvPr/>
        </p:nvSpPr>
        <p:spPr>
          <a:xfrm>
            <a:off x="6858000" y="1865273"/>
            <a:ext cx="4947920" cy="3139321"/>
          </a:xfrm>
          <a:prstGeom prst="rect">
            <a:avLst/>
          </a:prstGeom>
          <a:noFill/>
        </p:spPr>
        <p:txBody>
          <a:bodyPr wrap="square" rtlCol="0">
            <a:spAutoFit/>
          </a:bodyPr>
          <a:lstStyle/>
          <a:p>
            <a:r>
              <a:rPr lang="en-SG" dirty="0"/>
              <a:t>Examples of PII:</a:t>
            </a:r>
          </a:p>
          <a:p>
            <a:pPr marL="285750" indent="-285750">
              <a:buFont typeface="Arial" panose="020B0604020202020204" pitchFamily="34" charset="0"/>
              <a:buChar char="•"/>
            </a:pPr>
            <a:r>
              <a:rPr lang="en-SG" dirty="0"/>
              <a:t>NRIC</a:t>
            </a:r>
          </a:p>
          <a:p>
            <a:pPr marL="285750" indent="-285750">
              <a:buFont typeface="Arial" panose="020B0604020202020204" pitchFamily="34" charset="0"/>
              <a:buChar char="•"/>
            </a:pPr>
            <a:r>
              <a:rPr lang="en-SG" dirty="0"/>
              <a:t>Name</a:t>
            </a:r>
          </a:p>
          <a:p>
            <a:pPr marL="285750" indent="-285750">
              <a:buFont typeface="Arial" panose="020B0604020202020204" pitchFamily="34" charset="0"/>
              <a:buChar char="•"/>
            </a:pPr>
            <a:r>
              <a:rPr lang="en-SG" dirty="0"/>
              <a:t>Age / Birthday</a:t>
            </a:r>
          </a:p>
          <a:p>
            <a:pPr marL="285750" indent="-285750">
              <a:buFont typeface="Arial" panose="020B0604020202020204" pitchFamily="34" charset="0"/>
              <a:buChar char="•"/>
            </a:pPr>
            <a:r>
              <a:rPr lang="en-SG" dirty="0"/>
              <a:t>Address</a:t>
            </a:r>
          </a:p>
          <a:p>
            <a:pPr marL="285750" indent="-285750">
              <a:buFont typeface="Arial" panose="020B0604020202020204" pitchFamily="34" charset="0"/>
              <a:buChar char="•"/>
            </a:pPr>
            <a:r>
              <a:rPr lang="en-SG" dirty="0"/>
              <a:t>Religion</a:t>
            </a:r>
          </a:p>
          <a:p>
            <a:endParaRPr lang="en-SG" dirty="0"/>
          </a:p>
          <a:p>
            <a:r>
              <a:rPr lang="en-SG" dirty="0"/>
              <a:t>Examples of Personal Data that are not PII:</a:t>
            </a:r>
          </a:p>
          <a:p>
            <a:pPr marL="285750" indent="-285750">
              <a:buFont typeface="Arial" panose="020B0604020202020204" pitchFamily="34" charset="0"/>
              <a:buChar char="•"/>
            </a:pPr>
            <a:r>
              <a:rPr lang="en-SG" dirty="0"/>
              <a:t>Geolocation data</a:t>
            </a:r>
          </a:p>
          <a:p>
            <a:pPr marL="285750" indent="-285750">
              <a:buFont typeface="Arial" panose="020B0604020202020204" pitchFamily="34" charset="0"/>
              <a:buChar char="•"/>
            </a:pPr>
            <a:r>
              <a:rPr lang="en-SG" dirty="0"/>
              <a:t>Transaction data</a:t>
            </a:r>
          </a:p>
          <a:p>
            <a:pPr marL="285750" indent="-285750">
              <a:buFont typeface="Arial" panose="020B0604020202020204" pitchFamily="34" charset="0"/>
              <a:buChar char="•"/>
            </a:pPr>
            <a:r>
              <a:rPr lang="en-SG" dirty="0"/>
              <a:t>Web browsing data</a:t>
            </a:r>
          </a:p>
        </p:txBody>
      </p:sp>
    </p:spTree>
    <p:extLst>
      <p:ext uri="{BB962C8B-B14F-4D97-AF65-F5344CB8AC3E}">
        <p14:creationId xmlns:p14="http://schemas.microsoft.com/office/powerpoint/2010/main" val="59020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Data Privacy Regulations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238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a:t>
            </a:r>
          </a:p>
        </p:txBody>
      </p:sp>
      <p:sp>
        <p:nvSpPr>
          <p:cNvPr id="8" name="Content Placeholder 7">
            <a:extLst>
              <a:ext uri="{FF2B5EF4-FFF2-40B4-BE49-F238E27FC236}">
                <a16:creationId xmlns:a16="http://schemas.microsoft.com/office/drawing/2014/main" id="{ED5002B4-FBA4-4E49-9561-9A53C2D34C67}"/>
              </a:ext>
            </a:extLst>
          </p:cNvPr>
          <p:cNvSpPr>
            <a:spLocks noGrp="1"/>
          </p:cNvSpPr>
          <p:nvPr>
            <p:ph idx="1"/>
          </p:nvPr>
        </p:nvSpPr>
        <p:spPr/>
        <p:txBody>
          <a:bodyPr/>
          <a:lstStyle/>
          <a:p>
            <a:r>
              <a:rPr lang="en-SG" dirty="0"/>
              <a:t>Personal Data Protection Act (PDPA), Singapore</a:t>
            </a:r>
          </a:p>
          <a:p>
            <a:r>
              <a:rPr lang="en-SG" dirty="0"/>
              <a:t>IM8 – Data Management and Additional Requirements for the Protection of Personal Data, Singapore Government</a:t>
            </a:r>
          </a:p>
          <a:p>
            <a:r>
              <a:rPr lang="en-SG" dirty="0"/>
              <a:t>*General Data Protection Regulation (GDPR), European Union</a:t>
            </a:r>
          </a:p>
          <a:p>
            <a:endParaRPr lang="en-SG" dirty="0"/>
          </a:p>
        </p:txBody>
      </p:sp>
      <p:sp>
        <p:nvSpPr>
          <p:cNvPr id="2" name="TextBox 1">
            <a:extLst>
              <a:ext uri="{FF2B5EF4-FFF2-40B4-BE49-F238E27FC236}">
                <a16:creationId xmlns:a16="http://schemas.microsoft.com/office/drawing/2014/main" id="{8CAF46FB-42E5-436F-828C-B48077363793}"/>
              </a:ext>
            </a:extLst>
          </p:cNvPr>
          <p:cNvSpPr txBox="1"/>
          <p:nvPr/>
        </p:nvSpPr>
        <p:spPr>
          <a:xfrm>
            <a:off x="838200" y="5425440"/>
            <a:ext cx="10388600" cy="923330"/>
          </a:xfrm>
          <a:prstGeom prst="rect">
            <a:avLst/>
          </a:prstGeom>
          <a:noFill/>
        </p:spPr>
        <p:txBody>
          <a:bodyPr wrap="square" rtlCol="0">
            <a:spAutoFit/>
          </a:bodyPr>
          <a:lstStyle/>
          <a:p>
            <a:r>
              <a:rPr lang="en-SG" dirty="0"/>
              <a:t>* Note: While GDPR has extra-territorial effect (i.e. </a:t>
            </a:r>
            <a:r>
              <a:rPr lang="en-US" dirty="0"/>
              <a:t>applies to organizations that handle personal data of EU citizens whether they are EU-based organizations or not</a:t>
            </a:r>
            <a:r>
              <a:rPr lang="en-SG" dirty="0"/>
              <a:t>), it is rarely applicable to data usage in Singapore public service.</a:t>
            </a:r>
          </a:p>
        </p:txBody>
      </p:sp>
    </p:spTree>
    <p:extLst>
      <p:ext uri="{BB962C8B-B14F-4D97-AF65-F5344CB8AC3E}">
        <p14:creationId xmlns:p14="http://schemas.microsoft.com/office/powerpoint/2010/main" val="246133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2677847861"/>
              </p:ext>
            </p:extLst>
          </p:nvPr>
        </p:nvGraphicFramePr>
        <p:xfrm>
          <a:off x="838199" y="1825625"/>
          <a:ext cx="10515599" cy="485140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Only collect, use or disclose personal data for </a:t>
                      </a:r>
                      <a:r>
                        <a:rPr lang="en-US" sz="1800" b="1" i="0" kern="1200" dirty="0">
                          <a:solidFill>
                            <a:schemeClr val="dk1"/>
                          </a:solidFill>
                          <a:effectLst/>
                          <a:latin typeface="+mn-lt"/>
                          <a:ea typeface="+mn-ea"/>
                          <a:cs typeface="+mn-cs"/>
                        </a:rPr>
                        <a:t>purposes</a:t>
                      </a:r>
                      <a:r>
                        <a:rPr lang="en-US" sz="1800" b="0" i="0" kern="1200" dirty="0">
                          <a:solidFill>
                            <a:schemeClr val="dk1"/>
                          </a:solidFill>
                          <a:effectLst/>
                          <a:latin typeface="+mn-lt"/>
                          <a:ea typeface="+mn-ea"/>
                          <a:cs typeface="+mn-cs"/>
                        </a:rPr>
                        <a:t> for which an individual has given his or her </a:t>
                      </a:r>
                      <a:r>
                        <a:rPr lang="en-US" sz="1800" b="1" i="0" kern="1200" dirty="0">
                          <a:solidFill>
                            <a:schemeClr val="dk1"/>
                          </a:solidFill>
                          <a:effectLst/>
                          <a:latin typeface="+mn-lt"/>
                          <a:ea typeface="+mn-ea"/>
                          <a:cs typeface="+mn-cs"/>
                        </a:rPr>
                        <a:t>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individuals to </a:t>
                      </a:r>
                      <a:r>
                        <a:rPr lang="en-US" sz="1800" b="1" i="0" kern="1200" dirty="0">
                          <a:solidFill>
                            <a:schemeClr val="dk1"/>
                          </a:solidFill>
                          <a:effectLst/>
                          <a:latin typeface="+mn-lt"/>
                          <a:ea typeface="+mn-ea"/>
                          <a:cs typeface="+mn-cs"/>
                        </a:rPr>
                        <a:t>withdraw consent</a:t>
                      </a:r>
                      <a:endParaRPr lang="en-SG" b="1" dirty="0"/>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May collect, use or disclose personal data about an individual for </a:t>
                      </a:r>
                      <a:r>
                        <a:rPr lang="en-US" sz="1800" b="1" i="0" kern="1200" dirty="0">
                          <a:solidFill>
                            <a:schemeClr val="dk1"/>
                          </a:solidFill>
                          <a:effectLst/>
                          <a:latin typeface="+mn-lt"/>
                          <a:ea typeface="+mn-ea"/>
                          <a:cs typeface="+mn-cs"/>
                        </a:rPr>
                        <a:t>reasonable purposes </a:t>
                      </a:r>
                      <a:r>
                        <a:rPr lang="en-US" sz="1800" b="0" i="0" kern="1200" dirty="0">
                          <a:solidFill>
                            <a:schemeClr val="dk1"/>
                          </a:solidFill>
                          <a:effectLst/>
                          <a:latin typeface="+mn-lt"/>
                          <a:ea typeface="+mn-ea"/>
                          <a:cs typeface="+mn-cs"/>
                        </a:rPr>
                        <a:t>which the individual has </a:t>
                      </a:r>
                      <a:r>
                        <a:rPr lang="en-US" sz="1800" b="1" i="0" kern="1200" dirty="0">
                          <a:solidFill>
                            <a:schemeClr val="dk1"/>
                          </a:solidFill>
                          <a:effectLst/>
                          <a:latin typeface="+mn-lt"/>
                          <a:ea typeface="+mn-ea"/>
                          <a:cs typeface="+mn-cs"/>
                        </a:rPr>
                        <a:t>given 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But </a:t>
                      </a:r>
                      <a:r>
                        <a:rPr lang="en-US" sz="1800" b="1" i="0" kern="1200" dirty="0">
                          <a:solidFill>
                            <a:schemeClr val="dk1"/>
                          </a:solidFill>
                          <a:effectLst/>
                          <a:latin typeface="+mn-lt"/>
                          <a:ea typeface="+mn-ea"/>
                          <a:cs typeface="+mn-cs"/>
                        </a:rPr>
                        <a:t>may not</a:t>
                      </a:r>
                      <a:r>
                        <a:rPr lang="en-US" sz="1800" b="0" i="0" kern="1200" dirty="0">
                          <a:solidFill>
                            <a:schemeClr val="dk1"/>
                          </a:solidFill>
                          <a:effectLst/>
                          <a:latin typeface="+mn-lt"/>
                          <a:ea typeface="+mn-ea"/>
                          <a:cs typeface="+mn-cs"/>
                        </a:rPr>
                        <a:t> require the individual to consent for collection, use or disclosure of his or her personal data </a:t>
                      </a:r>
                      <a:r>
                        <a:rPr lang="en-US" sz="1800" b="1" i="0" kern="1200" dirty="0">
                          <a:solidFill>
                            <a:schemeClr val="dk1"/>
                          </a:solidFill>
                          <a:effectLst/>
                          <a:latin typeface="+mn-lt"/>
                          <a:ea typeface="+mn-ea"/>
                          <a:cs typeface="+mn-cs"/>
                        </a:rPr>
                        <a:t>beyond what is reasonable</a:t>
                      </a:r>
                      <a:r>
                        <a:rPr lang="en-US" sz="1800" b="0" i="0" kern="1200" dirty="0">
                          <a:solidFill>
                            <a:schemeClr val="dk1"/>
                          </a:solidFill>
                          <a:effectLst/>
                          <a:latin typeface="+mn-lt"/>
                          <a:ea typeface="+mn-ea"/>
                          <a:cs typeface="+mn-cs"/>
                        </a:rPr>
                        <a:t>, as a </a:t>
                      </a:r>
                      <a:r>
                        <a:rPr lang="en-US" sz="1800" b="1" i="0" kern="1200" dirty="0">
                          <a:solidFill>
                            <a:schemeClr val="dk1"/>
                          </a:solidFill>
                          <a:effectLst/>
                          <a:latin typeface="+mn-lt"/>
                          <a:ea typeface="+mn-ea"/>
                          <a:cs typeface="+mn-cs"/>
                        </a:rPr>
                        <a:t>condition</a:t>
                      </a:r>
                      <a:r>
                        <a:rPr lang="en-US" sz="1800" b="0" i="0" kern="1200" dirty="0">
                          <a:solidFill>
                            <a:schemeClr val="dk1"/>
                          </a:solidFill>
                          <a:effectLst/>
                          <a:latin typeface="+mn-lt"/>
                          <a:ea typeface="+mn-ea"/>
                          <a:cs typeface="+mn-cs"/>
                        </a:rPr>
                        <a:t> of providing a product or service</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Notify individuals of the purposes </a:t>
                      </a:r>
                      <a:r>
                        <a:rPr lang="en-US" sz="1800" b="0" i="0" kern="1200" dirty="0">
                          <a:solidFill>
                            <a:schemeClr val="dk1"/>
                          </a:solidFill>
                          <a:effectLst/>
                          <a:latin typeface="+mn-lt"/>
                          <a:ea typeface="+mn-ea"/>
                          <a:cs typeface="+mn-cs"/>
                        </a:rPr>
                        <a:t>for collection, use or disclosure of their personal data </a:t>
                      </a:r>
                      <a:r>
                        <a:rPr lang="en-US" sz="1800" b="1" i="0" kern="1200" dirty="0">
                          <a:solidFill>
                            <a:schemeClr val="dk1"/>
                          </a:solidFill>
                          <a:effectLst/>
                          <a:latin typeface="+mn-lt"/>
                          <a:ea typeface="+mn-ea"/>
                          <a:cs typeface="+mn-cs"/>
                        </a:rPr>
                        <a:t>on or before </a:t>
                      </a:r>
                      <a:r>
                        <a:rPr lang="en-US" sz="1800" b="0" i="0" kern="1200" dirty="0">
                          <a:solidFill>
                            <a:schemeClr val="dk1"/>
                          </a:solidFill>
                          <a:effectLst/>
                          <a:latin typeface="+mn-lt"/>
                          <a:ea typeface="+mn-ea"/>
                          <a:cs typeface="+mn-cs"/>
                        </a:rPr>
                        <a:t>such collection, use or disclosure of personal data.</a:t>
                      </a:r>
                      <a:endParaRPr lang="en-SG" dirty="0"/>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request, the </a:t>
                      </a:r>
                      <a:r>
                        <a:rPr lang="en-US" sz="1800" b="1" i="0" kern="1200" dirty="0">
                          <a:solidFill>
                            <a:schemeClr val="dk1"/>
                          </a:solidFill>
                          <a:effectLst/>
                          <a:latin typeface="+mn-lt"/>
                          <a:ea typeface="+mn-ea"/>
                          <a:cs typeface="+mn-cs"/>
                        </a:rPr>
                        <a:t>personal data of an individual </a:t>
                      </a:r>
                      <a:r>
                        <a:rPr lang="en-US" sz="1800" b="0" i="0" kern="1200" dirty="0">
                          <a:solidFill>
                            <a:schemeClr val="dk1"/>
                          </a:solidFill>
                          <a:effectLst/>
                          <a:latin typeface="+mn-lt"/>
                          <a:ea typeface="+mn-ea"/>
                          <a:cs typeface="+mn-cs"/>
                        </a:rPr>
                        <a:t>and information about the ways in which personal data </a:t>
                      </a:r>
                      <a:r>
                        <a:rPr lang="en-US" sz="1800" b="1" i="0" kern="1200" dirty="0">
                          <a:solidFill>
                            <a:schemeClr val="dk1"/>
                          </a:solidFill>
                          <a:effectLst/>
                          <a:latin typeface="+mn-lt"/>
                          <a:ea typeface="+mn-ea"/>
                          <a:cs typeface="+mn-cs"/>
                        </a:rPr>
                        <a:t>has been or may have been used</a:t>
                      </a:r>
                      <a:r>
                        <a:rPr lang="en-US" sz="1800" b="0" i="0" kern="1200" dirty="0">
                          <a:solidFill>
                            <a:schemeClr val="dk1"/>
                          </a:solidFill>
                          <a:effectLst/>
                          <a:latin typeface="+mn-lt"/>
                          <a:ea typeface="+mn-ea"/>
                          <a:cs typeface="+mn-cs"/>
                        </a:rPr>
                        <a:t> or disclosed </a:t>
                      </a:r>
                      <a:r>
                        <a:rPr lang="en-US" sz="1800" b="0" i="0" u="sng" kern="1200" dirty="0">
                          <a:solidFill>
                            <a:schemeClr val="dk1"/>
                          </a:solidFill>
                          <a:effectLst/>
                          <a:latin typeface="+mn-lt"/>
                          <a:ea typeface="+mn-ea"/>
                          <a:cs typeface="+mn-cs"/>
                        </a:rPr>
                        <a:t>within a year before the request</a:t>
                      </a:r>
                      <a:r>
                        <a:rPr lang="en-US" sz="1800" b="0" i="0" kern="1200" dirty="0">
                          <a:solidFill>
                            <a:schemeClr val="dk1"/>
                          </a:solidFill>
                          <a:effectLst/>
                          <a:latin typeface="+mn-lt"/>
                          <a:ea typeface="+mn-ea"/>
                          <a:cs typeface="+mn-cs"/>
                        </a:rPr>
                        <a:t> should be provided.</a:t>
                      </a:r>
                    </a:p>
                    <a:p>
                      <a:pPr marL="285750" indent="-285750">
                        <a:buFont typeface="Arial" panose="020B0604020202020204" pitchFamily="34" charset="0"/>
                        <a:buChar char="•"/>
                      </a:pPr>
                      <a:r>
                        <a:rPr lang="en-US" dirty="0"/>
                        <a:t>Requirement to </a:t>
                      </a:r>
                      <a:r>
                        <a:rPr lang="en-US" b="1" dirty="0"/>
                        <a:t>correct any error or omission</a:t>
                      </a:r>
                      <a:r>
                        <a:rPr lang="en-US" dirty="0"/>
                        <a:t> in an individual’s personal data upon his or her request</a:t>
                      </a:r>
                      <a:endParaRPr lang="en-SG" dirty="0"/>
                    </a:p>
                  </a:txBody>
                  <a:tcPr/>
                </a:tc>
                <a:extLst>
                  <a:ext uri="{0D108BD9-81ED-4DB2-BD59-A6C34878D82A}">
                    <a16:rowId xmlns:a16="http://schemas.microsoft.com/office/drawing/2014/main" val="970082554"/>
                  </a:ext>
                </a:extLst>
              </a:tr>
            </a:tbl>
          </a:graphicData>
        </a:graphic>
      </p:graphicFrame>
    </p:spTree>
    <p:extLst>
      <p:ext uri="{BB962C8B-B14F-4D97-AF65-F5344CB8AC3E}">
        <p14:creationId xmlns:p14="http://schemas.microsoft.com/office/powerpoint/2010/main" val="275377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240980035"/>
              </p:ext>
            </p:extLst>
          </p:nvPr>
        </p:nvGraphicFramePr>
        <p:xfrm>
          <a:off x="838199" y="1825625"/>
          <a:ext cx="10515599" cy="494284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Accuracy</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reasonable effort to ensure that personal data collected is </a:t>
                      </a:r>
                      <a:r>
                        <a:rPr lang="en-US" sz="1800" b="1" i="0" kern="1200" dirty="0">
                          <a:solidFill>
                            <a:schemeClr val="dk1"/>
                          </a:solidFill>
                          <a:effectLst/>
                          <a:latin typeface="+mn-lt"/>
                          <a:ea typeface="+mn-ea"/>
                          <a:cs typeface="+mn-cs"/>
                        </a:rPr>
                        <a:t>accurate and complete</a:t>
                      </a:r>
                      <a:endParaRPr lang="en-SG" b="1" dirty="0"/>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a:t>
                      </a:r>
                      <a:r>
                        <a:rPr lang="en-US" sz="1800" b="1" i="0" kern="1200" dirty="0">
                          <a:solidFill>
                            <a:schemeClr val="dk1"/>
                          </a:solidFill>
                          <a:effectLst/>
                          <a:latin typeface="+mn-lt"/>
                          <a:ea typeface="+mn-ea"/>
                          <a:cs typeface="+mn-cs"/>
                        </a:rPr>
                        <a:t>reasonable security arrangements </a:t>
                      </a:r>
                      <a:r>
                        <a:rPr lang="en-US" sz="1800" b="0" i="0" kern="1200" dirty="0">
                          <a:solidFill>
                            <a:schemeClr val="dk1"/>
                          </a:solidFill>
                          <a:effectLst/>
                          <a:latin typeface="+mn-lt"/>
                          <a:ea typeface="+mn-ea"/>
                          <a:cs typeface="+mn-cs"/>
                        </a:rPr>
                        <a:t>to protect the personal data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possesses or controls</a:t>
                      </a:r>
                      <a:endParaRPr lang="en-SG" dirty="0"/>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Cease retention </a:t>
                      </a:r>
                      <a:r>
                        <a:rPr lang="en-US" sz="1800" b="0" i="0" kern="1200" dirty="0">
                          <a:solidFill>
                            <a:schemeClr val="dk1"/>
                          </a:solidFill>
                          <a:effectLst/>
                          <a:latin typeface="+mn-lt"/>
                          <a:ea typeface="+mn-ea"/>
                          <a:cs typeface="+mn-cs"/>
                        </a:rPr>
                        <a:t>of personal data, or remove the means by which the personal data can be associated with particular individuals, when it is </a:t>
                      </a:r>
                      <a:r>
                        <a:rPr lang="en-US" sz="1800" b="1" i="0" kern="1200" dirty="0">
                          <a:solidFill>
                            <a:schemeClr val="dk1"/>
                          </a:solidFill>
                          <a:effectLst/>
                          <a:latin typeface="+mn-lt"/>
                          <a:ea typeface="+mn-ea"/>
                          <a:cs typeface="+mn-cs"/>
                        </a:rPr>
                        <a:t>no longer necessary </a:t>
                      </a:r>
                      <a:r>
                        <a:rPr lang="en-US" sz="1800" b="0" i="0" kern="1200" dirty="0">
                          <a:solidFill>
                            <a:schemeClr val="dk1"/>
                          </a:solidFill>
                          <a:effectLst/>
                          <a:latin typeface="+mn-lt"/>
                          <a:ea typeface="+mn-ea"/>
                          <a:cs typeface="+mn-cs"/>
                        </a:rPr>
                        <a:t>for any business or legal purpose.</a:t>
                      </a:r>
                      <a:endParaRPr lang="en-SG" dirty="0"/>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Transfer personal data to another country </a:t>
                      </a:r>
                      <a:r>
                        <a:rPr lang="en-US" sz="1800" b="1" i="0" kern="1200" dirty="0">
                          <a:solidFill>
                            <a:schemeClr val="dk1"/>
                          </a:solidFill>
                          <a:effectLst/>
                          <a:latin typeface="+mn-lt"/>
                          <a:ea typeface="+mn-ea"/>
                          <a:cs typeface="+mn-cs"/>
                        </a:rPr>
                        <a:t>only according to the requirements </a:t>
                      </a:r>
                      <a:r>
                        <a:rPr lang="en-US" sz="1800" b="0" i="0" kern="1200" dirty="0">
                          <a:solidFill>
                            <a:schemeClr val="dk1"/>
                          </a:solidFill>
                          <a:effectLst/>
                          <a:latin typeface="+mn-lt"/>
                          <a:ea typeface="+mn-ea"/>
                          <a:cs typeface="+mn-cs"/>
                        </a:rPr>
                        <a:t>prescribed under the regulations, to ensure that the standard of protection provided to the personal data so transferred will be </a:t>
                      </a:r>
                      <a:r>
                        <a:rPr lang="en-US" sz="1800" b="1" i="0" kern="1200" dirty="0">
                          <a:solidFill>
                            <a:schemeClr val="dk1"/>
                          </a:solidFill>
                          <a:effectLst/>
                          <a:latin typeface="+mn-lt"/>
                          <a:ea typeface="+mn-ea"/>
                          <a:cs typeface="+mn-cs"/>
                        </a:rPr>
                        <a:t>comparable</a:t>
                      </a:r>
                      <a:r>
                        <a:rPr lang="en-US" sz="1800" b="0" i="0" kern="1200" dirty="0">
                          <a:solidFill>
                            <a:schemeClr val="dk1"/>
                          </a:solidFill>
                          <a:effectLst/>
                          <a:latin typeface="+mn-lt"/>
                          <a:ea typeface="+mn-ea"/>
                          <a:cs typeface="+mn-cs"/>
                        </a:rPr>
                        <a:t> to the protection under the PDPA</a:t>
                      </a:r>
                      <a:endParaRPr lang="en-SG" dirty="0"/>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Make information about your </a:t>
                      </a:r>
                      <a:r>
                        <a:rPr lang="en-US" sz="1800" b="1" i="0" kern="1200" dirty="0">
                          <a:solidFill>
                            <a:schemeClr val="dk1"/>
                          </a:solidFill>
                          <a:effectLst/>
                          <a:latin typeface="+mn-lt"/>
                          <a:ea typeface="+mn-ea"/>
                          <a:cs typeface="+mn-cs"/>
                        </a:rPr>
                        <a:t>data protection policies, practices and complaints process</a:t>
                      </a:r>
                      <a:r>
                        <a:rPr lang="en-US" sz="1800" b="0" i="0" kern="1200" dirty="0">
                          <a:solidFill>
                            <a:schemeClr val="dk1"/>
                          </a:solidFill>
                          <a:effectLst/>
                          <a:latin typeface="+mn-lt"/>
                          <a:ea typeface="+mn-ea"/>
                          <a:cs typeface="+mn-cs"/>
                        </a:rPr>
                        <a:t> available on request.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Designate one or more individuals as a </a:t>
                      </a:r>
                      <a:r>
                        <a:rPr lang="en-US" sz="1800" b="1" i="0" kern="1200" dirty="0">
                          <a:solidFill>
                            <a:schemeClr val="dk1"/>
                          </a:solidFill>
                          <a:effectLst/>
                          <a:latin typeface="+mn-lt"/>
                          <a:ea typeface="+mn-ea"/>
                          <a:cs typeface="+mn-cs"/>
                        </a:rPr>
                        <a:t>Data Protection Officer </a:t>
                      </a:r>
                      <a:r>
                        <a:rPr lang="en-US" sz="1800" b="0" i="0" kern="1200" dirty="0">
                          <a:solidFill>
                            <a:schemeClr val="dk1"/>
                          </a:solidFill>
                          <a:effectLst/>
                          <a:latin typeface="+mn-lt"/>
                          <a:ea typeface="+mn-ea"/>
                          <a:cs typeface="+mn-cs"/>
                        </a:rPr>
                        <a:t>to ensure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complies with the PDPA</a:t>
                      </a:r>
                      <a:endParaRPr lang="en-SG" dirty="0"/>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134046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IM8 equivalent</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67181571"/>
              </p:ext>
            </p:extLst>
          </p:nvPr>
        </p:nvGraphicFramePr>
        <p:xfrm>
          <a:off x="838199" y="1825625"/>
          <a:ext cx="10515599" cy="478536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IM8</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r>
                        <a:rPr lang="en-SG" dirty="0"/>
                        <a:t>Additional Requirements for the Protection of Personal Data - Section 1.5 to section 1.14</a:t>
                      </a:r>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r>
                        <a:rPr lang="en-SG" dirty="0"/>
                        <a:t>Additional Requirements for the Protection of Personal Data - Section 1.15</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r>
                        <a:rPr lang="en-SG" dirty="0"/>
                        <a:t>Additional Requirements for the Protection of Personal Data - Section 1.16 to section 1.19</a:t>
                      </a:r>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r>
                        <a:rPr lang="en-SG" dirty="0"/>
                        <a:t>Additional Requirements for the Protection of Personal Data - Section 1.20 to section 1.28</a:t>
                      </a:r>
                    </a:p>
                  </a:txBody>
                  <a:tcPr/>
                </a:tc>
                <a:extLst>
                  <a:ext uri="{0D108BD9-81ED-4DB2-BD59-A6C34878D82A}">
                    <a16:rowId xmlns:a16="http://schemas.microsoft.com/office/drawing/2014/main" val="970082554"/>
                  </a:ext>
                </a:extLst>
              </a:tr>
              <a:tr h="370840">
                <a:tc>
                  <a:txBody>
                    <a:bodyPr/>
                    <a:lstStyle/>
                    <a:p>
                      <a:r>
                        <a:rPr lang="en-SG" dirty="0"/>
                        <a:t>Accuracy</a:t>
                      </a:r>
                    </a:p>
                  </a:txBody>
                  <a:tcPr/>
                </a:tc>
                <a:tc>
                  <a:txBody>
                    <a:bodyPr/>
                    <a:lstStyle/>
                    <a:p>
                      <a:r>
                        <a:rPr lang="en-SG" dirty="0"/>
                        <a:t>Additional Requirements for the Protection of Personal Data - Section 1.29</a:t>
                      </a:r>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r>
                        <a:rPr lang="en-SG" dirty="0"/>
                        <a:t>Policy on Data Management – Section 3</a:t>
                      </a:r>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r>
                        <a:rPr lang="en-SG" dirty="0"/>
                        <a:t>Additional Requirements for the Protection of Personal Data - Section 1.30 to Section 1.32</a:t>
                      </a:r>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Policy on Data Management – Section 4</a:t>
                      </a:r>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r>
                        <a:rPr lang="en-SG" dirty="0"/>
                        <a:t>Additional Requirements for the Protection of Personal Data – Section 1.3</a:t>
                      </a:r>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78633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8FD3-7253-7D41-980C-CA69AAED21E7}"/>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83E9180A-F5DD-D345-A2DE-6186C4D780A0}"/>
              </a:ext>
            </a:extLst>
          </p:cNvPr>
          <p:cNvSpPr>
            <a:spLocks noGrp="1"/>
          </p:cNvSpPr>
          <p:nvPr>
            <p:ph idx="1"/>
          </p:nvPr>
        </p:nvSpPr>
        <p:spPr/>
        <p:txBody>
          <a:bodyPr/>
          <a:lstStyle/>
          <a:p>
            <a:r>
              <a:rPr lang="en-US" dirty="0"/>
              <a:t>PDPC website: </a:t>
            </a:r>
            <a:r>
              <a:rPr lang="en-US" dirty="0">
                <a:hlinkClick r:id="rId2"/>
              </a:rPr>
              <a:t>https://www.pdpc.gov.sg/Overview-of-PDPA/The-Legislation/Personal-Data-Protection-Act</a:t>
            </a:r>
            <a:endParaRPr lang="en-US" dirty="0"/>
          </a:p>
          <a:p>
            <a:r>
              <a:rPr lang="en-US" dirty="0"/>
              <a:t>AGC statutes: </a:t>
            </a:r>
            <a:r>
              <a:rPr lang="en-US" dirty="0">
                <a:hlinkClick r:id="rId3"/>
              </a:rPr>
              <a:t>https://sso.agc.gov.sg/Act/PDPA2012</a:t>
            </a:r>
            <a:endParaRPr lang="en-US" dirty="0"/>
          </a:p>
          <a:p>
            <a:r>
              <a:rPr lang="en-US" dirty="0"/>
              <a:t>IM8 (GSIB Intranet): </a:t>
            </a:r>
            <a:r>
              <a:rPr lang="en-SG" u="sng" dirty="0">
                <a:hlinkClick r:id="rId4"/>
              </a:rPr>
              <a:t>https://intranet.mof.gov.sg/portal/IM/Themes/IT-Management/Data.aspx</a:t>
            </a:r>
            <a:endParaRPr lang="en-US" dirty="0"/>
          </a:p>
        </p:txBody>
      </p:sp>
    </p:spTree>
    <p:extLst>
      <p:ext uri="{BB962C8B-B14F-4D97-AF65-F5344CB8AC3E}">
        <p14:creationId xmlns:p14="http://schemas.microsoft.com/office/powerpoint/2010/main" val="253888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9FC5-E908-844C-A268-2F3ABFBA7BF6}"/>
              </a:ext>
            </a:extLst>
          </p:cNvPr>
          <p:cNvSpPr>
            <a:spLocks noGrp="1"/>
          </p:cNvSpPr>
          <p:nvPr>
            <p:ph type="title"/>
          </p:nvPr>
        </p:nvSpPr>
        <p:spPr/>
        <p:txBody>
          <a:bodyPr>
            <a:normAutofit fontScale="90000"/>
          </a:bodyPr>
          <a:lstStyle/>
          <a:p>
            <a:r>
              <a:rPr lang="en-US" dirty="0"/>
              <a:t>Discuss: What are the PDPA Obligations before, on and after collection of personal data?  </a:t>
            </a:r>
          </a:p>
        </p:txBody>
      </p:sp>
      <p:sp>
        <p:nvSpPr>
          <p:cNvPr id="4" name="Text Placeholder 3">
            <a:extLst>
              <a:ext uri="{FF2B5EF4-FFF2-40B4-BE49-F238E27FC236}">
                <a16:creationId xmlns:a16="http://schemas.microsoft.com/office/drawing/2014/main" id="{FCB29BEE-1CBF-E949-9F06-5FB7B04A04EA}"/>
              </a:ext>
            </a:extLst>
          </p:cNvPr>
          <p:cNvSpPr>
            <a:spLocks noGrp="1"/>
          </p:cNvSpPr>
          <p:nvPr>
            <p:ph type="body" idx="1"/>
          </p:nvPr>
        </p:nvSpPr>
        <p:spPr>
          <a:xfrm>
            <a:off x="839789" y="1681163"/>
            <a:ext cx="3780980" cy="823912"/>
          </a:xfrm>
        </p:spPr>
        <p:txBody>
          <a:bodyPr/>
          <a:lstStyle/>
          <a:p>
            <a:r>
              <a:rPr lang="en-US" dirty="0"/>
              <a:t>On or before collection of personal data</a:t>
            </a:r>
          </a:p>
        </p:txBody>
      </p:sp>
      <p:sp>
        <p:nvSpPr>
          <p:cNvPr id="5" name="Content Placeholder 4">
            <a:extLst>
              <a:ext uri="{FF2B5EF4-FFF2-40B4-BE49-F238E27FC236}">
                <a16:creationId xmlns:a16="http://schemas.microsoft.com/office/drawing/2014/main" id="{26923F9A-5FBD-EE43-96A7-0C2D090E341D}"/>
              </a:ext>
            </a:extLst>
          </p:cNvPr>
          <p:cNvSpPr>
            <a:spLocks noGrp="1"/>
          </p:cNvSpPr>
          <p:nvPr>
            <p:ph sz="half" idx="2"/>
          </p:nvPr>
        </p:nvSpPr>
        <p:spPr>
          <a:xfrm>
            <a:off x="839789" y="2505075"/>
            <a:ext cx="3780980" cy="3684588"/>
          </a:xfrm>
        </p:spPr>
        <p:txBody>
          <a:bodyPr/>
          <a:lstStyle/>
          <a:p>
            <a:r>
              <a:rPr lang="en-US" dirty="0"/>
              <a:t>Consent</a:t>
            </a:r>
          </a:p>
          <a:p>
            <a:r>
              <a:rPr lang="en-US" dirty="0"/>
              <a:t>Purpose limitation</a:t>
            </a:r>
          </a:p>
          <a:p>
            <a:r>
              <a:rPr lang="en-US" dirty="0"/>
              <a:t>Notification</a:t>
            </a:r>
          </a:p>
        </p:txBody>
      </p:sp>
      <p:sp>
        <p:nvSpPr>
          <p:cNvPr id="12" name="Text Placeholder 3">
            <a:extLst>
              <a:ext uri="{FF2B5EF4-FFF2-40B4-BE49-F238E27FC236}">
                <a16:creationId xmlns:a16="http://schemas.microsoft.com/office/drawing/2014/main" id="{FFD29243-1D1C-D04A-B616-B0306518325C}"/>
              </a:ext>
            </a:extLst>
          </p:cNvPr>
          <p:cNvSpPr txBox="1">
            <a:spLocks/>
          </p:cNvSpPr>
          <p:nvPr/>
        </p:nvSpPr>
        <p:spPr>
          <a:xfrm>
            <a:off x="4620769" y="1690688"/>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After collection of personal data</a:t>
            </a:r>
          </a:p>
        </p:txBody>
      </p:sp>
      <p:sp>
        <p:nvSpPr>
          <p:cNvPr id="13" name="Content Placeholder 4">
            <a:extLst>
              <a:ext uri="{FF2B5EF4-FFF2-40B4-BE49-F238E27FC236}">
                <a16:creationId xmlns:a16="http://schemas.microsoft.com/office/drawing/2014/main" id="{5BF7AE98-FA26-2C4F-BEAC-18FA988777E3}"/>
              </a:ext>
            </a:extLst>
          </p:cNvPr>
          <p:cNvSpPr txBox="1">
            <a:spLocks/>
          </p:cNvSpPr>
          <p:nvPr/>
        </p:nvSpPr>
        <p:spPr>
          <a:xfrm>
            <a:off x="4620769" y="2514600"/>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Access and correction obligation</a:t>
            </a:r>
          </a:p>
          <a:p>
            <a:r>
              <a:rPr lang="en-US" dirty="0"/>
              <a:t>Accuracy</a:t>
            </a:r>
          </a:p>
          <a:p>
            <a:r>
              <a:rPr lang="en-US" dirty="0"/>
              <a:t>Protection</a:t>
            </a:r>
          </a:p>
          <a:p>
            <a:r>
              <a:rPr lang="en-US" dirty="0"/>
              <a:t>Retention limitation</a:t>
            </a:r>
          </a:p>
          <a:p>
            <a:r>
              <a:rPr lang="en-US" dirty="0"/>
              <a:t>Transfer limitation</a:t>
            </a:r>
          </a:p>
          <a:p>
            <a:endParaRPr lang="en-US" dirty="0"/>
          </a:p>
        </p:txBody>
      </p:sp>
      <p:sp>
        <p:nvSpPr>
          <p:cNvPr id="14" name="Text Placeholder 3">
            <a:extLst>
              <a:ext uri="{FF2B5EF4-FFF2-40B4-BE49-F238E27FC236}">
                <a16:creationId xmlns:a16="http://schemas.microsoft.com/office/drawing/2014/main" id="{E46884B0-4D8B-D141-84ED-11452B01CB65}"/>
              </a:ext>
            </a:extLst>
          </p:cNvPr>
          <p:cNvSpPr txBox="1">
            <a:spLocks/>
          </p:cNvSpPr>
          <p:nvPr/>
        </p:nvSpPr>
        <p:spPr>
          <a:xfrm>
            <a:off x="8401749" y="1679830"/>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All time</a:t>
            </a:r>
          </a:p>
        </p:txBody>
      </p:sp>
      <p:sp>
        <p:nvSpPr>
          <p:cNvPr id="15" name="Content Placeholder 4">
            <a:extLst>
              <a:ext uri="{FF2B5EF4-FFF2-40B4-BE49-F238E27FC236}">
                <a16:creationId xmlns:a16="http://schemas.microsoft.com/office/drawing/2014/main" id="{65848683-BA7E-6146-BA4A-14331F30A787}"/>
              </a:ext>
            </a:extLst>
          </p:cNvPr>
          <p:cNvSpPr txBox="1">
            <a:spLocks/>
          </p:cNvSpPr>
          <p:nvPr/>
        </p:nvSpPr>
        <p:spPr>
          <a:xfrm>
            <a:off x="8401749" y="2503742"/>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Accountability</a:t>
            </a:r>
          </a:p>
        </p:txBody>
      </p:sp>
    </p:spTree>
    <p:extLst>
      <p:ext uri="{BB962C8B-B14F-4D97-AF65-F5344CB8AC3E}">
        <p14:creationId xmlns:p14="http://schemas.microsoft.com/office/powerpoint/2010/main" val="31171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uiExpand="1" build="p"/>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7F50B-F516-4FC8-A1E3-DC1D32D16468}"/>
              </a:ext>
            </a:extLst>
          </p:cNvPr>
          <p:cNvSpPr>
            <a:spLocks noGrp="1"/>
          </p:cNvSpPr>
          <p:nvPr>
            <p:ph type="title"/>
          </p:nvPr>
        </p:nvSpPr>
        <p:spPr>
          <a:xfrm>
            <a:off x="1016805" y="1345958"/>
            <a:ext cx="4193196" cy="4166085"/>
          </a:xfrm>
        </p:spPr>
        <p:txBody>
          <a:bodyPr>
            <a:normAutofit/>
          </a:bodyPr>
          <a:lstStyle/>
          <a:p>
            <a:r>
              <a:rPr lang="en-US" sz="4600"/>
              <a:t>Why is Data Privacy Important to Us?</a:t>
            </a:r>
            <a:endParaRPr lang="en-SG" sz="4600"/>
          </a:p>
        </p:txBody>
      </p:sp>
      <p:grpSp>
        <p:nvGrpSpPr>
          <p:cNvPr id="47" name="Group 4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4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D062B1-9B50-4616-B051-D0EC2856372F}"/>
              </a:ext>
            </a:extLst>
          </p:cNvPr>
          <p:cNvSpPr>
            <a:spLocks noGrp="1"/>
          </p:cNvSpPr>
          <p:nvPr>
            <p:ph idx="1"/>
          </p:nvPr>
        </p:nvSpPr>
        <p:spPr>
          <a:xfrm>
            <a:off x="6229734" y="750307"/>
            <a:ext cx="5369326" cy="5357387"/>
          </a:xfrm>
        </p:spPr>
        <p:txBody>
          <a:bodyPr anchor="ctr">
            <a:normAutofit/>
          </a:bodyPr>
          <a:lstStyle/>
          <a:p>
            <a:pPr marL="0" indent="0">
              <a:buNone/>
            </a:pPr>
            <a:r>
              <a:rPr lang="en-US" sz="2200"/>
              <a:t>“Data is the </a:t>
            </a:r>
            <a:r>
              <a:rPr lang="en-US" sz="2200" b="1"/>
              <a:t>lifeblood of the digital economy and a digital government</a:t>
            </a:r>
            <a:r>
              <a:rPr lang="en-US" sz="2200"/>
              <a:t>. We need to </a:t>
            </a:r>
            <a:r>
              <a:rPr lang="en-US" sz="2200" b="1"/>
              <a:t>use and share data as fully as possible</a:t>
            </a:r>
            <a:r>
              <a:rPr lang="en-US" sz="2200"/>
              <a:t> to provide better public services. </a:t>
            </a:r>
          </a:p>
          <a:p>
            <a:pPr marL="0" indent="0">
              <a:buNone/>
            </a:pPr>
            <a:r>
              <a:rPr lang="en-US" sz="2200"/>
              <a:t>…</a:t>
            </a:r>
          </a:p>
          <a:p>
            <a:pPr marL="0" indent="0">
              <a:buNone/>
            </a:pPr>
            <a:r>
              <a:rPr lang="en-US" sz="2200"/>
              <a:t>As the </a:t>
            </a:r>
            <a:r>
              <a:rPr lang="en-US" sz="2200" b="1"/>
              <a:t>custodian of a vast amount of data</a:t>
            </a:r>
            <a:r>
              <a:rPr lang="en-US" sz="2200"/>
              <a:t>, the Government takes this responsibility very seriously. We must do out utmost to </a:t>
            </a:r>
            <a:r>
              <a:rPr lang="en-US" sz="2200" b="1"/>
              <a:t>minimize the risk of data breaches</a:t>
            </a:r>
            <a:r>
              <a:rPr lang="en-US" sz="2200"/>
              <a:t>. </a:t>
            </a:r>
          </a:p>
          <a:p>
            <a:pPr marL="0" indent="0">
              <a:buNone/>
            </a:pPr>
            <a:r>
              <a:rPr lang="en-US" sz="2200"/>
              <a:t>…”</a:t>
            </a:r>
          </a:p>
          <a:p>
            <a:pPr marL="0" indent="0">
              <a:buNone/>
            </a:pPr>
            <a:r>
              <a:rPr lang="en-SG" sz="2200"/>
              <a:t>- Prime Minister Lee Hsien Loong, PSDSRC report November 2019</a:t>
            </a:r>
            <a:endParaRPr lang="en-US" sz="2200"/>
          </a:p>
        </p:txBody>
      </p:sp>
    </p:spTree>
    <p:extLst>
      <p:ext uri="{BB962C8B-B14F-4D97-AF65-F5344CB8AC3E}">
        <p14:creationId xmlns:p14="http://schemas.microsoft.com/office/powerpoint/2010/main" val="352858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71942C-3EE0-F140-956B-70B12F744CFD}"/>
              </a:ext>
            </a:extLst>
          </p:cNvPr>
          <p:cNvSpPr>
            <a:spLocks noGrp="1"/>
          </p:cNvSpPr>
          <p:nvPr>
            <p:ph type="title"/>
          </p:nvPr>
        </p:nvSpPr>
        <p:spPr/>
        <p:txBody>
          <a:bodyPr/>
          <a:lstStyle/>
          <a:p>
            <a:r>
              <a:rPr lang="en-US" dirty="0"/>
              <a:t>Case Study A (15mins)</a:t>
            </a:r>
          </a:p>
        </p:txBody>
      </p:sp>
      <p:sp>
        <p:nvSpPr>
          <p:cNvPr id="8" name="Content Placeholder 7">
            <a:extLst>
              <a:ext uri="{FF2B5EF4-FFF2-40B4-BE49-F238E27FC236}">
                <a16:creationId xmlns:a16="http://schemas.microsoft.com/office/drawing/2014/main" id="{FF331A3A-A311-B042-9737-10921425961F}"/>
              </a:ext>
            </a:extLst>
          </p:cNvPr>
          <p:cNvSpPr>
            <a:spLocks noGrp="1"/>
          </p:cNvSpPr>
          <p:nvPr>
            <p:ph idx="1"/>
          </p:nvPr>
        </p:nvSpPr>
        <p:spPr>
          <a:xfrm>
            <a:off x="838200" y="1825625"/>
            <a:ext cx="10515600" cy="2000787"/>
          </a:xfrm>
        </p:spPr>
        <p:txBody>
          <a:bodyPr>
            <a:normAutofit fontScale="85000" lnSpcReduction="20000"/>
          </a:bodyPr>
          <a:lstStyle/>
          <a:p>
            <a:pPr marL="0" indent="0">
              <a:buNone/>
            </a:pPr>
            <a:r>
              <a:rPr lang="en-US" dirty="0"/>
              <a:t>Agency A owns a set of corporate contact data (office contact and email). Agency B has a project that requires the corporate contact data from Agency A to be shared to Vendor C for further processing. </a:t>
            </a:r>
          </a:p>
          <a:p>
            <a:pPr marL="0" indent="0">
              <a:buNone/>
            </a:pPr>
            <a:endParaRPr lang="en-US" dirty="0"/>
          </a:p>
          <a:p>
            <a:pPr marL="0" indent="0">
              <a:buNone/>
            </a:pPr>
            <a:r>
              <a:rPr lang="en-US" dirty="0"/>
              <a:t>By reading up the relevant clauses of PDPA and IM8, explain what actions should Agency B take before the sharing of data could be done.</a:t>
            </a:r>
          </a:p>
        </p:txBody>
      </p:sp>
      <p:sp>
        <p:nvSpPr>
          <p:cNvPr id="9" name="Rectangle 8">
            <a:extLst>
              <a:ext uri="{FF2B5EF4-FFF2-40B4-BE49-F238E27FC236}">
                <a16:creationId xmlns:a16="http://schemas.microsoft.com/office/drawing/2014/main" id="{644FF588-67AA-004E-9610-7E3E7AFEA2CC}"/>
              </a:ext>
            </a:extLst>
          </p:cNvPr>
          <p:cNvSpPr/>
          <p:nvPr/>
        </p:nvSpPr>
        <p:spPr>
          <a:xfrm>
            <a:off x="1603717"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A</a:t>
            </a:r>
          </a:p>
        </p:txBody>
      </p:sp>
      <p:sp>
        <p:nvSpPr>
          <p:cNvPr id="10" name="Rectangle 9">
            <a:extLst>
              <a:ext uri="{FF2B5EF4-FFF2-40B4-BE49-F238E27FC236}">
                <a16:creationId xmlns:a16="http://schemas.microsoft.com/office/drawing/2014/main" id="{6FA98E9A-998E-DE4B-8CA0-DBEDDB29871A}"/>
              </a:ext>
            </a:extLst>
          </p:cNvPr>
          <p:cNvSpPr/>
          <p:nvPr/>
        </p:nvSpPr>
        <p:spPr>
          <a:xfrm>
            <a:off x="4998720" y="3961349"/>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B</a:t>
            </a:r>
          </a:p>
        </p:txBody>
      </p:sp>
      <p:sp>
        <p:nvSpPr>
          <p:cNvPr id="11" name="Rectangle 10">
            <a:extLst>
              <a:ext uri="{FF2B5EF4-FFF2-40B4-BE49-F238E27FC236}">
                <a16:creationId xmlns:a16="http://schemas.microsoft.com/office/drawing/2014/main" id="{35185B6B-B87F-9D47-A11F-5432CB3CA9CE}"/>
              </a:ext>
            </a:extLst>
          </p:cNvPr>
          <p:cNvSpPr/>
          <p:nvPr/>
        </p:nvSpPr>
        <p:spPr>
          <a:xfrm>
            <a:off x="8393723"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C</a:t>
            </a:r>
          </a:p>
        </p:txBody>
      </p:sp>
      <p:sp>
        <p:nvSpPr>
          <p:cNvPr id="14" name="Left Arrow 13">
            <a:extLst>
              <a:ext uri="{FF2B5EF4-FFF2-40B4-BE49-F238E27FC236}">
                <a16:creationId xmlns:a16="http://schemas.microsoft.com/office/drawing/2014/main" id="{F713CE12-1584-4E49-800E-51E7606D2CFA}"/>
              </a:ext>
            </a:extLst>
          </p:cNvPr>
          <p:cNvSpPr/>
          <p:nvPr/>
        </p:nvSpPr>
        <p:spPr>
          <a:xfrm rot="19751122">
            <a:off x="3995224" y="4649717"/>
            <a:ext cx="773723"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a:extLst>
              <a:ext uri="{FF2B5EF4-FFF2-40B4-BE49-F238E27FC236}">
                <a16:creationId xmlns:a16="http://schemas.microsoft.com/office/drawing/2014/main" id="{EFD13C48-EE46-5B43-A329-8FB2E344DB59}"/>
              </a:ext>
            </a:extLst>
          </p:cNvPr>
          <p:cNvSpPr/>
          <p:nvPr/>
        </p:nvSpPr>
        <p:spPr>
          <a:xfrm rot="10800000">
            <a:off x="4347419" y="5367169"/>
            <a:ext cx="3713368"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094F8F49-C793-914C-9521-3354EC31941D}"/>
              </a:ext>
            </a:extLst>
          </p:cNvPr>
          <p:cNvSpPr/>
          <p:nvPr/>
        </p:nvSpPr>
        <p:spPr>
          <a:xfrm rot="2113052">
            <a:off x="7335629" y="4568356"/>
            <a:ext cx="1012874" cy="478301"/>
          </a:xfrm>
          <a:prstGeom prst="leftRightArrow">
            <a:avLst/>
          </a:prstGeom>
          <a:solidFill>
            <a:srgbClr val="0694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FE54294-1432-FA4C-A9A8-6A116E2B1A90}"/>
              </a:ext>
            </a:extLst>
          </p:cNvPr>
          <p:cNvSpPr txBox="1"/>
          <p:nvPr/>
        </p:nvSpPr>
        <p:spPr>
          <a:xfrm>
            <a:off x="8285871" y="4149969"/>
            <a:ext cx="2419643" cy="369332"/>
          </a:xfrm>
          <a:prstGeom prst="rect">
            <a:avLst/>
          </a:prstGeom>
          <a:noFill/>
        </p:spPr>
        <p:txBody>
          <a:bodyPr wrap="square" rtlCol="0">
            <a:spAutoFit/>
          </a:bodyPr>
          <a:lstStyle/>
          <a:p>
            <a:r>
              <a:rPr lang="en-US" dirty="0"/>
              <a:t>Contractual relationship</a:t>
            </a:r>
          </a:p>
        </p:txBody>
      </p:sp>
      <p:sp>
        <p:nvSpPr>
          <p:cNvPr id="18" name="TextBox 17">
            <a:extLst>
              <a:ext uri="{FF2B5EF4-FFF2-40B4-BE49-F238E27FC236}">
                <a16:creationId xmlns:a16="http://schemas.microsoft.com/office/drawing/2014/main" id="{50DC7B15-6D7D-994F-B057-E8EFEC8CE4AC}"/>
              </a:ext>
            </a:extLst>
          </p:cNvPr>
          <p:cNvSpPr txBox="1"/>
          <p:nvPr/>
        </p:nvSpPr>
        <p:spPr>
          <a:xfrm>
            <a:off x="1927775" y="4072220"/>
            <a:ext cx="2419643" cy="369332"/>
          </a:xfrm>
          <a:prstGeom prst="rect">
            <a:avLst/>
          </a:prstGeom>
          <a:noFill/>
        </p:spPr>
        <p:txBody>
          <a:bodyPr wrap="square" rtlCol="0">
            <a:spAutoFit/>
          </a:bodyPr>
          <a:lstStyle/>
          <a:p>
            <a:r>
              <a:rPr lang="en-US" dirty="0"/>
              <a:t>Requests for data</a:t>
            </a:r>
          </a:p>
        </p:txBody>
      </p:sp>
      <p:sp>
        <p:nvSpPr>
          <p:cNvPr id="19" name="TextBox 18">
            <a:extLst>
              <a:ext uri="{FF2B5EF4-FFF2-40B4-BE49-F238E27FC236}">
                <a16:creationId xmlns:a16="http://schemas.microsoft.com/office/drawing/2014/main" id="{7C4E9C95-EAFF-3A49-9E7C-CA2B5A163EC0}"/>
              </a:ext>
            </a:extLst>
          </p:cNvPr>
          <p:cNvSpPr txBox="1"/>
          <p:nvPr/>
        </p:nvSpPr>
        <p:spPr>
          <a:xfrm>
            <a:off x="5161000" y="5839247"/>
            <a:ext cx="2419643" cy="369332"/>
          </a:xfrm>
          <a:prstGeom prst="rect">
            <a:avLst/>
          </a:prstGeom>
          <a:noFill/>
        </p:spPr>
        <p:txBody>
          <a:bodyPr wrap="square" rtlCol="0">
            <a:spAutoFit/>
          </a:bodyPr>
          <a:lstStyle/>
          <a:p>
            <a:r>
              <a:rPr lang="en-US" dirty="0"/>
              <a:t>Provides data</a:t>
            </a:r>
          </a:p>
        </p:txBody>
      </p:sp>
    </p:spTree>
    <p:extLst>
      <p:ext uri="{BB962C8B-B14F-4D97-AF65-F5344CB8AC3E}">
        <p14:creationId xmlns:p14="http://schemas.microsoft.com/office/powerpoint/2010/main" val="22839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a:bodyPr>
          <a:lstStyle/>
          <a:p>
            <a:r>
              <a:rPr lang="en-US" dirty="0"/>
              <a:t>PDPA </a:t>
            </a:r>
            <a:r>
              <a:rPr lang="en-US" b="1" dirty="0"/>
              <a:t>does not apply </a:t>
            </a:r>
            <a:r>
              <a:rPr lang="en-US" dirty="0"/>
              <a:t>in this scenario</a:t>
            </a:r>
          </a:p>
          <a:p>
            <a:pPr marL="0" indent="0">
              <a:buNone/>
            </a:pPr>
            <a:r>
              <a:rPr lang="en-US" sz="1800" i="1" dirty="0"/>
              <a:t>PDPA Section 4(1)(c): </a:t>
            </a:r>
            <a:r>
              <a:rPr lang="en-SG" sz="1800" i="1" dirty="0"/>
              <a:t>Parts III to VI (of the PDPA) </a:t>
            </a:r>
            <a:r>
              <a:rPr lang="en-SG" sz="1800" i="1" dirty="0">
                <a:highlight>
                  <a:srgbClr val="FFFF00"/>
                </a:highlight>
              </a:rPr>
              <a:t>shall not impose any obligation on any public agency </a:t>
            </a:r>
            <a:r>
              <a:rPr lang="en-SG" sz="1800" i="1" dirty="0"/>
              <a:t>or an organisation in the course of acting on behalf of a public agency in relation to the collection, use or disclosure of the personal data</a:t>
            </a:r>
          </a:p>
          <a:p>
            <a:r>
              <a:rPr lang="en-US" dirty="0"/>
              <a:t>Additional requirements for the protection of personal data </a:t>
            </a:r>
            <a:r>
              <a:rPr lang="en-US" b="1" dirty="0"/>
              <a:t>does not apply </a:t>
            </a:r>
            <a:r>
              <a:rPr lang="en-US" dirty="0"/>
              <a:t>to business contact information</a:t>
            </a:r>
          </a:p>
          <a:p>
            <a:pPr marL="0" indent="0">
              <a:buNone/>
            </a:pPr>
            <a:r>
              <a:rPr lang="en-US" sz="1800" i="1" dirty="0"/>
              <a:t>IM8 Additional requirements for the protection of personal data: </a:t>
            </a:r>
          </a:p>
          <a:p>
            <a:pPr marL="0" indent="0">
              <a:buNone/>
            </a:pPr>
            <a:r>
              <a:rPr lang="en-US" sz="1800" i="1" dirty="0"/>
              <a:t>The “Additional requirements for the protection of personal data” shall apply to all personal data possessed, controlled, or processed by an Agency </a:t>
            </a:r>
            <a:r>
              <a:rPr lang="en-US" sz="1800" i="1" dirty="0">
                <a:highlight>
                  <a:srgbClr val="FFFF00"/>
                </a:highlight>
              </a:rPr>
              <a:t>except</a:t>
            </a:r>
            <a:r>
              <a:rPr lang="en-US" sz="1800" i="1" dirty="0"/>
              <a:t>: 1. Personal data of a deceased individual; and </a:t>
            </a:r>
            <a:r>
              <a:rPr lang="en-US" sz="1800" i="1" dirty="0">
                <a:highlight>
                  <a:srgbClr val="FFFF00"/>
                </a:highlight>
              </a:rPr>
              <a:t>2. Business contact information</a:t>
            </a:r>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34734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 - continued)</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fontScale="85000" lnSpcReduction="10000"/>
          </a:bodyPr>
          <a:lstStyle/>
          <a:p>
            <a:r>
              <a:rPr lang="en-SG" dirty="0"/>
              <a:t>Can use </a:t>
            </a:r>
            <a:r>
              <a:rPr lang="en-SG" b="1" dirty="0"/>
              <a:t>Standardised Terms of Sharing (STS) </a:t>
            </a:r>
            <a:r>
              <a:rPr lang="en-SG" dirty="0"/>
              <a:t>and </a:t>
            </a:r>
            <a:r>
              <a:rPr lang="en-SG" b="1" dirty="0"/>
              <a:t>Standardised Data Sharing Form (SDSF)</a:t>
            </a:r>
            <a:r>
              <a:rPr lang="en-SG" dirty="0"/>
              <a:t> for sharing data from Agency A to Agency B with explicit authorization for use by Vendor C for the specified purpose. </a:t>
            </a:r>
          </a:p>
          <a:p>
            <a:pPr marL="0" indent="0">
              <a:buNone/>
            </a:pPr>
            <a:r>
              <a:rPr lang="en-SG" sz="1800" i="1" dirty="0"/>
              <a:t>IM8 Data, 4. Data Access and Distribution, Section 1.4: </a:t>
            </a:r>
          </a:p>
          <a:p>
            <a:pPr marL="0" indent="0">
              <a:buNone/>
            </a:pPr>
            <a:r>
              <a:rPr lang="en-SG" sz="1800" i="1" dirty="0"/>
              <a:t>Agencies shall adopt the STS when sharing data with another Agency. The STS defines the respective roles and responsibilities of the data provider, data requestor and the data controller. It clarifies that accountability for the data flows with the movement of the data.</a:t>
            </a:r>
          </a:p>
          <a:p>
            <a:pPr marL="0" indent="0">
              <a:buNone/>
            </a:pPr>
            <a:r>
              <a:rPr lang="en-SG" sz="1800" i="1" dirty="0"/>
              <a:t>IM8 Data, 4. Data Access and Distribution, Section 1.14/G1:</a:t>
            </a:r>
          </a:p>
          <a:p>
            <a:pPr marL="0" indent="0">
              <a:buNone/>
            </a:pPr>
            <a:r>
              <a:rPr lang="en-SG" sz="1800" i="1" dirty="0"/>
              <a:t>Agencies should consider adapting the STS and/or SDSF when sharing data with Non-Government Entities (NGEs) because the governance principles therein are useful starting points for Agencies to establish the Terms of Use. </a:t>
            </a:r>
          </a:p>
          <a:p>
            <a:r>
              <a:rPr lang="en-SG" dirty="0"/>
              <a:t>Agency B also has to ensure that there are </a:t>
            </a:r>
            <a:r>
              <a:rPr lang="en-SG" b="1" dirty="0"/>
              <a:t>controls in place </a:t>
            </a:r>
            <a:r>
              <a:rPr lang="en-SG" dirty="0"/>
              <a:t>to govern the handling and processing of data in the form of </a:t>
            </a:r>
            <a:r>
              <a:rPr lang="en-SG" b="1" dirty="0"/>
              <a:t>contractual clauses </a:t>
            </a:r>
            <a:r>
              <a:rPr lang="en-SG" dirty="0"/>
              <a:t>with Vendor C</a:t>
            </a:r>
          </a:p>
          <a:p>
            <a:pPr marL="0" indent="0">
              <a:buNone/>
            </a:pPr>
            <a:r>
              <a:rPr lang="en-SG" sz="1800" i="1" dirty="0"/>
              <a:t>IM8 Data, 4. Data Access and Distribution, Section 1.14/G2:</a:t>
            </a:r>
          </a:p>
          <a:p>
            <a:pPr marL="0" indent="0">
              <a:buNone/>
            </a:pPr>
            <a:r>
              <a:rPr lang="en-SG" sz="1800" i="1" dirty="0"/>
              <a:t>NGEs are not subject to the Instruction Manuals (IM). Apart from the Official Secrets Act, the Statutory Bodies and Government Companies (Protection of Secrecy) Act and other sector-specific legislation which may apply, the </a:t>
            </a:r>
            <a:r>
              <a:rPr lang="en-SG" sz="1800" i="1" dirty="0">
                <a:highlight>
                  <a:srgbClr val="FFFF00"/>
                </a:highlight>
              </a:rPr>
              <a:t>primary form of control </a:t>
            </a:r>
            <a:r>
              <a:rPr lang="en-SG" sz="1800" i="1" dirty="0"/>
              <a:t>over NGEs would be </a:t>
            </a:r>
            <a:r>
              <a:rPr lang="en-SG" sz="1800" i="1" dirty="0">
                <a:highlight>
                  <a:srgbClr val="FFFF00"/>
                </a:highlight>
              </a:rPr>
              <a:t>in the form of contractual clauses </a:t>
            </a:r>
            <a:r>
              <a:rPr lang="en-SG" sz="1800" i="1" dirty="0"/>
              <a:t>governing the handling and processing of such data.</a:t>
            </a:r>
            <a:endParaRPr lang="en-SG" dirty="0"/>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43688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PSDSRC Report and its Recommendations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179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normAutofit/>
          </a:bodyPr>
          <a:lstStyle/>
          <a:p>
            <a:r>
              <a:rPr lang="en-SG" sz="2000" dirty="0"/>
              <a:t>Comprehensive Report on Data Security Practices in across entire Public Service</a:t>
            </a:r>
          </a:p>
          <a:p>
            <a:r>
              <a:rPr lang="en-SG" sz="2000" dirty="0"/>
              <a:t>Five Key Recommendations</a:t>
            </a:r>
          </a:p>
        </p:txBody>
      </p:sp>
      <p:pic>
        <p:nvPicPr>
          <p:cNvPr id="5" name="Picture 4">
            <a:extLst>
              <a:ext uri="{FF2B5EF4-FFF2-40B4-BE49-F238E27FC236}">
                <a16:creationId xmlns:a16="http://schemas.microsoft.com/office/drawing/2014/main" id="{E4C25668-28D9-4203-89F9-C140C985B4BB}"/>
              </a:ext>
            </a:extLst>
          </p:cNvPr>
          <p:cNvPicPr>
            <a:picLocks noChangeAspect="1"/>
          </p:cNvPicPr>
          <p:nvPr/>
        </p:nvPicPr>
        <p:blipFill>
          <a:blip r:embed="rId2"/>
          <a:stretch>
            <a:fillRect/>
          </a:stretch>
        </p:blipFill>
        <p:spPr>
          <a:xfrm>
            <a:off x="1240155" y="2610378"/>
            <a:ext cx="5789930" cy="3701522"/>
          </a:xfrm>
          <a:prstGeom prst="rect">
            <a:avLst/>
          </a:prstGeom>
        </p:spPr>
      </p:pic>
      <p:sp>
        <p:nvSpPr>
          <p:cNvPr id="4" name="Rectangle 3">
            <a:extLst>
              <a:ext uri="{FF2B5EF4-FFF2-40B4-BE49-F238E27FC236}">
                <a16:creationId xmlns:a16="http://schemas.microsoft.com/office/drawing/2014/main" id="{62AF048A-0914-4604-86E6-FB191D9F0FFF}"/>
              </a:ext>
            </a:extLst>
          </p:cNvPr>
          <p:cNvSpPr/>
          <p:nvPr/>
        </p:nvSpPr>
        <p:spPr>
          <a:xfrm>
            <a:off x="1229360" y="3007360"/>
            <a:ext cx="5811520" cy="69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374F59B-CBD4-4531-936B-6B286D13429B}"/>
              </a:ext>
            </a:extLst>
          </p:cNvPr>
          <p:cNvSpPr txBox="1"/>
          <p:nvPr/>
        </p:nvSpPr>
        <p:spPr>
          <a:xfrm>
            <a:off x="7284720" y="2895600"/>
            <a:ext cx="3525520" cy="923330"/>
          </a:xfrm>
          <a:prstGeom prst="rect">
            <a:avLst/>
          </a:prstGeom>
          <a:noFill/>
          <a:ln>
            <a:solidFill>
              <a:schemeClr val="tx1"/>
            </a:solidFill>
          </a:ln>
        </p:spPr>
        <p:txBody>
          <a:bodyPr wrap="square" rtlCol="0">
            <a:spAutoFit/>
          </a:bodyPr>
          <a:lstStyle/>
          <a:p>
            <a:r>
              <a:rPr lang="en-SG" dirty="0"/>
              <a:t>Focus on KR1 as it is directly related to DSAID DE team’s job scope in building data solutions </a:t>
            </a:r>
          </a:p>
        </p:txBody>
      </p:sp>
      <p:sp>
        <p:nvSpPr>
          <p:cNvPr id="8" name="TextBox 7">
            <a:extLst>
              <a:ext uri="{FF2B5EF4-FFF2-40B4-BE49-F238E27FC236}">
                <a16:creationId xmlns:a16="http://schemas.microsoft.com/office/drawing/2014/main" id="{FB27BB73-9CBE-4A69-9DBC-97B90A716F70}"/>
              </a:ext>
            </a:extLst>
          </p:cNvPr>
          <p:cNvSpPr txBox="1"/>
          <p:nvPr/>
        </p:nvSpPr>
        <p:spPr>
          <a:xfrm>
            <a:off x="7284720" y="4202098"/>
            <a:ext cx="3525520" cy="1477328"/>
          </a:xfrm>
          <a:prstGeom prst="rect">
            <a:avLst/>
          </a:prstGeom>
          <a:noFill/>
          <a:ln>
            <a:solidFill>
              <a:schemeClr val="tx1"/>
            </a:solidFill>
          </a:ln>
        </p:spPr>
        <p:txBody>
          <a:bodyPr wrap="square" rtlCol="0">
            <a:spAutoFit/>
          </a:bodyPr>
          <a:lstStyle/>
          <a:p>
            <a:r>
              <a:rPr lang="en-SG" dirty="0"/>
              <a:t>Do note that there are some safeguards that are more focused on general data protection and cybersecurity, which will not be our main focus for data privacy </a:t>
            </a:r>
          </a:p>
        </p:txBody>
      </p:sp>
    </p:spTree>
    <p:extLst>
      <p:ext uri="{BB962C8B-B14F-4D97-AF65-F5344CB8AC3E}">
        <p14:creationId xmlns:p14="http://schemas.microsoft.com/office/powerpoint/2010/main" val="85404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lstStyle/>
          <a:p>
            <a:r>
              <a:rPr lang="en-US" dirty="0"/>
              <a:t>For Key Recommendation 1, to protect data and prevent data compromises: </a:t>
            </a:r>
          </a:p>
          <a:p>
            <a:pPr lvl="1"/>
            <a:r>
              <a:rPr lang="en-US" dirty="0"/>
              <a:t>13 technical safeguards (prefixed with ‘T’) </a:t>
            </a:r>
          </a:p>
          <a:p>
            <a:pPr lvl="1"/>
            <a:r>
              <a:rPr lang="en-US" dirty="0"/>
              <a:t>10 process safeguards (prefixed with ‘P’)</a:t>
            </a:r>
          </a:p>
          <a:p>
            <a:r>
              <a:rPr lang="en-US" dirty="0"/>
              <a:t>PSDSRC goal is to implement relevant measures for </a:t>
            </a:r>
            <a:r>
              <a:rPr lang="en-US" u="sng" dirty="0"/>
              <a:t>80% of Government systems by end 2021</a:t>
            </a:r>
            <a:r>
              <a:rPr lang="en-US" dirty="0"/>
              <a:t> and for </a:t>
            </a:r>
            <a:r>
              <a:rPr lang="en-US" u="sng" dirty="0"/>
              <a:t>all Government systems by end 2023</a:t>
            </a:r>
            <a:endParaRPr lang="en-SG" u="sng" dirty="0"/>
          </a:p>
        </p:txBody>
      </p:sp>
    </p:spTree>
    <p:extLst>
      <p:ext uri="{BB962C8B-B14F-4D97-AF65-F5344CB8AC3E}">
        <p14:creationId xmlns:p14="http://schemas.microsoft.com/office/powerpoint/2010/main" val="1372787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5264-6FDD-41E5-8698-E5960F6BC956}"/>
              </a:ext>
            </a:extLst>
          </p:cNvPr>
          <p:cNvSpPr>
            <a:spLocks noGrp="1"/>
          </p:cNvSpPr>
          <p:nvPr>
            <p:ph type="title"/>
          </p:nvPr>
        </p:nvSpPr>
        <p:spPr/>
        <p:txBody>
          <a:bodyPr/>
          <a:lstStyle/>
          <a:p>
            <a:endParaRPr lang="en-SG" dirty="0"/>
          </a:p>
        </p:txBody>
      </p:sp>
      <p:pic>
        <p:nvPicPr>
          <p:cNvPr id="5" name="Picture 4">
            <a:extLst>
              <a:ext uri="{FF2B5EF4-FFF2-40B4-BE49-F238E27FC236}">
                <a16:creationId xmlns:a16="http://schemas.microsoft.com/office/drawing/2014/main" id="{EBDEF071-55B1-4D5B-AC1A-B3AD3DC5C71E}"/>
              </a:ext>
            </a:extLst>
          </p:cNvPr>
          <p:cNvPicPr>
            <a:picLocks noChangeAspect="1"/>
          </p:cNvPicPr>
          <p:nvPr/>
        </p:nvPicPr>
        <p:blipFill>
          <a:blip r:embed="rId2"/>
          <a:stretch>
            <a:fillRect/>
          </a:stretch>
        </p:blipFill>
        <p:spPr>
          <a:xfrm>
            <a:off x="919173" y="545306"/>
            <a:ext cx="10353653" cy="5767387"/>
          </a:xfrm>
          <a:prstGeom prst="rect">
            <a:avLst/>
          </a:prstGeom>
        </p:spPr>
      </p:pic>
    </p:spTree>
    <p:extLst>
      <p:ext uri="{BB962C8B-B14F-4D97-AF65-F5344CB8AC3E}">
        <p14:creationId xmlns:p14="http://schemas.microsoft.com/office/powerpoint/2010/main" val="628218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P1 – Collect datasets only where necessary</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collection of datasets </a:t>
            </a:r>
            <a:r>
              <a:rPr lang="en-SG" dirty="0"/>
              <a:t>that are </a:t>
            </a:r>
            <a:r>
              <a:rPr lang="en-SG" b="1" dirty="0"/>
              <a:t>unnecessary</a:t>
            </a:r>
            <a:r>
              <a:rPr lang="en-SG" dirty="0"/>
              <a:t> or have </a:t>
            </a:r>
            <a:r>
              <a:rPr lang="en-SG" b="1" dirty="0"/>
              <a:t>no clear identified value </a:t>
            </a:r>
            <a:r>
              <a:rPr lang="en-SG" dirty="0"/>
              <a:t>for agencies’ operations</a:t>
            </a:r>
          </a:p>
          <a:p>
            <a:pPr marL="0" indent="0">
              <a:buNone/>
            </a:pPr>
            <a:r>
              <a:rPr lang="en-SG" dirty="0"/>
              <a:t>Why:</a:t>
            </a:r>
          </a:p>
          <a:p>
            <a:pPr marL="457200" lvl="1" indent="0">
              <a:buNone/>
            </a:pPr>
            <a:r>
              <a:rPr lang="en-SG" dirty="0"/>
              <a:t>Reduce surface area of attack. Lesser data collected is lesser data to be protected and managed.</a:t>
            </a:r>
          </a:p>
          <a:p>
            <a:pPr marL="0" indent="0">
              <a:buNone/>
            </a:pPr>
            <a:r>
              <a:rPr lang="en-SG" dirty="0"/>
              <a:t>How:</a:t>
            </a:r>
          </a:p>
          <a:p>
            <a:pPr lvl="1"/>
            <a:r>
              <a:rPr lang="en-US" dirty="0"/>
              <a:t>Agencies </a:t>
            </a:r>
            <a:r>
              <a:rPr lang="en-US" u="sng" dirty="0"/>
              <a:t>should not collect</a:t>
            </a:r>
            <a:r>
              <a:rPr lang="en-US" dirty="0"/>
              <a:t> data that is already collected by </a:t>
            </a:r>
            <a:r>
              <a:rPr lang="en-US" b="1" dirty="0"/>
              <a:t>Single Sources of Truth</a:t>
            </a:r>
            <a:r>
              <a:rPr lang="en-US" dirty="0"/>
              <a:t> as part of the Government Data Architecture. Agencies should obtain such data from the </a:t>
            </a:r>
            <a:r>
              <a:rPr lang="en-US" b="1" dirty="0"/>
              <a:t>Trusted </a:t>
            </a:r>
            <a:r>
              <a:rPr lang="en-US" b="1" dirty="0" err="1"/>
              <a:t>Centres</a:t>
            </a:r>
            <a:r>
              <a:rPr lang="en-US" b="1" dirty="0"/>
              <a:t> </a:t>
            </a:r>
            <a:r>
              <a:rPr lang="en-US" dirty="0"/>
              <a:t>when needed.</a:t>
            </a:r>
            <a:endParaRPr lang="en-SG" dirty="0"/>
          </a:p>
        </p:txBody>
      </p:sp>
    </p:spTree>
    <p:extLst>
      <p:ext uri="{BB962C8B-B14F-4D97-AF65-F5344CB8AC3E}">
        <p14:creationId xmlns:p14="http://schemas.microsoft.com/office/powerpoint/2010/main" val="88441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P2 – Limit retention period of data</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storing of datasets </a:t>
            </a:r>
            <a:r>
              <a:rPr lang="en-SG" dirty="0"/>
              <a:t>at agency or at endpoint devices</a:t>
            </a:r>
          </a:p>
          <a:p>
            <a:pPr marL="0" indent="0">
              <a:buNone/>
            </a:pPr>
            <a:r>
              <a:rPr lang="en-SG" dirty="0"/>
              <a:t>Why:</a:t>
            </a:r>
          </a:p>
          <a:p>
            <a:pPr marL="457200" lvl="1" indent="0">
              <a:buNone/>
            </a:pPr>
            <a:r>
              <a:rPr lang="en-SG" dirty="0"/>
              <a:t>Reducing surface area of attack. Lesser data retained at endpoint devices or other agencies will reduce the amount of data to be protected and managed.</a:t>
            </a:r>
          </a:p>
          <a:p>
            <a:pPr marL="0" indent="0">
              <a:buNone/>
            </a:pPr>
            <a:r>
              <a:rPr lang="en-SG" dirty="0"/>
              <a:t>How:</a:t>
            </a:r>
          </a:p>
          <a:p>
            <a:pPr lvl="1"/>
            <a:r>
              <a:rPr lang="en-US" dirty="0"/>
              <a:t>Agencies should </a:t>
            </a:r>
            <a:r>
              <a:rPr lang="en-US" b="1" dirty="0"/>
              <a:t>set a retention period </a:t>
            </a:r>
            <a:r>
              <a:rPr lang="en-US" dirty="0"/>
              <a:t>for each dataset collected. The datasets should be </a:t>
            </a:r>
            <a:r>
              <a:rPr lang="en-US" b="1" dirty="0"/>
              <a:t>purged</a:t>
            </a:r>
            <a:r>
              <a:rPr lang="en-US" dirty="0"/>
              <a:t> from the officer’s laptop after the retention period is over</a:t>
            </a:r>
            <a:endParaRPr lang="en-SG" dirty="0"/>
          </a:p>
        </p:txBody>
      </p:sp>
    </p:spTree>
    <p:extLst>
      <p:ext uri="{BB962C8B-B14F-4D97-AF65-F5344CB8AC3E}">
        <p14:creationId xmlns:p14="http://schemas.microsoft.com/office/powerpoint/2010/main" val="358710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P3 – Isolated secure environments for third parties and privileged users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Ensures that </a:t>
            </a:r>
            <a:r>
              <a:rPr lang="en-US" b="1" dirty="0"/>
              <a:t>high-risk users </a:t>
            </a:r>
            <a:r>
              <a:rPr lang="en-US" dirty="0"/>
              <a:t>(i.e. users which are entrusted with functions, tasks or data that are highly sensitive) are not able to extract data from Government systems.</a:t>
            </a:r>
          </a:p>
          <a:p>
            <a:pPr marL="0" indent="0">
              <a:buNone/>
            </a:pPr>
            <a:r>
              <a:rPr lang="en-SG" dirty="0"/>
              <a:t>Why:</a:t>
            </a:r>
          </a:p>
          <a:p>
            <a:pPr marL="457200" lvl="1" indent="0">
              <a:buNone/>
            </a:pPr>
            <a:r>
              <a:rPr lang="en-US" dirty="0"/>
              <a:t>Prevent data leakage by extraction or copying.</a:t>
            </a:r>
            <a:endParaRPr lang="en-SG" dirty="0"/>
          </a:p>
          <a:p>
            <a:pPr marL="0" indent="0">
              <a:buNone/>
            </a:pPr>
            <a:r>
              <a:rPr lang="en-SG" dirty="0"/>
              <a:t>How:</a:t>
            </a:r>
          </a:p>
          <a:p>
            <a:pPr lvl="1"/>
            <a:r>
              <a:rPr lang="en-US" dirty="0"/>
              <a:t>Instead of downloading the dataset onto the vendor’s system, the vendor or public officer accesses it through a </a:t>
            </a:r>
            <a:r>
              <a:rPr lang="en-US" b="1" dirty="0"/>
              <a:t>Virtual Desktop Infrastructure (VDI) </a:t>
            </a:r>
            <a:r>
              <a:rPr lang="en-US" dirty="0"/>
              <a:t>which prevents data transfer. The vendor or public officer is able to view the data required, but will not be able to copy out the data.</a:t>
            </a:r>
            <a:endParaRPr lang="en-SG" dirty="0"/>
          </a:p>
        </p:txBody>
      </p:sp>
    </p:spTree>
    <p:extLst>
      <p:ext uri="{BB962C8B-B14F-4D97-AF65-F5344CB8AC3E}">
        <p14:creationId xmlns:p14="http://schemas.microsoft.com/office/powerpoint/2010/main" val="85185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18B8-89A2-47A5-85EC-9ED1B9B407D4}"/>
              </a:ext>
            </a:extLst>
          </p:cNvPr>
          <p:cNvSpPr>
            <a:spLocks noGrp="1"/>
          </p:cNvSpPr>
          <p:nvPr>
            <p:ph type="title"/>
          </p:nvPr>
        </p:nvSpPr>
        <p:spPr>
          <a:xfrm>
            <a:off x="839788" y="2055183"/>
            <a:ext cx="3932237" cy="1600200"/>
          </a:xfrm>
        </p:spPr>
        <p:txBody>
          <a:bodyPr/>
          <a:lstStyle/>
          <a:p>
            <a:r>
              <a:rPr lang="en-SG" sz="4400"/>
              <a:t>Contents</a:t>
            </a:r>
            <a:endParaRPr lang="en-SG" dirty="0"/>
          </a:p>
        </p:txBody>
      </p:sp>
      <p:sp>
        <p:nvSpPr>
          <p:cNvPr id="4" name="Content Placeholder 3">
            <a:extLst>
              <a:ext uri="{FF2B5EF4-FFF2-40B4-BE49-F238E27FC236}">
                <a16:creationId xmlns:a16="http://schemas.microsoft.com/office/drawing/2014/main" id="{375B1118-F33A-44AC-8111-C1DF893BB056}"/>
              </a:ext>
            </a:extLst>
          </p:cNvPr>
          <p:cNvSpPr>
            <a:spLocks noGrp="1"/>
          </p:cNvSpPr>
          <p:nvPr>
            <p:ph idx="1"/>
          </p:nvPr>
        </p:nvSpPr>
        <p:spPr/>
        <p:txBody>
          <a:bodyPr>
            <a:normAutofit/>
          </a:bodyPr>
          <a:lstStyle/>
          <a:p>
            <a:pPr marL="514350" indent="-514350">
              <a:buFont typeface="+mj-lt"/>
              <a:buAutoNum type="arabicPeriod"/>
            </a:pPr>
            <a:r>
              <a:rPr lang="en-SG" dirty="0"/>
              <a:t>Introduction</a:t>
            </a:r>
          </a:p>
          <a:p>
            <a:pPr marL="514350" indent="-514350">
              <a:buFont typeface="+mj-lt"/>
              <a:buAutoNum type="arabicPeriod"/>
            </a:pPr>
            <a:r>
              <a:rPr lang="en-SG" dirty="0"/>
              <a:t>What is Data Privacy?</a:t>
            </a:r>
          </a:p>
          <a:p>
            <a:pPr marL="514350" indent="-514350">
              <a:buFont typeface="+mj-lt"/>
              <a:buAutoNum type="arabicPeriod"/>
            </a:pPr>
            <a:r>
              <a:rPr lang="en-SG" dirty="0"/>
              <a:t>PII vs Personal Data</a:t>
            </a:r>
          </a:p>
          <a:p>
            <a:pPr marL="514350" indent="-514350">
              <a:buFont typeface="+mj-lt"/>
              <a:buAutoNum type="arabicPeriod"/>
            </a:pPr>
            <a:r>
              <a:rPr lang="en-SG" dirty="0"/>
              <a:t>Data Privacy Regulations</a:t>
            </a:r>
          </a:p>
          <a:p>
            <a:pPr marL="514350" indent="-514350">
              <a:buFont typeface="+mj-lt"/>
              <a:buAutoNum type="arabicPeriod"/>
            </a:pPr>
            <a:r>
              <a:rPr lang="en-SG" dirty="0"/>
              <a:t>PSDSRC and its recommendations</a:t>
            </a:r>
          </a:p>
          <a:p>
            <a:pPr marL="514350" indent="-514350">
              <a:buFont typeface="+mj-lt"/>
              <a:buAutoNum type="arabicPeriod"/>
            </a:pPr>
            <a:r>
              <a:rPr lang="en-SG" dirty="0"/>
              <a:t>Data Anonymization Concepts and Methods</a:t>
            </a:r>
          </a:p>
        </p:txBody>
      </p:sp>
    </p:spTree>
    <p:extLst>
      <p:ext uri="{BB962C8B-B14F-4D97-AF65-F5344CB8AC3E}">
        <p14:creationId xmlns:p14="http://schemas.microsoft.com/office/powerpoint/2010/main" val="121736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P4 – Access data by queries instead of data dumps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Reduces the risk that a full database is compromised as </a:t>
            </a:r>
            <a:r>
              <a:rPr lang="en-US" b="1" dirty="0"/>
              <a:t>only the necessary fields and records are accessed</a:t>
            </a:r>
            <a:r>
              <a:rPr lang="en-US" dirty="0"/>
              <a:t>.</a:t>
            </a:r>
          </a:p>
          <a:p>
            <a:pPr marL="0" indent="0">
              <a:buNone/>
            </a:pPr>
            <a:r>
              <a:rPr lang="en-SG" dirty="0"/>
              <a:t>Why:</a:t>
            </a:r>
          </a:p>
          <a:p>
            <a:pPr marL="457200" lvl="1" indent="0">
              <a:buNone/>
            </a:pPr>
            <a:r>
              <a:rPr lang="en-US" dirty="0"/>
              <a:t>Reduce surface area of attack by limiting data retrieval based on need to basis.</a:t>
            </a:r>
            <a:endParaRPr lang="en-SG" dirty="0"/>
          </a:p>
          <a:p>
            <a:pPr marL="0" indent="0">
              <a:buNone/>
            </a:pPr>
            <a:r>
              <a:rPr lang="en-SG" dirty="0"/>
              <a:t>How:</a:t>
            </a:r>
          </a:p>
          <a:p>
            <a:pPr lvl="1"/>
            <a:r>
              <a:rPr lang="en-US" dirty="0"/>
              <a:t>Instead of downloading the whole database with records for all citizens, the officer queries the database and </a:t>
            </a:r>
            <a:r>
              <a:rPr lang="en-US" b="1" dirty="0"/>
              <a:t>retrieves only the record of the citizen </a:t>
            </a:r>
            <a:r>
              <a:rPr lang="en-US" dirty="0"/>
              <a:t>that the officer is serving. </a:t>
            </a:r>
            <a:endParaRPr lang="en-SG" dirty="0"/>
          </a:p>
        </p:txBody>
      </p:sp>
    </p:spTree>
    <p:extLst>
      <p:ext uri="{BB962C8B-B14F-4D97-AF65-F5344CB8AC3E}">
        <p14:creationId xmlns:p14="http://schemas.microsoft.com/office/powerpoint/2010/main" val="419316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P5 – </a:t>
            </a:r>
            <a:r>
              <a:rPr lang="en-US" dirty="0"/>
              <a:t>Access sensitive files on secured platforms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that access to sensitive files have the </a:t>
            </a:r>
            <a:r>
              <a:rPr lang="en-US" b="1" dirty="0"/>
              <a:t>appropriate security safeguards </a:t>
            </a:r>
            <a:r>
              <a:rPr lang="en-US" dirty="0"/>
              <a:t>and are logged and monitored.</a:t>
            </a:r>
          </a:p>
          <a:p>
            <a:pPr marL="0" indent="0">
              <a:buNone/>
            </a:pPr>
            <a:r>
              <a:rPr lang="en-SG" dirty="0"/>
              <a:t>Why:</a:t>
            </a:r>
          </a:p>
          <a:p>
            <a:pPr marL="457200" lvl="1" indent="0">
              <a:buNone/>
            </a:pPr>
            <a:r>
              <a:rPr lang="en-US" dirty="0"/>
              <a:t>Prevent data leakage by endpoint devices being accessed by unauthorized users and ensure that logs are monitored for malicious activities.</a:t>
            </a:r>
            <a:endParaRPr lang="en-SG" dirty="0"/>
          </a:p>
          <a:p>
            <a:pPr marL="0" indent="0">
              <a:buNone/>
            </a:pPr>
            <a:r>
              <a:rPr lang="en-SG" dirty="0"/>
              <a:t>How:</a:t>
            </a:r>
          </a:p>
          <a:p>
            <a:pPr lvl="1"/>
            <a:r>
              <a:rPr lang="en-US" dirty="0"/>
              <a:t>Instead of downloading data from the database onto his laptop, he should use the collaboration functions of the </a:t>
            </a:r>
            <a:r>
              <a:rPr lang="en-US" b="1" dirty="0"/>
              <a:t>Singapore Government Document Collaboration Service (SG-DCS)</a:t>
            </a:r>
            <a:r>
              <a:rPr lang="en-US" dirty="0"/>
              <a:t> to access data on the platform where feasible. This is the equivalent of accessing data on Google Drive without downloading it onto one’s laptop.</a:t>
            </a:r>
            <a:endParaRPr lang="en-SG" dirty="0"/>
          </a:p>
        </p:txBody>
      </p:sp>
    </p:spTree>
    <p:extLst>
      <p:ext uri="{BB962C8B-B14F-4D97-AF65-F5344CB8AC3E}">
        <p14:creationId xmlns:p14="http://schemas.microsoft.com/office/powerpoint/2010/main" val="186751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T1 – </a:t>
            </a:r>
            <a:r>
              <a:rPr lang="en-US" dirty="0"/>
              <a:t>Volume limited and time limited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a:bodyPr>
          <a:lstStyle/>
          <a:p>
            <a:pPr marL="0" indent="0">
              <a:buNone/>
            </a:pPr>
            <a:r>
              <a:rPr lang="en-SG" dirty="0"/>
              <a:t>What: </a:t>
            </a:r>
          </a:p>
          <a:p>
            <a:pPr marL="457200" lvl="1" indent="0">
              <a:buNone/>
            </a:pPr>
            <a:r>
              <a:rPr lang="en-US" dirty="0"/>
              <a:t>Prevents officers from accessing too much data at one time, and the duration the officer can access it.</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Restrict data access </a:t>
            </a:r>
            <a:r>
              <a:rPr lang="en-US" dirty="0"/>
              <a:t>when the </a:t>
            </a:r>
            <a:r>
              <a:rPr lang="en-US" b="1" dirty="0"/>
              <a:t>duration and volume </a:t>
            </a:r>
            <a:r>
              <a:rPr lang="en-US" dirty="0"/>
              <a:t>data access </a:t>
            </a:r>
            <a:r>
              <a:rPr lang="en-US" b="1" dirty="0"/>
              <a:t>exceeds predefined limits</a:t>
            </a:r>
            <a:r>
              <a:rPr lang="en-US" dirty="0"/>
              <a:t>. (e.g. VPN time limit)</a:t>
            </a:r>
            <a:endParaRPr lang="en-SG" dirty="0"/>
          </a:p>
        </p:txBody>
      </p:sp>
    </p:spTree>
    <p:extLst>
      <p:ext uri="{BB962C8B-B14F-4D97-AF65-F5344CB8AC3E}">
        <p14:creationId xmlns:p14="http://schemas.microsoft.com/office/powerpoint/2010/main" val="2990037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T2 – </a:t>
            </a:r>
            <a:r>
              <a:rPr lang="en-US" dirty="0"/>
              <a:t>Automatic Identity and Access Management (IAM) tools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Ensures that access to the data is limited only to people </a:t>
            </a:r>
            <a:r>
              <a:rPr lang="en-US" dirty="0" err="1"/>
              <a:t>authorised</a:t>
            </a:r>
            <a:r>
              <a:rPr lang="en-US" dirty="0"/>
              <a:t> to do so.</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IAM tools </a:t>
            </a:r>
            <a:r>
              <a:rPr lang="en-US" dirty="0"/>
              <a:t>automatically manage officers’ identity and access rights, ensuring that only </a:t>
            </a:r>
            <a:r>
              <a:rPr lang="en-US" dirty="0" err="1"/>
              <a:t>authorised</a:t>
            </a:r>
            <a:r>
              <a:rPr lang="en-US" dirty="0"/>
              <a:t> persons can access data.</a:t>
            </a:r>
          </a:p>
          <a:p>
            <a:pPr lvl="1"/>
            <a:r>
              <a:rPr lang="en-US" b="1" dirty="0"/>
              <a:t>Automatic Privileged Identity and Management (PIM)</a:t>
            </a:r>
            <a:r>
              <a:rPr lang="en-US" dirty="0"/>
              <a:t> tools control, monitor, and protect user accounts which have </a:t>
            </a:r>
            <a:r>
              <a:rPr lang="en-US" b="1" dirty="0"/>
              <a:t>more access and capabilities than ordinary users </a:t>
            </a:r>
            <a:r>
              <a:rPr lang="en-US" dirty="0"/>
              <a:t>(e.g. administrator accounts) and </a:t>
            </a:r>
            <a:r>
              <a:rPr lang="en-US" b="1" dirty="0"/>
              <a:t>enforce more stringent measures </a:t>
            </a:r>
            <a:r>
              <a:rPr lang="en-US" dirty="0"/>
              <a:t>(e.g. 2FA, time-limited access) to protect these accounts.</a:t>
            </a:r>
          </a:p>
          <a:p>
            <a:pPr lvl="1"/>
            <a:endParaRPr lang="en-SG" dirty="0"/>
          </a:p>
        </p:txBody>
      </p:sp>
    </p:spTree>
    <p:extLst>
      <p:ext uri="{BB962C8B-B14F-4D97-AF65-F5344CB8AC3E}">
        <p14:creationId xmlns:p14="http://schemas.microsoft.com/office/powerpoint/2010/main" val="1288184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P6 – </a:t>
            </a:r>
            <a:r>
              <a:rPr lang="en-US" dirty="0"/>
              <a:t>Limit and monitor authorized and privileged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Reduces the risk that a malicious outsider gains access to an account with access to sensitive data.</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dirty="0"/>
              <a:t>Agencies should set strict processes that allow privileged access only where necessary, and ensure access is closely tracked and not shared.</a:t>
            </a:r>
          </a:p>
          <a:p>
            <a:pPr lvl="1"/>
            <a:r>
              <a:rPr lang="en-US" dirty="0"/>
              <a:t>This is enabled by the technical safeguard, </a:t>
            </a:r>
            <a:r>
              <a:rPr lang="en-US" b="1" dirty="0"/>
              <a:t>T2: Automatic Identity and Access Management Tools</a:t>
            </a:r>
            <a:r>
              <a:rPr lang="en-US" dirty="0"/>
              <a:t>.</a:t>
            </a:r>
          </a:p>
          <a:p>
            <a:pPr lvl="1"/>
            <a:endParaRPr lang="en-SG" dirty="0"/>
          </a:p>
        </p:txBody>
      </p:sp>
    </p:spTree>
    <p:extLst>
      <p:ext uri="{BB962C8B-B14F-4D97-AF65-F5344CB8AC3E}">
        <p14:creationId xmlns:p14="http://schemas.microsoft.com/office/powerpoint/2010/main" val="99034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(15mins)</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lstStyle/>
          <a:p>
            <a:r>
              <a:rPr lang="en-US" dirty="0"/>
              <a:t>Agency A needs to conduct a study of social economic trends and has engaged a vendor to help with the analysis of the data. However, Agency A does not currently have the required data to perform the study. </a:t>
            </a:r>
          </a:p>
          <a:p>
            <a:r>
              <a:rPr lang="en-US" dirty="0"/>
              <a:t>Make your own assumptions on the attributes of the data (e.g. size, nature, sensitivity, etc.)</a:t>
            </a:r>
          </a:p>
          <a:p>
            <a:r>
              <a:rPr lang="en-US" dirty="0"/>
              <a:t>Using the applicable safeguards in PSDSRC recommendation 1.1, list and explain measures that Agency A should take to perform this study.</a:t>
            </a:r>
          </a:p>
        </p:txBody>
      </p:sp>
    </p:spTree>
    <p:extLst>
      <p:ext uri="{BB962C8B-B14F-4D97-AF65-F5344CB8AC3E}">
        <p14:creationId xmlns:p14="http://schemas.microsoft.com/office/powerpoint/2010/main" val="340190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(Potential Solution)</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(P1) If the data required is already collected by </a:t>
            </a:r>
            <a:r>
              <a:rPr lang="en-US" b="1" dirty="0"/>
              <a:t>Single Sources of Truth</a:t>
            </a:r>
            <a:r>
              <a:rPr lang="en-US" dirty="0"/>
              <a:t> as part of the Government Data Architecture, Agency A should obtain such data from the relevant </a:t>
            </a:r>
            <a:r>
              <a:rPr lang="en-US" b="1" dirty="0"/>
              <a:t>Trusted Centre(s)</a:t>
            </a:r>
            <a:r>
              <a:rPr lang="en-US" dirty="0"/>
              <a:t>.</a:t>
            </a:r>
          </a:p>
          <a:p>
            <a:pPr marL="514350" indent="-514350">
              <a:buFont typeface="+mj-lt"/>
              <a:buAutoNum type="arabicPeriod"/>
            </a:pPr>
            <a:r>
              <a:rPr lang="en-US" dirty="0"/>
              <a:t>(P3) Vendor should only be allowed to do analysis on a </a:t>
            </a:r>
            <a:r>
              <a:rPr lang="en-US" b="1" dirty="0"/>
              <a:t>Virtual Desktop Infrastructure (VDI) </a:t>
            </a:r>
            <a:r>
              <a:rPr lang="en-US" dirty="0"/>
              <a:t>which prevents data transfer. The vendor or public officer is able to view the data required, but will not be able to copy out the data.</a:t>
            </a:r>
          </a:p>
          <a:p>
            <a:pPr marL="514350" indent="-514350">
              <a:buFont typeface="+mj-lt"/>
              <a:buAutoNum type="arabicPeriod"/>
            </a:pPr>
            <a:r>
              <a:rPr lang="en-US" dirty="0"/>
              <a:t>(P4) Instead of downloading the whole database for analysis, only the </a:t>
            </a:r>
            <a:r>
              <a:rPr lang="en-US" b="1" dirty="0"/>
              <a:t>relevant fields and records </a:t>
            </a:r>
            <a:r>
              <a:rPr lang="en-US" dirty="0"/>
              <a:t>should be extracted for the purpose of the study. </a:t>
            </a:r>
          </a:p>
          <a:p>
            <a:pPr marL="514350" indent="-514350">
              <a:buFont typeface="+mj-lt"/>
              <a:buAutoNum type="arabicPeriod"/>
            </a:pPr>
            <a:r>
              <a:rPr lang="en-US" dirty="0"/>
              <a:t>(T1 and P2) Once the study has concluded, the vendor </a:t>
            </a:r>
            <a:r>
              <a:rPr lang="en-US" b="1" dirty="0"/>
              <a:t>should not be allowed continued access</a:t>
            </a:r>
            <a:r>
              <a:rPr lang="en-US" dirty="0"/>
              <a:t> to the data sets. The data sets provided via the VDI </a:t>
            </a:r>
            <a:r>
              <a:rPr lang="en-US" b="1" dirty="0"/>
              <a:t>should be purged </a:t>
            </a:r>
            <a:r>
              <a:rPr lang="en-US" dirty="0"/>
              <a:t>when it is not required for the study anymore.</a:t>
            </a:r>
            <a:endParaRPr lang="en-SG"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864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A45E-5FFF-4B56-B090-8D2B925209E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D1762D0-814C-435D-B7DD-93F33721F6E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E3B8D0C1-1A6F-4D56-9A32-63B170781F60}"/>
              </a:ext>
            </a:extLst>
          </p:cNvPr>
          <p:cNvPicPr>
            <a:picLocks noChangeAspect="1"/>
          </p:cNvPicPr>
          <p:nvPr/>
        </p:nvPicPr>
        <p:blipFill>
          <a:blip r:embed="rId2"/>
          <a:stretch>
            <a:fillRect/>
          </a:stretch>
        </p:blipFill>
        <p:spPr>
          <a:xfrm>
            <a:off x="777856" y="523081"/>
            <a:ext cx="10636288" cy="5811838"/>
          </a:xfrm>
          <a:prstGeom prst="rect">
            <a:avLst/>
          </a:prstGeom>
        </p:spPr>
      </p:pic>
    </p:spTree>
    <p:extLst>
      <p:ext uri="{BB962C8B-B14F-4D97-AF65-F5344CB8AC3E}">
        <p14:creationId xmlns:p14="http://schemas.microsoft.com/office/powerpoint/2010/main" val="3188895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P7 – </a:t>
            </a:r>
            <a:r>
              <a:rPr lang="en-US" dirty="0"/>
              <a:t>Maintain data lineage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Identify any </a:t>
            </a:r>
            <a:r>
              <a:rPr lang="en-US" dirty="0" err="1"/>
              <a:t>unauthorised</a:t>
            </a:r>
            <a:r>
              <a:rPr lang="en-US" dirty="0"/>
              <a:t> modification and usage of data flows, and support the remediation of an </a:t>
            </a:r>
            <a:r>
              <a:rPr lang="en-US" dirty="0" err="1"/>
              <a:t>unauthorised</a:t>
            </a:r>
            <a:r>
              <a:rPr lang="en-US" dirty="0"/>
              <a:t> modification to the data.</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By maintaining a record of </a:t>
            </a:r>
            <a:r>
              <a:rPr lang="en-US" b="1" dirty="0"/>
              <a:t>where the data is used</a:t>
            </a:r>
            <a:r>
              <a:rPr lang="en-US" dirty="0"/>
              <a:t>, </a:t>
            </a:r>
            <a:r>
              <a:rPr lang="en-US" b="1" dirty="0"/>
              <a:t>how the data is transferred</a:t>
            </a:r>
            <a:r>
              <a:rPr lang="en-US" dirty="0"/>
              <a:t>, </a:t>
            </a:r>
            <a:r>
              <a:rPr lang="en-US" b="1" dirty="0"/>
              <a:t>how the data has been changed </a:t>
            </a:r>
            <a:r>
              <a:rPr lang="en-US" dirty="0"/>
              <a:t>and </a:t>
            </a:r>
            <a:r>
              <a:rPr lang="en-US" b="1" dirty="0"/>
              <a:t>who has used the data </a:t>
            </a:r>
            <a:r>
              <a:rPr lang="en-US" dirty="0"/>
              <a:t>for what purposes, the agency is able to identify and rectify this </a:t>
            </a:r>
            <a:r>
              <a:rPr lang="en-US" dirty="0" err="1"/>
              <a:t>unauthorised</a:t>
            </a:r>
            <a:r>
              <a:rPr lang="en-US" dirty="0"/>
              <a:t> modification.</a:t>
            </a:r>
          </a:p>
          <a:p>
            <a:pPr lvl="1"/>
            <a:endParaRPr lang="en-SG" dirty="0"/>
          </a:p>
        </p:txBody>
      </p:sp>
    </p:spTree>
    <p:extLst>
      <p:ext uri="{BB962C8B-B14F-4D97-AF65-F5344CB8AC3E}">
        <p14:creationId xmlns:p14="http://schemas.microsoft.com/office/powerpoint/2010/main" val="283804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T3 – </a:t>
            </a:r>
            <a:r>
              <a:rPr lang="en-US" dirty="0"/>
              <a:t>Digital watermarking of file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Enable investigators to trace from whom the dataset originated from in the event of a data incident.</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Adding marking information, such as cryptographic signature. The watermark information can identify the originator of the dataset, prove the authenticity of the file, and is hard to remove from the file.</a:t>
            </a:r>
          </a:p>
          <a:p>
            <a:pPr lvl="1"/>
            <a:endParaRPr lang="en-SG" dirty="0"/>
          </a:p>
        </p:txBody>
      </p:sp>
    </p:spTree>
    <p:extLst>
      <p:ext uri="{BB962C8B-B14F-4D97-AF65-F5344CB8AC3E}">
        <p14:creationId xmlns:p14="http://schemas.microsoft.com/office/powerpoint/2010/main" val="294203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F32E64-544A-0645-860C-0EB961438F20}"/>
              </a:ext>
            </a:extLst>
          </p:cNvPr>
          <p:cNvSpPr>
            <a:spLocks noGrp="1"/>
          </p:cNvSpPr>
          <p:nvPr>
            <p:ph type="title"/>
          </p:nvPr>
        </p:nvSpPr>
        <p:spPr>
          <a:xfrm>
            <a:off x="1016805" y="1345958"/>
            <a:ext cx="4193196" cy="4166085"/>
          </a:xfrm>
        </p:spPr>
        <p:txBody>
          <a:bodyPr>
            <a:normAutofit/>
          </a:bodyPr>
          <a:lstStyle/>
          <a:p>
            <a:r>
              <a:rPr lang="en-US" sz="4600"/>
              <a:t>Introduction</a:t>
            </a:r>
          </a:p>
        </p:txBody>
      </p:sp>
      <p:grpSp>
        <p:nvGrpSpPr>
          <p:cNvPr id="26" name="Group 25">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7"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98EFFE90-BA0D-F440-8E15-5C9FBAB49DDC}"/>
              </a:ext>
            </a:extLst>
          </p:cNvPr>
          <p:cNvSpPr>
            <a:spLocks noGrp="1"/>
          </p:cNvSpPr>
          <p:nvPr>
            <p:ph idx="1"/>
          </p:nvPr>
        </p:nvSpPr>
        <p:spPr>
          <a:xfrm>
            <a:off x="6229734" y="750307"/>
            <a:ext cx="5369326" cy="5357387"/>
          </a:xfrm>
        </p:spPr>
        <p:txBody>
          <a:bodyPr anchor="ctr">
            <a:normAutofit/>
          </a:bodyPr>
          <a:lstStyle/>
          <a:p>
            <a:pPr marL="0" indent="0">
              <a:buNone/>
            </a:pPr>
            <a:r>
              <a:rPr lang="en-US" sz="2200" dirty="0"/>
              <a:t>This presentation was designed to give a quick primer on data privacy concepts and techniques.</a:t>
            </a:r>
          </a:p>
          <a:p>
            <a:pPr marL="0" indent="0">
              <a:buNone/>
            </a:pPr>
            <a:endParaRPr lang="en-US" sz="2200" dirty="0"/>
          </a:p>
          <a:p>
            <a:pPr marL="0" indent="0">
              <a:buNone/>
            </a:pPr>
            <a:r>
              <a:rPr lang="en-US" sz="2200" dirty="0"/>
              <a:t>In this presentation, we will be covering theory on Data Privacy concepts and techniques as well as practical python examples of how these techniques are done.</a:t>
            </a:r>
          </a:p>
          <a:p>
            <a:pPr marL="0" indent="0">
              <a:buNone/>
            </a:pPr>
            <a:endParaRPr lang="en-US" sz="2200" dirty="0"/>
          </a:p>
          <a:p>
            <a:pPr marL="0" indent="0">
              <a:buNone/>
            </a:pPr>
            <a:r>
              <a:rPr lang="en-US" sz="2200" dirty="0"/>
              <a:t>Participants are assumed to have some knowledge on basic python programming and have some </a:t>
            </a:r>
            <a:r>
              <a:rPr lang="en-US" sz="2200"/>
              <a:t>experience working </a:t>
            </a:r>
            <a:r>
              <a:rPr lang="en-US" sz="2200" dirty="0"/>
              <a:t>with data.</a:t>
            </a:r>
            <a:endParaRPr lang="en-US" sz="2200" b="1" dirty="0"/>
          </a:p>
        </p:txBody>
      </p:sp>
    </p:spTree>
    <p:extLst>
      <p:ext uri="{BB962C8B-B14F-4D97-AF65-F5344CB8AC3E}">
        <p14:creationId xmlns:p14="http://schemas.microsoft.com/office/powerpoint/2010/main" val="339615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C114-94CE-384D-8D84-DA7A1FB42CDC}"/>
              </a:ext>
            </a:extLst>
          </p:cNvPr>
          <p:cNvSpPr>
            <a:spLocks noGrp="1"/>
          </p:cNvSpPr>
          <p:nvPr>
            <p:ph type="title"/>
          </p:nvPr>
        </p:nvSpPr>
        <p:spPr/>
        <p:txBody>
          <a:bodyPr/>
          <a:lstStyle/>
          <a:p>
            <a:r>
              <a:rPr lang="en-US" dirty="0"/>
              <a:t>Digital watermarking of file</a:t>
            </a:r>
          </a:p>
        </p:txBody>
      </p:sp>
      <p:sp>
        <p:nvSpPr>
          <p:cNvPr id="3" name="Content Placeholder 2">
            <a:extLst>
              <a:ext uri="{FF2B5EF4-FFF2-40B4-BE49-F238E27FC236}">
                <a16:creationId xmlns:a16="http://schemas.microsoft.com/office/drawing/2014/main" id="{DB60C136-2516-CD4E-BB80-EA797DDEB514}"/>
              </a:ext>
            </a:extLst>
          </p:cNvPr>
          <p:cNvSpPr>
            <a:spLocks noGrp="1"/>
          </p:cNvSpPr>
          <p:nvPr>
            <p:ph idx="1"/>
          </p:nvPr>
        </p:nvSpPr>
        <p:spPr/>
        <p:txBody>
          <a:bodyPr/>
          <a:lstStyle/>
          <a:p>
            <a:pPr marL="0" indent="0">
              <a:buNone/>
            </a:pPr>
            <a:r>
              <a:rPr lang="en-US" dirty="0"/>
              <a:t>Techniques:</a:t>
            </a:r>
          </a:p>
          <a:p>
            <a:pPr>
              <a:buFontTx/>
              <a:buChar char="-"/>
            </a:pPr>
            <a:r>
              <a:rPr lang="en-US" dirty="0"/>
              <a:t>Steganography: Hiding information within the file which cannot be easily seen</a:t>
            </a:r>
          </a:p>
          <a:p>
            <a:pPr>
              <a:buFontTx/>
              <a:buChar char="-"/>
            </a:pPr>
            <a:r>
              <a:rPr lang="en-US" dirty="0"/>
              <a:t>Cryptographic signatures in file metadata: Embedding cryptographic signatures into file metadata, which can tell us about the integrity of the file and where it originated from</a:t>
            </a:r>
          </a:p>
          <a:p>
            <a:pPr>
              <a:buFontTx/>
              <a:buChar char="-"/>
            </a:pPr>
            <a:endParaRPr lang="en-US" dirty="0"/>
          </a:p>
        </p:txBody>
      </p:sp>
    </p:spTree>
    <p:extLst>
      <p:ext uri="{BB962C8B-B14F-4D97-AF65-F5344CB8AC3E}">
        <p14:creationId xmlns:p14="http://schemas.microsoft.com/office/powerpoint/2010/main" val="7576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T3 – Digital watermarking of file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87572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T4 – </a:t>
            </a:r>
            <a:r>
              <a:rPr lang="en-US" dirty="0"/>
              <a:t>Enhanced logging and active monitoring of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Keep logs and </a:t>
            </a:r>
            <a:r>
              <a:rPr lang="en-US" dirty="0" err="1"/>
              <a:t>analyse</a:t>
            </a:r>
            <a:r>
              <a:rPr lang="en-US" dirty="0"/>
              <a:t> them to flag out anomalous activity as well as support remediation in the event of a data breach.</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Logging of data access to sensitive data at greater detail, such as at the individual data query level. The logs should be protected from accidental or deliberate erasure, so that they can reliably show what data has been compromised, how it has been compromised and who was involved.</a:t>
            </a:r>
          </a:p>
          <a:p>
            <a:pPr lvl="1"/>
            <a:r>
              <a:rPr lang="en-US" dirty="0"/>
              <a:t>Active monitoring of data access to sensitive data by proactive scanning of log files for anomalous data access </a:t>
            </a:r>
            <a:r>
              <a:rPr lang="en-US" dirty="0" err="1"/>
              <a:t>behaviours</a:t>
            </a:r>
            <a:r>
              <a:rPr lang="en-US" dirty="0"/>
              <a:t>, and active checking of data access endpoints’ for compliance with data security rules.</a:t>
            </a:r>
          </a:p>
          <a:p>
            <a:pPr lvl="1"/>
            <a:endParaRPr lang="en-SG" dirty="0"/>
          </a:p>
        </p:txBody>
      </p:sp>
    </p:spTree>
    <p:extLst>
      <p:ext uri="{BB962C8B-B14F-4D97-AF65-F5344CB8AC3E}">
        <p14:creationId xmlns:p14="http://schemas.microsoft.com/office/powerpoint/2010/main" val="1740560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T5 – Email data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email senders double-check that they intend to send any email with potentially risky activities (e.g. containing sensitive data, or to suspect addressees) to prevent any accidental or </a:t>
            </a:r>
            <a:r>
              <a:rPr lang="en-US" dirty="0" err="1"/>
              <a:t>unauthorised</a:t>
            </a:r>
            <a:r>
              <a:rPr lang="en-US" dirty="0"/>
              <a:t> disclosure through email.</a:t>
            </a:r>
          </a:p>
          <a:p>
            <a:pPr marL="0" indent="0">
              <a:buNone/>
            </a:pPr>
            <a:r>
              <a:rPr lang="en-SG" dirty="0"/>
              <a:t>Why:</a:t>
            </a:r>
          </a:p>
          <a:p>
            <a:pPr marL="457200" lvl="1" indent="0">
              <a:buNone/>
            </a:pPr>
            <a:r>
              <a:rPr lang="en-US" dirty="0"/>
              <a:t>Prevent any accidental or </a:t>
            </a:r>
            <a:r>
              <a:rPr lang="en-US" dirty="0" err="1"/>
              <a:t>unauthorised</a:t>
            </a:r>
            <a:r>
              <a:rPr lang="en-US" dirty="0"/>
              <a:t> disclosure through email</a:t>
            </a:r>
            <a:endParaRPr lang="en-SG" dirty="0"/>
          </a:p>
          <a:p>
            <a:pPr marL="0" indent="0">
              <a:buNone/>
            </a:pPr>
            <a:r>
              <a:rPr lang="en-SG" dirty="0"/>
              <a:t>How:</a:t>
            </a:r>
          </a:p>
          <a:p>
            <a:pPr lvl="1"/>
            <a:r>
              <a:rPr lang="en-US" dirty="0"/>
              <a:t>Email tools which scan for potentially risky activities (e.g. embedded files in file attachments, large numbers of users in cc lists, email content contains identifiers such as NRICs) and require users to positively affirm that they intend to proceed with the potentially risky activities.</a:t>
            </a:r>
            <a:endParaRPr lang="en-SG" dirty="0"/>
          </a:p>
        </p:txBody>
      </p:sp>
    </p:spTree>
    <p:extLst>
      <p:ext uri="{BB962C8B-B14F-4D97-AF65-F5344CB8AC3E}">
        <p14:creationId xmlns:p14="http://schemas.microsoft.com/office/powerpoint/2010/main" val="3106422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T5 – Email data protection tool</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57058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T6 – Data loss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Prevents anomalous activities that are likely to be correlated with malicious activity or data incidents.</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Monitor computer network and files for anomalous activities (e.g. unexpected downloads of large amounts of data to personal computers) and stop any </a:t>
            </a:r>
            <a:r>
              <a:rPr lang="en-US" dirty="0" err="1"/>
              <a:t>unauthorised</a:t>
            </a:r>
            <a:r>
              <a:rPr lang="en-US" dirty="0"/>
              <a:t> file transfers.</a:t>
            </a:r>
            <a:endParaRPr lang="en-SG" dirty="0"/>
          </a:p>
        </p:txBody>
      </p:sp>
    </p:spTree>
    <p:extLst>
      <p:ext uri="{BB962C8B-B14F-4D97-AF65-F5344CB8AC3E}">
        <p14:creationId xmlns:p14="http://schemas.microsoft.com/office/powerpoint/2010/main" val="3732596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A583-59B3-4169-9F9D-F52648148E6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82C4349-F573-4861-8F48-8034C4DB16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BBFD987E-9213-4827-B528-54105AF70988}"/>
              </a:ext>
            </a:extLst>
          </p:cNvPr>
          <p:cNvPicPr>
            <a:picLocks noChangeAspect="1"/>
          </p:cNvPicPr>
          <p:nvPr/>
        </p:nvPicPr>
        <p:blipFill>
          <a:blip r:embed="rId2"/>
          <a:stretch>
            <a:fillRect/>
          </a:stretch>
        </p:blipFill>
        <p:spPr>
          <a:xfrm>
            <a:off x="900363" y="661759"/>
            <a:ext cx="10391274" cy="5534482"/>
          </a:xfrm>
          <a:prstGeom prst="rect">
            <a:avLst/>
          </a:prstGeom>
        </p:spPr>
      </p:pic>
    </p:spTree>
    <p:extLst>
      <p:ext uri="{BB962C8B-B14F-4D97-AF65-F5344CB8AC3E}">
        <p14:creationId xmlns:p14="http://schemas.microsoft.com/office/powerpoint/2010/main" val="384222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T7 – Hashing with salt*</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 that sensitive values (e.g. identifiers) cannot be seen or reasonably recovered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Replace sensitive values (e.g. identifiers) with an algorithmically derived value that cannot be reversed easily.</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673768" y="5823284"/>
            <a:ext cx="11261558" cy="923330"/>
          </a:xfrm>
          <a:prstGeom prst="rect">
            <a:avLst/>
          </a:prstGeom>
          <a:noFill/>
        </p:spPr>
        <p:txBody>
          <a:bodyPr wrap="square" rtlCol="0">
            <a:spAutoFit/>
          </a:bodyPr>
          <a:lstStyle/>
          <a:p>
            <a:r>
              <a:rPr lang="en-SG" dirty="0"/>
              <a:t>*Note: this measure is only appropriate for data fields where the actual values need not be recovered, such as passwords or for aggregated data analytics. Strong hashing functions should be used, such as cryptographic hash function, that cannot be reversed with current computing resources.</a:t>
            </a:r>
          </a:p>
        </p:txBody>
      </p:sp>
      <p:pic>
        <p:nvPicPr>
          <p:cNvPr id="6" name="Picture 5">
            <a:extLst>
              <a:ext uri="{FF2B5EF4-FFF2-40B4-BE49-F238E27FC236}">
                <a16:creationId xmlns:a16="http://schemas.microsoft.com/office/drawing/2014/main" id="{5CEBB22A-0B28-4DD5-BDE8-7901EB3536AF}"/>
              </a:ext>
            </a:extLst>
          </p:cNvPr>
          <p:cNvPicPr>
            <a:picLocks noChangeAspect="1"/>
          </p:cNvPicPr>
          <p:nvPr/>
        </p:nvPicPr>
        <p:blipFill>
          <a:blip r:embed="rId2"/>
          <a:stretch>
            <a:fillRect/>
          </a:stretch>
        </p:blipFill>
        <p:spPr>
          <a:xfrm>
            <a:off x="7293142" y="803536"/>
            <a:ext cx="4343400" cy="904875"/>
          </a:xfrm>
          <a:prstGeom prst="rect">
            <a:avLst/>
          </a:prstGeom>
        </p:spPr>
      </p:pic>
    </p:spTree>
    <p:extLst>
      <p:ext uri="{BB962C8B-B14F-4D97-AF65-F5344CB8AC3E}">
        <p14:creationId xmlns:p14="http://schemas.microsoft.com/office/powerpoint/2010/main" val="2481028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9F70-1E7C-4669-A51F-41AE303D97C9}"/>
              </a:ext>
            </a:extLst>
          </p:cNvPr>
          <p:cNvSpPr>
            <a:spLocks noGrp="1"/>
          </p:cNvSpPr>
          <p:nvPr>
            <p:ph type="title"/>
          </p:nvPr>
        </p:nvSpPr>
        <p:spPr/>
        <p:txBody>
          <a:bodyPr/>
          <a:lstStyle/>
          <a:p>
            <a:r>
              <a:rPr lang="en-SG" dirty="0"/>
              <a:t>Hashing with salt</a:t>
            </a:r>
          </a:p>
        </p:txBody>
      </p:sp>
      <p:sp>
        <p:nvSpPr>
          <p:cNvPr id="3" name="Content Placeholder 2">
            <a:extLst>
              <a:ext uri="{FF2B5EF4-FFF2-40B4-BE49-F238E27FC236}">
                <a16:creationId xmlns:a16="http://schemas.microsoft.com/office/drawing/2014/main" id="{C650A6D5-C27E-4E35-A615-734BA45DD05A}"/>
              </a:ext>
            </a:extLst>
          </p:cNvPr>
          <p:cNvSpPr>
            <a:spLocks noGrp="1"/>
          </p:cNvSpPr>
          <p:nvPr>
            <p:ph idx="1"/>
          </p:nvPr>
        </p:nvSpPr>
        <p:spPr>
          <a:xfrm>
            <a:off x="838200" y="1825625"/>
            <a:ext cx="5731276" cy="4351338"/>
          </a:xfrm>
        </p:spPr>
        <p:txBody>
          <a:bodyPr>
            <a:normAutofit fontScale="85000" lnSpcReduction="20000"/>
          </a:bodyPr>
          <a:lstStyle/>
          <a:p>
            <a:r>
              <a:rPr lang="en-SG" dirty="0"/>
              <a:t>One directional</a:t>
            </a:r>
          </a:p>
          <a:p>
            <a:r>
              <a:rPr lang="en-SG" dirty="0"/>
              <a:t>One simple non-cryptographic hash function is the modulo (remainder) operator</a:t>
            </a:r>
          </a:p>
          <a:p>
            <a:r>
              <a:rPr lang="en-SG" dirty="0"/>
              <a:t>Avalanche effect – one bit change can result in a significant change in the resulting hash</a:t>
            </a:r>
          </a:p>
          <a:p>
            <a:r>
              <a:rPr lang="en-SG" dirty="0"/>
              <a:t>Add salt to protect against rainbow table attacks*</a:t>
            </a:r>
          </a:p>
          <a:p>
            <a:r>
              <a:rPr lang="en-SG" dirty="0"/>
              <a:t>Available cryptographic hashing algorithms:</a:t>
            </a:r>
          </a:p>
          <a:p>
            <a:pPr lvl="1"/>
            <a:r>
              <a:rPr lang="en-SG" dirty="0"/>
              <a:t>MD5</a:t>
            </a:r>
          </a:p>
          <a:p>
            <a:pPr lvl="1"/>
            <a:r>
              <a:rPr lang="en-SG" dirty="0"/>
              <a:t>SHA1</a:t>
            </a:r>
          </a:p>
          <a:p>
            <a:pPr lvl="1"/>
            <a:r>
              <a:rPr lang="en-SG" dirty="0"/>
              <a:t>SHA256</a:t>
            </a:r>
          </a:p>
        </p:txBody>
      </p:sp>
      <p:pic>
        <p:nvPicPr>
          <p:cNvPr id="7170" name="Picture 2" descr="Cryptographic hash function - Wikipedia">
            <a:extLst>
              <a:ext uri="{FF2B5EF4-FFF2-40B4-BE49-F238E27FC236}">
                <a16:creationId xmlns:a16="http://schemas.microsoft.com/office/drawing/2014/main" id="{FDBD5DE9-CE03-4818-8A7B-D31F9EE2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334" y="1792174"/>
            <a:ext cx="5088679" cy="36853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A510D3-4A93-8E43-B44D-AA4FBB6E6F96}"/>
              </a:ext>
            </a:extLst>
          </p:cNvPr>
          <p:cNvSpPr txBox="1"/>
          <p:nvPr/>
        </p:nvSpPr>
        <p:spPr>
          <a:xfrm>
            <a:off x="590843" y="6308209"/>
            <a:ext cx="9369083" cy="369332"/>
          </a:xfrm>
          <a:prstGeom prst="rect">
            <a:avLst/>
          </a:prstGeom>
          <a:noFill/>
        </p:spPr>
        <p:txBody>
          <a:bodyPr wrap="square" rtlCol="0">
            <a:spAutoFit/>
          </a:bodyPr>
          <a:lstStyle/>
          <a:p>
            <a:r>
              <a:rPr lang="en-US" dirty="0"/>
              <a:t>* Rainbow tables: pre-computed table of password hash chains used to crack hashed passwords</a:t>
            </a:r>
          </a:p>
        </p:txBody>
      </p:sp>
    </p:spTree>
    <p:extLst>
      <p:ext uri="{BB962C8B-B14F-4D97-AF65-F5344CB8AC3E}">
        <p14:creationId xmlns:p14="http://schemas.microsoft.com/office/powerpoint/2010/main" val="1587012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D3E6-1231-2D4D-B100-18B4A6614373}"/>
              </a:ext>
            </a:extLst>
          </p:cNvPr>
          <p:cNvSpPr>
            <a:spLocks noGrp="1"/>
          </p:cNvSpPr>
          <p:nvPr>
            <p:ph type="title"/>
          </p:nvPr>
        </p:nvSpPr>
        <p:spPr/>
        <p:txBody>
          <a:bodyPr/>
          <a:lstStyle/>
          <a:p>
            <a:r>
              <a:rPr lang="en-US" dirty="0"/>
              <a:t>Hashing algorithms at a glance</a:t>
            </a:r>
          </a:p>
        </p:txBody>
      </p:sp>
      <p:sp>
        <p:nvSpPr>
          <p:cNvPr id="6" name="Content Placeholder 5">
            <a:extLst>
              <a:ext uri="{FF2B5EF4-FFF2-40B4-BE49-F238E27FC236}">
                <a16:creationId xmlns:a16="http://schemas.microsoft.com/office/drawing/2014/main" id="{A5A9277C-7D3F-1C4B-9C2D-DA9AF89B94C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0DF09C9-74A2-814D-97B9-DDAF23B1B2AD}"/>
              </a:ext>
            </a:extLst>
          </p:cNvPr>
          <p:cNvPicPr>
            <a:picLocks noChangeAspect="1"/>
          </p:cNvPicPr>
          <p:nvPr/>
        </p:nvPicPr>
        <p:blipFill>
          <a:blip r:embed="rId2"/>
          <a:stretch>
            <a:fillRect/>
          </a:stretch>
        </p:blipFill>
        <p:spPr>
          <a:xfrm>
            <a:off x="715107" y="1310860"/>
            <a:ext cx="10761785" cy="4733070"/>
          </a:xfrm>
          <a:prstGeom prst="rect">
            <a:avLst/>
          </a:prstGeom>
        </p:spPr>
      </p:pic>
      <p:sp>
        <p:nvSpPr>
          <p:cNvPr id="8" name="TextBox 7">
            <a:extLst>
              <a:ext uri="{FF2B5EF4-FFF2-40B4-BE49-F238E27FC236}">
                <a16:creationId xmlns:a16="http://schemas.microsoft.com/office/drawing/2014/main" id="{43C7E258-1E3B-EB4E-8688-0FF9367BD03A}"/>
              </a:ext>
            </a:extLst>
          </p:cNvPr>
          <p:cNvSpPr txBox="1"/>
          <p:nvPr/>
        </p:nvSpPr>
        <p:spPr>
          <a:xfrm>
            <a:off x="2009334" y="6308209"/>
            <a:ext cx="8173329" cy="369332"/>
          </a:xfrm>
          <a:prstGeom prst="rect">
            <a:avLst/>
          </a:prstGeom>
          <a:noFill/>
        </p:spPr>
        <p:txBody>
          <a:bodyPr wrap="square" rtlCol="0">
            <a:spAutoFit/>
          </a:bodyPr>
          <a:lstStyle/>
          <a:p>
            <a:r>
              <a:rPr lang="en-SG" i="1" dirty="0"/>
              <a:t>n</a:t>
            </a:r>
            <a:r>
              <a:rPr lang="en-SG" dirty="0"/>
              <a:t>-bit security means that the attacker would have to perform 2</a:t>
            </a:r>
            <a:r>
              <a:rPr lang="en-SG" i="1" baseline="30000" dirty="0"/>
              <a:t>n</a:t>
            </a:r>
            <a:r>
              <a:rPr lang="en-SG" dirty="0"/>
              <a:t> operations to break it</a:t>
            </a:r>
            <a:endParaRPr lang="en-US" dirty="0"/>
          </a:p>
        </p:txBody>
      </p:sp>
    </p:spTree>
    <p:extLst>
      <p:ext uri="{BB962C8B-B14F-4D97-AF65-F5344CB8AC3E}">
        <p14:creationId xmlns:p14="http://schemas.microsoft.com/office/powerpoint/2010/main" val="45739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What is Data Privacy?</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9042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T7 – Hashing with salt</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420085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T8 – Tokenization*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that identifiers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SG" dirty="0"/>
              <a:t>Replace identifiers and attributes with a different value known only to the agency. The different values are randomly generated and saved in a lookup table/token vault</a:t>
            </a:r>
          </a:p>
        </p:txBody>
      </p:sp>
      <p:sp>
        <p:nvSpPr>
          <p:cNvPr id="4" name="TextBox 3">
            <a:extLst>
              <a:ext uri="{FF2B5EF4-FFF2-40B4-BE49-F238E27FC236}">
                <a16:creationId xmlns:a16="http://schemas.microsoft.com/office/drawing/2014/main" id="{CB5A9CB5-92A4-408D-B92B-18E9B98F063F}"/>
              </a:ext>
            </a:extLst>
          </p:cNvPr>
          <p:cNvSpPr txBox="1"/>
          <p:nvPr/>
        </p:nvSpPr>
        <p:spPr>
          <a:xfrm>
            <a:off x="838200" y="5261837"/>
            <a:ext cx="11261558" cy="1200329"/>
          </a:xfrm>
          <a:prstGeom prst="rect">
            <a:avLst/>
          </a:prstGeom>
          <a:noFill/>
        </p:spPr>
        <p:txBody>
          <a:bodyPr wrap="square" rtlCol="0">
            <a:spAutoFit/>
          </a:bodyPr>
          <a:lstStyle/>
          <a:p>
            <a:r>
              <a:rPr lang="en-SG" dirty="0"/>
              <a:t>*Note: the underlying technique of field-level encryption achieves the same function as </a:t>
            </a:r>
            <a:r>
              <a:rPr lang="en-SG"/>
              <a:t>“T9. </a:t>
            </a:r>
            <a:r>
              <a:rPr lang="en-SG" dirty="0"/>
              <a:t>Field Level Encryption”.</a:t>
            </a:r>
          </a:p>
          <a:p>
            <a:endParaRPr lang="en-SG" dirty="0"/>
          </a:p>
          <a:p>
            <a:r>
              <a:rPr lang="en-SG" dirty="0"/>
              <a:t>This technique is appropriate for data fields where the actual values need to be recovered, such as identifiers required for service delivery</a:t>
            </a:r>
          </a:p>
        </p:txBody>
      </p:sp>
      <p:pic>
        <p:nvPicPr>
          <p:cNvPr id="6" name="Picture 5">
            <a:extLst>
              <a:ext uri="{FF2B5EF4-FFF2-40B4-BE49-F238E27FC236}">
                <a16:creationId xmlns:a16="http://schemas.microsoft.com/office/drawing/2014/main" id="{AA503CB2-EC8C-415B-8356-6B3BBBD3A7D8}"/>
              </a:ext>
            </a:extLst>
          </p:cNvPr>
          <p:cNvPicPr>
            <a:picLocks noChangeAspect="1"/>
          </p:cNvPicPr>
          <p:nvPr/>
        </p:nvPicPr>
        <p:blipFill>
          <a:blip r:embed="rId2"/>
          <a:stretch>
            <a:fillRect/>
          </a:stretch>
        </p:blipFill>
        <p:spPr>
          <a:xfrm>
            <a:off x="7739061" y="850233"/>
            <a:ext cx="3783781" cy="959120"/>
          </a:xfrm>
          <a:prstGeom prst="rect">
            <a:avLst/>
          </a:prstGeom>
        </p:spPr>
      </p:pic>
    </p:spTree>
    <p:extLst>
      <p:ext uri="{BB962C8B-B14F-4D97-AF65-F5344CB8AC3E}">
        <p14:creationId xmlns:p14="http://schemas.microsoft.com/office/powerpoint/2010/main" val="1527679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Tokenization</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10685016" cy="1228293"/>
          </a:xfrm>
        </p:spPr>
        <p:txBody>
          <a:bodyPr/>
          <a:lstStyle/>
          <a:p>
            <a:r>
              <a:rPr lang="en-SG" dirty="0"/>
              <a:t>Randomly generates a token value for each original value and store the mapping in a token vault</a:t>
            </a:r>
          </a:p>
        </p:txBody>
      </p:sp>
      <p:pic>
        <p:nvPicPr>
          <p:cNvPr id="8196" name="Picture 4" descr="What is Tokenization? - Chargebacks911">
            <a:extLst>
              <a:ext uri="{FF2B5EF4-FFF2-40B4-BE49-F238E27FC236}">
                <a16:creationId xmlns:a16="http://schemas.microsoft.com/office/drawing/2014/main" id="{CA16172F-409C-4893-AB87-6A8BBC01B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70" y="3053918"/>
            <a:ext cx="10475417" cy="30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72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T8 – Tokenization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74754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T9 – Field-level encryption*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a:bodyPr>
          <a:lstStyle/>
          <a:p>
            <a:pPr marL="0" indent="0">
              <a:buNone/>
            </a:pPr>
            <a:r>
              <a:rPr lang="en-SG" dirty="0"/>
              <a:t>What: </a:t>
            </a:r>
          </a:p>
          <a:p>
            <a:pPr marL="457200" lvl="1" indent="0">
              <a:buNone/>
            </a:pPr>
            <a:r>
              <a:rPr lang="en-US" dirty="0"/>
              <a:t>Ensure that sensitive values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Encrypting specific data fields to hide the true value. A different secret encryption key is to be used for each field.</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584982" y="5122184"/>
            <a:ext cx="11607018" cy="1754326"/>
          </a:xfrm>
          <a:prstGeom prst="rect">
            <a:avLst/>
          </a:prstGeom>
          <a:noFill/>
        </p:spPr>
        <p:txBody>
          <a:bodyPr wrap="square" rtlCol="0">
            <a:spAutoFit/>
          </a:bodyPr>
          <a:lstStyle/>
          <a:p>
            <a:r>
              <a:rPr lang="en-SG" dirty="0"/>
              <a:t>*Note: the underlying technique of field-level encryption achieves the same function as “T8. Tokenisation”.</a:t>
            </a:r>
          </a:p>
          <a:p>
            <a:endParaRPr lang="en-SG" dirty="0"/>
          </a:p>
          <a:p>
            <a:r>
              <a:rPr lang="en-SG" dirty="0"/>
              <a:t>The technical implementation of </a:t>
            </a:r>
            <a:r>
              <a:rPr lang="en-US" dirty="0"/>
              <a:t>field-level encryption uses a mathematical encryption function instead of a lookup table for </a:t>
            </a:r>
            <a:r>
              <a:rPr lang="en-US" dirty="0" err="1"/>
              <a:t>tokenisation</a:t>
            </a:r>
            <a:r>
              <a:rPr lang="en-US" dirty="0"/>
              <a:t>. Field-level encryption is more appropriate where the actual values need to be frequently recovered. (e.g. deidentification of data set is required by other agencies as part of their BAU usage, de-tokenization will be too slow for such a purpose, instead the field is encrypted at rest but decrypted when accessing it)</a:t>
            </a:r>
            <a:endParaRPr lang="en-SG" dirty="0"/>
          </a:p>
        </p:txBody>
      </p:sp>
      <p:pic>
        <p:nvPicPr>
          <p:cNvPr id="6" name="Picture 5">
            <a:extLst>
              <a:ext uri="{FF2B5EF4-FFF2-40B4-BE49-F238E27FC236}">
                <a16:creationId xmlns:a16="http://schemas.microsoft.com/office/drawing/2014/main" id="{F9810562-BDAE-460E-A794-D13D98FC1DEE}"/>
              </a:ext>
            </a:extLst>
          </p:cNvPr>
          <p:cNvPicPr>
            <a:picLocks noChangeAspect="1"/>
          </p:cNvPicPr>
          <p:nvPr/>
        </p:nvPicPr>
        <p:blipFill>
          <a:blip r:embed="rId2"/>
          <a:stretch>
            <a:fillRect/>
          </a:stretch>
        </p:blipFill>
        <p:spPr>
          <a:xfrm>
            <a:off x="7748338" y="720569"/>
            <a:ext cx="3800224" cy="1040888"/>
          </a:xfrm>
          <a:prstGeom prst="rect">
            <a:avLst/>
          </a:prstGeom>
        </p:spPr>
      </p:pic>
    </p:spTree>
    <p:extLst>
      <p:ext uri="{BB962C8B-B14F-4D97-AF65-F5344CB8AC3E}">
        <p14:creationId xmlns:p14="http://schemas.microsoft.com/office/powerpoint/2010/main" val="924775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Encryption basics</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6663431" cy="4351338"/>
          </a:xfrm>
        </p:spPr>
        <p:txBody>
          <a:bodyPr>
            <a:normAutofit lnSpcReduction="10000"/>
          </a:bodyPr>
          <a:lstStyle/>
          <a:p>
            <a:r>
              <a:rPr lang="en-SG" dirty="0"/>
              <a:t>Two way functions (i.e. can encrypt and decrypt)</a:t>
            </a:r>
          </a:p>
          <a:p>
            <a:r>
              <a:rPr lang="en-SG" dirty="0"/>
              <a:t>Symmetric</a:t>
            </a:r>
          </a:p>
          <a:p>
            <a:pPr lvl="1"/>
            <a:r>
              <a:rPr lang="en-SG" dirty="0"/>
              <a:t>Only 1 key which does both encryption and decryption</a:t>
            </a:r>
          </a:p>
          <a:p>
            <a:pPr lvl="1"/>
            <a:r>
              <a:rPr lang="en-SG" dirty="0"/>
              <a:t>E.g. AES</a:t>
            </a:r>
          </a:p>
          <a:p>
            <a:r>
              <a:rPr lang="en-SG" dirty="0"/>
              <a:t>Asymmetric</a:t>
            </a:r>
          </a:p>
          <a:p>
            <a:pPr lvl="1"/>
            <a:r>
              <a:rPr lang="en-SG" dirty="0"/>
              <a:t>2 keys (</a:t>
            </a:r>
            <a:r>
              <a:rPr lang="en-SG" dirty="0" err="1"/>
              <a:t>a.k.a</a:t>
            </a:r>
            <a:r>
              <a:rPr lang="en-SG" dirty="0"/>
              <a:t> keypairs), when one is used for encryption only the other key can be used to decrypt the data</a:t>
            </a:r>
          </a:p>
          <a:p>
            <a:pPr lvl="1"/>
            <a:r>
              <a:rPr lang="en-SG" dirty="0"/>
              <a:t>E.g. RSA algorithm</a:t>
            </a:r>
          </a:p>
          <a:p>
            <a:pPr lvl="1"/>
            <a:endParaRPr lang="en-SG" dirty="0"/>
          </a:p>
        </p:txBody>
      </p:sp>
      <p:pic>
        <p:nvPicPr>
          <p:cNvPr id="5" name="Picture 2" descr="Symmetric vs. Asymmetric Encryption | 101 Computing">
            <a:extLst>
              <a:ext uri="{FF2B5EF4-FFF2-40B4-BE49-F238E27FC236}">
                <a16:creationId xmlns:a16="http://schemas.microsoft.com/office/drawing/2014/main" id="{A07801E7-199C-4E5B-91E2-6AE1D78B2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645" y="1923280"/>
            <a:ext cx="3438155" cy="177619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ymmetric vs. Asymmetric Encryption | 101 Computing">
            <a:extLst>
              <a:ext uri="{FF2B5EF4-FFF2-40B4-BE49-F238E27FC236}">
                <a16:creationId xmlns:a16="http://schemas.microsoft.com/office/drawing/2014/main" id="{8E21E0C9-39AB-4A0D-90E0-E49E053B4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645" y="3932062"/>
            <a:ext cx="3438155" cy="22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T9 – Field-level encryption (symmetric key)</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242129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P8 – </a:t>
            </a:r>
            <a:r>
              <a:rPr lang="en-US" dirty="0"/>
              <a:t>Manage keys to data protection technical safeguards </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the effectiveness of the technical safeguards of </a:t>
            </a:r>
            <a:r>
              <a:rPr lang="en-US" dirty="0" err="1"/>
              <a:t>tokenisation</a:t>
            </a:r>
            <a:r>
              <a:rPr lang="en-US" dirty="0"/>
              <a:t> and field-level encryption by keeping the “key” safe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Implement processes to ensure that the officer holding the key is not the same person as the officer using the data.</a:t>
            </a:r>
            <a:endParaRPr lang="en-SG" dirty="0"/>
          </a:p>
        </p:txBody>
      </p:sp>
    </p:spTree>
    <p:extLst>
      <p:ext uri="{BB962C8B-B14F-4D97-AF65-F5344CB8AC3E}">
        <p14:creationId xmlns:p14="http://schemas.microsoft.com/office/powerpoint/2010/main" val="205154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T10 – </a:t>
            </a:r>
            <a:r>
              <a:rPr lang="en-US" dirty="0"/>
              <a:t>Obfuscation/ masking/ removal of entity attributes*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fontScale="92500"/>
          </a:bodyPr>
          <a:lstStyle/>
          <a:p>
            <a:pPr marL="0" indent="0">
              <a:buNone/>
            </a:pPr>
            <a:r>
              <a:rPr lang="en-SG" dirty="0"/>
              <a:t>What: </a:t>
            </a:r>
          </a:p>
          <a:p>
            <a:pPr marL="457200" lvl="1" indent="0">
              <a:buNone/>
            </a:pPr>
            <a:r>
              <a:rPr lang="en-US" dirty="0"/>
              <a:t>Ensure that the exact sensitive values cannot be seen or ever recovered in the event of a compromise, although approximate or noisy values might still be seen.</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Hide the true value of the attributes by adding noise, banding the data, or masking out portions of the value. Attributes not relevant for data usage should be removed.</a:t>
            </a:r>
            <a:endParaRPr lang="en-SG" dirty="0"/>
          </a:p>
        </p:txBody>
      </p:sp>
      <p:sp>
        <p:nvSpPr>
          <p:cNvPr id="5" name="TextBox 4">
            <a:extLst>
              <a:ext uri="{FF2B5EF4-FFF2-40B4-BE49-F238E27FC236}">
                <a16:creationId xmlns:a16="http://schemas.microsoft.com/office/drawing/2014/main" id="{D832CFF1-F236-49BE-92C5-016D609104E4}"/>
              </a:ext>
            </a:extLst>
          </p:cNvPr>
          <p:cNvSpPr txBox="1"/>
          <p:nvPr/>
        </p:nvSpPr>
        <p:spPr>
          <a:xfrm>
            <a:off x="725905" y="5711016"/>
            <a:ext cx="11261558" cy="646331"/>
          </a:xfrm>
          <a:prstGeom prst="rect">
            <a:avLst/>
          </a:prstGeom>
          <a:noFill/>
        </p:spPr>
        <p:txBody>
          <a:bodyPr wrap="square" rtlCol="0">
            <a:spAutoFit/>
          </a:bodyPr>
          <a:lstStyle/>
          <a:p>
            <a:r>
              <a:rPr lang="en-SG" dirty="0"/>
              <a:t>*Note: </a:t>
            </a:r>
            <a:r>
              <a:rPr lang="en-US" dirty="0"/>
              <a:t>This measure is appropriate where the exact values are sensitive, but noisy values (that are less sensitive) are sufficient for usage and exploitation.</a:t>
            </a:r>
            <a:endParaRPr lang="en-SG" dirty="0"/>
          </a:p>
        </p:txBody>
      </p:sp>
      <p:pic>
        <p:nvPicPr>
          <p:cNvPr id="7" name="Picture 6">
            <a:extLst>
              <a:ext uri="{FF2B5EF4-FFF2-40B4-BE49-F238E27FC236}">
                <a16:creationId xmlns:a16="http://schemas.microsoft.com/office/drawing/2014/main" id="{8970B12F-4305-401B-B242-321C8FC31ABF}"/>
              </a:ext>
            </a:extLst>
          </p:cNvPr>
          <p:cNvPicPr>
            <a:picLocks noChangeAspect="1"/>
          </p:cNvPicPr>
          <p:nvPr/>
        </p:nvPicPr>
        <p:blipFill>
          <a:blip r:embed="rId2"/>
          <a:stretch>
            <a:fillRect/>
          </a:stretch>
        </p:blipFill>
        <p:spPr>
          <a:xfrm>
            <a:off x="6934200" y="1313518"/>
            <a:ext cx="4419600" cy="695325"/>
          </a:xfrm>
          <a:prstGeom prst="rect">
            <a:avLst/>
          </a:prstGeom>
        </p:spPr>
      </p:pic>
    </p:spTree>
    <p:extLst>
      <p:ext uri="{BB962C8B-B14F-4D97-AF65-F5344CB8AC3E}">
        <p14:creationId xmlns:p14="http://schemas.microsoft.com/office/powerpoint/2010/main" val="1763350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T11 – </a:t>
            </a:r>
            <a:r>
              <a:rPr lang="en-US" dirty="0"/>
              <a:t>Dataset partitioning</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92500" lnSpcReduction="20000"/>
          </a:bodyPr>
          <a:lstStyle/>
          <a:p>
            <a:pPr marL="0" indent="0">
              <a:buNone/>
            </a:pPr>
            <a:r>
              <a:rPr lang="en-SG" dirty="0"/>
              <a:t>What: </a:t>
            </a:r>
          </a:p>
          <a:p>
            <a:pPr marL="457200" lvl="1" indent="0">
              <a:buNone/>
            </a:pPr>
            <a:r>
              <a:rPr lang="en-US" dirty="0"/>
              <a:t>Ensure that information on selected entities or attributes will not be compromised even if the larger database has been compromised. This could include individuals in vulnerable positions or sensitive attributes.</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Break a dataset into smaller datasets by segmenting out selected entities or attributes and apply different access controls to each of the partitions. </a:t>
            </a:r>
          </a:p>
          <a:p>
            <a:pPr lvl="1"/>
            <a:r>
              <a:rPr lang="en-US" dirty="0"/>
              <a:t>The partitioning of the dataset can be achieved by either: (a) physically partitioning of the dataset in different storage locations; or (b) virtually partitioning of the datasets in different virtually isolated partitions. Each dataset partition, physical or virtual, would have different access controls. </a:t>
            </a:r>
            <a:endParaRPr lang="en-SG" dirty="0"/>
          </a:p>
        </p:txBody>
      </p:sp>
      <p:pic>
        <p:nvPicPr>
          <p:cNvPr id="6" name="Picture 5">
            <a:extLst>
              <a:ext uri="{FF2B5EF4-FFF2-40B4-BE49-F238E27FC236}">
                <a16:creationId xmlns:a16="http://schemas.microsoft.com/office/drawing/2014/main" id="{11129A90-42F5-40E6-8EB9-FBDCA682D6B5}"/>
              </a:ext>
            </a:extLst>
          </p:cNvPr>
          <p:cNvPicPr>
            <a:picLocks noChangeAspect="1"/>
          </p:cNvPicPr>
          <p:nvPr/>
        </p:nvPicPr>
        <p:blipFill>
          <a:blip r:embed="rId2"/>
          <a:stretch>
            <a:fillRect/>
          </a:stretch>
        </p:blipFill>
        <p:spPr>
          <a:xfrm>
            <a:off x="6920163" y="744230"/>
            <a:ext cx="5067300" cy="1295400"/>
          </a:xfrm>
          <a:prstGeom prst="rect">
            <a:avLst/>
          </a:prstGeom>
        </p:spPr>
      </p:pic>
    </p:spTree>
    <p:extLst>
      <p:ext uri="{BB962C8B-B14F-4D97-AF65-F5344CB8AC3E}">
        <p14:creationId xmlns:p14="http://schemas.microsoft.com/office/powerpoint/2010/main" val="73153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9" name="Text Placeholder 8">
            <a:extLst>
              <a:ext uri="{FF2B5EF4-FFF2-40B4-BE49-F238E27FC236}">
                <a16:creationId xmlns:a16="http://schemas.microsoft.com/office/drawing/2014/main" id="{BBD8DBF0-3D5D-4DF3-8F2A-C72F4E564307}"/>
              </a:ext>
            </a:extLst>
          </p:cNvPr>
          <p:cNvSpPr>
            <a:spLocks noGrp="1"/>
          </p:cNvSpPr>
          <p:nvPr>
            <p:ph type="body" idx="1"/>
          </p:nvPr>
        </p:nvSpPr>
        <p:spPr/>
        <p:txBody>
          <a:bodyPr/>
          <a:lstStyle/>
          <a:p>
            <a:r>
              <a:rPr lang="en-SG" dirty="0"/>
              <a:t>Data</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p:txBody>
          <a:bodyPr>
            <a:normAutofit fontScale="92500"/>
          </a:bodyPr>
          <a:lstStyle/>
          <a:p>
            <a:pPr marL="0" indent="0">
              <a:buNone/>
            </a:pPr>
            <a:r>
              <a:rPr lang="en-US" dirty="0"/>
              <a:t>information, especially facts or numbers, collected to be examined and considered and used to help decision-making, or information in an electronic form that can be stored and used by a computer</a:t>
            </a:r>
          </a:p>
          <a:p>
            <a:pPr marL="0" indent="0">
              <a:buNone/>
            </a:pPr>
            <a:endParaRPr lang="en-US" dirty="0"/>
          </a:p>
          <a:p>
            <a:pPr marL="0" indent="0">
              <a:buNone/>
            </a:pPr>
            <a:r>
              <a:rPr lang="en-US" dirty="0"/>
              <a:t>- Cambridge Advanced Learner's Dictionary</a:t>
            </a:r>
            <a:endParaRPr lang="en-SG" dirty="0"/>
          </a:p>
        </p:txBody>
      </p:sp>
      <p:sp>
        <p:nvSpPr>
          <p:cNvPr id="11" name="Text Placeholder 10">
            <a:extLst>
              <a:ext uri="{FF2B5EF4-FFF2-40B4-BE49-F238E27FC236}">
                <a16:creationId xmlns:a16="http://schemas.microsoft.com/office/drawing/2014/main" id="{D5456826-9588-45C1-82D9-82B073E012AC}"/>
              </a:ext>
            </a:extLst>
          </p:cNvPr>
          <p:cNvSpPr>
            <a:spLocks noGrp="1"/>
          </p:cNvSpPr>
          <p:nvPr>
            <p:ph type="body" sz="quarter" idx="3"/>
          </p:nvPr>
        </p:nvSpPr>
        <p:spPr/>
        <p:txBody>
          <a:bodyPr/>
          <a:lstStyle/>
          <a:p>
            <a:r>
              <a:rPr lang="en-SG" dirty="0"/>
              <a:t>Privacy</a:t>
            </a:r>
          </a:p>
        </p:txBody>
      </p:sp>
      <p:sp>
        <p:nvSpPr>
          <p:cNvPr id="8" name="Content Placeholder 7">
            <a:extLst>
              <a:ext uri="{FF2B5EF4-FFF2-40B4-BE49-F238E27FC236}">
                <a16:creationId xmlns:a16="http://schemas.microsoft.com/office/drawing/2014/main" id="{8ED38335-4546-4CF5-9A30-79177772335A}"/>
              </a:ext>
            </a:extLst>
          </p:cNvPr>
          <p:cNvSpPr>
            <a:spLocks noGrp="1"/>
          </p:cNvSpPr>
          <p:nvPr>
            <p:ph sz="quarter" idx="4"/>
          </p:nvPr>
        </p:nvSpPr>
        <p:spPr/>
        <p:txBody>
          <a:bodyPr>
            <a:normAutofit fontScale="92500"/>
          </a:bodyPr>
          <a:lstStyle/>
          <a:p>
            <a:pPr marL="0" indent="0">
              <a:buNone/>
            </a:pPr>
            <a:r>
              <a:rPr lang="en-US" dirty="0"/>
              <a:t>the right that someone has to keep their personal life or personal information secret or known only to a small group of people</a:t>
            </a:r>
          </a:p>
          <a:p>
            <a:pPr marL="0" indent="0">
              <a:buNone/>
            </a:pPr>
            <a:endParaRPr lang="en-US" dirty="0"/>
          </a:p>
          <a:p>
            <a:pPr marL="0" indent="0">
              <a:buNone/>
            </a:pPr>
            <a:r>
              <a:rPr lang="en-US" dirty="0"/>
              <a:t>- Cambridge Business English Dictionary</a:t>
            </a:r>
            <a:endParaRPr lang="en-SG" dirty="0"/>
          </a:p>
        </p:txBody>
      </p:sp>
    </p:spTree>
    <p:extLst>
      <p:ext uri="{BB962C8B-B14F-4D97-AF65-F5344CB8AC3E}">
        <p14:creationId xmlns:p14="http://schemas.microsoft.com/office/powerpoint/2010/main" val="2470747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T12 – </a:t>
            </a:r>
            <a:r>
              <a:rPr lang="en-US" dirty="0"/>
              <a:t>Password protecting and encrypting files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a:bodyPr>
          <a:lstStyle/>
          <a:p>
            <a:pPr marL="0" indent="0">
              <a:buNone/>
            </a:pPr>
            <a:r>
              <a:rPr lang="en-SG" dirty="0"/>
              <a:t>What: </a:t>
            </a:r>
          </a:p>
          <a:p>
            <a:pPr marL="457200" lvl="1" indent="0">
              <a:buNone/>
            </a:pPr>
            <a:r>
              <a:rPr lang="en-US" dirty="0"/>
              <a:t>Ensure that only the receiver with the password can access the file.</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a:t>
            </a:r>
            <a:endParaRPr lang="en-SG" dirty="0"/>
          </a:p>
          <a:p>
            <a:pPr marL="0" indent="0">
              <a:buNone/>
            </a:pPr>
            <a:r>
              <a:rPr lang="en-SG" dirty="0"/>
              <a:t>How:</a:t>
            </a:r>
          </a:p>
          <a:p>
            <a:pPr lvl="1"/>
            <a:r>
              <a:rPr lang="en-US" dirty="0"/>
              <a:t>Secure a file using encryption and password such that only </a:t>
            </a:r>
            <a:r>
              <a:rPr lang="en-US" dirty="0" err="1"/>
              <a:t>authorised</a:t>
            </a:r>
            <a:r>
              <a:rPr lang="en-US" dirty="0"/>
              <a:t> users can access and change the content. </a:t>
            </a:r>
            <a:endParaRPr lang="en-SG" dirty="0"/>
          </a:p>
        </p:txBody>
      </p:sp>
    </p:spTree>
    <p:extLst>
      <p:ext uri="{BB962C8B-B14F-4D97-AF65-F5344CB8AC3E}">
        <p14:creationId xmlns:p14="http://schemas.microsoft.com/office/powerpoint/2010/main" val="717842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P9 – </a:t>
            </a:r>
            <a:r>
              <a:rPr lang="en-US" dirty="0"/>
              <a:t>Securely distribute passwords out-of-band</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85000" lnSpcReduction="10000"/>
          </a:bodyPr>
          <a:lstStyle/>
          <a:p>
            <a:pPr marL="0" indent="0">
              <a:buNone/>
            </a:pPr>
            <a:r>
              <a:rPr lang="en-SG" dirty="0"/>
              <a:t>What: </a:t>
            </a:r>
          </a:p>
          <a:p>
            <a:pPr marL="457200" lvl="1" indent="0">
              <a:buNone/>
            </a:pPr>
            <a:r>
              <a:rPr lang="en-US" dirty="0"/>
              <a:t>Ensure the effectiveness of the technical safeguards of password protecting and encrypting files by sending the passwords to secured files via a separate message on a different channel.</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 </a:t>
            </a:r>
          </a:p>
          <a:p>
            <a:pPr marL="457200" lvl="1" indent="0">
              <a:buNone/>
            </a:pPr>
            <a:endParaRPr lang="en-US" dirty="0"/>
          </a:p>
          <a:p>
            <a:pPr marL="457200" lvl="1" indent="0">
              <a:buNone/>
            </a:pPr>
            <a:r>
              <a:rPr lang="en-US" dirty="0"/>
              <a:t>If the password was sent together with the email, the </a:t>
            </a:r>
            <a:r>
              <a:rPr lang="en-US" dirty="0" err="1"/>
              <a:t>unauthorised</a:t>
            </a:r>
            <a:r>
              <a:rPr lang="en-US" dirty="0"/>
              <a:t> party would have access to the underlying dataset.</a:t>
            </a:r>
            <a:endParaRPr lang="en-SG" dirty="0"/>
          </a:p>
          <a:p>
            <a:pPr marL="0" indent="0">
              <a:buNone/>
            </a:pPr>
            <a:r>
              <a:rPr lang="en-SG" dirty="0"/>
              <a:t>How:</a:t>
            </a:r>
          </a:p>
          <a:p>
            <a:pPr lvl="1"/>
            <a:r>
              <a:rPr lang="en-US" dirty="0"/>
              <a:t>Password to encrypted file is transmitted through a different channel, such as through text or call or trusted Instant Messaging services.</a:t>
            </a:r>
            <a:endParaRPr lang="en-SG" dirty="0"/>
          </a:p>
        </p:txBody>
      </p:sp>
    </p:spTree>
    <p:extLst>
      <p:ext uri="{BB962C8B-B14F-4D97-AF65-F5344CB8AC3E}">
        <p14:creationId xmlns:p14="http://schemas.microsoft.com/office/powerpoint/2010/main" val="2347776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T13 – </a:t>
            </a:r>
            <a:r>
              <a:rPr lang="en-US" dirty="0"/>
              <a:t>Data file integrity verification</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10000"/>
          </a:bodyPr>
          <a:lstStyle/>
          <a:p>
            <a:pPr marL="0" indent="0">
              <a:buNone/>
            </a:pPr>
            <a:r>
              <a:rPr lang="en-SG" dirty="0"/>
              <a:t>What: </a:t>
            </a:r>
          </a:p>
          <a:p>
            <a:pPr marL="457200" lvl="1" indent="0">
              <a:buNone/>
            </a:pPr>
            <a:r>
              <a:rPr lang="en-US" dirty="0"/>
              <a:t>Ensure that the receiver gets the same file that the original sender intended.</a:t>
            </a:r>
          </a:p>
          <a:p>
            <a:pPr marL="0" indent="0">
              <a:buNone/>
            </a:pPr>
            <a:r>
              <a:rPr lang="en-SG" dirty="0"/>
              <a:t>Why:</a:t>
            </a:r>
          </a:p>
          <a:p>
            <a:pPr marL="457200" lvl="1" indent="0">
              <a:buNone/>
            </a:pPr>
            <a:r>
              <a:rPr lang="en-US" dirty="0"/>
              <a:t>This measure allows the recipient to verify that the data is the same as what the sender has sent, and protects such data against malicious attacks. </a:t>
            </a:r>
          </a:p>
          <a:p>
            <a:pPr marL="0" indent="0">
              <a:buNone/>
            </a:pPr>
            <a:r>
              <a:rPr lang="en-SG" dirty="0"/>
              <a:t>How:</a:t>
            </a:r>
          </a:p>
          <a:p>
            <a:pPr lvl="1"/>
            <a:r>
              <a:rPr lang="en-US" dirty="0"/>
              <a:t>Original data sender provides a checksum or digital signature that confirms the integrity of a data file.</a:t>
            </a:r>
            <a:endParaRPr lang="en-SG" dirty="0"/>
          </a:p>
        </p:txBody>
      </p:sp>
      <p:pic>
        <p:nvPicPr>
          <p:cNvPr id="5" name="Picture 4">
            <a:extLst>
              <a:ext uri="{FF2B5EF4-FFF2-40B4-BE49-F238E27FC236}">
                <a16:creationId xmlns:a16="http://schemas.microsoft.com/office/drawing/2014/main" id="{006DE5D8-B267-4434-B84E-DA8773C93C59}"/>
              </a:ext>
            </a:extLst>
          </p:cNvPr>
          <p:cNvPicPr>
            <a:picLocks noChangeAspect="1"/>
          </p:cNvPicPr>
          <p:nvPr/>
        </p:nvPicPr>
        <p:blipFill>
          <a:blip r:embed="rId2"/>
          <a:stretch>
            <a:fillRect/>
          </a:stretch>
        </p:blipFill>
        <p:spPr>
          <a:xfrm>
            <a:off x="3201402" y="4655140"/>
            <a:ext cx="5789195" cy="2004777"/>
          </a:xfrm>
          <a:prstGeom prst="rect">
            <a:avLst/>
          </a:prstGeom>
        </p:spPr>
      </p:pic>
    </p:spTree>
    <p:extLst>
      <p:ext uri="{BB962C8B-B14F-4D97-AF65-F5344CB8AC3E}">
        <p14:creationId xmlns:p14="http://schemas.microsoft.com/office/powerpoint/2010/main" val="592113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ymmetric vs. Asymmetric Encryption | 101 Computing">
            <a:extLst>
              <a:ext uri="{FF2B5EF4-FFF2-40B4-BE49-F238E27FC236}">
                <a16:creationId xmlns:a16="http://schemas.microsoft.com/office/drawing/2014/main" id="{5FDA500D-6A50-7C43-A881-895D5AE33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630" y="2692846"/>
            <a:ext cx="3846370" cy="2498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3" name="Content Placeholder 2">
            <a:extLst>
              <a:ext uri="{FF2B5EF4-FFF2-40B4-BE49-F238E27FC236}">
                <a16:creationId xmlns:a16="http://schemas.microsoft.com/office/drawing/2014/main" id="{1B561BBF-EBF3-6840-8B7F-63746C48B06F}"/>
              </a:ext>
            </a:extLst>
          </p:cNvPr>
          <p:cNvSpPr>
            <a:spLocks noGrp="1"/>
          </p:cNvSpPr>
          <p:nvPr>
            <p:ph idx="1"/>
          </p:nvPr>
        </p:nvSpPr>
        <p:spPr>
          <a:xfrm>
            <a:off x="838200" y="1825625"/>
            <a:ext cx="7799614" cy="4351338"/>
          </a:xfrm>
        </p:spPr>
        <p:txBody>
          <a:bodyPr>
            <a:normAutofit fontScale="85000" lnSpcReduction="10000"/>
          </a:bodyPr>
          <a:lstStyle/>
          <a:p>
            <a:pPr marL="0" indent="0">
              <a:buNone/>
            </a:pPr>
            <a:r>
              <a:rPr lang="en-US" dirty="0"/>
              <a:t>What is public key cryptography?</a:t>
            </a:r>
          </a:p>
          <a:p>
            <a:pPr marL="457200" lvl="1" indent="0">
              <a:buNone/>
            </a:pPr>
            <a:r>
              <a:rPr lang="en-US" dirty="0"/>
              <a:t>A cryptographic system that uses asymmetric key encryption algorithm to:</a:t>
            </a:r>
          </a:p>
          <a:p>
            <a:pPr marL="1371600" lvl="2" indent="-457200">
              <a:buFont typeface="+mj-lt"/>
              <a:buAutoNum type="arabicPeriod"/>
            </a:pPr>
            <a:r>
              <a:rPr lang="en-US" dirty="0"/>
              <a:t>Ensure that </a:t>
            </a:r>
            <a:r>
              <a:rPr lang="en-US" b="1" dirty="0"/>
              <a:t>only the intended recipient </a:t>
            </a:r>
            <a:r>
              <a:rPr lang="en-US" dirty="0"/>
              <a:t>can decrypt the file/message</a:t>
            </a:r>
          </a:p>
          <a:p>
            <a:pPr marL="1371600" lvl="2" indent="-457200">
              <a:buFont typeface="+mj-lt"/>
              <a:buAutoNum type="arabicPeriod"/>
            </a:pPr>
            <a:r>
              <a:rPr lang="en-US" dirty="0"/>
              <a:t>Ensure that the file/message is </a:t>
            </a:r>
            <a:r>
              <a:rPr lang="en-US" b="1" dirty="0"/>
              <a:t>sent by the correct sende</a:t>
            </a:r>
            <a:r>
              <a:rPr lang="en-US" dirty="0"/>
              <a:t>r</a:t>
            </a:r>
          </a:p>
          <a:p>
            <a:pPr marL="1371600" lvl="2" indent="-457200">
              <a:buFont typeface="+mj-lt"/>
              <a:buAutoNum type="arabicPeriod"/>
            </a:pPr>
            <a:r>
              <a:rPr lang="en-US" dirty="0"/>
              <a:t>Ensure that the file/message is </a:t>
            </a:r>
            <a:r>
              <a:rPr lang="en-US" b="1" dirty="0"/>
              <a:t>not corrupted or tampered with </a:t>
            </a:r>
            <a:r>
              <a:rPr lang="en-US" dirty="0"/>
              <a:t>(i.e. File integrity verification)</a:t>
            </a:r>
          </a:p>
          <a:p>
            <a:pPr marL="914400" lvl="2" indent="0">
              <a:buNone/>
            </a:pPr>
            <a:endParaRPr lang="en-US" dirty="0"/>
          </a:p>
          <a:p>
            <a:pPr marL="0" indent="0">
              <a:buNone/>
            </a:pPr>
            <a:r>
              <a:rPr lang="en-US" dirty="0"/>
              <a:t>Recap on what is asymmetric key encryption:</a:t>
            </a:r>
          </a:p>
          <a:p>
            <a:pPr lvl="1"/>
            <a:r>
              <a:rPr lang="en-US" dirty="0"/>
              <a:t>Encryption keys come in </a:t>
            </a:r>
            <a:r>
              <a:rPr lang="en-US" b="1" dirty="0"/>
              <a:t>pairs</a:t>
            </a:r>
          </a:p>
          <a:p>
            <a:pPr lvl="1"/>
            <a:r>
              <a:rPr lang="en-US" dirty="0"/>
              <a:t>When one key is used to encrypt, </a:t>
            </a:r>
            <a:r>
              <a:rPr lang="en-US" b="1" dirty="0"/>
              <a:t>only the other key </a:t>
            </a:r>
            <a:r>
              <a:rPr lang="en-US" dirty="0"/>
              <a:t>can be used to decrypt (and vice versa)</a:t>
            </a:r>
          </a:p>
          <a:p>
            <a:pPr lvl="1"/>
            <a:r>
              <a:rPr lang="en-US" dirty="0"/>
              <a:t>In public key cryptography, one key would be a </a:t>
            </a:r>
            <a:r>
              <a:rPr lang="en-US" b="1" dirty="0"/>
              <a:t>private key </a:t>
            </a:r>
            <a:r>
              <a:rPr lang="en-US" dirty="0"/>
              <a:t>(known only to the owner)</a:t>
            </a:r>
            <a:r>
              <a:rPr lang="en-US" b="1" dirty="0"/>
              <a:t> </a:t>
            </a:r>
            <a:r>
              <a:rPr lang="en-US" dirty="0"/>
              <a:t>and the other will be a </a:t>
            </a:r>
            <a:r>
              <a:rPr lang="en-US" b="1" dirty="0"/>
              <a:t>public key </a:t>
            </a:r>
            <a:r>
              <a:rPr lang="en-US" dirty="0"/>
              <a:t>(known to everyone)</a:t>
            </a:r>
            <a:endParaRPr lang="en-US" b="1" dirty="0"/>
          </a:p>
        </p:txBody>
      </p:sp>
    </p:spTree>
    <p:extLst>
      <p:ext uri="{BB962C8B-B14F-4D97-AF65-F5344CB8AC3E}">
        <p14:creationId xmlns:p14="http://schemas.microsoft.com/office/powerpoint/2010/main" val="33032794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1: </a:t>
            </a:r>
          </a:p>
          <a:p>
            <a:pPr marL="0" indent="0">
              <a:buNone/>
            </a:pPr>
            <a:r>
              <a:rPr lang="en-US" dirty="0"/>
              <a:t>Ensure that </a:t>
            </a:r>
            <a:r>
              <a:rPr lang="en-US" b="1" dirty="0"/>
              <a:t>only the intended recipient </a:t>
            </a:r>
            <a:r>
              <a:rPr lang="en-US" dirty="0"/>
              <a:t>can decrypt the file/message</a:t>
            </a:r>
          </a:p>
          <a:p>
            <a:pPr marL="0" indent="0">
              <a:buNone/>
            </a:pPr>
            <a:endParaRPr lang="en-US" dirty="0"/>
          </a:p>
        </p:txBody>
      </p:sp>
      <p:sp>
        <p:nvSpPr>
          <p:cNvPr id="36" name="Rectangle 35">
            <a:extLst>
              <a:ext uri="{FF2B5EF4-FFF2-40B4-BE49-F238E27FC236}">
                <a16:creationId xmlns:a16="http://schemas.microsoft.com/office/drawing/2014/main" id="{00CD93E2-46C2-0A49-8666-8ACA55F74CBA}"/>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37" name="Rectangle 36">
            <a:extLst>
              <a:ext uri="{FF2B5EF4-FFF2-40B4-BE49-F238E27FC236}">
                <a16:creationId xmlns:a16="http://schemas.microsoft.com/office/drawing/2014/main" id="{00474C6A-CD44-8443-A5AC-4D83EC3BE5A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38" name="Rectangle 37">
            <a:extLst>
              <a:ext uri="{FF2B5EF4-FFF2-40B4-BE49-F238E27FC236}">
                <a16:creationId xmlns:a16="http://schemas.microsoft.com/office/drawing/2014/main" id="{0C673F3E-A2F2-6A47-AE86-A8BBA6E6109A}"/>
              </a:ext>
            </a:extLst>
          </p:cNvPr>
          <p:cNvSpPr/>
          <p:nvPr/>
        </p:nvSpPr>
        <p:spPr>
          <a:xfrm>
            <a:off x="925557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39" name="Straight Connector 38">
            <a:extLst>
              <a:ext uri="{FF2B5EF4-FFF2-40B4-BE49-F238E27FC236}">
                <a16:creationId xmlns:a16="http://schemas.microsoft.com/office/drawing/2014/main" id="{85619E35-A76D-BD4B-A5C0-1F3521CD4D87}"/>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76F5DA-9207-6F46-ABA5-8FCC4BB39F19}"/>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E674F42-EB0E-624B-9DD7-E0812EA8290A}"/>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42" name="TextBox 41">
            <a:extLst>
              <a:ext uri="{FF2B5EF4-FFF2-40B4-BE49-F238E27FC236}">
                <a16:creationId xmlns:a16="http://schemas.microsoft.com/office/drawing/2014/main" id="{83E6218B-7087-7C48-A40C-2945C22FF857}"/>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43" name="TextBox 42">
            <a:extLst>
              <a:ext uri="{FF2B5EF4-FFF2-40B4-BE49-F238E27FC236}">
                <a16:creationId xmlns:a16="http://schemas.microsoft.com/office/drawing/2014/main" id="{9FEC0063-3223-AF47-92CC-D24C2A587677}"/>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44" name="Graphic 43" descr="Lock">
            <a:extLst>
              <a:ext uri="{FF2B5EF4-FFF2-40B4-BE49-F238E27FC236}">
                <a16:creationId xmlns:a16="http://schemas.microsoft.com/office/drawing/2014/main" id="{0AAC7F6D-8953-C64C-985D-65E4B9572C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45" name="Straight Arrow Connector 44">
            <a:extLst>
              <a:ext uri="{FF2B5EF4-FFF2-40B4-BE49-F238E27FC236}">
                <a16:creationId xmlns:a16="http://schemas.microsoft.com/office/drawing/2014/main" id="{7DB2D797-C064-5E49-BCDA-B0AA30082E15}"/>
              </a:ext>
            </a:extLst>
          </p:cNvPr>
          <p:cNvCxnSpPr>
            <a:stCxn id="36" idx="3"/>
            <a:endCxn id="44"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155FD83-7A8E-984C-A90A-3E9AD6402E9E}"/>
              </a:ext>
            </a:extLst>
          </p:cNvPr>
          <p:cNvCxnSpPr>
            <a:stCxn id="44" idx="3"/>
            <a:endCxn id="37"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1D2205-0A87-D345-8E49-705D50D029DB}"/>
              </a:ext>
            </a:extLst>
          </p:cNvPr>
          <p:cNvCxnSpPr>
            <a:cxnSpLocks/>
            <a:stCxn id="37" idx="3"/>
            <a:endCxn id="48"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Graphic 47" descr="Unlock">
            <a:extLst>
              <a:ext uri="{FF2B5EF4-FFF2-40B4-BE49-F238E27FC236}">
                <a16:creationId xmlns:a16="http://schemas.microsoft.com/office/drawing/2014/main" id="{FE8F7DC2-3904-E543-943E-B0C0ECA08E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49" name="Straight Arrow Connector 48">
            <a:extLst>
              <a:ext uri="{FF2B5EF4-FFF2-40B4-BE49-F238E27FC236}">
                <a16:creationId xmlns:a16="http://schemas.microsoft.com/office/drawing/2014/main" id="{572982E7-9F26-C94E-B13C-360C4DB3F242}"/>
              </a:ext>
            </a:extLst>
          </p:cNvPr>
          <p:cNvCxnSpPr>
            <a:cxnSpLocks/>
            <a:stCxn id="48" idx="3"/>
            <a:endCxn id="38" idx="1"/>
          </p:cNvCxnSpPr>
          <p:nvPr/>
        </p:nvCxnSpPr>
        <p:spPr>
          <a:xfrm>
            <a:off x="8722176" y="4110713"/>
            <a:ext cx="53340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323C20-0D69-D44F-A05E-3508C699F537}"/>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51" name="TextBox 50">
            <a:extLst>
              <a:ext uri="{FF2B5EF4-FFF2-40B4-BE49-F238E27FC236}">
                <a16:creationId xmlns:a16="http://schemas.microsoft.com/office/drawing/2014/main" id="{47D39830-A4A7-9E44-BC09-4FBE6F77C24D}"/>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Tree>
    <p:extLst>
      <p:ext uri="{BB962C8B-B14F-4D97-AF65-F5344CB8AC3E}">
        <p14:creationId xmlns:p14="http://schemas.microsoft.com/office/powerpoint/2010/main" val="69882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2: </a:t>
            </a:r>
          </a:p>
          <a:p>
            <a:pPr marL="0" indent="0">
              <a:buNone/>
            </a:pPr>
            <a:r>
              <a:rPr lang="en-US" dirty="0"/>
              <a:t>Ensure that message is </a:t>
            </a:r>
            <a:r>
              <a:rPr lang="en-US" b="1" dirty="0"/>
              <a:t>not corrupted or tampered with</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cxnSp>
        <p:nvCxnSpPr>
          <p:cNvPr id="48" name="Straight Arrow Connector 47">
            <a:extLst>
              <a:ext uri="{FF2B5EF4-FFF2-40B4-BE49-F238E27FC236}">
                <a16:creationId xmlns:a16="http://schemas.microsoft.com/office/drawing/2014/main" id="{E611B644-1060-A841-96BD-FF42E2108AC1}"/>
              </a:ext>
            </a:extLst>
          </p:cNvPr>
          <p:cNvCxnSpPr>
            <a:stCxn id="21" idx="3"/>
            <a:endCxn id="33" idx="1"/>
          </p:cNvCxnSpPr>
          <p:nvPr/>
        </p:nvCxnSpPr>
        <p:spPr>
          <a:xfrm flipV="1">
            <a:off x="2955471" y="5930329"/>
            <a:ext cx="50972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spTree>
    <p:extLst>
      <p:ext uri="{BB962C8B-B14F-4D97-AF65-F5344CB8AC3E}">
        <p14:creationId xmlns:p14="http://schemas.microsoft.com/office/powerpoint/2010/main" val="3204696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3: </a:t>
            </a:r>
          </a:p>
          <a:p>
            <a:pPr marL="0" indent="0">
              <a:buNone/>
            </a:pPr>
            <a:r>
              <a:rPr lang="en-US" dirty="0"/>
              <a:t>Ensure that file is received from </a:t>
            </a:r>
            <a:r>
              <a:rPr lang="en-US" b="1" dirty="0"/>
              <a:t>correct sender</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065937"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912178" y="3005594"/>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6520538" y="3070335"/>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454984"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7579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339565" y="4110713"/>
            <a:ext cx="1800231"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recipient’s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Validated 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pic>
        <p:nvPicPr>
          <p:cNvPr id="31" name="Graphic 30" descr="Bank check">
            <a:extLst>
              <a:ext uri="{FF2B5EF4-FFF2-40B4-BE49-F238E27FC236}">
                <a16:creationId xmlns:a16="http://schemas.microsoft.com/office/drawing/2014/main" id="{3D6BE8B0-0147-9741-8935-67B3642575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2771" y="5562658"/>
            <a:ext cx="738866" cy="738866"/>
          </a:xfrm>
          <a:prstGeom prst="rect">
            <a:avLst/>
          </a:prstGeom>
        </p:spPr>
      </p:pic>
      <p:sp>
        <p:nvSpPr>
          <p:cNvPr id="47" name="TextBox 46">
            <a:extLst>
              <a:ext uri="{FF2B5EF4-FFF2-40B4-BE49-F238E27FC236}">
                <a16:creationId xmlns:a16="http://schemas.microsoft.com/office/drawing/2014/main" id="{944BFCB8-6DD5-A94D-B182-16401078DD47}"/>
              </a:ext>
            </a:extLst>
          </p:cNvPr>
          <p:cNvSpPr txBox="1"/>
          <p:nvPr/>
        </p:nvSpPr>
        <p:spPr>
          <a:xfrm>
            <a:off x="3468467" y="4836322"/>
            <a:ext cx="1126666" cy="830997"/>
          </a:xfrm>
          <a:prstGeom prst="rect">
            <a:avLst/>
          </a:prstGeom>
          <a:noFill/>
        </p:spPr>
        <p:txBody>
          <a:bodyPr wrap="square" rtlCol="0">
            <a:spAutoFit/>
          </a:bodyPr>
          <a:lstStyle/>
          <a:p>
            <a:pPr algn="ctr"/>
            <a:r>
              <a:rPr lang="en-US" sz="1600" dirty="0"/>
              <a:t>Sign with sender’s private key</a:t>
            </a:r>
          </a:p>
        </p:txBody>
      </p:sp>
      <p:pic>
        <p:nvPicPr>
          <p:cNvPr id="41" name="Graphic 40" descr="Research">
            <a:extLst>
              <a:ext uri="{FF2B5EF4-FFF2-40B4-BE49-F238E27FC236}">
                <a16:creationId xmlns:a16="http://schemas.microsoft.com/office/drawing/2014/main" id="{B2A34954-A27F-864C-A2E0-9985D963F3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63131" y="5609633"/>
            <a:ext cx="640198" cy="640198"/>
          </a:xfrm>
          <a:prstGeom prst="rect">
            <a:avLst/>
          </a:prstGeom>
        </p:spPr>
      </p:pic>
      <p:sp>
        <p:nvSpPr>
          <p:cNvPr id="49" name="TextBox 48">
            <a:extLst>
              <a:ext uri="{FF2B5EF4-FFF2-40B4-BE49-F238E27FC236}">
                <a16:creationId xmlns:a16="http://schemas.microsoft.com/office/drawing/2014/main" id="{E6BCACBA-13EF-0C43-82EF-E7201FE0FE2D}"/>
              </a:ext>
            </a:extLst>
          </p:cNvPr>
          <p:cNvSpPr txBox="1"/>
          <p:nvPr/>
        </p:nvSpPr>
        <p:spPr>
          <a:xfrm>
            <a:off x="6340936" y="4783983"/>
            <a:ext cx="1800225" cy="830997"/>
          </a:xfrm>
          <a:prstGeom prst="rect">
            <a:avLst/>
          </a:prstGeom>
          <a:noFill/>
        </p:spPr>
        <p:txBody>
          <a:bodyPr wrap="square" rtlCol="0">
            <a:spAutoFit/>
          </a:bodyPr>
          <a:lstStyle/>
          <a:p>
            <a:pPr algn="ctr"/>
            <a:r>
              <a:rPr lang="en-US" sz="1600" dirty="0"/>
              <a:t>Validate signature using sender’s public key</a:t>
            </a:r>
          </a:p>
        </p:txBody>
      </p:sp>
      <p:cxnSp>
        <p:nvCxnSpPr>
          <p:cNvPr id="44" name="Straight Arrow Connector 43">
            <a:extLst>
              <a:ext uri="{FF2B5EF4-FFF2-40B4-BE49-F238E27FC236}">
                <a16:creationId xmlns:a16="http://schemas.microsoft.com/office/drawing/2014/main" id="{A947851B-A6BB-1941-880A-DEA90AD21D77}"/>
              </a:ext>
            </a:extLst>
          </p:cNvPr>
          <p:cNvCxnSpPr>
            <a:cxnSpLocks/>
            <a:stCxn id="21" idx="3"/>
            <a:endCxn id="31" idx="1"/>
          </p:cNvCxnSpPr>
          <p:nvPr/>
        </p:nvCxnSpPr>
        <p:spPr>
          <a:xfrm>
            <a:off x="2955471" y="5930330"/>
            <a:ext cx="727300" cy="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B7BDB47-0D07-AF45-94F8-C657BC80BB2F}"/>
              </a:ext>
            </a:extLst>
          </p:cNvPr>
          <p:cNvSpPr/>
          <p:nvPr/>
        </p:nvSpPr>
        <p:spPr>
          <a:xfrm>
            <a:off x="5054372" y="5492241"/>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Signed sender </a:t>
            </a:r>
            <a:r>
              <a:rPr lang="en-US" sz="1600" dirty="0"/>
              <a:t>message</a:t>
            </a:r>
            <a:r>
              <a:rPr lang="en-US" sz="1400" dirty="0"/>
              <a:t> digest</a:t>
            </a:r>
          </a:p>
        </p:txBody>
      </p:sp>
      <p:cxnSp>
        <p:nvCxnSpPr>
          <p:cNvPr id="59" name="Straight Arrow Connector 58">
            <a:extLst>
              <a:ext uri="{FF2B5EF4-FFF2-40B4-BE49-F238E27FC236}">
                <a16:creationId xmlns:a16="http://schemas.microsoft.com/office/drawing/2014/main" id="{98FA3D3F-793D-1A43-869B-04D9849C7984}"/>
              </a:ext>
            </a:extLst>
          </p:cNvPr>
          <p:cNvCxnSpPr>
            <a:cxnSpLocks/>
            <a:stCxn id="31" idx="3"/>
            <a:endCxn id="57" idx="1"/>
          </p:cNvCxnSpPr>
          <p:nvPr/>
        </p:nvCxnSpPr>
        <p:spPr>
          <a:xfrm>
            <a:off x="4421637" y="5932091"/>
            <a:ext cx="632735" cy="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4384159-EC9B-8041-AC54-5FEE931547EA}"/>
              </a:ext>
            </a:extLst>
          </p:cNvPr>
          <p:cNvCxnSpPr>
            <a:stCxn id="57" idx="3"/>
            <a:endCxn id="41" idx="1"/>
          </p:cNvCxnSpPr>
          <p:nvPr/>
        </p:nvCxnSpPr>
        <p:spPr>
          <a:xfrm flipV="1">
            <a:off x="6328000" y="5929732"/>
            <a:ext cx="535131" cy="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362A44-FCE0-C642-83DF-C97B77DA4055}"/>
              </a:ext>
            </a:extLst>
          </p:cNvPr>
          <p:cNvCxnSpPr>
            <a:cxnSpLocks/>
            <a:stCxn id="41" idx="3"/>
            <a:endCxn id="33" idx="1"/>
          </p:cNvCxnSpPr>
          <p:nvPr/>
        </p:nvCxnSpPr>
        <p:spPr>
          <a:xfrm>
            <a:off x="7503329" y="5929732"/>
            <a:ext cx="549378" cy="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7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T13 – Data file integrity verification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4046502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P10 – </a:t>
            </a:r>
            <a:r>
              <a:rPr lang="en-US" dirty="0"/>
              <a:t>Distribute files through appropriate secure channels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20000"/>
          </a:bodyPr>
          <a:lstStyle/>
          <a:p>
            <a:pPr marL="0" indent="0">
              <a:buNone/>
            </a:pPr>
            <a:r>
              <a:rPr lang="en-SG" dirty="0"/>
              <a:t>What: </a:t>
            </a:r>
          </a:p>
          <a:p>
            <a:pPr marL="457200" lvl="1" indent="0">
              <a:buNone/>
            </a:pPr>
            <a:r>
              <a:rPr lang="en-US" dirty="0"/>
              <a:t>Ensure that the distribution channels for sensitive files have the appropriate security safeguards.</a:t>
            </a:r>
          </a:p>
          <a:p>
            <a:pPr marL="0" indent="0">
              <a:buNone/>
            </a:pPr>
            <a:r>
              <a:rPr lang="en-SG" dirty="0"/>
              <a:t>Why:</a:t>
            </a:r>
          </a:p>
          <a:p>
            <a:pPr marL="457200" lvl="1" indent="0">
              <a:buNone/>
            </a:pPr>
            <a:r>
              <a:rPr lang="en-US" dirty="0"/>
              <a:t>To protect data during the distribution phase from being intercepted. </a:t>
            </a:r>
          </a:p>
          <a:p>
            <a:pPr marL="0" indent="0">
              <a:buNone/>
            </a:pPr>
            <a:r>
              <a:rPr lang="en-SG" dirty="0"/>
              <a:t>How:</a:t>
            </a:r>
          </a:p>
          <a:p>
            <a:pPr lvl="1"/>
            <a:r>
              <a:rPr lang="en-US" dirty="0"/>
              <a:t>The distribution channel that the officer uses should encrypt the file during transmission so that any attacker who maliciously intercepts the file would not be able to retrieve the original contents. (e.g. using HTTPS, SFTP, etc.)</a:t>
            </a:r>
            <a:endParaRPr lang="en-SG" dirty="0"/>
          </a:p>
        </p:txBody>
      </p:sp>
    </p:spTree>
    <p:extLst>
      <p:ext uri="{BB962C8B-B14F-4D97-AF65-F5344CB8AC3E}">
        <p14:creationId xmlns:p14="http://schemas.microsoft.com/office/powerpoint/2010/main" val="39653519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F75B-4633-2D42-B3BF-58CA9B6CD65B}"/>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3778AAE6-D466-6642-A4AA-C75D861B713B}"/>
              </a:ext>
            </a:extLst>
          </p:cNvPr>
          <p:cNvSpPr>
            <a:spLocks noGrp="1"/>
          </p:cNvSpPr>
          <p:nvPr>
            <p:ph idx="1"/>
          </p:nvPr>
        </p:nvSpPr>
        <p:spPr/>
        <p:txBody>
          <a:bodyPr/>
          <a:lstStyle/>
          <a:p>
            <a:endParaRPr lang="en-US" dirty="0"/>
          </a:p>
        </p:txBody>
      </p:sp>
      <p:pic>
        <p:nvPicPr>
          <p:cNvPr id="1026" name="Picture 2" descr="FOSI | Five Things Parents Should Know from the Kahoot! Survey:  &quot;Data-Driven Teaching: A Must-Have in the Age of Tech&quot;">
            <a:extLst>
              <a:ext uri="{FF2B5EF4-FFF2-40B4-BE49-F238E27FC236}">
                <a16:creationId xmlns:a16="http://schemas.microsoft.com/office/drawing/2014/main" id="{26F4DBDE-C709-6547-A63E-AC474D1C7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4" y="1940547"/>
            <a:ext cx="9495692" cy="38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a:xfrm>
            <a:off x="839788" y="1783714"/>
            <a:ext cx="10244772" cy="4170045"/>
          </a:xfrm>
        </p:spPr>
        <p:txBody>
          <a:bodyPr>
            <a:normAutofit/>
          </a:bodyPr>
          <a:lstStyle/>
          <a:p>
            <a:pPr marL="0" indent="0">
              <a:buNone/>
            </a:pPr>
            <a:r>
              <a:rPr lang="en-US" dirty="0"/>
              <a:t>empowering your users to make their own decisions about who can process their data and for what purpose</a:t>
            </a:r>
          </a:p>
          <a:p>
            <a:pPr>
              <a:buFontTx/>
              <a:buChar char="-"/>
            </a:pPr>
            <a:r>
              <a:rPr lang="en-US" dirty="0"/>
              <a:t>GDPR, EU</a:t>
            </a:r>
          </a:p>
          <a:p>
            <a:pPr>
              <a:buFontTx/>
              <a:buChar char="-"/>
            </a:pPr>
            <a:endParaRPr lang="en-US" dirty="0"/>
          </a:p>
          <a:p>
            <a:pPr marL="0" indent="0">
              <a:buNone/>
            </a:pPr>
            <a:r>
              <a:rPr lang="en-US" dirty="0"/>
              <a:t>freedom from intrusion into the private life or affairs of an individual when that intrusion results from undue or illegal gathering and use of data about that individual</a:t>
            </a:r>
          </a:p>
          <a:p>
            <a:pPr marL="0" indent="0">
              <a:buNone/>
            </a:pPr>
            <a:r>
              <a:rPr lang="en-US" dirty="0"/>
              <a:t>- </a:t>
            </a:r>
            <a:r>
              <a:rPr lang="pt-BR" dirty="0"/>
              <a:t>NISTIR 8053 ISO/IEC 2382</a:t>
            </a:r>
            <a:endParaRPr lang="en-US" dirty="0"/>
          </a:p>
          <a:p>
            <a:pPr>
              <a:buFontTx/>
              <a:buChar char="-"/>
            </a:pPr>
            <a:endParaRPr lang="en-US" dirty="0"/>
          </a:p>
          <a:p>
            <a:pPr marL="0" indent="0">
              <a:buNone/>
            </a:pPr>
            <a:endParaRPr lang="en-SG" dirty="0"/>
          </a:p>
        </p:txBody>
      </p:sp>
    </p:spTree>
    <p:extLst>
      <p:ext uri="{BB962C8B-B14F-4D97-AF65-F5344CB8AC3E}">
        <p14:creationId xmlns:p14="http://schemas.microsoft.com/office/powerpoint/2010/main" val="948394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SG" dirty="0"/>
              <a:t>Data Anonymization Concepts and Methods</a:t>
            </a:r>
            <a:endParaRPr lang="en-US" dirty="0"/>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0382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3863-7F5E-46D8-AC2D-A99C2A516C6E}"/>
              </a:ext>
            </a:extLst>
          </p:cNvPr>
          <p:cNvSpPr>
            <a:spLocks noGrp="1"/>
          </p:cNvSpPr>
          <p:nvPr>
            <p:ph type="title"/>
          </p:nvPr>
        </p:nvSpPr>
        <p:spPr/>
        <p:txBody>
          <a:bodyPr/>
          <a:lstStyle/>
          <a:p>
            <a:r>
              <a:rPr lang="en-SG" dirty="0"/>
              <a:t>Data Anonymization Concepts and Methods</a:t>
            </a:r>
          </a:p>
        </p:txBody>
      </p:sp>
      <p:sp>
        <p:nvSpPr>
          <p:cNvPr id="3" name="Content Placeholder 2">
            <a:extLst>
              <a:ext uri="{FF2B5EF4-FFF2-40B4-BE49-F238E27FC236}">
                <a16:creationId xmlns:a16="http://schemas.microsoft.com/office/drawing/2014/main" id="{6CCBEE3C-6C83-45A3-A329-49028BE9A8F6}"/>
              </a:ext>
            </a:extLst>
          </p:cNvPr>
          <p:cNvSpPr>
            <a:spLocks noGrp="1"/>
          </p:cNvSpPr>
          <p:nvPr>
            <p:ph idx="1"/>
          </p:nvPr>
        </p:nvSpPr>
        <p:spPr/>
        <p:txBody>
          <a:bodyPr>
            <a:normAutofit fontScale="70000" lnSpcReduction="20000"/>
          </a:bodyPr>
          <a:lstStyle/>
          <a:p>
            <a:r>
              <a:rPr lang="en-SG" dirty="0"/>
              <a:t>Techniques specified in PSDSRC 2019</a:t>
            </a:r>
          </a:p>
          <a:p>
            <a:pPr lvl="1"/>
            <a:r>
              <a:rPr lang="en-SG" dirty="0"/>
              <a:t>Hashing with salt</a:t>
            </a:r>
          </a:p>
          <a:p>
            <a:pPr lvl="1"/>
            <a:r>
              <a:rPr lang="en-SG" dirty="0"/>
              <a:t>Tokenization</a:t>
            </a:r>
          </a:p>
          <a:p>
            <a:pPr lvl="1"/>
            <a:r>
              <a:rPr lang="en-SG" dirty="0"/>
              <a:t>Encryption (Symmetric/Asymmetric)</a:t>
            </a:r>
          </a:p>
          <a:p>
            <a:pPr lvl="1"/>
            <a:r>
              <a:rPr lang="en-SG" dirty="0"/>
              <a:t>Obfuscation/Data Masking</a:t>
            </a:r>
          </a:p>
          <a:p>
            <a:r>
              <a:rPr lang="en-SG" dirty="0"/>
              <a:t>Concepts</a:t>
            </a:r>
          </a:p>
          <a:p>
            <a:pPr lvl="1"/>
            <a:r>
              <a:rPr lang="en-SG" dirty="0"/>
              <a:t>K-Anonymity </a:t>
            </a:r>
          </a:p>
          <a:p>
            <a:pPr lvl="1"/>
            <a:r>
              <a:rPr lang="en-SG" dirty="0"/>
              <a:t>Differential Privacy</a:t>
            </a:r>
          </a:p>
          <a:p>
            <a:r>
              <a:rPr lang="en-SG" dirty="0"/>
              <a:t>Techniques not explicitly specified in PSDSRC 2019</a:t>
            </a:r>
          </a:p>
          <a:p>
            <a:pPr lvl="1"/>
            <a:r>
              <a:rPr lang="en-SG" dirty="0"/>
              <a:t>Format Preserving Encryption</a:t>
            </a:r>
          </a:p>
          <a:p>
            <a:pPr lvl="1"/>
            <a:r>
              <a:rPr lang="en-SG" dirty="0"/>
              <a:t>Synthetic Data</a:t>
            </a:r>
          </a:p>
          <a:p>
            <a:pPr lvl="1"/>
            <a:r>
              <a:rPr lang="en-SG" dirty="0"/>
              <a:t>Homomorphic encryption</a:t>
            </a:r>
          </a:p>
          <a:p>
            <a:pPr lvl="1"/>
            <a:r>
              <a:rPr lang="en-SG" dirty="0"/>
              <a:t>Data Perturbation</a:t>
            </a:r>
          </a:p>
          <a:p>
            <a:pPr lvl="1"/>
            <a:r>
              <a:rPr lang="en-SG" dirty="0"/>
              <a:t>Generalization</a:t>
            </a:r>
          </a:p>
          <a:p>
            <a:pPr lvl="1"/>
            <a:r>
              <a:rPr lang="en-SG" dirty="0"/>
              <a:t>Data Swapping</a:t>
            </a:r>
          </a:p>
          <a:p>
            <a:pPr lvl="1"/>
            <a:r>
              <a:rPr lang="en-SG" dirty="0"/>
              <a:t>Secure multiparty compute</a:t>
            </a:r>
          </a:p>
          <a:p>
            <a:endParaRPr lang="en-SG" dirty="0"/>
          </a:p>
        </p:txBody>
      </p:sp>
    </p:spTree>
    <p:extLst>
      <p:ext uri="{BB962C8B-B14F-4D97-AF65-F5344CB8AC3E}">
        <p14:creationId xmlns:p14="http://schemas.microsoft.com/office/powerpoint/2010/main" val="3034473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Concepts</a:t>
            </a:r>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12538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838200" y="1825625"/>
            <a:ext cx="10515600" cy="3731113"/>
          </a:xfrm>
        </p:spPr>
        <p:txBody>
          <a:bodyPr>
            <a:normAutofit fontScale="92500" lnSpcReduction="10000"/>
          </a:bodyPr>
          <a:lstStyle/>
          <a:p>
            <a:pPr marL="0" indent="0">
              <a:buNone/>
            </a:pPr>
            <a:r>
              <a:rPr lang="en-SG" dirty="0"/>
              <a:t>Definition:</a:t>
            </a:r>
          </a:p>
          <a:p>
            <a:pPr marL="457200" lvl="1" indent="0">
              <a:buNone/>
            </a:pPr>
            <a:r>
              <a:rPr lang="en-SG" dirty="0"/>
              <a:t>k-anonymity is a </a:t>
            </a:r>
            <a:r>
              <a:rPr lang="en-SG" b="1" i="1" dirty="0"/>
              <a:t>property</a:t>
            </a:r>
            <a:r>
              <a:rPr lang="en-SG" dirty="0"/>
              <a:t> possessed by certain anonymized data where for k-anonymity to be achieved, there need to be </a:t>
            </a:r>
            <a:r>
              <a:rPr lang="en-SG" b="1" dirty="0"/>
              <a:t>at least k individuals in the dataset who share the set of attributes</a:t>
            </a:r>
            <a:r>
              <a:rPr lang="en-SG" dirty="0"/>
              <a:t> that might become identifying for each individual.</a:t>
            </a:r>
          </a:p>
          <a:p>
            <a:pPr marL="0" indent="0">
              <a:buNone/>
            </a:pPr>
            <a:r>
              <a:rPr lang="en-SG" dirty="0"/>
              <a:t>Ways of achieving k-anonymity:</a:t>
            </a:r>
          </a:p>
          <a:p>
            <a:r>
              <a:rPr lang="en-SG" sz="2400" dirty="0"/>
              <a:t>Generalization: </a:t>
            </a:r>
          </a:p>
          <a:p>
            <a:pPr marL="457200" lvl="1" indent="0">
              <a:buNone/>
            </a:pPr>
            <a:r>
              <a:rPr lang="en-SG" dirty="0"/>
              <a:t>replace quasi-identifiers* with less specific, but semantically consistent values until get k identical values and partition ordered-value domains into intervals.</a:t>
            </a:r>
          </a:p>
          <a:p>
            <a:r>
              <a:rPr lang="en-SG" sz="2400" dirty="0"/>
              <a:t>Suppression:</a:t>
            </a:r>
          </a:p>
          <a:p>
            <a:pPr marL="457200" lvl="1" indent="0">
              <a:buNone/>
            </a:pPr>
            <a:r>
              <a:rPr lang="en-SG" dirty="0"/>
              <a:t>when generalization causes too much information loss then the quasi-identifier is omitted, not released at all. This is common with outliers.</a:t>
            </a:r>
          </a:p>
          <a:p>
            <a:pPr marL="0" indent="0">
              <a:buNone/>
            </a:pPr>
            <a:endParaRPr lang="en-SG" dirty="0"/>
          </a:p>
        </p:txBody>
      </p:sp>
      <p:sp>
        <p:nvSpPr>
          <p:cNvPr id="4" name="TextBox 3">
            <a:extLst>
              <a:ext uri="{FF2B5EF4-FFF2-40B4-BE49-F238E27FC236}">
                <a16:creationId xmlns:a16="http://schemas.microsoft.com/office/drawing/2014/main" id="{64655B49-376F-C045-A2A0-25BF41FB2E47}"/>
              </a:ext>
            </a:extLst>
          </p:cNvPr>
          <p:cNvSpPr txBox="1"/>
          <p:nvPr/>
        </p:nvSpPr>
        <p:spPr>
          <a:xfrm>
            <a:off x="641252" y="6123543"/>
            <a:ext cx="8277665" cy="369332"/>
          </a:xfrm>
          <a:prstGeom prst="rect">
            <a:avLst/>
          </a:prstGeom>
          <a:noFill/>
        </p:spPr>
        <p:txBody>
          <a:bodyPr wrap="square" rtlCol="0">
            <a:spAutoFit/>
          </a:bodyPr>
          <a:lstStyle/>
          <a:p>
            <a:r>
              <a:rPr lang="en-US" dirty="0"/>
              <a:t>*quasi-identifiers: indirect identifiers like gender, religion, postal code, birthday</a:t>
            </a:r>
          </a:p>
        </p:txBody>
      </p:sp>
    </p:spTree>
    <p:extLst>
      <p:ext uri="{BB962C8B-B14F-4D97-AF65-F5344CB8AC3E}">
        <p14:creationId xmlns:p14="http://schemas.microsoft.com/office/powerpoint/2010/main" val="1679610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152358"/>
            <a:ext cx="3707532" cy="4071462"/>
          </a:xfrm>
        </p:spPr>
        <p:txBody>
          <a:bodyPr>
            <a:normAutofit fontScale="47500" lnSpcReduction="20000"/>
          </a:bodyPr>
          <a:lstStyle/>
          <a:p>
            <a:pPr marL="0" indent="0">
              <a:buNone/>
            </a:pPr>
            <a:r>
              <a:rPr lang="en-SG" sz="5000" dirty="0"/>
              <a:t>Attacks on K-Anonymity:</a:t>
            </a:r>
          </a:p>
          <a:p>
            <a:r>
              <a:rPr lang="en-SG" sz="4800" dirty="0"/>
              <a:t>Homogeneity Attack: </a:t>
            </a:r>
          </a:p>
          <a:p>
            <a:pPr marL="457200" lvl="1" indent="0">
              <a:buNone/>
            </a:pPr>
            <a:r>
              <a:rPr lang="en-SG" sz="3400" dirty="0"/>
              <a:t>This attack leverages the case where all the values for a sensitive value within a set of </a:t>
            </a:r>
            <a:r>
              <a:rPr lang="en-SG" sz="3400" i="1" dirty="0"/>
              <a:t>k</a:t>
            </a:r>
            <a:r>
              <a:rPr lang="en-SG" sz="3400" dirty="0"/>
              <a:t> records are identical. In such cases, even though the data has been </a:t>
            </a:r>
            <a:r>
              <a:rPr lang="en-SG" sz="3400" i="1" dirty="0"/>
              <a:t>k</a:t>
            </a:r>
            <a:r>
              <a:rPr lang="en-SG" sz="3400" dirty="0"/>
              <a:t>-anonymized, the sensitive value for the set of </a:t>
            </a:r>
            <a:r>
              <a:rPr lang="en-SG" sz="3400" i="1" dirty="0"/>
              <a:t>k</a:t>
            </a:r>
            <a:r>
              <a:rPr lang="en-SG" sz="3400" dirty="0"/>
              <a:t> records may be exactly predicted.</a:t>
            </a:r>
          </a:p>
          <a:p>
            <a:r>
              <a:rPr lang="en-SG" sz="4800" dirty="0"/>
              <a:t>Background Knowledge Attack: </a:t>
            </a:r>
          </a:p>
          <a:p>
            <a:pPr marL="457200" lvl="1" indent="0">
              <a:buNone/>
            </a:pPr>
            <a:r>
              <a:rPr lang="en-SG" sz="3400" dirty="0"/>
              <a:t>This attack leverages an association between one or more quasi-identifier attributes with the sensitive attribute to reduce the set of possible values for the sensitive attribute.</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agram, table&#10;&#10;Description automatically generated">
            <a:extLst>
              <a:ext uri="{FF2B5EF4-FFF2-40B4-BE49-F238E27FC236}">
                <a16:creationId xmlns:a16="http://schemas.microsoft.com/office/drawing/2014/main" id="{74E6B505-253E-4746-A8E2-0F029737EE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012835"/>
            <a:ext cx="6019331" cy="282908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4150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Differential privacy (</a:t>
            </a:r>
            <a:r>
              <a:rPr lang="el-GR" dirty="0"/>
              <a:t>ϵ</a:t>
            </a:r>
            <a:r>
              <a:rPr lang="en-US" dirty="0"/>
              <a:t>)</a:t>
            </a:r>
            <a:endParaRPr lang="en-SG" dirty="0"/>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p:txBody>
          <a:bodyPr>
            <a:normAutofit fontScale="85000" lnSpcReduction="20000"/>
          </a:bodyPr>
          <a:lstStyle/>
          <a:p>
            <a:pPr marL="0" indent="0">
              <a:buNone/>
            </a:pPr>
            <a:r>
              <a:rPr lang="en-SG" dirty="0"/>
              <a:t>Definition:</a:t>
            </a:r>
          </a:p>
          <a:p>
            <a:pPr marL="457200" lvl="1" indent="0">
              <a:buNone/>
            </a:pPr>
            <a:r>
              <a:rPr lang="en-SG" dirty="0"/>
              <a:t>Differential privacy in itself is not a technology. It’s a </a:t>
            </a:r>
            <a:r>
              <a:rPr lang="en-SG" b="1" i="1" dirty="0"/>
              <a:t>property</a:t>
            </a:r>
            <a:r>
              <a:rPr lang="en-SG" dirty="0"/>
              <a:t> that describes some systems — a mathematical guarantee that your privacy won’t be violated if your data are used for analysis. A system that is </a:t>
            </a:r>
            <a:r>
              <a:rPr lang="en-SG" b="1" i="1" dirty="0"/>
              <a:t>differentially private </a:t>
            </a:r>
            <a:r>
              <a:rPr lang="en-SG" dirty="0"/>
              <a:t>allows analysis while protecting sensitive data behind a veil of uncertainty.</a:t>
            </a:r>
          </a:p>
          <a:p>
            <a:pPr marL="0" indent="0">
              <a:buNone/>
            </a:pPr>
            <a:r>
              <a:rPr lang="en-SG" dirty="0"/>
              <a:t>Measurement</a:t>
            </a:r>
          </a:p>
          <a:p>
            <a:pPr lvl="1"/>
            <a:r>
              <a:rPr lang="el-GR" dirty="0"/>
              <a:t>ϵ </a:t>
            </a:r>
            <a:r>
              <a:rPr lang="en-SG" dirty="0"/>
              <a:t>is a measure of how private, and how noisy, a data release is. Higher values of </a:t>
            </a:r>
            <a:r>
              <a:rPr lang="el-GR" dirty="0"/>
              <a:t>ϵ </a:t>
            </a:r>
            <a:r>
              <a:rPr lang="en-SG" dirty="0"/>
              <a:t>indicate more accurate, less private answers; low-</a:t>
            </a:r>
            <a:r>
              <a:rPr lang="el-GR" dirty="0"/>
              <a:t>ϵ </a:t>
            </a:r>
            <a:r>
              <a:rPr lang="en-SG" dirty="0"/>
              <a:t>systems give highly random answers that don’t let would-be attackers learn much at all. </a:t>
            </a:r>
          </a:p>
          <a:p>
            <a:pPr lvl="1"/>
            <a:r>
              <a:rPr lang="en-SG" dirty="0"/>
              <a:t>There’s not much consensus about what values of </a:t>
            </a:r>
            <a:r>
              <a:rPr lang="el-GR" dirty="0"/>
              <a:t>ϵ </a:t>
            </a:r>
            <a:r>
              <a:rPr lang="en-SG" dirty="0"/>
              <a:t>are actually “private enough.” Most experts agree that:</a:t>
            </a:r>
          </a:p>
          <a:p>
            <a:pPr lvl="2"/>
            <a:r>
              <a:rPr lang="en-SG" dirty="0"/>
              <a:t>values between 0 and 1 are very good, </a:t>
            </a:r>
          </a:p>
          <a:p>
            <a:pPr lvl="2"/>
            <a:r>
              <a:rPr lang="en-SG" dirty="0"/>
              <a:t>values above 10 are not, </a:t>
            </a:r>
          </a:p>
          <a:p>
            <a:pPr lvl="2"/>
            <a:r>
              <a:rPr lang="en-SG" dirty="0"/>
              <a:t>and values between 1 and 10 are various degrees of “better than nothing.” </a:t>
            </a:r>
          </a:p>
          <a:p>
            <a:pPr lvl="1"/>
            <a:r>
              <a:rPr lang="en-SG" dirty="0"/>
              <a:t>The parameter </a:t>
            </a:r>
            <a:r>
              <a:rPr lang="el-GR" dirty="0"/>
              <a:t>ϵ </a:t>
            </a:r>
            <a:r>
              <a:rPr lang="en-SG" dirty="0"/>
              <a:t>is exponential: by one measure, a system with </a:t>
            </a:r>
            <a:r>
              <a:rPr lang="el-GR" dirty="0"/>
              <a:t>ϵ = 1 </a:t>
            </a:r>
            <a:r>
              <a:rPr lang="en-SG" dirty="0"/>
              <a:t>is almost three times more private than </a:t>
            </a:r>
            <a:r>
              <a:rPr lang="el-GR" dirty="0"/>
              <a:t>ϵ = 2, </a:t>
            </a:r>
            <a:r>
              <a:rPr lang="en-SG" dirty="0"/>
              <a:t>and over 8,000 times more private than </a:t>
            </a:r>
            <a:r>
              <a:rPr lang="el-GR" dirty="0"/>
              <a:t>ϵ = 10.</a:t>
            </a:r>
            <a:endParaRPr lang="en-SG" dirty="0"/>
          </a:p>
        </p:txBody>
      </p:sp>
    </p:spTree>
    <p:extLst>
      <p:ext uri="{BB962C8B-B14F-4D97-AF65-F5344CB8AC3E}">
        <p14:creationId xmlns:p14="http://schemas.microsoft.com/office/powerpoint/2010/main" val="741639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Differential privacy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438400"/>
            <a:ext cx="3505494" cy="3785419"/>
          </a:xfrm>
        </p:spPr>
        <p:txBody>
          <a:bodyPr>
            <a:normAutofit fontScale="92500" lnSpcReduction="10000"/>
          </a:bodyPr>
          <a:lstStyle/>
          <a:p>
            <a:pPr marL="0" indent="0">
              <a:buNone/>
            </a:pPr>
            <a:r>
              <a:rPr lang="en-SG" sz="2200" dirty="0"/>
              <a:t>Ways of achieving </a:t>
            </a:r>
            <a:r>
              <a:rPr lang="el-GR" sz="2200" dirty="0"/>
              <a:t>ϵ </a:t>
            </a:r>
            <a:r>
              <a:rPr lang="en-US" sz="2200" dirty="0"/>
              <a:t>differential privacy</a:t>
            </a:r>
            <a:r>
              <a:rPr lang="en-SG" sz="2200" dirty="0"/>
              <a:t>:</a:t>
            </a:r>
          </a:p>
          <a:p>
            <a:r>
              <a:rPr lang="en-SG" sz="2100" dirty="0"/>
              <a:t>Global: </a:t>
            </a:r>
          </a:p>
          <a:p>
            <a:pPr marL="457200" lvl="1" indent="0">
              <a:buNone/>
            </a:pPr>
            <a:r>
              <a:rPr lang="en-SG" sz="1700" dirty="0"/>
              <a:t>In a globally private system, one trusted party (or curator) has access to raw, private data from lots of different people. The curator does analysis on the raw data and adds noise to answers after the fact.</a:t>
            </a:r>
          </a:p>
          <a:p>
            <a:r>
              <a:rPr lang="en-SG" sz="2100" dirty="0"/>
              <a:t>Local: </a:t>
            </a:r>
          </a:p>
          <a:p>
            <a:pPr marL="457200" lvl="1" indent="0">
              <a:buNone/>
            </a:pPr>
            <a:r>
              <a:rPr lang="en-SG" sz="1700" dirty="0"/>
              <a:t>With local privacy, there is no trusted party; each person is responsible for adding noise to their own data before they share it.</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79E72CA-D5C4-3048-8722-0A1696468B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03377"/>
            <a:ext cx="6019331" cy="40480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73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Other techniques </a:t>
            </a:r>
            <a:r>
              <a:rPr lang="en-SG" dirty="0"/>
              <a:t>not explicitly specified in PSDSRC 2019</a:t>
            </a:r>
            <a:endParaRPr lang="en-US" dirty="0"/>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4825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7549-ACB4-0E4E-A7B7-D270381CC9B8}"/>
              </a:ext>
            </a:extLst>
          </p:cNvPr>
          <p:cNvSpPr>
            <a:spLocks noGrp="1"/>
          </p:cNvSpPr>
          <p:nvPr>
            <p:ph type="title"/>
          </p:nvPr>
        </p:nvSpPr>
        <p:spPr>
          <a:xfrm>
            <a:off x="648929" y="629266"/>
            <a:ext cx="4944152" cy="1622321"/>
          </a:xfrm>
        </p:spPr>
        <p:txBody>
          <a:bodyPr>
            <a:normAutofit/>
          </a:bodyPr>
          <a:lstStyle/>
          <a:p>
            <a:r>
              <a:rPr lang="en-US" dirty="0"/>
              <a:t>Format Preserving Encryption (FPE)</a:t>
            </a:r>
          </a:p>
        </p:txBody>
      </p:sp>
      <p:sp>
        <p:nvSpPr>
          <p:cNvPr id="3" name="Content Placeholder 2">
            <a:extLst>
              <a:ext uri="{FF2B5EF4-FFF2-40B4-BE49-F238E27FC236}">
                <a16:creationId xmlns:a16="http://schemas.microsoft.com/office/drawing/2014/main" id="{7625DC91-DC6F-A546-A1CB-69D67C8F0529}"/>
              </a:ext>
            </a:extLst>
          </p:cNvPr>
          <p:cNvSpPr>
            <a:spLocks noGrp="1"/>
          </p:cNvSpPr>
          <p:nvPr>
            <p:ph idx="1"/>
          </p:nvPr>
        </p:nvSpPr>
        <p:spPr>
          <a:xfrm>
            <a:off x="648930" y="2438400"/>
            <a:ext cx="4944151" cy="3785419"/>
          </a:xfrm>
        </p:spPr>
        <p:txBody>
          <a:bodyPr>
            <a:normAutofit/>
          </a:bodyPr>
          <a:lstStyle/>
          <a:p>
            <a:r>
              <a:rPr lang="en-US" sz="2400"/>
              <a:t>Some systems are not able to accept the format of encrypted ciphertext and can only store data in the same format as the plain text</a:t>
            </a:r>
          </a:p>
          <a:p>
            <a:r>
              <a:rPr lang="en-US" sz="2400"/>
              <a:t>FPE is a technique which convert the ciphertext into the same format as the plain text</a:t>
            </a: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abeel's Blog: Format Preserving Encryption and its applications">
            <a:extLst>
              <a:ext uri="{FF2B5EF4-FFF2-40B4-BE49-F238E27FC236}">
                <a16:creationId xmlns:a16="http://schemas.microsoft.com/office/drawing/2014/main" id="{ECDD2E2B-19D7-1D40-A4D6-6C9DF473B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726675"/>
            <a:ext cx="4475531" cy="340140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40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Format Preserving Encryption (FPE)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148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 (In our own words)</a:t>
            </a:r>
          </a:p>
        </p:txBody>
      </p:sp>
      <p:sp>
        <p:nvSpPr>
          <p:cNvPr id="8" name="Content Placeholder 7">
            <a:extLst>
              <a:ext uri="{FF2B5EF4-FFF2-40B4-BE49-F238E27FC236}">
                <a16:creationId xmlns:a16="http://schemas.microsoft.com/office/drawing/2014/main" id="{F1FBAC08-0E92-4591-93A3-2DDEAC943992}"/>
              </a:ext>
            </a:extLst>
          </p:cNvPr>
          <p:cNvSpPr>
            <a:spLocks noGrp="1"/>
          </p:cNvSpPr>
          <p:nvPr>
            <p:ph idx="1"/>
          </p:nvPr>
        </p:nvSpPr>
        <p:spPr/>
        <p:txBody>
          <a:bodyPr/>
          <a:lstStyle/>
          <a:p>
            <a:r>
              <a:rPr lang="en-SG" dirty="0"/>
              <a:t>Allow users to make decisions on </a:t>
            </a:r>
            <a:r>
              <a:rPr lang="en-SG" u="sng" dirty="0"/>
              <a:t>who can process</a:t>
            </a:r>
            <a:r>
              <a:rPr lang="en-SG" dirty="0"/>
              <a:t> their </a:t>
            </a:r>
            <a:r>
              <a:rPr lang="en-SG" b="1" dirty="0"/>
              <a:t>personal data</a:t>
            </a:r>
            <a:r>
              <a:rPr lang="en-SG" dirty="0"/>
              <a:t> and </a:t>
            </a:r>
            <a:r>
              <a:rPr lang="en-SG" u="sng" dirty="0"/>
              <a:t>for what purpose </a:t>
            </a:r>
          </a:p>
          <a:p>
            <a:r>
              <a:rPr lang="en-SG" dirty="0"/>
              <a:t>Ensure that </a:t>
            </a:r>
            <a:r>
              <a:rPr lang="en-SG" u="sng" dirty="0"/>
              <a:t>usage of users’ personal data is limited</a:t>
            </a:r>
            <a:r>
              <a:rPr lang="en-SG" dirty="0"/>
              <a:t> to the </a:t>
            </a:r>
            <a:r>
              <a:rPr lang="en-SG" b="1" dirty="0"/>
              <a:t>parties</a:t>
            </a:r>
            <a:r>
              <a:rPr lang="en-SG" dirty="0"/>
              <a:t> and </a:t>
            </a:r>
            <a:r>
              <a:rPr lang="en-SG" b="1" dirty="0"/>
              <a:t>purposes</a:t>
            </a:r>
            <a:r>
              <a:rPr lang="en-SG" dirty="0"/>
              <a:t> that they have consented to</a:t>
            </a:r>
          </a:p>
        </p:txBody>
      </p:sp>
    </p:spTree>
    <p:extLst>
      <p:ext uri="{BB962C8B-B14F-4D97-AF65-F5344CB8AC3E}">
        <p14:creationId xmlns:p14="http://schemas.microsoft.com/office/powerpoint/2010/main" val="24800184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5B7-3053-4AEE-BA9C-2A0C5994D538}"/>
              </a:ext>
            </a:extLst>
          </p:cNvPr>
          <p:cNvSpPr>
            <a:spLocks noGrp="1"/>
          </p:cNvSpPr>
          <p:nvPr>
            <p:ph type="title"/>
          </p:nvPr>
        </p:nvSpPr>
        <p:spPr/>
        <p:txBody>
          <a:bodyPr/>
          <a:lstStyle/>
          <a:p>
            <a:r>
              <a:rPr lang="en-SG" dirty="0"/>
              <a:t>Synthetic Data Generation</a:t>
            </a:r>
          </a:p>
        </p:txBody>
      </p:sp>
      <p:sp>
        <p:nvSpPr>
          <p:cNvPr id="3" name="Content Placeholder 2">
            <a:extLst>
              <a:ext uri="{FF2B5EF4-FFF2-40B4-BE49-F238E27FC236}">
                <a16:creationId xmlns:a16="http://schemas.microsoft.com/office/drawing/2014/main" id="{66590B37-19E1-46B5-AD29-5345472E615F}"/>
              </a:ext>
            </a:extLst>
          </p:cNvPr>
          <p:cNvSpPr>
            <a:spLocks noGrp="1"/>
          </p:cNvSpPr>
          <p:nvPr>
            <p:ph idx="1"/>
          </p:nvPr>
        </p:nvSpPr>
        <p:spPr/>
        <p:txBody>
          <a:bodyPr>
            <a:normAutofit fontScale="92500" lnSpcReduction="20000"/>
          </a:bodyPr>
          <a:lstStyle/>
          <a:p>
            <a:pPr marL="0" indent="0">
              <a:buNone/>
            </a:pPr>
            <a:r>
              <a:rPr lang="en-SG" dirty="0"/>
              <a:t>Definition:</a:t>
            </a:r>
          </a:p>
          <a:p>
            <a:pPr marL="457200" lvl="1" indent="0">
              <a:buNone/>
            </a:pPr>
            <a:r>
              <a:rPr lang="en-SG" dirty="0"/>
              <a:t>Synthetic dataset is a repository of data that is generated programmatically that attempts to model the original data but at the same time preserve privacy. This allows data mining to be done but with reduced risk of sacrificing privacy.</a:t>
            </a:r>
          </a:p>
          <a:p>
            <a:pPr marL="457200" lvl="1" indent="0">
              <a:buNone/>
            </a:pPr>
            <a:endParaRPr lang="en-SG" dirty="0"/>
          </a:p>
          <a:p>
            <a:pPr marL="0" indent="0">
              <a:buNone/>
            </a:pPr>
            <a:r>
              <a:rPr lang="en-SG" dirty="0"/>
              <a:t>Categories:</a:t>
            </a:r>
          </a:p>
          <a:p>
            <a:pPr lvl="1"/>
            <a:r>
              <a:rPr lang="en-SG" dirty="0"/>
              <a:t>Fully synthetic: </a:t>
            </a:r>
          </a:p>
          <a:p>
            <a:pPr marL="914400" lvl="2" indent="0">
              <a:buNone/>
            </a:pPr>
            <a:r>
              <a:rPr lang="en-SG" dirty="0"/>
              <a:t>Fully synthetic data generators identify the density function of attributes in the original data and estimate the parameters of these density functions. Then for each attribute, privacy protected series are generated by randomly picking up the values from the estimated density functions. </a:t>
            </a:r>
          </a:p>
          <a:p>
            <a:pPr lvl="1"/>
            <a:r>
              <a:rPr lang="en-SG" dirty="0"/>
              <a:t>Partially synthetic:</a:t>
            </a:r>
          </a:p>
          <a:p>
            <a:pPr marL="914400" lvl="2" indent="0">
              <a:buNone/>
            </a:pPr>
            <a:r>
              <a:rPr lang="en-SG" dirty="0"/>
              <a:t>Partially synthetic data generators replaces only values of the selected sensitive attribute with synthetic values. The original values are replaces only if it posses high risk of disclosure. Masking the original values with synthetic values prevents re-identification thus preserving privacy in the published data. </a:t>
            </a:r>
          </a:p>
          <a:p>
            <a:pPr marL="0" indent="0">
              <a:buNone/>
            </a:pPr>
            <a:endParaRPr lang="en-SG" dirty="0"/>
          </a:p>
        </p:txBody>
      </p:sp>
    </p:spTree>
    <p:extLst>
      <p:ext uri="{BB962C8B-B14F-4D97-AF65-F5344CB8AC3E}">
        <p14:creationId xmlns:p14="http://schemas.microsoft.com/office/powerpoint/2010/main" val="36151468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Synthetic Data Generation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793959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US" dirty="0"/>
              <a:t>Homomorphic encryption</a:t>
            </a:r>
            <a:endParaRPr lang="en-SG" dirty="0"/>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fontScale="85000" lnSpcReduction="20000"/>
          </a:bodyPr>
          <a:lstStyle/>
          <a:p>
            <a:pPr marL="285750" indent="-285750"/>
            <a:r>
              <a:rPr lang="en-US" sz="2000" dirty="0"/>
              <a:t>The purpose of homomorphic encryption is to allow computation on encrypted data. </a:t>
            </a:r>
          </a:p>
          <a:p>
            <a:pPr marL="285750" indent="-285750"/>
            <a:r>
              <a:rPr lang="en-US" sz="2000" dirty="0"/>
              <a:t>Thus data can remain confidential while it is processed, enabling useful tasks to be accomplished with data residing in untrusted environments. </a:t>
            </a:r>
          </a:p>
          <a:p>
            <a:pPr marL="285750" indent="-285750"/>
            <a:r>
              <a:rPr lang="en-US" sz="2000" dirty="0"/>
              <a:t>Example of Partially Homomorphic Encryption is the RSA algorithm where addition and multiplication could be done</a:t>
            </a:r>
          </a:p>
          <a:p>
            <a:pPr marL="285750" indent="-285750"/>
            <a:r>
              <a:rPr lang="en-US" sz="2000" dirty="0"/>
              <a:t>One of the recent Full Homomorphic Encryption is CKKS which supports rounding operations and is intended to be used for encrypted machine learning</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A verifiable fully homomorphic encryption scheme to secure big data in  cloud computing">
            <a:extLst>
              <a:ext uri="{FF2B5EF4-FFF2-40B4-BE49-F238E27FC236}">
                <a16:creationId xmlns:a16="http://schemas.microsoft.com/office/drawing/2014/main" id="{98775D94-CA8C-6042-8154-FC67AECAF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978" y="2405027"/>
            <a:ext cx="3975100"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805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Homomorphic encryption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742515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1F1B-E3B9-40A4-80E0-E96773F17219}"/>
              </a:ext>
            </a:extLst>
          </p:cNvPr>
          <p:cNvSpPr>
            <a:spLocks noGrp="1"/>
          </p:cNvSpPr>
          <p:nvPr>
            <p:ph type="title"/>
          </p:nvPr>
        </p:nvSpPr>
        <p:spPr/>
        <p:txBody>
          <a:bodyPr/>
          <a:lstStyle/>
          <a:p>
            <a:r>
              <a:rPr lang="en-SG" dirty="0"/>
              <a:t>Data Perturbation</a:t>
            </a:r>
          </a:p>
        </p:txBody>
      </p:sp>
      <p:sp>
        <p:nvSpPr>
          <p:cNvPr id="3" name="Content Placeholder 2">
            <a:extLst>
              <a:ext uri="{FF2B5EF4-FFF2-40B4-BE49-F238E27FC236}">
                <a16:creationId xmlns:a16="http://schemas.microsoft.com/office/drawing/2014/main" id="{B9E1E72B-07C5-4B09-BB55-6E823E81125C}"/>
              </a:ext>
            </a:extLst>
          </p:cNvPr>
          <p:cNvSpPr>
            <a:spLocks noGrp="1"/>
          </p:cNvSpPr>
          <p:nvPr>
            <p:ph idx="1"/>
          </p:nvPr>
        </p:nvSpPr>
        <p:spPr/>
        <p:txBody>
          <a:bodyPr/>
          <a:lstStyle/>
          <a:p>
            <a:pPr marL="0" indent="0">
              <a:buNone/>
            </a:pPr>
            <a:r>
              <a:rPr lang="en-US" dirty="0"/>
              <a:t>Definition:</a:t>
            </a:r>
          </a:p>
          <a:p>
            <a:pPr marL="457200" lvl="1" indent="0">
              <a:buNone/>
            </a:pPr>
            <a:r>
              <a:rPr lang="en-US" dirty="0"/>
              <a:t>Data perturbation is a data security technique that adds ‘noise’ to databases allowing individual record confidentiality.</a:t>
            </a:r>
          </a:p>
          <a:p>
            <a:pPr marL="457200" lvl="1" indent="0">
              <a:buNone/>
            </a:pPr>
            <a:endParaRPr lang="en-US" dirty="0"/>
          </a:p>
          <a:p>
            <a:pPr marL="0" indent="0">
              <a:buNone/>
            </a:pPr>
            <a:r>
              <a:rPr lang="en-US" dirty="0"/>
              <a:t>Categories:</a:t>
            </a:r>
          </a:p>
          <a:p>
            <a:pPr lvl="1"/>
            <a:r>
              <a:rPr lang="en-US" dirty="0"/>
              <a:t>Probability distribution perturbation: </a:t>
            </a:r>
          </a:p>
          <a:p>
            <a:pPr marL="914400" lvl="2" indent="0">
              <a:buNone/>
            </a:pPr>
            <a:r>
              <a:rPr lang="en-SG" dirty="0"/>
              <a:t>considers the selected data and replaces it from the same distribution sample or from the distribution itself</a:t>
            </a:r>
            <a:endParaRPr lang="en-US" dirty="0"/>
          </a:p>
          <a:p>
            <a:pPr lvl="1"/>
            <a:r>
              <a:rPr lang="en-US" dirty="0"/>
              <a:t>Value distortion perturbation :</a:t>
            </a:r>
          </a:p>
          <a:p>
            <a:pPr marL="914400" lvl="2" indent="0">
              <a:buNone/>
            </a:pPr>
            <a:r>
              <a:rPr lang="en-SG" dirty="0"/>
              <a:t>perturbs data by multiplicative or additive noise, or other randomized processes</a:t>
            </a:r>
          </a:p>
        </p:txBody>
      </p:sp>
    </p:spTree>
    <p:extLst>
      <p:ext uri="{BB962C8B-B14F-4D97-AF65-F5344CB8AC3E}">
        <p14:creationId xmlns:p14="http://schemas.microsoft.com/office/powerpoint/2010/main" val="42846324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Generalization</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a:bodyPr>
          <a:lstStyle/>
          <a:p>
            <a:r>
              <a:rPr lang="en-US" sz="2000" dirty="0"/>
              <a:t>replace a data value with a less precise one via binning, reformatting, rounding or truncating, which preserves data utility and protects against linkage attacks*</a:t>
            </a:r>
            <a:endParaRPr lang="en-SG" sz="2000" dirty="0"/>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DCE1D40E-47BC-449E-991B-BD4E28E6A5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0494" y="894764"/>
            <a:ext cx="4807347" cy="1922938"/>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2A97081F-9273-43A3-B6AC-CDE8E59B84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9984" y="4176340"/>
            <a:ext cx="4790206" cy="141311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8BB8D1-A90A-6141-99B0-CAB8E60CB5D1}"/>
              </a:ext>
            </a:extLst>
          </p:cNvPr>
          <p:cNvSpPr txBox="1"/>
          <p:nvPr/>
        </p:nvSpPr>
        <p:spPr>
          <a:xfrm>
            <a:off x="450166" y="5739618"/>
            <a:ext cx="4712677" cy="830997"/>
          </a:xfrm>
          <a:prstGeom prst="rect">
            <a:avLst/>
          </a:prstGeom>
          <a:noFill/>
        </p:spPr>
        <p:txBody>
          <a:bodyPr wrap="square" rtlCol="0">
            <a:spAutoFit/>
          </a:bodyPr>
          <a:lstStyle/>
          <a:p>
            <a:r>
              <a:rPr lang="en-US" sz="1200" dirty="0"/>
              <a:t>*linkage attacks: adversaries collect auxiliary information about a certain individual from multiple data sources and then combine that data to form a whole picture about their target, which is often an individual’s personally identifiable information.</a:t>
            </a:r>
          </a:p>
        </p:txBody>
      </p:sp>
    </p:spTree>
    <p:extLst>
      <p:ext uri="{BB962C8B-B14F-4D97-AF65-F5344CB8AC3E}">
        <p14:creationId xmlns:p14="http://schemas.microsoft.com/office/powerpoint/2010/main" val="2816465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SG" dirty="0"/>
              <a:t>Data swapping</a:t>
            </a:r>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a:bodyPr>
          <a:lstStyle/>
          <a:p>
            <a:r>
              <a:rPr lang="en-US" sz="2000"/>
              <a:t>interchanging values of individual records so that removes the relationship between the record and the respondent while still preserving some of the statistical frequency counts</a:t>
            </a:r>
            <a:endParaRPr lang="en-SG"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921CD1-4E71-4E44-B8A9-E00353B7070C}"/>
              </a:ext>
            </a:extLst>
          </p:cNvPr>
          <p:cNvPicPr>
            <a:picLocks noChangeAspect="1"/>
          </p:cNvPicPr>
          <p:nvPr/>
        </p:nvPicPr>
        <p:blipFill>
          <a:blip r:embed="rId2"/>
          <a:stretch>
            <a:fillRect/>
          </a:stretch>
        </p:blipFill>
        <p:spPr>
          <a:xfrm>
            <a:off x="5405862" y="2441711"/>
            <a:ext cx="6019331" cy="1971331"/>
          </a:xfrm>
          <a:prstGeom prst="rect">
            <a:avLst/>
          </a:prstGeom>
          <a:effectLst/>
        </p:spPr>
      </p:pic>
    </p:spTree>
    <p:extLst>
      <p:ext uri="{BB962C8B-B14F-4D97-AF65-F5344CB8AC3E}">
        <p14:creationId xmlns:p14="http://schemas.microsoft.com/office/powerpoint/2010/main" val="637305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Secure Multiparty Compute</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lnSpcReduction="10000"/>
          </a:bodyPr>
          <a:lstStyle/>
          <a:p>
            <a:r>
              <a:rPr lang="en-SG" sz="2000" dirty="0"/>
              <a:t>Secure multiparty computation (MPC / SMPC) is a cryptographic protocol that distributes a computation across multiple parties where no individual party can see the other parties’ data.</a:t>
            </a:r>
          </a:p>
          <a:p>
            <a:r>
              <a:rPr lang="en-SG" sz="2000" dirty="0"/>
              <a:t>In this simplified example (right), Allie, Brian and Caroline’s salaries are $100, $200 and $300 respectively. These are then broken down and distributed to 3 separate secret shares held by Allie, Brian and Caroline respectively. </a:t>
            </a:r>
          </a:p>
          <a:p>
            <a:r>
              <a:rPr lang="en-SG" sz="2000" dirty="0"/>
              <a:t>When held separately, the numbers are not useful, but when added up, it becomes useful.</a:t>
            </a:r>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BBB49B03-C300-7F4B-8BA7-3DD7B6457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199" y="1228515"/>
            <a:ext cx="4271889" cy="1255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69638F49-F514-1F4B-B012-6E80C0EC0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053" y="3866414"/>
            <a:ext cx="4124179" cy="203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23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3EC-856A-0649-A6A7-94DB7AEF7A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22BBBF-98FB-254C-AAEF-BA10DB135E32}"/>
              </a:ext>
            </a:extLst>
          </p:cNvPr>
          <p:cNvSpPr>
            <a:spLocks noGrp="1"/>
          </p:cNvSpPr>
          <p:nvPr>
            <p:ph idx="1"/>
          </p:nvPr>
        </p:nvSpPr>
        <p:spPr/>
        <p:txBody>
          <a:bodyPr/>
          <a:lstStyle/>
          <a:p>
            <a:r>
              <a:rPr lang="en-US" dirty="0"/>
              <a:t>Data is the </a:t>
            </a:r>
            <a:r>
              <a:rPr lang="en-US" b="1" dirty="0"/>
              <a:t>lifeblood of the digital economy and a digital government</a:t>
            </a:r>
            <a:r>
              <a:rPr lang="en-US" dirty="0"/>
              <a:t>. </a:t>
            </a:r>
          </a:p>
          <a:p>
            <a:r>
              <a:rPr lang="en-US" dirty="0"/>
              <a:t>Data privacy is an enabler that allows us to </a:t>
            </a:r>
            <a:r>
              <a:rPr lang="en-US" b="1" dirty="0"/>
              <a:t>use and share data as fully as possible</a:t>
            </a:r>
            <a:r>
              <a:rPr lang="en-US" dirty="0"/>
              <a:t> to provide better public services. </a:t>
            </a:r>
          </a:p>
          <a:p>
            <a:r>
              <a:rPr lang="en-US" dirty="0"/>
              <a:t>When in doubt, do check the relevant </a:t>
            </a:r>
            <a:r>
              <a:rPr lang="en-US" b="1" dirty="0"/>
              <a:t>policies in the IM8 </a:t>
            </a:r>
            <a:r>
              <a:rPr lang="en-US" dirty="0"/>
              <a:t>and </a:t>
            </a:r>
            <a:r>
              <a:rPr lang="en-US" b="1" dirty="0"/>
              <a:t>obligations in the PDPA</a:t>
            </a:r>
            <a:r>
              <a:rPr lang="en-US" dirty="0"/>
              <a:t>.</a:t>
            </a:r>
          </a:p>
        </p:txBody>
      </p:sp>
    </p:spTree>
    <p:extLst>
      <p:ext uri="{BB962C8B-B14F-4D97-AF65-F5344CB8AC3E}">
        <p14:creationId xmlns:p14="http://schemas.microsoft.com/office/powerpoint/2010/main" val="2836831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A6A21D-9EC0-A545-9D16-BBC146DA7A6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Questions?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estion mark">
            <a:extLst>
              <a:ext uri="{FF2B5EF4-FFF2-40B4-BE49-F238E27FC236}">
                <a16:creationId xmlns:a16="http://schemas.microsoft.com/office/drawing/2014/main" id="{1A2F719C-DAB7-4636-90B5-4FB82A97BB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8821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PII vs Personal Data</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31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10743</TotalTime>
  <Words>6724</Words>
  <Application>Microsoft Macintosh PowerPoint</Application>
  <PresentationFormat>Widescreen</PresentationFormat>
  <Paragraphs>577</Paragraphs>
  <Slides>89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89</vt:i4>
      </vt:variant>
    </vt:vector>
  </HeadingPairs>
  <TitlesOfParts>
    <vt:vector size="93" baseType="lpstr">
      <vt:lpstr>Arial</vt:lpstr>
      <vt:lpstr>Calibri</vt:lpstr>
      <vt:lpstr>Calibri Light</vt:lpstr>
      <vt:lpstr>Office Theme</vt:lpstr>
      <vt:lpstr>Data Privacy Workshop</vt:lpstr>
      <vt:lpstr>Why is Data Privacy Important to Us?</vt:lpstr>
      <vt:lpstr>Contents</vt:lpstr>
      <vt:lpstr>Introduction</vt:lpstr>
      <vt:lpstr>What is Data Privacy?</vt:lpstr>
      <vt:lpstr>What is Data Privacy?</vt:lpstr>
      <vt:lpstr>What is Data Privacy?</vt:lpstr>
      <vt:lpstr>What is Data Privacy? (In our own words)</vt:lpstr>
      <vt:lpstr>PII vs Personal Data</vt:lpstr>
      <vt:lpstr>Personally identifiable information (PII) vs Personal Data</vt:lpstr>
      <vt:lpstr>Personally identifiable information (PII) vs Personal Data (Our definition)</vt:lpstr>
      <vt:lpstr>Personally identifiable information (PII) vs Personal Data</vt:lpstr>
      <vt:lpstr>Data Privacy Regulations</vt:lpstr>
      <vt:lpstr>Data Privacy Regulations</vt:lpstr>
      <vt:lpstr>Data Privacy Regulations – PDPA Obligations</vt:lpstr>
      <vt:lpstr>Data Privacy Regulations – PDPA Obligations</vt:lpstr>
      <vt:lpstr>Data Privacy Regulations – IM8 equivalent</vt:lpstr>
      <vt:lpstr>Links and resources</vt:lpstr>
      <vt:lpstr>Discuss: What are the PDPA Obligations before, on and after collection of personal data?  </vt:lpstr>
      <vt:lpstr>Case Study A (15mins)</vt:lpstr>
      <vt:lpstr>Case Study A (potential solution)</vt:lpstr>
      <vt:lpstr>Case Study A (potential solution - continued)</vt:lpstr>
      <vt:lpstr>PSDSRC Report and its Recommendations</vt:lpstr>
      <vt:lpstr>Public Sector Data Security Review Committee (PSDSRC) Report</vt:lpstr>
      <vt:lpstr>Public Sector Data Security Review Committee (PSDSRC) Report</vt:lpstr>
      <vt:lpstr>PowerPoint Presentation</vt:lpstr>
      <vt:lpstr>P1 – Collect datasets only where necessary</vt:lpstr>
      <vt:lpstr>P2 – Limit retention period of data</vt:lpstr>
      <vt:lpstr>P3 – Isolated secure environments for third parties and privileged users</vt:lpstr>
      <vt:lpstr>P4 – Access data by queries instead of data dumps</vt:lpstr>
      <vt:lpstr>P5 – Access sensitive files on secured platforms</vt:lpstr>
      <vt:lpstr>T1 – Volume limited and time limited data access</vt:lpstr>
      <vt:lpstr>T2 – Automatic Identity and Access Management (IAM) tools</vt:lpstr>
      <vt:lpstr>P6 – Limit and monitor authorized and privileged access</vt:lpstr>
      <vt:lpstr>Case study B (15mins)</vt:lpstr>
      <vt:lpstr>Case study B (Potential Solution)</vt:lpstr>
      <vt:lpstr>PowerPoint Presentation</vt:lpstr>
      <vt:lpstr>P7 – Maintain data lineage</vt:lpstr>
      <vt:lpstr>T3 – Digital watermarking of file</vt:lpstr>
      <vt:lpstr>Digital watermarking of file</vt:lpstr>
      <vt:lpstr>T3 – Digital watermarking of file</vt:lpstr>
      <vt:lpstr>T4 – Enhanced logging and active monitoring of data access</vt:lpstr>
      <vt:lpstr>T5 – Email data protection tool</vt:lpstr>
      <vt:lpstr>T5 – Email data protection tool</vt:lpstr>
      <vt:lpstr>T6 – Data loss protection tool</vt:lpstr>
      <vt:lpstr>PowerPoint Presentation</vt:lpstr>
      <vt:lpstr>T7 – Hashing with salt*</vt:lpstr>
      <vt:lpstr>Hashing with salt</vt:lpstr>
      <vt:lpstr>Hashing algorithms at a glance</vt:lpstr>
      <vt:lpstr>T7 – Hashing with salt</vt:lpstr>
      <vt:lpstr>T8 – Tokenization*</vt:lpstr>
      <vt:lpstr>Tokenization</vt:lpstr>
      <vt:lpstr>T8 – Tokenization</vt:lpstr>
      <vt:lpstr>T9 – Field-level encryption*</vt:lpstr>
      <vt:lpstr>Encryption basics</vt:lpstr>
      <vt:lpstr>T9 – Field-level encryption (symmetric key)</vt:lpstr>
      <vt:lpstr>P8 – Manage keys to data protection technical safeguards </vt:lpstr>
      <vt:lpstr>T10 – Obfuscation/ masking/ removal of entity attributes*</vt:lpstr>
      <vt:lpstr>T11 – Dataset partitioning</vt:lpstr>
      <vt:lpstr>T12 – Password protecting and encrypting files</vt:lpstr>
      <vt:lpstr>P9 – Securely distribute passwords out-of-band</vt:lpstr>
      <vt:lpstr>T13 – Data file integrity verification</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T13 – Data file integrity verification</vt:lpstr>
      <vt:lpstr>P10 – Distribute files through appropriate secure channels</vt:lpstr>
      <vt:lpstr>Quiz time</vt:lpstr>
      <vt:lpstr>Data Anonymization Concepts and Methods</vt:lpstr>
      <vt:lpstr>Data Anonymization Concepts and Methods</vt:lpstr>
      <vt:lpstr>Concepts</vt:lpstr>
      <vt:lpstr>K-Anonymity</vt:lpstr>
      <vt:lpstr>K-Anonymity</vt:lpstr>
      <vt:lpstr>Differential privacy (ϵ)</vt:lpstr>
      <vt:lpstr>Differential privacy</vt:lpstr>
      <vt:lpstr>Other techniques not explicitly specified in PSDSRC 2019</vt:lpstr>
      <vt:lpstr>Format Preserving Encryption (FPE)</vt:lpstr>
      <vt:lpstr>Format Preserving Encryption (FPE)</vt:lpstr>
      <vt:lpstr>Synthetic Data Generation</vt:lpstr>
      <vt:lpstr>Synthetic Data Generation</vt:lpstr>
      <vt:lpstr>Homomorphic encryption</vt:lpstr>
      <vt:lpstr>Homomorphic encryption</vt:lpstr>
      <vt:lpstr>Data Perturbation</vt:lpstr>
      <vt:lpstr>Generalization</vt:lpstr>
      <vt:lpstr>Data swapping</vt:lpstr>
      <vt:lpstr>Secure Multiparty Compute</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Workshop</dc:title>
  <dc:creator>Teo Xue Jun</dc:creator>
  <cp:lastModifiedBy>Teo Xue Jun</cp:lastModifiedBy>
  <cp:revision>1</cp:revision>
  <dcterms:created xsi:type="dcterms:W3CDTF">2020-11-12T08:24:09Z</dcterms:created>
  <dcterms:modified xsi:type="dcterms:W3CDTF">2021-01-19T03:09:25Z</dcterms:modified>
</cp:coreProperties>
</file>