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Sniglet"/>
      <p:regular r:id="rId32"/>
    </p:embeddedFont>
    <p:embeddedFont>
      <p:font typeface="Walter Turncoat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590E39-B46F-4E22-8B92-D2C6524FA950}">
  <a:tblStyle styleId="{65590E39-B46F-4E22-8B92-D2C6524FA9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WalterTurncoat-regular.fntdata"/><Relationship Id="rId10" Type="http://schemas.openxmlformats.org/officeDocument/2006/relationships/slide" Target="slides/slide5.xml"/><Relationship Id="rId32" Type="http://schemas.openxmlformats.org/officeDocument/2006/relationships/font" Target="fonts/Snigle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d2f041e3f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7d2f041e3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35ee01a1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35ee01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d35ee01a1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d35ee01a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d35ee01a1_1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d35ee01a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d35ee01a1_1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d35ee01a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d35ee01a1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d35ee01a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d35ee01a1_1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d35ee01a1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d35ee01a1_1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d35ee01a1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d389b0036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d389b00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d35ee01a1_1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d35ee01a1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d35ee01a1_1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d35ee01a1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2f041e3f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d2f041e3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d389b0036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d389b003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d35ee01a1_1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d35ee01a1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d35ee01a1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d35ee01a1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d35ee01a1_1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d35ee01a1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d389b0036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d389b003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d389b0036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d389b003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d35ee01a1_1_2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d35ee01a1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2f041e3f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2f041e3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35ee01a1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35ee01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2f041e3f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2f041e3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34839402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348394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3483940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34839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34839402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348394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d35ee01a1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d35ee01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cadmusthefounder/flask_tutori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hyperlink" Target="https://lucumr.pocoo.org/2010/4/3/april-1st-post-morte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repl.it/languages/python3" TargetMode="External"/><Relationship Id="rId4" Type="http://schemas.openxmlformats.org/officeDocument/2006/relationships/hyperlink" Target="https://www.getpostman.com/downloads/" TargetMode="External"/><Relationship Id="rId5" Type="http://schemas.openxmlformats.org/officeDocument/2006/relationships/hyperlink" Target="https://justflipacoin.com/?c=blac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080/hello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1374900" y="1944200"/>
            <a:ext cx="6394200" cy="115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Backend </a:t>
            </a:r>
            <a:r>
              <a:rPr lang="en">
                <a:solidFill>
                  <a:srgbClr val="F1C232"/>
                </a:solidFill>
              </a:rPr>
              <a:t>101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5614325" y="2049700"/>
            <a:ext cx="1305899" cy="897176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/>
        </p:nvSpPr>
        <p:spPr>
          <a:xfrm>
            <a:off x="5134625" y="3015200"/>
            <a:ext cx="1909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presentation by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Charlton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825" y="3166048"/>
            <a:ext cx="2027175" cy="17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358325" y="1135075"/>
            <a:ext cx="68109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Client: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Mary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Scenario: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Due to an 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unforeseen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population explosion, Mary now finds it tough to manage her 1000+ lambs! Not only do they look alike, each of them has their own set of unique characteristics which she has to tend to on an individual basis. She would like a </a:t>
            </a:r>
            <a:r>
              <a:rPr lang="en" sz="18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Lamb Management System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, which keeps track of their personal particulars. She would also like to add and remove lambs from the system, as well as to update their personal information.</a:t>
            </a:r>
            <a:endParaRPr sz="1800"/>
          </a:p>
        </p:txBody>
      </p:sp>
      <p:sp>
        <p:nvSpPr>
          <p:cNvPr id="223" name="Google Shape;223;p20"/>
          <p:cNvSpPr txBox="1"/>
          <p:nvPr/>
        </p:nvSpPr>
        <p:spPr>
          <a:xfrm>
            <a:off x="98350" y="196675"/>
            <a:ext cx="66531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Real World Project</a:t>
            </a:r>
            <a:endParaRPr sz="4800"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/>
        </p:nvSpPr>
        <p:spPr>
          <a:xfrm>
            <a:off x="98350" y="196675"/>
            <a:ext cx="6653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What are</a:t>
            </a:r>
            <a:r>
              <a:rPr lang="en" sz="30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Relational Databases?</a:t>
            </a:r>
            <a:endParaRPr sz="3000">
              <a:solidFill>
                <a:srgbClr val="F1C232"/>
              </a:solidFill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281450" y="1119350"/>
            <a:ext cx="8397500" cy="1111549"/>
            <a:chOff x="281450" y="1119350"/>
            <a:chExt cx="8397500" cy="1111549"/>
          </a:xfrm>
        </p:grpSpPr>
        <p:pic>
          <p:nvPicPr>
            <p:cNvPr id="230" name="Google Shape;23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450" y="1119350"/>
              <a:ext cx="1111549" cy="1111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05763" y="1119350"/>
              <a:ext cx="1111549" cy="1111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1"/>
            <p:cNvSpPr txBox="1"/>
            <p:nvPr/>
          </p:nvSpPr>
          <p:spPr>
            <a:xfrm>
              <a:off x="5245450" y="1453075"/>
              <a:ext cx="34335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think of them as </a:t>
              </a:r>
              <a:r>
                <a:rPr lang="en" sz="1200">
                  <a:solidFill>
                    <a:srgbClr val="C27BA0"/>
                  </a:solidFill>
                  <a:latin typeface="Sniglet"/>
                  <a:ea typeface="Sniglet"/>
                  <a:cs typeface="Sniglet"/>
                  <a:sym typeface="Sniglet"/>
                </a:rPr>
                <a:t>magically-linked 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spreadsheets!</a:t>
              </a:r>
              <a:endParaRPr/>
            </a:p>
          </p:txBody>
        </p:sp>
        <p:grpSp>
          <p:nvGrpSpPr>
            <p:cNvPr id="233" name="Google Shape;233;p21"/>
            <p:cNvGrpSpPr/>
            <p:nvPr/>
          </p:nvGrpSpPr>
          <p:grpSpPr>
            <a:xfrm>
              <a:off x="1566331" y="1599924"/>
              <a:ext cx="393457" cy="292500"/>
              <a:chOff x="271125" y="812725"/>
              <a:chExt cx="766525" cy="221725"/>
            </a:xfrm>
          </p:grpSpPr>
          <p:sp>
            <p:nvSpPr>
              <p:cNvPr id="234" name="Google Shape;234;p21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rect b="b" l="l" r="r" t="t"/>
                <a:pathLst>
                  <a:path extrusionOk="0" h="2831" w="27831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C27B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rect b="b" l="l" r="r" t="t"/>
                <a:pathLst>
                  <a:path extrusionOk="0" h="8869" w="7171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C27B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" name="Google Shape;236;p21"/>
            <p:cNvSpPr txBox="1"/>
            <p:nvPr/>
          </p:nvSpPr>
          <p:spPr>
            <a:xfrm>
              <a:off x="1433350" y="1190400"/>
              <a:ext cx="6237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27BA0"/>
                  </a:solidFill>
                  <a:latin typeface="Sniglet"/>
                  <a:ea typeface="Sniglet"/>
                  <a:cs typeface="Sniglet"/>
                  <a:sym typeface="Sniglet"/>
                </a:rPr>
                <a:t>magic</a:t>
              </a:r>
              <a:endParaRPr/>
            </a:p>
          </p:txBody>
        </p:sp>
        <p:pic>
          <p:nvPicPr>
            <p:cNvPr id="237" name="Google Shape;23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8438" y="1119350"/>
              <a:ext cx="1111549" cy="11115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8" name="Google Shape;238;p21"/>
            <p:cNvGrpSpPr/>
            <p:nvPr/>
          </p:nvGrpSpPr>
          <p:grpSpPr>
            <a:xfrm>
              <a:off x="3399006" y="1599924"/>
              <a:ext cx="393457" cy="292500"/>
              <a:chOff x="271125" y="812725"/>
              <a:chExt cx="766525" cy="221725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rect b="b" l="l" r="r" t="t"/>
                <a:pathLst>
                  <a:path extrusionOk="0" h="2831" w="27831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C27B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rect b="b" l="l" r="r" t="t"/>
                <a:pathLst>
                  <a:path extrusionOk="0" h="8869" w="7171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C27B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21"/>
            <p:cNvSpPr txBox="1"/>
            <p:nvPr/>
          </p:nvSpPr>
          <p:spPr>
            <a:xfrm>
              <a:off x="3266025" y="1190400"/>
              <a:ext cx="6237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27BA0"/>
                  </a:solidFill>
                  <a:latin typeface="Sniglet"/>
                  <a:ea typeface="Sniglet"/>
                  <a:cs typeface="Sniglet"/>
                  <a:sym typeface="Sniglet"/>
                </a:rPr>
                <a:t>magic</a:t>
              </a:r>
              <a:endParaRPr/>
            </a:p>
          </p:txBody>
        </p:sp>
      </p:grpSp>
      <p:sp>
        <p:nvSpPr>
          <p:cNvPr id="242" name="Google Shape;242;p21"/>
          <p:cNvSpPr txBox="1"/>
          <p:nvPr/>
        </p:nvSpPr>
        <p:spPr>
          <a:xfrm>
            <a:off x="281450" y="2484925"/>
            <a:ext cx="7615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Relational Databases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requires a special language called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Structured Query Language (SQL) 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to interact with it.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281438" y="2893450"/>
            <a:ext cx="34860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SELECT DISTINCT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salary 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employee a 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WHERE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3 &gt;= (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SELECT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Count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DISTINCT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salary) 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employee b 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WHERE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a.salary &lt;= b.salary) 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ORDER  BY 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a.salary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DESC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; 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44" name="Google Shape;244;p21"/>
          <p:cNvGrpSpPr/>
          <p:nvPr/>
        </p:nvGrpSpPr>
        <p:grpSpPr>
          <a:xfrm>
            <a:off x="3498975" y="3071125"/>
            <a:ext cx="1322100" cy="766798"/>
            <a:chOff x="3498975" y="3071125"/>
            <a:chExt cx="1322100" cy="766798"/>
          </a:xfrm>
        </p:grpSpPr>
        <p:grpSp>
          <p:nvGrpSpPr>
            <p:cNvPr id="245" name="Google Shape;245;p21"/>
            <p:cNvGrpSpPr/>
            <p:nvPr/>
          </p:nvGrpSpPr>
          <p:grpSpPr>
            <a:xfrm>
              <a:off x="3620688" y="3545424"/>
              <a:ext cx="1078654" cy="292500"/>
              <a:chOff x="271125" y="812725"/>
              <a:chExt cx="766525" cy="221725"/>
            </a:xfrm>
          </p:grpSpPr>
          <p:sp>
            <p:nvSpPr>
              <p:cNvPr id="246" name="Google Shape;246;p21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rect b="b" l="l" r="r" t="t"/>
                <a:pathLst>
                  <a:path extrusionOk="0" h="2831" w="27831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C27B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rect b="b" l="l" r="r" t="t"/>
                <a:pathLst>
                  <a:path extrusionOk="0" h="8869" w="7171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C27B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" name="Google Shape;248;p21"/>
            <p:cNvSpPr txBox="1"/>
            <p:nvPr/>
          </p:nvSpPr>
          <p:spPr>
            <a:xfrm>
              <a:off x="3498975" y="3071125"/>
              <a:ext cx="13221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in layman terms</a:t>
              </a:r>
              <a:endParaRPr/>
            </a:p>
          </p:txBody>
        </p:sp>
      </p:grpSp>
      <p:sp>
        <p:nvSpPr>
          <p:cNvPr id="249" name="Google Shape;249;p21"/>
          <p:cNvSpPr txBox="1"/>
          <p:nvPr/>
        </p:nvSpPr>
        <p:spPr>
          <a:xfrm>
            <a:off x="4934500" y="3411175"/>
            <a:ext cx="39489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get the 3 highest paid employees from Employee table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2"/>
          <p:cNvGrpSpPr/>
          <p:nvPr/>
        </p:nvGrpSpPr>
        <p:grpSpPr>
          <a:xfrm>
            <a:off x="508050" y="998950"/>
            <a:ext cx="7505225" cy="1601300"/>
            <a:chOff x="508050" y="998950"/>
            <a:chExt cx="7505225" cy="1601300"/>
          </a:xfrm>
        </p:grpSpPr>
        <p:sp>
          <p:nvSpPr>
            <p:cNvPr id="255" name="Google Shape;255;p22"/>
            <p:cNvSpPr txBox="1"/>
            <p:nvPr/>
          </p:nvSpPr>
          <p:spPr>
            <a:xfrm>
              <a:off x="508050" y="1440500"/>
              <a:ext cx="44817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Fact:</a:t>
              </a:r>
              <a:r>
                <a:rPr lang="en" sz="3000">
                  <a:solidFill>
                    <a:schemeClr val="lt1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 no one likes SQL</a:t>
              </a:r>
              <a:endParaRPr sz="3000">
                <a:solidFill>
                  <a:srgbClr val="F1C232"/>
                </a:solidFill>
              </a:endParaRPr>
            </a:p>
          </p:txBody>
        </p:sp>
        <p:pic>
          <p:nvPicPr>
            <p:cNvPr id="256" name="Google Shape;25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3775" y="998950"/>
              <a:ext cx="2859500" cy="1601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22"/>
          <p:cNvGrpSpPr/>
          <p:nvPr/>
        </p:nvGrpSpPr>
        <p:grpSpPr>
          <a:xfrm>
            <a:off x="508050" y="3026050"/>
            <a:ext cx="8035800" cy="1468500"/>
            <a:chOff x="508050" y="3026050"/>
            <a:chExt cx="8035800" cy="1468500"/>
          </a:xfrm>
        </p:grpSpPr>
        <p:sp>
          <p:nvSpPr>
            <p:cNvPr id="258" name="Google Shape;258;p22"/>
            <p:cNvSpPr txBox="1"/>
            <p:nvPr/>
          </p:nvSpPr>
          <p:spPr>
            <a:xfrm>
              <a:off x="508050" y="3026050"/>
              <a:ext cx="8035800" cy="14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Thankfully, </a:t>
              </a:r>
              <a:r>
                <a:rPr lang="en" sz="3000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SQLAlchemy</a:t>
              </a:r>
              <a:r>
                <a:rPr lang="en" sz="3000">
                  <a:solidFill>
                    <a:schemeClr val="lt1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 help us convert Python code to SQL behind the scenes!</a:t>
              </a:r>
              <a:endParaRPr sz="3000"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7593286" y="3739664"/>
              <a:ext cx="346227" cy="348325"/>
            </a:xfrm>
            <a:custGeom>
              <a:rect b="b" l="l" r="r" t="t"/>
              <a:pathLst>
                <a:path extrusionOk="0" h="15938" w="15842">
                  <a:moveTo>
                    <a:pt x="4794" y="7470"/>
                  </a:moveTo>
                  <a:lnTo>
                    <a:pt x="4867" y="7495"/>
                  </a:lnTo>
                  <a:lnTo>
                    <a:pt x="4940" y="7543"/>
                  </a:lnTo>
                  <a:lnTo>
                    <a:pt x="4989" y="7616"/>
                  </a:lnTo>
                  <a:lnTo>
                    <a:pt x="5013" y="7714"/>
                  </a:lnTo>
                  <a:lnTo>
                    <a:pt x="5013" y="7787"/>
                  </a:lnTo>
                  <a:lnTo>
                    <a:pt x="4989" y="7908"/>
                  </a:lnTo>
                  <a:lnTo>
                    <a:pt x="4916" y="7981"/>
                  </a:lnTo>
                  <a:lnTo>
                    <a:pt x="4843" y="8054"/>
                  </a:lnTo>
                  <a:lnTo>
                    <a:pt x="4721" y="8079"/>
                  </a:lnTo>
                  <a:lnTo>
                    <a:pt x="4600" y="8054"/>
                  </a:lnTo>
                  <a:lnTo>
                    <a:pt x="4527" y="7981"/>
                  </a:lnTo>
                  <a:lnTo>
                    <a:pt x="4454" y="7908"/>
                  </a:lnTo>
                  <a:lnTo>
                    <a:pt x="4429" y="7787"/>
                  </a:lnTo>
                  <a:lnTo>
                    <a:pt x="4454" y="7665"/>
                  </a:lnTo>
                  <a:lnTo>
                    <a:pt x="4527" y="7543"/>
                  </a:lnTo>
                  <a:lnTo>
                    <a:pt x="4600" y="7495"/>
                  </a:lnTo>
                  <a:lnTo>
                    <a:pt x="4697" y="7470"/>
                  </a:lnTo>
                  <a:close/>
                  <a:moveTo>
                    <a:pt x="11169" y="7470"/>
                  </a:moveTo>
                  <a:lnTo>
                    <a:pt x="11242" y="7495"/>
                  </a:lnTo>
                  <a:lnTo>
                    <a:pt x="11315" y="7543"/>
                  </a:lnTo>
                  <a:lnTo>
                    <a:pt x="11364" y="7616"/>
                  </a:lnTo>
                  <a:lnTo>
                    <a:pt x="11388" y="7714"/>
                  </a:lnTo>
                  <a:lnTo>
                    <a:pt x="11388" y="7787"/>
                  </a:lnTo>
                  <a:lnTo>
                    <a:pt x="11364" y="7908"/>
                  </a:lnTo>
                  <a:lnTo>
                    <a:pt x="11291" y="7981"/>
                  </a:lnTo>
                  <a:lnTo>
                    <a:pt x="11218" y="8054"/>
                  </a:lnTo>
                  <a:lnTo>
                    <a:pt x="11096" y="8079"/>
                  </a:lnTo>
                  <a:lnTo>
                    <a:pt x="10975" y="8054"/>
                  </a:lnTo>
                  <a:lnTo>
                    <a:pt x="10902" y="7981"/>
                  </a:lnTo>
                  <a:lnTo>
                    <a:pt x="10829" y="7908"/>
                  </a:lnTo>
                  <a:lnTo>
                    <a:pt x="10804" y="7787"/>
                  </a:lnTo>
                  <a:lnTo>
                    <a:pt x="10829" y="7665"/>
                  </a:lnTo>
                  <a:lnTo>
                    <a:pt x="10902" y="7543"/>
                  </a:lnTo>
                  <a:lnTo>
                    <a:pt x="10975" y="7495"/>
                  </a:lnTo>
                  <a:lnTo>
                    <a:pt x="11072" y="7470"/>
                  </a:lnTo>
                  <a:close/>
                  <a:moveTo>
                    <a:pt x="4770" y="7081"/>
                  </a:moveTo>
                  <a:lnTo>
                    <a:pt x="4600" y="7105"/>
                  </a:lnTo>
                  <a:lnTo>
                    <a:pt x="4429" y="7178"/>
                  </a:lnTo>
                  <a:lnTo>
                    <a:pt x="4308" y="7300"/>
                  </a:lnTo>
                  <a:lnTo>
                    <a:pt x="4186" y="7446"/>
                  </a:lnTo>
                  <a:lnTo>
                    <a:pt x="4113" y="7568"/>
                  </a:lnTo>
                  <a:lnTo>
                    <a:pt x="4064" y="7714"/>
                  </a:lnTo>
                  <a:lnTo>
                    <a:pt x="4016" y="7835"/>
                  </a:lnTo>
                  <a:lnTo>
                    <a:pt x="4016" y="7981"/>
                  </a:lnTo>
                  <a:lnTo>
                    <a:pt x="3967" y="8225"/>
                  </a:lnTo>
                  <a:lnTo>
                    <a:pt x="3967" y="8395"/>
                  </a:lnTo>
                  <a:lnTo>
                    <a:pt x="4016" y="8565"/>
                  </a:lnTo>
                  <a:lnTo>
                    <a:pt x="4064" y="8711"/>
                  </a:lnTo>
                  <a:lnTo>
                    <a:pt x="4162" y="8833"/>
                  </a:lnTo>
                  <a:lnTo>
                    <a:pt x="4259" y="8955"/>
                  </a:lnTo>
                  <a:lnTo>
                    <a:pt x="4381" y="9028"/>
                  </a:lnTo>
                  <a:lnTo>
                    <a:pt x="4527" y="9101"/>
                  </a:lnTo>
                  <a:lnTo>
                    <a:pt x="4697" y="9149"/>
                  </a:lnTo>
                  <a:lnTo>
                    <a:pt x="4892" y="9174"/>
                  </a:lnTo>
                  <a:lnTo>
                    <a:pt x="5062" y="9149"/>
                  </a:lnTo>
                  <a:lnTo>
                    <a:pt x="5232" y="9101"/>
                  </a:lnTo>
                  <a:lnTo>
                    <a:pt x="5378" y="9028"/>
                  </a:lnTo>
                  <a:lnTo>
                    <a:pt x="5500" y="8930"/>
                  </a:lnTo>
                  <a:lnTo>
                    <a:pt x="5622" y="8809"/>
                  </a:lnTo>
                  <a:lnTo>
                    <a:pt x="5719" y="8663"/>
                  </a:lnTo>
                  <a:lnTo>
                    <a:pt x="5792" y="8517"/>
                  </a:lnTo>
                  <a:lnTo>
                    <a:pt x="5841" y="8346"/>
                  </a:lnTo>
                  <a:lnTo>
                    <a:pt x="5865" y="8176"/>
                  </a:lnTo>
                  <a:lnTo>
                    <a:pt x="5841" y="8006"/>
                  </a:lnTo>
                  <a:lnTo>
                    <a:pt x="5816" y="7835"/>
                  </a:lnTo>
                  <a:lnTo>
                    <a:pt x="5768" y="7689"/>
                  </a:lnTo>
                  <a:lnTo>
                    <a:pt x="5695" y="7519"/>
                  </a:lnTo>
                  <a:lnTo>
                    <a:pt x="5573" y="7397"/>
                  </a:lnTo>
                  <a:lnTo>
                    <a:pt x="5427" y="7251"/>
                  </a:lnTo>
                  <a:lnTo>
                    <a:pt x="5281" y="7154"/>
                  </a:lnTo>
                  <a:lnTo>
                    <a:pt x="5111" y="7105"/>
                  </a:lnTo>
                  <a:lnTo>
                    <a:pt x="4940" y="7081"/>
                  </a:lnTo>
                  <a:close/>
                  <a:moveTo>
                    <a:pt x="11145" y="7081"/>
                  </a:moveTo>
                  <a:lnTo>
                    <a:pt x="10975" y="7105"/>
                  </a:lnTo>
                  <a:lnTo>
                    <a:pt x="10804" y="7178"/>
                  </a:lnTo>
                  <a:lnTo>
                    <a:pt x="10683" y="7300"/>
                  </a:lnTo>
                  <a:lnTo>
                    <a:pt x="10561" y="7446"/>
                  </a:lnTo>
                  <a:lnTo>
                    <a:pt x="10488" y="7568"/>
                  </a:lnTo>
                  <a:lnTo>
                    <a:pt x="10439" y="7714"/>
                  </a:lnTo>
                  <a:lnTo>
                    <a:pt x="10391" y="7835"/>
                  </a:lnTo>
                  <a:lnTo>
                    <a:pt x="10391" y="7981"/>
                  </a:lnTo>
                  <a:lnTo>
                    <a:pt x="10342" y="8225"/>
                  </a:lnTo>
                  <a:lnTo>
                    <a:pt x="10342" y="8395"/>
                  </a:lnTo>
                  <a:lnTo>
                    <a:pt x="10391" y="8565"/>
                  </a:lnTo>
                  <a:lnTo>
                    <a:pt x="10439" y="8711"/>
                  </a:lnTo>
                  <a:lnTo>
                    <a:pt x="10537" y="8833"/>
                  </a:lnTo>
                  <a:lnTo>
                    <a:pt x="10634" y="8955"/>
                  </a:lnTo>
                  <a:lnTo>
                    <a:pt x="10756" y="9028"/>
                  </a:lnTo>
                  <a:lnTo>
                    <a:pt x="10902" y="9101"/>
                  </a:lnTo>
                  <a:lnTo>
                    <a:pt x="11072" y="9149"/>
                  </a:lnTo>
                  <a:lnTo>
                    <a:pt x="11267" y="9174"/>
                  </a:lnTo>
                  <a:lnTo>
                    <a:pt x="11437" y="9149"/>
                  </a:lnTo>
                  <a:lnTo>
                    <a:pt x="11607" y="9101"/>
                  </a:lnTo>
                  <a:lnTo>
                    <a:pt x="11753" y="9028"/>
                  </a:lnTo>
                  <a:lnTo>
                    <a:pt x="11875" y="8930"/>
                  </a:lnTo>
                  <a:lnTo>
                    <a:pt x="11997" y="8809"/>
                  </a:lnTo>
                  <a:lnTo>
                    <a:pt x="12094" y="8663"/>
                  </a:lnTo>
                  <a:lnTo>
                    <a:pt x="12167" y="8517"/>
                  </a:lnTo>
                  <a:lnTo>
                    <a:pt x="12216" y="8346"/>
                  </a:lnTo>
                  <a:lnTo>
                    <a:pt x="12240" y="8176"/>
                  </a:lnTo>
                  <a:lnTo>
                    <a:pt x="12216" y="8006"/>
                  </a:lnTo>
                  <a:lnTo>
                    <a:pt x="12191" y="7835"/>
                  </a:lnTo>
                  <a:lnTo>
                    <a:pt x="12143" y="7689"/>
                  </a:lnTo>
                  <a:lnTo>
                    <a:pt x="12070" y="7519"/>
                  </a:lnTo>
                  <a:lnTo>
                    <a:pt x="11948" y="7397"/>
                  </a:lnTo>
                  <a:lnTo>
                    <a:pt x="11802" y="7251"/>
                  </a:lnTo>
                  <a:lnTo>
                    <a:pt x="11656" y="7154"/>
                  </a:lnTo>
                  <a:lnTo>
                    <a:pt x="11486" y="7105"/>
                  </a:lnTo>
                  <a:lnTo>
                    <a:pt x="11315" y="7081"/>
                  </a:lnTo>
                  <a:close/>
                  <a:moveTo>
                    <a:pt x="11972" y="10925"/>
                  </a:moveTo>
                  <a:lnTo>
                    <a:pt x="11875" y="10974"/>
                  </a:lnTo>
                  <a:lnTo>
                    <a:pt x="11778" y="11047"/>
                  </a:lnTo>
                  <a:lnTo>
                    <a:pt x="11607" y="11290"/>
                  </a:lnTo>
                  <a:lnTo>
                    <a:pt x="11413" y="11485"/>
                  </a:lnTo>
                  <a:lnTo>
                    <a:pt x="11194" y="11680"/>
                  </a:lnTo>
                  <a:lnTo>
                    <a:pt x="10950" y="11850"/>
                  </a:lnTo>
                  <a:lnTo>
                    <a:pt x="10707" y="11996"/>
                  </a:lnTo>
                  <a:lnTo>
                    <a:pt x="10439" y="12118"/>
                  </a:lnTo>
                  <a:lnTo>
                    <a:pt x="10172" y="12215"/>
                  </a:lnTo>
                  <a:lnTo>
                    <a:pt x="9880" y="12312"/>
                  </a:lnTo>
                  <a:lnTo>
                    <a:pt x="9588" y="12385"/>
                  </a:lnTo>
                  <a:lnTo>
                    <a:pt x="9296" y="12434"/>
                  </a:lnTo>
                  <a:lnTo>
                    <a:pt x="8712" y="12507"/>
                  </a:lnTo>
                  <a:lnTo>
                    <a:pt x="8128" y="12531"/>
                  </a:lnTo>
                  <a:lnTo>
                    <a:pt x="7568" y="12507"/>
                  </a:lnTo>
                  <a:lnTo>
                    <a:pt x="7325" y="12483"/>
                  </a:lnTo>
                  <a:lnTo>
                    <a:pt x="7106" y="12434"/>
                  </a:lnTo>
                  <a:lnTo>
                    <a:pt x="6668" y="12312"/>
                  </a:lnTo>
                  <a:lnTo>
                    <a:pt x="6230" y="12166"/>
                  </a:lnTo>
                  <a:lnTo>
                    <a:pt x="5816" y="11996"/>
                  </a:lnTo>
                  <a:lnTo>
                    <a:pt x="5427" y="11826"/>
                  </a:lnTo>
                  <a:lnTo>
                    <a:pt x="5013" y="11631"/>
                  </a:lnTo>
                  <a:lnTo>
                    <a:pt x="4794" y="11509"/>
                  </a:lnTo>
                  <a:lnTo>
                    <a:pt x="4600" y="11388"/>
                  </a:lnTo>
                  <a:lnTo>
                    <a:pt x="4454" y="11242"/>
                  </a:lnTo>
                  <a:lnTo>
                    <a:pt x="4308" y="11096"/>
                  </a:lnTo>
                  <a:lnTo>
                    <a:pt x="4259" y="11047"/>
                  </a:lnTo>
                  <a:lnTo>
                    <a:pt x="4210" y="11023"/>
                  </a:lnTo>
                  <a:lnTo>
                    <a:pt x="4089" y="11023"/>
                  </a:lnTo>
                  <a:lnTo>
                    <a:pt x="4040" y="11071"/>
                  </a:lnTo>
                  <a:lnTo>
                    <a:pt x="3991" y="11096"/>
                  </a:lnTo>
                  <a:lnTo>
                    <a:pt x="3991" y="11169"/>
                  </a:lnTo>
                  <a:lnTo>
                    <a:pt x="3991" y="11242"/>
                  </a:lnTo>
                  <a:lnTo>
                    <a:pt x="4016" y="11339"/>
                  </a:lnTo>
                  <a:lnTo>
                    <a:pt x="4064" y="11436"/>
                  </a:lnTo>
                  <a:lnTo>
                    <a:pt x="4210" y="11631"/>
                  </a:lnTo>
                  <a:lnTo>
                    <a:pt x="4381" y="11801"/>
                  </a:lnTo>
                  <a:lnTo>
                    <a:pt x="4575" y="11947"/>
                  </a:lnTo>
                  <a:lnTo>
                    <a:pt x="4794" y="12069"/>
                  </a:lnTo>
                  <a:lnTo>
                    <a:pt x="5038" y="12191"/>
                  </a:lnTo>
                  <a:lnTo>
                    <a:pt x="5451" y="12385"/>
                  </a:lnTo>
                  <a:lnTo>
                    <a:pt x="5938" y="12604"/>
                  </a:lnTo>
                  <a:lnTo>
                    <a:pt x="6424" y="12799"/>
                  </a:lnTo>
                  <a:lnTo>
                    <a:pt x="6935" y="12945"/>
                  </a:lnTo>
                  <a:lnTo>
                    <a:pt x="7446" y="13042"/>
                  </a:lnTo>
                  <a:lnTo>
                    <a:pt x="7763" y="13067"/>
                  </a:lnTo>
                  <a:lnTo>
                    <a:pt x="8079" y="13091"/>
                  </a:lnTo>
                  <a:lnTo>
                    <a:pt x="8420" y="13091"/>
                  </a:lnTo>
                  <a:lnTo>
                    <a:pt x="8760" y="13067"/>
                  </a:lnTo>
                  <a:lnTo>
                    <a:pt x="9101" y="13042"/>
                  </a:lnTo>
                  <a:lnTo>
                    <a:pt x="9442" y="12969"/>
                  </a:lnTo>
                  <a:lnTo>
                    <a:pt x="9758" y="12896"/>
                  </a:lnTo>
                  <a:lnTo>
                    <a:pt x="10099" y="12799"/>
                  </a:lnTo>
                  <a:lnTo>
                    <a:pt x="10415" y="12702"/>
                  </a:lnTo>
                  <a:lnTo>
                    <a:pt x="10731" y="12556"/>
                  </a:lnTo>
                  <a:lnTo>
                    <a:pt x="11023" y="12410"/>
                  </a:lnTo>
                  <a:lnTo>
                    <a:pt x="11315" y="12239"/>
                  </a:lnTo>
                  <a:lnTo>
                    <a:pt x="11583" y="12045"/>
                  </a:lnTo>
                  <a:lnTo>
                    <a:pt x="11826" y="11826"/>
                  </a:lnTo>
                  <a:lnTo>
                    <a:pt x="12045" y="11582"/>
                  </a:lnTo>
                  <a:lnTo>
                    <a:pt x="12264" y="11339"/>
                  </a:lnTo>
                  <a:lnTo>
                    <a:pt x="12313" y="11217"/>
                  </a:lnTo>
                  <a:lnTo>
                    <a:pt x="12289" y="11120"/>
                  </a:lnTo>
                  <a:lnTo>
                    <a:pt x="12240" y="11047"/>
                  </a:lnTo>
                  <a:lnTo>
                    <a:pt x="12167" y="10974"/>
                  </a:lnTo>
                  <a:lnTo>
                    <a:pt x="12070" y="10950"/>
                  </a:lnTo>
                  <a:lnTo>
                    <a:pt x="11972" y="10925"/>
                  </a:lnTo>
                  <a:close/>
                  <a:moveTo>
                    <a:pt x="8493" y="682"/>
                  </a:moveTo>
                  <a:lnTo>
                    <a:pt x="8663" y="706"/>
                  </a:lnTo>
                  <a:lnTo>
                    <a:pt x="9101" y="755"/>
                  </a:lnTo>
                  <a:lnTo>
                    <a:pt x="9539" y="803"/>
                  </a:lnTo>
                  <a:lnTo>
                    <a:pt x="10001" y="901"/>
                  </a:lnTo>
                  <a:lnTo>
                    <a:pt x="10439" y="1022"/>
                  </a:lnTo>
                  <a:lnTo>
                    <a:pt x="10780" y="1120"/>
                  </a:lnTo>
                  <a:lnTo>
                    <a:pt x="11121" y="1241"/>
                  </a:lnTo>
                  <a:lnTo>
                    <a:pt x="11437" y="1411"/>
                  </a:lnTo>
                  <a:lnTo>
                    <a:pt x="11753" y="1557"/>
                  </a:lnTo>
                  <a:lnTo>
                    <a:pt x="11753" y="1582"/>
                  </a:lnTo>
                  <a:lnTo>
                    <a:pt x="11729" y="1655"/>
                  </a:lnTo>
                  <a:lnTo>
                    <a:pt x="11729" y="1752"/>
                  </a:lnTo>
                  <a:lnTo>
                    <a:pt x="11753" y="1801"/>
                  </a:lnTo>
                  <a:lnTo>
                    <a:pt x="11826" y="1825"/>
                  </a:lnTo>
                  <a:lnTo>
                    <a:pt x="11899" y="1825"/>
                  </a:lnTo>
                  <a:lnTo>
                    <a:pt x="11948" y="1776"/>
                  </a:lnTo>
                  <a:lnTo>
                    <a:pt x="11972" y="1752"/>
                  </a:lnTo>
                  <a:lnTo>
                    <a:pt x="11997" y="1752"/>
                  </a:lnTo>
                  <a:lnTo>
                    <a:pt x="11997" y="1728"/>
                  </a:lnTo>
                  <a:lnTo>
                    <a:pt x="12021" y="1728"/>
                  </a:lnTo>
                  <a:lnTo>
                    <a:pt x="12143" y="1801"/>
                  </a:lnTo>
                  <a:lnTo>
                    <a:pt x="12094" y="1874"/>
                  </a:lnTo>
                  <a:lnTo>
                    <a:pt x="12094" y="1947"/>
                  </a:lnTo>
                  <a:lnTo>
                    <a:pt x="12094" y="1995"/>
                  </a:lnTo>
                  <a:lnTo>
                    <a:pt x="12143" y="2020"/>
                  </a:lnTo>
                  <a:lnTo>
                    <a:pt x="12167" y="2044"/>
                  </a:lnTo>
                  <a:lnTo>
                    <a:pt x="12216" y="2020"/>
                  </a:lnTo>
                  <a:lnTo>
                    <a:pt x="12240" y="1995"/>
                  </a:lnTo>
                  <a:lnTo>
                    <a:pt x="12313" y="1922"/>
                  </a:lnTo>
                  <a:lnTo>
                    <a:pt x="12337" y="1922"/>
                  </a:lnTo>
                  <a:lnTo>
                    <a:pt x="12532" y="2068"/>
                  </a:lnTo>
                  <a:lnTo>
                    <a:pt x="12483" y="2190"/>
                  </a:lnTo>
                  <a:lnTo>
                    <a:pt x="12483" y="2239"/>
                  </a:lnTo>
                  <a:lnTo>
                    <a:pt x="12508" y="2336"/>
                  </a:lnTo>
                  <a:lnTo>
                    <a:pt x="12532" y="2385"/>
                  </a:lnTo>
                  <a:lnTo>
                    <a:pt x="12556" y="2409"/>
                  </a:lnTo>
                  <a:lnTo>
                    <a:pt x="12581" y="2409"/>
                  </a:lnTo>
                  <a:lnTo>
                    <a:pt x="12629" y="2385"/>
                  </a:lnTo>
                  <a:lnTo>
                    <a:pt x="12678" y="2360"/>
                  </a:lnTo>
                  <a:lnTo>
                    <a:pt x="12751" y="2287"/>
                  </a:lnTo>
                  <a:lnTo>
                    <a:pt x="12775" y="2239"/>
                  </a:lnTo>
                  <a:lnTo>
                    <a:pt x="12970" y="2409"/>
                  </a:lnTo>
                  <a:lnTo>
                    <a:pt x="12873" y="2531"/>
                  </a:lnTo>
                  <a:lnTo>
                    <a:pt x="12848" y="2604"/>
                  </a:lnTo>
                  <a:lnTo>
                    <a:pt x="12824" y="2677"/>
                  </a:lnTo>
                  <a:lnTo>
                    <a:pt x="12824" y="2725"/>
                  </a:lnTo>
                  <a:lnTo>
                    <a:pt x="12873" y="2750"/>
                  </a:lnTo>
                  <a:lnTo>
                    <a:pt x="12921" y="2774"/>
                  </a:lnTo>
                  <a:lnTo>
                    <a:pt x="12946" y="2774"/>
                  </a:lnTo>
                  <a:lnTo>
                    <a:pt x="13067" y="2701"/>
                  </a:lnTo>
                  <a:lnTo>
                    <a:pt x="13189" y="2604"/>
                  </a:lnTo>
                  <a:lnTo>
                    <a:pt x="13311" y="2725"/>
                  </a:lnTo>
                  <a:lnTo>
                    <a:pt x="13384" y="2823"/>
                  </a:lnTo>
                  <a:lnTo>
                    <a:pt x="13262" y="3017"/>
                  </a:lnTo>
                  <a:lnTo>
                    <a:pt x="13213" y="3066"/>
                  </a:lnTo>
                  <a:lnTo>
                    <a:pt x="13189" y="3163"/>
                  </a:lnTo>
                  <a:lnTo>
                    <a:pt x="13165" y="3236"/>
                  </a:lnTo>
                  <a:lnTo>
                    <a:pt x="13189" y="3285"/>
                  </a:lnTo>
                  <a:lnTo>
                    <a:pt x="13238" y="3309"/>
                  </a:lnTo>
                  <a:lnTo>
                    <a:pt x="13335" y="3285"/>
                  </a:lnTo>
                  <a:lnTo>
                    <a:pt x="13408" y="3236"/>
                  </a:lnTo>
                  <a:lnTo>
                    <a:pt x="13554" y="3115"/>
                  </a:lnTo>
                  <a:lnTo>
                    <a:pt x="13578" y="3042"/>
                  </a:lnTo>
                  <a:lnTo>
                    <a:pt x="13773" y="3309"/>
                  </a:lnTo>
                  <a:lnTo>
                    <a:pt x="13676" y="3407"/>
                  </a:lnTo>
                  <a:lnTo>
                    <a:pt x="13554" y="3504"/>
                  </a:lnTo>
                  <a:lnTo>
                    <a:pt x="13505" y="3577"/>
                  </a:lnTo>
                  <a:lnTo>
                    <a:pt x="13481" y="3650"/>
                  </a:lnTo>
                  <a:lnTo>
                    <a:pt x="13481" y="3699"/>
                  </a:lnTo>
                  <a:lnTo>
                    <a:pt x="13505" y="3723"/>
                  </a:lnTo>
                  <a:lnTo>
                    <a:pt x="13603" y="3747"/>
                  </a:lnTo>
                  <a:lnTo>
                    <a:pt x="13700" y="3723"/>
                  </a:lnTo>
                  <a:lnTo>
                    <a:pt x="13773" y="3674"/>
                  </a:lnTo>
                  <a:lnTo>
                    <a:pt x="13870" y="3626"/>
                  </a:lnTo>
                  <a:lnTo>
                    <a:pt x="13968" y="3577"/>
                  </a:lnTo>
                  <a:lnTo>
                    <a:pt x="14162" y="3918"/>
                  </a:lnTo>
                  <a:lnTo>
                    <a:pt x="14065" y="3991"/>
                  </a:lnTo>
                  <a:lnTo>
                    <a:pt x="13870" y="4161"/>
                  </a:lnTo>
                  <a:lnTo>
                    <a:pt x="13773" y="4234"/>
                  </a:lnTo>
                  <a:lnTo>
                    <a:pt x="13700" y="4331"/>
                  </a:lnTo>
                  <a:lnTo>
                    <a:pt x="13700" y="4356"/>
                  </a:lnTo>
                  <a:lnTo>
                    <a:pt x="13724" y="4380"/>
                  </a:lnTo>
                  <a:lnTo>
                    <a:pt x="13846" y="4380"/>
                  </a:lnTo>
                  <a:lnTo>
                    <a:pt x="13943" y="4356"/>
                  </a:lnTo>
                  <a:lnTo>
                    <a:pt x="14065" y="4307"/>
                  </a:lnTo>
                  <a:lnTo>
                    <a:pt x="14162" y="4234"/>
                  </a:lnTo>
                  <a:lnTo>
                    <a:pt x="14284" y="4161"/>
                  </a:lnTo>
                  <a:lnTo>
                    <a:pt x="14503" y="4696"/>
                  </a:lnTo>
                  <a:lnTo>
                    <a:pt x="14332" y="4769"/>
                  </a:lnTo>
                  <a:lnTo>
                    <a:pt x="14211" y="4842"/>
                  </a:lnTo>
                  <a:lnTo>
                    <a:pt x="14065" y="4940"/>
                  </a:lnTo>
                  <a:lnTo>
                    <a:pt x="13968" y="5061"/>
                  </a:lnTo>
                  <a:lnTo>
                    <a:pt x="13919" y="5134"/>
                  </a:lnTo>
                  <a:lnTo>
                    <a:pt x="13895" y="5207"/>
                  </a:lnTo>
                  <a:lnTo>
                    <a:pt x="13895" y="5256"/>
                  </a:lnTo>
                  <a:lnTo>
                    <a:pt x="13919" y="5280"/>
                  </a:lnTo>
                  <a:lnTo>
                    <a:pt x="13968" y="5305"/>
                  </a:lnTo>
                  <a:lnTo>
                    <a:pt x="14016" y="5305"/>
                  </a:lnTo>
                  <a:lnTo>
                    <a:pt x="14114" y="5256"/>
                  </a:lnTo>
                  <a:lnTo>
                    <a:pt x="14235" y="5183"/>
                  </a:lnTo>
                  <a:lnTo>
                    <a:pt x="14551" y="5037"/>
                  </a:lnTo>
                  <a:lnTo>
                    <a:pt x="14600" y="5013"/>
                  </a:lnTo>
                  <a:lnTo>
                    <a:pt x="14770" y="5524"/>
                  </a:lnTo>
                  <a:lnTo>
                    <a:pt x="14430" y="5670"/>
                  </a:lnTo>
                  <a:lnTo>
                    <a:pt x="14162" y="5791"/>
                  </a:lnTo>
                  <a:lnTo>
                    <a:pt x="13919" y="5937"/>
                  </a:lnTo>
                  <a:lnTo>
                    <a:pt x="13919" y="5986"/>
                  </a:lnTo>
                  <a:lnTo>
                    <a:pt x="13943" y="6010"/>
                  </a:lnTo>
                  <a:lnTo>
                    <a:pt x="14089" y="6035"/>
                  </a:lnTo>
                  <a:lnTo>
                    <a:pt x="14235" y="6059"/>
                  </a:lnTo>
                  <a:lnTo>
                    <a:pt x="14381" y="6035"/>
                  </a:lnTo>
                  <a:lnTo>
                    <a:pt x="14527" y="6010"/>
                  </a:lnTo>
                  <a:lnTo>
                    <a:pt x="14843" y="5889"/>
                  </a:lnTo>
                  <a:lnTo>
                    <a:pt x="14965" y="6424"/>
                  </a:lnTo>
                  <a:lnTo>
                    <a:pt x="14795" y="6497"/>
                  </a:lnTo>
                  <a:lnTo>
                    <a:pt x="14405" y="6619"/>
                  </a:lnTo>
                  <a:lnTo>
                    <a:pt x="14041" y="6740"/>
                  </a:lnTo>
                  <a:lnTo>
                    <a:pt x="13992" y="6789"/>
                  </a:lnTo>
                  <a:lnTo>
                    <a:pt x="13992" y="6813"/>
                  </a:lnTo>
                  <a:lnTo>
                    <a:pt x="13992" y="6862"/>
                  </a:lnTo>
                  <a:lnTo>
                    <a:pt x="14041" y="6886"/>
                  </a:lnTo>
                  <a:lnTo>
                    <a:pt x="14235" y="6886"/>
                  </a:lnTo>
                  <a:lnTo>
                    <a:pt x="14430" y="6862"/>
                  </a:lnTo>
                  <a:lnTo>
                    <a:pt x="14795" y="6813"/>
                  </a:lnTo>
                  <a:lnTo>
                    <a:pt x="15038" y="6740"/>
                  </a:lnTo>
                  <a:lnTo>
                    <a:pt x="15111" y="7178"/>
                  </a:lnTo>
                  <a:lnTo>
                    <a:pt x="14843" y="7227"/>
                  </a:lnTo>
                  <a:lnTo>
                    <a:pt x="14430" y="7349"/>
                  </a:lnTo>
                  <a:lnTo>
                    <a:pt x="14235" y="7422"/>
                  </a:lnTo>
                  <a:lnTo>
                    <a:pt x="14065" y="7543"/>
                  </a:lnTo>
                  <a:lnTo>
                    <a:pt x="14041" y="7592"/>
                  </a:lnTo>
                  <a:lnTo>
                    <a:pt x="14041" y="7665"/>
                  </a:lnTo>
                  <a:lnTo>
                    <a:pt x="14089" y="7714"/>
                  </a:lnTo>
                  <a:lnTo>
                    <a:pt x="14138" y="7738"/>
                  </a:lnTo>
                  <a:lnTo>
                    <a:pt x="14357" y="7714"/>
                  </a:lnTo>
                  <a:lnTo>
                    <a:pt x="14551" y="7665"/>
                  </a:lnTo>
                  <a:lnTo>
                    <a:pt x="14941" y="7568"/>
                  </a:lnTo>
                  <a:lnTo>
                    <a:pt x="15135" y="7519"/>
                  </a:lnTo>
                  <a:lnTo>
                    <a:pt x="15184" y="7981"/>
                  </a:lnTo>
                  <a:lnTo>
                    <a:pt x="14868" y="8030"/>
                  </a:lnTo>
                  <a:lnTo>
                    <a:pt x="14624" y="8054"/>
                  </a:lnTo>
                  <a:lnTo>
                    <a:pt x="14381" y="8079"/>
                  </a:lnTo>
                  <a:lnTo>
                    <a:pt x="14235" y="8103"/>
                  </a:lnTo>
                  <a:lnTo>
                    <a:pt x="14138" y="8152"/>
                  </a:lnTo>
                  <a:lnTo>
                    <a:pt x="14016" y="8200"/>
                  </a:lnTo>
                  <a:lnTo>
                    <a:pt x="13943" y="8298"/>
                  </a:lnTo>
                  <a:lnTo>
                    <a:pt x="13919" y="8322"/>
                  </a:lnTo>
                  <a:lnTo>
                    <a:pt x="13919" y="8346"/>
                  </a:lnTo>
                  <a:lnTo>
                    <a:pt x="13943" y="8395"/>
                  </a:lnTo>
                  <a:lnTo>
                    <a:pt x="13968" y="8395"/>
                  </a:lnTo>
                  <a:lnTo>
                    <a:pt x="14089" y="8419"/>
                  </a:lnTo>
                  <a:lnTo>
                    <a:pt x="14211" y="8444"/>
                  </a:lnTo>
                  <a:lnTo>
                    <a:pt x="14478" y="8444"/>
                  </a:lnTo>
                  <a:lnTo>
                    <a:pt x="14989" y="8395"/>
                  </a:lnTo>
                  <a:lnTo>
                    <a:pt x="15208" y="8395"/>
                  </a:lnTo>
                  <a:lnTo>
                    <a:pt x="15208" y="8857"/>
                  </a:lnTo>
                  <a:lnTo>
                    <a:pt x="14722" y="8882"/>
                  </a:lnTo>
                  <a:lnTo>
                    <a:pt x="14503" y="8882"/>
                  </a:lnTo>
                  <a:lnTo>
                    <a:pt x="14284" y="8906"/>
                  </a:lnTo>
                  <a:lnTo>
                    <a:pt x="14065" y="8955"/>
                  </a:lnTo>
                  <a:lnTo>
                    <a:pt x="13968" y="8979"/>
                  </a:lnTo>
                  <a:lnTo>
                    <a:pt x="13870" y="9028"/>
                  </a:lnTo>
                  <a:lnTo>
                    <a:pt x="13870" y="9052"/>
                  </a:lnTo>
                  <a:lnTo>
                    <a:pt x="13870" y="9076"/>
                  </a:lnTo>
                  <a:lnTo>
                    <a:pt x="13968" y="9125"/>
                  </a:lnTo>
                  <a:lnTo>
                    <a:pt x="14065" y="9174"/>
                  </a:lnTo>
                  <a:lnTo>
                    <a:pt x="14284" y="9222"/>
                  </a:lnTo>
                  <a:lnTo>
                    <a:pt x="14722" y="9222"/>
                  </a:lnTo>
                  <a:lnTo>
                    <a:pt x="14941" y="9247"/>
                  </a:lnTo>
                  <a:lnTo>
                    <a:pt x="15184" y="9247"/>
                  </a:lnTo>
                  <a:lnTo>
                    <a:pt x="15160" y="9465"/>
                  </a:lnTo>
                  <a:lnTo>
                    <a:pt x="14965" y="9514"/>
                  </a:lnTo>
                  <a:lnTo>
                    <a:pt x="14722" y="9563"/>
                  </a:lnTo>
                  <a:lnTo>
                    <a:pt x="14503" y="9660"/>
                  </a:lnTo>
                  <a:lnTo>
                    <a:pt x="14260" y="9757"/>
                  </a:lnTo>
                  <a:lnTo>
                    <a:pt x="14041" y="9879"/>
                  </a:lnTo>
                  <a:lnTo>
                    <a:pt x="14016" y="9903"/>
                  </a:lnTo>
                  <a:lnTo>
                    <a:pt x="14016" y="9952"/>
                  </a:lnTo>
                  <a:lnTo>
                    <a:pt x="14041" y="9976"/>
                  </a:lnTo>
                  <a:lnTo>
                    <a:pt x="14089" y="9976"/>
                  </a:lnTo>
                  <a:lnTo>
                    <a:pt x="14308" y="10001"/>
                  </a:lnTo>
                  <a:lnTo>
                    <a:pt x="14527" y="9976"/>
                  </a:lnTo>
                  <a:lnTo>
                    <a:pt x="14965" y="9903"/>
                  </a:lnTo>
                  <a:lnTo>
                    <a:pt x="15087" y="9879"/>
                  </a:lnTo>
                  <a:lnTo>
                    <a:pt x="14989" y="10390"/>
                  </a:lnTo>
                  <a:lnTo>
                    <a:pt x="14527" y="10463"/>
                  </a:lnTo>
                  <a:lnTo>
                    <a:pt x="14357" y="10487"/>
                  </a:lnTo>
                  <a:lnTo>
                    <a:pt x="14162" y="10512"/>
                  </a:lnTo>
                  <a:lnTo>
                    <a:pt x="13992" y="10560"/>
                  </a:lnTo>
                  <a:lnTo>
                    <a:pt x="13919" y="10609"/>
                  </a:lnTo>
                  <a:lnTo>
                    <a:pt x="13870" y="10682"/>
                  </a:lnTo>
                  <a:lnTo>
                    <a:pt x="13846" y="10731"/>
                  </a:lnTo>
                  <a:lnTo>
                    <a:pt x="13846" y="10804"/>
                  </a:lnTo>
                  <a:lnTo>
                    <a:pt x="13870" y="10852"/>
                  </a:lnTo>
                  <a:lnTo>
                    <a:pt x="13919" y="10901"/>
                  </a:lnTo>
                  <a:lnTo>
                    <a:pt x="13992" y="10925"/>
                  </a:lnTo>
                  <a:lnTo>
                    <a:pt x="14065" y="10950"/>
                  </a:lnTo>
                  <a:lnTo>
                    <a:pt x="14235" y="10950"/>
                  </a:lnTo>
                  <a:lnTo>
                    <a:pt x="14600" y="10901"/>
                  </a:lnTo>
                  <a:lnTo>
                    <a:pt x="14819" y="10877"/>
                  </a:lnTo>
                  <a:lnTo>
                    <a:pt x="14819" y="10877"/>
                  </a:lnTo>
                  <a:lnTo>
                    <a:pt x="14624" y="11339"/>
                  </a:lnTo>
                  <a:lnTo>
                    <a:pt x="14478" y="11339"/>
                  </a:lnTo>
                  <a:lnTo>
                    <a:pt x="14308" y="11315"/>
                  </a:lnTo>
                  <a:lnTo>
                    <a:pt x="14114" y="11339"/>
                  </a:lnTo>
                  <a:lnTo>
                    <a:pt x="13919" y="11363"/>
                  </a:lnTo>
                  <a:lnTo>
                    <a:pt x="13749" y="11436"/>
                  </a:lnTo>
                  <a:lnTo>
                    <a:pt x="13724" y="11461"/>
                  </a:lnTo>
                  <a:lnTo>
                    <a:pt x="13749" y="11485"/>
                  </a:lnTo>
                  <a:lnTo>
                    <a:pt x="13919" y="11558"/>
                  </a:lnTo>
                  <a:lnTo>
                    <a:pt x="14089" y="11607"/>
                  </a:lnTo>
                  <a:lnTo>
                    <a:pt x="14430" y="11655"/>
                  </a:lnTo>
                  <a:lnTo>
                    <a:pt x="14454" y="11655"/>
                  </a:lnTo>
                  <a:lnTo>
                    <a:pt x="14211" y="12069"/>
                  </a:lnTo>
                  <a:lnTo>
                    <a:pt x="13968" y="12069"/>
                  </a:lnTo>
                  <a:lnTo>
                    <a:pt x="13724" y="12093"/>
                  </a:lnTo>
                  <a:lnTo>
                    <a:pt x="13603" y="12069"/>
                  </a:lnTo>
                  <a:lnTo>
                    <a:pt x="13481" y="12045"/>
                  </a:lnTo>
                  <a:lnTo>
                    <a:pt x="13335" y="12020"/>
                  </a:lnTo>
                  <a:lnTo>
                    <a:pt x="13213" y="12020"/>
                  </a:lnTo>
                  <a:lnTo>
                    <a:pt x="13189" y="12045"/>
                  </a:lnTo>
                  <a:lnTo>
                    <a:pt x="13189" y="12069"/>
                  </a:lnTo>
                  <a:lnTo>
                    <a:pt x="13189" y="12166"/>
                  </a:lnTo>
                  <a:lnTo>
                    <a:pt x="13238" y="12239"/>
                  </a:lnTo>
                  <a:lnTo>
                    <a:pt x="13311" y="12312"/>
                  </a:lnTo>
                  <a:lnTo>
                    <a:pt x="13408" y="12361"/>
                  </a:lnTo>
                  <a:lnTo>
                    <a:pt x="13530" y="12385"/>
                  </a:lnTo>
                  <a:lnTo>
                    <a:pt x="13651" y="12410"/>
                  </a:lnTo>
                  <a:lnTo>
                    <a:pt x="13943" y="12434"/>
                  </a:lnTo>
                  <a:lnTo>
                    <a:pt x="13603" y="12823"/>
                  </a:lnTo>
                  <a:lnTo>
                    <a:pt x="13067" y="12726"/>
                  </a:lnTo>
                  <a:lnTo>
                    <a:pt x="12848" y="12677"/>
                  </a:lnTo>
                  <a:lnTo>
                    <a:pt x="12727" y="12677"/>
                  </a:lnTo>
                  <a:lnTo>
                    <a:pt x="12629" y="12702"/>
                  </a:lnTo>
                  <a:lnTo>
                    <a:pt x="12605" y="12726"/>
                  </a:lnTo>
                  <a:lnTo>
                    <a:pt x="12605" y="12775"/>
                  </a:lnTo>
                  <a:lnTo>
                    <a:pt x="12629" y="12848"/>
                  </a:lnTo>
                  <a:lnTo>
                    <a:pt x="12678" y="12921"/>
                  </a:lnTo>
                  <a:lnTo>
                    <a:pt x="12751" y="12969"/>
                  </a:lnTo>
                  <a:lnTo>
                    <a:pt x="12824" y="13018"/>
                  </a:lnTo>
                  <a:lnTo>
                    <a:pt x="13043" y="13115"/>
                  </a:lnTo>
                  <a:lnTo>
                    <a:pt x="13262" y="13164"/>
                  </a:lnTo>
                  <a:lnTo>
                    <a:pt x="13116" y="13286"/>
                  </a:lnTo>
                  <a:lnTo>
                    <a:pt x="13067" y="13286"/>
                  </a:lnTo>
                  <a:lnTo>
                    <a:pt x="12605" y="13261"/>
                  </a:lnTo>
                  <a:lnTo>
                    <a:pt x="12362" y="13213"/>
                  </a:lnTo>
                  <a:lnTo>
                    <a:pt x="12240" y="13188"/>
                  </a:lnTo>
                  <a:lnTo>
                    <a:pt x="12094" y="13188"/>
                  </a:lnTo>
                  <a:lnTo>
                    <a:pt x="12021" y="13213"/>
                  </a:lnTo>
                  <a:lnTo>
                    <a:pt x="11997" y="13261"/>
                  </a:lnTo>
                  <a:lnTo>
                    <a:pt x="11972" y="13334"/>
                  </a:lnTo>
                  <a:lnTo>
                    <a:pt x="12021" y="13383"/>
                  </a:lnTo>
                  <a:lnTo>
                    <a:pt x="12143" y="13505"/>
                  </a:lnTo>
                  <a:lnTo>
                    <a:pt x="12289" y="13578"/>
                  </a:lnTo>
                  <a:lnTo>
                    <a:pt x="12483" y="13626"/>
                  </a:lnTo>
                  <a:lnTo>
                    <a:pt x="12654" y="13651"/>
                  </a:lnTo>
                  <a:lnTo>
                    <a:pt x="12240" y="13943"/>
                  </a:lnTo>
                  <a:lnTo>
                    <a:pt x="12143" y="13918"/>
                  </a:lnTo>
                  <a:lnTo>
                    <a:pt x="11680" y="13821"/>
                  </a:lnTo>
                  <a:lnTo>
                    <a:pt x="11461" y="13772"/>
                  </a:lnTo>
                  <a:lnTo>
                    <a:pt x="11267" y="13724"/>
                  </a:lnTo>
                  <a:lnTo>
                    <a:pt x="11218" y="13748"/>
                  </a:lnTo>
                  <a:lnTo>
                    <a:pt x="11218" y="13821"/>
                  </a:lnTo>
                  <a:lnTo>
                    <a:pt x="11242" y="13894"/>
                  </a:lnTo>
                  <a:lnTo>
                    <a:pt x="11315" y="13967"/>
                  </a:lnTo>
                  <a:lnTo>
                    <a:pt x="11437" y="14064"/>
                  </a:lnTo>
                  <a:lnTo>
                    <a:pt x="11607" y="14137"/>
                  </a:lnTo>
                  <a:lnTo>
                    <a:pt x="11802" y="14210"/>
                  </a:lnTo>
                  <a:lnTo>
                    <a:pt x="11437" y="14381"/>
                  </a:lnTo>
                  <a:lnTo>
                    <a:pt x="11388" y="14332"/>
                  </a:lnTo>
                  <a:lnTo>
                    <a:pt x="11315" y="14308"/>
                  </a:lnTo>
                  <a:lnTo>
                    <a:pt x="11194" y="14259"/>
                  </a:lnTo>
                  <a:lnTo>
                    <a:pt x="10902" y="14235"/>
                  </a:lnTo>
                  <a:lnTo>
                    <a:pt x="10634" y="14210"/>
                  </a:lnTo>
                  <a:lnTo>
                    <a:pt x="10512" y="14210"/>
                  </a:lnTo>
                  <a:lnTo>
                    <a:pt x="10391" y="14235"/>
                  </a:lnTo>
                  <a:lnTo>
                    <a:pt x="10366" y="14235"/>
                  </a:lnTo>
                  <a:lnTo>
                    <a:pt x="10366" y="14283"/>
                  </a:lnTo>
                  <a:lnTo>
                    <a:pt x="10366" y="14332"/>
                  </a:lnTo>
                  <a:lnTo>
                    <a:pt x="10391" y="14381"/>
                  </a:lnTo>
                  <a:lnTo>
                    <a:pt x="10488" y="14478"/>
                  </a:lnTo>
                  <a:lnTo>
                    <a:pt x="10610" y="14551"/>
                  </a:lnTo>
                  <a:lnTo>
                    <a:pt x="10731" y="14575"/>
                  </a:lnTo>
                  <a:lnTo>
                    <a:pt x="10877" y="14624"/>
                  </a:lnTo>
                  <a:lnTo>
                    <a:pt x="10512" y="14746"/>
                  </a:lnTo>
                  <a:lnTo>
                    <a:pt x="10318" y="14673"/>
                  </a:lnTo>
                  <a:lnTo>
                    <a:pt x="10123" y="14624"/>
                  </a:lnTo>
                  <a:lnTo>
                    <a:pt x="9904" y="14600"/>
                  </a:lnTo>
                  <a:lnTo>
                    <a:pt x="9807" y="14600"/>
                  </a:lnTo>
                  <a:lnTo>
                    <a:pt x="9709" y="14648"/>
                  </a:lnTo>
                  <a:lnTo>
                    <a:pt x="9661" y="14673"/>
                  </a:lnTo>
                  <a:lnTo>
                    <a:pt x="9685" y="14721"/>
                  </a:lnTo>
                  <a:lnTo>
                    <a:pt x="9734" y="14794"/>
                  </a:lnTo>
                  <a:lnTo>
                    <a:pt x="9807" y="14843"/>
                  </a:lnTo>
                  <a:lnTo>
                    <a:pt x="9928" y="14916"/>
                  </a:lnTo>
                  <a:lnTo>
                    <a:pt x="9612" y="14989"/>
                  </a:lnTo>
                  <a:lnTo>
                    <a:pt x="9588" y="14940"/>
                  </a:lnTo>
                  <a:lnTo>
                    <a:pt x="9539" y="14916"/>
                  </a:lnTo>
                  <a:lnTo>
                    <a:pt x="9417" y="14867"/>
                  </a:lnTo>
                  <a:lnTo>
                    <a:pt x="9223" y="14843"/>
                  </a:lnTo>
                  <a:lnTo>
                    <a:pt x="9150" y="14843"/>
                  </a:lnTo>
                  <a:lnTo>
                    <a:pt x="9052" y="14867"/>
                  </a:lnTo>
                  <a:lnTo>
                    <a:pt x="9004" y="14916"/>
                  </a:lnTo>
                  <a:lnTo>
                    <a:pt x="8979" y="14965"/>
                  </a:lnTo>
                  <a:lnTo>
                    <a:pt x="8979" y="15013"/>
                  </a:lnTo>
                  <a:lnTo>
                    <a:pt x="9004" y="15062"/>
                  </a:lnTo>
                  <a:lnTo>
                    <a:pt x="9004" y="15086"/>
                  </a:lnTo>
                  <a:lnTo>
                    <a:pt x="8663" y="15135"/>
                  </a:lnTo>
                  <a:lnTo>
                    <a:pt x="8298" y="15159"/>
                  </a:lnTo>
                  <a:lnTo>
                    <a:pt x="7227" y="15159"/>
                  </a:lnTo>
                  <a:lnTo>
                    <a:pt x="6862" y="15111"/>
                  </a:lnTo>
                  <a:lnTo>
                    <a:pt x="6497" y="15062"/>
                  </a:lnTo>
                  <a:lnTo>
                    <a:pt x="6157" y="14989"/>
                  </a:lnTo>
                  <a:lnTo>
                    <a:pt x="5816" y="14916"/>
                  </a:lnTo>
                  <a:lnTo>
                    <a:pt x="5451" y="14819"/>
                  </a:lnTo>
                  <a:lnTo>
                    <a:pt x="5135" y="14697"/>
                  </a:lnTo>
                  <a:lnTo>
                    <a:pt x="4794" y="14575"/>
                  </a:lnTo>
                  <a:lnTo>
                    <a:pt x="4478" y="14405"/>
                  </a:lnTo>
                  <a:lnTo>
                    <a:pt x="4162" y="14259"/>
                  </a:lnTo>
                  <a:lnTo>
                    <a:pt x="3845" y="14064"/>
                  </a:lnTo>
                  <a:lnTo>
                    <a:pt x="3553" y="13870"/>
                  </a:lnTo>
                  <a:lnTo>
                    <a:pt x="3286" y="13675"/>
                  </a:lnTo>
                  <a:lnTo>
                    <a:pt x="3018" y="13456"/>
                  </a:lnTo>
                  <a:lnTo>
                    <a:pt x="2775" y="13237"/>
                  </a:lnTo>
                  <a:lnTo>
                    <a:pt x="2531" y="12994"/>
                  </a:lnTo>
                  <a:lnTo>
                    <a:pt x="2312" y="12775"/>
                  </a:lnTo>
                  <a:lnTo>
                    <a:pt x="2118" y="12507"/>
                  </a:lnTo>
                  <a:lnTo>
                    <a:pt x="1899" y="12239"/>
                  </a:lnTo>
                  <a:lnTo>
                    <a:pt x="1728" y="11972"/>
                  </a:lnTo>
                  <a:lnTo>
                    <a:pt x="1558" y="11704"/>
                  </a:lnTo>
                  <a:lnTo>
                    <a:pt x="1412" y="11412"/>
                  </a:lnTo>
                  <a:lnTo>
                    <a:pt x="1266" y="11120"/>
                  </a:lnTo>
                  <a:lnTo>
                    <a:pt x="1144" y="10828"/>
                  </a:lnTo>
                  <a:lnTo>
                    <a:pt x="1047" y="10512"/>
                  </a:lnTo>
                  <a:lnTo>
                    <a:pt x="950" y="10195"/>
                  </a:lnTo>
                  <a:lnTo>
                    <a:pt x="877" y="9879"/>
                  </a:lnTo>
                  <a:lnTo>
                    <a:pt x="828" y="9538"/>
                  </a:lnTo>
                  <a:lnTo>
                    <a:pt x="779" y="9003"/>
                  </a:lnTo>
                  <a:lnTo>
                    <a:pt x="755" y="8468"/>
                  </a:lnTo>
                  <a:lnTo>
                    <a:pt x="755" y="7933"/>
                  </a:lnTo>
                  <a:lnTo>
                    <a:pt x="779" y="7397"/>
                  </a:lnTo>
                  <a:lnTo>
                    <a:pt x="852" y="6862"/>
                  </a:lnTo>
                  <a:lnTo>
                    <a:pt x="950" y="6351"/>
                  </a:lnTo>
                  <a:lnTo>
                    <a:pt x="1096" y="5840"/>
                  </a:lnTo>
                  <a:lnTo>
                    <a:pt x="1266" y="5353"/>
                  </a:lnTo>
                  <a:lnTo>
                    <a:pt x="1388" y="5061"/>
                  </a:lnTo>
                  <a:lnTo>
                    <a:pt x="1558" y="4745"/>
                  </a:lnTo>
                  <a:lnTo>
                    <a:pt x="1753" y="4404"/>
                  </a:lnTo>
                  <a:lnTo>
                    <a:pt x="1996" y="4064"/>
                  </a:lnTo>
                  <a:lnTo>
                    <a:pt x="2264" y="3699"/>
                  </a:lnTo>
                  <a:lnTo>
                    <a:pt x="2556" y="3334"/>
                  </a:lnTo>
                  <a:lnTo>
                    <a:pt x="2896" y="2944"/>
                  </a:lnTo>
                  <a:lnTo>
                    <a:pt x="3261" y="2604"/>
                  </a:lnTo>
                  <a:lnTo>
                    <a:pt x="3651" y="2263"/>
                  </a:lnTo>
                  <a:lnTo>
                    <a:pt x="4089" y="1922"/>
                  </a:lnTo>
                  <a:lnTo>
                    <a:pt x="4527" y="1630"/>
                  </a:lnTo>
                  <a:lnTo>
                    <a:pt x="5013" y="1363"/>
                  </a:lnTo>
                  <a:lnTo>
                    <a:pt x="5524" y="1144"/>
                  </a:lnTo>
                  <a:lnTo>
                    <a:pt x="6035" y="974"/>
                  </a:lnTo>
                  <a:lnTo>
                    <a:pt x="6327" y="925"/>
                  </a:lnTo>
                  <a:lnTo>
                    <a:pt x="6595" y="876"/>
                  </a:lnTo>
                  <a:lnTo>
                    <a:pt x="6887" y="828"/>
                  </a:lnTo>
                  <a:lnTo>
                    <a:pt x="7179" y="803"/>
                  </a:lnTo>
                  <a:lnTo>
                    <a:pt x="7544" y="779"/>
                  </a:lnTo>
                  <a:lnTo>
                    <a:pt x="7933" y="730"/>
                  </a:lnTo>
                  <a:lnTo>
                    <a:pt x="8322" y="682"/>
                  </a:lnTo>
                  <a:close/>
                  <a:moveTo>
                    <a:pt x="8152" y="0"/>
                  </a:moveTo>
                  <a:lnTo>
                    <a:pt x="7763" y="25"/>
                  </a:lnTo>
                  <a:lnTo>
                    <a:pt x="7373" y="73"/>
                  </a:lnTo>
                  <a:lnTo>
                    <a:pt x="7081" y="49"/>
                  </a:lnTo>
                  <a:lnTo>
                    <a:pt x="6789" y="49"/>
                  </a:lnTo>
                  <a:lnTo>
                    <a:pt x="6473" y="73"/>
                  </a:lnTo>
                  <a:lnTo>
                    <a:pt x="6157" y="146"/>
                  </a:lnTo>
                  <a:lnTo>
                    <a:pt x="5841" y="219"/>
                  </a:lnTo>
                  <a:lnTo>
                    <a:pt x="5549" y="317"/>
                  </a:lnTo>
                  <a:lnTo>
                    <a:pt x="5232" y="438"/>
                  </a:lnTo>
                  <a:lnTo>
                    <a:pt x="4916" y="560"/>
                  </a:lnTo>
                  <a:lnTo>
                    <a:pt x="4332" y="876"/>
                  </a:lnTo>
                  <a:lnTo>
                    <a:pt x="3748" y="1217"/>
                  </a:lnTo>
                  <a:lnTo>
                    <a:pt x="3237" y="1606"/>
                  </a:lnTo>
                  <a:lnTo>
                    <a:pt x="2775" y="1995"/>
                  </a:lnTo>
                  <a:lnTo>
                    <a:pt x="2507" y="2239"/>
                  </a:lnTo>
                  <a:lnTo>
                    <a:pt x="2264" y="2482"/>
                  </a:lnTo>
                  <a:lnTo>
                    <a:pt x="2045" y="2725"/>
                  </a:lnTo>
                  <a:lnTo>
                    <a:pt x="1826" y="2993"/>
                  </a:lnTo>
                  <a:lnTo>
                    <a:pt x="1631" y="3261"/>
                  </a:lnTo>
                  <a:lnTo>
                    <a:pt x="1461" y="3528"/>
                  </a:lnTo>
                  <a:lnTo>
                    <a:pt x="1120" y="4088"/>
                  </a:lnTo>
                  <a:lnTo>
                    <a:pt x="852" y="4696"/>
                  </a:lnTo>
                  <a:lnTo>
                    <a:pt x="609" y="5305"/>
                  </a:lnTo>
                  <a:lnTo>
                    <a:pt x="414" y="5962"/>
                  </a:lnTo>
                  <a:lnTo>
                    <a:pt x="220" y="6643"/>
                  </a:lnTo>
                  <a:lnTo>
                    <a:pt x="122" y="7008"/>
                  </a:lnTo>
                  <a:lnTo>
                    <a:pt x="74" y="7373"/>
                  </a:lnTo>
                  <a:lnTo>
                    <a:pt x="25" y="7738"/>
                  </a:lnTo>
                  <a:lnTo>
                    <a:pt x="1" y="8103"/>
                  </a:lnTo>
                  <a:lnTo>
                    <a:pt x="1" y="8468"/>
                  </a:lnTo>
                  <a:lnTo>
                    <a:pt x="25" y="8809"/>
                  </a:lnTo>
                  <a:lnTo>
                    <a:pt x="49" y="9174"/>
                  </a:lnTo>
                  <a:lnTo>
                    <a:pt x="98" y="9514"/>
                  </a:lnTo>
                  <a:lnTo>
                    <a:pt x="195" y="9879"/>
                  </a:lnTo>
                  <a:lnTo>
                    <a:pt x="268" y="10220"/>
                  </a:lnTo>
                  <a:lnTo>
                    <a:pt x="390" y="10560"/>
                  </a:lnTo>
                  <a:lnTo>
                    <a:pt x="512" y="10901"/>
                  </a:lnTo>
                  <a:lnTo>
                    <a:pt x="658" y="11242"/>
                  </a:lnTo>
                  <a:lnTo>
                    <a:pt x="804" y="11582"/>
                  </a:lnTo>
                  <a:lnTo>
                    <a:pt x="1169" y="12264"/>
                  </a:lnTo>
                  <a:lnTo>
                    <a:pt x="1388" y="12629"/>
                  </a:lnTo>
                  <a:lnTo>
                    <a:pt x="1631" y="12994"/>
                  </a:lnTo>
                  <a:lnTo>
                    <a:pt x="1899" y="13334"/>
                  </a:lnTo>
                  <a:lnTo>
                    <a:pt x="2166" y="13651"/>
                  </a:lnTo>
                  <a:lnTo>
                    <a:pt x="2434" y="13943"/>
                  </a:lnTo>
                  <a:lnTo>
                    <a:pt x="2750" y="14235"/>
                  </a:lnTo>
                  <a:lnTo>
                    <a:pt x="3042" y="14502"/>
                  </a:lnTo>
                  <a:lnTo>
                    <a:pt x="3383" y="14746"/>
                  </a:lnTo>
                  <a:lnTo>
                    <a:pt x="3699" y="14965"/>
                  </a:lnTo>
                  <a:lnTo>
                    <a:pt x="4064" y="15159"/>
                  </a:lnTo>
                  <a:lnTo>
                    <a:pt x="4429" y="15354"/>
                  </a:lnTo>
                  <a:lnTo>
                    <a:pt x="4794" y="15500"/>
                  </a:lnTo>
                  <a:lnTo>
                    <a:pt x="5184" y="15622"/>
                  </a:lnTo>
                  <a:lnTo>
                    <a:pt x="5597" y="15743"/>
                  </a:lnTo>
                  <a:lnTo>
                    <a:pt x="6011" y="15816"/>
                  </a:lnTo>
                  <a:lnTo>
                    <a:pt x="6424" y="15889"/>
                  </a:lnTo>
                  <a:lnTo>
                    <a:pt x="6862" y="15914"/>
                  </a:lnTo>
                  <a:lnTo>
                    <a:pt x="7300" y="15938"/>
                  </a:lnTo>
                  <a:lnTo>
                    <a:pt x="7738" y="15938"/>
                  </a:lnTo>
                  <a:lnTo>
                    <a:pt x="8152" y="15914"/>
                  </a:lnTo>
                  <a:lnTo>
                    <a:pt x="8590" y="15889"/>
                  </a:lnTo>
                  <a:lnTo>
                    <a:pt x="9004" y="15841"/>
                  </a:lnTo>
                  <a:lnTo>
                    <a:pt x="9442" y="15768"/>
                  </a:lnTo>
                  <a:lnTo>
                    <a:pt x="9855" y="15670"/>
                  </a:lnTo>
                  <a:lnTo>
                    <a:pt x="10245" y="15573"/>
                  </a:lnTo>
                  <a:lnTo>
                    <a:pt x="10658" y="15451"/>
                  </a:lnTo>
                  <a:lnTo>
                    <a:pt x="11048" y="15305"/>
                  </a:lnTo>
                  <a:lnTo>
                    <a:pt x="11461" y="15135"/>
                  </a:lnTo>
                  <a:lnTo>
                    <a:pt x="11826" y="14940"/>
                  </a:lnTo>
                  <a:lnTo>
                    <a:pt x="12216" y="14721"/>
                  </a:lnTo>
                  <a:lnTo>
                    <a:pt x="12581" y="14478"/>
                  </a:lnTo>
                  <a:lnTo>
                    <a:pt x="12921" y="14235"/>
                  </a:lnTo>
                  <a:lnTo>
                    <a:pt x="13286" y="13943"/>
                  </a:lnTo>
                  <a:lnTo>
                    <a:pt x="13603" y="13651"/>
                  </a:lnTo>
                  <a:lnTo>
                    <a:pt x="13895" y="13334"/>
                  </a:lnTo>
                  <a:lnTo>
                    <a:pt x="14187" y="13018"/>
                  </a:lnTo>
                  <a:lnTo>
                    <a:pt x="14454" y="12702"/>
                  </a:lnTo>
                  <a:lnTo>
                    <a:pt x="14697" y="12361"/>
                  </a:lnTo>
                  <a:lnTo>
                    <a:pt x="14916" y="11996"/>
                  </a:lnTo>
                  <a:lnTo>
                    <a:pt x="15111" y="11631"/>
                  </a:lnTo>
                  <a:lnTo>
                    <a:pt x="15135" y="11631"/>
                  </a:lnTo>
                  <a:lnTo>
                    <a:pt x="15160" y="11582"/>
                  </a:lnTo>
                  <a:lnTo>
                    <a:pt x="15160" y="11534"/>
                  </a:lnTo>
                  <a:lnTo>
                    <a:pt x="15330" y="11096"/>
                  </a:lnTo>
                  <a:lnTo>
                    <a:pt x="15500" y="10658"/>
                  </a:lnTo>
                  <a:lnTo>
                    <a:pt x="15622" y="10195"/>
                  </a:lnTo>
                  <a:lnTo>
                    <a:pt x="15719" y="9733"/>
                  </a:lnTo>
                  <a:lnTo>
                    <a:pt x="15744" y="9709"/>
                  </a:lnTo>
                  <a:lnTo>
                    <a:pt x="15768" y="9684"/>
                  </a:lnTo>
                  <a:lnTo>
                    <a:pt x="15792" y="9636"/>
                  </a:lnTo>
                  <a:lnTo>
                    <a:pt x="15768" y="9611"/>
                  </a:lnTo>
                  <a:lnTo>
                    <a:pt x="15744" y="9563"/>
                  </a:lnTo>
                  <a:lnTo>
                    <a:pt x="15792" y="9174"/>
                  </a:lnTo>
                  <a:lnTo>
                    <a:pt x="15841" y="8760"/>
                  </a:lnTo>
                  <a:lnTo>
                    <a:pt x="15841" y="8371"/>
                  </a:lnTo>
                  <a:lnTo>
                    <a:pt x="15817" y="7957"/>
                  </a:lnTo>
                  <a:lnTo>
                    <a:pt x="15744" y="7105"/>
                  </a:lnTo>
                  <a:lnTo>
                    <a:pt x="15671" y="6667"/>
                  </a:lnTo>
                  <a:lnTo>
                    <a:pt x="15598" y="6254"/>
                  </a:lnTo>
                  <a:lnTo>
                    <a:pt x="15525" y="5840"/>
                  </a:lnTo>
                  <a:lnTo>
                    <a:pt x="15403" y="5426"/>
                  </a:lnTo>
                  <a:lnTo>
                    <a:pt x="15281" y="5013"/>
                  </a:lnTo>
                  <a:lnTo>
                    <a:pt x="15160" y="4623"/>
                  </a:lnTo>
                  <a:lnTo>
                    <a:pt x="14989" y="4234"/>
                  </a:lnTo>
                  <a:lnTo>
                    <a:pt x="14819" y="3845"/>
                  </a:lnTo>
                  <a:lnTo>
                    <a:pt x="14624" y="3480"/>
                  </a:lnTo>
                  <a:lnTo>
                    <a:pt x="14405" y="3115"/>
                  </a:lnTo>
                  <a:lnTo>
                    <a:pt x="14162" y="2774"/>
                  </a:lnTo>
                  <a:lnTo>
                    <a:pt x="13895" y="2458"/>
                  </a:lnTo>
                  <a:lnTo>
                    <a:pt x="13603" y="2141"/>
                  </a:lnTo>
                  <a:lnTo>
                    <a:pt x="13286" y="1849"/>
                  </a:lnTo>
                  <a:lnTo>
                    <a:pt x="12970" y="1582"/>
                  </a:lnTo>
                  <a:lnTo>
                    <a:pt x="12654" y="1363"/>
                  </a:lnTo>
                  <a:lnTo>
                    <a:pt x="12313" y="1144"/>
                  </a:lnTo>
                  <a:lnTo>
                    <a:pt x="11948" y="949"/>
                  </a:lnTo>
                  <a:lnTo>
                    <a:pt x="11607" y="779"/>
                  </a:lnTo>
                  <a:lnTo>
                    <a:pt x="11218" y="609"/>
                  </a:lnTo>
                  <a:lnTo>
                    <a:pt x="10853" y="487"/>
                  </a:lnTo>
                  <a:lnTo>
                    <a:pt x="10464" y="365"/>
                  </a:lnTo>
                  <a:lnTo>
                    <a:pt x="10099" y="268"/>
                  </a:lnTo>
                  <a:lnTo>
                    <a:pt x="9709" y="171"/>
                  </a:lnTo>
                  <a:lnTo>
                    <a:pt x="9320" y="98"/>
                  </a:lnTo>
                  <a:lnTo>
                    <a:pt x="8931" y="49"/>
                  </a:lnTo>
                  <a:lnTo>
                    <a:pt x="8541" y="25"/>
                  </a:lnTo>
                  <a:lnTo>
                    <a:pt x="8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5573150" y="1452025"/>
            <a:ext cx="22005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flask_tutorial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├── project_venv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├── main.py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├── database.py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├── schema.py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├── lambs.db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├── requirements.txt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469150" y="1905725"/>
            <a:ext cx="2410800" cy="1146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&gt;    touch schema.py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&gt;    touch database.py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&gt;    touch 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lambs.db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188225" y="1107250"/>
            <a:ext cx="4451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Updated </a:t>
            </a:r>
            <a:r>
              <a:rPr lang="en" sz="24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Project Structure</a:t>
            </a:r>
            <a:endParaRPr sz="2400">
              <a:solidFill>
                <a:srgbClr val="F1C232"/>
              </a:solidFill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 rot="515328">
            <a:off x="3088207" y="2269007"/>
            <a:ext cx="2336483" cy="420031"/>
            <a:chOff x="242825" y="1204225"/>
            <a:chExt cx="2136775" cy="318400"/>
          </a:xfrm>
        </p:grpSpPr>
        <p:sp>
          <p:nvSpPr>
            <p:cNvPr id="272" name="Google Shape;272;p23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4" name="Google Shape;2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925" y="2636100"/>
            <a:ext cx="382349" cy="3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110275" y="74700"/>
            <a:ext cx="6936900" cy="499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sqlalchemy.ext.declarative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import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declarative_base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sqlalchemy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import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Column, String, Float, Integer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class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DietaryType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: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NORMAL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'NORMAL'</a:t>
            </a:r>
            <a:endParaRPr sz="1200">
              <a:solidFill>
                <a:srgbClr val="93C47D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GLUTEN_FREE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'GLUTEN_FREE'</a:t>
            </a:r>
            <a:endParaRPr sz="1200">
              <a:solidFill>
                <a:srgbClr val="93C47D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SOY_ALLERGY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'SOY_ALLERGY'</a:t>
            </a:r>
            <a:endParaRPr sz="1200">
              <a:solidFill>
                <a:srgbClr val="93C47D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PEANUT_ALLERGY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'PEANUT_ALLERGY'</a:t>
            </a:r>
            <a:endParaRPr sz="1200">
              <a:solidFill>
                <a:srgbClr val="93C47D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Base = declarative_base()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B4A7D6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class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 Lamb(Base)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__tablename__ =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'lamb'</a:t>
            </a:r>
            <a:endParaRPr sz="1200">
              <a:solidFill>
                <a:srgbClr val="93C47D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id = Column(Integer, 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primary_key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True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name = Column(String, 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unique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True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nullable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False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weight = Column(Float,  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nullable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False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dietary_type = Column(String, 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nullable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False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default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=DietaryType.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NORMAL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5805625" y="4626313"/>
            <a:ext cx="1017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schema</a:t>
            </a: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.py</a:t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75" y="4766155"/>
            <a:ext cx="228075" cy="2271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24"/>
          <p:cNvGraphicFramePr/>
          <p:nvPr/>
        </p:nvGraphicFramePr>
        <p:xfrm>
          <a:off x="3617475" y="296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{65590E39-B46F-4E22-8B92-D2C6524FA950}</a:tableStyleId>
              </a:tblPr>
              <a:tblGrid>
                <a:gridCol w="382850"/>
                <a:gridCol w="599125"/>
                <a:gridCol w="719100"/>
                <a:gridCol w="113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id</a:t>
                      </a:r>
                      <a:endParaRPr sz="12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weight</a:t>
                      </a:r>
                      <a:endParaRPr sz="12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dietary_type</a:t>
                      </a:r>
                      <a:endParaRPr sz="12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Joe</a:t>
                      </a:r>
                      <a:endParaRPr sz="12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37.2</a:t>
                      </a:r>
                      <a:endParaRPr sz="12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NORMAL</a:t>
                      </a:r>
                      <a:endParaRPr sz="12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87" name="Google Shape;287;p24"/>
          <p:cNvGrpSpPr/>
          <p:nvPr/>
        </p:nvGrpSpPr>
        <p:grpSpPr>
          <a:xfrm>
            <a:off x="2095179" y="3198774"/>
            <a:ext cx="1438537" cy="292500"/>
            <a:chOff x="4367079" y="1385499"/>
            <a:chExt cx="1438537" cy="292500"/>
          </a:xfrm>
        </p:grpSpPr>
        <p:sp>
          <p:nvSpPr>
            <p:cNvPr id="288" name="Google Shape;288;p24"/>
            <p:cNvSpPr/>
            <p:nvPr/>
          </p:nvSpPr>
          <p:spPr>
            <a:xfrm>
              <a:off x="4367079" y="1528599"/>
              <a:ext cx="1305761" cy="93366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5469171" y="1385499"/>
              <a:ext cx="336445" cy="292500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150625" y="74250"/>
            <a:ext cx="6936900" cy="499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sqlalchemy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import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create_engine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sqlalchemy.orm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import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sessionmaker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schema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import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Base, Lamb, DietaryType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class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Database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: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__init__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(self, filename):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    connection_url =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'sqlite:///{}'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.format(filename)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._engine = create_engine(connection_url)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._Session = sessionmaker(bind=self._engine)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._session =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None</a:t>
            </a:r>
            <a:endParaRPr sz="12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._define_tables()</a:t>
            </a:r>
            <a:endParaRPr sz="1200">
              <a:solidFill>
                <a:srgbClr val="B4A7D6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8E7CC3"/>
                </a:solidFill>
                <a:latin typeface="Sniglet"/>
                <a:ea typeface="Sniglet"/>
                <a:cs typeface="Sniglet"/>
                <a:sym typeface="Sniglet"/>
              </a:rPr>
              <a:t>_define_tables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Base.metadata.create_all(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bind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._engine)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5101175" y="4626325"/>
            <a:ext cx="1721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database</a:t>
            </a: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.py (Part 1/4)</a:t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75" y="4766155"/>
            <a:ext cx="228075" cy="2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 txBox="1"/>
          <p:nvPr/>
        </p:nvSpPr>
        <p:spPr>
          <a:xfrm>
            <a:off x="150625" y="74250"/>
            <a:ext cx="6936900" cy="499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commit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._session.commit()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connect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 =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disconnect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._session.commit()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._session.close()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 =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None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__enter__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.connect()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__exit__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(self, exception_type, exception_value, traceback):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.disconnect()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10" name="Google Shape;3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75" y="4766155"/>
            <a:ext cx="228075" cy="22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500" y="238925"/>
            <a:ext cx="347850" cy="34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6"/>
          <p:cNvGrpSpPr/>
          <p:nvPr/>
        </p:nvGrpSpPr>
        <p:grpSpPr>
          <a:xfrm>
            <a:off x="2385513" y="238924"/>
            <a:ext cx="1011200" cy="292500"/>
            <a:chOff x="271125" y="812725"/>
            <a:chExt cx="766525" cy="221725"/>
          </a:xfrm>
        </p:grpSpPr>
        <p:sp>
          <p:nvSpPr>
            <p:cNvPr id="313" name="Google Shape;313;p26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6"/>
          <p:cNvSpPr txBox="1"/>
          <p:nvPr/>
        </p:nvSpPr>
        <p:spPr>
          <a:xfrm>
            <a:off x="5101175" y="4626325"/>
            <a:ext cx="1721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database.py (Part 2/4)</a:t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7"/>
          <p:cNvGrpSpPr/>
          <p:nvPr/>
        </p:nvGrpSpPr>
        <p:grpSpPr>
          <a:xfrm>
            <a:off x="368800" y="268250"/>
            <a:ext cx="1699425" cy="1587250"/>
            <a:chOff x="368800" y="268250"/>
            <a:chExt cx="1699425" cy="1587250"/>
          </a:xfrm>
        </p:grpSpPr>
        <p:sp>
          <p:nvSpPr>
            <p:cNvPr id="325" name="Google Shape;325;p27"/>
            <p:cNvSpPr txBox="1"/>
            <p:nvPr/>
          </p:nvSpPr>
          <p:spPr>
            <a:xfrm>
              <a:off x="460525" y="848700"/>
              <a:ext cx="1607700" cy="10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db.connect()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db.do_something()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db.disconnect()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68800" y="268250"/>
              <a:ext cx="12327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Usage</a:t>
              </a:r>
              <a:endParaRPr sz="2400">
                <a:solidFill>
                  <a:srgbClr val="F1C232"/>
                </a:solidFill>
              </a:endParaRPr>
            </a:p>
          </p:txBody>
        </p:sp>
      </p:grpSp>
      <p:sp>
        <p:nvSpPr>
          <p:cNvPr id="327" name="Google Shape;327;p27"/>
          <p:cNvSpPr txBox="1"/>
          <p:nvPr/>
        </p:nvSpPr>
        <p:spPr>
          <a:xfrm>
            <a:off x="2426775" y="663000"/>
            <a:ext cx="59256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What happens when u forget to call </a:t>
            </a:r>
            <a:r>
              <a:rPr lang="en" sz="3000">
                <a:solidFill>
                  <a:srgbClr val="B4A7D6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disconnect</a:t>
            </a:r>
            <a:r>
              <a:rPr lang="en" sz="3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()?</a:t>
            </a:r>
            <a:endParaRPr/>
          </a:p>
        </p:txBody>
      </p:sp>
      <p:grpSp>
        <p:nvGrpSpPr>
          <p:cNvPr id="328" name="Google Shape;328;p27"/>
          <p:cNvGrpSpPr/>
          <p:nvPr/>
        </p:nvGrpSpPr>
        <p:grpSpPr>
          <a:xfrm>
            <a:off x="411150" y="2246250"/>
            <a:ext cx="4297800" cy="1987825"/>
            <a:chOff x="411150" y="2246250"/>
            <a:chExt cx="4297800" cy="1987825"/>
          </a:xfrm>
        </p:grpSpPr>
        <p:sp>
          <p:nvSpPr>
            <p:cNvPr id="329" name="Google Shape;329;p27"/>
            <p:cNvSpPr txBox="1"/>
            <p:nvPr/>
          </p:nvSpPr>
          <p:spPr>
            <a:xfrm>
              <a:off x="2163725" y="3126375"/>
              <a:ext cx="2322300" cy="9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06666"/>
                  </a:solidFill>
                  <a:latin typeface="Sniglet"/>
                  <a:ea typeface="Sniglet"/>
                  <a:cs typeface="Sniglet"/>
                  <a:sym typeface="Sniglet"/>
                </a:rPr>
                <a:t>with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 db: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45720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db.do_something()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do_something_else()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grpSp>
          <p:nvGrpSpPr>
            <p:cNvPr id="330" name="Google Shape;330;p27"/>
            <p:cNvGrpSpPr/>
            <p:nvPr/>
          </p:nvGrpSpPr>
          <p:grpSpPr>
            <a:xfrm>
              <a:off x="1740982" y="3200224"/>
              <a:ext cx="359040" cy="292500"/>
              <a:chOff x="271125" y="812725"/>
              <a:chExt cx="766525" cy="221725"/>
            </a:xfrm>
          </p:grpSpPr>
          <p:sp>
            <p:nvSpPr>
              <p:cNvPr id="331" name="Google Shape;331;p27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rect b="b" l="l" r="r" t="t"/>
                <a:pathLst>
                  <a:path extrusionOk="0" h="2831" w="27831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rect b="b" l="l" r="r" t="t"/>
                <a:pathLst>
                  <a:path extrusionOk="0" h="8869" w="7171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27"/>
            <p:cNvSpPr txBox="1"/>
            <p:nvPr/>
          </p:nvSpPr>
          <p:spPr>
            <a:xfrm>
              <a:off x="480050" y="3126375"/>
              <a:ext cx="12327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db.__enter__()</a:t>
              </a:r>
              <a:endParaRPr/>
            </a:p>
          </p:txBody>
        </p:sp>
        <p:grpSp>
          <p:nvGrpSpPr>
            <p:cNvPr id="334" name="Google Shape;334;p27"/>
            <p:cNvGrpSpPr/>
            <p:nvPr/>
          </p:nvGrpSpPr>
          <p:grpSpPr>
            <a:xfrm>
              <a:off x="1740982" y="3775949"/>
              <a:ext cx="359040" cy="292500"/>
              <a:chOff x="271125" y="812725"/>
              <a:chExt cx="766525" cy="221725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rect b="b" l="l" r="r" t="t"/>
                <a:pathLst>
                  <a:path extrusionOk="0" h="2831" w="27831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rect b="b" l="l" r="r" t="t"/>
                <a:pathLst>
                  <a:path extrusionOk="0" h="8869" w="7171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7" name="Google Shape;337;p27"/>
            <p:cNvSpPr txBox="1"/>
            <p:nvPr/>
          </p:nvSpPr>
          <p:spPr>
            <a:xfrm>
              <a:off x="557650" y="3723175"/>
              <a:ext cx="12327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db.__exit__()</a:t>
              </a:r>
              <a:endParaRPr/>
            </a:p>
          </p:txBody>
        </p:sp>
        <p:sp>
          <p:nvSpPr>
            <p:cNvPr id="338" name="Google Shape;338;p27"/>
            <p:cNvSpPr txBox="1"/>
            <p:nvPr/>
          </p:nvSpPr>
          <p:spPr>
            <a:xfrm>
              <a:off x="411150" y="2246250"/>
              <a:ext cx="42978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Using </a:t>
              </a:r>
              <a:r>
                <a:rPr lang="en" sz="2400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Python</a:t>
              </a:r>
              <a:r>
                <a:rPr lang="en" sz="24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 </a:t>
              </a:r>
              <a:r>
                <a:rPr lang="en" sz="2400">
                  <a:solidFill>
                    <a:srgbClr val="E06666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with</a:t>
              </a:r>
              <a:r>
                <a:rPr lang="en" sz="24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 command</a:t>
              </a:r>
              <a:endParaRPr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 txBox="1"/>
          <p:nvPr/>
        </p:nvSpPr>
        <p:spPr>
          <a:xfrm>
            <a:off x="150625" y="74250"/>
            <a:ext cx="6936900" cy="499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create_lamb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(self, name, weight, dietary_type):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lamb = Lamb(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name=name, 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weight=weight, 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dietary_type=dietary_type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._session.add(lamb)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return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lamb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get_lamb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(self, id):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lamb =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._session.query(Lamb).get(id)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return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lamb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48" name="Google Shape;3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75" y="4766155"/>
            <a:ext cx="228075" cy="2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8"/>
          <p:cNvSpPr txBox="1"/>
          <p:nvPr/>
        </p:nvSpPr>
        <p:spPr>
          <a:xfrm>
            <a:off x="5080000" y="4632475"/>
            <a:ext cx="1876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database.py (Part 3/4)</a:t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150625" y="74250"/>
            <a:ext cx="6936900" cy="499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update_lamb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(self, id, name, weight, dietary_type):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lamb =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.get_lamb(id)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lamb.name = name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lamb.weight = weight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lamb.dietary_type = dietary_type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._session.add(lamb)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return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lamb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delete_lamb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(self, id):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lamb =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.get_lamb(id)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self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._session.delete(lamb)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return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lamb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75" y="4766155"/>
            <a:ext cx="228075" cy="2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 txBox="1"/>
          <p:nvPr/>
        </p:nvSpPr>
        <p:spPr>
          <a:xfrm>
            <a:off x="5080000" y="4632475"/>
            <a:ext cx="1876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database.py (Part 4/4)</a:t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2"/>
          <p:cNvGrpSpPr/>
          <p:nvPr/>
        </p:nvGrpSpPr>
        <p:grpSpPr>
          <a:xfrm>
            <a:off x="5697119" y="1873188"/>
            <a:ext cx="3186781" cy="1772038"/>
            <a:chOff x="5697119" y="1873188"/>
            <a:chExt cx="3186781" cy="1772038"/>
          </a:xfrm>
        </p:grpSpPr>
        <p:sp>
          <p:nvSpPr>
            <p:cNvPr id="55" name="Google Shape;55;p12"/>
            <p:cNvSpPr txBox="1"/>
            <p:nvPr/>
          </p:nvSpPr>
          <p:spPr>
            <a:xfrm>
              <a:off x="7684500" y="1873188"/>
              <a:ext cx="1199400" cy="13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Elasticsearch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MongoDB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MySQL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PostgreSQL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SQLite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Redis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56" name="Google Shape;56;p12"/>
            <p:cNvSpPr txBox="1"/>
            <p:nvPr/>
          </p:nvSpPr>
          <p:spPr>
            <a:xfrm>
              <a:off x="6626300" y="3251625"/>
              <a:ext cx="1002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Database</a:t>
              </a:r>
              <a:endParaRPr>
                <a:solidFill>
                  <a:srgbClr val="F1C232"/>
                </a:solidFill>
              </a:endParaRPr>
            </a:p>
          </p:txBody>
        </p:sp>
        <p:pic>
          <p:nvPicPr>
            <p:cNvPr id="57" name="Google Shape;57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90905" y="2242257"/>
              <a:ext cx="1073400" cy="10733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p12"/>
            <p:cNvGrpSpPr/>
            <p:nvPr/>
          </p:nvGrpSpPr>
          <p:grpSpPr>
            <a:xfrm>
              <a:off x="5697119" y="2343224"/>
              <a:ext cx="712178" cy="292500"/>
              <a:chOff x="271125" y="812725"/>
              <a:chExt cx="766525" cy="221725"/>
            </a:xfrm>
          </p:grpSpPr>
          <p:sp>
            <p:nvSpPr>
              <p:cNvPr id="59" name="Google Shape;59;p12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rect b="b" l="l" r="r" t="t"/>
                <a:pathLst>
                  <a:path extrusionOk="0" h="2831" w="27831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2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rect b="b" l="l" r="r" t="t"/>
                <a:pathLst>
                  <a:path extrusionOk="0" h="8869" w="7171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12"/>
            <p:cNvGrpSpPr/>
            <p:nvPr/>
          </p:nvGrpSpPr>
          <p:grpSpPr>
            <a:xfrm rot="10800000">
              <a:off x="5736093" y="2738924"/>
              <a:ext cx="658368" cy="292500"/>
              <a:chOff x="271125" y="812725"/>
              <a:chExt cx="766525" cy="221725"/>
            </a:xfrm>
          </p:grpSpPr>
          <p:sp>
            <p:nvSpPr>
              <p:cNvPr id="62" name="Google Shape;62;p12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rect b="b" l="l" r="r" t="t"/>
                <a:pathLst>
                  <a:path extrusionOk="0" h="2831" w="27831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2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rect b="b" l="l" r="r" t="t"/>
                <a:pathLst>
                  <a:path extrusionOk="0" h="8869" w="7171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12"/>
          <p:cNvGrpSpPr/>
          <p:nvPr/>
        </p:nvGrpSpPr>
        <p:grpSpPr>
          <a:xfrm>
            <a:off x="239175" y="550788"/>
            <a:ext cx="2487850" cy="4360913"/>
            <a:chOff x="239175" y="550788"/>
            <a:chExt cx="2487850" cy="4360913"/>
          </a:xfrm>
        </p:grpSpPr>
        <p:sp>
          <p:nvSpPr>
            <p:cNvPr id="65" name="Google Shape;65;p12"/>
            <p:cNvSpPr txBox="1"/>
            <p:nvPr/>
          </p:nvSpPr>
          <p:spPr>
            <a:xfrm>
              <a:off x="1078338" y="550788"/>
              <a:ext cx="1073400" cy="10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Java/Kotlin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Swift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React Native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66" name="Google Shape;66;p12"/>
            <p:cNvSpPr txBox="1"/>
            <p:nvPr/>
          </p:nvSpPr>
          <p:spPr>
            <a:xfrm>
              <a:off x="420863" y="2294188"/>
              <a:ext cx="1073400" cy="10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AngularJS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ReactJS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+ 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HTML/CSS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67" name="Google Shape;67;p12"/>
            <p:cNvSpPr txBox="1"/>
            <p:nvPr/>
          </p:nvSpPr>
          <p:spPr>
            <a:xfrm>
              <a:off x="1017775" y="1403575"/>
              <a:ext cx="1265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Mobile Apps</a:t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8" name="Google Shape;68;p12"/>
            <p:cNvSpPr txBox="1"/>
            <p:nvPr/>
          </p:nvSpPr>
          <p:spPr>
            <a:xfrm>
              <a:off x="1189952" y="2598700"/>
              <a:ext cx="1002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Websites</a:t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39175" y="2073325"/>
              <a:ext cx="1988712" cy="1667438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325872" y="614158"/>
              <a:ext cx="691898" cy="1225845"/>
            </a:xfrm>
            <a:custGeom>
              <a:rect b="b" l="l" r="r" t="t"/>
              <a:pathLst>
                <a:path extrusionOk="0" h="54713" w="25999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 txBox="1"/>
            <p:nvPr/>
          </p:nvSpPr>
          <p:spPr>
            <a:xfrm>
              <a:off x="580075" y="4260700"/>
              <a:ext cx="17031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C27BA0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Frontend</a:t>
              </a:r>
              <a:endParaRPr sz="2400">
                <a:solidFill>
                  <a:srgbClr val="C27BA0"/>
                </a:solidFill>
              </a:endParaRPr>
            </a:p>
          </p:txBody>
        </p:sp>
        <p:cxnSp>
          <p:nvCxnSpPr>
            <p:cNvPr id="72" name="Google Shape;72;p12"/>
            <p:cNvCxnSpPr/>
            <p:nvPr/>
          </p:nvCxnSpPr>
          <p:spPr>
            <a:xfrm flipH="1">
              <a:off x="325825" y="4195025"/>
              <a:ext cx="2401200" cy="300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stealth"/>
              <a:tailEnd len="med" w="med" type="triangle"/>
            </a:ln>
          </p:spPr>
        </p:cxnSp>
      </p:grpSp>
      <p:grpSp>
        <p:nvGrpSpPr>
          <p:cNvPr id="73" name="Google Shape;73;p12"/>
          <p:cNvGrpSpPr/>
          <p:nvPr/>
        </p:nvGrpSpPr>
        <p:grpSpPr>
          <a:xfrm>
            <a:off x="2813000" y="4175600"/>
            <a:ext cx="6047400" cy="736100"/>
            <a:chOff x="2813000" y="4175600"/>
            <a:chExt cx="6047400" cy="736100"/>
          </a:xfrm>
        </p:grpSpPr>
        <p:sp>
          <p:nvSpPr>
            <p:cNvPr id="74" name="Google Shape;74;p12"/>
            <p:cNvSpPr txBox="1"/>
            <p:nvPr/>
          </p:nvSpPr>
          <p:spPr>
            <a:xfrm>
              <a:off x="5213725" y="4260700"/>
              <a:ext cx="17031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FA8DC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Back</a:t>
              </a:r>
              <a:r>
                <a:rPr lang="en" sz="2400">
                  <a:solidFill>
                    <a:srgbClr val="6FA8DC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end</a:t>
              </a:r>
              <a:endParaRPr sz="2400">
                <a:solidFill>
                  <a:srgbClr val="6FA8DC"/>
                </a:solidFill>
              </a:endParaRPr>
            </a:p>
          </p:txBody>
        </p:sp>
        <p:cxnSp>
          <p:nvCxnSpPr>
            <p:cNvPr id="75" name="Google Shape;75;p12"/>
            <p:cNvCxnSpPr/>
            <p:nvPr/>
          </p:nvCxnSpPr>
          <p:spPr>
            <a:xfrm flipH="1">
              <a:off x="2813000" y="4175600"/>
              <a:ext cx="6047400" cy="22500"/>
            </a:xfrm>
            <a:prstGeom prst="straightConnector1">
              <a:avLst/>
            </a:prstGeom>
            <a:noFill/>
            <a:ln cap="flat" cmpd="sng" w="9525">
              <a:solidFill>
                <a:srgbClr val="6FA8DC"/>
              </a:solidFill>
              <a:prstDash val="solid"/>
              <a:round/>
              <a:headEnd len="med" w="med" type="stealth"/>
              <a:tailEnd len="med" w="med" type="triangle"/>
            </a:ln>
          </p:spPr>
        </p:cxnSp>
      </p:grpSp>
      <p:grpSp>
        <p:nvGrpSpPr>
          <p:cNvPr id="76" name="Google Shape;76;p12"/>
          <p:cNvGrpSpPr/>
          <p:nvPr/>
        </p:nvGrpSpPr>
        <p:grpSpPr>
          <a:xfrm>
            <a:off x="2603519" y="2116290"/>
            <a:ext cx="3017406" cy="1528935"/>
            <a:chOff x="2603519" y="2116290"/>
            <a:chExt cx="3017406" cy="1528935"/>
          </a:xfrm>
        </p:grpSpPr>
        <p:sp>
          <p:nvSpPr>
            <p:cNvPr id="77" name="Google Shape;77;p12"/>
            <p:cNvSpPr txBox="1"/>
            <p:nvPr/>
          </p:nvSpPr>
          <p:spPr>
            <a:xfrm>
              <a:off x="4547525" y="2116290"/>
              <a:ext cx="1073400" cy="13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ExpressJS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Flask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Laravel</a:t>
              </a:r>
              <a:b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</a:b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Spring Boot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Ruby on Rails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grpSp>
          <p:nvGrpSpPr>
            <p:cNvPr id="78" name="Google Shape;78;p12"/>
            <p:cNvGrpSpPr/>
            <p:nvPr/>
          </p:nvGrpSpPr>
          <p:grpSpPr>
            <a:xfrm>
              <a:off x="2603519" y="2427024"/>
              <a:ext cx="712178" cy="292500"/>
              <a:chOff x="271125" y="812725"/>
              <a:chExt cx="766525" cy="221725"/>
            </a:xfrm>
          </p:grpSpPr>
          <p:sp>
            <p:nvSpPr>
              <p:cNvPr id="79" name="Google Shape;79;p12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rect b="b" l="l" r="r" t="t"/>
                <a:pathLst>
                  <a:path extrusionOk="0" h="2831" w="27831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rect b="b" l="l" r="r" t="t"/>
                <a:pathLst>
                  <a:path extrusionOk="0" h="8869" w="7171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2"/>
            <p:cNvGrpSpPr/>
            <p:nvPr/>
          </p:nvGrpSpPr>
          <p:grpSpPr>
            <a:xfrm rot="10800000">
              <a:off x="2642493" y="2822724"/>
              <a:ext cx="658368" cy="292500"/>
              <a:chOff x="271125" y="812725"/>
              <a:chExt cx="766525" cy="221725"/>
            </a:xfrm>
          </p:grpSpPr>
          <p:sp>
            <p:nvSpPr>
              <p:cNvPr id="82" name="Google Shape;82;p12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rect b="b" l="l" r="r" t="t"/>
                <a:pathLst>
                  <a:path extrusionOk="0" h="2831" w="27831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rect b="b" l="l" r="r" t="t"/>
                <a:pathLst>
                  <a:path extrusionOk="0" h="8869" w="7171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Google Shape;84;p12"/>
            <p:cNvSpPr txBox="1"/>
            <p:nvPr/>
          </p:nvSpPr>
          <p:spPr>
            <a:xfrm>
              <a:off x="3584050" y="3251625"/>
              <a:ext cx="847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Server</a:t>
              </a:r>
              <a:endParaRPr>
                <a:solidFill>
                  <a:srgbClr val="F1C232"/>
                </a:solidFill>
              </a:endParaRPr>
            </a:p>
          </p:txBody>
        </p:sp>
        <p:pic>
          <p:nvPicPr>
            <p:cNvPr id="85" name="Google Shape;85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7526" y="2318662"/>
              <a:ext cx="920575" cy="920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2"/>
          <p:cNvSpPr/>
          <p:nvPr/>
        </p:nvSpPr>
        <p:spPr>
          <a:xfrm>
            <a:off x="4560225" y="2505725"/>
            <a:ext cx="535040" cy="25326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7691550" y="3027825"/>
            <a:ext cx="612827" cy="25326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2"/>
          <p:cNvGrpSpPr/>
          <p:nvPr/>
        </p:nvGrpSpPr>
        <p:grpSpPr>
          <a:xfrm>
            <a:off x="3330100" y="307350"/>
            <a:ext cx="4720248" cy="1425276"/>
            <a:chOff x="3330100" y="307350"/>
            <a:chExt cx="4720248" cy="1425276"/>
          </a:xfrm>
        </p:grpSpPr>
        <p:sp>
          <p:nvSpPr>
            <p:cNvPr id="89" name="Google Shape;89;p12"/>
            <p:cNvSpPr/>
            <p:nvPr/>
          </p:nvSpPr>
          <p:spPr>
            <a:xfrm>
              <a:off x="3330100" y="307350"/>
              <a:ext cx="4720248" cy="1425276"/>
            </a:xfrm>
            <a:prstGeom prst="cloud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3774725" y="811400"/>
              <a:ext cx="3393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Sniglet"/>
                <a:buAutoNum type="arabicPeriod"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get/manipulate data from somewhere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Sniglet"/>
                <a:buAutoNum type="arabicPeriod"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do some expensive computation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3889800" y="585225"/>
              <a:ext cx="2326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Main Purpose of Server</a:t>
              </a:r>
              <a:endParaRPr>
                <a:solidFill>
                  <a:srgbClr val="F1C23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460525" y="282375"/>
            <a:ext cx="2580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HTTP Methods</a:t>
            </a:r>
            <a:endParaRPr sz="2400">
              <a:solidFill>
                <a:srgbClr val="F1C232"/>
              </a:solidFill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1138975" y="1261650"/>
            <a:ext cx="6138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GET</a:t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4567800" y="1261650"/>
            <a:ext cx="2864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give me one or more rows 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4318000" y="282375"/>
            <a:ext cx="334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Spreadsheet Analogy</a:t>
            </a:r>
            <a:endParaRPr sz="2400">
              <a:solidFill>
                <a:srgbClr val="F1C232"/>
              </a:solidFill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 rot="515328">
            <a:off x="2042557" y="1358832"/>
            <a:ext cx="2336483" cy="420031"/>
            <a:chOff x="242825" y="1204225"/>
            <a:chExt cx="2136775" cy="318400"/>
          </a:xfrm>
        </p:grpSpPr>
        <p:sp>
          <p:nvSpPr>
            <p:cNvPr id="374" name="Google Shape;374;p30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0"/>
          <p:cNvSpPr txBox="1"/>
          <p:nvPr/>
        </p:nvSpPr>
        <p:spPr>
          <a:xfrm>
            <a:off x="1016000" y="2023650"/>
            <a:ext cx="7368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POST</a:t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4567800" y="2023650"/>
            <a:ext cx="2864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a new row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378" name="Google Shape;378;p30"/>
          <p:cNvGrpSpPr/>
          <p:nvPr/>
        </p:nvGrpSpPr>
        <p:grpSpPr>
          <a:xfrm rot="515328">
            <a:off x="2042557" y="2120832"/>
            <a:ext cx="2336483" cy="420031"/>
            <a:chOff x="242825" y="1204225"/>
            <a:chExt cx="2136775" cy="318400"/>
          </a:xfrm>
        </p:grpSpPr>
        <p:sp>
          <p:nvSpPr>
            <p:cNvPr id="379" name="Google Shape;379;p30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30"/>
          <p:cNvSpPr txBox="1"/>
          <p:nvPr/>
        </p:nvSpPr>
        <p:spPr>
          <a:xfrm>
            <a:off x="1138975" y="2785650"/>
            <a:ext cx="6138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PUT</a:t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4567800" y="2785650"/>
            <a:ext cx="2864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update values of row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383" name="Google Shape;383;p30"/>
          <p:cNvGrpSpPr/>
          <p:nvPr/>
        </p:nvGrpSpPr>
        <p:grpSpPr>
          <a:xfrm rot="515328">
            <a:off x="2042557" y="2882832"/>
            <a:ext cx="2336483" cy="420031"/>
            <a:chOff x="242825" y="1204225"/>
            <a:chExt cx="2136775" cy="318400"/>
          </a:xfrm>
        </p:grpSpPr>
        <p:sp>
          <p:nvSpPr>
            <p:cNvPr id="384" name="Google Shape;384;p30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0"/>
          <p:cNvSpPr txBox="1"/>
          <p:nvPr/>
        </p:nvSpPr>
        <p:spPr>
          <a:xfrm>
            <a:off x="735900" y="3623850"/>
            <a:ext cx="10170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DELETE</a:t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4567800" y="3623850"/>
            <a:ext cx="2864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delete row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388" name="Google Shape;388;p30"/>
          <p:cNvGrpSpPr/>
          <p:nvPr/>
        </p:nvGrpSpPr>
        <p:grpSpPr>
          <a:xfrm rot="515328">
            <a:off x="2042557" y="3721032"/>
            <a:ext cx="2336483" cy="420031"/>
            <a:chOff x="242825" y="1204225"/>
            <a:chExt cx="2136775" cy="318400"/>
          </a:xfrm>
        </p:grpSpPr>
        <p:sp>
          <p:nvSpPr>
            <p:cNvPr id="389" name="Google Shape;389;p30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150625" y="74250"/>
            <a:ext cx="7665900" cy="499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flask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import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Flask, jsonify, request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flask_cors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import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CORS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from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database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import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Database  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app = Flask(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__name__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CORS(app)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db = Database(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'lamb.db'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93C47D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@app.route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'/lambs'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methods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=[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'POST'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])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create_lamb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params = get_request_params()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with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db: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lamb = db.create_lamb(**params)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db.commit()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response = {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'id'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 lamb.id,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'name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': lamb.name,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'weight'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 lamb.weight,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'dietary_type'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 lamb.dietary_type}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return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jsonify(response)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6162575" y="4629950"/>
            <a:ext cx="135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main</a:t>
            </a: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.py Part(1/3)</a:t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401" name="Google Shape;4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375" y="4761380"/>
            <a:ext cx="228075" cy="2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 txBox="1"/>
          <p:nvPr/>
        </p:nvSpPr>
        <p:spPr>
          <a:xfrm>
            <a:off x="150625" y="74250"/>
            <a:ext cx="7665900" cy="499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@app.route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'/lambs/&lt;id&gt;'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, methods=[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'GET'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,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'PUT'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,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'DELETE'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])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B4A7D6"/>
                </a:solidFill>
                <a:latin typeface="Sniglet"/>
                <a:ea typeface="Sniglet"/>
                <a:cs typeface="Sniglet"/>
                <a:sym typeface="Sniglet"/>
              </a:rPr>
              <a:t>get_put_delete_lamb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(id):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with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db: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request.method  ==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'GET'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lamb = db.get_lamb(id)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elif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request.method ==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'PUT'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params = get_request_params()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lamb = db.update_lamb(id, **params)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db.commit()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elif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request.method ==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'DELETE'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lamb = db.delete_lamb(id)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    db.commit()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response = {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'id'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 lamb.id,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'name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': lamb.name,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'weight'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 lamb.weight,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'dietary_type'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 lamb.dietary_type}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return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jsonify(response)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375" y="4761380"/>
            <a:ext cx="228075" cy="2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 txBox="1"/>
          <p:nvPr/>
        </p:nvSpPr>
        <p:spPr>
          <a:xfrm>
            <a:off x="6080975" y="4615850"/>
            <a:ext cx="1436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main.py Part(2/3)</a:t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150625" y="74250"/>
            <a:ext cx="7665900" cy="499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def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get_request_params():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params = request.get_json()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not params: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    params = request.form.to_dict()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query_params = {k: v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for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k, v in request.args.items()}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params = {**params, **query_params}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 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return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params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if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__name__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== </a:t>
            </a:r>
            <a:r>
              <a:rPr lang="en" sz="1200">
                <a:solidFill>
                  <a:srgbClr val="3D85C6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'__main__'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: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	app.run(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host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'127.0.0.1'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,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port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8080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" sz="1200">
                <a:solidFill>
                  <a:srgbClr val="E69138"/>
                </a:solidFill>
                <a:latin typeface="Sniglet"/>
                <a:ea typeface="Sniglet"/>
                <a:cs typeface="Sniglet"/>
                <a:sym typeface="Sniglet"/>
              </a:rPr>
              <a:t>threaded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=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True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B4A7D6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422" name="Google Shape;4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375" y="4761380"/>
            <a:ext cx="228075" cy="2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3"/>
          <p:cNvSpPr txBox="1"/>
          <p:nvPr/>
        </p:nvSpPr>
        <p:spPr>
          <a:xfrm>
            <a:off x="6011325" y="4629950"/>
            <a:ext cx="1506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main.py Part(3/3)</a:t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1C23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424" name="Google Shape;424;p33"/>
          <p:cNvGrpSpPr/>
          <p:nvPr/>
        </p:nvGrpSpPr>
        <p:grpSpPr>
          <a:xfrm>
            <a:off x="4272822" y="2400375"/>
            <a:ext cx="2592350" cy="825600"/>
            <a:chOff x="4248972" y="2788425"/>
            <a:chExt cx="2592350" cy="825600"/>
          </a:xfrm>
        </p:grpSpPr>
        <p:grpSp>
          <p:nvGrpSpPr>
            <p:cNvPr id="425" name="Google Shape;425;p33"/>
            <p:cNvGrpSpPr/>
            <p:nvPr/>
          </p:nvGrpSpPr>
          <p:grpSpPr>
            <a:xfrm rot="1363868">
              <a:off x="4310648" y="2897062"/>
              <a:ext cx="652799" cy="450396"/>
              <a:chOff x="1627075" y="1204225"/>
              <a:chExt cx="752525" cy="341420"/>
            </a:xfrm>
          </p:grpSpPr>
          <p:sp>
            <p:nvSpPr>
              <p:cNvPr id="426" name="Google Shape;426;p33"/>
              <p:cNvSpPr/>
              <p:nvPr/>
            </p:nvSpPr>
            <p:spPr>
              <a:xfrm rot="-250857">
                <a:off x="1645009" y="1297656"/>
                <a:ext cx="650875" cy="225838"/>
              </a:xfrm>
              <a:custGeom>
                <a:rect b="b" l="l" r="r" t="t"/>
                <a:pathLst>
                  <a:path extrusionOk="0" h="8963" w="82170">
                    <a:moveTo>
                      <a:pt x="60471" y="1"/>
                    </a:moveTo>
                    <a:lnTo>
                      <a:pt x="60547" y="39"/>
                    </a:lnTo>
                    <a:lnTo>
                      <a:pt x="60660" y="1"/>
                    </a:lnTo>
                    <a:close/>
                    <a:moveTo>
                      <a:pt x="63019" y="95"/>
                    </a:moveTo>
                    <a:lnTo>
                      <a:pt x="62924" y="190"/>
                    </a:lnTo>
                    <a:lnTo>
                      <a:pt x="63019" y="190"/>
                    </a:lnTo>
                    <a:lnTo>
                      <a:pt x="63019" y="95"/>
                    </a:lnTo>
                    <a:close/>
                    <a:moveTo>
                      <a:pt x="82075" y="944"/>
                    </a:moveTo>
                    <a:lnTo>
                      <a:pt x="82075" y="1039"/>
                    </a:lnTo>
                    <a:lnTo>
                      <a:pt x="81980" y="1133"/>
                    </a:lnTo>
                    <a:lnTo>
                      <a:pt x="81792" y="1133"/>
                    </a:lnTo>
                    <a:lnTo>
                      <a:pt x="81697" y="1039"/>
                    </a:lnTo>
                    <a:lnTo>
                      <a:pt x="81509" y="1227"/>
                    </a:lnTo>
                    <a:lnTo>
                      <a:pt x="81886" y="1227"/>
                    </a:lnTo>
                    <a:lnTo>
                      <a:pt x="82169" y="1039"/>
                    </a:lnTo>
                    <a:lnTo>
                      <a:pt x="82075" y="944"/>
                    </a:lnTo>
                    <a:close/>
                    <a:moveTo>
                      <a:pt x="44151" y="1510"/>
                    </a:moveTo>
                    <a:lnTo>
                      <a:pt x="43962" y="1605"/>
                    </a:lnTo>
                    <a:lnTo>
                      <a:pt x="44245" y="1605"/>
                    </a:lnTo>
                    <a:lnTo>
                      <a:pt x="44151" y="1510"/>
                    </a:lnTo>
                    <a:close/>
                    <a:moveTo>
                      <a:pt x="43019" y="1699"/>
                    </a:moveTo>
                    <a:lnTo>
                      <a:pt x="42830" y="1793"/>
                    </a:lnTo>
                    <a:lnTo>
                      <a:pt x="42956" y="1762"/>
                    </a:lnTo>
                    <a:lnTo>
                      <a:pt x="43019" y="1699"/>
                    </a:lnTo>
                    <a:close/>
                    <a:moveTo>
                      <a:pt x="13585" y="5472"/>
                    </a:move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680" y="5472"/>
                    </a:lnTo>
                    <a:close/>
                    <a:moveTo>
                      <a:pt x="15095" y="6321"/>
                    </a:moveTo>
                    <a:lnTo>
                      <a:pt x="14812" y="6416"/>
                    </a:lnTo>
                    <a:lnTo>
                      <a:pt x="14812" y="6321"/>
                    </a:lnTo>
                    <a:close/>
                    <a:moveTo>
                      <a:pt x="60547" y="39"/>
                    </a:moveTo>
                    <a:lnTo>
                      <a:pt x="60377" y="95"/>
                    </a:lnTo>
                    <a:lnTo>
                      <a:pt x="60471" y="190"/>
                    </a:lnTo>
                    <a:lnTo>
                      <a:pt x="60094" y="378"/>
                    </a:lnTo>
                    <a:lnTo>
                      <a:pt x="59811" y="473"/>
                    </a:lnTo>
                    <a:lnTo>
                      <a:pt x="59717" y="473"/>
                    </a:lnTo>
                    <a:lnTo>
                      <a:pt x="59622" y="378"/>
                    </a:lnTo>
                    <a:lnTo>
                      <a:pt x="59811" y="378"/>
                    </a:lnTo>
                    <a:lnTo>
                      <a:pt x="59811" y="284"/>
                    </a:lnTo>
                    <a:lnTo>
                      <a:pt x="59811" y="190"/>
                    </a:lnTo>
                    <a:lnTo>
                      <a:pt x="58962" y="190"/>
                    </a:lnTo>
                    <a:lnTo>
                      <a:pt x="58773" y="284"/>
                    </a:lnTo>
                    <a:lnTo>
                      <a:pt x="58396" y="473"/>
                    </a:lnTo>
                    <a:lnTo>
                      <a:pt x="58585" y="473"/>
                    </a:lnTo>
                    <a:lnTo>
                      <a:pt x="58396" y="661"/>
                    </a:lnTo>
                    <a:lnTo>
                      <a:pt x="58207" y="661"/>
                    </a:lnTo>
                    <a:lnTo>
                      <a:pt x="58302" y="567"/>
                    </a:lnTo>
                    <a:lnTo>
                      <a:pt x="58113" y="661"/>
                    </a:lnTo>
                    <a:lnTo>
                      <a:pt x="57924" y="661"/>
                    </a:lnTo>
                    <a:lnTo>
                      <a:pt x="57453" y="473"/>
                    </a:lnTo>
                    <a:lnTo>
                      <a:pt x="56981" y="284"/>
                    </a:lnTo>
                    <a:lnTo>
                      <a:pt x="56604" y="284"/>
                    </a:lnTo>
                    <a:lnTo>
                      <a:pt x="56604" y="473"/>
                    </a:lnTo>
                    <a:lnTo>
                      <a:pt x="56415" y="567"/>
                    </a:lnTo>
                    <a:lnTo>
                      <a:pt x="57075" y="473"/>
                    </a:lnTo>
                    <a:lnTo>
                      <a:pt x="56698" y="661"/>
                    </a:lnTo>
                    <a:lnTo>
                      <a:pt x="57170" y="567"/>
                    </a:lnTo>
                    <a:lnTo>
                      <a:pt x="57075" y="661"/>
                    </a:lnTo>
                    <a:lnTo>
                      <a:pt x="57075" y="756"/>
                    </a:lnTo>
                    <a:lnTo>
                      <a:pt x="56321" y="756"/>
                    </a:lnTo>
                    <a:lnTo>
                      <a:pt x="56226" y="567"/>
                    </a:lnTo>
                    <a:lnTo>
                      <a:pt x="56132" y="473"/>
                    </a:lnTo>
                    <a:lnTo>
                      <a:pt x="55849" y="473"/>
                    </a:lnTo>
                    <a:lnTo>
                      <a:pt x="55471" y="567"/>
                    </a:lnTo>
                    <a:lnTo>
                      <a:pt x="55000" y="661"/>
                    </a:lnTo>
                    <a:lnTo>
                      <a:pt x="55094" y="661"/>
                    </a:lnTo>
                    <a:lnTo>
                      <a:pt x="53868" y="850"/>
                    </a:lnTo>
                    <a:lnTo>
                      <a:pt x="52830" y="1039"/>
                    </a:lnTo>
                    <a:lnTo>
                      <a:pt x="52830" y="1039"/>
                    </a:lnTo>
                    <a:lnTo>
                      <a:pt x="52924" y="850"/>
                    </a:lnTo>
                    <a:lnTo>
                      <a:pt x="53019" y="756"/>
                    </a:lnTo>
                    <a:lnTo>
                      <a:pt x="53019" y="756"/>
                    </a:lnTo>
                    <a:lnTo>
                      <a:pt x="52358" y="944"/>
                    </a:lnTo>
                    <a:lnTo>
                      <a:pt x="51981" y="1039"/>
                    </a:lnTo>
                    <a:lnTo>
                      <a:pt x="51887" y="1133"/>
                    </a:lnTo>
                    <a:lnTo>
                      <a:pt x="51887" y="1227"/>
                    </a:lnTo>
                    <a:lnTo>
                      <a:pt x="51604" y="1039"/>
                    </a:lnTo>
                    <a:lnTo>
                      <a:pt x="50755" y="1039"/>
                    </a:lnTo>
                    <a:lnTo>
                      <a:pt x="50755" y="944"/>
                    </a:lnTo>
                    <a:lnTo>
                      <a:pt x="50755" y="850"/>
                    </a:lnTo>
                    <a:lnTo>
                      <a:pt x="50660" y="850"/>
                    </a:lnTo>
                    <a:lnTo>
                      <a:pt x="50660" y="1039"/>
                    </a:lnTo>
                    <a:lnTo>
                      <a:pt x="49623" y="1322"/>
                    </a:lnTo>
                    <a:lnTo>
                      <a:pt x="49151" y="1416"/>
                    </a:lnTo>
                    <a:lnTo>
                      <a:pt x="48679" y="1416"/>
                    </a:lnTo>
                    <a:lnTo>
                      <a:pt x="48679" y="1322"/>
                    </a:lnTo>
                    <a:lnTo>
                      <a:pt x="48773" y="1322"/>
                    </a:lnTo>
                    <a:lnTo>
                      <a:pt x="48585" y="1133"/>
                    </a:lnTo>
                    <a:lnTo>
                      <a:pt x="47547" y="1133"/>
                    </a:lnTo>
                    <a:lnTo>
                      <a:pt x="46981" y="1322"/>
                    </a:lnTo>
                    <a:lnTo>
                      <a:pt x="46038" y="1699"/>
                    </a:lnTo>
                    <a:lnTo>
                      <a:pt x="46038" y="1699"/>
                    </a:lnTo>
                    <a:lnTo>
                      <a:pt x="46132" y="1605"/>
                    </a:lnTo>
                    <a:lnTo>
                      <a:pt x="46038" y="1510"/>
                    </a:lnTo>
                    <a:lnTo>
                      <a:pt x="45755" y="1699"/>
                    </a:lnTo>
                    <a:lnTo>
                      <a:pt x="45660" y="1793"/>
                    </a:lnTo>
                    <a:lnTo>
                      <a:pt x="45566" y="1793"/>
                    </a:lnTo>
                    <a:lnTo>
                      <a:pt x="45472" y="1699"/>
                    </a:lnTo>
                    <a:lnTo>
                      <a:pt x="45472" y="1510"/>
                    </a:lnTo>
                    <a:lnTo>
                      <a:pt x="45755" y="1510"/>
                    </a:lnTo>
                    <a:lnTo>
                      <a:pt x="45566" y="1416"/>
                    </a:lnTo>
                    <a:lnTo>
                      <a:pt x="45189" y="1416"/>
                    </a:lnTo>
                    <a:lnTo>
                      <a:pt x="44245" y="1605"/>
                    </a:lnTo>
                    <a:lnTo>
                      <a:pt x="42736" y="2076"/>
                    </a:lnTo>
                    <a:lnTo>
                      <a:pt x="42736" y="2076"/>
                    </a:lnTo>
                    <a:lnTo>
                      <a:pt x="43113" y="1793"/>
                    </a:lnTo>
                    <a:lnTo>
                      <a:pt x="43491" y="1605"/>
                    </a:lnTo>
                    <a:lnTo>
                      <a:pt x="43208" y="1699"/>
                    </a:lnTo>
                    <a:lnTo>
                      <a:pt x="42956" y="1762"/>
                    </a:lnTo>
                    <a:lnTo>
                      <a:pt x="42924" y="1793"/>
                    </a:lnTo>
                    <a:lnTo>
                      <a:pt x="42453" y="1982"/>
                    </a:lnTo>
                    <a:lnTo>
                      <a:pt x="42075" y="1982"/>
                    </a:lnTo>
                    <a:lnTo>
                      <a:pt x="41981" y="1888"/>
                    </a:lnTo>
                    <a:lnTo>
                      <a:pt x="40377" y="1888"/>
                    </a:lnTo>
                    <a:lnTo>
                      <a:pt x="38962" y="1982"/>
                    </a:lnTo>
                    <a:lnTo>
                      <a:pt x="39057" y="2076"/>
                    </a:lnTo>
                    <a:lnTo>
                      <a:pt x="38962" y="2171"/>
                    </a:lnTo>
                    <a:lnTo>
                      <a:pt x="38679" y="2265"/>
                    </a:lnTo>
                    <a:lnTo>
                      <a:pt x="38774" y="2076"/>
                    </a:lnTo>
                    <a:lnTo>
                      <a:pt x="38679" y="2076"/>
                    </a:lnTo>
                    <a:lnTo>
                      <a:pt x="38585" y="2171"/>
                    </a:lnTo>
                    <a:lnTo>
                      <a:pt x="38491" y="2265"/>
                    </a:lnTo>
                    <a:lnTo>
                      <a:pt x="38302" y="2171"/>
                    </a:lnTo>
                    <a:lnTo>
                      <a:pt x="38208" y="1982"/>
                    </a:lnTo>
                    <a:lnTo>
                      <a:pt x="37453" y="1982"/>
                    </a:lnTo>
                    <a:lnTo>
                      <a:pt x="37736" y="2171"/>
                    </a:lnTo>
                    <a:lnTo>
                      <a:pt x="37264" y="2171"/>
                    </a:lnTo>
                    <a:lnTo>
                      <a:pt x="37076" y="2076"/>
                    </a:lnTo>
                    <a:lnTo>
                      <a:pt x="36793" y="2171"/>
                    </a:lnTo>
                    <a:lnTo>
                      <a:pt x="36887" y="1982"/>
                    </a:lnTo>
                    <a:lnTo>
                      <a:pt x="35943" y="2359"/>
                    </a:lnTo>
                    <a:lnTo>
                      <a:pt x="34906" y="2548"/>
                    </a:lnTo>
                    <a:lnTo>
                      <a:pt x="33868" y="2737"/>
                    </a:lnTo>
                    <a:lnTo>
                      <a:pt x="32925" y="2737"/>
                    </a:lnTo>
                    <a:lnTo>
                      <a:pt x="33113" y="2642"/>
                    </a:lnTo>
                    <a:lnTo>
                      <a:pt x="32830" y="2642"/>
                    </a:lnTo>
                    <a:lnTo>
                      <a:pt x="32547" y="2737"/>
                    </a:lnTo>
                    <a:lnTo>
                      <a:pt x="32076" y="2925"/>
                    </a:lnTo>
                    <a:lnTo>
                      <a:pt x="31321" y="2925"/>
                    </a:lnTo>
                    <a:lnTo>
                      <a:pt x="30472" y="3020"/>
                    </a:lnTo>
                    <a:lnTo>
                      <a:pt x="29623" y="3114"/>
                    </a:lnTo>
                    <a:lnTo>
                      <a:pt x="27736" y="3397"/>
                    </a:lnTo>
                    <a:lnTo>
                      <a:pt x="26698" y="3491"/>
                    </a:lnTo>
                    <a:lnTo>
                      <a:pt x="26415" y="3586"/>
                    </a:lnTo>
                    <a:lnTo>
                      <a:pt x="26321" y="3680"/>
                    </a:lnTo>
                    <a:lnTo>
                      <a:pt x="26132" y="3586"/>
                    </a:lnTo>
                    <a:lnTo>
                      <a:pt x="25944" y="3491"/>
                    </a:lnTo>
                    <a:lnTo>
                      <a:pt x="25755" y="3586"/>
                    </a:lnTo>
                    <a:lnTo>
                      <a:pt x="25661" y="3869"/>
                    </a:lnTo>
                    <a:lnTo>
                      <a:pt x="25189" y="3774"/>
                    </a:lnTo>
                    <a:lnTo>
                      <a:pt x="24623" y="3774"/>
                    </a:lnTo>
                    <a:lnTo>
                      <a:pt x="23491" y="3963"/>
                    </a:lnTo>
                    <a:lnTo>
                      <a:pt x="22642" y="4057"/>
                    </a:lnTo>
                    <a:lnTo>
                      <a:pt x="21793" y="4152"/>
                    </a:lnTo>
                    <a:lnTo>
                      <a:pt x="21887" y="4057"/>
                    </a:lnTo>
                    <a:lnTo>
                      <a:pt x="21698" y="4152"/>
                    </a:lnTo>
                    <a:lnTo>
                      <a:pt x="21510" y="4340"/>
                    </a:lnTo>
                    <a:lnTo>
                      <a:pt x="21415" y="4529"/>
                    </a:lnTo>
                    <a:lnTo>
                      <a:pt x="21227" y="4623"/>
                    </a:lnTo>
                    <a:lnTo>
                      <a:pt x="21132" y="4529"/>
                    </a:lnTo>
                    <a:lnTo>
                      <a:pt x="20944" y="4435"/>
                    </a:lnTo>
                    <a:lnTo>
                      <a:pt x="20378" y="4340"/>
                    </a:lnTo>
                    <a:lnTo>
                      <a:pt x="19906" y="4435"/>
                    </a:lnTo>
                    <a:lnTo>
                      <a:pt x="19529" y="4623"/>
                    </a:lnTo>
                    <a:lnTo>
                      <a:pt x="19434" y="4529"/>
                    </a:lnTo>
                    <a:lnTo>
                      <a:pt x="19340" y="4529"/>
                    </a:lnTo>
                    <a:lnTo>
                      <a:pt x="18868" y="4623"/>
                    </a:lnTo>
                    <a:lnTo>
                      <a:pt x="17925" y="5001"/>
                    </a:lnTo>
                    <a:lnTo>
                      <a:pt x="17925" y="4812"/>
                    </a:lnTo>
                    <a:lnTo>
                      <a:pt x="17736" y="5001"/>
                    </a:lnTo>
                    <a:lnTo>
                      <a:pt x="17548" y="5095"/>
                    </a:lnTo>
                    <a:lnTo>
                      <a:pt x="17359" y="5189"/>
                    </a:lnTo>
                    <a:lnTo>
                      <a:pt x="16887" y="5284"/>
                    </a:lnTo>
                    <a:lnTo>
                      <a:pt x="16982" y="5189"/>
                    </a:lnTo>
                    <a:lnTo>
                      <a:pt x="16982" y="5189"/>
                    </a:lnTo>
                    <a:lnTo>
                      <a:pt x="16321" y="5284"/>
                    </a:lnTo>
                    <a:lnTo>
                      <a:pt x="15755" y="5472"/>
                    </a:lnTo>
                    <a:lnTo>
                      <a:pt x="15189" y="5567"/>
                    </a:lnTo>
                    <a:lnTo>
                      <a:pt x="14623" y="5567"/>
                    </a:lnTo>
                    <a:lnTo>
                      <a:pt x="15283" y="5472"/>
                    </a:lnTo>
                    <a:lnTo>
                      <a:pt x="15189" y="5378"/>
                    </a:lnTo>
                    <a:lnTo>
                      <a:pt x="15095" y="5284"/>
                    </a:lnTo>
                    <a:lnTo>
                      <a:pt x="15095" y="5189"/>
                    </a:lnTo>
                    <a:lnTo>
                      <a:pt x="15095" y="5095"/>
                    </a:lnTo>
                    <a:lnTo>
                      <a:pt x="14906" y="5189"/>
                    </a:lnTo>
                    <a:lnTo>
                      <a:pt x="14529" y="5284"/>
                    </a:lnTo>
                    <a:lnTo>
                      <a:pt x="13680" y="5472"/>
                    </a:lnTo>
                    <a:lnTo>
                      <a:pt x="13680" y="5567"/>
                    </a:lnTo>
                    <a:lnTo>
                      <a:pt x="13585" y="5567"/>
                    </a:ln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397" y="5567"/>
                    </a:lnTo>
                    <a:lnTo>
                      <a:pt x="13208" y="5661"/>
                    </a:lnTo>
                    <a:lnTo>
                      <a:pt x="13302" y="5755"/>
                    </a:lnTo>
                    <a:lnTo>
                      <a:pt x="13585" y="5661"/>
                    </a:lnTo>
                    <a:lnTo>
                      <a:pt x="13868" y="5661"/>
                    </a:lnTo>
                    <a:lnTo>
                      <a:pt x="13585" y="5850"/>
                    </a:lnTo>
                    <a:lnTo>
                      <a:pt x="13302" y="5850"/>
                    </a:lnTo>
                    <a:lnTo>
                      <a:pt x="13019" y="5755"/>
                    </a:lnTo>
                    <a:lnTo>
                      <a:pt x="12736" y="5755"/>
                    </a:lnTo>
                    <a:lnTo>
                      <a:pt x="11133" y="6227"/>
                    </a:lnTo>
                    <a:lnTo>
                      <a:pt x="11038" y="6133"/>
                    </a:lnTo>
                    <a:lnTo>
                      <a:pt x="10472" y="6321"/>
                    </a:lnTo>
                    <a:lnTo>
                      <a:pt x="10001" y="6416"/>
                    </a:lnTo>
                    <a:lnTo>
                      <a:pt x="9434" y="6510"/>
                    </a:lnTo>
                    <a:lnTo>
                      <a:pt x="8680" y="6699"/>
                    </a:lnTo>
                    <a:lnTo>
                      <a:pt x="7642" y="6888"/>
                    </a:lnTo>
                    <a:lnTo>
                      <a:pt x="6416" y="7076"/>
                    </a:lnTo>
                    <a:lnTo>
                      <a:pt x="3963" y="7454"/>
                    </a:lnTo>
                    <a:lnTo>
                      <a:pt x="1604" y="7831"/>
                    </a:lnTo>
                    <a:lnTo>
                      <a:pt x="944" y="8020"/>
                    </a:lnTo>
                    <a:lnTo>
                      <a:pt x="567" y="7925"/>
                    </a:lnTo>
                    <a:lnTo>
                      <a:pt x="284" y="7831"/>
                    </a:lnTo>
                    <a:lnTo>
                      <a:pt x="189" y="7831"/>
                    </a:lnTo>
                    <a:lnTo>
                      <a:pt x="189" y="7925"/>
                    </a:lnTo>
                    <a:lnTo>
                      <a:pt x="189" y="8208"/>
                    </a:lnTo>
                    <a:lnTo>
                      <a:pt x="1" y="8397"/>
                    </a:lnTo>
                    <a:lnTo>
                      <a:pt x="1" y="8586"/>
                    </a:lnTo>
                    <a:lnTo>
                      <a:pt x="1" y="8680"/>
                    </a:lnTo>
                    <a:lnTo>
                      <a:pt x="95" y="8774"/>
                    </a:lnTo>
                    <a:lnTo>
                      <a:pt x="472" y="8869"/>
                    </a:lnTo>
                    <a:lnTo>
                      <a:pt x="755" y="8869"/>
                    </a:lnTo>
                    <a:lnTo>
                      <a:pt x="567" y="8963"/>
                    </a:lnTo>
                    <a:lnTo>
                      <a:pt x="755" y="8963"/>
                    </a:lnTo>
                    <a:lnTo>
                      <a:pt x="1038" y="8869"/>
                    </a:lnTo>
                    <a:lnTo>
                      <a:pt x="1416" y="8586"/>
                    </a:lnTo>
                    <a:lnTo>
                      <a:pt x="1416" y="8774"/>
                    </a:lnTo>
                    <a:lnTo>
                      <a:pt x="1510" y="8869"/>
                    </a:lnTo>
                    <a:lnTo>
                      <a:pt x="1699" y="8774"/>
                    </a:lnTo>
                    <a:lnTo>
                      <a:pt x="1793" y="8774"/>
                    </a:lnTo>
                    <a:lnTo>
                      <a:pt x="2265" y="8586"/>
                    </a:lnTo>
                    <a:lnTo>
                      <a:pt x="2642" y="8491"/>
                    </a:lnTo>
                    <a:lnTo>
                      <a:pt x="3397" y="8491"/>
                    </a:lnTo>
                    <a:lnTo>
                      <a:pt x="4152" y="8397"/>
                    </a:lnTo>
                    <a:lnTo>
                      <a:pt x="4623" y="8397"/>
                    </a:lnTo>
                    <a:lnTo>
                      <a:pt x="5001" y="8114"/>
                    </a:lnTo>
                    <a:lnTo>
                      <a:pt x="5001" y="8208"/>
                    </a:lnTo>
                    <a:lnTo>
                      <a:pt x="5284" y="8114"/>
                    </a:lnTo>
                    <a:lnTo>
                      <a:pt x="5850" y="7831"/>
                    </a:lnTo>
                    <a:lnTo>
                      <a:pt x="5944" y="7925"/>
                    </a:lnTo>
                    <a:lnTo>
                      <a:pt x="5850" y="8020"/>
                    </a:lnTo>
                    <a:lnTo>
                      <a:pt x="5850" y="8114"/>
                    </a:lnTo>
                    <a:lnTo>
                      <a:pt x="5944" y="8020"/>
                    </a:lnTo>
                    <a:lnTo>
                      <a:pt x="6416" y="7925"/>
                    </a:lnTo>
                    <a:lnTo>
                      <a:pt x="7170" y="7925"/>
                    </a:lnTo>
                    <a:lnTo>
                      <a:pt x="7170" y="8020"/>
                    </a:lnTo>
                    <a:lnTo>
                      <a:pt x="7076" y="8114"/>
                    </a:lnTo>
                    <a:lnTo>
                      <a:pt x="7265" y="8020"/>
                    </a:lnTo>
                    <a:lnTo>
                      <a:pt x="7359" y="7925"/>
                    </a:lnTo>
                    <a:lnTo>
                      <a:pt x="7359" y="7831"/>
                    </a:lnTo>
                    <a:lnTo>
                      <a:pt x="7548" y="8020"/>
                    </a:lnTo>
                    <a:lnTo>
                      <a:pt x="8397" y="7642"/>
                    </a:lnTo>
                    <a:lnTo>
                      <a:pt x="8963" y="7454"/>
                    </a:lnTo>
                    <a:lnTo>
                      <a:pt x="9151" y="7359"/>
                    </a:lnTo>
                    <a:lnTo>
                      <a:pt x="9246" y="7359"/>
                    </a:lnTo>
                    <a:lnTo>
                      <a:pt x="9151" y="7171"/>
                    </a:lnTo>
                    <a:lnTo>
                      <a:pt x="9246" y="7076"/>
                    </a:lnTo>
                    <a:lnTo>
                      <a:pt x="9340" y="7076"/>
                    </a:lnTo>
                    <a:lnTo>
                      <a:pt x="9340" y="7171"/>
                    </a:lnTo>
                    <a:lnTo>
                      <a:pt x="9434" y="7076"/>
                    </a:lnTo>
                    <a:lnTo>
                      <a:pt x="9529" y="7171"/>
                    </a:lnTo>
                    <a:lnTo>
                      <a:pt x="9434" y="7265"/>
                    </a:lnTo>
                    <a:lnTo>
                      <a:pt x="9340" y="7265"/>
                    </a:lnTo>
                    <a:lnTo>
                      <a:pt x="9340" y="7359"/>
                    </a:lnTo>
                    <a:lnTo>
                      <a:pt x="9717" y="7171"/>
                    </a:lnTo>
                    <a:lnTo>
                      <a:pt x="10095" y="7076"/>
                    </a:lnTo>
                    <a:lnTo>
                      <a:pt x="10095" y="7171"/>
                    </a:lnTo>
                    <a:lnTo>
                      <a:pt x="10001" y="7171"/>
                    </a:lnTo>
                    <a:lnTo>
                      <a:pt x="9906" y="7265"/>
                    </a:lnTo>
                    <a:lnTo>
                      <a:pt x="9906" y="7359"/>
                    </a:lnTo>
                    <a:lnTo>
                      <a:pt x="9623" y="7265"/>
                    </a:lnTo>
                    <a:lnTo>
                      <a:pt x="9717" y="7454"/>
                    </a:lnTo>
                    <a:lnTo>
                      <a:pt x="10850" y="7076"/>
                    </a:lnTo>
                    <a:lnTo>
                      <a:pt x="11038" y="7076"/>
                    </a:lnTo>
                    <a:lnTo>
                      <a:pt x="11133" y="7171"/>
                    </a:lnTo>
                    <a:lnTo>
                      <a:pt x="11321" y="7265"/>
                    </a:lnTo>
                    <a:lnTo>
                      <a:pt x="11416" y="7265"/>
                    </a:lnTo>
                    <a:lnTo>
                      <a:pt x="11604" y="7171"/>
                    </a:lnTo>
                    <a:lnTo>
                      <a:pt x="11793" y="6982"/>
                    </a:lnTo>
                    <a:lnTo>
                      <a:pt x="11887" y="6888"/>
                    </a:lnTo>
                    <a:lnTo>
                      <a:pt x="12170" y="6888"/>
                    </a:lnTo>
                    <a:lnTo>
                      <a:pt x="12076" y="7076"/>
                    </a:lnTo>
                    <a:lnTo>
                      <a:pt x="12265" y="7076"/>
                    </a:lnTo>
                    <a:lnTo>
                      <a:pt x="12359" y="6888"/>
                    </a:lnTo>
                    <a:lnTo>
                      <a:pt x="12548" y="6793"/>
                    </a:lnTo>
                    <a:lnTo>
                      <a:pt x="12736" y="6793"/>
                    </a:lnTo>
                    <a:lnTo>
                      <a:pt x="12453" y="6982"/>
                    </a:lnTo>
                    <a:lnTo>
                      <a:pt x="12925" y="6982"/>
                    </a:lnTo>
                    <a:lnTo>
                      <a:pt x="13491" y="6888"/>
                    </a:lnTo>
                    <a:lnTo>
                      <a:pt x="14434" y="6605"/>
                    </a:lnTo>
                    <a:lnTo>
                      <a:pt x="15849" y="6510"/>
                    </a:lnTo>
                    <a:lnTo>
                      <a:pt x="16510" y="6416"/>
                    </a:lnTo>
                    <a:lnTo>
                      <a:pt x="16982" y="6227"/>
                    </a:lnTo>
                    <a:lnTo>
                      <a:pt x="17831" y="6038"/>
                    </a:lnTo>
                    <a:lnTo>
                      <a:pt x="18680" y="6038"/>
                    </a:lnTo>
                    <a:lnTo>
                      <a:pt x="19057" y="5850"/>
                    </a:lnTo>
                    <a:lnTo>
                      <a:pt x="19340" y="5755"/>
                    </a:lnTo>
                    <a:lnTo>
                      <a:pt x="20472" y="5661"/>
                    </a:lnTo>
                    <a:lnTo>
                      <a:pt x="21604" y="5567"/>
                    </a:lnTo>
                    <a:lnTo>
                      <a:pt x="22736" y="5378"/>
                    </a:lnTo>
                    <a:lnTo>
                      <a:pt x="23774" y="5095"/>
                    </a:lnTo>
                    <a:lnTo>
                      <a:pt x="23774" y="5284"/>
                    </a:lnTo>
                    <a:lnTo>
                      <a:pt x="24151" y="5189"/>
                    </a:lnTo>
                    <a:lnTo>
                      <a:pt x="24246" y="5189"/>
                    </a:lnTo>
                    <a:lnTo>
                      <a:pt x="24246" y="5095"/>
                    </a:lnTo>
                    <a:lnTo>
                      <a:pt x="24623" y="5001"/>
                    </a:lnTo>
                    <a:lnTo>
                      <a:pt x="25000" y="5095"/>
                    </a:lnTo>
                    <a:lnTo>
                      <a:pt x="25378" y="5095"/>
                    </a:lnTo>
                    <a:lnTo>
                      <a:pt x="25755" y="4906"/>
                    </a:lnTo>
                    <a:lnTo>
                      <a:pt x="25755" y="5095"/>
                    </a:lnTo>
                    <a:lnTo>
                      <a:pt x="25849" y="5001"/>
                    </a:lnTo>
                    <a:lnTo>
                      <a:pt x="26132" y="4906"/>
                    </a:lnTo>
                    <a:lnTo>
                      <a:pt x="27264" y="4906"/>
                    </a:lnTo>
                    <a:lnTo>
                      <a:pt x="28491" y="4718"/>
                    </a:lnTo>
                    <a:lnTo>
                      <a:pt x="28302" y="4529"/>
                    </a:lnTo>
                    <a:lnTo>
                      <a:pt x="28491" y="4435"/>
                    </a:lnTo>
                    <a:lnTo>
                      <a:pt x="28585" y="4340"/>
                    </a:lnTo>
                    <a:lnTo>
                      <a:pt x="28774" y="4529"/>
                    </a:lnTo>
                    <a:lnTo>
                      <a:pt x="28679" y="4623"/>
                    </a:lnTo>
                    <a:lnTo>
                      <a:pt x="29717" y="4623"/>
                    </a:lnTo>
                    <a:lnTo>
                      <a:pt x="30189" y="4529"/>
                    </a:lnTo>
                    <a:lnTo>
                      <a:pt x="31510" y="4246"/>
                    </a:lnTo>
                    <a:lnTo>
                      <a:pt x="32076" y="4057"/>
                    </a:lnTo>
                    <a:lnTo>
                      <a:pt x="32547" y="3869"/>
                    </a:lnTo>
                    <a:lnTo>
                      <a:pt x="32642" y="3963"/>
                    </a:lnTo>
                    <a:lnTo>
                      <a:pt x="32830" y="4057"/>
                    </a:lnTo>
                    <a:lnTo>
                      <a:pt x="33019" y="4057"/>
                    </a:lnTo>
                    <a:lnTo>
                      <a:pt x="33679" y="3869"/>
                    </a:lnTo>
                    <a:lnTo>
                      <a:pt x="33962" y="3586"/>
                    </a:lnTo>
                    <a:lnTo>
                      <a:pt x="34623" y="3586"/>
                    </a:lnTo>
                    <a:lnTo>
                      <a:pt x="35660" y="3491"/>
                    </a:lnTo>
                    <a:lnTo>
                      <a:pt x="37170" y="3586"/>
                    </a:lnTo>
                    <a:lnTo>
                      <a:pt x="37547" y="3397"/>
                    </a:lnTo>
                    <a:lnTo>
                      <a:pt x="38019" y="3303"/>
                    </a:lnTo>
                    <a:lnTo>
                      <a:pt x="39151" y="3208"/>
                    </a:lnTo>
                    <a:lnTo>
                      <a:pt x="41038" y="3208"/>
                    </a:lnTo>
                    <a:lnTo>
                      <a:pt x="41038" y="3114"/>
                    </a:lnTo>
                    <a:lnTo>
                      <a:pt x="41226" y="3020"/>
                    </a:lnTo>
                    <a:lnTo>
                      <a:pt x="41981" y="2925"/>
                    </a:lnTo>
                    <a:lnTo>
                      <a:pt x="44811" y="2925"/>
                    </a:lnTo>
                    <a:lnTo>
                      <a:pt x="45000" y="2831"/>
                    </a:lnTo>
                    <a:lnTo>
                      <a:pt x="45189" y="2642"/>
                    </a:lnTo>
                    <a:lnTo>
                      <a:pt x="45283" y="2548"/>
                    </a:lnTo>
                    <a:lnTo>
                      <a:pt x="45566" y="2548"/>
                    </a:lnTo>
                    <a:lnTo>
                      <a:pt x="45472" y="2737"/>
                    </a:lnTo>
                    <a:lnTo>
                      <a:pt x="45472" y="2737"/>
                    </a:lnTo>
                    <a:lnTo>
                      <a:pt x="46132" y="2548"/>
                    </a:lnTo>
                    <a:lnTo>
                      <a:pt x="46887" y="2548"/>
                    </a:lnTo>
                    <a:lnTo>
                      <a:pt x="47547" y="2454"/>
                    </a:lnTo>
                    <a:lnTo>
                      <a:pt x="48207" y="2265"/>
                    </a:lnTo>
                    <a:lnTo>
                      <a:pt x="48302" y="2359"/>
                    </a:lnTo>
                    <a:lnTo>
                      <a:pt x="49434" y="2359"/>
                    </a:lnTo>
                    <a:lnTo>
                      <a:pt x="49717" y="2265"/>
                    </a:lnTo>
                    <a:lnTo>
                      <a:pt x="50094" y="2171"/>
                    </a:lnTo>
                    <a:lnTo>
                      <a:pt x="50755" y="2076"/>
                    </a:lnTo>
                    <a:lnTo>
                      <a:pt x="52170" y="1982"/>
                    </a:lnTo>
                    <a:lnTo>
                      <a:pt x="54056" y="1793"/>
                    </a:lnTo>
                    <a:lnTo>
                      <a:pt x="56132" y="1510"/>
                    </a:lnTo>
                    <a:lnTo>
                      <a:pt x="56037" y="1605"/>
                    </a:lnTo>
                    <a:lnTo>
                      <a:pt x="55943" y="1699"/>
                    </a:lnTo>
                    <a:lnTo>
                      <a:pt x="55754" y="1699"/>
                    </a:lnTo>
                    <a:lnTo>
                      <a:pt x="55471" y="1793"/>
                    </a:lnTo>
                    <a:lnTo>
                      <a:pt x="55377" y="1888"/>
                    </a:lnTo>
                    <a:lnTo>
                      <a:pt x="56415" y="1605"/>
                    </a:lnTo>
                    <a:lnTo>
                      <a:pt x="56887" y="1510"/>
                    </a:lnTo>
                    <a:lnTo>
                      <a:pt x="56981" y="1605"/>
                    </a:lnTo>
                    <a:lnTo>
                      <a:pt x="56887" y="1699"/>
                    </a:lnTo>
                    <a:lnTo>
                      <a:pt x="57358" y="1605"/>
                    </a:lnTo>
                    <a:lnTo>
                      <a:pt x="57736" y="1605"/>
                    </a:lnTo>
                    <a:lnTo>
                      <a:pt x="58207" y="1510"/>
                    </a:lnTo>
                    <a:lnTo>
                      <a:pt x="58679" y="1510"/>
                    </a:lnTo>
                    <a:lnTo>
                      <a:pt x="58773" y="1416"/>
                    </a:lnTo>
                    <a:lnTo>
                      <a:pt x="58868" y="1322"/>
                    </a:lnTo>
                    <a:lnTo>
                      <a:pt x="59056" y="1133"/>
                    </a:lnTo>
                    <a:lnTo>
                      <a:pt x="59151" y="1227"/>
                    </a:lnTo>
                    <a:lnTo>
                      <a:pt x="59339" y="1227"/>
                    </a:lnTo>
                    <a:lnTo>
                      <a:pt x="59434" y="1322"/>
                    </a:lnTo>
                    <a:lnTo>
                      <a:pt x="59339" y="1510"/>
                    </a:lnTo>
                    <a:lnTo>
                      <a:pt x="59811" y="1416"/>
                    </a:lnTo>
                    <a:lnTo>
                      <a:pt x="60000" y="1322"/>
                    </a:lnTo>
                    <a:lnTo>
                      <a:pt x="60094" y="1416"/>
                    </a:lnTo>
                    <a:lnTo>
                      <a:pt x="60377" y="1322"/>
                    </a:lnTo>
                    <a:lnTo>
                      <a:pt x="60660" y="1227"/>
                    </a:lnTo>
                    <a:lnTo>
                      <a:pt x="61320" y="1133"/>
                    </a:lnTo>
                    <a:lnTo>
                      <a:pt x="61981" y="1227"/>
                    </a:lnTo>
                    <a:lnTo>
                      <a:pt x="62641" y="1227"/>
                    </a:lnTo>
                    <a:lnTo>
                      <a:pt x="62547" y="1133"/>
                    </a:lnTo>
                    <a:lnTo>
                      <a:pt x="63207" y="1039"/>
                    </a:lnTo>
                    <a:lnTo>
                      <a:pt x="63019" y="1133"/>
                    </a:lnTo>
                    <a:lnTo>
                      <a:pt x="63585" y="1133"/>
                    </a:lnTo>
                    <a:lnTo>
                      <a:pt x="63302" y="1039"/>
                    </a:lnTo>
                    <a:lnTo>
                      <a:pt x="63773" y="850"/>
                    </a:lnTo>
                    <a:lnTo>
                      <a:pt x="64151" y="756"/>
                    </a:lnTo>
                    <a:lnTo>
                      <a:pt x="64434" y="850"/>
                    </a:lnTo>
                    <a:lnTo>
                      <a:pt x="64434" y="1133"/>
                    </a:lnTo>
                    <a:lnTo>
                      <a:pt x="65283" y="850"/>
                    </a:lnTo>
                    <a:lnTo>
                      <a:pt x="65283" y="944"/>
                    </a:lnTo>
                    <a:lnTo>
                      <a:pt x="65471" y="944"/>
                    </a:lnTo>
                    <a:lnTo>
                      <a:pt x="65566" y="850"/>
                    </a:lnTo>
                    <a:lnTo>
                      <a:pt x="65754" y="944"/>
                    </a:lnTo>
                    <a:lnTo>
                      <a:pt x="66132" y="850"/>
                    </a:lnTo>
                    <a:lnTo>
                      <a:pt x="66981" y="850"/>
                    </a:lnTo>
                    <a:lnTo>
                      <a:pt x="66981" y="944"/>
                    </a:lnTo>
                    <a:lnTo>
                      <a:pt x="66886" y="1039"/>
                    </a:lnTo>
                    <a:lnTo>
                      <a:pt x="66792" y="1039"/>
                    </a:lnTo>
                    <a:lnTo>
                      <a:pt x="66792" y="1133"/>
                    </a:lnTo>
                    <a:lnTo>
                      <a:pt x="67641" y="944"/>
                    </a:lnTo>
                    <a:lnTo>
                      <a:pt x="68113" y="850"/>
                    </a:lnTo>
                    <a:lnTo>
                      <a:pt x="68584" y="850"/>
                    </a:lnTo>
                    <a:lnTo>
                      <a:pt x="68773" y="944"/>
                    </a:lnTo>
                    <a:lnTo>
                      <a:pt x="68962" y="944"/>
                    </a:lnTo>
                    <a:lnTo>
                      <a:pt x="69150" y="850"/>
                    </a:lnTo>
                    <a:lnTo>
                      <a:pt x="70849" y="944"/>
                    </a:lnTo>
                    <a:lnTo>
                      <a:pt x="71509" y="850"/>
                    </a:lnTo>
                    <a:lnTo>
                      <a:pt x="72169" y="756"/>
                    </a:lnTo>
                    <a:lnTo>
                      <a:pt x="73207" y="756"/>
                    </a:lnTo>
                    <a:lnTo>
                      <a:pt x="73584" y="944"/>
                    </a:lnTo>
                    <a:lnTo>
                      <a:pt x="73962" y="944"/>
                    </a:lnTo>
                    <a:lnTo>
                      <a:pt x="73773" y="756"/>
                    </a:lnTo>
                    <a:lnTo>
                      <a:pt x="74056" y="567"/>
                    </a:lnTo>
                    <a:lnTo>
                      <a:pt x="74150" y="567"/>
                    </a:lnTo>
                    <a:lnTo>
                      <a:pt x="74150" y="756"/>
                    </a:lnTo>
                    <a:lnTo>
                      <a:pt x="74339" y="850"/>
                    </a:lnTo>
                    <a:lnTo>
                      <a:pt x="74433" y="756"/>
                    </a:lnTo>
                    <a:lnTo>
                      <a:pt x="74716" y="661"/>
                    </a:lnTo>
                    <a:lnTo>
                      <a:pt x="75188" y="661"/>
                    </a:lnTo>
                    <a:lnTo>
                      <a:pt x="75188" y="756"/>
                    </a:lnTo>
                    <a:lnTo>
                      <a:pt x="74999" y="850"/>
                    </a:lnTo>
                    <a:lnTo>
                      <a:pt x="75377" y="756"/>
                    </a:lnTo>
                    <a:lnTo>
                      <a:pt x="75754" y="756"/>
                    </a:lnTo>
                    <a:lnTo>
                      <a:pt x="75471" y="850"/>
                    </a:lnTo>
                    <a:lnTo>
                      <a:pt x="75565" y="944"/>
                    </a:lnTo>
                    <a:lnTo>
                      <a:pt x="76226" y="1039"/>
                    </a:lnTo>
                    <a:lnTo>
                      <a:pt x="76320" y="850"/>
                    </a:lnTo>
                    <a:lnTo>
                      <a:pt x="76509" y="850"/>
                    </a:lnTo>
                    <a:lnTo>
                      <a:pt x="76792" y="756"/>
                    </a:lnTo>
                    <a:lnTo>
                      <a:pt x="77075" y="661"/>
                    </a:lnTo>
                    <a:lnTo>
                      <a:pt x="76886" y="850"/>
                    </a:lnTo>
                    <a:lnTo>
                      <a:pt x="76981" y="944"/>
                    </a:lnTo>
                    <a:lnTo>
                      <a:pt x="77264" y="1039"/>
                    </a:lnTo>
                    <a:lnTo>
                      <a:pt x="77547" y="1133"/>
                    </a:lnTo>
                    <a:lnTo>
                      <a:pt x="77924" y="1227"/>
                    </a:lnTo>
                    <a:lnTo>
                      <a:pt x="78018" y="1133"/>
                    </a:lnTo>
                    <a:lnTo>
                      <a:pt x="77924" y="1039"/>
                    </a:lnTo>
                    <a:lnTo>
                      <a:pt x="78207" y="944"/>
                    </a:lnTo>
                    <a:lnTo>
                      <a:pt x="78490" y="1039"/>
                    </a:lnTo>
                    <a:lnTo>
                      <a:pt x="78773" y="1039"/>
                    </a:lnTo>
                    <a:lnTo>
                      <a:pt x="79056" y="1133"/>
                    </a:lnTo>
                    <a:lnTo>
                      <a:pt x="79716" y="944"/>
                    </a:lnTo>
                    <a:lnTo>
                      <a:pt x="80282" y="756"/>
                    </a:lnTo>
                    <a:lnTo>
                      <a:pt x="80282" y="850"/>
                    </a:lnTo>
                    <a:lnTo>
                      <a:pt x="80188" y="944"/>
                    </a:lnTo>
                    <a:lnTo>
                      <a:pt x="80848" y="1039"/>
                    </a:lnTo>
                    <a:lnTo>
                      <a:pt x="81131" y="1039"/>
                    </a:lnTo>
                    <a:lnTo>
                      <a:pt x="81131" y="1133"/>
                    </a:lnTo>
                    <a:lnTo>
                      <a:pt x="81037" y="1227"/>
                    </a:lnTo>
                    <a:lnTo>
                      <a:pt x="81697" y="1039"/>
                    </a:lnTo>
                    <a:lnTo>
                      <a:pt x="81886" y="944"/>
                    </a:lnTo>
                    <a:lnTo>
                      <a:pt x="81792" y="850"/>
                    </a:lnTo>
                    <a:lnTo>
                      <a:pt x="81414" y="850"/>
                    </a:lnTo>
                    <a:lnTo>
                      <a:pt x="80943" y="944"/>
                    </a:lnTo>
                    <a:lnTo>
                      <a:pt x="81037" y="756"/>
                    </a:lnTo>
                    <a:lnTo>
                      <a:pt x="80754" y="944"/>
                    </a:lnTo>
                    <a:lnTo>
                      <a:pt x="80660" y="756"/>
                    </a:lnTo>
                    <a:lnTo>
                      <a:pt x="80754" y="661"/>
                    </a:lnTo>
                    <a:lnTo>
                      <a:pt x="80188" y="661"/>
                    </a:lnTo>
                    <a:lnTo>
                      <a:pt x="80188" y="567"/>
                    </a:lnTo>
                    <a:lnTo>
                      <a:pt x="80282" y="567"/>
                    </a:lnTo>
                    <a:lnTo>
                      <a:pt x="79528" y="473"/>
                    </a:lnTo>
                    <a:lnTo>
                      <a:pt x="79339" y="567"/>
                    </a:lnTo>
                    <a:lnTo>
                      <a:pt x="79245" y="567"/>
                    </a:lnTo>
                    <a:lnTo>
                      <a:pt x="79245" y="661"/>
                    </a:lnTo>
                    <a:lnTo>
                      <a:pt x="79056" y="850"/>
                    </a:lnTo>
                    <a:lnTo>
                      <a:pt x="78867" y="378"/>
                    </a:lnTo>
                    <a:lnTo>
                      <a:pt x="78679" y="473"/>
                    </a:lnTo>
                    <a:lnTo>
                      <a:pt x="78396" y="567"/>
                    </a:lnTo>
                    <a:lnTo>
                      <a:pt x="78018" y="661"/>
                    </a:lnTo>
                    <a:lnTo>
                      <a:pt x="77924" y="661"/>
                    </a:lnTo>
                    <a:lnTo>
                      <a:pt x="77830" y="567"/>
                    </a:lnTo>
                    <a:lnTo>
                      <a:pt x="77075" y="567"/>
                    </a:lnTo>
                    <a:lnTo>
                      <a:pt x="77264" y="473"/>
                    </a:lnTo>
                    <a:lnTo>
                      <a:pt x="77169" y="284"/>
                    </a:lnTo>
                    <a:lnTo>
                      <a:pt x="76981" y="378"/>
                    </a:lnTo>
                    <a:lnTo>
                      <a:pt x="76792" y="473"/>
                    </a:lnTo>
                    <a:lnTo>
                      <a:pt x="76037" y="473"/>
                    </a:lnTo>
                    <a:lnTo>
                      <a:pt x="74716" y="190"/>
                    </a:lnTo>
                    <a:lnTo>
                      <a:pt x="74433" y="378"/>
                    </a:lnTo>
                    <a:lnTo>
                      <a:pt x="74056" y="378"/>
                    </a:lnTo>
                    <a:lnTo>
                      <a:pt x="74150" y="190"/>
                    </a:lnTo>
                    <a:lnTo>
                      <a:pt x="74056" y="190"/>
                    </a:lnTo>
                    <a:lnTo>
                      <a:pt x="73773" y="284"/>
                    </a:lnTo>
                    <a:lnTo>
                      <a:pt x="73773" y="95"/>
                    </a:lnTo>
                    <a:lnTo>
                      <a:pt x="73301" y="190"/>
                    </a:lnTo>
                    <a:lnTo>
                      <a:pt x="72830" y="190"/>
                    </a:lnTo>
                    <a:lnTo>
                      <a:pt x="72830" y="378"/>
                    </a:lnTo>
                    <a:lnTo>
                      <a:pt x="72924" y="473"/>
                    </a:lnTo>
                    <a:lnTo>
                      <a:pt x="72924" y="567"/>
                    </a:lnTo>
                    <a:lnTo>
                      <a:pt x="72735" y="661"/>
                    </a:lnTo>
                    <a:lnTo>
                      <a:pt x="72735" y="567"/>
                    </a:lnTo>
                    <a:lnTo>
                      <a:pt x="72547" y="473"/>
                    </a:lnTo>
                    <a:lnTo>
                      <a:pt x="72452" y="378"/>
                    </a:lnTo>
                    <a:lnTo>
                      <a:pt x="72641" y="284"/>
                    </a:lnTo>
                    <a:lnTo>
                      <a:pt x="71603" y="284"/>
                    </a:lnTo>
                    <a:lnTo>
                      <a:pt x="70849" y="190"/>
                    </a:lnTo>
                    <a:lnTo>
                      <a:pt x="70660" y="284"/>
                    </a:lnTo>
                    <a:lnTo>
                      <a:pt x="69905" y="473"/>
                    </a:lnTo>
                    <a:lnTo>
                      <a:pt x="69056" y="473"/>
                    </a:lnTo>
                    <a:lnTo>
                      <a:pt x="68207" y="378"/>
                    </a:lnTo>
                    <a:lnTo>
                      <a:pt x="67547" y="284"/>
                    </a:lnTo>
                    <a:lnTo>
                      <a:pt x="67641" y="190"/>
                    </a:lnTo>
                    <a:lnTo>
                      <a:pt x="67735" y="190"/>
                    </a:lnTo>
                    <a:lnTo>
                      <a:pt x="67169" y="95"/>
                    </a:lnTo>
                    <a:lnTo>
                      <a:pt x="66698" y="95"/>
                    </a:lnTo>
                    <a:lnTo>
                      <a:pt x="66886" y="190"/>
                    </a:lnTo>
                    <a:lnTo>
                      <a:pt x="65283" y="190"/>
                    </a:lnTo>
                    <a:lnTo>
                      <a:pt x="64905" y="95"/>
                    </a:lnTo>
                    <a:lnTo>
                      <a:pt x="64905" y="190"/>
                    </a:lnTo>
                    <a:lnTo>
                      <a:pt x="65000" y="190"/>
                    </a:lnTo>
                    <a:lnTo>
                      <a:pt x="65094" y="284"/>
                    </a:lnTo>
                    <a:lnTo>
                      <a:pt x="65094" y="378"/>
                    </a:lnTo>
                    <a:lnTo>
                      <a:pt x="64528" y="284"/>
                    </a:lnTo>
                    <a:lnTo>
                      <a:pt x="63962" y="190"/>
                    </a:lnTo>
                    <a:lnTo>
                      <a:pt x="63773" y="284"/>
                    </a:lnTo>
                    <a:lnTo>
                      <a:pt x="63585" y="473"/>
                    </a:lnTo>
                    <a:lnTo>
                      <a:pt x="63396" y="567"/>
                    </a:lnTo>
                    <a:lnTo>
                      <a:pt x="63302" y="567"/>
                    </a:lnTo>
                    <a:lnTo>
                      <a:pt x="63207" y="473"/>
                    </a:lnTo>
                    <a:lnTo>
                      <a:pt x="63207" y="284"/>
                    </a:lnTo>
                    <a:lnTo>
                      <a:pt x="63396" y="284"/>
                    </a:lnTo>
                    <a:lnTo>
                      <a:pt x="63490" y="190"/>
                    </a:lnTo>
                    <a:lnTo>
                      <a:pt x="63113" y="190"/>
                    </a:lnTo>
                    <a:lnTo>
                      <a:pt x="61981" y="284"/>
                    </a:lnTo>
                    <a:lnTo>
                      <a:pt x="61320" y="284"/>
                    </a:lnTo>
                    <a:lnTo>
                      <a:pt x="61226" y="190"/>
                    </a:lnTo>
                    <a:lnTo>
                      <a:pt x="61320" y="95"/>
                    </a:lnTo>
                    <a:lnTo>
                      <a:pt x="60849" y="190"/>
                    </a:lnTo>
                    <a:lnTo>
                      <a:pt x="60547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3"/>
              <p:cNvSpPr/>
              <p:nvPr/>
            </p:nvSpPr>
            <p:spPr>
              <a:xfrm>
                <a:off x="2202700" y="1204225"/>
                <a:ext cx="176900" cy="176900"/>
              </a:xfrm>
              <a:custGeom>
                <a:rect b="b" l="l" r="r" t="t"/>
                <a:pathLst>
                  <a:path extrusionOk="0" h="7076" w="7076">
                    <a:moveTo>
                      <a:pt x="2548" y="1132"/>
                    </a:moveTo>
                    <a:lnTo>
                      <a:pt x="2548" y="1132"/>
                    </a:lnTo>
                    <a:lnTo>
                      <a:pt x="2548" y="1132"/>
                    </a:lnTo>
                    <a:close/>
                    <a:moveTo>
                      <a:pt x="2170" y="1132"/>
                    </a:moveTo>
                    <a:lnTo>
                      <a:pt x="2170" y="1227"/>
                    </a:lnTo>
                    <a:lnTo>
                      <a:pt x="2265" y="1132"/>
                    </a:lnTo>
                    <a:close/>
                    <a:moveTo>
                      <a:pt x="2076" y="1227"/>
                    </a:moveTo>
                    <a:lnTo>
                      <a:pt x="2076" y="1227"/>
                    </a:lnTo>
                    <a:lnTo>
                      <a:pt x="2076" y="1227"/>
                    </a:lnTo>
                    <a:close/>
                    <a:moveTo>
                      <a:pt x="472" y="1604"/>
                    </a:moveTo>
                    <a:lnTo>
                      <a:pt x="378" y="1698"/>
                    </a:ln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04"/>
                    </a:lnTo>
                    <a:close/>
                    <a:moveTo>
                      <a:pt x="567" y="1604"/>
                    </a:move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98"/>
                    </a:lnTo>
                    <a:lnTo>
                      <a:pt x="567" y="1604"/>
                    </a:lnTo>
                    <a:close/>
                    <a:moveTo>
                      <a:pt x="6038" y="3680"/>
                    </a:moveTo>
                    <a:lnTo>
                      <a:pt x="6015" y="3703"/>
                    </a:lnTo>
                    <a:lnTo>
                      <a:pt x="6015" y="3703"/>
                    </a:lnTo>
                    <a:lnTo>
                      <a:pt x="6227" y="3774"/>
                    </a:lnTo>
                    <a:lnTo>
                      <a:pt x="6038" y="3680"/>
                    </a:lnTo>
                    <a:close/>
                    <a:moveTo>
                      <a:pt x="850" y="0"/>
                    </a:moveTo>
                    <a:lnTo>
                      <a:pt x="378" y="378"/>
                    </a:lnTo>
                    <a:lnTo>
                      <a:pt x="1" y="755"/>
                    </a:lnTo>
                    <a:lnTo>
                      <a:pt x="95" y="849"/>
                    </a:lnTo>
                    <a:lnTo>
                      <a:pt x="189" y="1038"/>
                    </a:lnTo>
                    <a:lnTo>
                      <a:pt x="284" y="1132"/>
                    </a:lnTo>
                    <a:lnTo>
                      <a:pt x="378" y="1227"/>
                    </a:lnTo>
                    <a:lnTo>
                      <a:pt x="472" y="1227"/>
                    </a:lnTo>
                    <a:lnTo>
                      <a:pt x="755" y="1132"/>
                    </a:lnTo>
                    <a:lnTo>
                      <a:pt x="755" y="1132"/>
                    </a:lnTo>
                    <a:lnTo>
                      <a:pt x="472" y="1415"/>
                    </a:lnTo>
                    <a:lnTo>
                      <a:pt x="661" y="1415"/>
                    </a:lnTo>
                    <a:lnTo>
                      <a:pt x="567" y="1604"/>
                    </a:lnTo>
                    <a:lnTo>
                      <a:pt x="567" y="1604"/>
                    </a:lnTo>
                    <a:lnTo>
                      <a:pt x="1227" y="1415"/>
                    </a:lnTo>
                    <a:lnTo>
                      <a:pt x="1038" y="1604"/>
                    </a:lnTo>
                    <a:lnTo>
                      <a:pt x="850" y="1887"/>
                    </a:lnTo>
                    <a:lnTo>
                      <a:pt x="1321" y="2264"/>
                    </a:lnTo>
                    <a:lnTo>
                      <a:pt x="2548" y="3114"/>
                    </a:lnTo>
                    <a:lnTo>
                      <a:pt x="3963" y="4057"/>
                    </a:lnTo>
                    <a:lnTo>
                      <a:pt x="4529" y="4340"/>
                    </a:lnTo>
                    <a:lnTo>
                      <a:pt x="4812" y="4340"/>
                    </a:lnTo>
                    <a:lnTo>
                      <a:pt x="4718" y="4434"/>
                    </a:lnTo>
                    <a:lnTo>
                      <a:pt x="4718" y="4529"/>
                    </a:lnTo>
                    <a:lnTo>
                      <a:pt x="5001" y="4717"/>
                    </a:lnTo>
                    <a:lnTo>
                      <a:pt x="5001" y="4717"/>
                    </a:lnTo>
                    <a:lnTo>
                      <a:pt x="4812" y="4623"/>
                    </a:lnTo>
                    <a:lnTo>
                      <a:pt x="4906" y="4812"/>
                    </a:lnTo>
                    <a:lnTo>
                      <a:pt x="5189" y="5000"/>
                    </a:lnTo>
                    <a:lnTo>
                      <a:pt x="5189" y="5000"/>
                    </a:lnTo>
                    <a:lnTo>
                      <a:pt x="5001" y="4906"/>
                    </a:lnTo>
                    <a:lnTo>
                      <a:pt x="4718" y="4812"/>
                    </a:lnTo>
                    <a:lnTo>
                      <a:pt x="4812" y="4812"/>
                    </a:lnTo>
                    <a:lnTo>
                      <a:pt x="4623" y="4717"/>
                    </a:lnTo>
                    <a:lnTo>
                      <a:pt x="4246" y="4717"/>
                    </a:lnTo>
                    <a:lnTo>
                      <a:pt x="4246" y="4623"/>
                    </a:lnTo>
                    <a:lnTo>
                      <a:pt x="4057" y="4812"/>
                    </a:lnTo>
                    <a:lnTo>
                      <a:pt x="3963" y="5095"/>
                    </a:lnTo>
                    <a:lnTo>
                      <a:pt x="4151" y="4906"/>
                    </a:lnTo>
                    <a:lnTo>
                      <a:pt x="4623" y="4906"/>
                    </a:lnTo>
                    <a:lnTo>
                      <a:pt x="4529" y="5000"/>
                    </a:lnTo>
                    <a:lnTo>
                      <a:pt x="4529" y="5189"/>
                    </a:lnTo>
                    <a:lnTo>
                      <a:pt x="4623" y="5378"/>
                    </a:lnTo>
                    <a:lnTo>
                      <a:pt x="4340" y="5472"/>
                    </a:lnTo>
                    <a:lnTo>
                      <a:pt x="3963" y="5755"/>
                    </a:lnTo>
                    <a:lnTo>
                      <a:pt x="3585" y="6132"/>
                    </a:lnTo>
                    <a:lnTo>
                      <a:pt x="3491" y="6321"/>
                    </a:lnTo>
                    <a:lnTo>
                      <a:pt x="3491" y="6510"/>
                    </a:lnTo>
                    <a:lnTo>
                      <a:pt x="3302" y="6415"/>
                    </a:lnTo>
                    <a:lnTo>
                      <a:pt x="3208" y="6321"/>
                    </a:lnTo>
                    <a:lnTo>
                      <a:pt x="3114" y="6415"/>
                    </a:lnTo>
                    <a:lnTo>
                      <a:pt x="3019" y="6604"/>
                    </a:lnTo>
                    <a:lnTo>
                      <a:pt x="3019" y="6793"/>
                    </a:lnTo>
                    <a:lnTo>
                      <a:pt x="3302" y="6981"/>
                    </a:lnTo>
                    <a:lnTo>
                      <a:pt x="3397" y="6981"/>
                    </a:lnTo>
                    <a:lnTo>
                      <a:pt x="3585" y="6887"/>
                    </a:lnTo>
                    <a:lnTo>
                      <a:pt x="3680" y="6604"/>
                    </a:lnTo>
                    <a:lnTo>
                      <a:pt x="3680" y="6227"/>
                    </a:lnTo>
                    <a:lnTo>
                      <a:pt x="3868" y="6415"/>
                    </a:lnTo>
                    <a:lnTo>
                      <a:pt x="4151" y="6604"/>
                    </a:lnTo>
                    <a:lnTo>
                      <a:pt x="4246" y="6510"/>
                    </a:lnTo>
                    <a:lnTo>
                      <a:pt x="4529" y="6227"/>
                    </a:lnTo>
                    <a:lnTo>
                      <a:pt x="4718" y="5849"/>
                    </a:lnTo>
                    <a:lnTo>
                      <a:pt x="4812" y="5566"/>
                    </a:lnTo>
                    <a:lnTo>
                      <a:pt x="5284" y="5661"/>
                    </a:lnTo>
                    <a:lnTo>
                      <a:pt x="5661" y="5849"/>
                    </a:lnTo>
                    <a:lnTo>
                      <a:pt x="5661" y="5661"/>
                    </a:lnTo>
                    <a:lnTo>
                      <a:pt x="5755" y="5566"/>
                    </a:lnTo>
                    <a:lnTo>
                      <a:pt x="5944" y="5283"/>
                    </a:lnTo>
                    <a:lnTo>
                      <a:pt x="5944" y="5095"/>
                    </a:lnTo>
                    <a:lnTo>
                      <a:pt x="5755" y="5000"/>
                    </a:lnTo>
                    <a:lnTo>
                      <a:pt x="6133" y="5000"/>
                    </a:lnTo>
                    <a:lnTo>
                      <a:pt x="6416" y="4906"/>
                    </a:lnTo>
                    <a:lnTo>
                      <a:pt x="6793" y="4529"/>
                    </a:lnTo>
                    <a:lnTo>
                      <a:pt x="6699" y="4529"/>
                    </a:lnTo>
                    <a:lnTo>
                      <a:pt x="6416" y="4434"/>
                    </a:lnTo>
                    <a:lnTo>
                      <a:pt x="6227" y="4434"/>
                    </a:lnTo>
                    <a:lnTo>
                      <a:pt x="6887" y="4340"/>
                    </a:lnTo>
                    <a:lnTo>
                      <a:pt x="7076" y="4246"/>
                    </a:lnTo>
                    <a:lnTo>
                      <a:pt x="6982" y="4246"/>
                    </a:lnTo>
                    <a:lnTo>
                      <a:pt x="6604" y="4151"/>
                    </a:lnTo>
                    <a:lnTo>
                      <a:pt x="6321" y="4151"/>
                    </a:lnTo>
                    <a:lnTo>
                      <a:pt x="6699" y="4057"/>
                    </a:lnTo>
                    <a:lnTo>
                      <a:pt x="6793" y="3963"/>
                    </a:lnTo>
                    <a:lnTo>
                      <a:pt x="5850" y="3963"/>
                    </a:lnTo>
                    <a:lnTo>
                      <a:pt x="5944" y="3868"/>
                    </a:lnTo>
                    <a:lnTo>
                      <a:pt x="5944" y="3774"/>
                    </a:lnTo>
                    <a:lnTo>
                      <a:pt x="6015" y="3703"/>
                    </a:lnTo>
                    <a:lnTo>
                      <a:pt x="6015" y="3703"/>
                    </a:lnTo>
                    <a:lnTo>
                      <a:pt x="5944" y="3680"/>
                    </a:lnTo>
                    <a:lnTo>
                      <a:pt x="5472" y="3680"/>
                    </a:lnTo>
                    <a:lnTo>
                      <a:pt x="5284" y="3585"/>
                    </a:lnTo>
                    <a:lnTo>
                      <a:pt x="5095" y="3397"/>
                    </a:lnTo>
                    <a:lnTo>
                      <a:pt x="5001" y="3019"/>
                    </a:lnTo>
                    <a:lnTo>
                      <a:pt x="5001" y="2736"/>
                    </a:lnTo>
                    <a:lnTo>
                      <a:pt x="4529" y="2642"/>
                    </a:lnTo>
                    <a:lnTo>
                      <a:pt x="3491" y="2264"/>
                    </a:lnTo>
                    <a:lnTo>
                      <a:pt x="2925" y="1981"/>
                    </a:lnTo>
                    <a:lnTo>
                      <a:pt x="2548" y="1698"/>
                    </a:lnTo>
                    <a:lnTo>
                      <a:pt x="2359" y="1415"/>
                    </a:lnTo>
                    <a:lnTo>
                      <a:pt x="2359" y="1321"/>
                    </a:lnTo>
                    <a:lnTo>
                      <a:pt x="2548" y="1132"/>
                    </a:lnTo>
                    <a:lnTo>
                      <a:pt x="2265" y="1321"/>
                    </a:lnTo>
                    <a:lnTo>
                      <a:pt x="2170" y="1321"/>
                    </a:lnTo>
                    <a:lnTo>
                      <a:pt x="2170" y="1227"/>
                    </a:lnTo>
                    <a:lnTo>
                      <a:pt x="2076" y="1321"/>
                    </a:lnTo>
                    <a:lnTo>
                      <a:pt x="2076" y="1227"/>
                    </a:lnTo>
                    <a:lnTo>
                      <a:pt x="1887" y="1510"/>
                    </a:lnTo>
                    <a:lnTo>
                      <a:pt x="1887" y="1321"/>
                    </a:lnTo>
                    <a:lnTo>
                      <a:pt x="1793" y="1132"/>
                    </a:lnTo>
                    <a:lnTo>
                      <a:pt x="1321" y="849"/>
                    </a:lnTo>
                    <a:lnTo>
                      <a:pt x="1133" y="661"/>
                    </a:lnTo>
                    <a:lnTo>
                      <a:pt x="944" y="472"/>
                    </a:lnTo>
                    <a:lnTo>
                      <a:pt x="850" y="283"/>
                    </a:lnTo>
                    <a:lnTo>
                      <a:pt x="850" y="0"/>
                    </a:lnTo>
                    <a:close/>
                    <a:moveTo>
                      <a:pt x="2642" y="6793"/>
                    </a:moveTo>
                    <a:lnTo>
                      <a:pt x="2642" y="6981"/>
                    </a:lnTo>
                    <a:lnTo>
                      <a:pt x="3019" y="7076"/>
                    </a:lnTo>
                    <a:lnTo>
                      <a:pt x="2736" y="6887"/>
                    </a:lnTo>
                    <a:lnTo>
                      <a:pt x="2642" y="6793"/>
                    </a:lnTo>
                    <a:close/>
                    <a:moveTo>
                      <a:pt x="3019" y="6793"/>
                    </a:moveTo>
                    <a:lnTo>
                      <a:pt x="3019" y="7076"/>
                    </a:lnTo>
                    <a:lnTo>
                      <a:pt x="3114" y="7076"/>
                    </a:lnTo>
                    <a:lnTo>
                      <a:pt x="3019" y="67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8" name="Google Shape;428;p33"/>
            <p:cNvSpPr txBox="1"/>
            <p:nvPr/>
          </p:nvSpPr>
          <p:spPr>
            <a:xfrm>
              <a:off x="5025122" y="2788425"/>
              <a:ext cx="18162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rmb to 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change to </a:t>
              </a:r>
              <a:r>
                <a:rPr lang="en" sz="1200">
                  <a:solidFill>
                    <a:srgbClr val="E69138"/>
                  </a:solidFill>
                  <a:latin typeface="Sniglet"/>
                  <a:ea typeface="Sniglet"/>
                  <a:cs typeface="Sniglet"/>
                  <a:sym typeface="Sniglet"/>
                </a:rPr>
                <a:t>host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=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'0.0.0.0'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 if on </a:t>
              </a:r>
              <a:r>
                <a:rPr lang="en" sz="1200">
                  <a:solidFill>
                    <a:srgbClr val="F1C232"/>
                  </a:solidFill>
                  <a:latin typeface="Sniglet"/>
                  <a:ea typeface="Sniglet"/>
                  <a:cs typeface="Sniglet"/>
                  <a:sym typeface="Sniglet"/>
                </a:rPr>
                <a:t>Repl</a:t>
              </a:r>
              <a:endParaRPr>
                <a:solidFill>
                  <a:srgbClr val="F1C232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4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5" y="265300"/>
            <a:ext cx="7327545" cy="23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25" y="2944825"/>
            <a:ext cx="7327552" cy="19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4"/>
          <p:cNvSpPr/>
          <p:nvPr/>
        </p:nvSpPr>
        <p:spPr>
          <a:xfrm>
            <a:off x="221050" y="265300"/>
            <a:ext cx="535040" cy="25326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221050" y="2992975"/>
            <a:ext cx="535040" cy="25326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5"/>
          <p:cNvPicPr preferRelativeResize="0"/>
          <p:nvPr/>
        </p:nvPicPr>
        <p:blipFill rotWithShape="1">
          <a:blip r:embed="rId3">
            <a:alphaModFix/>
          </a:blip>
          <a:srcRect b="0" l="0" r="1516" t="0"/>
          <a:stretch/>
        </p:blipFill>
        <p:spPr>
          <a:xfrm>
            <a:off x="325925" y="2701150"/>
            <a:ext cx="7269102" cy="22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287600" y="2773850"/>
            <a:ext cx="535040" cy="25326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91" y="222950"/>
            <a:ext cx="7345766" cy="231660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5"/>
          <p:cNvSpPr/>
          <p:nvPr/>
        </p:nvSpPr>
        <p:spPr>
          <a:xfrm>
            <a:off x="192825" y="222950"/>
            <a:ext cx="535040" cy="25326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/>
          <p:nvPr>
            <p:ph type="ctrTitle"/>
          </p:nvPr>
        </p:nvSpPr>
        <p:spPr>
          <a:xfrm>
            <a:off x="1374900" y="1944200"/>
            <a:ext cx="6394200" cy="115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8" name="Google Shape;458;p36"/>
          <p:cNvSpPr txBox="1"/>
          <p:nvPr/>
        </p:nvSpPr>
        <p:spPr>
          <a:xfrm>
            <a:off x="4522625" y="2906275"/>
            <a:ext cx="20460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full code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can be found </a:t>
            </a:r>
            <a:r>
              <a:rPr lang="en" sz="1200" u="sng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here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74900" y="1626750"/>
            <a:ext cx="6394200" cy="115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Getting started with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1C232"/>
                </a:solidFill>
              </a:rPr>
              <a:t>FLASK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957275" y="3090125"/>
            <a:ext cx="1442481" cy="6059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5498938" y="3125000"/>
            <a:ext cx="21753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 step-by-step walkthrough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53300" y="35550"/>
            <a:ext cx="5721000" cy="7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Brief history about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rgbClr val="F1C232"/>
                </a:solidFill>
              </a:rPr>
              <a:t>FLASK</a:t>
            </a:r>
            <a:endParaRPr sz="3000">
              <a:solidFill>
                <a:srgbClr val="F1C232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4938375" y="2056500"/>
            <a:ext cx="25770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created by </a:t>
            </a: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Armin Ronacher 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 2010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originally called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Denied</a:t>
            </a:r>
            <a:endParaRPr sz="1200">
              <a:solidFill>
                <a:srgbClr val="6FA8D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was meant as an </a:t>
            </a:r>
            <a:r>
              <a:rPr lang="en" sz="1200">
                <a:solidFill>
                  <a:srgbClr val="6AA84F"/>
                </a:solidFill>
                <a:latin typeface="Sniglet"/>
                <a:ea typeface="Sniglet"/>
                <a:cs typeface="Sniglet"/>
                <a:sym typeface="Sniglet"/>
              </a:rPr>
              <a:t>April Fool’s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joke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75" y="813450"/>
            <a:ext cx="4407973" cy="408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6678075" y="4482150"/>
            <a:ext cx="1252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Full story </a:t>
            </a:r>
            <a:r>
              <a:rPr lang="en" sz="1200" u="sng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here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456250" y="1410300"/>
            <a:ext cx="49803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via</a:t>
            </a:r>
            <a:r>
              <a:rPr lang="en"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  <a:r>
              <a:rPr lang="en" sz="2600" u="sng">
                <a:solidFill>
                  <a:schemeClr val="hlink"/>
                </a:solidFill>
                <a:latin typeface="Walter Turncoat"/>
                <a:ea typeface="Walter Turncoat"/>
                <a:cs typeface="Walter Turncoat"/>
                <a:sym typeface="Walter Turncoat"/>
                <a:hlinkClick r:id="rId3"/>
              </a:rPr>
              <a:t>repl.it/languages/python3</a:t>
            </a:r>
            <a:endParaRPr sz="2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62650" y="186050"/>
            <a:ext cx="84576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</a:t>
            </a:r>
            <a:r>
              <a:rPr lang="en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  <a:r>
              <a:rPr lang="en" sz="60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ways</a:t>
            </a:r>
            <a:r>
              <a:rPr lang="en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of following this tutorial: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2400038" y="2199600"/>
            <a:ext cx="632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06666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OR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225775" y="2719025"/>
            <a:ext cx="7704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locally </a:t>
            </a:r>
            <a:r>
              <a:rPr lang="en" sz="26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via</a:t>
            </a:r>
            <a:r>
              <a:rPr lang="en"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command line + your fav text editor</a:t>
            </a:r>
            <a:endParaRPr sz="2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7475" y="4596775"/>
            <a:ext cx="3542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Note: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also download </a:t>
            </a:r>
            <a:r>
              <a:rPr lang="en" sz="1200" u="sng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Postman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to test your server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880600" y="4578325"/>
            <a:ext cx="3000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Click </a:t>
            </a:r>
            <a:r>
              <a:rPr lang="en" sz="1200" u="sng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here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to flip a coin if you can’t decide!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248825" y="187925"/>
            <a:ext cx="7364225" cy="1797600"/>
            <a:chOff x="248825" y="187925"/>
            <a:chExt cx="7364225" cy="1797600"/>
          </a:xfrm>
        </p:grpSpPr>
        <p:sp>
          <p:nvSpPr>
            <p:cNvPr id="138" name="Google Shape;138;p16"/>
            <p:cNvSpPr txBox="1"/>
            <p:nvPr/>
          </p:nvSpPr>
          <p:spPr>
            <a:xfrm>
              <a:off x="5412550" y="637025"/>
              <a:ext cx="2200500" cy="12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flask_tutorial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├── project_venv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├── main.py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├── requirements.txt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316750" y="838925"/>
              <a:ext cx="2410800" cy="11466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&gt;    mkdir flask_tutorial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&gt;    cd flask_tutorial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&gt;    touch 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main.py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248825" y="187925"/>
              <a:ext cx="30108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1C232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Project Structure</a:t>
              </a:r>
              <a:endParaRPr sz="2400">
                <a:solidFill>
                  <a:srgbClr val="F1C232"/>
                </a:solidFill>
              </a:endParaRPr>
            </a:p>
          </p:txBody>
        </p:sp>
        <p:grpSp>
          <p:nvGrpSpPr>
            <p:cNvPr id="141" name="Google Shape;141;p16"/>
            <p:cNvGrpSpPr/>
            <p:nvPr/>
          </p:nvGrpSpPr>
          <p:grpSpPr>
            <a:xfrm rot="515328">
              <a:off x="2935807" y="1202207"/>
              <a:ext cx="2336483" cy="420031"/>
              <a:chOff x="242825" y="1204225"/>
              <a:chExt cx="2136775" cy="3184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242825" y="1298550"/>
                <a:ext cx="2054250" cy="224075"/>
              </a:xfrm>
              <a:custGeom>
                <a:rect b="b" l="l" r="r" t="t"/>
                <a:pathLst>
                  <a:path extrusionOk="0" h="8963" w="82170">
                    <a:moveTo>
                      <a:pt x="60471" y="1"/>
                    </a:moveTo>
                    <a:lnTo>
                      <a:pt x="60547" y="39"/>
                    </a:lnTo>
                    <a:lnTo>
                      <a:pt x="60660" y="1"/>
                    </a:lnTo>
                    <a:close/>
                    <a:moveTo>
                      <a:pt x="63019" y="95"/>
                    </a:moveTo>
                    <a:lnTo>
                      <a:pt x="62924" y="190"/>
                    </a:lnTo>
                    <a:lnTo>
                      <a:pt x="63019" y="190"/>
                    </a:lnTo>
                    <a:lnTo>
                      <a:pt x="63019" y="95"/>
                    </a:lnTo>
                    <a:close/>
                    <a:moveTo>
                      <a:pt x="82075" y="944"/>
                    </a:moveTo>
                    <a:lnTo>
                      <a:pt x="82075" y="1039"/>
                    </a:lnTo>
                    <a:lnTo>
                      <a:pt x="81980" y="1133"/>
                    </a:lnTo>
                    <a:lnTo>
                      <a:pt x="81792" y="1133"/>
                    </a:lnTo>
                    <a:lnTo>
                      <a:pt x="81697" y="1039"/>
                    </a:lnTo>
                    <a:lnTo>
                      <a:pt x="81509" y="1227"/>
                    </a:lnTo>
                    <a:lnTo>
                      <a:pt x="81886" y="1227"/>
                    </a:lnTo>
                    <a:lnTo>
                      <a:pt x="82169" y="1039"/>
                    </a:lnTo>
                    <a:lnTo>
                      <a:pt x="82075" y="944"/>
                    </a:lnTo>
                    <a:close/>
                    <a:moveTo>
                      <a:pt x="44151" y="1510"/>
                    </a:moveTo>
                    <a:lnTo>
                      <a:pt x="43962" y="1605"/>
                    </a:lnTo>
                    <a:lnTo>
                      <a:pt x="44245" y="1605"/>
                    </a:lnTo>
                    <a:lnTo>
                      <a:pt x="44151" y="1510"/>
                    </a:lnTo>
                    <a:close/>
                    <a:moveTo>
                      <a:pt x="43019" y="1699"/>
                    </a:moveTo>
                    <a:lnTo>
                      <a:pt x="42830" y="1793"/>
                    </a:lnTo>
                    <a:lnTo>
                      <a:pt x="42956" y="1762"/>
                    </a:lnTo>
                    <a:lnTo>
                      <a:pt x="43019" y="1699"/>
                    </a:lnTo>
                    <a:close/>
                    <a:moveTo>
                      <a:pt x="13585" y="5472"/>
                    </a:move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680" y="5472"/>
                    </a:lnTo>
                    <a:close/>
                    <a:moveTo>
                      <a:pt x="15095" y="6321"/>
                    </a:moveTo>
                    <a:lnTo>
                      <a:pt x="14812" y="6416"/>
                    </a:lnTo>
                    <a:lnTo>
                      <a:pt x="14812" y="6321"/>
                    </a:lnTo>
                    <a:close/>
                    <a:moveTo>
                      <a:pt x="60547" y="39"/>
                    </a:moveTo>
                    <a:lnTo>
                      <a:pt x="60377" y="95"/>
                    </a:lnTo>
                    <a:lnTo>
                      <a:pt x="60471" y="190"/>
                    </a:lnTo>
                    <a:lnTo>
                      <a:pt x="60094" y="378"/>
                    </a:lnTo>
                    <a:lnTo>
                      <a:pt x="59811" y="473"/>
                    </a:lnTo>
                    <a:lnTo>
                      <a:pt x="59717" y="473"/>
                    </a:lnTo>
                    <a:lnTo>
                      <a:pt x="59622" y="378"/>
                    </a:lnTo>
                    <a:lnTo>
                      <a:pt x="59811" y="378"/>
                    </a:lnTo>
                    <a:lnTo>
                      <a:pt x="59811" y="284"/>
                    </a:lnTo>
                    <a:lnTo>
                      <a:pt x="59811" y="190"/>
                    </a:lnTo>
                    <a:lnTo>
                      <a:pt x="58962" y="190"/>
                    </a:lnTo>
                    <a:lnTo>
                      <a:pt x="58773" y="284"/>
                    </a:lnTo>
                    <a:lnTo>
                      <a:pt x="58396" y="473"/>
                    </a:lnTo>
                    <a:lnTo>
                      <a:pt x="58585" y="473"/>
                    </a:lnTo>
                    <a:lnTo>
                      <a:pt x="58396" y="661"/>
                    </a:lnTo>
                    <a:lnTo>
                      <a:pt x="58207" y="661"/>
                    </a:lnTo>
                    <a:lnTo>
                      <a:pt x="58302" y="567"/>
                    </a:lnTo>
                    <a:lnTo>
                      <a:pt x="58113" y="661"/>
                    </a:lnTo>
                    <a:lnTo>
                      <a:pt x="57924" y="661"/>
                    </a:lnTo>
                    <a:lnTo>
                      <a:pt x="57453" y="473"/>
                    </a:lnTo>
                    <a:lnTo>
                      <a:pt x="56981" y="284"/>
                    </a:lnTo>
                    <a:lnTo>
                      <a:pt x="56604" y="284"/>
                    </a:lnTo>
                    <a:lnTo>
                      <a:pt x="56604" y="473"/>
                    </a:lnTo>
                    <a:lnTo>
                      <a:pt x="56415" y="567"/>
                    </a:lnTo>
                    <a:lnTo>
                      <a:pt x="57075" y="473"/>
                    </a:lnTo>
                    <a:lnTo>
                      <a:pt x="56698" y="661"/>
                    </a:lnTo>
                    <a:lnTo>
                      <a:pt x="57170" y="567"/>
                    </a:lnTo>
                    <a:lnTo>
                      <a:pt x="57075" y="661"/>
                    </a:lnTo>
                    <a:lnTo>
                      <a:pt x="57075" y="756"/>
                    </a:lnTo>
                    <a:lnTo>
                      <a:pt x="56321" y="756"/>
                    </a:lnTo>
                    <a:lnTo>
                      <a:pt x="56226" y="567"/>
                    </a:lnTo>
                    <a:lnTo>
                      <a:pt x="56132" y="473"/>
                    </a:lnTo>
                    <a:lnTo>
                      <a:pt x="55849" y="473"/>
                    </a:lnTo>
                    <a:lnTo>
                      <a:pt x="55471" y="567"/>
                    </a:lnTo>
                    <a:lnTo>
                      <a:pt x="55000" y="661"/>
                    </a:lnTo>
                    <a:lnTo>
                      <a:pt x="55094" y="661"/>
                    </a:lnTo>
                    <a:lnTo>
                      <a:pt x="53868" y="850"/>
                    </a:lnTo>
                    <a:lnTo>
                      <a:pt x="52830" y="1039"/>
                    </a:lnTo>
                    <a:lnTo>
                      <a:pt x="52830" y="1039"/>
                    </a:lnTo>
                    <a:lnTo>
                      <a:pt x="52924" y="850"/>
                    </a:lnTo>
                    <a:lnTo>
                      <a:pt x="53019" y="756"/>
                    </a:lnTo>
                    <a:lnTo>
                      <a:pt x="53019" y="756"/>
                    </a:lnTo>
                    <a:lnTo>
                      <a:pt x="52358" y="944"/>
                    </a:lnTo>
                    <a:lnTo>
                      <a:pt x="51981" y="1039"/>
                    </a:lnTo>
                    <a:lnTo>
                      <a:pt x="51887" y="1133"/>
                    </a:lnTo>
                    <a:lnTo>
                      <a:pt x="51887" y="1227"/>
                    </a:lnTo>
                    <a:lnTo>
                      <a:pt x="51604" y="1039"/>
                    </a:lnTo>
                    <a:lnTo>
                      <a:pt x="50755" y="1039"/>
                    </a:lnTo>
                    <a:lnTo>
                      <a:pt x="50755" y="944"/>
                    </a:lnTo>
                    <a:lnTo>
                      <a:pt x="50755" y="850"/>
                    </a:lnTo>
                    <a:lnTo>
                      <a:pt x="50660" y="850"/>
                    </a:lnTo>
                    <a:lnTo>
                      <a:pt x="50660" y="1039"/>
                    </a:lnTo>
                    <a:lnTo>
                      <a:pt x="49623" y="1322"/>
                    </a:lnTo>
                    <a:lnTo>
                      <a:pt x="49151" y="1416"/>
                    </a:lnTo>
                    <a:lnTo>
                      <a:pt x="48679" y="1416"/>
                    </a:lnTo>
                    <a:lnTo>
                      <a:pt x="48679" y="1322"/>
                    </a:lnTo>
                    <a:lnTo>
                      <a:pt x="48773" y="1322"/>
                    </a:lnTo>
                    <a:lnTo>
                      <a:pt x="48585" y="1133"/>
                    </a:lnTo>
                    <a:lnTo>
                      <a:pt x="47547" y="1133"/>
                    </a:lnTo>
                    <a:lnTo>
                      <a:pt x="46981" y="1322"/>
                    </a:lnTo>
                    <a:lnTo>
                      <a:pt x="46038" y="1699"/>
                    </a:lnTo>
                    <a:lnTo>
                      <a:pt x="46038" y="1699"/>
                    </a:lnTo>
                    <a:lnTo>
                      <a:pt x="46132" y="1605"/>
                    </a:lnTo>
                    <a:lnTo>
                      <a:pt x="46038" y="1510"/>
                    </a:lnTo>
                    <a:lnTo>
                      <a:pt x="45755" y="1699"/>
                    </a:lnTo>
                    <a:lnTo>
                      <a:pt x="45660" y="1793"/>
                    </a:lnTo>
                    <a:lnTo>
                      <a:pt x="45566" y="1793"/>
                    </a:lnTo>
                    <a:lnTo>
                      <a:pt x="45472" y="1699"/>
                    </a:lnTo>
                    <a:lnTo>
                      <a:pt x="45472" y="1510"/>
                    </a:lnTo>
                    <a:lnTo>
                      <a:pt x="45755" y="1510"/>
                    </a:lnTo>
                    <a:lnTo>
                      <a:pt x="45566" y="1416"/>
                    </a:lnTo>
                    <a:lnTo>
                      <a:pt x="45189" y="1416"/>
                    </a:lnTo>
                    <a:lnTo>
                      <a:pt x="44245" y="1605"/>
                    </a:lnTo>
                    <a:lnTo>
                      <a:pt x="42736" y="2076"/>
                    </a:lnTo>
                    <a:lnTo>
                      <a:pt x="42736" y="2076"/>
                    </a:lnTo>
                    <a:lnTo>
                      <a:pt x="43113" y="1793"/>
                    </a:lnTo>
                    <a:lnTo>
                      <a:pt x="43491" y="1605"/>
                    </a:lnTo>
                    <a:lnTo>
                      <a:pt x="43208" y="1699"/>
                    </a:lnTo>
                    <a:lnTo>
                      <a:pt x="42956" y="1762"/>
                    </a:lnTo>
                    <a:lnTo>
                      <a:pt x="42924" y="1793"/>
                    </a:lnTo>
                    <a:lnTo>
                      <a:pt x="42453" y="1982"/>
                    </a:lnTo>
                    <a:lnTo>
                      <a:pt x="42075" y="1982"/>
                    </a:lnTo>
                    <a:lnTo>
                      <a:pt x="41981" y="1888"/>
                    </a:lnTo>
                    <a:lnTo>
                      <a:pt x="40377" y="1888"/>
                    </a:lnTo>
                    <a:lnTo>
                      <a:pt x="38962" y="1982"/>
                    </a:lnTo>
                    <a:lnTo>
                      <a:pt x="39057" y="2076"/>
                    </a:lnTo>
                    <a:lnTo>
                      <a:pt x="38962" y="2171"/>
                    </a:lnTo>
                    <a:lnTo>
                      <a:pt x="38679" y="2265"/>
                    </a:lnTo>
                    <a:lnTo>
                      <a:pt x="38774" y="2076"/>
                    </a:lnTo>
                    <a:lnTo>
                      <a:pt x="38679" y="2076"/>
                    </a:lnTo>
                    <a:lnTo>
                      <a:pt x="38585" y="2171"/>
                    </a:lnTo>
                    <a:lnTo>
                      <a:pt x="38491" y="2265"/>
                    </a:lnTo>
                    <a:lnTo>
                      <a:pt x="38302" y="2171"/>
                    </a:lnTo>
                    <a:lnTo>
                      <a:pt x="38208" y="1982"/>
                    </a:lnTo>
                    <a:lnTo>
                      <a:pt x="37453" y="1982"/>
                    </a:lnTo>
                    <a:lnTo>
                      <a:pt x="37736" y="2171"/>
                    </a:lnTo>
                    <a:lnTo>
                      <a:pt x="37264" y="2171"/>
                    </a:lnTo>
                    <a:lnTo>
                      <a:pt x="37076" y="2076"/>
                    </a:lnTo>
                    <a:lnTo>
                      <a:pt x="36793" y="2171"/>
                    </a:lnTo>
                    <a:lnTo>
                      <a:pt x="36887" y="1982"/>
                    </a:lnTo>
                    <a:lnTo>
                      <a:pt x="35943" y="2359"/>
                    </a:lnTo>
                    <a:lnTo>
                      <a:pt x="34906" y="2548"/>
                    </a:lnTo>
                    <a:lnTo>
                      <a:pt x="33868" y="2737"/>
                    </a:lnTo>
                    <a:lnTo>
                      <a:pt x="32925" y="2737"/>
                    </a:lnTo>
                    <a:lnTo>
                      <a:pt x="33113" y="2642"/>
                    </a:lnTo>
                    <a:lnTo>
                      <a:pt x="32830" y="2642"/>
                    </a:lnTo>
                    <a:lnTo>
                      <a:pt x="32547" y="2737"/>
                    </a:lnTo>
                    <a:lnTo>
                      <a:pt x="32076" y="2925"/>
                    </a:lnTo>
                    <a:lnTo>
                      <a:pt x="31321" y="2925"/>
                    </a:lnTo>
                    <a:lnTo>
                      <a:pt x="30472" y="3020"/>
                    </a:lnTo>
                    <a:lnTo>
                      <a:pt x="29623" y="3114"/>
                    </a:lnTo>
                    <a:lnTo>
                      <a:pt x="27736" y="3397"/>
                    </a:lnTo>
                    <a:lnTo>
                      <a:pt x="26698" y="3491"/>
                    </a:lnTo>
                    <a:lnTo>
                      <a:pt x="26415" y="3586"/>
                    </a:lnTo>
                    <a:lnTo>
                      <a:pt x="26321" y="3680"/>
                    </a:lnTo>
                    <a:lnTo>
                      <a:pt x="26132" y="3586"/>
                    </a:lnTo>
                    <a:lnTo>
                      <a:pt x="25944" y="3491"/>
                    </a:lnTo>
                    <a:lnTo>
                      <a:pt x="25755" y="3586"/>
                    </a:lnTo>
                    <a:lnTo>
                      <a:pt x="25661" y="3869"/>
                    </a:lnTo>
                    <a:lnTo>
                      <a:pt x="25189" y="3774"/>
                    </a:lnTo>
                    <a:lnTo>
                      <a:pt x="24623" y="3774"/>
                    </a:lnTo>
                    <a:lnTo>
                      <a:pt x="23491" y="3963"/>
                    </a:lnTo>
                    <a:lnTo>
                      <a:pt x="22642" y="4057"/>
                    </a:lnTo>
                    <a:lnTo>
                      <a:pt x="21793" y="4152"/>
                    </a:lnTo>
                    <a:lnTo>
                      <a:pt x="21887" y="4057"/>
                    </a:lnTo>
                    <a:lnTo>
                      <a:pt x="21698" y="4152"/>
                    </a:lnTo>
                    <a:lnTo>
                      <a:pt x="21510" y="4340"/>
                    </a:lnTo>
                    <a:lnTo>
                      <a:pt x="21415" y="4529"/>
                    </a:lnTo>
                    <a:lnTo>
                      <a:pt x="21227" y="4623"/>
                    </a:lnTo>
                    <a:lnTo>
                      <a:pt x="21132" y="4529"/>
                    </a:lnTo>
                    <a:lnTo>
                      <a:pt x="20944" y="4435"/>
                    </a:lnTo>
                    <a:lnTo>
                      <a:pt x="20378" y="4340"/>
                    </a:lnTo>
                    <a:lnTo>
                      <a:pt x="19906" y="4435"/>
                    </a:lnTo>
                    <a:lnTo>
                      <a:pt x="19529" y="4623"/>
                    </a:lnTo>
                    <a:lnTo>
                      <a:pt x="19434" y="4529"/>
                    </a:lnTo>
                    <a:lnTo>
                      <a:pt x="19340" y="4529"/>
                    </a:lnTo>
                    <a:lnTo>
                      <a:pt x="18868" y="4623"/>
                    </a:lnTo>
                    <a:lnTo>
                      <a:pt x="17925" y="5001"/>
                    </a:lnTo>
                    <a:lnTo>
                      <a:pt x="17925" y="4812"/>
                    </a:lnTo>
                    <a:lnTo>
                      <a:pt x="17736" y="5001"/>
                    </a:lnTo>
                    <a:lnTo>
                      <a:pt x="17548" y="5095"/>
                    </a:lnTo>
                    <a:lnTo>
                      <a:pt x="17359" y="5189"/>
                    </a:lnTo>
                    <a:lnTo>
                      <a:pt x="16887" y="5284"/>
                    </a:lnTo>
                    <a:lnTo>
                      <a:pt x="16982" y="5189"/>
                    </a:lnTo>
                    <a:lnTo>
                      <a:pt x="16982" y="5189"/>
                    </a:lnTo>
                    <a:lnTo>
                      <a:pt x="16321" y="5284"/>
                    </a:lnTo>
                    <a:lnTo>
                      <a:pt x="15755" y="5472"/>
                    </a:lnTo>
                    <a:lnTo>
                      <a:pt x="15189" y="5567"/>
                    </a:lnTo>
                    <a:lnTo>
                      <a:pt x="14623" y="5567"/>
                    </a:lnTo>
                    <a:lnTo>
                      <a:pt x="15283" y="5472"/>
                    </a:lnTo>
                    <a:lnTo>
                      <a:pt x="15189" y="5378"/>
                    </a:lnTo>
                    <a:lnTo>
                      <a:pt x="15095" y="5284"/>
                    </a:lnTo>
                    <a:lnTo>
                      <a:pt x="15095" y="5189"/>
                    </a:lnTo>
                    <a:lnTo>
                      <a:pt x="15095" y="5095"/>
                    </a:lnTo>
                    <a:lnTo>
                      <a:pt x="14906" y="5189"/>
                    </a:lnTo>
                    <a:lnTo>
                      <a:pt x="14529" y="5284"/>
                    </a:lnTo>
                    <a:lnTo>
                      <a:pt x="13680" y="5472"/>
                    </a:lnTo>
                    <a:lnTo>
                      <a:pt x="13680" y="5567"/>
                    </a:lnTo>
                    <a:lnTo>
                      <a:pt x="13585" y="5567"/>
                    </a:ln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397" y="5567"/>
                    </a:lnTo>
                    <a:lnTo>
                      <a:pt x="13208" y="5661"/>
                    </a:lnTo>
                    <a:lnTo>
                      <a:pt x="13302" y="5755"/>
                    </a:lnTo>
                    <a:lnTo>
                      <a:pt x="13585" y="5661"/>
                    </a:lnTo>
                    <a:lnTo>
                      <a:pt x="13868" y="5661"/>
                    </a:lnTo>
                    <a:lnTo>
                      <a:pt x="13585" y="5850"/>
                    </a:lnTo>
                    <a:lnTo>
                      <a:pt x="13302" y="5850"/>
                    </a:lnTo>
                    <a:lnTo>
                      <a:pt x="13019" y="5755"/>
                    </a:lnTo>
                    <a:lnTo>
                      <a:pt x="12736" y="5755"/>
                    </a:lnTo>
                    <a:lnTo>
                      <a:pt x="11133" y="6227"/>
                    </a:lnTo>
                    <a:lnTo>
                      <a:pt x="11038" y="6133"/>
                    </a:lnTo>
                    <a:lnTo>
                      <a:pt x="10472" y="6321"/>
                    </a:lnTo>
                    <a:lnTo>
                      <a:pt x="10001" y="6416"/>
                    </a:lnTo>
                    <a:lnTo>
                      <a:pt x="9434" y="6510"/>
                    </a:lnTo>
                    <a:lnTo>
                      <a:pt x="8680" y="6699"/>
                    </a:lnTo>
                    <a:lnTo>
                      <a:pt x="7642" y="6888"/>
                    </a:lnTo>
                    <a:lnTo>
                      <a:pt x="6416" y="7076"/>
                    </a:lnTo>
                    <a:lnTo>
                      <a:pt x="3963" y="7454"/>
                    </a:lnTo>
                    <a:lnTo>
                      <a:pt x="1604" y="7831"/>
                    </a:lnTo>
                    <a:lnTo>
                      <a:pt x="944" y="8020"/>
                    </a:lnTo>
                    <a:lnTo>
                      <a:pt x="567" y="7925"/>
                    </a:lnTo>
                    <a:lnTo>
                      <a:pt x="284" y="7831"/>
                    </a:lnTo>
                    <a:lnTo>
                      <a:pt x="189" y="7831"/>
                    </a:lnTo>
                    <a:lnTo>
                      <a:pt x="189" y="7925"/>
                    </a:lnTo>
                    <a:lnTo>
                      <a:pt x="189" y="8208"/>
                    </a:lnTo>
                    <a:lnTo>
                      <a:pt x="1" y="8397"/>
                    </a:lnTo>
                    <a:lnTo>
                      <a:pt x="1" y="8586"/>
                    </a:lnTo>
                    <a:lnTo>
                      <a:pt x="1" y="8680"/>
                    </a:lnTo>
                    <a:lnTo>
                      <a:pt x="95" y="8774"/>
                    </a:lnTo>
                    <a:lnTo>
                      <a:pt x="472" y="8869"/>
                    </a:lnTo>
                    <a:lnTo>
                      <a:pt x="755" y="8869"/>
                    </a:lnTo>
                    <a:lnTo>
                      <a:pt x="567" y="8963"/>
                    </a:lnTo>
                    <a:lnTo>
                      <a:pt x="755" y="8963"/>
                    </a:lnTo>
                    <a:lnTo>
                      <a:pt x="1038" y="8869"/>
                    </a:lnTo>
                    <a:lnTo>
                      <a:pt x="1416" y="8586"/>
                    </a:lnTo>
                    <a:lnTo>
                      <a:pt x="1416" y="8774"/>
                    </a:lnTo>
                    <a:lnTo>
                      <a:pt x="1510" y="8869"/>
                    </a:lnTo>
                    <a:lnTo>
                      <a:pt x="1699" y="8774"/>
                    </a:lnTo>
                    <a:lnTo>
                      <a:pt x="1793" y="8774"/>
                    </a:lnTo>
                    <a:lnTo>
                      <a:pt x="2265" y="8586"/>
                    </a:lnTo>
                    <a:lnTo>
                      <a:pt x="2642" y="8491"/>
                    </a:lnTo>
                    <a:lnTo>
                      <a:pt x="3397" y="8491"/>
                    </a:lnTo>
                    <a:lnTo>
                      <a:pt x="4152" y="8397"/>
                    </a:lnTo>
                    <a:lnTo>
                      <a:pt x="4623" y="8397"/>
                    </a:lnTo>
                    <a:lnTo>
                      <a:pt x="5001" y="8114"/>
                    </a:lnTo>
                    <a:lnTo>
                      <a:pt x="5001" y="8208"/>
                    </a:lnTo>
                    <a:lnTo>
                      <a:pt x="5284" y="8114"/>
                    </a:lnTo>
                    <a:lnTo>
                      <a:pt x="5850" y="7831"/>
                    </a:lnTo>
                    <a:lnTo>
                      <a:pt x="5944" y="7925"/>
                    </a:lnTo>
                    <a:lnTo>
                      <a:pt x="5850" y="8020"/>
                    </a:lnTo>
                    <a:lnTo>
                      <a:pt x="5850" y="8114"/>
                    </a:lnTo>
                    <a:lnTo>
                      <a:pt x="5944" y="8020"/>
                    </a:lnTo>
                    <a:lnTo>
                      <a:pt x="6416" y="7925"/>
                    </a:lnTo>
                    <a:lnTo>
                      <a:pt x="7170" y="7925"/>
                    </a:lnTo>
                    <a:lnTo>
                      <a:pt x="7170" y="8020"/>
                    </a:lnTo>
                    <a:lnTo>
                      <a:pt x="7076" y="8114"/>
                    </a:lnTo>
                    <a:lnTo>
                      <a:pt x="7265" y="8020"/>
                    </a:lnTo>
                    <a:lnTo>
                      <a:pt x="7359" y="7925"/>
                    </a:lnTo>
                    <a:lnTo>
                      <a:pt x="7359" y="7831"/>
                    </a:lnTo>
                    <a:lnTo>
                      <a:pt x="7548" y="8020"/>
                    </a:lnTo>
                    <a:lnTo>
                      <a:pt x="8397" y="7642"/>
                    </a:lnTo>
                    <a:lnTo>
                      <a:pt x="8963" y="7454"/>
                    </a:lnTo>
                    <a:lnTo>
                      <a:pt x="9151" y="7359"/>
                    </a:lnTo>
                    <a:lnTo>
                      <a:pt x="9246" y="7359"/>
                    </a:lnTo>
                    <a:lnTo>
                      <a:pt x="9151" y="7171"/>
                    </a:lnTo>
                    <a:lnTo>
                      <a:pt x="9246" y="7076"/>
                    </a:lnTo>
                    <a:lnTo>
                      <a:pt x="9340" y="7076"/>
                    </a:lnTo>
                    <a:lnTo>
                      <a:pt x="9340" y="7171"/>
                    </a:lnTo>
                    <a:lnTo>
                      <a:pt x="9434" y="7076"/>
                    </a:lnTo>
                    <a:lnTo>
                      <a:pt x="9529" y="7171"/>
                    </a:lnTo>
                    <a:lnTo>
                      <a:pt x="9434" y="7265"/>
                    </a:lnTo>
                    <a:lnTo>
                      <a:pt x="9340" y="7265"/>
                    </a:lnTo>
                    <a:lnTo>
                      <a:pt x="9340" y="7359"/>
                    </a:lnTo>
                    <a:lnTo>
                      <a:pt x="9717" y="7171"/>
                    </a:lnTo>
                    <a:lnTo>
                      <a:pt x="10095" y="7076"/>
                    </a:lnTo>
                    <a:lnTo>
                      <a:pt x="10095" y="7171"/>
                    </a:lnTo>
                    <a:lnTo>
                      <a:pt x="10001" y="7171"/>
                    </a:lnTo>
                    <a:lnTo>
                      <a:pt x="9906" y="7265"/>
                    </a:lnTo>
                    <a:lnTo>
                      <a:pt x="9906" y="7359"/>
                    </a:lnTo>
                    <a:lnTo>
                      <a:pt x="9623" y="7265"/>
                    </a:lnTo>
                    <a:lnTo>
                      <a:pt x="9717" y="7454"/>
                    </a:lnTo>
                    <a:lnTo>
                      <a:pt x="10850" y="7076"/>
                    </a:lnTo>
                    <a:lnTo>
                      <a:pt x="11038" y="7076"/>
                    </a:lnTo>
                    <a:lnTo>
                      <a:pt x="11133" y="7171"/>
                    </a:lnTo>
                    <a:lnTo>
                      <a:pt x="11321" y="7265"/>
                    </a:lnTo>
                    <a:lnTo>
                      <a:pt x="11416" y="7265"/>
                    </a:lnTo>
                    <a:lnTo>
                      <a:pt x="11604" y="7171"/>
                    </a:lnTo>
                    <a:lnTo>
                      <a:pt x="11793" y="6982"/>
                    </a:lnTo>
                    <a:lnTo>
                      <a:pt x="11887" y="6888"/>
                    </a:lnTo>
                    <a:lnTo>
                      <a:pt x="12170" y="6888"/>
                    </a:lnTo>
                    <a:lnTo>
                      <a:pt x="12076" y="7076"/>
                    </a:lnTo>
                    <a:lnTo>
                      <a:pt x="12265" y="7076"/>
                    </a:lnTo>
                    <a:lnTo>
                      <a:pt x="12359" y="6888"/>
                    </a:lnTo>
                    <a:lnTo>
                      <a:pt x="12548" y="6793"/>
                    </a:lnTo>
                    <a:lnTo>
                      <a:pt x="12736" y="6793"/>
                    </a:lnTo>
                    <a:lnTo>
                      <a:pt x="12453" y="6982"/>
                    </a:lnTo>
                    <a:lnTo>
                      <a:pt x="12925" y="6982"/>
                    </a:lnTo>
                    <a:lnTo>
                      <a:pt x="13491" y="6888"/>
                    </a:lnTo>
                    <a:lnTo>
                      <a:pt x="14434" y="6605"/>
                    </a:lnTo>
                    <a:lnTo>
                      <a:pt x="15849" y="6510"/>
                    </a:lnTo>
                    <a:lnTo>
                      <a:pt x="16510" y="6416"/>
                    </a:lnTo>
                    <a:lnTo>
                      <a:pt x="16982" y="6227"/>
                    </a:lnTo>
                    <a:lnTo>
                      <a:pt x="17831" y="6038"/>
                    </a:lnTo>
                    <a:lnTo>
                      <a:pt x="18680" y="6038"/>
                    </a:lnTo>
                    <a:lnTo>
                      <a:pt x="19057" y="5850"/>
                    </a:lnTo>
                    <a:lnTo>
                      <a:pt x="19340" y="5755"/>
                    </a:lnTo>
                    <a:lnTo>
                      <a:pt x="20472" y="5661"/>
                    </a:lnTo>
                    <a:lnTo>
                      <a:pt x="21604" y="5567"/>
                    </a:lnTo>
                    <a:lnTo>
                      <a:pt x="22736" y="5378"/>
                    </a:lnTo>
                    <a:lnTo>
                      <a:pt x="23774" y="5095"/>
                    </a:lnTo>
                    <a:lnTo>
                      <a:pt x="23774" y="5284"/>
                    </a:lnTo>
                    <a:lnTo>
                      <a:pt x="24151" y="5189"/>
                    </a:lnTo>
                    <a:lnTo>
                      <a:pt x="24246" y="5189"/>
                    </a:lnTo>
                    <a:lnTo>
                      <a:pt x="24246" y="5095"/>
                    </a:lnTo>
                    <a:lnTo>
                      <a:pt x="24623" y="5001"/>
                    </a:lnTo>
                    <a:lnTo>
                      <a:pt x="25000" y="5095"/>
                    </a:lnTo>
                    <a:lnTo>
                      <a:pt x="25378" y="5095"/>
                    </a:lnTo>
                    <a:lnTo>
                      <a:pt x="25755" y="4906"/>
                    </a:lnTo>
                    <a:lnTo>
                      <a:pt x="25755" y="5095"/>
                    </a:lnTo>
                    <a:lnTo>
                      <a:pt x="25849" y="5001"/>
                    </a:lnTo>
                    <a:lnTo>
                      <a:pt x="26132" y="4906"/>
                    </a:lnTo>
                    <a:lnTo>
                      <a:pt x="27264" y="4906"/>
                    </a:lnTo>
                    <a:lnTo>
                      <a:pt x="28491" y="4718"/>
                    </a:lnTo>
                    <a:lnTo>
                      <a:pt x="28302" y="4529"/>
                    </a:lnTo>
                    <a:lnTo>
                      <a:pt x="28491" y="4435"/>
                    </a:lnTo>
                    <a:lnTo>
                      <a:pt x="28585" y="4340"/>
                    </a:lnTo>
                    <a:lnTo>
                      <a:pt x="28774" y="4529"/>
                    </a:lnTo>
                    <a:lnTo>
                      <a:pt x="28679" y="4623"/>
                    </a:lnTo>
                    <a:lnTo>
                      <a:pt x="29717" y="4623"/>
                    </a:lnTo>
                    <a:lnTo>
                      <a:pt x="30189" y="4529"/>
                    </a:lnTo>
                    <a:lnTo>
                      <a:pt x="31510" y="4246"/>
                    </a:lnTo>
                    <a:lnTo>
                      <a:pt x="32076" y="4057"/>
                    </a:lnTo>
                    <a:lnTo>
                      <a:pt x="32547" y="3869"/>
                    </a:lnTo>
                    <a:lnTo>
                      <a:pt x="32642" y="3963"/>
                    </a:lnTo>
                    <a:lnTo>
                      <a:pt x="32830" y="4057"/>
                    </a:lnTo>
                    <a:lnTo>
                      <a:pt x="33019" y="4057"/>
                    </a:lnTo>
                    <a:lnTo>
                      <a:pt x="33679" y="3869"/>
                    </a:lnTo>
                    <a:lnTo>
                      <a:pt x="33962" y="3586"/>
                    </a:lnTo>
                    <a:lnTo>
                      <a:pt x="34623" y="3586"/>
                    </a:lnTo>
                    <a:lnTo>
                      <a:pt x="35660" y="3491"/>
                    </a:lnTo>
                    <a:lnTo>
                      <a:pt x="37170" y="3586"/>
                    </a:lnTo>
                    <a:lnTo>
                      <a:pt x="37547" y="3397"/>
                    </a:lnTo>
                    <a:lnTo>
                      <a:pt x="38019" y="3303"/>
                    </a:lnTo>
                    <a:lnTo>
                      <a:pt x="39151" y="3208"/>
                    </a:lnTo>
                    <a:lnTo>
                      <a:pt x="41038" y="3208"/>
                    </a:lnTo>
                    <a:lnTo>
                      <a:pt x="41038" y="3114"/>
                    </a:lnTo>
                    <a:lnTo>
                      <a:pt x="41226" y="3020"/>
                    </a:lnTo>
                    <a:lnTo>
                      <a:pt x="41981" y="2925"/>
                    </a:lnTo>
                    <a:lnTo>
                      <a:pt x="44811" y="2925"/>
                    </a:lnTo>
                    <a:lnTo>
                      <a:pt x="45000" y="2831"/>
                    </a:lnTo>
                    <a:lnTo>
                      <a:pt x="45189" y="2642"/>
                    </a:lnTo>
                    <a:lnTo>
                      <a:pt x="45283" y="2548"/>
                    </a:lnTo>
                    <a:lnTo>
                      <a:pt x="45566" y="2548"/>
                    </a:lnTo>
                    <a:lnTo>
                      <a:pt x="45472" y="2737"/>
                    </a:lnTo>
                    <a:lnTo>
                      <a:pt x="45472" y="2737"/>
                    </a:lnTo>
                    <a:lnTo>
                      <a:pt x="46132" y="2548"/>
                    </a:lnTo>
                    <a:lnTo>
                      <a:pt x="46887" y="2548"/>
                    </a:lnTo>
                    <a:lnTo>
                      <a:pt x="47547" y="2454"/>
                    </a:lnTo>
                    <a:lnTo>
                      <a:pt x="48207" y="2265"/>
                    </a:lnTo>
                    <a:lnTo>
                      <a:pt x="48302" y="2359"/>
                    </a:lnTo>
                    <a:lnTo>
                      <a:pt x="49434" y="2359"/>
                    </a:lnTo>
                    <a:lnTo>
                      <a:pt x="49717" y="2265"/>
                    </a:lnTo>
                    <a:lnTo>
                      <a:pt x="50094" y="2171"/>
                    </a:lnTo>
                    <a:lnTo>
                      <a:pt x="50755" y="2076"/>
                    </a:lnTo>
                    <a:lnTo>
                      <a:pt x="52170" y="1982"/>
                    </a:lnTo>
                    <a:lnTo>
                      <a:pt x="54056" y="1793"/>
                    </a:lnTo>
                    <a:lnTo>
                      <a:pt x="56132" y="1510"/>
                    </a:lnTo>
                    <a:lnTo>
                      <a:pt x="56037" y="1605"/>
                    </a:lnTo>
                    <a:lnTo>
                      <a:pt x="55943" y="1699"/>
                    </a:lnTo>
                    <a:lnTo>
                      <a:pt x="55754" y="1699"/>
                    </a:lnTo>
                    <a:lnTo>
                      <a:pt x="55471" y="1793"/>
                    </a:lnTo>
                    <a:lnTo>
                      <a:pt x="55377" y="1888"/>
                    </a:lnTo>
                    <a:lnTo>
                      <a:pt x="56415" y="1605"/>
                    </a:lnTo>
                    <a:lnTo>
                      <a:pt x="56887" y="1510"/>
                    </a:lnTo>
                    <a:lnTo>
                      <a:pt x="56981" y="1605"/>
                    </a:lnTo>
                    <a:lnTo>
                      <a:pt x="56887" y="1699"/>
                    </a:lnTo>
                    <a:lnTo>
                      <a:pt x="57358" y="1605"/>
                    </a:lnTo>
                    <a:lnTo>
                      <a:pt x="57736" y="1605"/>
                    </a:lnTo>
                    <a:lnTo>
                      <a:pt x="58207" y="1510"/>
                    </a:lnTo>
                    <a:lnTo>
                      <a:pt x="58679" y="1510"/>
                    </a:lnTo>
                    <a:lnTo>
                      <a:pt x="58773" y="1416"/>
                    </a:lnTo>
                    <a:lnTo>
                      <a:pt x="58868" y="1322"/>
                    </a:lnTo>
                    <a:lnTo>
                      <a:pt x="59056" y="1133"/>
                    </a:lnTo>
                    <a:lnTo>
                      <a:pt x="59151" y="1227"/>
                    </a:lnTo>
                    <a:lnTo>
                      <a:pt x="59339" y="1227"/>
                    </a:lnTo>
                    <a:lnTo>
                      <a:pt x="59434" y="1322"/>
                    </a:lnTo>
                    <a:lnTo>
                      <a:pt x="59339" y="1510"/>
                    </a:lnTo>
                    <a:lnTo>
                      <a:pt x="59811" y="1416"/>
                    </a:lnTo>
                    <a:lnTo>
                      <a:pt x="60000" y="1322"/>
                    </a:lnTo>
                    <a:lnTo>
                      <a:pt x="60094" y="1416"/>
                    </a:lnTo>
                    <a:lnTo>
                      <a:pt x="60377" y="1322"/>
                    </a:lnTo>
                    <a:lnTo>
                      <a:pt x="60660" y="1227"/>
                    </a:lnTo>
                    <a:lnTo>
                      <a:pt x="61320" y="1133"/>
                    </a:lnTo>
                    <a:lnTo>
                      <a:pt x="61981" y="1227"/>
                    </a:lnTo>
                    <a:lnTo>
                      <a:pt x="62641" y="1227"/>
                    </a:lnTo>
                    <a:lnTo>
                      <a:pt x="62547" y="1133"/>
                    </a:lnTo>
                    <a:lnTo>
                      <a:pt x="63207" y="1039"/>
                    </a:lnTo>
                    <a:lnTo>
                      <a:pt x="63019" y="1133"/>
                    </a:lnTo>
                    <a:lnTo>
                      <a:pt x="63585" y="1133"/>
                    </a:lnTo>
                    <a:lnTo>
                      <a:pt x="63302" y="1039"/>
                    </a:lnTo>
                    <a:lnTo>
                      <a:pt x="63773" y="850"/>
                    </a:lnTo>
                    <a:lnTo>
                      <a:pt x="64151" y="756"/>
                    </a:lnTo>
                    <a:lnTo>
                      <a:pt x="64434" y="850"/>
                    </a:lnTo>
                    <a:lnTo>
                      <a:pt x="64434" y="1133"/>
                    </a:lnTo>
                    <a:lnTo>
                      <a:pt x="65283" y="850"/>
                    </a:lnTo>
                    <a:lnTo>
                      <a:pt x="65283" y="944"/>
                    </a:lnTo>
                    <a:lnTo>
                      <a:pt x="65471" y="944"/>
                    </a:lnTo>
                    <a:lnTo>
                      <a:pt x="65566" y="850"/>
                    </a:lnTo>
                    <a:lnTo>
                      <a:pt x="65754" y="944"/>
                    </a:lnTo>
                    <a:lnTo>
                      <a:pt x="66132" y="850"/>
                    </a:lnTo>
                    <a:lnTo>
                      <a:pt x="66981" y="850"/>
                    </a:lnTo>
                    <a:lnTo>
                      <a:pt x="66981" y="944"/>
                    </a:lnTo>
                    <a:lnTo>
                      <a:pt x="66886" y="1039"/>
                    </a:lnTo>
                    <a:lnTo>
                      <a:pt x="66792" y="1039"/>
                    </a:lnTo>
                    <a:lnTo>
                      <a:pt x="66792" y="1133"/>
                    </a:lnTo>
                    <a:lnTo>
                      <a:pt x="67641" y="944"/>
                    </a:lnTo>
                    <a:lnTo>
                      <a:pt x="68113" y="850"/>
                    </a:lnTo>
                    <a:lnTo>
                      <a:pt x="68584" y="850"/>
                    </a:lnTo>
                    <a:lnTo>
                      <a:pt x="68773" y="944"/>
                    </a:lnTo>
                    <a:lnTo>
                      <a:pt x="68962" y="944"/>
                    </a:lnTo>
                    <a:lnTo>
                      <a:pt x="69150" y="850"/>
                    </a:lnTo>
                    <a:lnTo>
                      <a:pt x="70849" y="944"/>
                    </a:lnTo>
                    <a:lnTo>
                      <a:pt x="71509" y="850"/>
                    </a:lnTo>
                    <a:lnTo>
                      <a:pt x="72169" y="756"/>
                    </a:lnTo>
                    <a:lnTo>
                      <a:pt x="73207" y="756"/>
                    </a:lnTo>
                    <a:lnTo>
                      <a:pt x="73584" y="944"/>
                    </a:lnTo>
                    <a:lnTo>
                      <a:pt x="73962" y="944"/>
                    </a:lnTo>
                    <a:lnTo>
                      <a:pt x="73773" y="756"/>
                    </a:lnTo>
                    <a:lnTo>
                      <a:pt x="74056" y="567"/>
                    </a:lnTo>
                    <a:lnTo>
                      <a:pt x="74150" y="567"/>
                    </a:lnTo>
                    <a:lnTo>
                      <a:pt x="74150" y="756"/>
                    </a:lnTo>
                    <a:lnTo>
                      <a:pt x="74339" y="850"/>
                    </a:lnTo>
                    <a:lnTo>
                      <a:pt x="74433" y="756"/>
                    </a:lnTo>
                    <a:lnTo>
                      <a:pt x="74716" y="661"/>
                    </a:lnTo>
                    <a:lnTo>
                      <a:pt x="75188" y="661"/>
                    </a:lnTo>
                    <a:lnTo>
                      <a:pt x="75188" y="756"/>
                    </a:lnTo>
                    <a:lnTo>
                      <a:pt x="74999" y="850"/>
                    </a:lnTo>
                    <a:lnTo>
                      <a:pt x="75377" y="756"/>
                    </a:lnTo>
                    <a:lnTo>
                      <a:pt x="75754" y="756"/>
                    </a:lnTo>
                    <a:lnTo>
                      <a:pt x="75471" y="850"/>
                    </a:lnTo>
                    <a:lnTo>
                      <a:pt x="75565" y="944"/>
                    </a:lnTo>
                    <a:lnTo>
                      <a:pt x="76226" y="1039"/>
                    </a:lnTo>
                    <a:lnTo>
                      <a:pt x="76320" y="850"/>
                    </a:lnTo>
                    <a:lnTo>
                      <a:pt x="76509" y="850"/>
                    </a:lnTo>
                    <a:lnTo>
                      <a:pt x="76792" y="756"/>
                    </a:lnTo>
                    <a:lnTo>
                      <a:pt x="77075" y="661"/>
                    </a:lnTo>
                    <a:lnTo>
                      <a:pt x="76886" y="850"/>
                    </a:lnTo>
                    <a:lnTo>
                      <a:pt x="76981" y="944"/>
                    </a:lnTo>
                    <a:lnTo>
                      <a:pt x="77264" y="1039"/>
                    </a:lnTo>
                    <a:lnTo>
                      <a:pt x="77547" y="1133"/>
                    </a:lnTo>
                    <a:lnTo>
                      <a:pt x="77924" y="1227"/>
                    </a:lnTo>
                    <a:lnTo>
                      <a:pt x="78018" y="1133"/>
                    </a:lnTo>
                    <a:lnTo>
                      <a:pt x="77924" y="1039"/>
                    </a:lnTo>
                    <a:lnTo>
                      <a:pt x="78207" y="944"/>
                    </a:lnTo>
                    <a:lnTo>
                      <a:pt x="78490" y="1039"/>
                    </a:lnTo>
                    <a:lnTo>
                      <a:pt x="78773" y="1039"/>
                    </a:lnTo>
                    <a:lnTo>
                      <a:pt x="79056" y="1133"/>
                    </a:lnTo>
                    <a:lnTo>
                      <a:pt x="79716" y="944"/>
                    </a:lnTo>
                    <a:lnTo>
                      <a:pt x="80282" y="756"/>
                    </a:lnTo>
                    <a:lnTo>
                      <a:pt x="80282" y="850"/>
                    </a:lnTo>
                    <a:lnTo>
                      <a:pt x="80188" y="944"/>
                    </a:lnTo>
                    <a:lnTo>
                      <a:pt x="80848" y="1039"/>
                    </a:lnTo>
                    <a:lnTo>
                      <a:pt x="81131" y="1039"/>
                    </a:lnTo>
                    <a:lnTo>
                      <a:pt x="81131" y="1133"/>
                    </a:lnTo>
                    <a:lnTo>
                      <a:pt x="81037" y="1227"/>
                    </a:lnTo>
                    <a:lnTo>
                      <a:pt x="81697" y="1039"/>
                    </a:lnTo>
                    <a:lnTo>
                      <a:pt x="81886" y="944"/>
                    </a:lnTo>
                    <a:lnTo>
                      <a:pt x="81792" y="850"/>
                    </a:lnTo>
                    <a:lnTo>
                      <a:pt x="81414" y="850"/>
                    </a:lnTo>
                    <a:lnTo>
                      <a:pt x="80943" y="944"/>
                    </a:lnTo>
                    <a:lnTo>
                      <a:pt x="81037" y="756"/>
                    </a:lnTo>
                    <a:lnTo>
                      <a:pt x="80754" y="944"/>
                    </a:lnTo>
                    <a:lnTo>
                      <a:pt x="80660" y="756"/>
                    </a:lnTo>
                    <a:lnTo>
                      <a:pt x="80754" y="661"/>
                    </a:lnTo>
                    <a:lnTo>
                      <a:pt x="80188" y="661"/>
                    </a:lnTo>
                    <a:lnTo>
                      <a:pt x="80188" y="567"/>
                    </a:lnTo>
                    <a:lnTo>
                      <a:pt x="80282" y="567"/>
                    </a:lnTo>
                    <a:lnTo>
                      <a:pt x="79528" y="473"/>
                    </a:lnTo>
                    <a:lnTo>
                      <a:pt x="79339" y="567"/>
                    </a:lnTo>
                    <a:lnTo>
                      <a:pt x="79245" y="567"/>
                    </a:lnTo>
                    <a:lnTo>
                      <a:pt x="79245" y="661"/>
                    </a:lnTo>
                    <a:lnTo>
                      <a:pt x="79056" y="850"/>
                    </a:lnTo>
                    <a:lnTo>
                      <a:pt x="78867" y="378"/>
                    </a:lnTo>
                    <a:lnTo>
                      <a:pt x="78679" y="473"/>
                    </a:lnTo>
                    <a:lnTo>
                      <a:pt x="78396" y="567"/>
                    </a:lnTo>
                    <a:lnTo>
                      <a:pt x="78018" y="661"/>
                    </a:lnTo>
                    <a:lnTo>
                      <a:pt x="77924" y="661"/>
                    </a:lnTo>
                    <a:lnTo>
                      <a:pt x="77830" y="567"/>
                    </a:lnTo>
                    <a:lnTo>
                      <a:pt x="77075" y="567"/>
                    </a:lnTo>
                    <a:lnTo>
                      <a:pt x="77264" y="473"/>
                    </a:lnTo>
                    <a:lnTo>
                      <a:pt x="77169" y="284"/>
                    </a:lnTo>
                    <a:lnTo>
                      <a:pt x="76981" y="378"/>
                    </a:lnTo>
                    <a:lnTo>
                      <a:pt x="76792" y="473"/>
                    </a:lnTo>
                    <a:lnTo>
                      <a:pt x="76037" y="473"/>
                    </a:lnTo>
                    <a:lnTo>
                      <a:pt x="74716" y="190"/>
                    </a:lnTo>
                    <a:lnTo>
                      <a:pt x="74433" y="378"/>
                    </a:lnTo>
                    <a:lnTo>
                      <a:pt x="74056" y="378"/>
                    </a:lnTo>
                    <a:lnTo>
                      <a:pt x="74150" y="190"/>
                    </a:lnTo>
                    <a:lnTo>
                      <a:pt x="74056" y="190"/>
                    </a:lnTo>
                    <a:lnTo>
                      <a:pt x="73773" y="284"/>
                    </a:lnTo>
                    <a:lnTo>
                      <a:pt x="73773" y="95"/>
                    </a:lnTo>
                    <a:lnTo>
                      <a:pt x="73301" y="190"/>
                    </a:lnTo>
                    <a:lnTo>
                      <a:pt x="72830" y="190"/>
                    </a:lnTo>
                    <a:lnTo>
                      <a:pt x="72830" y="378"/>
                    </a:lnTo>
                    <a:lnTo>
                      <a:pt x="72924" y="473"/>
                    </a:lnTo>
                    <a:lnTo>
                      <a:pt x="72924" y="567"/>
                    </a:lnTo>
                    <a:lnTo>
                      <a:pt x="72735" y="661"/>
                    </a:lnTo>
                    <a:lnTo>
                      <a:pt x="72735" y="567"/>
                    </a:lnTo>
                    <a:lnTo>
                      <a:pt x="72547" y="473"/>
                    </a:lnTo>
                    <a:lnTo>
                      <a:pt x="72452" y="378"/>
                    </a:lnTo>
                    <a:lnTo>
                      <a:pt x="72641" y="284"/>
                    </a:lnTo>
                    <a:lnTo>
                      <a:pt x="71603" y="284"/>
                    </a:lnTo>
                    <a:lnTo>
                      <a:pt x="70849" y="190"/>
                    </a:lnTo>
                    <a:lnTo>
                      <a:pt x="70660" y="284"/>
                    </a:lnTo>
                    <a:lnTo>
                      <a:pt x="69905" y="473"/>
                    </a:lnTo>
                    <a:lnTo>
                      <a:pt x="69056" y="473"/>
                    </a:lnTo>
                    <a:lnTo>
                      <a:pt x="68207" y="378"/>
                    </a:lnTo>
                    <a:lnTo>
                      <a:pt x="67547" y="284"/>
                    </a:lnTo>
                    <a:lnTo>
                      <a:pt x="67641" y="190"/>
                    </a:lnTo>
                    <a:lnTo>
                      <a:pt x="67735" y="190"/>
                    </a:lnTo>
                    <a:lnTo>
                      <a:pt x="67169" y="95"/>
                    </a:lnTo>
                    <a:lnTo>
                      <a:pt x="66698" y="95"/>
                    </a:lnTo>
                    <a:lnTo>
                      <a:pt x="66886" y="190"/>
                    </a:lnTo>
                    <a:lnTo>
                      <a:pt x="65283" y="190"/>
                    </a:lnTo>
                    <a:lnTo>
                      <a:pt x="64905" y="95"/>
                    </a:lnTo>
                    <a:lnTo>
                      <a:pt x="64905" y="190"/>
                    </a:lnTo>
                    <a:lnTo>
                      <a:pt x="65000" y="190"/>
                    </a:lnTo>
                    <a:lnTo>
                      <a:pt x="65094" y="284"/>
                    </a:lnTo>
                    <a:lnTo>
                      <a:pt x="65094" y="378"/>
                    </a:lnTo>
                    <a:lnTo>
                      <a:pt x="64528" y="284"/>
                    </a:lnTo>
                    <a:lnTo>
                      <a:pt x="63962" y="190"/>
                    </a:lnTo>
                    <a:lnTo>
                      <a:pt x="63773" y="284"/>
                    </a:lnTo>
                    <a:lnTo>
                      <a:pt x="63585" y="473"/>
                    </a:lnTo>
                    <a:lnTo>
                      <a:pt x="63396" y="567"/>
                    </a:lnTo>
                    <a:lnTo>
                      <a:pt x="63302" y="567"/>
                    </a:lnTo>
                    <a:lnTo>
                      <a:pt x="63207" y="473"/>
                    </a:lnTo>
                    <a:lnTo>
                      <a:pt x="63207" y="284"/>
                    </a:lnTo>
                    <a:lnTo>
                      <a:pt x="63396" y="284"/>
                    </a:lnTo>
                    <a:lnTo>
                      <a:pt x="63490" y="190"/>
                    </a:lnTo>
                    <a:lnTo>
                      <a:pt x="63113" y="190"/>
                    </a:lnTo>
                    <a:lnTo>
                      <a:pt x="61981" y="284"/>
                    </a:lnTo>
                    <a:lnTo>
                      <a:pt x="61320" y="284"/>
                    </a:lnTo>
                    <a:lnTo>
                      <a:pt x="61226" y="190"/>
                    </a:lnTo>
                    <a:lnTo>
                      <a:pt x="61320" y="95"/>
                    </a:lnTo>
                    <a:lnTo>
                      <a:pt x="60849" y="190"/>
                    </a:lnTo>
                    <a:lnTo>
                      <a:pt x="60547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2202700" y="1204225"/>
                <a:ext cx="176900" cy="176900"/>
              </a:xfrm>
              <a:custGeom>
                <a:rect b="b" l="l" r="r" t="t"/>
                <a:pathLst>
                  <a:path extrusionOk="0" h="7076" w="7076">
                    <a:moveTo>
                      <a:pt x="2548" y="1132"/>
                    </a:moveTo>
                    <a:lnTo>
                      <a:pt x="2548" y="1132"/>
                    </a:lnTo>
                    <a:lnTo>
                      <a:pt x="2548" y="1132"/>
                    </a:lnTo>
                    <a:close/>
                    <a:moveTo>
                      <a:pt x="2170" y="1132"/>
                    </a:moveTo>
                    <a:lnTo>
                      <a:pt x="2170" y="1227"/>
                    </a:lnTo>
                    <a:lnTo>
                      <a:pt x="2265" y="1132"/>
                    </a:lnTo>
                    <a:close/>
                    <a:moveTo>
                      <a:pt x="2076" y="1227"/>
                    </a:moveTo>
                    <a:lnTo>
                      <a:pt x="2076" y="1227"/>
                    </a:lnTo>
                    <a:lnTo>
                      <a:pt x="2076" y="1227"/>
                    </a:lnTo>
                    <a:close/>
                    <a:moveTo>
                      <a:pt x="472" y="1604"/>
                    </a:moveTo>
                    <a:lnTo>
                      <a:pt x="378" y="1698"/>
                    </a:ln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04"/>
                    </a:lnTo>
                    <a:close/>
                    <a:moveTo>
                      <a:pt x="567" y="1604"/>
                    </a:move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98"/>
                    </a:lnTo>
                    <a:lnTo>
                      <a:pt x="567" y="1604"/>
                    </a:lnTo>
                    <a:close/>
                    <a:moveTo>
                      <a:pt x="6038" y="3680"/>
                    </a:moveTo>
                    <a:lnTo>
                      <a:pt x="6015" y="3703"/>
                    </a:lnTo>
                    <a:lnTo>
                      <a:pt x="6015" y="3703"/>
                    </a:lnTo>
                    <a:lnTo>
                      <a:pt x="6227" y="3774"/>
                    </a:lnTo>
                    <a:lnTo>
                      <a:pt x="6038" y="3680"/>
                    </a:lnTo>
                    <a:close/>
                    <a:moveTo>
                      <a:pt x="850" y="0"/>
                    </a:moveTo>
                    <a:lnTo>
                      <a:pt x="378" y="378"/>
                    </a:lnTo>
                    <a:lnTo>
                      <a:pt x="1" y="755"/>
                    </a:lnTo>
                    <a:lnTo>
                      <a:pt x="95" y="849"/>
                    </a:lnTo>
                    <a:lnTo>
                      <a:pt x="189" y="1038"/>
                    </a:lnTo>
                    <a:lnTo>
                      <a:pt x="284" y="1132"/>
                    </a:lnTo>
                    <a:lnTo>
                      <a:pt x="378" y="1227"/>
                    </a:lnTo>
                    <a:lnTo>
                      <a:pt x="472" y="1227"/>
                    </a:lnTo>
                    <a:lnTo>
                      <a:pt x="755" y="1132"/>
                    </a:lnTo>
                    <a:lnTo>
                      <a:pt x="755" y="1132"/>
                    </a:lnTo>
                    <a:lnTo>
                      <a:pt x="472" y="1415"/>
                    </a:lnTo>
                    <a:lnTo>
                      <a:pt x="661" y="1415"/>
                    </a:lnTo>
                    <a:lnTo>
                      <a:pt x="567" y="1604"/>
                    </a:lnTo>
                    <a:lnTo>
                      <a:pt x="567" y="1604"/>
                    </a:lnTo>
                    <a:lnTo>
                      <a:pt x="1227" y="1415"/>
                    </a:lnTo>
                    <a:lnTo>
                      <a:pt x="1038" y="1604"/>
                    </a:lnTo>
                    <a:lnTo>
                      <a:pt x="850" y="1887"/>
                    </a:lnTo>
                    <a:lnTo>
                      <a:pt x="1321" y="2264"/>
                    </a:lnTo>
                    <a:lnTo>
                      <a:pt x="2548" y="3114"/>
                    </a:lnTo>
                    <a:lnTo>
                      <a:pt x="3963" y="4057"/>
                    </a:lnTo>
                    <a:lnTo>
                      <a:pt x="4529" y="4340"/>
                    </a:lnTo>
                    <a:lnTo>
                      <a:pt x="4812" y="4340"/>
                    </a:lnTo>
                    <a:lnTo>
                      <a:pt x="4718" y="4434"/>
                    </a:lnTo>
                    <a:lnTo>
                      <a:pt x="4718" y="4529"/>
                    </a:lnTo>
                    <a:lnTo>
                      <a:pt x="5001" y="4717"/>
                    </a:lnTo>
                    <a:lnTo>
                      <a:pt x="5001" y="4717"/>
                    </a:lnTo>
                    <a:lnTo>
                      <a:pt x="4812" y="4623"/>
                    </a:lnTo>
                    <a:lnTo>
                      <a:pt x="4906" y="4812"/>
                    </a:lnTo>
                    <a:lnTo>
                      <a:pt x="5189" y="5000"/>
                    </a:lnTo>
                    <a:lnTo>
                      <a:pt x="5189" y="5000"/>
                    </a:lnTo>
                    <a:lnTo>
                      <a:pt x="5001" y="4906"/>
                    </a:lnTo>
                    <a:lnTo>
                      <a:pt x="4718" y="4812"/>
                    </a:lnTo>
                    <a:lnTo>
                      <a:pt x="4812" y="4812"/>
                    </a:lnTo>
                    <a:lnTo>
                      <a:pt x="4623" y="4717"/>
                    </a:lnTo>
                    <a:lnTo>
                      <a:pt x="4246" y="4717"/>
                    </a:lnTo>
                    <a:lnTo>
                      <a:pt x="4246" y="4623"/>
                    </a:lnTo>
                    <a:lnTo>
                      <a:pt x="4057" y="4812"/>
                    </a:lnTo>
                    <a:lnTo>
                      <a:pt x="3963" y="5095"/>
                    </a:lnTo>
                    <a:lnTo>
                      <a:pt x="4151" y="4906"/>
                    </a:lnTo>
                    <a:lnTo>
                      <a:pt x="4623" y="4906"/>
                    </a:lnTo>
                    <a:lnTo>
                      <a:pt x="4529" y="5000"/>
                    </a:lnTo>
                    <a:lnTo>
                      <a:pt x="4529" y="5189"/>
                    </a:lnTo>
                    <a:lnTo>
                      <a:pt x="4623" y="5378"/>
                    </a:lnTo>
                    <a:lnTo>
                      <a:pt x="4340" y="5472"/>
                    </a:lnTo>
                    <a:lnTo>
                      <a:pt x="3963" y="5755"/>
                    </a:lnTo>
                    <a:lnTo>
                      <a:pt x="3585" y="6132"/>
                    </a:lnTo>
                    <a:lnTo>
                      <a:pt x="3491" y="6321"/>
                    </a:lnTo>
                    <a:lnTo>
                      <a:pt x="3491" y="6510"/>
                    </a:lnTo>
                    <a:lnTo>
                      <a:pt x="3302" y="6415"/>
                    </a:lnTo>
                    <a:lnTo>
                      <a:pt x="3208" y="6321"/>
                    </a:lnTo>
                    <a:lnTo>
                      <a:pt x="3114" y="6415"/>
                    </a:lnTo>
                    <a:lnTo>
                      <a:pt x="3019" y="6604"/>
                    </a:lnTo>
                    <a:lnTo>
                      <a:pt x="3019" y="6793"/>
                    </a:lnTo>
                    <a:lnTo>
                      <a:pt x="3302" y="6981"/>
                    </a:lnTo>
                    <a:lnTo>
                      <a:pt x="3397" y="6981"/>
                    </a:lnTo>
                    <a:lnTo>
                      <a:pt x="3585" y="6887"/>
                    </a:lnTo>
                    <a:lnTo>
                      <a:pt x="3680" y="6604"/>
                    </a:lnTo>
                    <a:lnTo>
                      <a:pt x="3680" y="6227"/>
                    </a:lnTo>
                    <a:lnTo>
                      <a:pt x="3868" y="6415"/>
                    </a:lnTo>
                    <a:lnTo>
                      <a:pt x="4151" y="6604"/>
                    </a:lnTo>
                    <a:lnTo>
                      <a:pt x="4246" y="6510"/>
                    </a:lnTo>
                    <a:lnTo>
                      <a:pt x="4529" y="6227"/>
                    </a:lnTo>
                    <a:lnTo>
                      <a:pt x="4718" y="5849"/>
                    </a:lnTo>
                    <a:lnTo>
                      <a:pt x="4812" y="5566"/>
                    </a:lnTo>
                    <a:lnTo>
                      <a:pt x="5284" y="5661"/>
                    </a:lnTo>
                    <a:lnTo>
                      <a:pt x="5661" y="5849"/>
                    </a:lnTo>
                    <a:lnTo>
                      <a:pt x="5661" y="5661"/>
                    </a:lnTo>
                    <a:lnTo>
                      <a:pt x="5755" y="5566"/>
                    </a:lnTo>
                    <a:lnTo>
                      <a:pt x="5944" y="5283"/>
                    </a:lnTo>
                    <a:lnTo>
                      <a:pt x="5944" y="5095"/>
                    </a:lnTo>
                    <a:lnTo>
                      <a:pt x="5755" y="5000"/>
                    </a:lnTo>
                    <a:lnTo>
                      <a:pt x="6133" y="5000"/>
                    </a:lnTo>
                    <a:lnTo>
                      <a:pt x="6416" y="4906"/>
                    </a:lnTo>
                    <a:lnTo>
                      <a:pt x="6793" y="4529"/>
                    </a:lnTo>
                    <a:lnTo>
                      <a:pt x="6699" y="4529"/>
                    </a:lnTo>
                    <a:lnTo>
                      <a:pt x="6416" y="4434"/>
                    </a:lnTo>
                    <a:lnTo>
                      <a:pt x="6227" y="4434"/>
                    </a:lnTo>
                    <a:lnTo>
                      <a:pt x="6887" y="4340"/>
                    </a:lnTo>
                    <a:lnTo>
                      <a:pt x="7076" y="4246"/>
                    </a:lnTo>
                    <a:lnTo>
                      <a:pt x="6982" y="4246"/>
                    </a:lnTo>
                    <a:lnTo>
                      <a:pt x="6604" y="4151"/>
                    </a:lnTo>
                    <a:lnTo>
                      <a:pt x="6321" y="4151"/>
                    </a:lnTo>
                    <a:lnTo>
                      <a:pt x="6699" y="4057"/>
                    </a:lnTo>
                    <a:lnTo>
                      <a:pt x="6793" y="3963"/>
                    </a:lnTo>
                    <a:lnTo>
                      <a:pt x="5850" y="3963"/>
                    </a:lnTo>
                    <a:lnTo>
                      <a:pt x="5944" y="3868"/>
                    </a:lnTo>
                    <a:lnTo>
                      <a:pt x="5944" y="3774"/>
                    </a:lnTo>
                    <a:lnTo>
                      <a:pt x="6015" y="3703"/>
                    </a:lnTo>
                    <a:lnTo>
                      <a:pt x="6015" y="3703"/>
                    </a:lnTo>
                    <a:lnTo>
                      <a:pt x="5944" y="3680"/>
                    </a:lnTo>
                    <a:lnTo>
                      <a:pt x="5472" y="3680"/>
                    </a:lnTo>
                    <a:lnTo>
                      <a:pt x="5284" y="3585"/>
                    </a:lnTo>
                    <a:lnTo>
                      <a:pt x="5095" y="3397"/>
                    </a:lnTo>
                    <a:lnTo>
                      <a:pt x="5001" y="3019"/>
                    </a:lnTo>
                    <a:lnTo>
                      <a:pt x="5001" y="2736"/>
                    </a:lnTo>
                    <a:lnTo>
                      <a:pt x="4529" y="2642"/>
                    </a:lnTo>
                    <a:lnTo>
                      <a:pt x="3491" y="2264"/>
                    </a:lnTo>
                    <a:lnTo>
                      <a:pt x="2925" y="1981"/>
                    </a:lnTo>
                    <a:lnTo>
                      <a:pt x="2548" y="1698"/>
                    </a:lnTo>
                    <a:lnTo>
                      <a:pt x="2359" y="1415"/>
                    </a:lnTo>
                    <a:lnTo>
                      <a:pt x="2359" y="1321"/>
                    </a:lnTo>
                    <a:lnTo>
                      <a:pt x="2548" y="1132"/>
                    </a:lnTo>
                    <a:lnTo>
                      <a:pt x="2265" y="1321"/>
                    </a:lnTo>
                    <a:lnTo>
                      <a:pt x="2170" y="1321"/>
                    </a:lnTo>
                    <a:lnTo>
                      <a:pt x="2170" y="1227"/>
                    </a:lnTo>
                    <a:lnTo>
                      <a:pt x="2076" y="1321"/>
                    </a:lnTo>
                    <a:lnTo>
                      <a:pt x="2076" y="1227"/>
                    </a:lnTo>
                    <a:lnTo>
                      <a:pt x="1887" y="1510"/>
                    </a:lnTo>
                    <a:lnTo>
                      <a:pt x="1887" y="1321"/>
                    </a:lnTo>
                    <a:lnTo>
                      <a:pt x="1793" y="1132"/>
                    </a:lnTo>
                    <a:lnTo>
                      <a:pt x="1321" y="849"/>
                    </a:lnTo>
                    <a:lnTo>
                      <a:pt x="1133" y="661"/>
                    </a:lnTo>
                    <a:lnTo>
                      <a:pt x="944" y="472"/>
                    </a:lnTo>
                    <a:lnTo>
                      <a:pt x="850" y="283"/>
                    </a:lnTo>
                    <a:lnTo>
                      <a:pt x="850" y="0"/>
                    </a:lnTo>
                    <a:close/>
                    <a:moveTo>
                      <a:pt x="2642" y="6793"/>
                    </a:moveTo>
                    <a:lnTo>
                      <a:pt x="2642" y="6981"/>
                    </a:lnTo>
                    <a:lnTo>
                      <a:pt x="3019" y="7076"/>
                    </a:lnTo>
                    <a:lnTo>
                      <a:pt x="2736" y="6887"/>
                    </a:lnTo>
                    <a:lnTo>
                      <a:pt x="2642" y="6793"/>
                    </a:lnTo>
                    <a:close/>
                    <a:moveTo>
                      <a:pt x="3019" y="6793"/>
                    </a:moveTo>
                    <a:lnTo>
                      <a:pt x="3019" y="7076"/>
                    </a:lnTo>
                    <a:lnTo>
                      <a:pt x="3114" y="7076"/>
                    </a:lnTo>
                    <a:lnTo>
                      <a:pt x="3019" y="67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4" name="Google Shape;14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04525" y="1569300"/>
              <a:ext cx="382349" cy="382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16"/>
          <p:cNvGrpSpPr/>
          <p:nvPr/>
        </p:nvGrpSpPr>
        <p:grpSpPr>
          <a:xfrm>
            <a:off x="248825" y="2170050"/>
            <a:ext cx="6943876" cy="2636226"/>
            <a:chOff x="248825" y="2170050"/>
            <a:chExt cx="6943876" cy="2636226"/>
          </a:xfrm>
        </p:grpSpPr>
        <p:grpSp>
          <p:nvGrpSpPr>
            <p:cNvPr id="146" name="Google Shape;146;p16"/>
            <p:cNvGrpSpPr/>
            <p:nvPr/>
          </p:nvGrpSpPr>
          <p:grpSpPr>
            <a:xfrm>
              <a:off x="248825" y="2170050"/>
              <a:ext cx="6943876" cy="2636226"/>
              <a:chOff x="248825" y="2170050"/>
              <a:chExt cx="6943876" cy="2636226"/>
            </a:xfrm>
          </p:grpSpPr>
          <p:sp>
            <p:nvSpPr>
              <p:cNvPr id="147" name="Google Shape;147;p16"/>
              <p:cNvSpPr txBox="1"/>
              <p:nvPr/>
            </p:nvSpPr>
            <p:spPr>
              <a:xfrm>
                <a:off x="248825" y="2170050"/>
                <a:ext cx="1984200" cy="65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1C232"/>
                    </a:solidFill>
                    <a:latin typeface="Walter Turncoat"/>
                    <a:ea typeface="Walter Turncoat"/>
                    <a:cs typeface="Walter Turncoat"/>
                    <a:sym typeface="Walter Turncoat"/>
                  </a:rPr>
                  <a:t>Installation</a:t>
                </a:r>
                <a:endParaRPr sz="2400">
                  <a:solidFill>
                    <a:srgbClr val="F1C232"/>
                  </a:solidFill>
                </a:endParaRPr>
              </a:p>
            </p:txBody>
          </p:sp>
          <p:sp>
            <p:nvSpPr>
              <p:cNvPr id="148" name="Google Shape;148;p16"/>
              <p:cNvSpPr txBox="1"/>
              <p:nvPr/>
            </p:nvSpPr>
            <p:spPr>
              <a:xfrm>
                <a:off x="316750" y="2760050"/>
                <a:ext cx="3376500" cy="19410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&gt;    python3 -m venv project_venv</a:t>
                </a:r>
                <a:endParaRPr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&gt;    source </a:t>
                </a:r>
                <a:r>
                  <a:rPr lang="en" sz="120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project_venv</a:t>
                </a:r>
                <a:r>
                  <a:rPr lang="en" sz="1200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/bin/activate</a:t>
                </a:r>
                <a:endParaRPr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&gt;    pip install flask</a:t>
                </a:r>
                <a:endParaRPr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&gt;    pip install flask-cors</a:t>
                </a:r>
                <a:endParaRPr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&gt;    pip install sqlalchemy</a:t>
                </a:r>
                <a:endParaRPr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&gt;    pip freeze &gt; requirements.txt</a:t>
                </a:r>
                <a:endParaRPr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pic>
            <p:nvPicPr>
              <p:cNvPr id="149" name="Google Shape;149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259625" y="4284825"/>
                <a:ext cx="382349" cy="3823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9475" y="2170050"/>
                <a:ext cx="1663226" cy="26362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" name="Google Shape;151;p16"/>
              <p:cNvSpPr txBox="1"/>
              <p:nvPr/>
            </p:nvSpPr>
            <p:spPr>
              <a:xfrm>
                <a:off x="4295163" y="3375275"/>
                <a:ext cx="632400" cy="5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E06666"/>
                    </a:solidFill>
                    <a:latin typeface="Walter Turncoat"/>
                    <a:ea typeface="Walter Turncoat"/>
                    <a:cs typeface="Walter Turncoat"/>
                    <a:sym typeface="Walter Turncoat"/>
                  </a:rPr>
                  <a:t>OR</a:t>
                </a:r>
                <a:endParaRPr>
                  <a:solidFill>
                    <a:srgbClr val="E06666"/>
                  </a:solidFill>
                </a:endParaRPr>
              </a:p>
            </p:txBody>
          </p:sp>
        </p:grpSp>
        <p:sp>
          <p:nvSpPr>
            <p:cNvPr id="152" name="Google Shape;152;p16"/>
            <p:cNvSpPr/>
            <p:nvPr/>
          </p:nvSpPr>
          <p:spPr>
            <a:xfrm>
              <a:off x="5415925" y="2948175"/>
              <a:ext cx="344124" cy="253263"/>
            </a:xfrm>
            <a:custGeom>
              <a:rect b="b" l="l" r="r" t="t"/>
              <a:pathLst>
                <a:path extrusionOk="0" h="69056" w="67641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7"/>
          <p:cNvGrpSpPr/>
          <p:nvPr/>
        </p:nvGrpSpPr>
        <p:grpSpPr>
          <a:xfrm>
            <a:off x="4248972" y="2788413"/>
            <a:ext cx="3244541" cy="825600"/>
            <a:chOff x="4248972" y="2788413"/>
            <a:chExt cx="3244541" cy="825600"/>
          </a:xfrm>
        </p:grpSpPr>
        <p:grpSp>
          <p:nvGrpSpPr>
            <p:cNvPr id="162" name="Google Shape;162;p17"/>
            <p:cNvGrpSpPr/>
            <p:nvPr/>
          </p:nvGrpSpPr>
          <p:grpSpPr>
            <a:xfrm rot="1363868">
              <a:off x="4310648" y="2897062"/>
              <a:ext cx="652799" cy="450396"/>
              <a:chOff x="1627075" y="1204225"/>
              <a:chExt cx="752525" cy="341420"/>
            </a:xfrm>
          </p:grpSpPr>
          <p:sp>
            <p:nvSpPr>
              <p:cNvPr id="163" name="Google Shape;163;p17"/>
              <p:cNvSpPr/>
              <p:nvPr/>
            </p:nvSpPr>
            <p:spPr>
              <a:xfrm rot="-250857">
                <a:off x="1645009" y="1297656"/>
                <a:ext cx="650875" cy="225838"/>
              </a:xfrm>
              <a:custGeom>
                <a:rect b="b" l="l" r="r" t="t"/>
                <a:pathLst>
                  <a:path extrusionOk="0" h="8963" w="82170">
                    <a:moveTo>
                      <a:pt x="60471" y="1"/>
                    </a:moveTo>
                    <a:lnTo>
                      <a:pt x="60547" y="39"/>
                    </a:lnTo>
                    <a:lnTo>
                      <a:pt x="60660" y="1"/>
                    </a:lnTo>
                    <a:close/>
                    <a:moveTo>
                      <a:pt x="63019" y="95"/>
                    </a:moveTo>
                    <a:lnTo>
                      <a:pt x="62924" y="190"/>
                    </a:lnTo>
                    <a:lnTo>
                      <a:pt x="63019" y="190"/>
                    </a:lnTo>
                    <a:lnTo>
                      <a:pt x="63019" y="95"/>
                    </a:lnTo>
                    <a:close/>
                    <a:moveTo>
                      <a:pt x="82075" y="944"/>
                    </a:moveTo>
                    <a:lnTo>
                      <a:pt x="82075" y="1039"/>
                    </a:lnTo>
                    <a:lnTo>
                      <a:pt x="81980" y="1133"/>
                    </a:lnTo>
                    <a:lnTo>
                      <a:pt x="81792" y="1133"/>
                    </a:lnTo>
                    <a:lnTo>
                      <a:pt x="81697" y="1039"/>
                    </a:lnTo>
                    <a:lnTo>
                      <a:pt x="81509" y="1227"/>
                    </a:lnTo>
                    <a:lnTo>
                      <a:pt x="81886" y="1227"/>
                    </a:lnTo>
                    <a:lnTo>
                      <a:pt x="82169" y="1039"/>
                    </a:lnTo>
                    <a:lnTo>
                      <a:pt x="82075" y="944"/>
                    </a:lnTo>
                    <a:close/>
                    <a:moveTo>
                      <a:pt x="44151" y="1510"/>
                    </a:moveTo>
                    <a:lnTo>
                      <a:pt x="43962" y="1605"/>
                    </a:lnTo>
                    <a:lnTo>
                      <a:pt x="44245" y="1605"/>
                    </a:lnTo>
                    <a:lnTo>
                      <a:pt x="44151" y="1510"/>
                    </a:lnTo>
                    <a:close/>
                    <a:moveTo>
                      <a:pt x="43019" y="1699"/>
                    </a:moveTo>
                    <a:lnTo>
                      <a:pt x="42830" y="1793"/>
                    </a:lnTo>
                    <a:lnTo>
                      <a:pt x="42956" y="1762"/>
                    </a:lnTo>
                    <a:lnTo>
                      <a:pt x="43019" y="1699"/>
                    </a:lnTo>
                    <a:close/>
                    <a:moveTo>
                      <a:pt x="13585" y="5472"/>
                    </a:move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680" y="5472"/>
                    </a:lnTo>
                    <a:close/>
                    <a:moveTo>
                      <a:pt x="15095" y="6321"/>
                    </a:moveTo>
                    <a:lnTo>
                      <a:pt x="14812" y="6416"/>
                    </a:lnTo>
                    <a:lnTo>
                      <a:pt x="14812" y="6321"/>
                    </a:lnTo>
                    <a:close/>
                    <a:moveTo>
                      <a:pt x="60547" y="39"/>
                    </a:moveTo>
                    <a:lnTo>
                      <a:pt x="60377" y="95"/>
                    </a:lnTo>
                    <a:lnTo>
                      <a:pt x="60471" y="190"/>
                    </a:lnTo>
                    <a:lnTo>
                      <a:pt x="60094" y="378"/>
                    </a:lnTo>
                    <a:lnTo>
                      <a:pt x="59811" y="473"/>
                    </a:lnTo>
                    <a:lnTo>
                      <a:pt x="59717" y="473"/>
                    </a:lnTo>
                    <a:lnTo>
                      <a:pt x="59622" y="378"/>
                    </a:lnTo>
                    <a:lnTo>
                      <a:pt x="59811" y="378"/>
                    </a:lnTo>
                    <a:lnTo>
                      <a:pt x="59811" y="284"/>
                    </a:lnTo>
                    <a:lnTo>
                      <a:pt x="59811" y="190"/>
                    </a:lnTo>
                    <a:lnTo>
                      <a:pt x="58962" y="190"/>
                    </a:lnTo>
                    <a:lnTo>
                      <a:pt x="58773" y="284"/>
                    </a:lnTo>
                    <a:lnTo>
                      <a:pt x="58396" y="473"/>
                    </a:lnTo>
                    <a:lnTo>
                      <a:pt x="58585" y="473"/>
                    </a:lnTo>
                    <a:lnTo>
                      <a:pt x="58396" y="661"/>
                    </a:lnTo>
                    <a:lnTo>
                      <a:pt x="58207" y="661"/>
                    </a:lnTo>
                    <a:lnTo>
                      <a:pt x="58302" y="567"/>
                    </a:lnTo>
                    <a:lnTo>
                      <a:pt x="58113" y="661"/>
                    </a:lnTo>
                    <a:lnTo>
                      <a:pt x="57924" y="661"/>
                    </a:lnTo>
                    <a:lnTo>
                      <a:pt x="57453" y="473"/>
                    </a:lnTo>
                    <a:lnTo>
                      <a:pt x="56981" y="284"/>
                    </a:lnTo>
                    <a:lnTo>
                      <a:pt x="56604" y="284"/>
                    </a:lnTo>
                    <a:lnTo>
                      <a:pt x="56604" y="473"/>
                    </a:lnTo>
                    <a:lnTo>
                      <a:pt x="56415" y="567"/>
                    </a:lnTo>
                    <a:lnTo>
                      <a:pt x="57075" y="473"/>
                    </a:lnTo>
                    <a:lnTo>
                      <a:pt x="56698" y="661"/>
                    </a:lnTo>
                    <a:lnTo>
                      <a:pt x="57170" y="567"/>
                    </a:lnTo>
                    <a:lnTo>
                      <a:pt x="57075" y="661"/>
                    </a:lnTo>
                    <a:lnTo>
                      <a:pt x="57075" y="756"/>
                    </a:lnTo>
                    <a:lnTo>
                      <a:pt x="56321" y="756"/>
                    </a:lnTo>
                    <a:lnTo>
                      <a:pt x="56226" y="567"/>
                    </a:lnTo>
                    <a:lnTo>
                      <a:pt x="56132" y="473"/>
                    </a:lnTo>
                    <a:lnTo>
                      <a:pt x="55849" y="473"/>
                    </a:lnTo>
                    <a:lnTo>
                      <a:pt x="55471" y="567"/>
                    </a:lnTo>
                    <a:lnTo>
                      <a:pt x="55000" y="661"/>
                    </a:lnTo>
                    <a:lnTo>
                      <a:pt x="55094" y="661"/>
                    </a:lnTo>
                    <a:lnTo>
                      <a:pt x="53868" y="850"/>
                    </a:lnTo>
                    <a:lnTo>
                      <a:pt x="52830" y="1039"/>
                    </a:lnTo>
                    <a:lnTo>
                      <a:pt x="52830" y="1039"/>
                    </a:lnTo>
                    <a:lnTo>
                      <a:pt x="52924" y="850"/>
                    </a:lnTo>
                    <a:lnTo>
                      <a:pt x="53019" y="756"/>
                    </a:lnTo>
                    <a:lnTo>
                      <a:pt x="53019" y="756"/>
                    </a:lnTo>
                    <a:lnTo>
                      <a:pt x="52358" y="944"/>
                    </a:lnTo>
                    <a:lnTo>
                      <a:pt x="51981" y="1039"/>
                    </a:lnTo>
                    <a:lnTo>
                      <a:pt x="51887" y="1133"/>
                    </a:lnTo>
                    <a:lnTo>
                      <a:pt x="51887" y="1227"/>
                    </a:lnTo>
                    <a:lnTo>
                      <a:pt x="51604" y="1039"/>
                    </a:lnTo>
                    <a:lnTo>
                      <a:pt x="50755" y="1039"/>
                    </a:lnTo>
                    <a:lnTo>
                      <a:pt x="50755" y="944"/>
                    </a:lnTo>
                    <a:lnTo>
                      <a:pt x="50755" y="850"/>
                    </a:lnTo>
                    <a:lnTo>
                      <a:pt x="50660" y="850"/>
                    </a:lnTo>
                    <a:lnTo>
                      <a:pt x="50660" y="1039"/>
                    </a:lnTo>
                    <a:lnTo>
                      <a:pt x="49623" y="1322"/>
                    </a:lnTo>
                    <a:lnTo>
                      <a:pt x="49151" y="1416"/>
                    </a:lnTo>
                    <a:lnTo>
                      <a:pt x="48679" y="1416"/>
                    </a:lnTo>
                    <a:lnTo>
                      <a:pt x="48679" y="1322"/>
                    </a:lnTo>
                    <a:lnTo>
                      <a:pt x="48773" y="1322"/>
                    </a:lnTo>
                    <a:lnTo>
                      <a:pt x="48585" y="1133"/>
                    </a:lnTo>
                    <a:lnTo>
                      <a:pt x="47547" y="1133"/>
                    </a:lnTo>
                    <a:lnTo>
                      <a:pt x="46981" y="1322"/>
                    </a:lnTo>
                    <a:lnTo>
                      <a:pt x="46038" y="1699"/>
                    </a:lnTo>
                    <a:lnTo>
                      <a:pt x="46038" y="1699"/>
                    </a:lnTo>
                    <a:lnTo>
                      <a:pt x="46132" y="1605"/>
                    </a:lnTo>
                    <a:lnTo>
                      <a:pt x="46038" y="1510"/>
                    </a:lnTo>
                    <a:lnTo>
                      <a:pt x="45755" y="1699"/>
                    </a:lnTo>
                    <a:lnTo>
                      <a:pt x="45660" y="1793"/>
                    </a:lnTo>
                    <a:lnTo>
                      <a:pt x="45566" y="1793"/>
                    </a:lnTo>
                    <a:lnTo>
                      <a:pt x="45472" y="1699"/>
                    </a:lnTo>
                    <a:lnTo>
                      <a:pt x="45472" y="1510"/>
                    </a:lnTo>
                    <a:lnTo>
                      <a:pt x="45755" y="1510"/>
                    </a:lnTo>
                    <a:lnTo>
                      <a:pt x="45566" y="1416"/>
                    </a:lnTo>
                    <a:lnTo>
                      <a:pt x="45189" y="1416"/>
                    </a:lnTo>
                    <a:lnTo>
                      <a:pt x="44245" y="1605"/>
                    </a:lnTo>
                    <a:lnTo>
                      <a:pt x="42736" y="2076"/>
                    </a:lnTo>
                    <a:lnTo>
                      <a:pt x="42736" y="2076"/>
                    </a:lnTo>
                    <a:lnTo>
                      <a:pt x="43113" y="1793"/>
                    </a:lnTo>
                    <a:lnTo>
                      <a:pt x="43491" y="1605"/>
                    </a:lnTo>
                    <a:lnTo>
                      <a:pt x="43208" y="1699"/>
                    </a:lnTo>
                    <a:lnTo>
                      <a:pt x="42956" y="1762"/>
                    </a:lnTo>
                    <a:lnTo>
                      <a:pt x="42924" y="1793"/>
                    </a:lnTo>
                    <a:lnTo>
                      <a:pt x="42453" y="1982"/>
                    </a:lnTo>
                    <a:lnTo>
                      <a:pt x="42075" y="1982"/>
                    </a:lnTo>
                    <a:lnTo>
                      <a:pt x="41981" y="1888"/>
                    </a:lnTo>
                    <a:lnTo>
                      <a:pt x="40377" y="1888"/>
                    </a:lnTo>
                    <a:lnTo>
                      <a:pt x="38962" y="1982"/>
                    </a:lnTo>
                    <a:lnTo>
                      <a:pt x="39057" y="2076"/>
                    </a:lnTo>
                    <a:lnTo>
                      <a:pt x="38962" y="2171"/>
                    </a:lnTo>
                    <a:lnTo>
                      <a:pt x="38679" y="2265"/>
                    </a:lnTo>
                    <a:lnTo>
                      <a:pt x="38774" y="2076"/>
                    </a:lnTo>
                    <a:lnTo>
                      <a:pt x="38679" y="2076"/>
                    </a:lnTo>
                    <a:lnTo>
                      <a:pt x="38585" y="2171"/>
                    </a:lnTo>
                    <a:lnTo>
                      <a:pt x="38491" y="2265"/>
                    </a:lnTo>
                    <a:lnTo>
                      <a:pt x="38302" y="2171"/>
                    </a:lnTo>
                    <a:lnTo>
                      <a:pt x="38208" y="1982"/>
                    </a:lnTo>
                    <a:lnTo>
                      <a:pt x="37453" y="1982"/>
                    </a:lnTo>
                    <a:lnTo>
                      <a:pt x="37736" y="2171"/>
                    </a:lnTo>
                    <a:lnTo>
                      <a:pt x="37264" y="2171"/>
                    </a:lnTo>
                    <a:lnTo>
                      <a:pt x="37076" y="2076"/>
                    </a:lnTo>
                    <a:lnTo>
                      <a:pt x="36793" y="2171"/>
                    </a:lnTo>
                    <a:lnTo>
                      <a:pt x="36887" y="1982"/>
                    </a:lnTo>
                    <a:lnTo>
                      <a:pt x="35943" y="2359"/>
                    </a:lnTo>
                    <a:lnTo>
                      <a:pt x="34906" y="2548"/>
                    </a:lnTo>
                    <a:lnTo>
                      <a:pt x="33868" y="2737"/>
                    </a:lnTo>
                    <a:lnTo>
                      <a:pt x="32925" y="2737"/>
                    </a:lnTo>
                    <a:lnTo>
                      <a:pt x="33113" y="2642"/>
                    </a:lnTo>
                    <a:lnTo>
                      <a:pt x="32830" y="2642"/>
                    </a:lnTo>
                    <a:lnTo>
                      <a:pt x="32547" y="2737"/>
                    </a:lnTo>
                    <a:lnTo>
                      <a:pt x="32076" y="2925"/>
                    </a:lnTo>
                    <a:lnTo>
                      <a:pt x="31321" y="2925"/>
                    </a:lnTo>
                    <a:lnTo>
                      <a:pt x="30472" y="3020"/>
                    </a:lnTo>
                    <a:lnTo>
                      <a:pt x="29623" y="3114"/>
                    </a:lnTo>
                    <a:lnTo>
                      <a:pt x="27736" y="3397"/>
                    </a:lnTo>
                    <a:lnTo>
                      <a:pt x="26698" y="3491"/>
                    </a:lnTo>
                    <a:lnTo>
                      <a:pt x="26415" y="3586"/>
                    </a:lnTo>
                    <a:lnTo>
                      <a:pt x="26321" y="3680"/>
                    </a:lnTo>
                    <a:lnTo>
                      <a:pt x="26132" y="3586"/>
                    </a:lnTo>
                    <a:lnTo>
                      <a:pt x="25944" y="3491"/>
                    </a:lnTo>
                    <a:lnTo>
                      <a:pt x="25755" y="3586"/>
                    </a:lnTo>
                    <a:lnTo>
                      <a:pt x="25661" y="3869"/>
                    </a:lnTo>
                    <a:lnTo>
                      <a:pt x="25189" y="3774"/>
                    </a:lnTo>
                    <a:lnTo>
                      <a:pt x="24623" y="3774"/>
                    </a:lnTo>
                    <a:lnTo>
                      <a:pt x="23491" y="3963"/>
                    </a:lnTo>
                    <a:lnTo>
                      <a:pt x="22642" y="4057"/>
                    </a:lnTo>
                    <a:lnTo>
                      <a:pt x="21793" y="4152"/>
                    </a:lnTo>
                    <a:lnTo>
                      <a:pt x="21887" y="4057"/>
                    </a:lnTo>
                    <a:lnTo>
                      <a:pt x="21698" y="4152"/>
                    </a:lnTo>
                    <a:lnTo>
                      <a:pt x="21510" y="4340"/>
                    </a:lnTo>
                    <a:lnTo>
                      <a:pt x="21415" y="4529"/>
                    </a:lnTo>
                    <a:lnTo>
                      <a:pt x="21227" y="4623"/>
                    </a:lnTo>
                    <a:lnTo>
                      <a:pt x="21132" y="4529"/>
                    </a:lnTo>
                    <a:lnTo>
                      <a:pt x="20944" y="4435"/>
                    </a:lnTo>
                    <a:lnTo>
                      <a:pt x="20378" y="4340"/>
                    </a:lnTo>
                    <a:lnTo>
                      <a:pt x="19906" y="4435"/>
                    </a:lnTo>
                    <a:lnTo>
                      <a:pt x="19529" y="4623"/>
                    </a:lnTo>
                    <a:lnTo>
                      <a:pt x="19434" y="4529"/>
                    </a:lnTo>
                    <a:lnTo>
                      <a:pt x="19340" y="4529"/>
                    </a:lnTo>
                    <a:lnTo>
                      <a:pt x="18868" y="4623"/>
                    </a:lnTo>
                    <a:lnTo>
                      <a:pt x="17925" y="5001"/>
                    </a:lnTo>
                    <a:lnTo>
                      <a:pt x="17925" y="4812"/>
                    </a:lnTo>
                    <a:lnTo>
                      <a:pt x="17736" y="5001"/>
                    </a:lnTo>
                    <a:lnTo>
                      <a:pt x="17548" y="5095"/>
                    </a:lnTo>
                    <a:lnTo>
                      <a:pt x="17359" y="5189"/>
                    </a:lnTo>
                    <a:lnTo>
                      <a:pt x="16887" y="5284"/>
                    </a:lnTo>
                    <a:lnTo>
                      <a:pt x="16982" y="5189"/>
                    </a:lnTo>
                    <a:lnTo>
                      <a:pt x="16982" y="5189"/>
                    </a:lnTo>
                    <a:lnTo>
                      <a:pt x="16321" y="5284"/>
                    </a:lnTo>
                    <a:lnTo>
                      <a:pt x="15755" y="5472"/>
                    </a:lnTo>
                    <a:lnTo>
                      <a:pt x="15189" y="5567"/>
                    </a:lnTo>
                    <a:lnTo>
                      <a:pt x="14623" y="5567"/>
                    </a:lnTo>
                    <a:lnTo>
                      <a:pt x="15283" y="5472"/>
                    </a:lnTo>
                    <a:lnTo>
                      <a:pt x="15189" y="5378"/>
                    </a:lnTo>
                    <a:lnTo>
                      <a:pt x="15095" y="5284"/>
                    </a:lnTo>
                    <a:lnTo>
                      <a:pt x="15095" y="5189"/>
                    </a:lnTo>
                    <a:lnTo>
                      <a:pt x="15095" y="5095"/>
                    </a:lnTo>
                    <a:lnTo>
                      <a:pt x="14906" y="5189"/>
                    </a:lnTo>
                    <a:lnTo>
                      <a:pt x="14529" y="5284"/>
                    </a:lnTo>
                    <a:lnTo>
                      <a:pt x="13680" y="5472"/>
                    </a:lnTo>
                    <a:lnTo>
                      <a:pt x="13680" y="5567"/>
                    </a:lnTo>
                    <a:lnTo>
                      <a:pt x="13585" y="5567"/>
                    </a:ln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397" y="5567"/>
                    </a:lnTo>
                    <a:lnTo>
                      <a:pt x="13208" y="5661"/>
                    </a:lnTo>
                    <a:lnTo>
                      <a:pt x="13302" y="5755"/>
                    </a:lnTo>
                    <a:lnTo>
                      <a:pt x="13585" y="5661"/>
                    </a:lnTo>
                    <a:lnTo>
                      <a:pt x="13868" y="5661"/>
                    </a:lnTo>
                    <a:lnTo>
                      <a:pt x="13585" y="5850"/>
                    </a:lnTo>
                    <a:lnTo>
                      <a:pt x="13302" y="5850"/>
                    </a:lnTo>
                    <a:lnTo>
                      <a:pt x="13019" y="5755"/>
                    </a:lnTo>
                    <a:lnTo>
                      <a:pt x="12736" y="5755"/>
                    </a:lnTo>
                    <a:lnTo>
                      <a:pt x="11133" y="6227"/>
                    </a:lnTo>
                    <a:lnTo>
                      <a:pt x="11038" y="6133"/>
                    </a:lnTo>
                    <a:lnTo>
                      <a:pt x="10472" y="6321"/>
                    </a:lnTo>
                    <a:lnTo>
                      <a:pt x="10001" y="6416"/>
                    </a:lnTo>
                    <a:lnTo>
                      <a:pt x="9434" y="6510"/>
                    </a:lnTo>
                    <a:lnTo>
                      <a:pt x="8680" y="6699"/>
                    </a:lnTo>
                    <a:lnTo>
                      <a:pt x="7642" y="6888"/>
                    </a:lnTo>
                    <a:lnTo>
                      <a:pt x="6416" y="7076"/>
                    </a:lnTo>
                    <a:lnTo>
                      <a:pt x="3963" y="7454"/>
                    </a:lnTo>
                    <a:lnTo>
                      <a:pt x="1604" y="7831"/>
                    </a:lnTo>
                    <a:lnTo>
                      <a:pt x="944" y="8020"/>
                    </a:lnTo>
                    <a:lnTo>
                      <a:pt x="567" y="7925"/>
                    </a:lnTo>
                    <a:lnTo>
                      <a:pt x="284" y="7831"/>
                    </a:lnTo>
                    <a:lnTo>
                      <a:pt x="189" y="7831"/>
                    </a:lnTo>
                    <a:lnTo>
                      <a:pt x="189" y="7925"/>
                    </a:lnTo>
                    <a:lnTo>
                      <a:pt x="189" y="8208"/>
                    </a:lnTo>
                    <a:lnTo>
                      <a:pt x="1" y="8397"/>
                    </a:lnTo>
                    <a:lnTo>
                      <a:pt x="1" y="8586"/>
                    </a:lnTo>
                    <a:lnTo>
                      <a:pt x="1" y="8680"/>
                    </a:lnTo>
                    <a:lnTo>
                      <a:pt x="95" y="8774"/>
                    </a:lnTo>
                    <a:lnTo>
                      <a:pt x="472" y="8869"/>
                    </a:lnTo>
                    <a:lnTo>
                      <a:pt x="755" y="8869"/>
                    </a:lnTo>
                    <a:lnTo>
                      <a:pt x="567" y="8963"/>
                    </a:lnTo>
                    <a:lnTo>
                      <a:pt x="755" y="8963"/>
                    </a:lnTo>
                    <a:lnTo>
                      <a:pt x="1038" y="8869"/>
                    </a:lnTo>
                    <a:lnTo>
                      <a:pt x="1416" y="8586"/>
                    </a:lnTo>
                    <a:lnTo>
                      <a:pt x="1416" y="8774"/>
                    </a:lnTo>
                    <a:lnTo>
                      <a:pt x="1510" y="8869"/>
                    </a:lnTo>
                    <a:lnTo>
                      <a:pt x="1699" y="8774"/>
                    </a:lnTo>
                    <a:lnTo>
                      <a:pt x="1793" y="8774"/>
                    </a:lnTo>
                    <a:lnTo>
                      <a:pt x="2265" y="8586"/>
                    </a:lnTo>
                    <a:lnTo>
                      <a:pt x="2642" y="8491"/>
                    </a:lnTo>
                    <a:lnTo>
                      <a:pt x="3397" y="8491"/>
                    </a:lnTo>
                    <a:lnTo>
                      <a:pt x="4152" y="8397"/>
                    </a:lnTo>
                    <a:lnTo>
                      <a:pt x="4623" y="8397"/>
                    </a:lnTo>
                    <a:lnTo>
                      <a:pt x="5001" y="8114"/>
                    </a:lnTo>
                    <a:lnTo>
                      <a:pt x="5001" y="8208"/>
                    </a:lnTo>
                    <a:lnTo>
                      <a:pt x="5284" y="8114"/>
                    </a:lnTo>
                    <a:lnTo>
                      <a:pt x="5850" y="7831"/>
                    </a:lnTo>
                    <a:lnTo>
                      <a:pt x="5944" y="7925"/>
                    </a:lnTo>
                    <a:lnTo>
                      <a:pt x="5850" y="8020"/>
                    </a:lnTo>
                    <a:lnTo>
                      <a:pt x="5850" y="8114"/>
                    </a:lnTo>
                    <a:lnTo>
                      <a:pt x="5944" y="8020"/>
                    </a:lnTo>
                    <a:lnTo>
                      <a:pt x="6416" y="7925"/>
                    </a:lnTo>
                    <a:lnTo>
                      <a:pt x="7170" y="7925"/>
                    </a:lnTo>
                    <a:lnTo>
                      <a:pt x="7170" y="8020"/>
                    </a:lnTo>
                    <a:lnTo>
                      <a:pt x="7076" y="8114"/>
                    </a:lnTo>
                    <a:lnTo>
                      <a:pt x="7265" y="8020"/>
                    </a:lnTo>
                    <a:lnTo>
                      <a:pt x="7359" y="7925"/>
                    </a:lnTo>
                    <a:lnTo>
                      <a:pt x="7359" y="7831"/>
                    </a:lnTo>
                    <a:lnTo>
                      <a:pt x="7548" y="8020"/>
                    </a:lnTo>
                    <a:lnTo>
                      <a:pt x="8397" y="7642"/>
                    </a:lnTo>
                    <a:lnTo>
                      <a:pt x="8963" y="7454"/>
                    </a:lnTo>
                    <a:lnTo>
                      <a:pt x="9151" y="7359"/>
                    </a:lnTo>
                    <a:lnTo>
                      <a:pt x="9246" y="7359"/>
                    </a:lnTo>
                    <a:lnTo>
                      <a:pt x="9151" y="7171"/>
                    </a:lnTo>
                    <a:lnTo>
                      <a:pt x="9246" y="7076"/>
                    </a:lnTo>
                    <a:lnTo>
                      <a:pt x="9340" y="7076"/>
                    </a:lnTo>
                    <a:lnTo>
                      <a:pt x="9340" y="7171"/>
                    </a:lnTo>
                    <a:lnTo>
                      <a:pt x="9434" y="7076"/>
                    </a:lnTo>
                    <a:lnTo>
                      <a:pt x="9529" y="7171"/>
                    </a:lnTo>
                    <a:lnTo>
                      <a:pt x="9434" y="7265"/>
                    </a:lnTo>
                    <a:lnTo>
                      <a:pt x="9340" y="7265"/>
                    </a:lnTo>
                    <a:lnTo>
                      <a:pt x="9340" y="7359"/>
                    </a:lnTo>
                    <a:lnTo>
                      <a:pt x="9717" y="7171"/>
                    </a:lnTo>
                    <a:lnTo>
                      <a:pt x="10095" y="7076"/>
                    </a:lnTo>
                    <a:lnTo>
                      <a:pt x="10095" y="7171"/>
                    </a:lnTo>
                    <a:lnTo>
                      <a:pt x="10001" y="7171"/>
                    </a:lnTo>
                    <a:lnTo>
                      <a:pt x="9906" y="7265"/>
                    </a:lnTo>
                    <a:lnTo>
                      <a:pt x="9906" y="7359"/>
                    </a:lnTo>
                    <a:lnTo>
                      <a:pt x="9623" y="7265"/>
                    </a:lnTo>
                    <a:lnTo>
                      <a:pt x="9717" y="7454"/>
                    </a:lnTo>
                    <a:lnTo>
                      <a:pt x="10850" y="7076"/>
                    </a:lnTo>
                    <a:lnTo>
                      <a:pt x="11038" y="7076"/>
                    </a:lnTo>
                    <a:lnTo>
                      <a:pt x="11133" y="7171"/>
                    </a:lnTo>
                    <a:lnTo>
                      <a:pt x="11321" y="7265"/>
                    </a:lnTo>
                    <a:lnTo>
                      <a:pt x="11416" y="7265"/>
                    </a:lnTo>
                    <a:lnTo>
                      <a:pt x="11604" y="7171"/>
                    </a:lnTo>
                    <a:lnTo>
                      <a:pt x="11793" y="6982"/>
                    </a:lnTo>
                    <a:lnTo>
                      <a:pt x="11887" y="6888"/>
                    </a:lnTo>
                    <a:lnTo>
                      <a:pt x="12170" y="6888"/>
                    </a:lnTo>
                    <a:lnTo>
                      <a:pt x="12076" y="7076"/>
                    </a:lnTo>
                    <a:lnTo>
                      <a:pt x="12265" y="7076"/>
                    </a:lnTo>
                    <a:lnTo>
                      <a:pt x="12359" y="6888"/>
                    </a:lnTo>
                    <a:lnTo>
                      <a:pt x="12548" y="6793"/>
                    </a:lnTo>
                    <a:lnTo>
                      <a:pt x="12736" y="6793"/>
                    </a:lnTo>
                    <a:lnTo>
                      <a:pt x="12453" y="6982"/>
                    </a:lnTo>
                    <a:lnTo>
                      <a:pt x="12925" y="6982"/>
                    </a:lnTo>
                    <a:lnTo>
                      <a:pt x="13491" y="6888"/>
                    </a:lnTo>
                    <a:lnTo>
                      <a:pt x="14434" y="6605"/>
                    </a:lnTo>
                    <a:lnTo>
                      <a:pt x="15849" y="6510"/>
                    </a:lnTo>
                    <a:lnTo>
                      <a:pt x="16510" y="6416"/>
                    </a:lnTo>
                    <a:lnTo>
                      <a:pt x="16982" y="6227"/>
                    </a:lnTo>
                    <a:lnTo>
                      <a:pt x="17831" y="6038"/>
                    </a:lnTo>
                    <a:lnTo>
                      <a:pt x="18680" y="6038"/>
                    </a:lnTo>
                    <a:lnTo>
                      <a:pt x="19057" y="5850"/>
                    </a:lnTo>
                    <a:lnTo>
                      <a:pt x="19340" y="5755"/>
                    </a:lnTo>
                    <a:lnTo>
                      <a:pt x="20472" y="5661"/>
                    </a:lnTo>
                    <a:lnTo>
                      <a:pt x="21604" y="5567"/>
                    </a:lnTo>
                    <a:lnTo>
                      <a:pt x="22736" y="5378"/>
                    </a:lnTo>
                    <a:lnTo>
                      <a:pt x="23774" y="5095"/>
                    </a:lnTo>
                    <a:lnTo>
                      <a:pt x="23774" y="5284"/>
                    </a:lnTo>
                    <a:lnTo>
                      <a:pt x="24151" y="5189"/>
                    </a:lnTo>
                    <a:lnTo>
                      <a:pt x="24246" y="5189"/>
                    </a:lnTo>
                    <a:lnTo>
                      <a:pt x="24246" y="5095"/>
                    </a:lnTo>
                    <a:lnTo>
                      <a:pt x="24623" y="5001"/>
                    </a:lnTo>
                    <a:lnTo>
                      <a:pt x="25000" y="5095"/>
                    </a:lnTo>
                    <a:lnTo>
                      <a:pt x="25378" y="5095"/>
                    </a:lnTo>
                    <a:lnTo>
                      <a:pt x="25755" y="4906"/>
                    </a:lnTo>
                    <a:lnTo>
                      <a:pt x="25755" y="5095"/>
                    </a:lnTo>
                    <a:lnTo>
                      <a:pt x="25849" y="5001"/>
                    </a:lnTo>
                    <a:lnTo>
                      <a:pt x="26132" y="4906"/>
                    </a:lnTo>
                    <a:lnTo>
                      <a:pt x="27264" y="4906"/>
                    </a:lnTo>
                    <a:lnTo>
                      <a:pt x="28491" y="4718"/>
                    </a:lnTo>
                    <a:lnTo>
                      <a:pt x="28302" y="4529"/>
                    </a:lnTo>
                    <a:lnTo>
                      <a:pt x="28491" y="4435"/>
                    </a:lnTo>
                    <a:lnTo>
                      <a:pt x="28585" y="4340"/>
                    </a:lnTo>
                    <a:lnTo>
                      <a:pt x="28774" y="4529"/>
                    </a:lnTo>
                    <a:lnTo>
                      <a:pt x="28679" y="4623"/>
                    </a:lnTo>
                    <a:lnTo>
                      <a:pt x="29717" y="4623"/>
                    </a:lnTo>
                    <a:lnTo>
                      <a:pt x="30189" y="4529"/>
                    </a:lnTo>
                    <a:lnTo>
                      <a:pt x="31510" y="4246"/>
                    </a:lnTo>
                    <a:lnTo>
                      <a:pt x="32076" y="4057"/>
                    </a:lnTo>
                    <a:lnTo>
                      <a:pt x="32547" y="3869"/>
                    </a:lnTo>
                    <a:lnTo>
                      <a:pt x="32642" y="3963"/>
                    </a:lnTo>
                    <a:lnTo>
                      <a:pt x="32830" y="4057"/>
                    </a:lnTo>
                    <a:lnTo>
                      <a:pt x="33019" y="4057"/>
                    </a:lnTo>
                    <a:lnTo>
                      <a:pt x="33679" y="3869"/>
                    </a:lnTo>
                    <a:lnTo>
                      <a:pt x="33962" y="3586"/>
                    </a:lnTo>
                    <a:lnTo>
                      <a:pt x="34623" y="3586"/>
                    </a:lnTo>
                    <a:lnTo>
                      <a:pt x="35660" y="3491"/>
                    </a:lnTo>
                    <a:lnTo>
                      <a:pt x="37170" y="3586"/>
                    </a:lnTo>
                    <a:lnTo>
                      <a:pt x="37547" y="3397"/>
                    </a:lnTo>
                    <a:lnTo>
                      <a:pt x="38019" y="3303"/>
                    </a:lnTo>
                    <a:lnTo>
                      <a:pt x="39151" y="3208"/>
                    </a:lnTo>
                    <a:lnTo>
                      <a:pt x="41038" y="3208"/>
                    </a:lnTo>
                    <a:lnTo>
                      <a:pt x="41038" y="3114"/>
                    </a:lnTo>
                    <a:lnTo>
                      <a:pt x="41226" y="3020"/>
                    </a:lnTo>
                    <a:lnTo>
                      <a:pt x="41981" y="2925"/>
                    </a:lnTo>
                    <a:lnTo>
                      <a:pt x="44811" y="2925"/>
                    </a:lnTo>
                    <a:lnTo>
                      <a:pt x="45000" y="2831"/>
                    </a:lnTo>
                    <a:lnTo>
                      <a:pt x="45189" y="2642"/>
                    </a:lnTo>
                    <a:lnTo>
                      <a:pt x="45283" y="2548"/>
                    </a:lnTo>
                    <a:lnTo>
                      <a:pt x="45566" y="2548"/>
                    </a:lnTo>
                    <a:lnTo>
                      <a:pt x="45472" y="2737"/>
                    </a:lnTo>
                    <a:lnTo>
                      <a:pt x="45472" y="2737"/>
                    </a:lnTo>
                    <a:lnTo>
                      <a:pt x="46132" y="2548"/>
                    </a:lnTo>
                    <a:lnTo>
                      <a:pt x="46887" y="2548"/>
                    </a:lnTo>
                    <a:lnTo>
                      <a:pt x="47547" y="2454"/>
                    </a:lnTo>
                    <a:lnTo>
                      <a:pt x="48207" y="2265"/>
                    </a:lnTo>
                    <a:lnTo>
                      <a:pt x="48302" y="2359"/>
                    </a:lnTo>
                    <a:lnTo>
                      <a:pt x="49434" y="2359"/>
                    </a:lnTo>
                    <a:lnTo>
                      <a:pt x="49717" y="2265"/>
                    </a:lnTo>
                    <a:lnTo>
                      <a:pt x="50094" y="2171"/>
                    </a:lnTo>
                    <a:lnTo>
                      <a:pt x="50755" y="2076"/>
                    </a:lnTo>
                    <a:lnTo>
                      <a:pt x="52170" y="1982"/>
                    </a:lnTo>
                    <a:lnTo>
                      <a:pt x="54056" y="1793"/>
                    </a:lnTo>
                    <a:lnTo>
                      <a:pt x="56132" y="1510"/>
                    </a:lnTo>
                    <a:lnTo>
                      <a:pt x="56037" y="1605"/>
                    </a:lnTo>
                    <a:lnTo>
                      <a:pt x="55943" y="1699"/>
                    </a:lnTo>
                    <a:lnTo>
                      <a:pt x="55754" y="1699"/>
                    </a:lnTo>
                    <a:lnTo>
                      <a:pt x="55471" y="1793"/>
                    </a:lnTo>
                    <a:lnTo>
                      <a:pt x="55377" y="1888"/>
                    </a:lnTo>
                    <a:lnTo>
                      <a:pt x="56415" y="1605"/>
                    </a:lnTo>
                    <a:lnTo>
                      <a:pt x="56887" y="1510"/>
                    </a:lnTo>
                    <a:lnTo>
                      <a:pt x="56981" y="1605"/>
                    </a:lnTo>
                    <a:lnTo>
                      <a:pt x="56887" y="1699"/>
                    </a:lnTo>
                    <a:lnTo>
                      <a:pt x="57358" y="1605"/>
                    </a:lnTo>
                    <a:lnTo>
                      <a:pt x="57736" y="1605"/>
                    </a:lnTo>
                    <a:lnTo>
                      <a:pt x="58207" y="1510"/>
                    </a:lnTo>
                    <a:lnTo>
                      <a:pt x="58679" y="1510"/>
                    </a:lnTo>
                    <a:lnTo>
                      <a:pt x="58773" y="1416"/>
                    </a:lnTo>
                    <a:lnTo>
                      <a:pt x="58868" y="1322"/>
                    </a:lnTo>
                    <a:lnTo>
                      <a:pt x="59056" y="1133"/>
                    </a:lnTo>
                    <a:lnTo>
                      <a:pt x="59151" y="1227"/>
                    </a:lnTo>
                    <a:lnTo>
                      <a:pt x="59339" y="1227"/>
                    </a:lnTo>
                    <a:lnTo>
                      <a:pt x="59434" y="1322"/>
                    </a:lnTo>
                    <a:lnTo>
                      <a:pt x="59339" y="1510"/>
                    </a:lnTo>
                    <a:lnTo>
                      <a:pt x="59811" y="1416"/>
                    </a:lnTo>
                    <a:lnTo>
                      <a:pt x="60000" y="1322"/>
                    </a:lnTo>
                    <a:lnTo>
                      <a:pt x="60094" y="1416"/>
                    </a:lnTo>
                    <a:lnTo>
                      <a:pt x="60377" y="1322"/>
                    </a:lnTo>
                    <a:lnTo>
                      <a:pt x="60660" y="1227"/>
                    </a:lnTo>
                    <a:lnTo>
                      <a:pt x="61320" y="1133"/>
                    </a:lnTo>
                    <a:lnTo>
                      <a:pt x="61981" y="1227"/>
                    </a:lnTo>
                    <a:lnTo>
                      <a:pt x="62641" y="1227"/>
                    </a:lnTo>
                    <a:lnTo>
                      <a:pt x="62547" y="1133"/>
                    </a:lnTo>
                    <a:lnTo>
                      <a:pt x="63207" y="1039"/>
                    </a:lnTo>
                    <a:lnTo>
                      <a:pt x="63019" y="1133"/>
                    </a:lnTo>
                    <a:lnTo>
                      <a:pt x="63585" y="1133"/>
                    </a:lnTo>
                    <a:lnTo>
                      <a:pt x="63302" y="1039"/>
                    </a:lnTo>
                    <a:lnTo>
                      <a:pt x="63773" y="850"/>
                    </a:lnTo>
                    <a:lnTo>
                      <a:pt x="64151" y="756"/>
                    </a:lnTo>
                    <a:lnTo>
                      <a:pt x="64434" y="850"/>
                    </a:lnTo>
                    <a:lnTo>
                      <a:pt x="64434" y="1133"/>
                    </a:lnTo>
                    <a:lnTo>
                      <a:pt x="65283" y="850"/>
                    </a:lnTo>
                    <a:lnTo>
                      <a:pt x="65283" y="944"/>
                    </a:lnTo>
                    <a:lnTo>
                      <a:pt x="65471" y="944"/>
                    </a:lnTo>
                    <a:lnTo>
                      <a:pt x="65566" y="850"/>
                    </a:lnTo>
                    <a:lnTo>
                      <a:pt x="65754" y="944"/>
                    </a:lnTo>
                    <a:lnTo>
                      <a:pt x="66132" y="850"/>
                    </a:lnTo>
                    <a:lnTo>
                      <a:pt x="66981" y="850"/>
                    </a:lnTo>
                    <a:lnTo>
                      <a:pt x="66981" y="944"/>
                    </a:lnTo>
                    <a:lnTo>
                      <a:pt x="66886" y="1039"/>
                    </a:lnTo>
                    <a:lnTo>
                      <a:pt x="66792" y="1039"/>
                    </a:lnTo>
                    <a:lnTo>
                      <a:pt x="66792" y="1133"/>
                    </a:lnTo>
                    <a:lnTo>
                      <a:pt x="67641" y="944"/>
                    </a:lnTo>
                    <a:lnTo>
                      <a:pt x="68113" y="850"/>
                    </a:lnTo>
                    <a:lnTo>
                      <a:pt x="68584" y="850"/>
                    </a:lnTo>
                    <a:lnTo>
                      <a:pt x="68773" y="944"/>
                    </a:lnTo>
                    <a:lnTo>
                      <a:pt x="68962" y="944"/>
                    </a:lnTo>
                    <a:lnTo>
                      <a:pt x="69150" y="850"/>
                    </a:lnTo>
                    <a:lnTo>
                      <a:pt x="70849" y="944"/>
                    </a:lnTo>
                    <a:lnTo>
                      <a:pt x="71509" y="850"/>
                    </a:lnTo>
                    <a:lnTo>
                      <a:pt x="72169" y="756"/>
                    </a:lnTo>
                    <a:lnTo>
                      <a:pt x="73207" y="756"/>
                    </a:lnTo>
                    <a:lnTo>
                      <a:pt x="73584" y="944"/>
                    </a:lnTo>
                    <a:lnTo>
                      <a:pt x="73962" y="944"/>
                    </a:lnTo>
                    <a:lnTo>
                      <a:pt x="73773" y="756"/>
                    </a:lnTo>
                    <a:lnTo>
                      <a:pt x="74056" y="567"/>
                    </a:lnTo>
                    <a:lnTo>
                      <a:pt x="74150" y="567"/>
                    </a:lnTo>
                    <a:lnTo>
                      <a:pt x="74150" y="756"/>
                    </a:lnTo>
                    <a:lnTo>
                      <a:pt x="74339" y="850"/>
                    </a:lnTo>
                    <a:lnTo>
                      <a:pt x="74433" y="756"/>
                    </a:lnTo>
                    <a:lnTo>
                      <a:pt x="74716" y="661"/>
                    </a:lnTo>
                    <a:lnTo>
                      <a:pt x="75188" y="661"/>
                    </a:lnTo>
                    <a:lnTo>
                      <a:pt x="75188" y="756"/>
                    </a:lnTo>
                    <a:lnTo>
                      <a:pt x="74999" y="850"/>
                    </a:lnTo>
                    <a:lnTo>
                      <a:pt x="75377" y="756"/>
                    </a:lnTo>
                    <a:lnTo>
                      <a:pt x="75754" y="756"/>
                    </a:lnTo>
                    <a:lnTo>
                      <a:pt x="75471" y="850"/>
                    </a:lnTo>
                    <a:lnTo>
                      <a:pt x="75565" y="944"/>
                    </a:lnTo>
                    <a:lnTo>
                      <a:pt x="76226" y="1039"/>
                    </a:lnTo>
                    <a:lnTo>
                      <a:pt x="76320" y="850"/>
                    </a:lnTo>
                    <a:lnTo>
                      <a:pt x="76509" y="850"/>
                    </a:lnTo>
                    <a:lnTo>
                      <a:pt x="76792" y="756"/>
                    </a:lnTo>
                    <a:lnTo>
                      <a:pt x="77075" y="661"/>
                    </a:lnTo>
                    <a:lnTo>
                      <a:pt x="76886" y="850"/>
                    </a:lnTo>
                    <a:lnTo>
                      <a:pt x="76981" y="944"/>
                    </a:lnTo>
                    <a:lnTo>
                      <a:pt x="77264" y="1039"/>
                    </a:lnTo>
                    <a:lnTo>
                      <a:pt x="77547" y="1133"/>
                    </a:lnTo>
                    <a:lnTo>
                      <a:pt x="77924" y="1227"/>
                    </a:lnTo>
                    <a:lnTo>
                      <a:pt x="78018" y="1133"/>
                    </a:lnTo>
                    <a:lnTo>
                      <a:pt x="77924" y="1039"/>
                    </a:lnTo>
                    <a:lnTo>
                      <a:pt x="78207" y="944"/>
                    </a:lnTo>
                    <a:lnTo>
                      <a:pt x="78490" y="1039"/>
                    </a:lnTo>
                    <a:lnTo>
                      <a:pt x="78773" y="1039"/>
                    </a:lnTo>
                    <a:lnTo>
                      <a:pt x="79056" y="1133"/>
                    </a:lnTo>
                    <a:lnTo>
                      <a:pt x="79716" y="944"/>
                    </a:lnTo>
                    <a:lnTo>
                      <a:pt x="80282" y="756"/>
                    </a:lnTo>
                    <a:lnTo>
                      <a:pt x="80282" y="850"/>
                    </a:lnTo>
                    <a:lnTo>
                      <a:pt x="80188" y="944"/>
                    </a:lnTo>
                    <a:lnTo>
                      <a:pt x="80848" y="1039"/>
                    </a:lnTo>
                    <a:lnTo>
                      <a:pt x="81131" y="1039"/>
                    </a:lnTo>
                    <a:lnTo>
                      <a:pt x="81131" y="1133"/>
                    </a:lnTo>
                    <a:lnTo>
                      <a:pt x="81037" y="1227"/>
                    </a:lnTo>
                    <a:lnTo>
                      <a:pt x="81697" y="1039"/>
                    </a:lnTo>
                    <a:lnTo>
                      <a:pt x="81886" y="944"/>
                    </a:lnTo>
                    <a:lnTo>
                      <a:pt x="81792" y="850"/>
                    </a:lnTo>
                    <a:lnTo>
                      <a:pt x="81414" y="850"/>
                    </a:lnTo>
                    <a:lnTo>
                      <a:pt x="80943" y="944"/>
                    </a:lnTo>
                    <a:lnTo>
                      <a:pt x="81037" y="756"/>
                    </a:lnTo>
                    <a:lnTo>
                      <a:pt x="80754" y="944"/>
                    </a:lnTo>
                    <a:lnTo>
                      <a:pt x="80660" y="756"/>
                    </a:lnTo>
                    <a:lnTo>
                      <a:pt x="80754" y="661"/>
                    </a:lnTo>
                    <a:lnTo>
                      <a:pt x="80188" y="661"/>
                    </a:lnTo>
                    <a:lnTo>
                      <a:pt x="80188" y="567"/>
                    </a:lnTo>
                    <a:lnTo>
                      <a:pt x="80282" y="567"/>
                    </a:lnTo>
                    <a:lnTo>
                      <a:pt x="79528" y="473"/>
                    </a:lnTo>
                    <a:lnTo>
                      <a:pt x="79339" y="567"/>
                    </a:lnTo>
                    <a:lnTo>
                      <a:pt x="79245" y="567"/>
                    </a:lnTo>
                    <a:lnTo>
                      <a:pt x="79245" y="661"/>
                    </a:lnTo>
                    <a:lnTo>
                      <a:pt x="79056" y="850"/>
                    </a:lnTo>
                    <a:lnTo>
                      <a:pt x="78867" y="378"/>
                    </a:lnTo>
                    <a:lnTo>
                      <a:pt x="78679" y="473"/>
                    </a:lnTo>
                    <a:lnTo>
                      <a:pt x="78396" y="567"/>
                    </a:lnTo>
                    <a:lnTo>
                      <a:pt x="78018" y="661"/>
                    </a:lnTo>
                    <a:lnTo>
                      <a:pt x="77924" y="661"/>
                    </a:lnTo>
                    <a:lnTo>
                      <a:pt x="77830" y="567"/>
                    </a:lnTo>
                    <a:lnTo>
                      <a:pt x="77075" y="567"/>
                    </a:lnTo>
                    <a:lnTo>
                      <a:pt x="77264" y="473"/>
                    </a:lnTo>
                    <a:lnTo>
                      <a:pt x="77169" y="284"/>
                    </a:lnTo>
                    <a:lnTo>
                      <a:pt x="76981" y="378"/>
                    </a:lnTo>
                    <a:lnTo>
                      <a:pt x="76792" y="473"/>
                    </a:lnTo>
                    <a:lnTo>
                      <a:pt x="76037" y="473"/>
                    </a:lnTo>
                    <a:lnTo>
                      <a:pt x="74716" y="190"/>
                    </a:lnTo>
                    <a:lnTo>
                      <a:pt x="74433" y="378"/>
                    </a:lnTo>
                    <a:lnTo>
                      <a:pt x="74056" y="378"/>
                    </a:lnTo>
                    <a:lnTo>
                      <a:pt x="74150" y="190"/>
                    </a:lnTo>
                    <a:lnTo>
                      <a:pt x="74056" y="190"/>
                    </a:lnTo>
                    <a:lnTo>
                      <a:pt x="73773" y="284"/>
                    </a:lnTo>
                    <a:lnTo>
                      <a:pt x="73773" y="95"/>
                    </a:lnTo>
                    <a:lnTo>
                      <a:pt x="73301" y="190"/>
                    </a:lnTo>
                    <a:lnTo>
                      <a:pt x="72830" y="190"/>
                    </a:lnTo>
                    <a:lnTo>
                      <a:pt x="72830" y="378"/>
                    </a:lnTo>
                    <a:lnTo>
                      <a:pt x="72924" y="473"/>
                    </a:lnTo>
                    <a:lnTo>
                      <a:pt x="72924" y="567"/>
                    </a:lnTo>
                    <a:lnTo>
                      <a:pt x="72735" y="661"/>
                    </a:lnTo>
                    <a:lnTo>
                      <a:pt x="72735" y="567"/>
                    </a:lnTo>
                    <a:lnTo>
                      <a:pt x="72547" y="473"/>
                    </a:lnTo>
                    <a:lnTo>
                      <a:pt x="72452" y="378"/>
                    </a:lnTo>
                    <a:lnTo>
                      <a:pt x="72641" y="284"/>
                    </a:lnTo>
                    <a:lnTo>
                      <a:pt x="71603" y="284"/>
                    </a:lnTo>
                    <a:lnTo>
                      <a:pt x="70849" y="190"/>
                    </a:lnTo>
                    <a:lnTo>
                      <a:pt x="70660" y="284"/>
                    </a:lnTo>
                    <a:lnTo>
                      <a:pt x="69905" y="473"/>
                    </a:lnTo>
                    <a:lnTo>
                      <a:pt x="69056" y="473"/>
                    </a:lnTo>
                    <a:lnTo>
                      <a:pt x="68207" y="378"/>
                    </a:lnTo>
                    <a:lnTo>
                      <a:pt x="67547" y="284"/>
                    </a:lnTo>
                    <a:lnTo>
                      <a:pt x="67641" y="190"/>
                    </a:lnTo>
                    <a:lnTo>
                      <a:pt x="67735" y="190"/>
                    </a:lnTo>
                    <a:lnTo>
                      <a:pt x="67169" y="95"/>
                    </a:lnTo>
                    <a:lnTo>
                      <a:pt x="66698" y="95"/>
                    </a:lnTo>
                    <a:lnTo>
                      <a:pt x="66886" y="190"/>
                    </a:lnTo>
                    <a:lnTo>
                      <a:pt x="65283" y="190"/>
                    </a:lnTo>
                    <a:lnTo>
                      <a:pt x="64905" y="95"/>
                    </a:lnTo>
                    <a:lnTo>
                      <a:pt x="64905" y="190"/>
                    </a:lnTo>
                    <a:lnTo>
                      <a:pt x="65000" y="190"/>
                    </a:lnTo>
                    <a:lnTo>
                      <a:pt x="65094" y="284"/>
                    </a:lnTo>
                    <a:lnTo>
                      <a:pt x="65094" y="378"/>
                    </a:lnTo>
                    <a:lnTo>
                      <a:pt x="64528" y="284"/>
                    </a:lnTo>
                    <a:lnTo>
                      <a:pt x="63962" y="190"/>
                    </a:lnTo>
                    <a:lnTo>
                      <a:pt x="63773" y="284"/>
                    </a:lnTo>
                    <a:lnTo>
                      <a:pt x="63585" y="473"/>
                    </a:lnTo>
                    <a:lnTo>
                      <a:pt x="63396" y="567"/>
                    </a:lnTo>
                    <a:lnTo>
                      <a:pt x="63302" y="567"/>
                    </a:lnTo>
                    <a:lnTo>
                      <a:pt x="63207" y="473"/>
                    </a:lnTo>
                    <a:lnTo>
                      <a:pt x="63207" y="284"/>
                    </a:lnTo>
                    <a:lnTo>
                      <a:pt x="63396" y="284"/>
                    </a:lnTo>
                    <a:lnTo>
                      <a:pt x="63490" y="190"/>
                    </a:lnTo>
                    <a:lnTo>
                      <a:pt x="63113" y="190"/>
                    </a:lnTo>
                    <a:lnTo>
                      <a:pt x="61981" y="284"/>
                    </a:lnTo>
                    <a:lnTo>
                      <a:pt x="61320" y="284"/>
                    </a:lnTo>
                    <a:lnTo>
                      <a:pt x="61226" y="190"/>
                    </a:lnTo>
                    <a:lnTo>
                      <a:pt x="61320" y="95"/>
                    </a:lnTo>
                    <a:lnTo>
                      <a:pt x="60849" y="190"/>
                    </a:lnTo>
                    <a:lnTo>
                      <a:pt x="60547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2202700" y="1204225"/>
                <a:ext cx="176900" cy="176900"/>
              </a:xfrm>
              <a:custGeom>
                <a:rect b="b" l="l" r="r" t="t"/>
                <a:pathLst>
                  <a:path extrusionOk="0" h="7076" w="7076">
                    <a:moveTo>
                      <a:pt x="2548" y="1132"/>
                    </a:moveTo>
                    <a:lnTo>
                      <a:pt x="2548" y="1132"/>
                    </a:lnTo>
                    <a:lnTo>
                      <a:pt x="2548" y="1132"/>
                    </a:lnTo>
                    <a:close/>
                    <a:moveTo>
                      <a:pt x="2170" y="1132"/>
                    </a:moveTo>
                    <a:lnTo>
                      <a:pt x="2170" y="1227"/>
                    </a:lnTo>
                    <a:lnTo>
                      <a:pt x="2265" y="1132"/>
                    </a:lnTo>
                    <a:close/>
                    <a:moveTo>
                      <a:pt x="2076" y="1227"/>
                    </a:moveTo>
                    <a:lnTo>
                      <a:pt x="2076" y="1227"/>
                    </a:lnTo>
                    <a:lnTo>
                      <a:pt x="2076" y="1227"/>
                    </a:lnTo>
                    <a:close/>
                    <a:moveTo>
                      <a:pt x="472" y="1604"/>
                    </a:moveTo>
                    <a:lnTo>
                      <a:pt x="378" y="1698"/>
                    </a:ln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04"/>
                    </a:lnTo>
                    <a:close/>
                    <a:moveTo>
                      <a:pt x="567" y="1604"/>
                    </a:move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98"/>
                    </a:lnTo>
                    <a:lnTo>
                      <a:pt x="567" y="1604"/>
                    </a:lnTo>
                    <a:close/>
                    <a:moveTo>
                      <a:pt x="6038" y="3680"/>
                    </a:moveTo>
                    <a:lnTo>
                      <a:pt x="6015" y="3703"/>
                    </a:lnTo>
                    <a:lnTo>
                      <a:pt x="6015" y="3703"/>
                    </a:lnTo>
                    <a:lnTo>
                      <a:pt x="6227" y="3774"/>
                    </a:lnTo>
                    <a:lnTo>
                      <a:pt x="6038" y="3680"/>
                    </a:lnTo>
                    <a:close/>
                    <a:moveTo>
                      <a:pt x="850" y="0"/>
                    </a:moveTo>
                    <a:lnTo>
                      <a:pt x="378" y="378"/>
                    </a:lnTo>
                    <a:lnTo>
                      <a:pt x="1" y="755"/>
                    </a:lnTo>
                    <a:lnTo>
                      <a:pt x="95" y="849"/>
                    </a:lnTo>
                    <a:lnTo>
                      <a:pt x="189" y="1038"/>
                    </a:lnTo>
                    <a:lnTo>
                      <a:pt x="284" y="1132"/>
                    </a:lnTo>
                    <a:lnTo>
                      <a:pt x="378" y="1227"/>
                    </a:lnTo>
                    <a:lnTo>
                      <a:pt x="472" y="1227"/>
                    </a:lnTo>
                    <a:lnTo>
                      <a:pt x="755" y="1132"/>
                    </a:lnTo>
                    <a:lnTo>
                      <a:pt x="755" y="1132"/>
                    </a:lnTo>
                    <a:lnTo>
                      <a:pt x="472" y="1415"/>
                    </a:lnTo>
                    <a:lnTo>
                      <a:pt x="661" y="1415"/>
                    </a:lnTo>
                    <a:lnTo>
                      <a:pt x="567" y="1604"/>
                    </a:lnTo>
                    <a:lnTo>
                      <a:pt x="567" y="1604"/>
                    </a:lnTo>
                    <a:lnTo>
                      <a:pt x="1227" y="1415"/>
                    </a:lnTo>
                    <a:lnTo>
                      <a:pt x="1038" y="1604"/>
                    </a:lnTo>
                    <a:lnTo>
                      <a:pt x="850" y="1887"/>
                    </a:lnTo>
                    <a:lnTo>
                      <a:pt x="1321" y="2264"/>
                    </a:lnTo>
                    <a:lnTo>
                      <a:pt x="2548" y="3114"/>
                    </a:lnTo>
                    <a:lnTo>
                      <a:pt x="3963" y="4057"/>
                    </a:lnTo>
                    <a:lnTo>
                      <a:pt x="4529" y="4340"/>
                    </a:lnTo>
                    <a:lnTo>
                      <a:pt x="4812" y="4340"/>
                    </a:lnTo>
                    <a:lnTo>
                      <a:pt x="4718" y="4434"/>
                    </a:lnTo>
                    <a:lnTo>
                      <a:pt x="4718" y="4529"/>
                    </a:lnTo>
                    <a:lnTo>
                      <a:pt x="5001" y="4717"/>
                    </a:lnTo>
                    <a:lnTo>
                      <a:pt x="5001" y="4717"/>
                    </a:lnTo>
                    <a:lnTo>
                      <a:pt x="4812" y="4623"/>
                    </a:lnTo>
                    <a:lnTo>
                      <a:pt x="4906" y="4812"/>
                    </a:lnTo>
                    <a:lnTo>
                      <a:pt x="5189" y="5000"/>
                    </a:lnTo>
                    <a:lnTo>
                      <a:pt x="5189" y="5000"/>
                    </a:lnTo>
                    <a:lnTo>
                      <a:pt x="5001" y="4906"/>
                    </a:lnTo>
                    <a:lnTo>
                      <a:pt x="4718" y="4812"/>
                    </a:lnTo>
                    <a:lnTo>
                      <a:pt x="4812" y="4812"/>
                    </a:lnTo>
                    <a:lnTo>
                      <a:pt x="4623" y="4717"/>
                    </a:lnTo>
                    <a:lnTo>
                      <a:pt x="4246" y="4717"/>
                    </a:lnTo>
                    <a:lnTo>
                      <a:pt x="4246" y="4623"/>
                    </a:lnTo>
                    <a:lnTo>
                      <a:pt x="4057" y="4812"/>
                    </a:lnTo>
                    <a:lnTo>
                      <a:pt x="3963" y="5095"/>
                    </a:lnTo>
                    <a:lnTo>
                      <a:pt x="4151" y="4906"/>
                    </a:lnTo>
                    <a:lnTo>
                      <a:pt x="4623" y="4906"/>
                    </a:lnTo>
                    <a:lnTo>
                      <a:pt x="4529" y="5000"/>
                    </a:lnTo>
                    <a:lnTo>
                      <a:pt x="4529" y="5189"/>
                    </a:lnTo>
                    <a:lnTo>
                      <a:pt x="4623" y="5378"/>
                    </a:lnTo>
                    <a:lnTo>
                      <a:pt x="4340" y="5472"/>
                    </a:lnTo>
                    <a:lnTo>
                      <a:pt x="3963" y="5755"/>
                    </a:lnTo>
                    <a:lnTo>
                      <a:pt x="3585" y="6132"/>
                    </a:lnTo>
                    <a:lnTo>
                      <a:pt x="3491" y="6321"/>
                    </a:lnTo>
                    <a:lnTo>
                      <a:pt x="3491" y="6510"/>
                    </a:lnTo>
                    <a:lnTo>
                      <a:pt x="3302" y="6415"/>
                    </a:lnTo>
                    <a:lnTo>
                      <a:pt x="3208" y="6321"/>
                    </a:lnTo>
                    <a:lnTo>
                      <a:pt x="3114" y="6415"/>
                    </a:lnTo>
                    <a:lnTo>
                      <a:pt x="3019" y="6604"/>
                    </a:lnTo>
                    <a:lnTo>
                      <a:pt x="3019" y="6793"/>
                    </a:lnTo>
                    <a:lnTo>
                      <a:pt x="3302" y="6981"/>
                    </a:lnTo>
                    <a:lnTo>
                      <a:pt x="3397" y="6981"/>
                    </a:lnTo>
                    <a:lnTo>
                      <a:pt x="3585" y="6887"/>
                    </a:lnTo>
                    <a:lnTo>
                      <a:pt x="3680" y="6604"/>
                    </a:lnTo>
                    <a:lnTo>
                      <a:pt x="3680" y="6227"/>
                    </a:lnTo>
                    <a:lnTo>
                      <a:pt x="3868" y="6415"/>
                    </a:lnTo>
                    <a:lnTo>
                      <a:pt x="4151" y="6604"/>
                    </a:lnTo>
                    <a:lnTo>
                      <a:pt x="4246" y="6510"/>
                    </a:lnTo>
                    <a:lnTo>
                      <a:pt x="4529" y="6227"/>
                    </a:lnTo>
                    <a:lnTo>
                      <a:pt x="4718" y="5849"/>
                    </a:lnTo>
                    <a:lnTo>
                      <a:pt x="4812" y="5566"/>
                    </a:lnTo>
                    <a:lnTo>
                      <a:pt x="5284" y="5661"/>
                    </a:lnTo>
                    <a:lnTo>
                      <a:pt x="5661" y="5849"/>
                    </a:lnTo>
                    <a:lnTo>
                      <a:pt x="5661" y="5661"/>
                    </a:lnTo>
                    <a:lnTo>
                      <a:pt x="5755" y="5566"/>
                    </a:lnTo>
                    <a:lnTo>
                      <a:pt x="5944" y="5283"/>
                    </a:lnTo>
                    <a:lnTo>
                      <a:pt x="5944" y="5095"/>
                    </a:lnTo>
                    <a:lnTo>
                      <a:pt x="5755" y="5000"/>
                    </a:lnTo>
                    <a:lnTo>
                      <a:pt x="6133" y="5000"/>
                    </a:lnTo>
                    <a:lnTo>
                      <a:pt x="6416" y="4906"/>
                    </a:lnTo>
                    <a:lnTo>
                      <a:pt x="6793" y="4529"/>
                    </a:lnTo>
                    <a:lnTo>
                      <a:pt x="6699" y="4529"/>
                    </a:lnTo>
                    <a:lnTo>
                      <a:pt x="6416" y="4434"/>
                    </a:lnTo>
                    <a:lnTo>
                      <a:pt x="6227" y="4434"/>
                    </a:lnTo>
                    <a:lnTo>
                      <a:pt x="6887" y="4340"/>
                    </a:lnTo>
                    <a:lnTo>
                      <a:pt x="7076" y="4246"/>
                    </a:lnTo>
                    <a:lnTo>
                      <a:pt x="6982" y="4246"/>
                    </a:lnTo>
                    <a:lnTo>
                      <a:pt x="6604" y="4151"/>
                    </a:lnTo>
                    <a:lnTo>
                      <a:pt x="6321" y="4151"/>
                    </a:lnTo>
                    <a:lnTo>
                      <a:pt x="6699" y="4057"/>
                    </a:lnTo>
                    <a:lnTo>
                      <a:pt x="6793" y="3963"/>
                    </a:lnTo>
                    <a:lnTo>
                      <a:pt x="5850" y="3963"/>
                    </a:lnTo>
                    <a:lnTo>
                      <a:pt x="5944" y="3868"/>
                    </a:lnTo>
                    <a:lnTo>
                      <a:pt x="5944" y="3774"/>
                    </a:lnTo>
                    <a:lnTo>
                      <a:pt x="6015" y="3703"/>
                    </a:lnTo>
                    <a:lnTo>
                      <a:pt x="6015" y="3703"/>
                    </a:lnTo>
                    <a:lnTo>
                      <a:pt x="5944" y="3680"/>
                    </a:lnTo>
                    <a:lnTo>
                      <a:pt x="5472" y="3680"/>
                    </a:lnTo>
                    <a:lnTo>
                      <a:pt x="5284" y="3585"/>
                    </a:lnTo>
                    <a:lnTo>
                      <a:pt x="5095" y="3397"/>
                    </a:lnTo>
                    <a:lnTo>
                      <a:pt x="5001" y="3019"/>
                    </a:lnTo>
                    <a:lnTo>
                      <a:pt x="5001" y="2736"/>
                    </a:lnTo>
                    <a:lnTo>
                      <a:pt x="4529" y="2642"/>
                    </a:lnTo>
                    <a:lnTo>
                      <a:pt x="3491" y="2264"/>
                    </a:lnTo>
                    <a:lnTo>
                      <a:pt x="2925" y="1981"/>
                    </a:lnTo>
                    <a:lnTo>
                      <a:pt x="2548" y="1698"/>
                    </a:lnTo>
                    <a:lnTo>
                      <a:pt x="2359" y="1415"/>
                    </a:lnTo>
                    <a:lnTo>
                      <a:pt x="2359" y="1321"/>
                    </a:lnTo>
                    <a:lnTo>
                      <a:pt x="2548" y="1132"/>
                    </a:lnTo>
                    <a:lnTo>
                      <a:pt x="2265" y="1321"/>
                    </a:lnTo>
                    <a:lnTo>
                      <a:pt x="2170" y="1321"/>
                    </a:lnTo>
                    <a:lnTo>
                      <a:pt x="2170" y="1227"/>
                    </a:lnTo>
                    <a:lnTo>
                      <a:pt x="2076" y="1321"/>
                    </a:lnTo>
                    <a:lnTo>
                      <a:pt x="2076" y="1227"/>
                    </a:lnTo>
                    <a:lnTo>
                      <a:pt x="1887" y="1510"/>
                    </a:lnTo>
                    <a:lnTo>
                      <a:pt x="1887" y="1321"/>
                    </a:lnTo>
                    <a:lnTo>
                      <a:pt x="1793" y="1132"/>
                    </a:lnTo>
                    <a:lnTo>
                      <a:pt x="1321" y="849"/>
                    </a:lnTo>
                    <a:lnTo>
                      <a:pt x="1133" y="661"/>
                    </a:lnTo>
                    <a:lnTo>
                      <a:pt x="944" y="472"/>
                    </a:lnTo>
                    <a:lnTo>
                      <a:pt x="850" y="283"/>
                    </a:lnTo>
                    <a:lnTo>
                      <a:pt x="850" y="0"/>
                    </a:lnTo>
                    <a:close/>
                    <a:moveTo>
                      <a:pt x="2642" y="6793"/>
                    </a:moveTo>
                    <a:lnTo>
                      <a:pt x="2642" y="6981"/>
                    </a:lnTo>
                    <a:lnTo>
                      <a:pt x="3019" y="7076"/>
                    </a:lnTo>
                    <a:lnTo>
                      <a:pt x="2736" y="6887"/>
                    </a:lnTo>
                    <a:lnTo>
                      <a:pt x="2642" y="6793"/>
                    </a:lnTo>
                    <a:close/>
                    <a:moveTo>
                      <a:pt x="3019" y="6793"/>
                    </a:moveTo>
                    <a:lnTo>
                      <a:pt x="3019" y="7076"/>
                    </a:lnTo>
                    <a:lnTo>
                      <a:pt x="3114" y="7076"/>
                    </a:lnTo>
                    <a:lnTo>
                      <a:pt x="3019" y="67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17"/>
            <p:cNvSpPr txBox="1"/>
            <p:nvPr/>
          </p:nvSpPr>
          <p:spPr>
            <a:xfrm>
              <a:off x="5025113" y="2788413"/>
              <a:ext cx="24684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entrypoint for </a:t>
              </a:r>
              <a:r>
                <a:rPr lang="en" sz="1200">
                  <a:solidFill>
                    <a:srgbClr val="F1C232"/>
                  </a:solidFill>
                  <a:latin typeface="Sniglet"/>
                  <a:ea typeface="Sniglet"/>
                  <a:cs typeface="Sniglet"/>
                  <a:sym typeface="Sniglet"/>
                </a:rPr>
                <a:t>Flask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 application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change to </a:t>
              </a:r>
              <a:r>
                <a:rPr lang="en" sz="1200">
                  <a:solidFill>
                    <a:srgbClr val="E69138"/>
                  </a:solidFill>
                  <a:latin typeface="Sniglet"/>
                  <a:ea typeface="Sniglet"/>
                  <a:cs typeface="Sniglet"/>
                  <a:sym typeface="Sniglet"/>
                </a:rPr>
                <a:t>host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=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'0.0.0.0'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 if on </a:t>
              </a:r>
              <a:r>
                <a:rPr lang="en" sz="1200">
                  <a:solidFill>
                    <a:srgbClr val="F1C232"/>
                  </a:solidFill>
                  <a:latin typeface="Sniglet"/>
                  <a:ea typeface="Sniglet"/>
                  <a:cs typeface="Sniglet"/>
                  <a:sym typeface="Sniglet"/>
                </a:rPr>
                <a:t>Repl</a:t>
              </a:r>
              <a:endParaRPr>
                <a:solidFill>
                  <a:srgbClr val="F1C232"/>
                </a:solidFill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248975" y="229225"/>
            <a:ext cx="4282800" cy="4795700"/>
            <a:chOff x="248975" y="229225"/>
            <a:chExt cx="4282800" cy="4795700"/>
          </a:xfrm>
        </p:grpSpPr>
        <p:sp>
          <p:nvSpPr>
            <p:cNvPr id="167" name="Google Shape;167;p17"/>
            <p:cNvSpPr txBox="1"/>
            <p:nvPr/>
          </p:nvSpPr>
          <p:spPr>
            <a:xfrm>
              <a:off x="401375" y="229225"/>
              <a:ext cx="4130400" cy="39447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06666"/>
                  </a:solidFill>
                  <a:latin typeface="Sniglet"/>
                  <a:ea typeface="Sniglet"/>
                  <a:cs typeface="Sniglet"/>
                  <a:sym typeface="Sniglet"/>
                </a:rPr>
                <a:t>from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 flask </a:t>
              </a:r>
              <a:r>
                <a:rPr lang="en" sz="1200">
                  <a:solidFill>
                    <a:srgbClr val="E06666"/>
                  </a:solidFill>
                  <a:latin typeface="Sniglet"/>
                  <a:ea typeface="Sniglet"/>
                  <a:cs typeface="Sniglet"/>
                  <a:sym typeface="Sniglet"/>
                </a:rPr>
                <a:t>import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 Flask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06666"/>
                  </a:solidFill>
                  <a:latin typeface="Sniglet"/>
                  <a:ea typeface="Sniglet"/>
                  <a:cs typeface="Sniglet"/>
                  <a:sym typeface="Sniglet"/>
                </a:rPr>
                <a:t>from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 flask_cors </a:t>
              </a:r>
              <a:r>
                <a:rPr lang="en" sz="1200">
                  <a:solidFill>
                    <a:srgbClr val="E06666"/>
                  </a:solidFill>
                  <a:latin typeface="Sniglet"/>
                  <a:ea typeface="Sniglet"/>
                  <a:cs typeface="Sniglet"/>
                  <a:sym typeface="Sniglet"/>
                </a:rPr>
                <a:t>import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 CORS 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app = Flask(</a:t>
              </a:r>
              <a:r>
                <a:rPr lang="en" sz="1200">
                  <a:solidFill>
                    <a:srgbClr val="6FA8DC"/>
                  </a:solidFill>
                  <a:latin typeface="Sniglet"/>
                  <a:ea typeface="Sniglet"/>
                  <a:cs typeface="Sniglet"/>
                  <a:sym typeface="Sniglet"/>
                </a:rPr>
                <a:t>__name__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)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CORS(app)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B4A7D6"/>
                  </a:solidFill>
                  <a:latin typeface="Sniglet"/>
                  <a:ea typeface="Sniglet"/>
                  <a:cs typeface="Sniglet"/>
                  <a:sym typeface="Sniglet"/>
                </a:rPr>
                <a:t>@app.route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(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'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/hello'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)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06666"/>
                  </a:solidFill>
                  <a:latin typeface="Sniglet"/>
                  <a:ea typeface="Sniglet"/>
                  <a:cs typeface="Sniglet"/>
                  <a:sym typeface="Sniglet"/>
                </a:rPr>
                <a:t>def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 </a:t>
              </a:r>
              <a:r>
                <a:rPr lang="en" sz="1200">
                  <a:solidFill>
                    <a:srgbClr val="B4A7D6"/>
                  </a:solidFill>
                  <a:latin typeface="Sniglet"/>
                  <a:ea typeface="Sniglet"/>
                  <a:cs typeface="Sniglet"/>
                  <a:sym typeface="Sniglet"/>
                </a:rPr>
                <a:t>hello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():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	</a:t>
              </a:r>
              <a:r>
                <a:rPr lang="en" sz="1200">
                  <a:solidFill>
                    <a:srgbClr val="E06666"/>
                  </a:solidFill>
                  <a:latin typeface="Sniglet"/>
                  <a:ea typeface="Sniglet"/>
                  <a:cs typeface="Sniglet"/>
                  <a:sym typeface="Sniglet"/>
                </a:rPr>
                <a:t>return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 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'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h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ello from the other side.'</a:t>
              </a:r>
              <a:endParaRPr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06666"/>
                  </a:solidFill>
                  <a:latin typeface="Sniglet"/>
                  <a:ea typeface="Sniglet"/>
                  <a:cs typeface="Sniglet"/>
                  <a:sym typeface="Sniglet"/>
                </a:rPr>
                <a:t>if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 </a:t>
              </a:r>
              <a:r>
                <a:rPr lang="en" sz="1200">
                  <a:solidFill>
                    <a:srgbClr val="6FA8DC"/>
                  </a:solidFill>
                  <a:latin typeface="Sniglet"/>
                  <a:ea typeface="Sniglet"/>
                  <a:cs typeface="Sniglet"/>
                  <a:sym typeface="Sniglet"/>
                </a:rPr>
                <a:t>__name__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 == </a:t>
              </a:r>
              <a:r>
                <a:rPr lang="en" sz="1200">
                  <a:solidFill>
                    <a:srgbClr val="3D85C6"/>
                  </a:solidFill>
                  <a:latin typeface="Sniglet"/>
                  <a:ea typeface="Sniglet"/>
                  <a:cs typeface="Sniglet"/>
                  <a:sym typeface="Sniglet"/>
                </a:rPr>
                <a:t> 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'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__main__'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:</a:t>
              </a:r>
              <a:endParaRPr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	app.run(</a:t>
              </a:r>
              <a:r>
                <a:rPr lang="en" sz="1200">
                  <a:solidFill>
                    <a:srgbClr val="E69138"/>
                  </a:solidFill>
                  <a:latin typeface="Sniglet"/>
                  <a:ea typeface="Sniglet"/>
                  <a:cs typeface="Sniglet"/>
                  <a:sym typeface="Sniglet"/>
                </a:rPr>
                <a:t>host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=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'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127.0.0.1'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,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 </a:t>
              </a:r>
              <a:r>
                <a:rPr lang="en" sz="1200">
                  <a:solidFill>
                    <a:srgbClr val="E69138"/>
                  </a:solidFill>
                  <a:latin typeface="Sniglet"/>
                  <a:ea typeface="Sniglet"/>
                  <a:cs typeface="Sniglet"/>
                  <a:sym typeface="Sniglet"/>
                </a:rPr>
                <a:t>port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=</a:t>
              </a:r>
              <a:r>
                <a:rPr lang="en" sz="1200">
                  <a:solidFill>
                    <a:srgbClr val="6FA8DC"/>
                  </a:solidFill>
                  <a:latin typeface="Sniglet"/>
                  <a:ea typeface="Sniglet"/>
                  <a:cs typeface="Sniglet"/>
                  <a:sym typeface="Sniglet"/>
                </a:rPr>
                <a:t>8080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, </a:t>
              </a:r>
              <a:r>
                <a:rPr lang="en" sz="1200">
                  <a:solidFill>
                    <a:srgbClr val="E69138"/>
                  </a:solidFill>
                  <a:latin typeface="Sniglet"/>
                  <a:ea typeface="Sniglet"/>
                  <a:cs typeface="Sniglet"/>
                  <a:sym typeface="Sniglet"/>
                </a:rPr>
                <a:t>threaded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=</a:t>
              </a:r>
              <a:r>
                <a:rPr lang="en" sz="1200">
                  <a:solidFill>
                    <a:srgbClr val="6FA8DC"/>
                  </a:solidFill>
                  <a:latin typeface="Sniglet"/>
                  <a:ea typeface="Sniglet"/>
                  <a:cs typeface="Sniglet"/>
                  <a:sym typeface="Sniglet"/>
                </a:rPr>
                <a:t>True</a:t>
              </a: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)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3308038" y="3736225"/>
              <a:ext cx="7896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1C232"/>
                  </a:solidFill>
                  <a:latin typeface="Sniglet"/>
                  <a:ea typeface="Sniglet"/>
                  <a:cs typeface="Sniglet"/>
                  <a:sym typeface="Sniglet"/>
                </a:rPr>
                <a:t>main</a:t>
              </a:r>
              <a:r>
                <a:rPr lang="en" sz="1200">
                  <a:solidFill>
                    <a:srgbClr val="F1C232"/>
                  </a:solidFill>
                  <a:latin typeface="Sniglet"/>
                  <a:ea typeface="Sniglet"/>
                  <a:cs typeface="Sniglet"/>
                  <a:sym typeface="Sniglet"/>
                </a:rPr>
                <a:t>.py</a:t>
              </a:r>
              <a:endParaRPr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pic>
          <p:nvPicPr>
            <p:cNvPr id="169" name="Google Shape;16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0900" y="3863105"/>
              <a:ext cx="228075" cy="227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7"/>
            <p:cNvSpPr txBox="1"/>
            <p:nvPr/>
          </p:nvSpPr>
          <p:spPr>
            <a:xfrm>
              <a:off x="248975" y="4423125"/>
              <a:ext cx="2410800" cy="601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&gt;    python3 main.py</a:t>
              </a:r>
              <a:endPara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pic>
          <p:nvPicPr>
            <p:cNvPr id="171" name="Google Shape;17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42150" y="4642575"/>
              <a:ext cx="382349" cy="382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17"/>
          <p:cNvGrpSpPr/>
          <p:nvPr/>
        </p:nvGrpSpPr>
        <p:grpSpPr>
          <a:xfrm>
            <a:off x="2510263" y="229236"/>
            <a:ext cx="4714512" cy="661020"/>
            <a:chOff x="2510263" y="229236"/>
            <a:chExt cx="4714512" cy="661020"/>
          </a:xfrm>
        </p:grpSpPr>
        <p:grpSp>
          <p:nvGrpSpPr>
            <p:cNvPr id="173" name="Google Shape;173;p17"/>
            <p:cNvGrpSpPr/>
            <p:nvPr/>
          </p:nvGrpSpPr>
          <p:grpSpPr>
            <a:xfrm rot="315889">
              <a:off x="2523962" y="349718"/>
              <a:ext cx="2645376" cy="420056"/>
              <a:chOff x="242825" y="1204225"/>
              <a:chExt cx="2136775" cy="318400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242825" y="1298550"/>
                <a:ext cx="2054250" cy="224075"/>
              </a:xfrm>
              <a:custGeom>
                <a:rect b="b" l="l" r="r" t="t"/>
                <a:pathLst>
                  <a:path extrusionOk="0" h="8963" w="82170">
                    <a:moveTo>
                      <a:pt x="60471" y="1"/>
                    </a:moveTo>
                    <a:lnTo>
                      <a:pt x="60547" y="39"/>
                    </a:lnTo>
                    <a:lnTo>
                      <a:pt x="60660" y="1"/>
                    </a:lnTo>
                    <a:close/>
                    <a:moveTo>
                      <a:pt x="63019" y="95"/>
                    </a:moveTo>
                    <a:lnTo>
                      <a:pt x="62924" y="190"/>
                    </a:lnTo>
                    <a:lnTo>
                      <a:pt x="63019" y="190"/>
                    </a:lnTo>
                    <a:lnTo>
                      <a:pt x="63019" y="95"/>
                    </a:lnTo>
                    <a:close/>
                    <a:moveTo>
                      <a:pt x="82075" y="944"/>
                    </a:moveTo>
                    <a:lnTo>
                      <a:pt x="82075" y="1039"/>
                    </a:lnTo>
                    <a:lnTo>
                      <a:pt x="81980" y="1133"/>
                    </a:lnTo>
                    <a:lnTo>
                      <a:pt x="81792" y="1133"/>
                    </a:lnTo>
                    <a:lnTo>
                      <a:pt x="81697" y="1039"/>
                    </a:lnTo>
                    <a:lnTo>
                      <a:pt x="81509" y="1227"/>
                    </a:lnTo>
                    <a:lnTo>
                      <a:pt x="81886" y="1227"/>
                    </a:lnTo>
                    <a:lnTo>
                      <a:pt x="82169" y="1039"/>
                    </a:lnTo>
                    <a:lnTo>
                      <a:pt x="82075" y="944"/>
                    </a:lnTo>
                    <a:close/>
                    <a:moveTo>
                      <a:pt x="44151" y="1510"/>
                    </a:moveTo>
                    <a:lnTo>
                      <a:pt x="43962" y="1605"/>
                    </a:lnTo>
                    <a:lnTo>
                      <a:pt x="44245" y="1605"/>
                    </a:lnTo>
                    <a:lnTo>
                      <a:pt x="44151" y="1510"/>
                    </a:lnTo>
                    <a:close/>
                    <a:moveTo>
                      <a:pt x="43019" y="1699"/>
                    </a:moveTo>
                    <a:lnTo>
                      <a:pt x="42830" y="1793"/>
                    </a:lnTo>
                    <a:lnTo>
                      <a:pt x="42956" y="1762"/>
                    </a:lnTo>
                    <a:lnTo>
                      <a:pt x="43019" y="1699"/>
                    </a:lnTo>
                    <a:close/>
                    <a:moveTo>
                      <a:pt x="13585" y="5472"/>
                    </a:move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680" y="5472"/>
                    </a:lnTo>
                    <a:close/>
                    <a:moveTo>
                      <a:pt x="15095" y="6321"/>
                    </a:moveTo>
                    <a:lnTo>
                      <a:pt x="14812" y="6416"/>
                    </a:lnTo>
                    <a:lnTo>
                      <a:pt x="14812" y="6321"/>
                    </a:lnTo>
                    <a:close/>
                    <a:moveTo>
                      <a:pt x="60547" y="39"/>
                    </a:moveTo>
                    <a:lnTo>
                      <a:pt x="60377" y="95"/>
                    </a:lnTo>
                    <a:lnTo>
                      <a:pt x="60471" y="190"/>
                    </a:lnTo>
                    <a:lnTo>
                      <a:pt x="60094" y="378"/>
                    </a:lnTo>
                    <a:lnTo>
                      <a:pt x="59811" y="473"/>
                    </a:lnTo>
                    <a:lnTo>
                      <a:pt x="59717" y="473"/>
                    </a:lnTo>
                    <a:lnTo>
                      <a:pt x="59622" y="378"/>
                    </a:lnTo>
                    <a:lnTo>
                      <a:pt x="59811" y="378"/>
                    </a:lnTo>
                    <a:lnTo>
                      <a:pt x="59811" y="284"/>
                    </a:lnTo>
                    <a:lnTo>
                      <a:pt x="59811" y="190"/>
                    </a:lnTo>
                    <a:lnTo>
                      <a:pt x="58962" y="190"/>
                    </a:lnTo>
                    <a:lnTo>
                      <a:pt x="58773" y="284"/>
                    </a:lnTo>
                    <a:lnTo>
                      <a:pt x="58396" y="473"/>
                    </a:lnTo>
                    <a:lnTo>
                      <a:pt x="58585" y="473"/>
                    </a:lnTo>
                    <a:lnTo>
                      <a:pt x="58396" y="661"/>
                    </a:lnTo>
                    <a:lnTo>
                      <a:pt x="58207" y="661"/>
                    </a:lnTo>
                    <a:lnTo>
                      <a:pt x="58302" y="567"/>
                    </a:lnTo>
                    <a:lnTo>
                      <a:pt x="58113" y="661"/>
                    </a:lnTo>
                    <a:lnTo>
                      <a:pt x="57924" y="661"/>
                    </a:lnTo>
                    <a:lnTo>
                      <a:pt x="57453" y="473"/>
                    </a:lnTo>
                    <a:lnTo>
                      <a:pt x="56981" y="284"/>
                    </a:lnTo>
                    <a:lnTo>
                      <a:pt x="56604" y="284"/>
                    </a:lnTo>
                    <a:lnTo>
                      <a:pt x="56604" y="473"/>
                    </a:lnTo>
                    <a:lnTo>
                      <a:pt x="56415" y="567"/>
                    </a:lnTo>
                    <a:lnTo>
                      <a:pt x="57075" y="473"/>
                    </a:lnTo>
                    <a:lnTo>
                      <a:pt x="56698" y="661"/>
                    </a:lnTo>
                    <a:lnTo>
                      <a:pt x="57170" y="567"/>
                    </a:lnTo>
                    <a:lnTo>
                      <a:pt x="57075" y="661"/>
                    </a:lnTo>
                    <a:lnTo>
                      <a:pt x="57075" y="756"/>
                    </a:lnTo>
                    <a:lnTo>
                      <a:pt x="56321" y="756"/>
                    </a:lnTo>
                    <a:lnTo>
                      <a:pt x="56226" y="567"/>
                    </a:lnTo>
                    <a:lnTo>
                      <a:pt x="56132" y="473"/>
                    </a:lnTo>
                    <a:lnTo>
                      <a:pt x="55849" y="473"/>
                    </a:lnTo>
                    <a:lnTo>
                      <a:pt x="55471" y="567"/>
                    </a:lnTo>
                    <a:lnTo>
                      <a:pt x="55000" y="661"/>
                    </a:lnTo>
                    <a:lnTo>
                      <a:pt x="55094" y="661"/>
                    </a:lnTo>
                    <a:lnTo>
                      <a:pt x="53868" y="850"/>
                    </a:lnTo>
                    <a:lnTo>
                      <a:pt x="52830" y="1039"/>
                    </a:lnTo>
                    <a:lnTo>
                      <a:pt x="52830" y="1039"/>
                    </a:lnTo>
                    <a:lnTo>
                      <a:pt x="52924" y="850"/>
                    </a:lnTo>
                    <a:lnTo>
                      <a:pt x="53019" y="756"/>
                    </a:lnTo>
                    <a:lnTo>
                      <a:pt x="53019" y="756"/>
                    </a:lnTo>
                    <a:lnTo>
                      <a:pt x="52358" y="944"/>
                    </a:lnTo>
                    <a:lnTo>
                      <a:pt x="51981" y="1039"/>
                    </a:lnTo>
                    <a:lnTo>
                      <a:pt x="51887" y="1133"/>
                    </a:lnTo>
                    <a:lnTo>
                      <a:pt x="51887" y="1227"/>
                    </a:lnTo>
                    <a:lnTo>
                      <a:pt x="51604" y="1039"/>
                    </a:lnTo>
                    <a:lnTo>
                      <a:pt x="50755" y="1039"/>
                    </a:lnTo>
                    <a:lnTo>
                      <a:pt x="50755" y="944"/>
                    </a:lnTo>
                    <a:lnTo>
                      <a:pt x="50755" y="850"/>
                    </a:lnTo>
                    <a:lnTo>
                      <a:pt x="50660" y="850"/>
                    </a:lnTo>
                    <a:lnTo>
                      <a:pt x="50660" y="1039"/>
                    </a:lnTo>
                    <a:lnTo>
                      <a:pt x="49623" y="1322"/>
                    </a:lnTo>
                    <a:lnTo>
                      <a:pt x="49151" y="1416"/>
                    </a:lnTo>
                    <a:lnTo>
                      <a:pt x="48679" y="1416"/>
                    </a:lnTo>
                    <a:lnTo>
                      <a:pt x="48679" y="1322"/>
                    </a:lnTo>
                    <a:lnTo>
                      <a:pt x="48773" y="1322"/>
                    </a:lnTo>
                    <a:lnTo>
                      <a:pt x="48585" y="1133"/>
                    </a:lnTo>
                    <a:lnTo>
                      <a:pt x="47547" y="1133"/>
                    </a:lnTo>
                    <a:lnTo>
                      <a:pt x="46981" y="1322"/>
                    </a:lnTo>
                    <a:lnTo>
                      <a:pt x="46038" y="1699"/>
                    </a:lnTo>
                    <a:lnTo>
                      <a:pt x="46038" y="1699"/>
                    </a:lnTo>
                    <a:lnTo>
                      <a:pt x="46132" y="1605"/>
                    </a:lnTo>
                    <a:lnTo>
                      <a:pt x="46038" y="1510"/>
                    </a:lnTo>
                    <a:lnTo>
                      <a:pt x="45755" y="1699"/>
                    </a:lnTo>
                    <a:lnTo>
                      <a:pt x="45660" y="1793"/>
                    </a:lnTo>
                    <a:lnTo>
                      <a:pt x="45566" y="1793"/>
                    </a:lnTo>
                    <a:lnTo>
                      <a:pt x="45472" y="1699"/>
                    </a:lnTo>
                    <a:lnTo>
                      <a:pt x="45472" y="1510"/>
                    </a:lnTo>
                    <a:lnTo>
                      <a:pt x="45755" y="1510"/>
                    </a:lnTo>
                    <a:lnTo>
                      <a:pt x="45566" y="1416"/>
                    </a:lnTo>
                    <a:lnTo>
                      <a:pt x="45189" y="1416"/>
                    </a:lnTo>
                    <a:lnTo>
                      <a:pt x="44245" y="1605"/>
                    </a:lnTo>
                    <a:lnTo>
                      <a:pt x="42736" y="2076"/>
                    </a:lnTo>
                    <a:lnTo>
                      <a:pt x="42736" y="2076"/>
                    </a:lnTo>
                    <a:lnTo>
                      <a:pt x="43113" y="1793"/>
                    </a:lnTo>
                    <a:lnTo>
                      <a:pt x="43491" y="1605"/>
                    </a:lnTo>
                    <a:lnTo>
                      <a:pt x="43208" y="1699"/>
                    </a:lnTo>
                    <a:lnTo>
                      <a:pt x="42956" y="1762"/>
                    </a:lnTo>
                    <a:lnTo>
                      <a:pt x="42924" y="1793"/>
                    </a:lnTo>
                    <a:lnTo>
                      <a:pt x="42453" y="1982"/>
                    </a:lnTo>
                    <a:lnTo>
                      <a:pt x="42075" y="1982"/>
                    </a:lnTo>
                    <a:lnTo>
                      <a:pt x="41981" y="1888"/>
                    </a:lnTo>
                    <a:lnTo>
                      <a:pt x="40377" y="1888"/>
                    </a:lnTo>
                    <a:lnTo>
                      <a:pt x="38962" y="1982"/>
                    </a:lnTo>
                    <a:lnTo>
                      <a:pt x="39057" y="2076"/>
                    </a:lnTo>
                    <a:lnTo>
                      <a:pt x="38962" y="2171"/>
                    </a:lnTo>
                    <a:lnTo>
                      <a:pt x="38679" y="2265"/>
                    </a:lnTo>
                    <a:lnTo>
                      <a:pt x="38774" y="2076"/>
                    </a:lnTo>
                    <a:lnTo>
                      <a:pt x="38679" y="2076"/>
                    </a:lnTo>
                    <a:lnTo>
                      <a:pt x="38585" y="2171"/>
                    </a:lnTo>
                    <a:lnTo>
                      <a:pt x="38491" y="2265"/>
                    </a:lnTo>
                    <a:lnTo>
                      <a:pt x="38302" y="2171"/>
                    </a:lnTo>
                    <a:lnTo>
                      <a:pt x="38208" y="1982"/>
                    </a:lnTo>
                    <a:lnTo>
                      <a:pt x="37453" y="1982"/>
                    </a:lnTo>
                    <a:lnTo>
                      <a:pt x="37736" y="2171"/>
                    </a:lnTo>
                    <a:lnTo>
                      <a:pt x="37264" y="2171"/>
                    </a:lnTo>
                    <a:lnTo>
                      <a:pt x="37076" y="2076"/>
                    </a:lnTo>
                    <a:lnTo>
                      <a:pt x="36793" y="2171"/>
                    </a:lnTo>
                    <a:lnTo>
                      <a:pt x="36887" y="1982"/>
                    </a:lnTo>
                    <a:lnTo>
                      <a:pt x="35943" y="2359"/>
                    </a:lnTo>
                    <a:lnTo>
                      <a:pt x="34906" y="2548"/>
                    </a:lnTo>
                    <a:lnTo>
                      <a:pt x="33868" y="2737"/>
                    </a:lnTo>
                    <a:lnTo>
                      <a:pt x="32925" y="2737"/>
                    </a:lnTo>
                    <a:lnTo>
                      <a:pt x="33113" y="2642"/>
                    </a:lnTo>
                    <a:lnTo>
                      <a:pt x="32830" y="2642"/>
                    </a:lnTo>
                    <a:lnTo>
                      <a:pt x="32547" y="2737"/>
                    </a:lnTo>
                    <a:lnTo>
                      <a:pt x="32076" y="2925"/>
                    </a:lnTo>
                    <a:lnTo>
                      <a:pt x="31321" y="2925"/>
                    </a:lnTo>
                    <a:lnTo>
                      <a:pt x="30472" y="3020"/>
                    </a:lnTo>
                    <a:lnTo>
                      <a:pt x="29623" y="3114"/>
                    </a:lnTo>
                    <a:lnTo>
                      <a:pt x="27736" y="3397"/>
                    </a:lnTo>
                    <a:lnTo>
                      <a:pt x="26698" y="3491"/>
                    </a:lnTo>
                    <a:lnTo>
                      <a:pt x="26415" y="3586"/>
                    </a:lnTo>
                    <a:lnTo>
                      <a:pt x="26321" y="3680"/>
                    </a:lnTo>
                    <a:lnTo>
                      <a:pt x="26132" y="3586"/>
                    </a:lnTo>
                    <a:lnTo>
                      <a:pt x="25944" y="3491"/>
                    </a:lnTo>
                    <a:lnTo>
                      <a:pt x="25755" y="3586"/>
                    </a:lnTo>
                    <a:lnTo>
                      <a:pt x="25661" y="3869"/>
                    </a:lnTo>
                    <a:lnTo>
                      <a:pt x="25189" y="3774"/>
                    </a:lnTo>
                    <a:lnTo>
                      <a:pt x="24623" y="3774"/>
                    </a:lnTo>
                    <a:lnTo>
                      <a:pt x="23491" y="3963"/>
                    </a:lnTo>
                    <a:lnTo>
                      <a:pt x="22642" y="4057"/>
                    </a:lnTo>
                    <a:lnTo>
                      <a:pt x="21793" y="4152"/>
                    </a:lnTo>
                    <a:lnTo>
                      <a:pt x="21887" y="4057"/>
                    </a:lnTo>
                    <a:lnTo>
                      <a:pt x="21698" y="4152"/>
                    </a:lnTo>
                    <a:lnTo>
                      <a:pt x="21510" y="4340"/>
                    </a:lnTo>
                    <a:lnTo>
                      <a:pt x="21415" y="4529"/>
                    </a:lnTo>
                    <a:lnTo>
                      <a:pt x="21227" y="4623"/>
                    </a:lnTo>
                    <a:lnTo>
                      <a:pt x="21132" y="4529"/>
                    </a:lnTo>
                    <a:lnTo>
                      <a:pt x="20944" y="4435"/>
                    </a:lnTo>
                    <a:lnTo>
                      <a:pt x="20378" y="4340"/>
                    </a:lnTo>
                    <a:lnTo>
                      <a:pt x="19906" y="4435"/>
                    </a:lnTo>
                    <a:lnTo>
                      <a:pt x="19529" y="4623"/>
                    </a:lnTo>
                    <a:lnTo>
                      <a:pt x="19434" y="4529"/>
                    </a:lnTo>
                    <a:lnTo>
                      <a:pt x="19340" y="4529"/>
                    </a:lnTo>
                    <a:lnTo>
                      <a:pt x="18868" y="4623"/>
                    </a:lnTo>
                    <a:lnTo>
                      <a:pt x="17925" y="5001"/>
                    </a:lnTo>
                    <a:lnTo>
                      <a:pt x="17925" y="4812"/>
                    </a:lnTo>
                    <a:lnTo>
                      <a:pt x="17736" y="5001"/>
                    </a:lnTo>
                    <a:lnTo>
                      <a:pt x="17548" y="5095"/>
                    </a:lnTo>
                    <a:lnTo>
                      <a:pt x="17359" y="5189"/>
                    </a:lnTo>
                    <a:lnTo>
                      <a:pt x="16887" y="5284"/>
                    </a:lnTo>
                    <a:lnTo>
                      <a:pt x="16982" y="5189"/>
                    </a:lnTo>
                    <a:lnTo>
                      <a:pt x="16982" y="5189"/>
                    </a:lnTo>
                    <a:lnTo>
                      <a:pt x="16321" y="5284"/>
                    </a:lnTo>
                    <a:lnTo>
                      <a:pt x="15755" y="5472"/>
                    </a:lnTo>
                    <a:lnTo>
                      <a:pt x="15189" y="5567"/>
                    </a:lnTo>
                    <a:lnTo>
                      <a:pt x="14623" y="5567"/>
                    </a:lnTo>
                    <a:lnTo>
                      <a:pt x="15283" y="5472"/>
                    </a:lnTo>
                    <a:lnTo>
                      <a:pt x="15189" y="5378"/>
                    </a:lnTo>
                    <a:lnTo>
                      <a:pt x="15095" y="5284"/>
                    </a:lnTo>
                    <a:lnTo>
                      <a:pt x="15095" y="5189"/>
                    </a:lnTo>
                    <a:lnTo>
                      <a:pt x="15095" y="5095"/>
                    </a:lnTo>
                    <a:lnTo>
                      <a:pt x="14906" y="5189"/>
                    </a:lnTo>
                    <a:lnTo>
                      <a:pt x="14529" y="5284"/>
                    </a:lnTo>
                    <a:lnTo>
                      <a:pt x="13680" y="5472"/>
                    </a:lnTo>
                    <a:lnTo>
                      <a:pt x="13680" y="5567"/>
                    </a:lnTo>
                    <a:lnTo>
                      <a:pt x="13585" y="5567"/>
                    </a:ln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397" y="5567"/>
                    </a:lnTo>
                    <a:lnTo>
                      <a:pt x="13208" y="5661"/>
                    </a:lnTo>
                    <a:lnTo>
                      <a:pt x="13302" y="5755"/>
                    </a:lnTo>
                    <a:lnTo>
                      <a:pt x="13585" y="5661"/>
                    </a:lnTo>
                    <a:lnTo>
                      <a:pt x="13868" y="5661"/>
                    </a:lnTo>
                    <a:lnTo>
                      <a:pt x="13585" y="5850"/>
                    </a:lnTo>
                    <a:lnTo>
                      <a:pt x="13302" y="5850"/>
                    </a:lnTo>
                    <a:lnTo>
                      <a:pt x="13019" y="5755"/>
                    </a:lnTo>
                    <a:lnTo>
                      <a:pt x="12736" y="5755"/>
                    </a:lnTo>
                    <a:lnTo>
                      <a:pt x="11133" y="6227"/>
                    </a:lnTo>
                    <a:lnTo>
                      <a:pt x="11038" y="6133"/>
                    </a:lnTo>
                    <a:lnTo>
                      <a:pt x="10472" y="6321"/>
                    </a:lnTo>
                    <a:lnTo>
                      <a:pt x="10001" y="6416"/>
                    </a:lnTo>
                    <a:lnTo>
                      <a:pt x="9434" y="6510"/>
                    </a:lnTo>
                    <a:lnTo>
                      <a:pt x="8680" y="6699"/>
                    </a:lnTo>
                    <a:lnTo>
                      <a:pt x="7642" y="6888"/>
                    </a:lnTo>
                    <a:lnTo>
                      <a:pt x="6416" y="7076"/>
                    </a:lnTo>
                    <a:lnTo>
                      <a:pt x="3963" y="7454"/>
                    </a:lnTo>
                    <a:lnTo>
                      <a:pt x="1604" y="7831"/>
                    </a:lnTo>
                    <a:lnTo>
                      <a:pt x="944" y="8020"/>
                    </a:lnTo>
                    <a:lnTo>
                      <a:pt x="567" y="7925"/>
                    </a:lnTo>
                    <a:lnTo>
                      <a:pt x="284" y="7831"/>
                    </a:lnTo>
                    <a:lnTo>
                      <a:pt x="189" y="7831"/>
                    </a:lnTo>
                    <a:lnTo>
                      <a:pt x="189" y="7925"/>
                    </a:lnTo>
                    <a:lnTo>
                      <a:pt x="189" y="8208"/>
                    </a:lnTo>
                    <a:lnTo>
                      <a:pt x="1" y="8397"/>
                    </a:lnTo>
                    <a:lnTo>
                      <a:pt x="1" y="8586"/>
                    </a:lnTo>
                    <a:lnTo>
                      <a:pt x="1" y="8680"/>
                    </a:lnTo>
                    <a:lnTo>
                      <a:pt x="95" y="8774"/>
                    </a:lnTo>
                    <a:lnTo>
                      <a:pt x="472" y="8869"/>
                    </a:lnTo>
                    <a:lnTo>
                      <a:pt x="755" y="8869"/>
                    </a:lnTo>
                    <a:lnTo>
                      <a:pt x="567" y="8963"/>
                    </a:lnTo>
                    <a:lnTo>
                      <a:pt x="755" y="8963"/>
                    </a:lnTo>
                    <a:lnTo>
                      <a:pt x="1038" y="8869"/>
                    </a:lnTo>
                    <a:lnTo>
                      <a:pt x="1416" y="8586"/>
                    </a:lnTo>
                    <a:lnTo>
                      <a:pt x="1416" y="8774"/>
                    </a:lnTo>
                    <a:lnTo>
                      <a:pt x="1510" y="8869"/>
                    </a:lnTo>
                    <a:lnTo>
                      <a:pt x="1699" y="8774"/>
                    </a:lnTo>
                    <a:lnTo>
                      <a:pt x="1793" y="8774"/>
                    </a:lnTo>
                    <a:lnTo>
                      <a:pt x="2265" y="8586"/>
                    </a:lnTo>
                    <a:lnTo>
                      <a:pt x="2642" y="8491"/>
                    </a:lnTo>
                    <a:lnTo>
                      <a:pt x="3397" y="8491"/>
                    </a:lnTo>
                    <a:lnTo>
                      <a:pt x="4152" y="8397"/>
                    </a:lnTo>
                    <a:lnTo>
                      <a:pt x="4623" y="8397"/>
                    </a:lnTo>
                    <a:lnTo>
                      <a:pt x="5001" y="8114"/>
                    </a:lnTo>
                    <a:lnTo>
                      <a:pt x="5001" y="8208"/>
                    </a:lnTo>
                    <a:lnTo>
                      <a:pt x="5284" y="8114"/>
                    </a:lnTo>
                    <a:lnTo>
                      <a:pt x="5850" y="7831"/>
                    </a:lnTo>
                    <a:lnTo>
                      <a:pt x="5944" y="7925"/>
                    </a:lnTo>
                    <a:lnTo>
                      <a:pt x="5850" y="8020"/>
                    </a:lnTo>
                    <a:lnTo>
                      <a:pt x="5850" y="8114"/>
                    </a:lnTo>
                    <a:lnTo>
                      <a:pt x="5944" y="8020"/>
                    </a:lnTo>
                    <a:lnTo>
                      <a:pt x="6416" y="7925"/>
                    </a:lnTo>
                    <a:lnTo>
                      <a:pt x="7170" y="7925"/>
                    </a:lnTo>
                    <a:lnTo>
                      <a:pt x="7170" y="8020"/>
                    </a:lnTo>
                    <a:lnTo>
                      <a:pt x="7076" y="8114"/>
                    </a:lnTo>
                    <a:lnTo>
                      <a:pt x="7265" y="8020"/>
                    </a:lnTo>
                    <a:lnTo>
                      <a:pt x="7359" y="7925"/>
                    </a:lnTo>
                    <a:lnTo>
                      <a:pt x="7359" y="7831"/>
                    </a:lnTo>
                    <a:lnTo>
                      <a:pt x="7548" y="8020"/>
                    </a:lnTo>
                    <a:lnTo>
                      <a:pt x="8397" y="7642"/>
                    </a:lnTo>
                    <a:lnTo>
                      <a:pt x="8963" y="7454"/>
                    </a:lnTo>
                    <a:lnTo>
                      <a:pt x="9151" y="7359"/>
                    </a:lnTo>
                    <a:lnTo>
                      <a:pt x="9246" y="7359"/>
                    </a:lnTo>
                    <a:lnTo>
                      <a:pt x="9151" y="7171"/>
                    </a:lnTo>
                    <a:lnTo>
                      <a:pt x="9246" y="7076"/>
                    </a:lnTo>
                    <a:lnTo>
                      <a:pt x="9340" y="7076"/>
                    </a:lnTo>
                    <a:lnTo>
                      <a:pt x="9340" y="7171"/>
                    </a:lnTo>
                    <a:lnTo>
                      <a:pt x="9434" y="7076"/>
                    </a:lnTo>
                    <a:lnTo>
                      <a:pt x="9529" y="7171"/>
                    </a:lnTo>
                    <a:lnTo>
                      <a:pt x="9434" y="7265"/>
                    </a:lnTo>
                    <a:lnTo>
                      <a:pt x="9340" y="7265"/>
                    </a:lnTo>
                    <a:lnTo>
                      <a:pt x="9340" y="7359"/>
                    </a:lnTo>
                    <a:lnTo>
                      <a:pt x="9717" y="7171"/>
                    </a:lnTo>
                    <a:lnTo>
                      <a:pt x="10095" y="7076"/>
                    </a:lnTo>
                    <a:lnTo>
                      <a:pt x="10095" y="7171"/>
                    </a:lnTo>
                    <a:lnTo>
                      <a:pt x="10001" y="7171"/>
                    </a:lnTo>
                    <a:lnTo>
                      <a:pt x="9906" y="7265"/>
                    </a:lnTo>
                    <a:lnTo>
                      <a:pt x="9906" y="7359"/>
                    </a:lnTo>
                    <a:lnTo>
                      <a:pt x="9623" y="7265"/>
                    </a:lnTo>
                    <a:lnTo>
                      <a:pt x="9717" y="7454"/>
                    </a:lnTo>
                    <a:lnTo>
                      <a:pt x="10850" y="7076"/>
                    </a:lnTo>
                    <a:lnTo>
                      <a:pt x="11038" y="7076"/>
                    </a:lnTo>
                    <a:lnTo>
                      <a:pt x="11133" y="7171"/>
                    </a:lnTo>
                    <a:lnTo>
                      <a:pt x="11321" y="7265"/>
                    </a:lnTo>
                    <a:lnTo>
                      <a:pt x="11416" y="7265"/>
                    </a:lnTo>
                    <a:lnTo>
                      <a:pt x="11604" y="7171"/>
                    </a:lnTo>
                    <a:lnTo>
                      <a:pt x="11793" y="6982"/>
                    </a:lnTo>
                    <a:lnTo>
                      <a:pt x="11887" y="6888"/>
                    </a:lnTo>
                    <a:lnTo>
                      <a:pt x="12170" y="6888"/>
                    </a:lnTo>
                    <a:lnTo>
                      <a:pt x="12076" y="7076"/>
                    </a:lnTo>
                    <a:lnTo>
                      <a:pt x="12265" y="7076"/>
                    </a:lnTo>
                    <a:lnTo>
                      <a:pt x="12359" y="6888"/>
                    </a:lnTo>
                    <a:lnTo>
                      <a:pt x="12548" y="6793"/>
                    </a:lnTo>
                    <a:lnTo>
                      <a:pt x="12736" y="6793"/>
                    </a:lnTo>
                    <a:lnTo>
                      <a:pt x="12453" y="6982"/>
                    </a:lnTo>
                    <a:lnTo>
                      <a:pt x="12925" y="6982"/>
                    </a:lnTo>
                    <a:lnTo>
                      <a:pt x="13491" y="6888"/>
                    </a:lnTo>
                    <a:lnTo>
                      <a:pt x="14434" y="6605"/>
                    </a:lnTo>
                    <a:lnTo>
                      <a:pt x="15849" y="6510"/>
                    </a:lnTo>
                    <a:lnTo>
                      <a:pt x="16510" y="6416"/>
                    </a:lnTo>
                    <a:lnTo>
                      <a:pt x="16982" y="6227"/>
                    </a:lnTo>
                    <a:lnTo>
                      <a:pt x="17831" y="6038"/>
                    </a:lnTo>
                    <a:lnTo>
                      <a:pt x="18680" y="6038"/>
                    </a:lnTo>
                    <a:lnTo>
                      <a:pt x="19057" y="5850"/>
                    </a:lnTo>
                    <a:lnTo>
                      <a:pt x="19340" y="5755"/>
                    </a:lnTo>
                    <a:lnTo>
                      <a:pt x="20472" y="5661"/>
                    </a:lnTo>
                    <a:lnTo>
                      <a:pt x="21604" y="5567"/>
                    </a:lnTo>
                    <a:lnTo>
                      <a:pt x="22736" y="5378"/>
                    </a:lnTo>
                    <a:lnTo>
                      <a:pt x="23774" y="5095"/>
                    </a:lnTo>
                    <a:lnTo>
                      <a:pt x="23774" y="5284"/>
                    </a:lnTo>
                    <a:lnTo>
                      <a:pt x="24151" y="5189"/>
                    </a:lnTo>
                    <a:lnTo>
                      <a:pt x="24246" y="5189"/>
                    </a:lnTo>
                    <a:lnTo>
                      <a:pt x="24246" y="5095"/>
                    </a:lnTo>
                    <a:lnTo>
                      <a:pt x="24623" y="5001"/>
                    </a:lnTo>
                    <a:lnTo>
                      <a:pt x="25000" y="5095"/>
                    </a:lnTo>
                    <a:lnTo>
                      <a:pt x="25378" y="5095"/>
                    </a:lnTo>
                    <a:lnTo>
                      <a:pt x="25755" y="4906"/>
                    </a:lnTo>
                    <a:lnTo>
                      <a:pt x="25755" y="5095"/>
                    </a:lnTo>
                    <a:lnTo>
                      <a:pt x="25849" y="5001"/>
                    </a:lnTo>
                    <a:lnTo>
                      <a:pt x="26132" y="4906"/>
                    </a:lnTo>
                    <a:lnTo>
                      <a:pt x="27264" y="4906"/>
                    </a:lnTo>
                    <a:lnTo>
                      <a:pt x="28491" y="4718"/>
                    </a:lnTo>
                    <a:lnTo>
                      <a:pt x="28302" y="4529"/>
                    </a:lnTo>
                    <a:lnTo>
                      <a:pt x="28491" y="4435"/>
                    </a:lnTo>
                    <a:lnTo>
                      <a:pt x="28585" y="4340"/>
                    </a:lnTo>
                    <a:lnTo>
                      <a:pt x="28774" y="4529"/>
                    </a:lnTo>
                    <a:lnTo>
                      <a:pt x="28679" y="4623"/>
                    </a:lnTo>
                    <a:lnTo>
                      <a:pt x="29717" y="4623"/>
                    </a:lnTo>
                    <a:lnTo>
                      <a:pt x="30189" y="4529"/>
                    </a:lnTo>
                    <a:lnTo>
                      <a:pt x="31510" y="4246"/>
                    </a:lnTo>
                    <a:lnTo>
                      <a:pt x="32076" y="4057"/>
                    </a:lnTo>
                    <a:lnTo>
                      <a:pt x="32547" y="3869"/>
                    </a:lnTo>
                    <a:lnTo>
                      <a:pt x="32642" y="3963"/>
                    </a:lnTo>
                    <a:lnTo>
                      <a:pt x="32830" y="4057"/>
                    </a:lnTo>
                    <a:lnTo>
                      <a:pt x="33019" y="4057"/>
                    </a:lnTo>
                    <a:lnTo>
                      <a:pt x="33679" y="3869"/>
                    </a:lnTo>
                    <a:lnTo>
                      <a:pt x="33962" y="3586"/>
                    </a:lnTo>
                    <a:lnTo>
                      <a:pt x="34623" y="3586"/>
                    </a:lnTo>
                    <a:lnTo>
                      <a:pt x="35660" y="3491"/>
                    </a:lnTo>
                    <a:lnTo>
                      <a:pt x="37170" y="3586"/>
                    </a:lnTo>
                    <a:lnTo>
                      <a:pt x="37547" y="3397"/>
                    </a:lnTo>
                    <a:lnTo>
                      <a:pt x="38019" y="3303"/>
                    </a:lnTo>
                    <a:lnTo>
                      <a:pt x="39151" y="3208"/>
                    </a:lnTo>
                    <a:lnTo>
                      <a:pt x="41038" y="3208"/>
                    </a:lnTo>
                    <a:lnTo>
                      <a:pt x="41038" y="3114"/>
                    </a:lnTo>
                    <a:lnTo>
                      <a:pt x="41226" y="3020"/>
                    </a:lnTo>
                    <a:lnTo>
                      <a:pt x="41981" y="2925"/>
                    </a:lnTo>
                    <a:lnTo>
                      <a:pt x="44811" y="2925"/>
                    </a:lnTo>
                    <a:lnTo>
                      <a:pt x="45000" y="2831"/>
                    </a:lnTo>
                    <a:lnTo>
                      <a:pt x="45189" y="2642"/>
                    </a:lnTo>
                    <a:lnTo>
                      <a:pt x="45283" y="2548"/>
                    </a:lnTo>
                    <a:lnTo>
                      <a:pt x="45566" y="2548"/>
                    </a:lnTo>
                    <a:lnTo>
                      <a:pt x="45472" y="2737"/>
                    </a:lnTo>
                    <a:lnTo>
                      <a:pt x="45472" y="2737"/>
                    </a:lnTo>
                    <a:lnTo>
                      <a:pt x="46132" y="2548"/>
                    </a:lnTo>
                    <a:lnTo>
                      <a:pt x="46887" y="2548"/>
                    </a:lnTo>
                    <a:lnTo>
                      <a:pt x="47547" y="2454"/>
                    </a:lnTo>
                    <a:lnTo>
                      <a:pt x="48207" y="2265"/>
                    </a:lnTo>
                    <a:lnTo>
                      <a:pt x="48302" y="2359"/>
                    </a:lnTo>
                    <a:lnTo>
                      <a:pt x="49434" y="2359"/>
                    </a:lnTo>
                    <a:lnTo>
                      <a:pt x="49717" y="2265"/>
                    </a:lnTo>
                    <a:lnTo>
                      <a:pt x="50094" y="2171"/>
                    </a:lnTo>
                    <a:lnTo>
                      <a:pt x="50755" y="2076"/>
                    </a:lnTo>
                    <a:lnTo>
                      <a:pt x="52170" y="1982"/>
                    </a:lnTo>
                    <a:lnTo>
                      <a:pt x="54056" y="1793"/>
                    </a:lnTo>
                    <a:lnTo>
                      <a:pt x="56132" y="1510"/>
                    </a:lnTo>
                    <a:lnTo>
                      <a:pt x="56037" y="1605"/>
                    </a:lnTo>
                    <a:lnTo>
                      <a:pt x="55943" y="1699"/>
                    </a:lnTo>
                    <a:lnTo>
                      <a:pt x="55754" y="1699"/>
                    </a:lnTo>
                    <a:lnTo>
                      <a:pt x="55471" y="1793"/>
                    </a:lnTo>
                    <a:lnTo>
                      <a:pt x="55377" y="1888"/>
                    </a:lnTo>
                    <a:lnTo>
                      <a:pt x="56415" y="1605"/>
                    </a:lnTo>
                    <a:lnTo>
                      <a:pt x="56887" y="1510"/>
                    </a:lnTo>
                    <a:lnTo>
                      <a:pt x="56981" y="1605"/>
                    </a:lnTo>
                    <a:lnTo>
                      <a:pt x="56887" y="1699"/>
                    </a:lnTo>
                    <a:lnTo>
                      <a:pt x="57358" y="1605"/>
                    </a:lnTo>
                    <a:lnTo>
                      <a:pt x="57736" y="1605"/>
                    </a:lnTo>
                    <a:lnTo>
                      <a:pt x="58207" y="1510"/>
                    </a:lnTo>
                    <a:lnTo>
                      <a:pt x="58679" y="1510"/>
                    </a:lnTo>
                    <a:lnTo>
                      <a:pt x="58773" y="1416"/>
                    </a:lnTo>
                    <a:lnTo>
                      <a:pt x="58868" y="1322"/>
                    </a:lnTo>
                    <a:lnTo>
                      <a:pt x="59056" y="1133"/>
                    </a:lnTo>
                    <a:lnTo>
                      <a:pt x="59151" y="1227"/>
                    </a:lnTo>
                    <a:lnTo>
                      <a:pt x="59339" y="1227"/>
                    </a:lnTo>
                    <a:lnTo>
                      <a:pt x="59434" y="1322"/>
                    </a:lnTo>
                    <a:lnTo>
                      <a:pt x="59339" y="1510"/>
                    </a:lnTo>
                    <a:lnTo>
                      <a:pt x="59811" y="1416"/>
                    </a:lnTo>
                    <a:lnTo>
                      <a:pt x="60000" y="1322"/>
                    </a:lnTo>
                    <a:lnTo>
                      <a:pt x="60094" y="1416"/>
                    </a:lnTo>
                    <a:lnTo>
                      <a:pt x="60377" y="1322"/>
                    </a:lnTo>
                    <a:lnTo>
                      <a:pt x="60660" y="1227"/>
                    </a:lnTo>
                    <a:lnTo>
                      <a:pt x="61320" y="1133"/>
                    </a:lnTo>
                    <a:lnTo>
                      <a:pt x="61981" y="1227"/>
                    </a:lnTo>
                    <a:lnTo>
                      <a:pt x="62641" y="1227"/>
                    </a:lnTo>
                    <a:lnTo>
                      <a:pt x="62547" y="1133"/>
                    </a:lnTo>
                    <a:lnTo>
                      <a:pt x="63207" y="1039"/>
                    </a:lnTo>
                    <a:lnTo>
                      <a:pt x="63019" y="1133"/>
                    </a:lnTo>
                    <a:lnTo>
                      <a:pt x="63585" y="1133"/>
                    </a:lnTo>
                    <a:lnTo>
                      <a:pt x="63302" y="1039"/>
                    </a:lnTo>
                    <a:lnTo>
                      <a:pt x="63773" y="850"/>
                    </a:lnTo>
                    <a:lnTo>
                      <a:pt x="64151" y="756"/>
                    </a:lnTo>
                    <a:lnTo>
                      <a:pt x="64434" y="850"/>
                    </a:lnTo>
                    <a:lnTo>
                      <a:pt x="64434" y="1133"/>
                    </a:lnTo>
                    <a:lnTo>
                      <a:pt x="65283" y="850"/>
                    </a:lnTo>
                    <a:lnTo>
                      <a:pt x="65283" y="944"/>
                    </a:lnTo>
                    <a:lnTo>
                      <a:pt x="65471" y="944"/>
                    </a:lnTo>
                    <a:lnTo>
                      <a:pt x="65566" y="850"/>
                    </a:lnTo>
                    <a:lnTo>
                      <a:pt x="65754" y="944"/>
                    </a:lnTo>
                    <a:lnTo>
                      <a:pt x="66132" y="850"/>
                    </a:lnTo>
                    <a:lnTo>
                      <a:pt x="66981" y="850"/>
                    </a:lnTo>
                    <a:lnTo>
                      <a:pt x="66981" y="944"/>
                    </a:lnTo>
                    <a:lnTo>
                      <a:pt x="66886" y="1039"/>
                    </a:lnTo>
                    <a:lnTo>
                      <a:pt x="66792" y="1039"/>
                    </a:lnTo>
                    <a:lnTo>
                      <a:pt x="66792" y="1133"/>
                    </a:lnTo>
                    <a:lnTo>
                      <a:pt x="67641" y="944"/>
                    </a:lnTo>
                    <a:lnTo>
                      <a:pt x="68113" y="850"/>
                    </a:lnTo>
                    <a:lnTo>
                      <a:pt x="68584" y="850"/>
                    </a:lnTo>
                    <a:lnTo>
                      <a:pt x="68773" y="944"/>
                    </a:lnTo>
                    <a:lnTo>
                      <a:pt x="68962" y="944"/>
                    </a:lnTo>
                    <a:lnTo>
                      <a:pt x="69150" y="850"/>
                    </a:lnTo>
                    <a:lnTo>
                      <a:pt x="70849" y="944"/>
                    </a:lnTo>
                    <a:lnTo>
                      <a:pt x="71509" y="850"/>
                    </a:lnTo>
                    <a:lnTo>
                      <a:pt x="72169" y="756"/>
                    </a:lnTo>
                    <a:lnTo>
                      <a:pt x="73207" y="756"/>
                    </a:lnTo>
                    <a:lnTo>
                      <a:pt x="73584" y="944"/>
                    </a:lnTo>
                    <a:lnTo>
                      <a:pt x="73962" y="944"/>
                    </a:lnTo>
                    <a:lnTo>
                      <a:pt x="73773" y="756"/>
                    </a:lnTo>
                    <a:lnTo>
                      <a:pt x="74056" y="567"/>
                    </a:lnTo>
                    <a:lnTo>
                      <a:pt x="74150" y="567"/>
                    </a:lnTo>
                    <a:lnTo>
                      <a:pt x="74150" y="756"/>
                    </a:lnTo>
                    <a:lnTo>
                      <a:pt x="74339" y="850"/>
                    </a:lnTo>
                    <a:lnTo>
                      <a:pt x="74433" y="756"/>
                    </a:lnTo>
                    <a:lnTo>
                      <a:pt x="74716" y="661"/>
                    </a:lnTo>
                    <a:lnTo>
                      <a:pt x="75188" y="661"/>
                    </a:lnTo>
                    <a:lnTo>
                      <a:pt x="75188" y="756"/>
                    </a:lnTo>
                    <a:lnTo>
                      <a:pt x="74999" y="850"/>
                    </a:lnTo>
                    <a:lnTo>
                      <a:pt x="75377" y="756"/>
                    </a:lnTo>
                    <a:lnTo>
                      <a:pt x="75754" y="756"/>
                    </a:lnTo>
                    <a:lnTo>
                      <a:pt x="75471" y="850"/>
                    </a:lnTo>
                    <a:lnTo>
                      <a:pt x="75565" y="944"/>
                    </a:lnTo>
                    <a:lnTo>
                      <a:pt x="76226" y="1039"/>
                    </a:lnTo>
                    <a:lnTo>
                      <a:pt x="76320" y="850"/>
                    </a:lnTo>
                    <a:lnTo>
                      <a:pt x="76509" y="850"/>
                    </a:lnTo>
                    <a:lnTo>
                      <a:pt x="76792" y="756"/>
                    </a:lnTo>
                    <a:lnTo>
                      <a:pt x="77075" y="661"/>
                    </a:lnTo>
                    <a:lnTo>
                      <a:pt x="76886" y="850"/>
                    </a:lnTo>
                    <a:lnTo>
                      <a:pt x="76981" y="944"/>
                    </a:lnTo>
                    <a:lnTo>
                      <a:pt x="77264" y="1039"/>
                    </a:lnTo>
                    <a:lnTo>
                      <a:pt x="77547" y="1133"/>
                    </a:lnTo>
                    <a:lnTo>
                      <a:pt x="77924" y="1227"/>
                    </a:lnTo>
                    <a:lnTo>
                      <a:pt x="78018" y="1133"/>
                    </a:lnTo>
                    <a:lnTo>
                      <a:pt x="77924" y="1039"/>
                    </a:lnTo>
                    <a:lnTo>
                      <a:pt x="78207" y="944"/>
                    </a:lnTo>
                    <a:lnTo>
                      <a:pt x="78490" y="1039"/>
                    </a:lnTo>
                    <a:lnTo>
                      <a:pt x="78773" y="1039"/>
                    </a:lnTo>
                    <a:lnTo>
                      <a:pt x="79056" y="1133"/>
                    </a:lnTo>
                    <a:lnTo>
                      <a:pt x="79716" y="944"/>
                    </a:lnTo>
                    <a:lnTo>
                      <a:pt x="80282" y="756"/>
                    </a:lnTo>
                    <a:lnTo>
                      <a:pt x="80282" y="850"/>
                    </a:lnTo>
                    <a:lnTo>
                      <a:pt x="80188" y="944"/>
                    </a:lnTo>
                    <a:lnTo>
                      <a:pt x="80848" y="1039"/>
                    </a:lnTo>
                    <a:lnTo>
                      <a:pt x="81131" y="1039"/>
                    </a:lnTo>
                    <a:lnTo>
                      <a:pt x="81131" y="1133"/>
                    </a:lnTo>
                    <a:lnTo>
                      <a:pt x="81037" y="1227"/>
                    </a:lnTo>
                    <a:lnTo>
                      <a:pt x="81697" y="1039"/>
                    </a:lnTo>
                    <a:lnTo>
                      <a:pt x="81886" y="944"/>
                    </a:lnTo>
                    <a:lnTo>
                      <a:pt x="81792" y="850"/>
                    </a:lnTo>
                    <a:lnTo>
                      <a:pt x="81414" y="850"/>
                    </a:lnTo>
                    <a:lnTo>
                      <a:pt x="80943" y="944"/>
                    </a:lnTo>
                    <a:lnTo>
                      <a:pt x="81037" y="756"/>
                    </a:lnTo>
                    <a:lnTo>
                      <a:pt x="80754" y="944"/>
                    </a:lnTo>
                    <a:lnTo>
                      <a:pt x="80660" y="756"/>
                    </a:lnTo>
                    <a:lnTo>
                      <a:pt x="80754" y="661"/>
                    </a:lnTo>
                    <a:lnTo>
                      <a:pt x="80188" y="661"/>
                    </a:lnTo>
                    <a:lnTo>
                      <a:pt x="80188" y="567"/>
                    </a:lnTo>
                    <a:lnTo>
                      <a:pt x="80282" y="567"/>
                    </a:lnTo>
                    <a:lnTo>
                      <a:pt x="79528" y="473"/>
                    </a:lnTo>
                    <a:lnTo>
                      <a:pt x="79339" y="567"/>
                    </a:lnTo>
                    <a:lnTo>
                      <a:pt x="79245" y="567"/>
                    </a:lnTo>
                    <a:lnTo>
                      <a:pt x="79245" y="661"/>
                    </a:lnTo>
                    <a:lnTo>
                      <a:pt x="79056" y="850"/>
                    </a:lnTo>
                    <a:lnTo>
                      <a:pt x="78867" y="378"/>
                    </a:lnTo>
                    <a:lnTo>
                      <a:pt x="78679" y="473"/>
                    </a:lnTo>
                    <a:lnTo>
                      <a:pt x="78396" y="567"/>
                    </a:lnTo>
                    <a:lnTo>
                      <a:pt x="78018" y="661"/>
                    </a:lnTo>
                    <a:lnTo>
                      <a:pt x="77924" y="661"/>
                    </a:lnTo>
                    <a:lnTo>
                      <a:pt x="77830" y="567"/>
                    </a:lnTo>
                    <a:lnTo>
                      <a:pt x="77075" y="567"/>
                    </a:lnTo>
                    <a:lnTo>
                      <a:pt x="77264" y="473"/>
                    </a:lnTo>
                    <a:lnTo>
                      <a:pt x="77169" y="284"/>
                    </a:lnTo>
                    <a:lnTo>
                      <a:pt x="76981" y="378"/>
                    </a:lnTo>
                    <a:lnTo>
                      <a:pt x="76792" y="473"/>
                    </a:lnTo>
                    <a:lnTo>
                      <a:pt x="76037" y="473"/>
                    </a:lnTo>
                    <a:lnTo>
                      <a:pt x="74716" y="190"/>
                    </a:lnTo>
                    <a:lnTo>
                      <a:pt x="74433" y="378"/>
                    </a:lnTo>
                    <a:lnTo>
                      <a:pt x="74056" y="378"/>
                    </a:lnTo>
                    <a:lnTo>
                      <a:pt x="74150" y="190"/>
                    </a:lnTo>
                    <a:lnTo>
                      <a:pt x="74056" y="190"/>
                    </a:lnTo>
                    <a:lnTo>
                      <a:pt x="73773" y="284"/>
                    </a:lnTo>
                    <a:lnTo>
                      <a:pt x="73773" y="95"/>
                    </a:lnTo>
                    <a:lnTo>
                      <a:pt x="73301" y="190"/>
                    </a:lnTo>
                    <a:lnTo>
                      <a:pt x="72830" y="190"/>
                    </a:lnTo>
                    <a:lnTo>
                      <a:pt x="72830" y="378"/>
                    </a:lnTo>
                    <a:lnTo>
                      <a:pt x="72924" y="473"/>
                    </a:lnTo>
                    <a:lnTo>
                      <a:pt x="72924" y="567"/>
                    </a:lnTo>
                    <a:lnTo>
                      <a:pt x="72735" y="661"/>
                    </a:lnTo>
                    <a:lnTo>
                      <a:pt x="72735" y="567"/>
                    </a:lnTo>
                    <a:lnTo>
                      <a:pt x="72547" y="473"/>
                    </a:lnTo>
                    <a:lnTo>
                      <a:pt x="72452" y="378"/>
                    </a:lnTo>
                    <a:lnTo>
                      <a:pt x="72641" y="284"/>
                    </a:lnTo>
                    <a:lnTo>
                      <a:pt x="71603" y="284"/>
                    </a:lnTo>
                    <a:lnTo>
                      <a:pt x="70849" y="190"/>
                    </a:lnTo>
                    <a:lnTo>
                      <a:pt x="70660" y="284"/>
                    </a:lnTo>
                    <a:lnTo>
                      <a:pt x="69905" y="473"/>
                    </a:lnTo>
                    <a:lnTo>
                      <a:pt x="69056" y="473"/>
                    </a:lnTo>
                    <a:lnTo>
                      <a:pt x="68207" y="378"/>
                    </a:lnTo>
                    <a:lnTo>
                      <a:pt x="67547" y="284"/>
                    </a:lnTo>
                    <a:lnTo>
                      <a:pt x="67641" y="190"/>
                    </a:lnTo>
                    <a:lnTo>
                      <a:pt x="67735" y="190"/>
                    </a:lnTo>
                    <a:lnTo>
                      <a:pt x="67169" y="95"/>
                    </a:lnTo>
                    <a:lnTo>
                      <a:pt x="66698" y="95"/>
                    </a:lnTo>
                    <a:lnTo>
                      <a:pt x="66886" y="190"/>
                    </a:lnTo>
                    <a:lnTo>
                      <a:pt x="65283" y="190"/>
                    </a:lnTo>
                    <a:lnTo>
                      <a:pt x="64905" y="95"/>
                    </a:lnTo>
                    <a:lnTo>
                      <a:pt x="64905" y="190"/>
                    </a:lnTo>
                    <a:lnTo>
                      <a:pt x="65000" y="190"/>
                    </a:lnTo>
                    <a:lnTo>
                      <a:pt x="65094" y="284"/>
                    </a:lnTo>
                    <a:lnTo>
                      <a:pt x="65094" y="378"/>
                    </a:lnTo>
                    <a:lnTo>
                      <a:pt x="64528" y="284"/>
                    </a:lnTo>
                    <a:lnTo>
                      <a:pt x="63962" y="190"/>
                    </a:lnTo>
                    <a:lnTo>
                      <a:pt x="63773" y="284"/>
                    </a:lnTo>
                    <a:lnTo>
                      <a:pt x="63585" y="473"/>
                    </a:lnTo>
                    <a:lnTo>
                      <a:pt x="63396" y="567"/>
                    </a:lnTo>
                    <a:lnTo>
                      <a:pt x="63302" y="567"/>
                    </a:lnTo>
                    <a:lnTo>
                      <a:pt x="63207" y="473"/>
                    </a:lnTo>
                    <a:lnTo>
                      <a:pt x="63207" y="284"/>
                    </a:lnTo>
                    <a:lnTo>
                      <a:pt x="63396" y="284"/>
                    </a:lnTo>
                    <a:lnTo>
                      <a:pt x="63490" y="190"/>
                    </a:lnTo>
                    <a:lnTo>
                      <a:pt x="63113" y="190"/>
                    </a:lnTo>
                    <a:lnTo>
                      <a:pt x="61981" y="284"/>
                    </a:lnTo>
                    <a:lnTo>
                      <a:pt x="61320" y="284"/>
                    </a:lnTo>
                    <a:lnTo>
                      <a:pt x="61226" y="190"/>
                    </a:lnTo>
                    <a:lnTo>
                      <a:pt x="61320" y="95"/>
                    </a:lnTo>
                    <a:lnTo>
                      <a:pt x="60849" y="190"/>
                    </a:lnTo>
                    <a:lnTo>
                      <a:pt x="60547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202700" y="1204225"/>
                <a:ext cx="176900" cy="176900"/>
              </a:xfrm>
              <a:custGeom>
                <a:rect b="b" l="l" r="r" t="t"/>
                <a:pathLst>
                  <a:path extrusionOk="0" h="7076" w="7076">
                    <a:moveTo>
                      <a:pt x="2548" y="1132"/>
                    </a:moveTo>
                    <a:lnTo>
                      <a:pt x="2548" y="1132"/>
                    </a:lnTo>
                    <a:lnTo>
                      <a:pt x="2548" y="1132"/>
                    </a:lnTo>
                    <a:close/>
                    <a:moveTo>
                      <a:pt x="2170" y="1132"/>
                    </a:moveTo>
                    <a:lnTo>
                      <a:pt x="2170" y="1227"/>
                    </a:lnTo>
                    <a:lnTo>
                      <a:pt x="2265" y="1132"/>
                    </a:lnTo>
                    <a:close/>
                    <a:moveTo>
                      <a:pt x="2076" y="1227"/>
                    </a:moveTo>
                    <a:lnTo>
                      <a:pt x="2076" y="1227"/>
                    </a:lnTo>
                    <a:lnTo>
                      <a:pt x="2076" y="1227"/>
                    </a:lnTo>
                    <a:close/>
                    <a:moveTo>
                      <a:pt x="472" y="1604"/>
                    </a:moveTo>
                    <a:lnTo>
                      <a:pt x="378" y="1698"/>
                    </a:ln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04"/>
                    </a:lnTo>
                    <a:close/>
                    <a:moveTo>
                      <a:pt x="567" y="1604"/>
                    </a:move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98"/>
                    </a:lnTo>
                    <a:lnTo>
                      <a:pt x="567" y="1604"/>
                    </a:lnTo>
                    <a:close/>
                    <a:moveTo>
                      <a:pt x="6038" y="3680"/>
                    </a:moveTo>
                    <a:lnTo>
                      <a:pt x="6015" y="3703"/>
                    </a:lnTo>
                    <a:lnTo>
                      <a:pt x="6015" y="3703"/>
                    </a:lnTo>
                    <a:lnTo>
                      <a:pt x="6227" y="3774"/>
                    </a:lnTo>
                    <a:lnTo>
                      <a:pt x="6038" y="3680"/>
                    </a:lnTo>
                    <a:close/>
                    <a:moveTo>
                      <a:pt x="850" y="0"/>
                    </a:moveTo>
                    <a:lnTo>
                      <a:pt x="378" y="378"/>
                    </a:lnTo>
                    <a:lnTo>
                      <a:pt x="1" y="755"/>
                    </a:lnTo>
                    <a:lnTo>
                      <a:pt x="95" y="849"/>
                    </a:lnTo>
                    <a:lnTo>
                      <a:pt x="189" y="1038"/>
                    </a:lnTo>
                    <a:lnTo>
                      <a:pt x="284" y="1132"/>
                    </a:lnTo>
                    <a:lnTo>
                      <a:pt x="378" y="1227"/>
                    </a:lnTo>
                    <a:lnTo>
                      <a:pt x="472" y="1227"/>
                    </a:lnTo>
                    <a:lnTo>
                      <a:pt x="755" y="1132"/>
                    </a:lnTo>
                    <a:lnTo>
                      <a:pt x="755" y="1132"/>
                    </a:lnTo>
                    <a:lnTo>
                      <a:pt x="472" y="1415"/>
                    </a:lnTo>
                    <a:lnTo>
                      <a:pt x="661" y="1415"/>
                    </a:lnTo>
                    <a:lnTo>
                      <a:pt x="567" y="1604"/>
                    </a:lnTo>
                    <a:lnTo>
                      <a:pt x="567" y="1604"/>
                    </a:lnTo>
                    <a:lnTo>
                      <a:pt x="1227" y="1415"/>
                    </a:lnTo>
                    <a:lnTo>
                      <a:pt x="1038" y="1604"/>
                    </a:lnTo>
                    <a:lnTo>
                      <a:pt x="850" y="1887"/>
                    </a:lnTo>
                    <a:lnTo>
                      <a:pt x="1321" y="2264"/>
                    </a:lnTo>
                    <a:lnTo>
                      <a:pt x="2548" y="3114"/>
                    </a:lnTo>
                    <a:lnTo>
                      <a:pt x="3963" y="4057"/>
                    </a:lnTo>
                    <a:lnTo>
                      <a:pt x="4529" y="4340"/>
                    </a:lnTo>
                    <a:lnTo>
                      <a:pt x="4812" y="4340"/>
                    </a:lnTo>
                    <a:lnTo>
                      <a:pt x="4718" y="4434"/>
                    </a:lnTo>
                    <a:lnTo>
                      <a:pt x="4718" y="4529"/>
                    </a:lnTo>
                    <a:lnTo>
                      <a:pt x="5001" y="4717"/>
                    </a:lnTo>
                    <a:lnTo>
                      <a:pt x="5001" y="4717"/>
                    </a:lnTo>
                    <a:lnTo>
                      <a:pt x="4812" y="4623"/>
                    </a:lnTo>
                    <a:lnTo>
                      <a:pt x="4906" y="4812"/>
                    </a:lnTo>
                    <a:lnTo>
                      <a:pt x="5189" y="5000"/>
                    </a:lnTo>
                    <a:lnTo>
                      <a:pt x="5189" y="5000"/>
                    </a:lnTo>
                    <a:lnTo>
                      <a:pt x="5001" y="4906"/>
                    </a:lnTo>
                    <a:lnTo>
                      <a:pt x="4718" y="4812"/>
                    </a:lnTo>
                    <a:lnTo>
                      <a:pt x="4812" y="4812"/>
                    </a:lnTo>
                    <a:lnTo>
                      <a:pt x="4623" y="4717"/>
                    </a:lnTo>
                    <a:lnTo>
                      <a:pt x="4246" y="4717"/>
                    </a:lnTo>
                    <a:lnTo>
                      <a:pt x="4246" y="4623"/>
                    </a:lnTo>
                    <a:lnTo>
                      <a:pt x="4057" y="4812"/>
                    </a:lnTo>
                    <a:lnTo>
                      <a:pt x="3963" y="5095"/>
                    </a:lnTo>
                    <a:lnTo>
                      <a:pt x="4151" y="4906"/>
                    </a:lnTo>
                    <a:lnTo>
                      <a:pt x="4623" y="4906"/>
                    </a:lnTo>
                    <a:lnTo>
                      <a:pt x="4529" y="5000"/>
                    </a:lnTo>
                    <a:lnTo>
                      <a:pt x="4529" y="5189"/>
                    </a:lnTo>
                    <a:lnTo>
                      <a:pt x="4623" y="5378"/>
                    </a:lnTo>
                    <a:lnTo>
                      <a:pt x="4340" y="5472"/>
                    </a:lnTo>
                    <a:lnTo>
                      <a:pt x="3963" y="5755"/>
                    </a:lnTo>
                    <a:lnTo>
                      <a:pt x="3585" y="6132"/>
                    </a:lnTo>
                    <a:lnTo>
                      <a:pt x="3491" y="6321"/>
                    </a:lnTo>
                    <a:lnTo>
                      <a:pt x="3491" y="6510"/>
                    </a:lnTo>
                    <a:lnTo>
                      <a:pt x="3302" y="6415"/>
                    </a:lnTo>
                    <a:lnTo>
                      <a:pt x="3208" y="6321"/>
                    </a:lnTo>
                    <a:lnTo>
                      <a:pt x="3114" y="6415"/>
                    </a:lnTo>
                    <a:lnTo>
                      <a:pt x="3019" y="6604"/>
                    </a:lnTo>
                    <a:lnTo>
                      <a:pt x="3019" y="6793"/>
                    </a:lnTo>
                    <a:lnTo>
                      <a:pt x="3302" y="6981"/>
                    </a:lnTo>
                    <a:lnTo>
                      <a:pt x="3397" y="6981"/>
                    </a:lnTo>
                    <a:lnTo>
                      <a:pt x="3585" y="6887"/>
                    </a:lnTo>
                    <a:lnTo>
                      <a:pt x="3680" y="6604"/>
                    </a:lnTo>
                    <a:lnTo>
                      <a:pt x="3680" y="6227"/>
                    </a:lnTo>
                    <a:lnTo>
                      <a:pt x="3868" y="6415"/>
                    </a:lnTo>
                    <a:lnTo>
                      <a:pt x="4151" y="6604"/>
                    </a:lnTo>
                    <a:lnTo>
                      <a:pt x="4246" y="6510"/>
                    </a:lnTo>
                    <a:lnTo>
                      <a:pt x="4529" y="6227"/>
                    </a:lnTo>
                    <a:lnTo>
                      <a:pt x="4718" y="5849"/>
                    </a:lnTo>
                    <a:lnTo>
                      <a:pt x="4812" y="5566"/>
                    </a:lnTo>
                    <a:lnTo>
                      <a:pt x="5284" y="5661"/>
                    </a:lnTo>
                    <a:lnTo>
                      <a:pt x="5661" y="5849"/>
                    </a:lnTo>
                    <a:lnTo>
                      <a:pt x="5661" y="5661"/>
                    </a:lnTo>
                    <a:lnTo>
                      <a:pt x="5755" y="5566"/>
                    </a:lnTo>
                    <a:lnTo>
                      <a:pt x="5944" y="5283"/>
                    </a:lnTo>
                    <a:lnTo>
                      <a:pt x="5944" y="5095"/>
                    </a:lnTo>
                    <a:lnTo>
                      <a:pt x="5755" y="5000"/>
                    </a:lnTo>
                    <a:lnTo>
                      <a:pt x="6133" y="5000"/>
                    </a:lnTo>
                    <a:lnTo>
                      <a:pt x="6416" y="4906"/>
                    </a:lnTo>
                    <a:lnTo>
                      <a:pt x="6793" y="4529"/>
                    </a:lnTo>
                    <a:lnTo>
                      <a:pt x="6699" y="4529"/>
                    </a:lnTo>
                    <a:lnTo>
                      <a:pt x="6416" y="4434"/>
                    </a:lnTo>
                    <a:lnTo>
                      <a:pt x="6227" y="4434"/>
                    </a:lnTo>
                    <a:lnTo>
                      <a:pt x="6887" y="4340"/>
                    </a:lnTo>
                    <a:lnTo>
                      <a:pt x="7076" y="4246"/>
                    </a:lnTo>
                    <a:lnTo>
                      <a:pt x="6982" y="4246"/>
                    </a:lnTo>
                    <a:lnTo>
                      <a:pt x="6604" y="4151"/>
                    </a:lnTo>
                    <a:lnTo>
                      <a:pt x="6321" y="4151"/>
                    </a:lnTo>
                    <a:lnTo>
                      <a:pt x="6699" y="4057"/>
                    </a:lnTo>
                    <a:lnTo>
                      <a:pt x="6793" y="3963"/>
                    </a:lnTo>
                    <a:lnTo>
                      <a:pt x="5850" y="3963"/>
                    </a:lnTo>
                    <a:lnTo>
                      <a:pt x="5944" y="3868"/>
                    </a:lnTo>
                    <a:lnTo>
                      <a:pt x="5944" y="3774"/>
                    </a:lnTo>
                    <a:lnTo>
                      <a:pt x="6015" y="3703"/>
                    </a:lnTo>
                    <a:lnTo>
                      <a:pt x="6015" y="3703"/>
                    </a:lnTo>
                    <a:lnTo>
                      <a:pt x="5944" y="3680"/>
                    </a:lnTo>
                    <a:lnTo>
                      <a:pt x="5472" y="3680"/>
                    </a:lnTo>
                    <a:lnTo>
                      <a:pt x="5284" y="3585"/>
                    </a:lnTo>
                    <a:lnTo>
                      <a:pt x="5095" y="3397"/>
                    </a:lnTo>
                    <a:lnTo>
                      <a:pt x="5001" y="3019"/>
                    </a:lnTo>
                    <a:lnTo>
                      <a:pt x="5001" y="2736"/>
                    </a:lnTo>
                    <a:lnTo>
                      <a:pt x="4529" y="2642"/>
                    </a:lnTo>
                    <a:lnTo>
                      <a:pt x="3491" y="2264"/>
                    </a:lnTo>
                    <a:lnTo>
                      <a:pt x="2925" y="1981"/>
                    </a:lnTo>
                    <a:lnTo>
                      <a:pt x="2548" y="1698"/>
                    </a:lnTo>
                    <a:lnTo>
                      <a:pt x="2359" y="1415"/>
                    </a:lnTo>
                    <a:lnTo>
                      <a:pt x="2359" y="1321"/>
                    </a:lnTo>
                    <a:lnTo>
                      <a:pt x="2548" y="1132"/>
                    </a:lnTo>
                    <a:lnTo>
                      <a:pt x="2265" y="1321"/>
                    </a:lnTo>
                    <a:lnTo>
                      <a:pt x="2170" y="1321"/>
                    </a:lnTo>
                    <a:lnTo>
                      <a:pt x="2170" y="1227"/>
                    </a:lnTo>
                    <a:lnTo>
                      <a:pt x="2076" y="1321"/>
                    </a:lnTo>
                    <a:lnTo>
                      <a:pt x="2076" y="1227"/>
                    </a:lnTo>
                    <a:lnTo>
                      <a:pt x="1887" y="1510"/>
                    </a:lnTo>
                    <a:lnTo>
                      <a:pt x="1887" y="1321"/>
                    </a:lnTo>
                    <a:lnTo>
                      <a:pt x="1793" y="1132"/>
                    </a:lnTo>
                    <a:lnTo>
                      <a:pt x="1321" y="849"/>
                    </a:lnTo>
                    <a:lnTo>
                      <a:pt x="1133" y="661"/>
                    </a:lnTo>
                    <a:lnTo>
                      <a:pt x="944" y="472"/>
                    </a:lnTo>
                    <a:lnTo>
                      <a:pt x="850" y="283"/>
                    </a:lnTo>
                    <a:lnTo>
                      <a:pt x="850" y="0"/>
                    </a:lnTo>
                    <a:close/>
                    <a:moveTo>
                      <a:pt x="2642" y="6793"/>
                    </a:moveTo>
                    <a:lnTo>
                      <a:pt x="2642" y="6981"/>
                    </a:lnTo>
                    <a:lnTo>
                      <a:pt x="3019" y="7076"/>
                    </a:lnTo>
                    <a:lnTo>
                      <a:pt x="2736" y="6887"/>
                    </a:lnTo>
                    <a:lnTo>
                      <a:pt x="2642" y="6793"/>
                    </a:lnTo>
                    <a:close/>
                    <a:moveTo>
                      <a:pt x="3019" y="6793"/>
                    </a:moveTo>
                    <a:lnTo>
                      <a:pt x="3019" y="7076"/>
                    </a:lnTo>
                    <a:lnTo>
                      <a:pt x="3114" y="7076"/>
                    </a:lnTo>
                    <a:lnTo>
                      <a:pt x="3019" y="67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" name="Google Shape;176;p17"/>
            <p:cNvSpPr txBox="1"/>
            <p:nvPr/>
          </p:nvSpPr>
          <p:spPr>
            <a:xfrm>
              <a:off x="5271475" y="321538"/>
              <a:ext cx="19533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import 3rd party module</a:t>
              </a:r>
              <a:endParaRPr/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2230275" y="1082300"/>
            <a:ext cx="5100400" cy="601724"/>
            <a:chOff x="2230275" y="1082300"/>
            <a:chExt cx="5100400" cy="601724"/>
          </a:xfrm>
        </p:grpSpPr>
        <p:grpSp>
          <p:nvGrpSpPr>
            <p:cNvPr id="178" name="Google Shape;178;p17"/>
            <p:cNvGrpSpPr/>
            <p:nvPr/>
          </p:nvGrpSpPr>
          <p:grpSpPr>
            <a:xfrm rot="209907">
              <a:off x="2240320" y="1173154"/>
              <a:ext cx="2990434" cy="420022"/>
              <a:chOff x="242825" y="1204225"/>
              <a:chExt cx="2136775" cy="31840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242825" y="1298550"/>
                <a:ext cx="2054250" cy="224075"/>
              </a:xfrm>
              <a:custGeom>
                <a:rect b="b" l="l" r="r" t="t"/>
                <a:pathLst>
                  <a:path extrusionOk="0" h="8963" w="82170">
                    <a:moveTo>
                      <a:pt x="60471" y="1"/>
                    </a:moveTo>
                    <a:lnTo>
                      <a:pt x="60547" y="39"/>
                    </a:lnTo>
                    <a:lnTo>
                      <a:pt x="60660" y="1"/>
                    </a:lnTo>
                    <a:close/>
                    <a:moveTo>
                      <a:pt x="63019" y="95"/>
                    </a:moveTo>
                    <a:lnTo>
                      <a:pt x="62924" y="190"/>
                    </a:lnTo>
                    <a:lnTo>
                      <a:pt x="63019" y="190"/>
                    </a:lnTo>
                    <a:lnTo>
                      <a:pt x="63019" y="95"/>
                    </a:lnTo>
                    <a:close/>
                    <a:moveTo>
                      <a:pt x="82075" y="944"/>
                    </a:moveTo>
                    <a:lnTo>
                      <a:pt x="82075" y="1039"/>
                    </a:lnTo>
                    <a:lnTo>
                      <a:pt x="81980" y="1133"/>
                    </a:lnTo>
                    <a:lnTo>
                      <a:pt x="81792" y="1133"/>
                    </a:lnTo>
                    <a:lnTo>
                      <a:pt x="81697" y="1039"/>
                    </a:lnTo>
                    <a:lnTo>
                      <a:pt x="81509" y="1227"/>
                    </a:lnTo>
                    <a:lnTo>
                      <a:pt x="81886" y="1227"/>
                    </a:lnTo>
                    <a:lnTo>
                      <a:pt x="82169" y="1039"/>
                    </a:lnTo>
                    <a:lnTo>
                      <a:pt x="82075" y="944"/>
                    </a:lnTo>
                    <a:close/>
                    <a:moveTo>
                      <a:pt x="44151" y="1510"/>
                    </a:moveTo>
                    <a:lnTo>
                      <a:pt x="43962" y="1605"/>
                    </a:lnTo>
                    <a:lnTo>
                      <a:pt x="44245" y="1605"/>
                    </a:lnTo>
                    <a:lnTo>
                      <a:pt x="44151" y="1510"/>
                    </a:lnTo>
                    <a:close/>
                    <a:moveTo>
                      <a:pt x="43019" y="1699"/>
                    </a:moveTo>
                    <a:lnTo>
                      <a:pt x="42830" y="1793"/>
                    </a:lnTo>
                    <a:lnTo>
                      <a:pt x="42956" y="1762"/>
                    </a:lnTo>
                    <a:lnTo>
                      <a:pt x="43019" y="1699"/>
                    </a:lnTo>
                    <a:close/>
                    <a:moveTo>
                      <a:pt x="13585" y="5472"/>
                    </a:move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680" y="5472"/>
                    </a:lnTo>
                    <a:close/>
                    <a:moveTo>
                      <a:pt x="15095" y="6321"/>
                    </a:moveTo>
                    <a:lnTo>
                      <a:pt x="14812" y="6416"/>
                    </a:lnTo>
                    <a:lnTo>
                      <a:pt x="14812" y="6321"/>
                    </a:lnTo>
                    <a:close/>
                    <a:moveTo>
                      <a:pt x="60547" y="39"/>
                    </a:moveTo>
                    <a:lnTo>
                      <a:pt x="60377" y="95"/>
                    </a:lnTo>
                    <a:lnTo>
                      <a:pt x="60471" y="190"/>
                    </a:lnTo>
                    <a:lnTo>
                      <a:pt x="60094" y="378"/>
                    </a:lnTo>
                    <a:lnTo>
                      <a:pt x="59811" y="473"/>
                    </a:lnTo>
                    <a:lnTo>
                      <a:pt x="59717" y="473"/>
                    </a:lnTo>
                    <a:lnTo>
                      <a:pt x="59622" y="378"/>
                    </a:lnTo>
                    <a:lnTo>
                      <a:pt x="59811" y="378"/>
                    </a:lnTo>
                    <a:lnTo>
                      <a:pt x="59811" y="284"/>
                    </a:lnTo>
                    <a:lnTo>
                      <a:pt x="59811" y="190"/>
                    </a:lnTo>
                    <a:lnTo>
                      <a:pt x="58962" y="190"/>
                    </a:lnTo>
                    <a:lnTo>
                      <a:pt x="58773" y="284"/>
                    </a:lnTo>
                    <a:lnTo>
                      <a:pt x="58396" y="473"/>
                    </a:lnTo>
                    <a:lnTo>
                      <a:pt x="58585" y="473"/>
                    </a:lnTo>
                    <a:lnTo>
                      <a:pt x="58396" y="661"/>
                    </a:lnTo>
                    <a:lnTo>
                      <a:pt x="58207" y="661"/>
                    </a:lnTo>
                    <a:lnTo>
                      <a:pt x="58302" y="567"/>
                    </a:lnTo>
                    <a:lnTo>
                      <a:pt x="58113" y="661"/>
                    </a:lnTo>
                    <a:lnTo>
                      <a:pt x="57924" y="661"/>
                    </a:lnTo>
                    <a:lnTo>
                      <a:pt x="57453" y="473"/>
                    </a:lnTo>
                    <a:lnTo>
                      <a:pt x="56981" y="284"/>
                    </a:lnTo>
                    <a:lnTo>
                      <a:pt x="56604" y="284"/>
                    </a:lnTo>
                    <a:lnTo>
                      <a:pt x="56604" y="473"/>
                    </a:lnTo>
                    <a:lnTo>
                      <a:pt x="56415" y="567"/>
                    </a:lnTo>
                    <a:lnTo>
                      <a:pt x="57075" y="473"/>
                    </a:lnTo>
                    <a:lnTo>
                      <a:pt x="56698" y="661"/>
                    </a:lnTo>
                    <a:lnTo>
                      <a:pt x="57170" y="567"/>
                    </a:lnTo>
                    <a:lnTo>
                      <a:pt x="57075" y="661"/>
                    </a:lnTo>
                    <a:lnTo>
                      <a:pt x="57075" y="756"/>
                    </a:lnTo>
                    <a:lnTo>
                      <a:pt x="56321" y="756"/>
                    </a:lnTo>
                    <a:lnTo>
                      <a:pt x="56226" y="567"/>
                    </a:lnTo>
                    <a:lnTo>
                      <a:pt x="56132" y="473"/>
                    </a:lnTo>
                    <a:lnTo>
                      <a:pt x="55849" y="473"/>
                    </a:lnTo>
                    <a:lnTo>
                      <a:pt x="55471" y="567"/>
                    </a:lnTo>
                    <a:lnTo>
                      <a:pt x="55000" y="661"/>
                    </a:lnTo>
                    <a:lnTo>
                      <a:pt x="55094" y="661"/>
                    </a:lnTo>
                    <a:lnTo>
                      <a:pt x="53868" y="850"/>
                    </a:lnTo>
                    <a:lnTo>
                      <a:pt x="52830" y="1039"/>
                    </a:lnTo>
                    <a:lnTo>
                      <a:pt x="52830" y="1039"/>
                    </a:lnTo>
                    <a:lnTo>
                      <a:pt x="52924" y="850"/>
                    </a:lnTo>
                    <a:lnTo>
                      <a:pt x="53019" y="756"/>
                    </a:lnTo>
                    <a:lnTo>
                      <a:pt x="53019" y="756"/>
                    </a:lnTo>
                    <a:lnTo>
                      <a:pt x="52358" y="944"/>
                    </a:lnTo>
                    <a:lnTo>
                      <a:pt x="51981" y="1039"/>
                    </a:lnTo>
                    <a:lnTo>
                      <a:pt x="51887" y="1133"/>
                    </a:lnTo>
                    <a:lnTo>
                      <a:pt x="51887" y="1227"/>
                    </a:lnTo>
                    <a:lnTo>
                      <a:pt x="51604" y="1039"/>
                    </a:lnTo>
                    <a:lnTo>
                      <a:pt x="50755" y="1039"/>
                    </a:lnTo>
                    <a:lnTo>
                      <a:pt x="50755" y="944"/>
                    </a:lnTo>
                    <a:lnTo>
                      <a:pt x="50755" y="850"/>
                    </a:lnTo>
                    <a:lnTo>
                      <a:pt x="50660" y="850"/>
                    </a:lnTo>
                    <a:lnTo>
                      <a:pt x="50660" y="1039"/>
                    </a:lnTo>
                    <a:lnTo>
                      <a:pt x="49623" y="1322"/>
                    </a:lnTo>
                    <a:lnTo>
                      <a:pt x="49151" y="1416"/>
                    </a:lnTo>
                    <a:lnTo>
                      <a:pt x="48679" y="1416"/>
                    </a:lnTo>
                    <a:lnTo>
                      <a:pt x="48679" y="1322"/>
                    </a:lnTo>
                    <a:lnTo>
                      <a:pt x="48773" y="1322"/>
                    </a:lnTo>
                    <a:lnTo>
                      <a:pt x="48585" y="1133"/>
                    </a:lnTo>
                    <a:lnTo>
                      <a:pt x="47547" y="1133"/>
                    </a:lnTo>
                    <a:lnTo>
                      <a:pt x="46981" y="1322"/>
                    </a:lnTo>
                    <a:lnTo>
                      <a:pt x="46038" y="1699"/>
                    </a:lnTo>
                    <a:lnTo>
                      <a:pt x="46038" y="1699"/>
                    </a:lnTo>
                    <a:lnTo>
                      <a:pt x="46132" y="1605"/>
                    </a:lnTo>
                    <a:lnTo>
                      <a:pt x="46038" y="1510"/>
                    </a:lnTo>
                    <a:lnTo>
                      <a:pt x="45755" y="1699"/>
                    </a:lnTo>
                    <a:lnTo>
                      <a:pt x="45660" y="1793"/>
                    </a:lnTo>
                    <a:lnTo>
                      <a:pt x="45566" y="1793"/>
                    </a:lnTo>
                    <a:lnTo>
                      <a:pt x="45472" y="1699"/>
                    </a:lnTo>
                    <a:lnTo>
                      <a:pt x="45472" y="1510"/>
                    </a:lnTo>
                    <a:lnTo>
                      <a:pt x="45755" y="1510"/>
                    </a:lnTo>
                    <a:lnTo>
                      <a:pt x="45566" y="1416"/>
                    </a:lnTo>
                    <a:lnTo>
                      <a:pt x="45189" y="1416"/>
                    </a:lnTo>
                    <a:lnTo>
                      <a:pt x="44245" y="1605"/>
                    </a:lnTo>
                    <a:lnTo>
                      <a:pt x="42736" y="2076"/>
                    </a:lnTo>
                    <a:lnTo>
                      <a:pt x="42736" y="2076"/>
                    </a:lnTo>
                    <a:lnTo>
                      <a:pt x="43113" y="1793"/>
                    </a:lnTo>
                    <a:lnTo>
                      <a:pt x="43491" y="1605"/>
                    </a:lnTo>
                    <a:lnTo>
                      <a:pt x="43208" y="1699"/>
                    </a:lnTo>
                    <a:lnTo>
                      <a:pt x="42956" y="1762"/>
                    </a:lnTo>
                    <a:lnTo>
                      <a:pt x="42924" y="1793"/>
                    </a:lnTo>
                    <a:lnTo>
                      <a:pt x="42453" y="1982"/>
                    </a:lnTo>
                    <a:lnTo>
                      <a:pt x="42075" y="1982"/>
                    </a:lnTo>
                    <a:lnTo>
                      <a:pt x="41981" y="1888"/>
                    </a:lnTo>
                    <a:lnTo>
                      <a:pt x="40377" y="1888"/>
                    </a:lnTo>
                    <a:lnTo>
                      <a:pt x="38962" y="1982"/>
                    </a:lnTo>
                    <a:lnTo>
                      <a:pt x="39057" y="2076"/>
                    </a:lnTo>
                    <a:lnTo>
                      <a:pt x="38962" y="2171"/>
                    </a:lnTo>
                    <a:lnTo>
                      <a:pt x="38679" y="2265"/>
                    </a:lnTo>
                    <a:lnTo>
                      <a:pt x="38774" y="2076"/>
                    </a:lnTo>
                    <a:lnTo>
                      <a:pt x="38679" y="2076"/>
                    </a:lnTo>
                    <a:lnTo>
                      <a:pt x="38585" y="2171"/>
                    </a:lnTo>
                    <a:lnTo>
                      <a:pt x="38491" y="2265"/>
                    </a:lnTo>
                    <a:lnTo>
                      <a:pt x="38302" y="2171"/>
                    </a:lnTo>
                    <a:lnTo>
                      <a:pt x="38208" y="1982"/>
                    </a:lnTo>
                    <a:lnTo>
                      <a:pt x="37453" y="1982"/>
                    </a:lnTo>
                    <a:lnTo>
                      <a:pt x="37736" y="2171"/>
                    </a:lnTo>
                    <a:lnTo>
                      <a:pt x="37264" y="2171"/>
                    </a:lnTo>
                    <a:lnTo>
                      <a:pt x="37076" y="2076"/>
                    </a:lnTo>
                    <a:lnTo>
                      <a:pt x="36793" y="2171"/>
                    </a:lnTo>
                    <a:lnTo>
                      <a:pt x="36887" y="1982"/>
                    </a:lnTo>
                    <a:lnTo>
                      <a:pt x="35943" y="2359"/>
                    </a:lnTo>
                    <a:lnTo>
                      <a:pt x="34906" y="2548"/>
                    </a:lnTo>
                    <a:lnTo>
                      <a:pt x="33868" y="2737"/>
                    </a:lnTo>
                    <a:lnTo>
                      <a:pt x="32925" y="2737"/>
                    </a:lnTo>
                    <a:lnTo>
                      <a:pt x="33113" y="2642"/>
                    </a:lnTo>
                    <a:lnTo>
                      <a:pt x="32830" y="2642"/>
                    </a:lnTo>
                    <a:lnTo>
                      <a:pt x="32547" y="2737"/>
                    </a:lnTo>
                    <a:lnTo>
                      <a:pt x="32076" y="2925"/>
                    </a:lnTo>
                    <a:lnTo>
                      <a:pt x="31321" y="2925"/>
                    </a:lnTo>
                    <a:lnTo>
                      <a:pt x="30472" y="3020"/>
                    </a:lnTo>
                    <a:lnTo>
                      <a:pt x="29623" y="3114"/>
                    </a:lnTo>
                    <a:lnTo>
                      <a:pt x="27736" y="3397"/>
                    </a:lnTo>
                    <a:lnTo>
                      <a:pt x="26698" y="3491"/>
                    </a:lnTo>
                    <a:lnTo>
                      <a:pt x="26415" y="3586"/>
                    </a:lnTo>
                    <a:lnTo>
                      <a:pt x="26321" y="3680"/>
                    </a:lnTo>
                    <a:lnTo>
                      <a:pt x="26132" y="3586"/>
                    </a:lnTo>
                    <a:lnTo>
                      <a:pt x="25944" y="3491"/>
                    </a:lnTo>
                    <a:lnTo>
                      <a:pt x="25755" y="3586"/>
                    </a:lnTo>
                    <a:lnTo>
                      <a:pt x="25661" y="3869"/>
                    </a:lnTo>
                    <a:lnTo>
                      <a:pt x="25189" y="3774"/>
                    </a:lnTo>
                    <a:lnTo>
                      <a:pt x="24623" y="3774"/>
                    </a:lnTo>
                    <a:lnTo>
                      <a:pt x="23491" y="3963"/>
                    </a:lnTo>
                    <a:lnTo>
                      <a:pt x="22642" y="4057"/>
                    </a:lnTo>
                    <a:lnTo>
                      <a:pt x="21793" y="4152"/>
                    </a:lnTo>
                    <a:lnTo>
                      <a:pt x="21887" y="4057"/>
                    </a:lnTo>
                    <a:lnTo>
                      <a:pt x="21698" y="4152"/>
                    </a:lnTo>
                    <a:lnTo>
                      <a:pt x="21510" y="4340"/>
                    </a:lnTo>
                    <a:lnTo>
                      <a:pt x="21415" y="4529"/>
                    </a:lnTo>
                    <a:lnTo>
                      <a:pt x="21227" y="4623"/>
                    </a:lnTo>
                    <a:lnTo>
                      <a:pt x="21132" y="4529"/>
                    </a:lnTo>
                    <a:lnTo>
                      <a:pt x="20944" y="4435"/>
                    </a:lnTo>
                    <a:lnTo>
                      <a:pt x="20378" y="4340"/>
                    </a:lnTo>
                    <a:lnTo>
                      <a:pt x="19906" y="4435"/>
                    </a:lnTo>
                    <a:lnTo>
                      <a:pt x="19529" y="4623"/>
                    </a:lnTo>
                    <a:lnTo>
                      <a:pt x="19434" y="4529"/>
                    </a:lnTo>
                    <a:lnTo>
                      <a:pt x="19340" y="4529"/>
                    </a:lnTo>
                    <a:lnTo>
                      <a:pt x="18868" y="4623"/>
                    </a:lnTo>
                    <a:lnTo>
                      <a:pt x="17925" y="5001"/>
                    </a:lnTo>
                    <a:lnTo>
                      <a:pt x="17925" y="4812"/>
                    </a:lnTo>
                    <a:lnTo>
                      <a:pt x="17736" y="5001"/>
                    </a:lnTo>
                    <a:lnTo>
                      <a:pt x="17548" y="5095"/>
                    </a:lnTo>
                    <a:lnTo>
                      <a:pt x="17359" y="5189"/>
                    </a:lnTo>
                    <a:lnTo>
                      <a:pt x="16887" y="5284"/>
                    </a:lnTo>
                    <a:lnTo>
                      <a:pt x="16982" y="5189"/>
                    </a:lnTo>
                    <a:lnTo>
                      <a:pt x="16982" y="5189"/>
                    </a:lnTo>
                    <a:lnTo>
                      <a:pt x="16321" y="5284"/>
                    </a:lnTo>
                    <a:lnTo>
                      <a:pt x="15755" y="5472"/>
                    </a:lnTo>
                    <a:lnTo>
                      <a:pt x="15189" y="5567"/>
                    </a:lnTo>
                    <a:lnTo>
                      <a:pt x="14623" y="5567"/>
                    </a:lnTo>
                    <a:lnTo>
                      <a:pt x="15283" y="5472"/>
                    </a:lnTo>
                    <a:lnTo>
                      <a:pt x="15189" y="5378"/>
                    </a:lnTo>
                    <a:lnTo>
                      <a:pt x="15095" y="5284"/>
                    </a:lnTo>
                    <a:lnTo>
                      <a:pt x="15095" y="5189"/>
                    </a:lnTo>
                    <a:lnTo>
                      <a:pt x="15095" y="5095"/>
                    </a:lnTo>
                    <a:lnTo>
                      <a:pt x="14906" y="5189"/>
                    </a:lnTo>
                    <a:lnTo>
                      <a:pt x="14529" y="5284"/>
                    </a:lnTo>
                    <a:lnTo>
                      <a:pt x="13680" y="5472"/>
                    </a:lnTo>
                    <a:lnTo>
                      <a:pt x="13680" y="5567"/>
                    </a:lnTo>
                    <a:lnTo>
                      <a:pt x="13585" y="5567"/>
                    </a:ln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397" y="5567"/>
                    </a:lnTo>
                    <a:lnTo>
                      <a:pt x="13208" y="5661"/>
                    </a:lnTo>
                    <a:lnTo>
                      <a:pt x="13302" y="5755"/>
                    </a:lnTo>
                    <a:lnTo>
                      <a:pt x="13585" y="5661"/>
                    </a:lnTo>
                    <a:lnTo>
                      <a:pt x="13868" y="5661"/>
                    </a:lnTo>
                    <a:lnTo>
                      <a:pt x="13585" y="5850"/>
                    </a:lnTo>
                    <a:lnTo>
                      <a:pt x="13302" y="5850"/>
                    </a:lnTo>
                    <a:lnTo>
                      <a:pt x="13019" y="5755"/>
                    </a:lnTo>
                    <a:lnTo>
                      <a:pt x="12736" y="5755"/>
                    </a:lnTo>
                    <a:lnTo>
                      <a:pt x="11133" y="6227"/>
                    </a:lnTo>
                    <a:lnTo>
                      <a:pt x="11038" y="6133"/>
                    </a:lnTo>
                    <a:lnTo>
                      <a:pt x="10472" y="6321"/>
                    </a:lnTo>
                    <a:lnTo>
                      <a:pt x="10001" y="6416"/>
                    </a:lnTo>
                    <a:lnTo>
                      <a:pt x="9434" y="6510"/>
                    </a:lnTo>
                    <a:lnTo>
                      <a:pt x="8680" y="6699"/>
                    </a:lnTo>
                    <a:lnTo>
                      <a:pt x="7642" y="6888"/>
                    </a:lnTo>
                    <a:lnTo>
                      <a:pt x="6416" y="7076"/>
                    </a:lnTo>
                    <a:lnTo>
                      <a:pt x="3963" y="7454"/>
                    </a:lnTo>
                    <a:lnTo>
                      <a:pt x="1604" y="7831"/>
                    </a:lnTo>
                    <a:lnTo>
                      <a:pt x="944" y="8020"/>
                    </a:lnTo>
                    <a:lnTo>
                      <a:pt x="567" y="7925"/>
                    </a:lnTo>
                    <a:lnTo>
                      <a:pt x="284" y="7831"/>
                    </a:lnTo>
                    <a:lnTo>
                      <a:pt x="189" y="7831"/>
                    </a:lnTo>
                    <a:lnTo>
                      <a:pt x="189" y="7925"/>
                    </a:lnTo>
                    <a:lnTo>
                      <a:pt x="189" y="8208"/>
                    </a:lnTo>
                    <a:lnTo>
                      <a:pt x="1" y="8397"/>
                    </a:lnTo>
                    <a:lnTo>
                      <a:pt x="1" y="8586"/>
                    </a:lnTo>
                    <a:lnTo>
                      <a:pt x="1" y="8680"/>
                    </a:lnTo>
                    <a:lnTo>
                      <a:pt x="95" y="8774"/>
                    </a:lnTo>
                    <a:lnTo>
                      <a:pt x="472" y="8869"/>
                    </a:lnTo>
                    <a:lnTo>
                      <a:pt x="755" y="8869"/>
                    </a:lnTo>
                    <a:lnTo>
                      <a:pt x="567" y="8963"/>
                    </a:lnTo>
                    <a:lnTo>
                      <a:pt x="755" y="8963"/>
                    </a:lnTo>
                    <a:lnTo>
                      <a:pt x="1038" y="8869"/>
                    </a:lnTo>
                    <a:lnTo>
                      <a:pt x="1416" y="8586"/>
                    </a:lnTo>
                    <a:lnTo>
                      <a:pt x="1416" y="8774"/>
                    </a:lnTo>
                    <a:lnTo>
                      <a:pt x="1510" y="8869"/>
                    </a:lnTo>
                    <a:lnTo>
                      <a:pt x="1699" y="8774"/>
                    </a:lnTo>
                    <a:lnTo>
                      <a:pt x="1793" y="8774"/>
                    </a:lnTo>
                    <a:lnTo>
                      <a:pt x="2265" y="8586"/>
                    </a:lnTo>
                    <a:lnTo>
                      <a:pt x="2642" y="8491"/>
                    </a:lnTo>
                    <a:lnTo>
                      <a:pt x="3397" y="8491"/>
                    </a:lnTo>
                    <a:lnTo>
                      <a:pt x="4152" y="8397"/>
                    </a:lnTo>
                    <a:lnTo>
                      <a:pt x="4623" y="8397"/>
                    </a:lnTo>
                    <a:lnTo>
                      <a:pt x="5001" y="8114"/>
                    </a:lnTo>
                    <a:lnTo>
                      <a:pt x="5001" y="8208"/>
                    </a:lnTo>
                    <a:lnTo>
                      <a:pt x="5284" y="8114"/>
                    </a:lnTo>
                    <a:lnTo>
                      <a:pt x="5850" y="7831"/>
                    </a:lnTo>
                    <a:lnTo>
                      <a:pt x="5944" y="7925"/>
                    </a:lnTo>
                    <a:lnTo>
                      <a:pt x="5850" y="8020"/>
                    </a:lnTo>
                    <a:lnTo>
                      <a:pt x="5850" y="8114"/>
                    </a:lnTo>
                    <a:lnTo>
                      <a:pt x="5944" y="8020"/>
                    </a:lnTo>
                    <a:lnTo>
                      <a:pt x="6416" y="7925"/>
                    </a:lnTo>
                    <a:lnTo>
                      <a:pt x="7170" y="7925"/>
                    </a:lnTo>
                    <a:lnTo>
                      <a:pt x="7170" y="8020"/>
                    </a:lnTo>
                    <a:lnTo>
                      <a:pt x="7076" y="8114"/>
                    </a:lnTo>
                    <a:lnTo>
                      <a:pt x="7265" y="8020"/>
                    </a:lnTo>
                    <a:lnTo>
                      <a:pt x="7359" y="7925"/>
                    </a:lnTo>
                    <a:lnTo>
                      <a:pt x="7359" y="7831"/>
                    </a:lnTo>
                    <a:lnTo>
                      <a:pt x="7548" y="8020"/>
                    </a:lnTo>
                    <a:lnTo>
                      <a:pt x="8397" y="7642"/>
                    </a:lnTo>
                    <a:lnTo>
                      <a:pt x="8963" y="7454"/>
                    </a:lnTo>
                    <a:lnTo>
                      <a:pt x="9151" y="7359"/>
                    </a:lnTo>
                    <a:lnTo>
                      <a:pt x="9246" y="7359"/>
                    </a:lnTo>
                    <a:lnTo>
                      <a:pt x="9151" y="7171"/>
                    </a:lnTo>
                    <a:lnTo>
                      <a:pt x="9246" y="7076"/>
                    </a:lnTo>
                    <a:lnTo>
                      <a:pt x="9340" y="7076"/>
                    </a:lnTo>
                    <a:lnTo>
                      <a:pt x="9340" y="7171"/>
                    </a:lnTo>
                    <a:lnTo>
                      <a:pt x="9434" y="7076"/>
                    </a:lnTo>
                    <a:lnTo>
                      <a:pt x="9529" y="7171"/>
                    </a:lnTo>
                    <a:lnTo>
                      <a:pt x="9434" y="7265"/>
                    </a:lnTo>
                    <a:lnTo>
                      <a:pt x="9340" y="7265"/>
                    </a:lnTo>
                    <a:lnTo>
                      <a:pt x="9340" y="7359"/>
                    </a:lnTo>
                    <a:lnTo>
                      <a:pt x="9717" y="7171"/>
                    </a:lnTo>
                    <a:lnTo>
                      <a:pt x="10095" y="7076"/>
                    </a:lnTo>
                    <a:lnTo>
                      <a:pt x="10095" y="7171"/>
                    </a:lnTo>
                    <a:lnTo>
                      <a:pt x="10001" y="7171"/>
                    </a:lnTo>
                    <a:lnTo>
                      <a:pt x="9906" y="7265"/>
                    </a:lnTo>
                    <a:lnTo>
                      <a:pt x="9906" y="7359"/>
                    </a:lnTo>
                    <a:lnTo>
                      <a:pt x="9623" y="7265"/>
                    </a:lnTo>
                    <a:lnTo>
                      <a:pt x="9717" y="7454"/>
                    </a:lnTo>
                    <a:lnTo>
                      <a:pt x="10850" y="7076"/>
                    </a:lnTo>
                    <a:lnTo>
                      <a:pt x="11038" y="7076"/>
                    </a:lnTo>
                    <a:lnTo>
                      <a:pt x="11133" y="7171"/>
                    </a:lnTo>
                    <a:lnTo>
                      <a:pt x="11321" y="7265"/>
                    </a:lnTo>
                    <a:lnTo>
                      <a:pt x="11416" y="7265"/>
                    </a:lnTo>
                    <a:lnTo>
                      <a:pt x="11604" y="7171"/>
                    </a:lnTo>
                    <a:lnTo>
                      <a:pt x="11793" y="6982"/>
                    </a:lnTo>
                    <a:lnTo>
                      <a:pt x="11887" y="6888"/>
                    </a:lnTo>
                    <a:lnTo>
                      <a:pt x="12170" y="6888"/>
                    </a:lnTo>
                    <a:lnTo>
                      <a:pt x="12076" y="7076"/>
                    </a:lnTo>
                    <a:lnTo>
                      <a:pt x="12265" y="7076"/>
                    </a:lnTo>
                    <a:lnTo>
                      <a:pt x="12359" y="6888"/>
                    </a:lnTo>
                    <a:lnTo>
                      <a:pt x="12548" y="6793"/>
                    </a:lnTo>
                    <a:lnTo>
                      <a:pt x="12736" y="6793"/>
                    </a:lnTo>
                    <a:lnTo>
                      <a:pt x="12453" y="6982"/>
                    </a:lnTo>
                    <a:lnTo>
                      <a:pt x="12925" y="6982"/>
                    </a:lnTo>
                    <a:lnTo>
                      <a:pt x="13491" y="6888"/>
                    </a:lnTo>
                    <a:lnTo>
                      <a:pt x="14434" y="6605"/>
                    </a:lnTo>
                    <a:lnTo>
                      <a:pt x="15849" y="6510"/>
                    </a:lnTo>
                    <a:lnTo>
                      <a:pt x="16510" y="6416"/>
                    </a:lnTo>
                    <a:lnTo>
                      <a:pt x="16982" y="6227"/>
                    </a:lnTo>
                    <a:lnTo>
                      <a:pt x="17831" y="6038"/>
                    </a:lnTo>
                    <a:lnTo>
                      <a:pt x="18680" y="6038"/>
                    </a:lnTo>
                    <a:lnTo>
                      <a:pt x="19057" y="5850"/>
                    </a:lnTo>
                    <a:lnTo>
                      <a:pt x="19340" y="5755"/>
                    </a:lnTo>
                    <a:lnTo>
                      <a:pt x="20472" y="5661"/>
                    </a:lnTo>
                    <a:lnTo>
                      <a:pt x="21604" y="5567"/>
                    </a:lnTo>
                    <a:lnTo>
                      <a:pt x="22736" y="5378"/>
                    </a:lnTo>
                    <a:lnTo>
                      <a:pt x="23774" y="5095"/>
                    </a:lnTo>
                    <a:lnTo>
                      <a:pt x="23774" y="5284"/>
                    </a:lnTo>
                    <a:lnTo>
                      <a:pt x="24151" y="5189"/>
                    </a:lnTo>
                    <a:lnTo>
                      <a:pt x="24246" y="5189"/>
                    </a:lnTo>
                    <a:lnTo>
                      <a:pt x="24246" y="5095"/>
                    </a:lnTo>
                    <a:lnTo>
                      <a:pt x="24623" y="5001"/>
                    </a:lnTo>
                    <a:lnTo>
                      <a:pt x="25000" y="5095"/>
                    </a:lnTo>
                    <a:lnTo>
                      <a:pt x="25378" y="5095"/>
                    </a:lnTo>
                    <a:lnTo>
                      <a:pt x="25755" y="4906"/>
                    </a:lnTo>
                    <a:lnTo>
                      <a:pt x="25755" y="5095"/>
                    </a:lnTo>
                    <a:lnTo>
                      <a:pt x="25849" y="5001"/>
                    </a:lnTo>
                    <a:lnTo>
                      <a:pt x="26132" y="4906"/>
                    </a:lnTo>
                    <a:lnTo>
                      <a:pt x="27264" y="4906"/>
                    </a:lnTo>
                    <a:lnTo>
                      <a:pt x="28491" y="4718"/>
                    </a:lnTo>
                    <a:lnTo>
                      <a:pt x="28302" y="4529"/>
                    </a:lnTo>
                    <a:lnTo>
                      <a:pt x="28491" y="4435"/>
                    </a:lnTo>
                    <a:lnTo>
                      <a:pt x="28585" y="4340"/>
                    </a:lnTo>
                    <a:lnTo>
                      <a:pt x="28774" y="4529"/>
                    </a:lnTo>
                    <a:lnTo>
                      <a:pt x="28679" y="4623"/>
                    </a:lnTo>
                    <a:lnTo>
                      <a:pt x="29717" y="4623"/>
                    </a:lnTo>
                    <a:lnTo>
                      <a:pt x="30189" y="4529"/>
                    </a:lnTo>
                    <a:lnTo>
                      <a:pt x="31510" y="4246"/>
                    </a:lnTo>
                    <a:lnTo>
                      <a:pt x="32076" y="4057"/>
                    </a:lnTo>
                    <a:lnTo>
                      <a:pt x="32547" y="3869"/>
                    </a:lnTo>
                    <a:lnTo>
                      <a:pt x="32642" y="3963"/>
                    </a:lnTo>
                    <a:lnTo>
                      <a:pt x="32830" y="4057"/>
                    </a:lnTo>
                    <a:lnTo>
                      <a:pt x="33019" y="4057"/>
                    </a:lnTo>
                    <a:lnTo>
                      <a:pt x="33679" y="3869"/>
                    </a:lnTo>
                    <a:lnTo>
                      <a:pt x="33962" y="3586"/>
                    </a:lnTo>
                    <a:lnTo>
                      <a:pt x="34623" y="3586"/>
                    </a:lnTo>
                    <a:lnTo>
                      <a:pt x="35660" y="3491"/>
                    </a:lnTo>
                    <a:lnTo>
                      <a:pt x="37170" y="3586"/>
                    </a:lnTo>
                    <a:lnTo>
                      <a:pt x="37547" y="3397"/>
                    </a:lnTo>
                    <a:lnTo>
                      <a:pt x="38019" y="3303"/>
                    </a:lnTo>
                    <a:lnTo>
                      <a:pt x="39151" y="3208"/>
                    </a:lnTo>
                    <a:lnTo>
                      <a:pt x="41038" y="3208"/>
                    </a:lnTo>
                    <a:lnTo>
                      <a:pt x="41038" y="3114"/>
                    </a:lnTo>
                    <a:lnTo>
                      <a:pt x="41226" y="3020"/>
                    </a:lnTo>
                    <a:lnTo>
                      <a:pt x="41981" y="2925"/>
                    </a:lnTo>
                    <a:lnTo>
                      <a:pt x="44811" y="2925"/>
                    </a:lnTo>
                    <a:lnTo>
                      <a:pt x="45000" y="2831"/>
                    </a:lnTo>
                    <a:lnTo>
                      <a:pt x="45189" y="2642"/>
                    </a:lnTo>
                    <a:lnTo>
                      <a:pt x="45283" y="2548"/>
                    </a:lnTo>
                    <a:lnTo>
                      <a:pt x="45566" y="2548"/>
                    </a:lnTo>
                    <a:lnTo>
                      <a:pt x="45472" y="2737"/>
                    </a:lnTo>
                    <a:lnTo>
                      <a:pt x="45472" y="2737"/>
                    </a:lnTo>
                    <a:lnTo>
                      <a:pt x="46132" y="2548"/>
                    </a:lnTo>
                    <a:lnTo>
                      <a:pt x="46887" y="2548"/>
                    </a:lnTo>
                    <a:lnTo>
                      <a:pt x="47547" y="2454"/>
                    </a:lnTo>
                    <a:lnTo>
                      <a:pt x="48207" y="2265"/>
                    </a:lnTo>
                    <a:lnTo>
                      <a:pt x="48302" y="2359"/>
                    </a:lnTo>
                    <a:lnTo>
                      <a:pt x="49434" y="2359"/>
                    </a:lnTo>
                    <a:lnTo>
                      <a:pt x="49717" y="2265"/>
                    </a:lnTo>
                    <a:lnTo>
                      <a:pt x="50094" y="2171"/>
                    </a:lnTo>
                    <a:lnTo>
                      <a:pt x="50755" y="2076"/>
                    </a:lnTo>
                    <a:lnTo>
                      <a:pt x="52170" y="1982"/>
                    </a:lnTo>
                    <a:lnTo>
                      <a:pt x="54056" y="1793"/>
                    </a:lnTo>
                    <a:lnTo>
                      <a:pt x="56132" y="1510"/>
                    </a:lnTo>
                    <a:lnTo>
                      <a:pt x="56037" y="1605"/>
                    </a:lnTo>
                    <a:lnTo>
                      <a:pt x="55943" y="1699"/>
                    </a:lnTo>
                    <a:lnTo>
                      <a:pt x="55754" y="1699"/>
                    </a:lnTo>
                    <a:lnTo>
                      <a:pt x="55471" y="1793"/>
                    </a:lnTo>
                    <a:lnTo>
                      <a:pt x="55377" y="1888"/>
                    </a:lnTo>
                    <a:lnTo>
                      <a:pt x="56415" y="1605"/>
                    </a:lnTo>
                    <a:lnTo>
                      <a:pt x="56887" y="1510"/>
                    </a:lnTo>
                    <a:lnTo>
                      <a:pt x="56981" y="1605"/>
                    </a:lnTo>
                    <a:lnTo>
                      <a:pt x="56887" y="1699"/>
                    </a:lnTo>
                    <a:lnTo>
                      <a:pt x="57358" y="1605"/>
                    </a:lnTo>
                    <a:lnTo>
                      <a:pt x="57736" y="1605"/>
                    </a:lnTo>
                    <a:lnTo>
                      <a:pt x="58207" y="1510"/>
                    </a:lnTo>
                    <a:lnTo>
                      <a:pt x="58679" y="1510"/>
                    </a:lnTo>
                    <a:lnTo>
                      <a:pt x="58773" y="1416"/>
                    </a:lnTo>
                    <a:lnTo>
                      <a:pt x="58868" y="1322"/>
                    </a:lnTo>
                    <a:lnTo>
                      <a:pt x="59056" y="1133"/>
                    </a:lnTo>
                    <a:lnTo>
                      <a:pt x="59151" y="1227"/>
                    </a:lnTo>
                    <a:lnTo>
                      <a:pt x="59339" y="1227"/>
                    </a:lnTo>
                    <a:lnTo>
                      <a:pt x="59434" y="1322"/>
                    </a:lnTo>
                    <a:lnTo>
                      <a:pt x="59339" y="1510"/>
                    </a:lnTo>
                    <a:lnTo>
                      <a:pt x="59811" y="1416"/>
                    </a:lnTo>
                    <a:lnTo>
                      <a:pt x="60000" y="1322"/>
                    </a:lnTo>
                    <a:lnTo>
                      <a:pt x="60094" y="1416"/>
                    </a:lnTo>
                    <a:lnTo>
                      <a:pt x="60377" y="1322"/>
                    </a:lnTo>
                    <a:lnTo>
                      <a:pt x="60660" y="1227"/>
                    </a:lnTo>
                    <a:lnTo>
                      <a:pt x="61320" y="1133"/>
                    </a:lnTo>
                    <a:lnTo>
                      <a:pt x="61981" y="1227"/>
                    </a:lnTo>
                    <a:lnTo>
                      <a:pt x="62641" y="1227"/>
                    </a:lnTo>
                    <a:lnTo>
                      <a:pt x="62547" y="1133"/>
                    </a:lnTo>
                    <a:lnTo>
                      <a:pt x="63207" y="1039"/>
                    </a:lnTo>
                    <a:lnTo>
                      <a:pt x="63019" y="1133"/>
                    </a:lnTo>
                    <a:lnTo>
                      <a:pt x="63585" y="1133"/>
                    </a:lnTo>
                    <a:lnTo>
                      <a:pt x="63302" y="1039"/>
                    </a:lnTo>
                    <a:lnTo>
                      <a:pt x="63773" y="850"/>
                    </a:lnTo>
                    <a:lnTo>
                      <a:pt x="64151" y="756"/>
                    </a:lnTo>
                    <a:lnTo>
                      <a:pt x="64434" y="850"/>
                    </a:lnTo>
                    <a:lnTo>
                      <a:pt x="64434" y="1133"/>
                    </a:lnTo>
                    <a:lnTo>
                      <a:pt x="65283" y="850"/>
                    </a:lnTo>
                    <a:lnTo>
                      <a:pt x="65283" y="944"/>
                    </a:lnTo>
                    <a:lnTo>
                      <a:pt x="65471" y="944"/>
                    </a:lnTo>
                    <a:lnTo>
                      <a:pt x="65566" y="850"/>
                    </a:lnTo>
                    <a:lnTo>
                      <a:pt x="65754" y="944"/>
                    </a:lnTo>
                    <a:lnTo>
                      <a:pt x="66132" y="850"/>
                    </a:lnTo>
                    <a:lnTo>
                      <a:pt x="66981" y="850"/>
                    </a:lnTo>
                    <a:lnTo>
                      <a:pt x="66981" y="944"/>
                    </a:lnTo>
                    <a:lnTo>
                      <a:pt x="66886" y="1039"/>
                    </a:lnTo>
                    <a:lnTo>
                      <a:pt x="66792" y="1039"/>
                    </a:lnTo>
                    <a:lnTo>
                      <a:pt x="66792" y="1133"/>
                    </a:lnTo>
                    <a:lnTo>
                      <a:pt x="67641" y="944"/>
                    </a:lnTo>
                    <a:lnTo>
                      <a:pt x="68113" y="850"/>
                    </a:lnTo>
                    <a:lnTo>
                      <a:pt x="68584" y="850"/>
                    </a:lnTo>
                    <a:lnTo>
                      <a:pt x="68773" y="944"/>
                    </a:lnTo>
                    <a:lnTo>
                      <a:pt x="68962" y="944"/>
                    </a:lnTo>
                    <a:lnTo>
                      <a:pt x="69150" y="850"/>
                    </a:lnTo>
                    <a:lnTo>
                      <a:pt x="70849" y="944"/>
                    </a:lnTo>
                    <a:lnTo>
                      <a:pt x="71509" y="850"/>
                    </a:lnTo>
                    <a:lnTo>
                      <a:pt x="72169" y="756"/>
                    </a:lnTo>
                    <a:lnTo>
                      <a:pt x="73207" y="756"/>
                    </a:lnTo>
                    <a:lnTo>
                      <a:pt x="73584" y="944"/>
                    </a:lnTo>
                    <a:lnTo>
                      <a:pt x="73962" y="944"/>
                    </a:lnTo>
                    <a:lnTo>
                      <a:pt x="73773" y="756"/>
                    </a:lnTo>
                    <a:lnTo>
                      <a:pt x="74056" y="567"/>
                    </a:lnTo>
                    <a:lnTo>
                      <a:pt x="74150" y="567"/>
                    </a:lnTo>
                    <a:lnTo>
                      <a:pt x="74150" y="756"/>
                    </a:lnTo>
                    <a:lnTo>
                      <a:pt x="74339" y="850"/>
                    </a:lnTo>
                    <a:lnTo>
                      <a:pt x="74433" y="756"/>
                    </a:lnTo>
                    <a:lnTo>
                      <a:pt x="74716" y="661"/>
                    </a:lnTo>
                    <a:lnTo>
                      <a:pt x="75188" y="661"/>
                    </a:lnTo>
                    <a:lnTo>
                      <a:pt x="75188" y="756"/>
                    </a:lnTo>
                    <a:lnTo>
                      <a:pt x="74999" y="850"/>
                    </a:lnTo>
                    <a:lnTo>
                      <a:pt x="75377" y="756"/>
                    </a:lnTo>
                    <a:lnTo>
                      <a:pt x="75754" y="756"/>
                    </a:lnTo>
                    <a:lnTo>
                      <a:pt x="75471" y="850"/>
                    </a:lnTo>
                    <a:lnTo>
                      <a:pt x="75565" y="944"/>
                    </a:lnTo>
                    <a:lnTo>
                      <a:pt x="76226" y="1039"/>
                    </a:lnTo>
                    <a:lnTo>
                      <a:pt x="76320" y="850"/>
                    </a:lnTo>
                    <a:lnTo>
                      <a:pt x="76509" y="850"/>
                    </a:lnTo>
                    <a:lnTo>
                      <a:pt x="76792" y="756"/>
                    </a:lnTo>
                    <a:lnTo>
                      <a:pt x="77075" y="661"/>
                    </a:lnTo>
                    <a:lnTo>
                      <a:pt x="76886" y="850"/>
                    </a:lnTo>
                    <a:lnTo>
                      <a:pt x="76981" y="944"/>
                    </a:lnTo>
                    <a:lnTo>
                      <a:pt x="77264" y="1039"/>
                    </a:lnTo>
                    <a:lnTo>
                      <a:pt x="77547" y="1133"/>
                    </a:lnTo>
                    <a:lnTo>
                      <a:pt x="77924" y="1227"/>
                    </a:lnTo>
                    <a:lnTo>
                      <a:pt x="78018" y="1133"/>
                    </a:lnTo>
                    <a:lnTo>
                      <a:pt x="77924" y="1039"/>
                    </a:lnTo>
                    <a:lnTo>
                      <a:pt x="78207" y="944"/>
                    </a:lnTo>
                    <a:lnTo>
                      <a:pt x="78490" y="1039"/>
                    </a:lnTo>
                    <a:lnTo>
                      <a:pt x="78773" y="1039"/>
                    </a:lnTo>
                    <a:lnTo>
                      <a:pt x="79056" y="1133"/>
                    </a:lnTo>
                    <a:lnTo>
                      <a:pt x="79716" y="944"/>
                    </a:lnTo>
                    <a:lnTo>
                      <a:pt x="80282" y="756"/>
                    </a:lnTo>
                    <a:lnTo>
                      <a:pt x="80282" y="850"/>
                    </a:lnTo>
                    <a:lnTo>
                      <a:pt x="80188" y="944"/>
                    </a:lnTo>
                    <a:lnTo>
                      <a:pt x="80848" y="1039"/>
                    </a:lnTo>
                    <a:lnTo>
                      <a:pt x="81131" y="1039"/>
                    </a:lnTo>
                    <a:lnTo>
                      <a:pt x="81131" y="1133"/>
                    </a:lnTo>
                    <a:lnTo>
                      <a:pt x="81037" y="1227"/>
                    </a:lnTo>
                    <a:lnTo>
                      <a:pt x="81697" y="1039"/>
                    </a:lnTo>
                    <a:lnTo>
                      <a:pt x="81886" y="944"/>
                    </a:lnTo>
                    <a:lnTo>
                      <a:pt x="81792" y="850"/>
                    </a:lnTo>
                    <a:lnTo>
                      <a:pt x="81414" y="850"/>
                    </a:lnTo>
                    <a:lnTo>
                      <a:pt x="80943" y="944"/>
                    </a:lnTo>
                    <a:lnTo>
                      <a:pt x="81037" y="756"/>
                    </a:lnTo>
                    <a:lnTo>
                      <a:pt x="80754" y="944"/>
                    </a:lnTo>
                    <a:lnTo>
                      <a:pt x="80660" y="756"/>
                    </a:lnTo>
                    <a:lnTo>
                      <a:pt x="80754" y="661"/>
                    </a:lnTo>
                    <a:lnTo>
                      <a:pt x="80188" y="661"/>
                    </a:lnTo>
                    <a:lnTo>
                      <a:pt x="80188" y="567"/>
                    </a:lnTo>
                    <a:lnTo>
                      <a:pt x="80282" y="567"/>
                    </a:lnTo>
                    <a:lnTo>
                      <a:pt x="79528" y="473"/>
                    </a:lnTo>
                    <a:lnTo>
                      <a:pt x="79339" y="567"/>
                    </a:lnTo>
                    <a:lnTo>
                      <a:pt x="79245" y="567"/>
                    </a:lnTo>
                    <a:lnTo>
                      <a:pt x="79245" y="661"/>
                    </a:lnTo>
                    <a:lnTo>
                      <a:pt x="79056" y="850"/>
                    </a:lnTo>
                    <a:lnTo>
                      <a:pt x="78867" y="378"/>
                    </a:lnTo>
                    <a:lnTo>
                      <a:pt x="78679" y="473"/>
                    </a:lnTo>
                    <a:lnTo>
                      <a:pt x="78396" y="567"/>
                    </a:lnTo>
                    <a:lnTo>
                      <a:pt x="78018" y="661"/>
                    </a:lnTo>
                    <a:lnTo>
                      <a:pt x="77924" y="661"/>
                    </a:lnTo>
                    <a:lnTo>
                      <a:pt x="77830" y="567"/>
                    </a:lnTo>
                    <a:lnTo>
                      <a:pt x="77075" y="567"/>
                    </a:lnTo>
                    <a:lnTo>
                      <a:pt x="77264" y="473"/>
                    </a:lnTo>
                    <a:lnTo>
                      <a:pt x="77169" y="284"/>
                    </a:lnTo>
                    <a:lnTo>
                      <a:pt x="76981" y="378"/>
                    </a:lnTo>
                    <a:lnTo>
                      <a:pt x="76792" y="473"/>
                    </a:lnTo>
                    <a:lnTo>
                      <a:pt x="76037" y="473"/>
                    </a:lnTo>
                    <a:lnTo>
                      <a:pt x="74716" y="190"/>
                    </a:lnTo>
                    <a:lnTo>
                      <a:pt x="74433" y="378"/>
                    </a:lnTo>
                    <a:lnTo>
                      <a:pt x="74056" y="378"/>
                    </a:lnTo>
                    <a:lnTo>
                      <a:pt x="74150" y="190"/>
                    </a:lnTo>
                    <a:lnTo>
                      <a:pt x="74056" y="190"/>
                    </a:lnTo>
                    <a:lnTo>
                      <a:pt x="73773" y="284"/>
                    </a:lnTo>
                    <a:lnTo>
                      <a:pt x="73773" y="95"/>
                    </a:lnTo>
                    <a:lnTo>
                      <a:pt x="73301" y="190"/>
                    </a:lnTo>
                    <a:lnTo>
                      <a:pt x="72830" y="190"/>
                    </a:lnTo>
                    <a:lnTo>
                      <a:pt x="72830" y="378"/>
                    </a:lnTo>
                    <a:lnTo>
                      <a:pt x="72924" y="473"/>
                    </a:lnTo>
                    <a:lnTo>
                      <a:pt x="72924" y="567"/>
                    </a:lnTo>
                    <a:lnTo>
                      <a:pt x="72735" y="661"/>
                    </a:lnTo>
                    <a:lnTo>
                      <a:pt x="72735" y="567"/>
                    </a:lnTo>
                    <a:lnTo>
                      <a:pt x="72547" y="473"/>
                    </a:lnTo>
                    <a:lnTo>
                      <a:pt x="72452" y="378"/>
                    </a:lnTo>
                    <a:lnTo>
                      <a:pt x="72641" y="284"/>
                    </a:lnTo>
                    <a:lnTo>
                      <a:pt x="71603" y="284"/>
                    </a:lnTo>
                    <a:lnTo>
                      <a:pt x="70849" y="190"/>
                    </a:lnTo>
                    <a:lnTo>
                      <a:pt x="70660" y="284"/>
                    </a:lnTo>
                    <a:lnTo>
                      <a:pt x="69905" y="473"/>
                    </a:lnTo>
                    <a:lnTo>
                      <a:pt x="69056" y="473"/>
                    </a:lnTo>
                    <a:lnTo>
                      <a:pt x="68207" y="378"/>
                    </a:lnTo>
                    <a:lnTo>
                      <a:pt x="67547" y="284"/>
                    </a:lnTo>
                    <a:lnTo>
                      <a:pt x="67641" y="190"/>
                    </a:lnTo>
                    <a:lnTo>
                      <a:pt x="67735" y="190"/>
                    </a:lnTo>
                    <a:lnTo>
                      <a:pt x="67169" y="95"/>
                    </a:lnTo>
                    <a:lnTo>
                      <a:pt x="66698" y="95"/>
                    </a:lnTo>
                    <a:lnTo>
                      <a:pt x="66886" y="190"/>
                    </a:lnTo>
                    <a:lnTo>
                      <a:pt x="65283" y="190"/>
                    </a:lnTo>
                    <a:lnTo>
                      <a:pt x="64905" y="95"/>
                    </a:lnTo>
                    <a:lnTo>
                      <a:pt x="64905" y="190"/>
                    </a:lnTo>
                    <a:lnTo>
                      <a:pt x="65000" y="190"/>
                    </a:lnTo>
                    <a:lnTo>
                      <a:pt x="65094" y="284"/>
                    </a:lnTo>
                    <a:lnTo>
                      <a:pt x="65094" y="378"/>
                    </a:lnTo>
                    <a:lnTo>
                      <a:pt x="64528" y="284"/>
                    </a:lnTo>
                    <a:lnTo>
                      <a:pt x="63962" y="190"/>
                    </a:lnTo>
                    <a:lnTo>
                      <a:pt x="63773" y="284"/>
                    </a:lnTo>
                    <a:lnTo>
                      <a:pt x="63585" y="473"/>
                    </a:lnTo>
                    <a:lnTo>
                      <a:pt x="63396" y="567"/>
                    </a:lnTo>
                    <a:lnTo>
                      <a:pt x="63302" y="567"/>
                    </a:lnTo>
                    <a:lnTo>
                      <a:pt x="63207" y="473"/>
                    </a:lnTo>
                    <a:lnTo>
                      <a:pt x="63207" y="284"/>
                    </a:lnTo>
                    <a:lnTo>
                      <a:pt x="63396" y="284"/>
                    </a:lnTo>
                    <a:lnTo>
                      <a:pt x="63490" y="190"/>
                    </a:lnTo>
                    <a:lnTo>
                      <a:pt x="63113" y="190"/>
                    </a:lnTo>
                    <a:lnTo>
                      <a:pt x="61981" y="284"/>
                    </a:lnTo>
                    <a:lnTo>
                      <a:pt x="61320" y="284"/>
                    </a:lnTo>
                    <a:lnTo>
                      <a:pt x="61226" y="190"/>
                    </a:lnTo>
                    <a:lnTo>
                      <a:pt x="61320" y="95"/>
                    </a:lnTo>
                    <a:lnTo>
                      <a:pt x="60849" y="190"/>
                    </a:lnTo>
                    <a:lnTo>
                      <a:pt x="60547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2202700" y="1204225"/>
                <a:ext cx="176900" cy="176900"/>
              </a:xfrm>
              <a:custGeom>
                <a:rect b="b" l="l" r="r" t="t"/>
                <a:pathLst>
                  <a:path extrusionOk="0" h="7076" w="7076">
                    <a:moveTo>
                      <a:pt x="2548" y="1132"/>
                    </a:moveTo>
                    <a:lnTo>
                      <a:pt x="2548" y="1132"/>
                    </a:lnTo>
                    <a:lnTo>
                      <a:pt x="2548" y="1132"/>
                    </a:lnTo>
                    <a:close/>
                    <a:moveTo>
                      <a:pt x="2170" y="1132"/>
                    </a:moveTo>
                    <a:lnTo>
                      <a:pt x="2170" y="1227"/>
                    </a:lnTo>
                    <a:lnTo>
                      <a:pt x="2265" y="1132"/>
                    </a:lnTo>
                    <a:close/>
                    <a:moveTo>
                      <a:pt x="2076" y="1227"/>
                    </a:moveTo>
                    <a:lnTo>
                      <a:pt x="2076" y="1227"/>
                    </a:lnTo>
                    <a:lnTo>
                      <a:pt x="2076" y="1227"/>
                    </a:lnTo>
                    <a:close/>
                    <a:moveTo>
                      <a:pt x="472" y="1604"/>
                    </a:moveTo>
                    <a:lnTo>
                      <a:pt x="378" y="1698"/>
                    </a:ln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04"/>
                    </a:lnTo>
                    <a:close/>
                    <a:moveTo>
                      <a:pt x="567" y="1604"/>
                    </a:move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98"/>
                    </a:lnTo>
                    <a:lnTo>
                      <a:pt x="567" y="1604"/>
                    </a:lnTo>
                    <a:close/>
                    <a:moveTo>
                      <a:pt x="6038" y="3680"/>
                    </a:moveTo>
                    <a:lnTo>
                      <a:pt x="6015" y="3703"/>
                    </a:lnTo>
                    <a:lnTo>
                      <a:pt x="6015" y="3703"/>
                    </a:lnTo>
                    <a:lnTo>
                      <a:pt x="6227" y="3774"/>
                    </a:lnTo>
                    <a:lnTo>
                      <a:pt x="6038" y="3680"/>
                    </a:lnTo>
                    <a:close/>
                    <a:moveTo>
                      <a:pt x="850" y="0"/>
                    </a:moveTo>
                    <a:lnTo>
                      <a:pt x="378" y="378"/>
                    </a:lnTo>
                    <a:lnTo>
                      <a:pt x="1" y="755"/>
                    </a:lnTo>
                    <a:lnTo>
                      <a:pt x="95" y="849"/>
                    </a:lnTo>
                    <a:lnTo>
                      <a:pt x="189" y="1038"/>
                    </a:lnTo>
                    <a:lnTo>
                      <a:pt x="284" y="1132"/>
                    </a:lnTo>
                    <a:lnTo>
                      <a:pt x="378" y="1227"/>
                    </a:lnTo>
                    <a:lnTo>
                      <a:pt x="472" y="1227"/>
                    </a:lnTo>
                    <a:lnTo>
                      <a:pt x="755" y="1132"/>
                    </a:lnTo>
                    <a:lnTo>
                      <a:pt x="755" y="1132"/>
                    </a:lnTo>
                    <a:lnTo>
                      <a:pt x="472" y="1415"/>
                    </a:lnTo>
                    <a:lnTo>
                      <a:pt x="661" y="1415"/>
                    </a:lnTo>
                    <a:lnTo>
                      <a:pt x="567" y="1604"/>
                    </a:lnTo>
                    <a:lnTo>
                      <a:pt x="567" y="1604"/>
                    </a:lnTo>
                    <a:lnTo>
                      <a:pt x="1227" y="1415"/>
                    </a:lnTo>
                    <a:lnTo>
                      <a:pt x="1038" y="1604"/>
                    </a:lnTo>
                    <a:lnTo>
                      <a:pt x="850" y="1887"/>
                    </a:lnTo>
                    <a:lnTo>
                      <a:pt x="1321" y="2264"/>
                    </a:lnTo>
                    <a:lnTo>
                      <a:pt x="2548" y="3114"/>
                    </a:lnTo>
                    <a:lnTo>
                      <a:pt x="3963" y="4057"/>
                    </a:lnTo>
                    <a:lnTo>
                      <a:pt x="4529" y="4340"/>
                    </a:lnTo>
                    <a:lnTo>
                      <a:pt x="4812" y="4340"/>
                    </a:lnTo>
                    <a:lnTo>
                      <a:pt x="4718" y="4434"/>
                    </a:lnTo>
                    <a:lnTo>
                      <a:pt x="4718" y="4529"/>
                    </a:lnTo>
                    <a:lnTo>
                      <a:pt x="5001" y="4717"/>
                    </a:lnTo>
                    <a:lnTo>
                      <a:pt x="5001" y="4717"/>
                    </a:lnTo>
                    <a:lnTo>
                      <a:pt x="4812" y="4623"/>
                    </a:lnTo>
                    <a:lnTo>
                      <a:pt x="4906" y="4812"/>
                    </a:lnTo>
                    <a:lnTo>
                      <a:pt x="5189" y="5000"/>
                    </a:lnTo>
                    <a:lnTo>
                      <a:pt x="5189" y="5000"/>
                    </a:lnTo>
                    <a:lnTo>
                      <a:pt x="5001" y="4906"/>
                    </a:lnTo>
                    <a:lnTo>
                      <a:pt x="4718" y="4812"/>
                    </a:lnTo>
                    <a:lnTo>
                      <a:pt x="4812" y="4812"/>
                    </a:lnTo>
                    <a:lnTo>
                      <a:pt x="4623" y="4717"/>
                    </a:lnTo>
                    <a:lnTo>
                      <a:pt x="4246" y="4717"/>
                    </a:lnTo>
                    <a:lnTo>
                      <a:pt x="4246" y="4623"/>
                    </a:lnTo>
                    <a:lnTo>
                      <a:pt x="4057" y="4812"/>
                    </a:lnTo>
                    <a:lnTo>
                      <a:pt x="3963" y="5095"/>
                    </a:lnTo>
                    <a:lnTo>
                      <a:pt x="4151" y="4906"/>
                    </a:lnTo>
                    <a:lnTo>
                      <a:pt x="4623" y="4906"/>
                    </a:lnTo>
                    <a:lnTo>
                      <a:pt x="4529" y="5000"/>
                    </a:lnTo>
                    <a:lnTo>
                      <a:pt x="4529" y="5189"/>
                    </a:lnTo>
                    <a:lnTo>
                      <a:pt x="4623" y="5378"/>
                    </a:lnTo>
                    <a:lnTo>
                      <a:pt x="4340" y="5472"/>
                    </a:lnTo>
                    <a:lnTo>
                      <a:pt x="3963" y="5755"/>
                    </a:lnTo>
                    <a:lnTo>
                      <a:pt x="3585" y="6132"/>
                    </a:lnTo>
                    <a:lnTo>
                      <a:pt x="3491" y="6321"/>
                    </a:lnTo>
                    <a:lnTo>
                      <a:pt x="3491" y="6510"/>
                    </a:lnTo>
                    <a:lnTo>
                      <a:pt x="3302" y="6415"/>
                    </a:lnTo>
                    <a:lnTo>
                      <a:pt x="3208" y="6321"/>
                    </a:lnTo>
                    <a:lnTo>
                      <a:pt x="3114" y="6415"/>
                    </a:lnTo>
                    <a:lnTo>
                      <a:pt x="3019" y="6604"/>
                    </a:lnTo>
                    <a:lnTo>
                      <a:pt x="3019" y="6793"/>
                    </a:lnTo>
                    <a:lnTo>
                      <a:pt x="3302" y="6981"/>
                    </a:lnTo>
                    <a:lnTo>
                      <a:pt x="3397" y="6981"/>
                    </a:lnTo>
                    <a:lnTo>
                      <a:pt x="3585" y="6887"/>
                    </a:lnTo>
                    <a:lnTo>
                      <a:pt x="3680" y="6604"/>
                    </a:lnTo>
                    <a:lnTo>
                      <a:pt x="3680" y="6227"/>
                    </a:lnTo>
                    <a:lnTo>
                      <a:pt x="3868" y="6415"/>
                    </a:lnTo>
                    <a:lnTo>
                      <a:pt x="4151" y="6604"/>
                    </a:lnTo>
                    <a:lnTo>
                      <a:pt x="4246" y="6510"/>
                    </a:lnTo>
                    <a:lnTo>
                      <a:pt x="4529" y="6227"/>
                    </a:lnTo>
                    <a:lnTo>
                      <a:pt x="4718" y="5849"/>
                    </a:lnTo>
                    <a:lnTo>
                      <a:pt x="4812" y="5566"/>
                    </a:lnTo>
                    <a:lnTo>
                      <a:pt x="5284" y="5661"/>
                    </a:lnTo>
                    <a:lnTo>
                      <a:pt x="5661" y="5849"/>
                    </a:lnTo>
                    <a:lnTo>
                      <a:pt x="5661" y="5661"/>
                    </a:lnTo>
                    <a:lnTo>
                      <a:pt x="5755" y="5566"/>
                    </a:lnTo>
                    <a:lnTo>
                      <a:pt x="5944" y="5283"/>
                    </a:lnTo>
                    <a:lnTo>
                      <a:pt x="5944" y="5095"/>
                    </a:lnTo>
                    <a:lnTo>
                      <a:pt x="5755" y="5000"/>
                    </a:lnTo>
                    <a:lnTo>
                      <a:pt x="6133" y="5000"/>
                    </a:lnTo>
                    <a:lnTo>
                      <a:pt x="6416" y="4906"/>
                    </a:lnTo>
                    <a:lnTo>
                      <a:pt x="6793" y="4529"/>
                    </a:lnTo>
                    <a:lnTo>
                      <a:pt x="6699" y="4529"/>
                    </a:lnTo>
                    <a:lnTo>
                      <a:pt x="6416" y="4434"/>
                    </a:lnTo>
                    <a:lnTo>
                      <a:pt x="6227" y="4434"/>
                    </a:lnTo>
                    <a:lnTo>
                      <a:pt x="6887" y="4340"/>
                    </a:lnTo>
                    <a:lnTo>
                      <a:pt x="7076" y="4246"/>
                    </a:lnTo>
                    <a:lnTo>
                      <a:pt x="6982" y="4246"/>
                    </a:lnTo>
                    <a:lnTo>
                      <a:pt x="6604" y="4151"/>
                    </a:lnTo>
                    <a:lnTo>
                      <a:pt x="6321" y="4151"/>
                    </a:lnTo>
                    <a:lnTo>
                      <a:pt x="6699" y="4057"/>
                    </a:lnTo>
                    <a:lnTo>
                      <a:pt x="6793" y="3963"/>
                    </a:lnTo>
                    <a:lnTo>
                      <a:pt x="5850" y="3963"/>
                    </a:lnTo>
                    <a:lnTo>
                      <a:pt x="5944" y="3868"/>
                    </a:lnTo>
                    <a:lnTo>
                      <a:pt x="5944" y="3774"/>
                    </a:lnTo>
                    <a:lnTo>
                      <a:pt x="6015" y="3703"/>
                    </a:lnTo>
                    <a:lnTo>
                      <a:pt x="6015" y="3703"/>
                    </a:lnTo>
                    <a:lnTo>
                      <a:pt x="5944" y="3680"/>
                    </a:lnTo>
                    <a:lnTo>
                      <a:pt x="5472" y="3680"/>
                    </a:lnTo>
                    <a:lnTo>
                      <a:pt x="5284" y="3585"/>
                    </a:lnTo>
                    <a:lnTo>
                      <a:pt x="5095" y="3397"/>
                    </a:lnTo>
                    <a:lnTo>
                      <a:pt x="5001" y="3019"/>
                    </a:lnTo>
                    <a:lnTo>
                      <a:pt x="5001" y="2736"/>
                    </a:lnTo>
                    <a:lnTo>
                      <a:pt x="4529" y="2642"/>
                    </a:lnTo>
                    <a:lnTo>
                      <a:pt x="3491" y="2264"/>
                    </a:lnTo>
                    <a:lnTo>
                      <a:pt x="2925" y="1981"/>
                    </a:lnTo>
                    <a:lnTo>
                      <a:pt x="2548" y="1698"/>
                    </a:lnTo>
                    <a:lnTo>
                      <a:pt x="2359" y="1415"/>
                    </a:lnTo>
                    <a:lnTo>
                      <a:pt x="2359" y="1321"/>
                    </a:lnTo>
                    <a:lnTo>
                      <a:pt x="2548" y="1132"/>
                    </a:lnTo>
                    <a:lnTo>
                      <a:pt x="2265" y="1321"/>
                    </a:lnTo>
                    <a:lnTo>
                      <a:pt x="2170" y="1321"/>
                    </a:lnTo>
                    <a:lnTo>
                      <a:pt x="2170" y="1227"/>
                    </a:lnTo>
                    <a:lnTo>
                      <a:pt x="2076" y="1321"/>
                    </a:lnTo>
                    <a:lnTo>
                      <a:pt x="2076" y="1227"/>
                    </a:lnTo>
                    <a:lnTo>
                      <a:pt x="1887" y="1510"/>
                    </a:lnTo>
                    <a:lnTo>
                      <a:pt x="1887" y="1321"/>
                    </a:lnTo>
                    <a:lnTo>
                      <a:pt x="1793" y="1132"/>
                    </a:lnTo>
                    <a:lnTo>
                      <a:pt x="1321" y="849"/>
                    </a:lnTo>
                    <a:lnTo>
                      <a:pt x="1133" y="661"/>
                    </a:lnTo>
                    <a:lnTo>
                      <a:pt x="944" y="472"/>
                    </a:lnTo>
                    <a:lnTo>
                      <a:pt x="850" y="283"/>
                    </a:lnTo>
                    <a:lnTo>
                      <a:pt x="850" y="0"/>
                    </a:lnTo>
                    <a:close/>
                    <a:moveTo>
                      <a:pt x="2642" y="6793"/>
                    </a:moveTo>
                    <a:lnTo>
                      <a:pt x="2642" y="6981"/>
                    </a:lnTo>
                    <a:lnTo>
                      <a:pt x="3019" y="7076"/>
                    </a:lnTo>
                    <a:lnTo>
                      <a:pt x="2736" y="6887"/>
                    </a:lnTo>
                    <a:lnTo>
                      <a:pt x="2642" y="6793"/>
                    </a:lnTo>
                    <a:close/>
                    <a:moveTo>
                      <a:pt x="3019" y="6793"/>
                    </a:moveTo>
                    <a:lnTo>
                      <a:pt x="3019" y="7076"/>
                    </a:lnTo>
                    <a:lnTo>
                      <a:pt x="3114" y="7076"/>
                    </a:lnTo>
                    <a:lnTo>
                      <a:pt x="3019" y="67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" name="Google Shape;181;p17"/>
            <p:cNvSpPr txBox="1"/>
            <p:nvPr/>
          </p:nvSpPr>
          <p:spPr>
            <a:xfrm>
              <a:off x="5271475" y="1082300"/>
              <a:ext cx="2059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creates a global app object</a:t>
              </a:r>
              <a:endParaRPr/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1829729" y="1692512"/>
            <a:ext cx="5169446" cy="684479"/>
            <a:chOff x="1829729" y="1692512"/>
            <a:chExt cx="5169446" cy="684479"/>
          </a:xfrm>
        </p:grpSpPr>
        <p:grpSp>
          <p:nvGrpSpPr>
            <p:cNvPr id="183" name="Google Shape;183;p17"/>
            <p:cNvGrpSpPr/>
            <p:nvPr/>
          </p:nvGrpSpPr>
          <p:grpSpPr>
            <a:xfrm rot="274699">
              <a:off x="1841339" y="1824737"/>
              <a:ext cx="3330106" cy="420030"/>
              <a:chOff x="242825" y="1204225"/>
              <a:chExt cx="2136775" cy="31840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242825" y="1298550"/>
                <a:ext cx="2054250" cy="224075"/>
              </a:xfrm>
              <a:custGeom>
                <a:rect b="b" l="l" r="r" t="t"/>
                <a:pathLst>
                  <a:path extrusionOk="0" h="8963" w="82170">
                    <a:moveTo>
                      <a:pt x="60471" y="1"/>
                    </a:moveTo>
                    <a:lnTo>
                      <a:pt x="60547" y="39"/>
                    </a:lnTo>
                    <a:lnTo>
                      <a:pt x="60660" y="1"/>
                    </a:lnTo>
                    <a:close/>
                    <a:moveTo>
                      <a:pt x="63019" y="95"/>
                    </a:moveTo>
                    <a:lnTo>
                      <a:pt x="62924" y="190"/>
                    </a:lnTo>
                    <a:lnTo>
                      <a:pt x="63019" y="190"/>
                    </a:lnTo>
                    <a:lnTo>
                      <a:pt x="63019" y="95"/>
                    </a:lnTo>
                    <a:close/>
                    <a:moveTo>
                      <a:pt x="82075" y="944"/>
                    </a:moveTo>
                    <a:lnTo>
                      <a:pt x="82075" y="1039"/>
                    </a:lnTo>
                    <a:lnTo>
                      <a:pt x="81980" y="1133"/>
                    </a:lnTo>
                    <a:lnTo>
                      <a:pt x="81792" y="1133"/>
                    </a:lnTo>
                    <a:lnTo>
                      <a:pt x="81697" y="1039"/>
                    </a:lnTo>
                    <a:lnTo>
                      <a:pt x="81509" y="1227"/>
                    </a:lnTo>
                    <a:lnTo>
                      <a:pt x="81886" y="1227"/>
                    </a:lnTo>
                    <a:lnTo>
                      <a:pt x="82169" y="1039"/>
                    </a:lnTo>
                    <a:lnTo>
                      <a:pt x="82075" y="944"/>
                    </a:lnTo>
                    <a:close/>
                    <a:moveTo>
                      <a:pt x="44151" y="1510"/>
                    </a:moveTo>
                    <a:lnTo>
                      <a:pt x="43962" y="1605"/>
                    </a:lnTo>
                    <a:lnTo>
                      <a:pt x="44245" y="1605"/>
                    </a:lnTo>
                    <a:lnTo>
                      <a:pt x="44151" y="1510"/>
                    </a:lnTo>
                    <a:close/>
                    <a:moveTo>
                      <a:pt x="43019" y="1699"/>
                    </a:moveTo>
                    <a:lnTo>
                      <a:pt x="42830" y="1793"/>
                    </a:lnTo>
                    <a:lnTo>
                      <a:pt x="42956" y="1762"/>
                    </a:lnTo>
                    <a:lnTo>
                      <a:pt x="43019" y="1699"/>
                    </a:lnTo>
                    <a:close/>
                    <a:moveTo>
                      <a:pt x="13585" y="5472"/>
                    </a:move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680" y="5472"/>
                    </a:lnTo>
                    <a:close/>
                    <a:moveTo>
                      <a:pt x="15095" y="6321"/>
                    </a:moveTo>
                    <a:lnTo>
                      <a:pt x="14812" y="6416"/>
                    </a:lnTo>
                    <a:lnTo>
                      <a:pt x="14812" y="6321"/>
                    </a:lnTo>
                    <a:close/>
                    <a:moveTo>
                      <a:pt x="60547" y="39"/>
                    </a:moveTo>
                    <a:lnTo>
                      <a:pt x="60377" y="95"/>
                    </a:lnTo>
                    <a:lnTo>
                      <a:pt x="60471" y="190"/>
                    </a:lnTo>
                    <a:lnTo>
                      <a:pt x="60094" y="378"/>
                    </a:lnTo>
                    <a:lnTo>
                      <a:pt x="59811" y="473"/>
                    </a:lnTo>
                    <a:lnTo>
                      <a:pt x="59717" y="473"/>
                    </a:lnTo>
                    <a:lnTo>
                      <a:pt x="59622" y="378"/>
                    </a:lnTo>
                    <a:lnTo>
                      <a:pt x="59811" y="378"/>
                    </a:lnTo>
                    <a:lnTo>
                      <a:pt x="59811" y="284"/>
                    </a:lnTo>
                    <a:lnTo>
                      <a:pt x="59811" y="190"/>
                    </a:lnTo>
                    <a:lnTo>
                      <a:pt x="58962" y="190"/>
                    </a:lnTo>
                    <a:lnTo>
                      <a:pt x="58773" y="284"/>
                    </a:lnTo>
                    <a:lnTo>
                      <a:pt x="58396" y="473"/>
                    </a:lnTo>
                    <a:lnTo>
                      <a:pt x="58585" y="473"/>
                    </a:lnTo>
                    <a:lnTo>
                      <a:pt x="58396" y="661"/>
                    </a:lnTo>
                    <a:lnTo>
                      <a:pt x="58207" y="661"/>
                    </a:lnTo>
                    <a:lnTo>
                      <a:pt x="58302" y="567"/>
                    </a:lnTo>
                    <a:lnTo>
                      <a:pt x="58113" y="661"/>
                    </a:lnTo>
                    <a:lnTo>
                      <a:pt x="57924" y="661"/>
                    </a:lnTo>
                    <a:lnTo>
                      <a:pt x="57453" y="473"/>
                    </a:lnTo>
                    <a:lnTo>
                      <a:pt x="56981" y="284"/>
                    </a:lnTo>
                    <a:lnTo>
                      <a:pt x="56604" y="284"/>
                    </a:lnTo>
                    <a:lnTo>
                      <a:pt x="56604" y="473"/>
                    </a:lnTo>
                    <a:lnTo>
                      <a:pt x="56415" y="567"/>
                    </a:lnTo>
                    <a:lnTo>
                      <a:pt x="57075" y="473"/>
                    </a:lnTo>
                    <a:lnTo>
                      <a:pt x="56698" y="661"/>
                    </a:lnTo>
                    <a:lnTo>
                      <a:pt x="57170" y="567"/>
                    </a:lnTo>
                    <a:lnTo>
                      <a:pt x="57075" y="661"/>
                    </a:lnTo>
                    <a:lnTo>
                      <a:pt x="57075" y="756"/>
                    </a:lnTo>
                    <a:lnTo>
                      <a:pt x="56321" y="756"/>
                    </a:lnTo>
                    <a:lnTo>
                      <a:pt x="56226" y="567"/>
                    </a:lnTo>
                    <a:lnTo>
                      <a:pt x="56132" y="473"/>
                    </a:lnTo>
                    <a:lnTo>
                      <a:pt x="55849" y="473"/>
                    </a:lnTo>
                    <a:lnTo>
                      <a:pt x="55471" y="567"/>
                    </a:lnTo>
                    <a:lnTo>
                      <a:pt x="55000" y="661"/>
                    </a:lnTo>
                    <a:lnTo>
                      <a:pt x="55094" y="661"/>
                    </a:lnTo>
                    <a:lnTo>
                      <a:pt x="53868" y="850"/>
                    </a:lnTo>
                    <a:lnTo>
                      <a:pt x="52830" y="1039"/>
                    </a:lnTo>
                    <a:lnTo>
                      <a:pt x="52830" y="1039"/>
                    </a:lnTo>
                    <a:lnTo>
                      <a:pt x="52924" y="850"/>
                    </a:lnTo>
                    <a:lnTo>
                      <a:pt x="53019" y="756"/>
                    </a:lnTo>
                    <a:lnTo>
                      <a:pt x="53019" y="756"/>
                    </a:lnTo>
                    <a:lnTo>
                      <a:pt x="52358" y="944"/>
                    </a:lnTo>
                    <a:lnTo>
                      <a:pt x="51981" y="1039"/>
                    </a:lnTo>
                    <a:lnTo>
                      <a:pt x="51887" y="1133"/>
                    </a:lnTo>
                    <a:lnTo>
                      <a:pt x="51887" y="1227"/>
                    </a:lnTo>
                    <a:lnTo>
                      <a:pt x="51604" y="1039"/>
                    </a:lnTo>
                    <a:lnTo>
                      <a:pt x="50755" y="1039"/>
                    </a:lnTo>
                    <a:lnTo>
                      <a:pt x="50755" y="944"/>
                    </a:lnTo>
                    <a:lnTo>
                      <a:pt x="50755" y="850"/>
                    </a:lnTo>
                    <a:lnTo>
                      <a:pt x="50660" y="850"/>
                    </a:lnTo>
                    <a:lnTo>
                      <a:pt x="50660" y="1039"/>
                    </a:lnTo>
                    <a:lnTo>
                      <a:pt x="49623" y="1322"/>
                    </a:lnTo>
                    <a:lnTo>
                      <a:pt x="49151" y="1416"/>
                    </a:lnTo>
                    <a:lnTo>
                      <a:pt x="48679" y="1416"/>
                    </a:lnTo>
                    <a:lnTo>
                      <a:pt x="48679" y="1322"/>
                    </a:lnTo>
                    <a:lnTo>
                      <a:pt x="48773" y="1322"/>
                    </a:lnTo>
                    <a:lnTo>
                      <a:pt x="48585" y="1133"/>
                    </a:lnTo>
                    <a:lnTo>
                      <a:pt x="47547" y="1133"/>
                    </a:lnTo>
                    <a:lnTo>
                      <a:pt x="46981" y="1322"/>
                    </a:lnTo>
                    <a:lnTo>
                      <a:pt x="46038" y="1699"/>
                    </a:lnTo>
                    <a:lnTo>
                      <a:pt x="46038" y="1699"/>
                    </a:lnTo>
                    <a:lnTo>
                      <a:pt x="46132" y="1605"/>
                    </a:lnTo>
                    <a:lnTo>
                      <a:pt x="46038" y="1510"/>
                    </a:lnTo>
                    <a:lnTo>
                      <a:pt x="45755" y="1699"/>
                    </a:lnTo>
                    <a:lnTo>
                      <a:pt x="45660" y="1793"/>
                    </a:lnTo>
                    <a:lnTo>
                      <a:pt x="45566" y="1793"/>
                    </a:lnTo>
                    <a:lnTo>
                      <a:pt x="45472" y="1699"/>
                    </a:lnTo>
                    <a:lnTo>
                      <a:pt x="45472" y="1510"/>
                    </a:lnTo>
                    <a:lnTo>
                      <a:pt x="45755" y="1510"/>
                    </a:lnTo>
                    <a:lnTo>
                      <a:pt x="45566" y="1416"/>
                    </a:lnTo>
                    <a:lnTo>
                      <a:pt x="45189" y="1416"/>
                    </a:lnTo>
                    <a:lnTo>
                      <a:pt x="44245" y="1605"/>
                    </a:lnTo>
                    <a:lnTo>
                      <a:pt x="42736" y="2076"/>
                    </a:lnTo>
                    <a:lnTo>
                      <a:pt x="42736" y="2076"/>
                    </a:lnTo>
                    <a:lnTo>
                      <a:pt x="43113" y="1793"/>
                    </a:lnTo>
                    <a:lnTo>
                      <a:pt x="43491" y="1605"/>
                    </a:lnTo>
                    <a:lnTo>
                      <a:pt x="43208" y="1699"/>
                    </a:lnTo>
                    <a:lnTo>
                      <a:pt x="42956" y="1762"/>
                    </a:lnTo>
                    <a:lnTo>
                      <a:pt x="42924" y="1793"/>
                    </a:lnTo>
                    <a:lnTo>
                      <a:pt x="42453" y="1982"/>
                    </a:lnTo>
                    <a:lnTo>
                      <a:pt x="42075" y="1982"/>
                    </a:lnTo>
                    <a:lnTo>
                      <a:pt x="41981" y="1888"/>
                    </a:lnTo>
                    <a:lnTo>
                      <a:pt x="40377" y="1888"/>
                    </a:lnTo>
                    <a:lnTo>
                      <a:pt x="38962" y="1982"/>
                    </a:lnTo>
                    <a:lnTo>
                      <a:pt x="39057" y="2076"/>
                    </a:lnTo>
                    <a:lnTo>
                      <a:pt x="38962" y="2171"/>
                    </a:lnTo>
                    <a:lnTo>
                      <a:pt x="38679" y="2265"/>
                    </a:lnTo>
                    <a:lnTo>
                      <a:pt x="38774" y="2076"/>
                    </a:lnTo>
                    <a:lnTo>
                      <a:pt x="38679" y="2076"/>
                    </a:lnTo>
                    <a:lnTo>
                      <a:pt x="38585" y="2171"/>
                    </a:lnTo>
                    <a:lnTo>
                      <a:pt x="38491" y="2265"/>
                    </a:lnTo>
                    <a:lnTo>
                      <a:pt x="38302" y="2171"/>
                    </a:lnTo>
                    <a:lnTo>
                      <a:pt x="38208" y="1982"/>
                    </a:lnTo>
                    <a:lnTo>
                      <a:pt x="37453" y="1982"/>
                    </a:lnTo>
                    <a:lnTo>
                      <a:pt x="37736" y="2171"/>
                    </a:lnTo>
                    <a:lnTo>
                      <a:pt x="37264" y="2171"/>
                    </a:lnTo>
                    <a:lnTo>
                      <a:pt x="37076" y="2076"/>
                    </a:lnTo>
                    <a:lnTo>
                      <a:pt x="36793" y="2171"/>
                    </a:lnTo>
                    <a:lnTo>
                      <a:pt x="36887" y="1982"/>
                    </a:lnTo>
                    <a:lnTo>
                      <a:pt x="35943" y="2359"/>
                    </a:lnTo>
                    <a:lnTo>
                      <a:pt x="34906" y="2548"/>
                    </a:lnTo>
                    <a:lnTo>
                      <a:pt x="33868" y="2737"/>
                    </a:lnTo>
                    <a:lnTo>
                      <a:pt x="32925" y="2737"/>
                    </a:lnTo>
                    <a:lnTo>
                      <a:pt x="33113" y="2642"/>
                    </a:lnTo>
                    <a:lnTo>
                      <a:pt x="32830" y="2642"/>
                    </a:lnTo>
                    <a:lnTo>
                      <a:pt x="32547" y="2737"/>
                    </a:lnTo>
                    <a:lnTo>
                      <a:pt x="32076" y="2925"/>
                    </a:lnTo>
                    <a:lnTo>
                      <a:pt x="31321" y="2925"/>
                    </a:lnTo>
                    <a:lnTo>
                      <a:pt x="30472" y="3020"/>
                    </a:lnTo>
                    <a:lnTo>
                      <a:pt x="29623" y="3114"/>
                    </a:lnTo>
                    <a:lnTo>
                      <a:pt x="27736" y="3397"/>
                    </a:lnTo>
                    <a:lnTo>
                      <a:pt x="26698" y="3491"/>
                    </a:lnTo>
                    <a:lnTo>
                      <a:pt x="26415" y="3586"/>
                    </a:lnTo>
                    <a:lnTo>
                      <a:pt x="26321" y="3680"/>
                    </a:lnTo>
                    <a:lnTo>
                      <a:pt x="26132" y="3586"/>
                    </a:lnTo>
                    <a:lnTo>
                      <a:pt x="25944" y="3491"/>
                    </a:lnTo>
                    <a:lnTo>
                      <a:pt x="25755" y="3586"/>
                    </a:lnTo>
                    <a:lnTo>
                      <a:pt x="25661" y="3869"/>
                    </a:lnTo>
                    <a:lnTo>
                      <a:pt x="25189" y="3774"/>
                    </a:lnTo>
                    <a:lnTo>
                      <a:pt x="24623" y="3774"/>
                    </a:lnTo>
                    <a:lnTo>
                      <a:pt x="23491" y="3963"/>
                    </a:lnTo>
                    <a:lnTo>
                      <a:pt x="22642" y="4057"/>
                    </a:lnTo>
                    <a:lnTo>
                      <a:pt x="21793" y="4152"/>
                    </a:lnTo>
                    <a:lnTo>
                      <a:pt x="21887" y="4057"/>
                    </a:lnTo>
                    <a:lnTo>
                      <a:pt x="21698" y="4152"/>
                    </a:lnTo>
                    <a:lnTo>
                      <a:pt x="21510" y="4340"/>
                    </a:lnTo>
                    <a:lnTo>
                      <a:pt x="21415" y="4529"/>
                    </a:lnTo>
                    <a:lnTo>
                      <a:pt x="21227" y="4623"/>
                    </a:lnTo>
                    <a:lnTo>
                      <a:pt x="21132" y="4529"/>
                    </a:lnTo>
                    <a:lnTo>
                      <a:pt x="20944" y="4435"/>
                    </a:lnTo>
                    <a:lnTo>
                      <a:pt x="20378" y="4340"/>
                    </a:lnTo>
                    <a:lnTo>
                      <a:pt x="19906" y="4435"/>
                    </a:lnTo>
                    <a:lnTo>
                      <a:pt x="19529" y="4623"/>
                    </a:lnTo>
                    <a:lnTo>
                      <a:pt x="19434" y="4529"/>
                    </a:lnTo>
                    <a:lnTo>
                      <a:pt x="19340" y="4529"/>
                    </a:lnTo>
                    <a:lnTo>
                      <a:pt x="18868" y="4623"/>
                    </a:lnTo>
                    <a:lnTo>
                      <a:pt x="17925" y="5001"/>
                    </a:lnTo>
                    <a:lnTo>
                      <a:pt x="17925" y="4812"/>
                    </a:lnTo>
                    <a:lnTo>
                      <a:pt x="17736" y="5001"/>
                    </a:lnTo>
                    <a:lnTo>
                      <a:pt x="17548" y="5095"/>
                    </a:lnTo>
                    <a:lnTo>
                      <a:pt x="17359" y="5189"/>
                    </a:lnTo>
                    <a:lnTo>
                      <a:pt x="16887" y="5284"/>
                    </a:lnTo>
                    <a:lnTo>
                      <a:pt x="16982" y="5189"/>
                    </a:lnTo>
                    <a:lnTo>
                      <a:pt x="16982" y="5189"/>
                    </a:lnTo>
                    <a:lnTo>
                      <a:pt x="16321" y="5284"/>
                    </a:lnTo>
                    <a:lnTo>
                      <a:pt x="15755" y="5472"/>
                    </a:lnTo>
                    <a:lnTo>
                      <a:pt x="15189" y="5567"/>
                    </a:lnTo>
                    <a:lnTo>
                      <a:pt x="14623" y="5567"/>
                    </a:lnTo>
                    <a:lnTo>
                      <a:pt x="15283" y="5472"/>
                    </a:lnTo>
                    <a:lnTo>
                      <a:pt x="15189" y="5378"/>
                    </a:lnTo>
                    <a:lnTo>
                      <a:pt x="15095" y="5284"/>
                    </a:lnTo>
                    <a:lnTo>
                      <a:pt x="15095" y="5189"/>
                    </a:lnTo>
                    <a:lnTo>
                      <a:pt x="15095" y="5095"/>
                    </a:lnTo>
                    <a:lnTo>
                      <a:pt x="14906" y="5189"/>
                    </a:lnTo>
                    <a:lnTo>
                      <a:pt x="14529" y="5284"/>
                    </a:lnTo>
                    <a:lnTo>
                      <a:pt x="13680" y="5472"/>
                    </a:lnTo>
                    <a:lnTo>
                      <a:pt x="13680" y="5567"/>
                    </a:lnTo>
                    <a:lnTo>
                      <a:pt x="13585" y="5567"/>
                    </a:lnTo>
                    <a:lnTo>
                      <a:pt x="13585" y="5504"/>
                    </a:lnTo>
                    <a:lnTo>
                      <a:pt x="13585" y="5504"/>
                    </a:lnTo>
                    <a:lnTo>
                      <a:pt x="13397" y="5567"/>
                    </a:lnTo>
                    <a:lnTo>
                      <a:pt x="13208" y="5661"/>
                    </a:lnTo>
                    <a:lnTo>
                      <a:pt x="13302" y="5755"/>
                    </a:lnTo>
                    <a:lnTo>
                      <a:pt x="13585" y="5661"/>
                    </a:lnTo>
                    <a:lnTo>
                      <a:pt x="13868" y="5661"/>
                    </a:lnTo>
                    <a:lnTo>
                      <a:pt x="13585" y="5850"/>
                    </a:lnTo>
                    <a:lnTo>
                      <a:pt x="13302" y="5850"/>
                    </a:lnTo>
                    <a:lnTo>
                      <a:pt x="13019" y="5755"/>
                    </a:lnTo>
                    <a:lnTo>
                      <a:pt x="12736" y="5755"/>
                    </a:lnTo>
                    <a:lnTo>
                      <a:pt x="11133" y="6227"/>
                    </a:lnTo>
                    <a:lnTo>
                      <a:pt x="11038" y="6133"/>
                    </a:lnTo>
                    <a:lnTo>
                      <a:pt x="10472" y="6321"/>
                    </a:lnTo>
                    <a:lnTo>
                      <a:pt x="10001" y="6416"/>
                    </a:lnTo>
                    <a:lnTo>
                      <a:pt x="9434" y="6510"/>
                    </a:lnTo>
                    <a:lnTo>
                      <a:pt x="8680" y="6699"/>
                    </a:lnTo>
                    <a:lnTo>
                      <a:pt x="7642" y="6888"/>
                    </a:lnTo>
                    <a:lnTo>
                      <a:pt x="6416" y="7076"/>
                    </a:lnTo>
                    <a:lnTo>
                      <a:pt x="3963" y="7454"/>
                    </a:lnTo>
                    <a:lnTo>
                      <a:pt x="1604" y="7831"/>
                    </a:lnTo>
                    <a:lnTo>
                      <a:pt x="944" y="8020"/>
                    </a:lnTo>
                    <a:lnTo>
                      <a:pt x="567" y="7925"/>
                    </a:lnTo>
                    <a:lnTo>
                      <a:pt x="284" y="7831"/>
                    </a:lnTo>
                    <a:lnTo>
                      <a:pt x="189" y="7831"/>
                    </a:lnTo>
                    <a:lnTo>
                      <a:pt x="189" y="7925"/>
                    </a:lnTo>
                    <a:lnTo>
                      <a:pt x="189" y="8208"/>
                    </a:lnTo>
                    <a:lnTo>
                      <a:pt x="1" y="8397"/>
                    </a:lnTo>
                    <a:lnTo>
                      <a:pt x="1" y="8586"/>
                    </a:lnTo>
                    <a:lnTo>
                      <a:pt x="1" y="8680"/>
                    </a:lnTo>
                    <a:lnTo>
                      <a:pt x="95" y="8774"/>
                    </a:lnTo>
                    <a:lnTo>
                      <a:pt x="472" y="8869"/>
                    </a:lnTo>
                    <a:lnTo>
                      <a:pt x="755" y="8869"/>
                    </a:lnTo>
                    <a:lnTo>
                      <a:pt x="567" y="8963"/>
                    </a:lnTo>
                    <a:lnTo>
                      <a:pt x="755" y="8963"/>
                    </a:lnTo>
                    <a:lnTo>
                      <a:pt x="1038" y="8869"/>
                    </a:lnTo>
                    <a:lnTo>
                      <a:pt x="1416" y="8586"/>
                    </a:lnTo>
                    <a:lnTo>
                      <a:pt x="1416" y="8774"/>
                    </a:lnTo>
                    <a:lnTo>
                      <a:pt x="1510" y="8869"/>
                    </a:lnTo>
                    <a:lnTo>
                      <a:pt x="1699" y="8774"/>
                    </a:lnTo>
                    <a:lnTo>
                      <a:pt x="1793" y="8774"/>
                    </a:lnTo>
                    <a:lnTo>
                      <a:pt x="2265" y="8586"/>
                    </a:lnTo>
                    <a:lnTo>
                      <a:pt x="2642" y="8491"/>
                    </a:lnTo>
                    <a:lnTo>
                      <a:pt x="3397" y="8491"/>
                    </a:lnTo>
                    <a:lnTo>
                      <a:pt x="4152" y="8397"/>
                    </a:lnTo>
                    <a:lnTo>
                      <a:pt x="4623" y="8397"/>
                    </a:lnTo>
                    <a:lnTo>
                      <a:pt x="5001" y="8114"/>
                    </a:lnTo>
                    <a:lnTo>
                      <a:pt x="5001" y="8208"/>
                    </a:lnTo>
                    <a:lnTo>
                      <a:pt x="5284" y="8114"/>
                    </a:lnTo>
                    <a:lnTo>
                      <a:pt x="5850" y="7831"/>
                    </a:lnTo>
                    <a:lnTo>
                      <a:pt x="5944" y="7925"/>
                    </a:lnTo>
                    <a:lnTo>
                      <a:pt x="5850" y="8020"/>
                    </a:lnTo>
                    <a:lnTo>
                      <a:pt x="5850" y="8114"/>
                    </a:lnTo>
                    <a:lnTo>
                      <a:pt x="5944" y="8020"/>
                    </a:lnTo>
                    <a:lnTo>
                      <a:pt x="6416" y="7925"/>
                    </a:lnTo>
                    <a:lnTo>
                      <a:pt x="7170" y="7925"/>
                    </a:lnTo>
                    <a:lnTo>
                      <a:pt x="7170" y="8020"/>
                    </a:lnTo>
                    <a:lnTo>
                      <a:pt x="7076" y="8114"/>
                    </a:lnTo>
                    <a:lnTo>
                      <a:pt x="7265" y="8020"/>
                    </a:lnTo>
                    <a:lnTo>
                      <a:pt x="7359" y="7925"/>
                    </a:lnTo>
                    <a:lnTo>
                      <a:pt x="7359" y="7831"/>
                    </a:lnTo>
                    <a:lnTo>
                      <a:pt x="7548" y="8020"/>
                    </a:lnTo>
                    <a:lnTo>
                      <a:pt x="8397" y="7642"/>
                    </a:lnTo>
                    <a:lnTo>
                      <a:pt x="8963" y="7454"/>
                    </a:lnTo>
                    <a:lnTo>
                      <a:pt x="9151" y="7359"/>
                    </a:lnTo>
                    <a:lnTo>
                      <a:pt x="9246" y="7359"/>
                    </a:lnTo>
                    <a:lnTo>
                      <a:pt x="9151" y="7171"/>
                    </a:lnTo>
                    <a:lnTo>
                      <a:pt x="9246" y="7076"/>
                    </a:lnTo>
                    <a:lnTo>
                      <a:pt x="9340" y="7076"/>
                    </a:lnTo>
                    <a:lnTo>
                      <a:pt x="9340" y="7171"/>
                    </a:lnTo>
                    <a:lnTo>
                      <a:pt x="9434" y="7076"/>
                    </a:lnTo>
                    <a:lnTo>
                      <a:pt x="9529" y="7171"/>
                    </a:lnTo>
                    <a:lnTo>
                      <a:pt x="9434" y="7265"/>
                    </a:lnTo>
                    <a:lnTo>
                      <a:pt x="9340" y="7265"/>
                    </a:lnTo>
                    <a:lnTo>
                      <a:pt x="9340" y="7359"/>
                    </a:lnTo>
                    <a:lnTo>
                      <a:pt x="9717" y="7171"/>
                    </a:lnTo>
                    <a:lnTo>
                      <a:pt x="10095" y="7076"/>
                    </a:lnTo>
                    <a:lnTo>
                      <a:pt x="10095" y="7171"/>
                    </a:lnTo>
                    <a:lnTo>
                      <a:pt x="10001" y="7171"/>
                    </a:lnTo>
                    <a:lnTo>
                      <a:pt x="9906" y="7265"/>
                    </a:lnTo>
                    <a:lnTo>
                      <a:pt x="9906" y="7359"/>
                    </a:lnTo>
                    <a:lnTo>
                      <a:pt x="9623" y="7265"/>
                    </a:lnTo>
                    <a:lnTo>
                      <a:pt x="9717" y="7454"/>
                    </a:lnTo>
                    <a:lnTo>
                      <a:pt x="10850" y="7076"/>
                    </a:lnTo>
                    <a:lnTo>
                      <a:pt x="11038" y="7076"/>
                    </a:lnTo>
                    <a:lnTo>
                      <a:pt x="11133" y="7171"/>
                    </a:lnTo>
                    <a:lnTo>
                      <a:pt x="11321" y="7265"/>
                    </a:lnTo>
                    <a:lnTo>
                      <a:pt x="11416" y="7265"/>
                    </a:lnTo>
                    <a:lnTo>
                      <a:pt x="11604" y="7171"/>
                    </a:lnTo>
                    <a:lnTo>
                      <a:pt x="11793" y="6982"/>
                    </a:lnTo>
                    <a:lnTo>
                      <a:pt x="11887" y="6888"/>
                    </a:lnTo>
                    <a:lnTo>
                      <a:pt x="12170" y="6888"/>
                    </a:lnTo>
                    <a:lnTo>
                      <a:pt x="12076" y="7076"/>
                    </a:lnTo>
                    <a:lnTo>
                      <a:pt x="12265" y="7076"/>
                    </a:lnTo>
                    <a:lnTo>
                      <a:pt x="12359" y="6888"/>
                    </a:lnTo>
                    <a:lnTo>
                      <a:pt x="12548" y="6793"/>
                    </a:lnTo>
                    <a:lnTo>
                      <a:pt x="12736" y="6793"/>
                    </a:lnTo>
                    <a:lnTo>
                      <a:pt x="12453" y="6982"/>
                    </a:lnTo>
                    <a:lnTo>
                      <a:pt x="12925" y="6982"/>
                    </a:lnTo>
                    <a:lnTo>
                      <a:pt x="13491" y="6888"/>
                    </a:lnTo>
                    <a:lnTo>
                      <a:pt x="14434" y="6605"/>
                    </a:lnTo>
                    <a:lnTo>
                      <a:pt x="15849" y="6510"/>
                    </a:lnTo>
                    <a:lnTo>
                      <a:pt x="16510" y="6416"/>
                    </a:lnTo>
                    <a:lnTo>
                      <a:pt x="16982" y="6227"/>
                    </a:lnTo>
                    <a:lnTo>
                      <a:pt x="17831" y="6038"/>
                    </a:lnTo>
                    <a:lnTo>
                      <a:pt x="18680" y="6038"/>
                    </a:lnTo>
                    <a:lnTo>
                      <a:pt x="19057" y="5850"/>
                    </a:lnTo>
                    <a:lnTo>
                      <a:pt x="19340" y="5755"/>
                    </a:lnTo>
                    <a:lnTo>
                      <a:pt x="20472" y="5661"/>
                    </a:lnTo>
                    <a:lnTo>
                      <a:pt x="21604" y="5567"/>
                    </a:lnTo>
                    <a:lnTo>
                      <a:pt x="22736" y="5378"/>
                    </a:lnTo>
                    <a:lnTo>
                      <a:pt x="23774" y="5095"/>
                    </a:lnTo>
                    <a:lnTo>
                      <a:pt x="23774" y="5284"/>
                    </a:lnTo>
                    <a:lnTo>
                      <a:pt x="24151" y="5189"/>
                    </a:lnTo>
                    <a:lnTo>
                      <a:pt x="24246" y="5189"/>
                    </a:lnTo>
                    <a:lnTo>
                      <a:pt x="24246" y="5095"/>
                    </a:lnTo>
                    <a:lnTo>
                      <a:pt x="24623" y="5001"/>
                    </a:lnTo>
                    <a:lnTo>
                      <a:pt x="25000" y="5095"/>
                    </a:lnTo>
                    <a:lnTo>
                      <a:pt x="25378" y="5095"/>
                    </a:lnTo>
                    <a:lnTo>
                      <a:pt x="25755" y="4906"/>
                    </a:lnTo>
                    <a:lnTo>
                      <a:pt x="25755" y="5095"/>
                    </a:lnTo>
                    <a:lnTo>
                      <a:pt x="25849" y="5001"/>
                    </a:lnTo>
                    <a:lnTo>
                      <a:pt x="26132" y="4906"/>
                    </a:lnTo>
                    <a:lnTo>
                      <a:pt x="27264" y="4906"/>
                    </a:lnTo>
                    <a:lnTo>
                      <a:pt x="28491" y="4718"/>
                    </a:lnTo>
                    <a:lnTo>
                      <a:pt x="28302" y="4529"/>
                    </a:lnTo>
                    <a:lnTo>
                      <a:pt x="28491" y="4435"/>
                    </a:lnTo>
                    <a:lnTo>
                      <a:pt x="28585" y="4340"/>
                    </a:lnTo>
                    <a:lnTo>
                      <a:pt x="28774" y="4529"/>
                    </a:lnTo>
                    <a:lnTo>
                      <a:pt x="28679" y="4623"/>
                    </a:lnTo>
                    <a:lnTo>
                      <a:pt x="29717" y="4623"/>
                    </a:lnTo>
                    <a:lnTo>
                      <a:pt x="30189" y="4529"/>
                    </a:lnTo>
                    <a:lnTo>
                      <a:pt x="31510" y="4246"/>
                    </a:lnTo>
                    <a:lnTo>
                      <a:pt x="32076" y="4057"/>
                    </a:lnTo>
                    <a:lnTo>
                      <a:pt x="32547" y="3869"/>
                    </a:lnTo>
                    <a:lnTo>
                      <a:pt x="32642" y="3963"/>
                    </a:lnTo>
                    <a:lnTo>
                      <a:pt x="32830" y="4057"/>
                    </a:lnTo>
                    <a:lnTo>
                      <a:pt x="33019" y="4057"/>
                    </a:lnTo>
                    <a:lnTo>
                      <a:pt x="33679" y="3869"/>
                    </a:lnTo>
                    <a:lnTo>
                      <a:pt x="33962" y="3586"/>
                    </a:lnTo>
                    <a:lnTo>
                      <a:pt x="34623" y="3586"/>
                    </a:lnTo>
                    <a:lnTo>
                      <a:pt x="35660" y="3491"/>
                    </a:lnTo>
                    <a:lnTo>
                      <a:pt x="37170" y="3586"/>
                    </a:lnTo>
                    <a:lnTo>
                      <a:pt x="37547" y="3397"/>
                    </a:lnTo>
                    <a:lnTo>
                      <a:pt x="38019" y="3303"/>
                    </a:lnTo>
                    <a:lnTo>
                      <a:pt x="39151" y="3208"/>
                    </a:lnTo>
                    <a:lnTo>
                      <a:pt x="41038" y="3208"/>
                    </a:lnTo>
                    <a:lnTo>
                      <a:pt x="41038" y="3114"/>
                    </a:lnTo>
                    <a:lnTo>
                      <a:pt x="41226" y="3020"/>
                    </a:lnTo>
                    <a:lnTo>
                      <a:pt x="41981" y="2925"/>
                    </a:lnTo>
                    <a:lnTo>
                      <a:pt x="44811" y="2925"/>
                    </a:lnTo>
                    <a:lnTo>
                      <a:pt x="45000" y="2831"/>
                    </a:lnTo>
                    <a:lnTo>
                      <a:pt x="45189" y="2642"/>
                    </a:lnTo>
                    <a:lnTo>
                      <a:pt x="45283" y="2548"/>
                    </a:lnTo>
                    <a:lnTo>
                      <a:pt x="45566" y="2548"/>
                    </a:lnTo>
                    <a:lnTo>
                      <a:pt x="45472" y="2737"/>
                    </a:lnTo>
                    <a:lnTo>
                      <a:pt x="45472" y="2737"/>
                    </a:lnTo>
                    <a:lnTo>
                      <a:pt x="46132" y="2548"/>
                    </a:lnTo>
                    <a:lnTo>
                      <a:pt x="46887" y="2548"/>
                    </a:lnTo>
                    <a:lnTo>
                      <a:pt x="47547" y="2454"/>
                    </a:lnTo>
                    <a:lnTo>
                      <a:pt x="48207" y="2265"/>
                    </a:lnTo>
                    <a:lnTo>
                      <a:pt x="48302" y="2359"/>
                    </a:lnTo>
                    <a:lnTo>
                      <a:pt x="49434" y="2359"/>
                    </a:lnTo>
                    <a:lnTo>
                      <a:pt x="49717" y="2265"/>
                    </a:lnTo>
                    <a:lnTo>
                      <a:pt x="50094" y="2171"/>
                    </a:lnTo>
                    <a:lnTo>
                      <a:pt x="50755" y="2076"/>
                    </a:lnTo>
                    <a:lnTo>
                      <a:pt x="52170" y="1982"/>
                    </a:lnTo>
                    <a:lnTo>
                      <a:pt x="54056" y="1793"/>
                    </a:lnTo>
                    <a:lnTo>
                      <a:pt x="56132" y="1510"/>
                    </a:lnTo>
                    <a:lnTo>
                      <a:pt x="56037" y="1605"/>
                    </a:lnTo>
                    <a:lnTo>
                      <a:pt x="55943" y="1699"/>
                    </a:lnTo>
                    <a:lnTo>
                      <a:pt x="55754" y="1699"/>
                    </a:lnTo>
                    <a:lnTo>
                      <a:pt x="55471" y="1793"/>
                    </a:lnTo>
                    <a:lnTo>
                      <a:pt x="55377" y="1888"/>
                    </a:lnTo>
                    <a:lnTo>
                      <a:pt x="56415" y="1605"/>
                    </a:lnTo>
                    <a:lnTo>
                      <a:pt x="56887" y="1510"/>
                    </a:lnTo>
                    <a:lnTo>
                      <a:pt x="56981" y="1605"/>
                    </a:lnTo>
                    <a:lnTo>
                      <a:pt x="56887" y="1699"/>
                    </a:lnTo>
                    <a:lnTo>
                      <a:pt x="57358" y="1605"/>
                    </a:lnTo>
                    <a:lnTo>
                      <a:pt x="57736" y="1605"/>
                    </a:lnTo>
                    <a:lnTo>
                      <a:pt x="58207" y="1510"/>
                    </a:lnTo>
                    <a:lnTo>
                      <a:pt x="58679" y="1510"/>
                    </a:lnTo>
                    <a:lnTo>
                      <a:pt x="58773" y="1416"/>
                    </a:lnTo>
                    <a:lnTo>
                      <a:pt x="58868" y="1322"/>
                    </a:lnTo>
                    <a:lnTo>
                      <a:pt x="59056" y="1133"/>
                    </a:lnTo>
                    <a:lnTo>
                      <a:pt x="59151" y="1227"/>
                    </a:lnTo>
                    <a:lnTo>
                      <a:pt x="59339" y="1227"/>
                    </a:lnTo>
                    <a:lnTo>
                      <a:pt x="59434" y="1322"/>
                    </a:lnTo>
                    <a:lnTo>
                      <a:pt x="59339" y="1510"/>
                    </a:lnTo>
                    <a:lnTo>
                      <a:pt x="59811" y="1416"/>
                    </a:lnTo>
                    <a:lnTo>
                      <a:pt x="60000" y="1322"/>
                    </a:lnTo>
                    <a:lnTo>
                      <a:pt x="60094" y="1416"/>
                    </a:lnTo>
                    <a:lnTo>
                      <a:pt x="60377" y="1322"/>
                    </a:lnTo>
                    <a:lnTo>
                      <a:pt x="60660" y="1227"/>
                    </a:lnTo>
                    <a:lnTo>
                      <a:pt x="61320" y="1133"/>
                    </a:lnTo>
                    <a:lnTo>
                      <a:pt x="61981" y="1227"/>
                    </a:lnTo>
                    <a:lnTo>
                      <a:pt x="62641" y="1227"/>
                    </a:lnTo>
                    <a:lnTo>
                      <a:pt x="62547" y="1133"/>
                    </a:lnTo>
                    <a:lnTo>
                      <a:pt x="63207" y="1039"/>
                    </a:lnTo>
                    <a:lnTo>
                      <a:pt x="63019" y="1133"/>
                    </a:lnTo>
                    <a:lnTo>
                      <a:pt x="63585" y="1133"/>
                    </a:lnTo>
                    <a:lnTo>
                      <a:pt x="63302" y="1039"/>
                    </a:lnTo>
                    <a:lnTo>
                      <a:pt x="63773" y="850"/>
                    </a:lnTo>
                    <a:lnTo>
                      <a:pt x="64151" y="756"/>
                    </a:lnTo>
                    <a:lnTo>
                      <a:pt x="64434" y="850"/>
                    </a:lnTo>
                    <a:lnTo>
                      <a:pt x="64434" y="1133"/>
                    </a:lnTo>
                    <a:lnTo>
                      <a:pt x="65283" y="850"/>
                    </a:lnTo>
                    <a:lnTo>
                      <a:pt x="65283" y="944"/>
                    </a:lnTo>
                    <a:lnTo>
                      <a:pt x="65471" y="944"/>
                    </a:lnTo>
                    <a:lnTo>
                      <a:pt x="65566" y="850"/>
                    </a:lnTo>
                    <a:lnTo>
                      <a:pt x="65754" y="944"/>
                    </a:lnTo>
                    <a:lnTo>
                      <a:pt x="66132" y="850"/>
                    </a:lnTo>
                    <a:lnTo>
                      <a:pt x="66981" y="850"/>
                    </a:lnTo>
                    <a:lnTo>
                      <a:pt x="66981" y="944"/>
                    </a:lnTo>
                    <a:lnTo>
                      <a:pt x="66886" y="1039"/>
                    </a:lnTo>
                    <a:lnTo>
                      <a:pt x="66792" y="1039"/>
                    </a:lnTo>
                    <a:lnTo>
                      <a:pt x="66792" y="1133"/>
                    </a:lnTo>
                    <a:lnTo>
                      <a:pt x="67641" y="944"/>
                    </a:lnTo>
                    <a:lnTo>
                      <a:pt x="68113" y="850"/>
                    </a:lnTo>
                    <a:lnTo>
                      <a:pt x="68584" y="850"/>
                    </a:lnTo>
                    <a:lnTo>
                      <a:pt x="68773" y="944"/>
                    </a:lnTo>
                    <a:lnTo>
                      <a:pt x="68962" y="944"/>
                    </a:lnTo>
                    <a:lnTo>
                      <a:pt x="69150" y="850"/>
                    </a:lnTo>
                    <a:lnTo>
                      <a:pt x="70849" y="944"/>
                    </a:lnTo>
                    <a:lnTo>
                      <a:pt x="71509" y="850"/>
                    </a:lnTo>
                    <a:lnTo>
                      <a:pt x="72169" y="756"/>
                    </a:lnTo>
                    <a:lnTo>
                      <a:pt x="73207" y="756"/>
                    </a:lnTo>
                    <a:lnTo>
                      <a:pt x="73584" y="944"/>
                    </a:lnTo>
                    <a:lnTo>
                      <a:pt x="73962" y="944"/>
                    </a:lnTo>
                    <a:lnTo>
                      <a:pt x="73773" y="756"/>
                    </a:lnTo>
                    <a:lnTo>
                      <a:pt x="74056" y="567"/>
                    </a:lnTo>
                    <a:lnTo>
                      <a:pt x="74150" y="567"/>
                    </a:lnTo>
                    <a:lnTo>
                      <a:pt x="74150" y="756"/>
                    </a:lnTo>
                    <a:lnTo>
                      <a:pt x="74339" y="850"/>
                    </a:lnTo>
                    <a:lnTo>
                      <a:pt x="74433" y="756"/>
                    </a:lnTo>
                    <a:lnTo>
                      <a:pt x="74716" y="661"/>
                    </a:lnTo>
                    <a:lnTo>
                      <a:pt x="75188" y="661"/>
                    </a:lnTo>
                    <a:lnTo>
                      <a:pt x="75188" y="756"/>
                    </a:lnTo>
                    <a:lnTo>
                      <a:pt x="74999" y="850"/>
                    </a:lnTo>
                    <a:lnTo>
                      <a:pt x="75377" y="756"/>
                    </a:lnTo>
                    <a:lnTo>
                      <a:pt x="75754" y="756"/>
                    </a:lnTo>
                    <a:lnTo>
                      <a:pt x="75471" y="850"/>
                    </a:lnTo>
                    <a:lnTo>
                      <a:pt x="75565" y="944"/>
                    </a:lnTo>
                    <a:lnTo>
                      <a:pt x="76226" y="1039"/>
                    </a:lnTo>
                    <a:lnTo>
                      <a:pt x="76320" y="850"/>
                    </a:lnTo>
                    <a:lnTo>
                      <a:pt x="76509" y="850"/>
                    </a:lnTo>
                    <a:lnTo>
                      <a:pt x="76792" y="756"/>
                    </a:lnTo>
                    <a:lnTo>
                      <a:pt x="77075" y="661"/>
                    </a:lnTo>
                    <a:lnTo>
                      <a:pt x="76886" y="850"/>
                    </a:lnTo>
                    <a:lnTo>
                      <a:pt x="76981" y="944"/>
                    </a:lnTo>
                    <a:lnTo>
                      <a:pt x="77264" y="1039"/>
                    </a:lnTo>
                    <a:lnTo>
                      <a:pt x="77547" y="1133"/>
                    </a:lnTo>
                    <a:lnTo>
                      <a:pt x="77924" y="1227"/>
                    </a:lnTo>
                    <a:lnTo>
                      <a:pt x="78018" y="1133"/>
                    </a:lnTo>
                    <a:lnTo>
                      <a:pt x="77924" y="1039"/>
                    </a:lnTo>
                    <a:lnTo>
                      <a:pt x="78207" y="944"/>
                    </a:lnTo>
                    <a:lnTo>
                      <a:pt x="78490" y="1039"/>
                    </a:lnTo>
                    <a:lnTo>
                      <a:pt x="78773" y="1039"/>
                    </a:lnTo>
                    <a:lnTo>
                      <a:pt x="79056" y="1133"/>
                    </a:lnTo>
                    <a:lnTo>
                      <a:pt x="79716" y="944"/>
                    </a:lnTo>
                    <a:lnTo>
                      <a:pt x="80282" y="756"/>
                    </a:lnTo>
                    <a:lnTo>
                      <a:pt x="80282" y="850"/>
                    </a:lnTo>
                    <a:lnTo>
                      <a:pt x="80188" y="944"/>
                    </a:lnTo>
                    <a:lnTo>
                      <a:pt x="80848" y="1039"/>
                    </a:lnTo>
                    <a:lnTo>
                      <a:pt x="81131" y="1039"/>
                    </a:lnTo>
                    <a:lnTo>
                      <a:pt x="81131" y="1133"/>
                    </a:lnTo>
                    <a:lnTo>
                      <a:pt x="81037" y="1227"/>
                    </a:lnTo>
                    <a:lnTo>
                      <a:pt x="81697" y="1039"/>
                    </a:lnTo>
                    <a:lnTo>
                      <a:pt x="81886" y="944"/>
                    </a:lnTo>
                    <a:lnTo>
                      <a:pt x="81792" y="850"/>
                    </a:lnTo>
                    <a:lnTo>
                      <a:pt x="81414" y="850"/>
                    </a:lnTo>
                    <a:lnTo>
                      <a:pt x="80943" y="944"/>
                    </a:lnTo>
                    <a:lnTo>
                      <a:pt x="81037" y="756"/>
                    </a:lnTo>
                    <a:lnTo>
                      <a:pt x="80754" y="944"/>
                    </a:lnTo>
                    <a:lnTo>
                      <a:pt x="80660" y="756"/>
                    </a:lnTo>
                    <a:lnTo>
                      <a:pt x="80754" y="661"/>
                    </a:lnTo>
                    <a:lnTo>
                      <a:pt x="80188" y="661"/>
                    </a:lnTo>
                    <a:lnTo>
                      <a:pt x="80188" y="567"/>
                    </a:lnTo>
                    <a:lnTo>
                      <a:pt x="80282" y="567"/>
                    </a:lnTo>
                    <a:lnTo>
                      <a:pt x="79528" y="473"/>
                    </a:lnTo>
                    <a:lnTo>
                      <a:pt x="79339" y="567"/>
                    </a:lnTo>
                    <a:lnTo>
                      <a:pt x="79245" y="567"/>
                    </a:lnTo>
                    <a:lnTo>
                      <a:pt x="79245" y="661"/>
                    </a:lnTo>
                    <a:lnTo>
                      <a:pt x="79056" y="850"/>
                    </a:lnTo>
                    <a:lnTo>
                      <a:pt x="78867" y="378"/>
                    </a:lnTo>
                    <a:lnTo>
                      <a:pt x="78679" y="473"/>
                    </a:lnTo>
                    <a:lnTo>
                      <a:pt x="78396" y="567"/>
                    </a:lnTo>
                    <a:lnTo>
                      <a:pt x="78018" y="661"/>
                    </a:lnTo>
                    <a:lnTo>
                      <a:pt x="77924" y="661"/>
                    </a:lnTo>
                    <a:lnTo>
                      <a:pt x="77830" y="567"/>
                    </a:lnTo>
                    <a:lnTo>
                      <a:pt x="77075" y="567"/>
                    </a:lnTo>
                    <a:lnTo>
                      <a:pt x="77264" y="473"/>
                    </a:lnTo>
                    <a:lnTo>
                      <a:pt x="77169" y="284"/>
                    </a:lnTo>
                    <a:lnTo>
                      <a:pt x="76981" y="378"/>
                    </a:lnTo>
                    <a:lnTo>
                      <a:pt x="76792" y="473"/>
                    </a:lnTo>
                    <a:lnTo>
                      <a:pt x="76037" y="473"/>
                    </a:lnTo>
                    <a:lnTo>
                      <a:pt x="74716" y="190"/>
                    </a:lnTo>
                    <a:lnTo>
                      <a:pt x="74433" y="378"/>
                    </a:lnTo>
                    <a:lnTo>
                      <a:pt x="74056" y="378"/>
                    </a:lnTo>
                    <a:lnTo>
                      <a:pt x="74150" y="190"/>
                    </a:lnTo>
                    <a:lnTo>
                      <a:pt x="74056" y="190"/>
                    </a:lnTo>
                    <a:lnTo>
                      <a:pt x="73773" y="284"/>
                    </a:lnTo>
                    <a:lnTo>
                      <a:pt x="73773" y="95"/>
                    </a:lnTo>
                    <a:lnTo>
                      <a:pt x="73301" y="190"/>
                    </a:lnTo>
                    <a:lnTo>
                      <a:pt x="72830" y="190"/>
                    </a:lnTo>
                    <a:lnTo>
                      <a:pt x="72830" y="378"/>
                    </a:lnTo>
                    <a:lnTo>
                      <a:pt x="72924" y="473"/>
                    </a:lnTo>
                    <a:lnTo>
                      <a:pt x="72924" y="567"/>
                    </a:lnTo>
                    <a:lnTo>
                      <a:pt x="72735" y="661"/>
                    </a:lnTo>
                    <a:lnTo>
                      <a:pt x="72735" y="567"/>
                    </a:lnTo>
                    <a:lnTo>
                      <a:pt x="72547" y="473"/>
                    </a:lnTo>
                    <a:lnTo>
                      <a:pt x="72452" y="378"/>
                    </a:lnTo>
                    <a:lnTo>
                      <a:pt x="72641" y="284"/>
                    </a:lnTo>
                    <a:lnTo>
                      <a:pt x="71603" y="284"/>
                    </a:lnTo>
                    <a:lnTo>
                      <a:pt x="70849" y="190"/>
                    </a:lnTo>
                    <a:lnTo>
                      <a:pt x="70660" y="284"/>
                    </a:lnTo>
                    <a:lnTo>
                      <a:pt x="69905" y="473"/>
                    </a:lnTo>
                    <a:lnTo>
                      <a:pt x="69056" y="473"/>
                    </a:lnTo>
                    <a:lnTo>
                      <a:pt x="68207" y="378"/>
                    </a:lnTo>
                    <a:lnTo>
                      <a:pt x="67547" y="284"/>
                    </a:lnTo>
                    <a:lnTo>
                      <a:pt x="67641" y="190"/>
                    </a:lnTo>
                    <a:lnTo>
                      <a:pt x="67735" y="190"/>
                    </a:lnTo>
                    <a:lnTo>
                      <a:pt x="67169" y="95"/>
                    </a:lnTo>
                    <a:lnTo>
                      <a:pt x="66698" y="95"/>
                    </a:lnTo>
                    <a:lnTo>
                      <a:pt x="66886" y="190"/>
                    </a:lnTo>
                    <a:lnTo>
                      <a:pt x="65283" y="190"/>
                    </a:lnTo>
                    <a:lnTo>
                      <a:pt x="64905" y="95"/>
                    </a:lnTo>
                    <a:lnTo>
                      <a:pt x="64905" y="190"/>
                    </a:lnTo>
                    <a:lnTo>
                      <a:pt x="65000" y="190"/>
                    </a:lnTo>
                    <a:lnTo>
                      <a:pt x="65094" y="284"/>
                    </a:lnTo>
                    <a:lnTo>
                      <a:pt x="65094" y="378"/>
                    </a:lnTo>
                    <a:lnTo>
                      <a:pt x="64528" y="284"/>
                    </a:lnTo>
                    <a:lnTo>
                      <a:pt x="63962" y="190"/>
                    </a:lnTo>
                    <a:lnTo>
                      <a:pt x="63773" y="284"/>
                    </a:lnTo>
                    <a:lnTo>
                      <a:pt x="63585" y="473"/>
                    </a:lnTo>
                    <a:lnTo>
                      <a:pt x="63396" y="567"/>
                    </a:lnTo>
                    <a:lnTo>
                      <a:pt x="63302" y="567"/>
                    </a:lnTo>
                    <a:lnTo>
                      <a:pt x="63207" y="473"/>
                    </a:lnTo>
                    <a:lnTo>
                      <a:pt x="63207" y="284"/>
                    </a:lnTo>
                    <a:lnTo>
                      <a:pt x="63396" y="284"/>
                    </a:lnTo>
                    <a:lnTo>
                      <a:pt x="63490" y="190"/>
                    </a:lnTo>
                    <a:lnTo>
                      <a:pt x="63113" y="190"/>
                    </a:lnTo>
                    <a:lnTo>
                      <a:pt x="61981" y="284"/>
                    </a:lnTo>
                    <a:lnTo>
                      <a:pt x="61320" y="284"/>
                    </a:lnTo>
                    <a:lnTo>
                      <a:pt x="61226" y="190"/>
                    </a:lnTo>
                    <a:lnTo>
                      <a:pt x="61320" y="95"/>
                    </a:lnTo>
                    <a:lnTo>
                      <a:pt x="60849" y="190"/>
                    </a:lnTo>
                    <a:lnTo>
                      <a:pt x="60547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202700" y="1204225"/>
                <a:ext cx="176900" cy="176900"/>
              </a:xfrm>
              <a:custGeom>
                <a:rect b="b" l="l" r="r" t="t"/>
                <a:pathLst>
                  <a:path extrusionOk="0" h="7076" w="7076">
                    <a:moveTo>
                      <a:pt x="2548" y="1132"/>
                    </a:moveTo>
                    <a:lnTo>
                      <a:pt x="2548" y="1132"/>
                    </a:lnTo>
                    <a:lnTo>
                      <a:pt x="2548" y="1132"/>
                    </a:lnTo>
                    <a:close/>
                    <a:moveTo>
                      <a:pt x="2170" y="1132"/>
                    </a:moveTo>
                    <a:lnTo>
                      <a:pt x="2170" y="1227"/>
                    </a:lnTo>
                    <a:lnTo>
                      <a:pt x="2265" y="1132"/>
                    </a:lnTo>
                    <a:close/>
                    <a:moveTo>
                      <a:pt x="2076" y="1227"/>
                    </a:moveTo>
                    <a:lnTo>
                      <a:pt x="2076" y="1227"/>
                    </a:lnTo>
                    <a:lnTo>
                      <a:pt x="2076" y="1227"/>
                    </a:lnTo>
                    <a:close/>
                    <a:moveTo>
                      <a:pt x="472" y="1604"/>
                    </a:moveTo>
                    <a:lnTo>
                      <a:pt x="378" y="1698"/>
                    </a:ln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04"/>
                    </a:lnTo>
                    <a:close/>
                    <a:moveTo>
                      <a:pt x="567" y="1604"/>
                    </a:moveTo>
                    <a:lnTo>
                      <a:pt x="472" y="1651"/>
                    </a:lnTo>
                    <a:lnTo>
                      <a:pt x="472" y="1651"/>
                    </a:lnTo>
                    <a:lnTo>
                      <a:pt x="472" y="1698"/>
                    </a:lnTo>
                    <a:lnTo>
                      <a:pt x="567" y="1604"/>
                    </a:lnTo>
                    <a:close/>
                    <a:moveTo>
                      <a:pt x="6038" y="3680"/>
                    </a:moveTo>
                    <a:lnTo>
                      <a:pt x="6015" y="3703"/>
                    </a:lnTo>
                    <a:lnTo>
                      <a:pt x="6015" y="3703"/>
                    </a:lnTo>
                    <a:lnTo>
                      <a:pt x="6227" y="3774"/>
                    </a:lnTo>
                    <a:lnTo>
                      <a:pt x="6038" y="3680"/>
                    </a:lnTo>
                    <a:close/>
                    <a:moveTo>
                      <a:pt x="850" y="0"/>
                    </a:moveTo>
                    <a:lnTo>
                      <a:pt x="378" y="378"/>
                    </a:lnTo>
                    <a:lnTo>
                      <a:pt x="1" y="755"/>
                    </a:lnTo>
                    <a:lnTo>
                      <a:pt x="95" y="849"/>
                    </a:lnTo>
                    <a:lnTo>
                      <a:pt x="189" y="1038"/>
                    </a:lnTo>
                    <a:lnTo>
                      <a:pt x="284" y="1132"/>
                    </a:lnTo>
                    <a:lnTo>
                      <a:pt x="378" y="1227"/>
                    </a:lnTo>
                    <a:lnTo>
                      <a:pt x="472" y="1227"/>
                    </a:lnTo>
                    <a:lnTo>
                      <a:pt x="755" y="1132"/>
                    </a:lnTo>
                    <a:lnTo>
                      <a:pt x="755" y="1132"/>
                    </a:lnTo>
                    <a:lnTo>
                      <a:pt x="472" y="1415"/>
                    </a:lnTo>
                    <a:lnTo>
                      <a:pt x="661" y="1415"/>
                    </a:lnTo>
                    <a:lnTo>
                      <a:pt x="567" y="1604"/>
                    </a:lnTo>
                    <a:lnTo>
                      <a:pt x="567" y="1604"/>
                    </a:lnTo>
                    <a:lnTo>
                      <a:pt x="1227" y="1415"/>
                    </a:lnTo>
                    <a:lnTo>
                      <a:pt x="1038" y="1604"/>
                    </a:lnTo>
                    <a:lnTo>
                      <a:pt x="850" y="1887"/>
                    </a:lnTo>
                    <a:lnTo>
                      <a:pt x="1321" y="2264"/>
                    </a:lnTo>
                    <a:lnTo>
                      <a:pt x="2548" y="3114"/>
                    </a:lnTo>
                    <a:lnTo>
                      <a:pt x="3963" y="4057"/>
                    </a:lnTo>
                    <a:lnTo>
                      <a:pt x="4529" y="4340"/>
                    </a:lnTo>
                    <a:lnTo>
                      <a:pt x="4812" y="4340"/>
                    </a:lnTo>
                    <a:lnTo>
                      <a:pt x="4718" y="4434"/>
                    </a:lnTo>
                    <a:lnTo>
                      <a:pt x="4718" y="4529"/>
                    </a:lnTo>
                    <a:lnTo>
                      <a:pt x="5001" y="4717"/>
                    </a:lnTo>
                    <a:lnTo>
                      <a:pt x="5001" y="4717"/>
                    </a:lnTo>
                    <a:lnTo>
                      <a:pt x="4812" y="4623"/>
                    </a:lnTo>
                    <a:lnTo>
                      <a:pt x="4906" y="4812"/>
                    </a:lnTo>
                    <a:lnTo>
                      <a:pt x="5189" y="5000"/>
                    </a:lnTo>
                    <a:lnTo>
                      <a:pt x="5189" y="5000"/>
                    </a:lnTo>
                    <a:lnTo>
                      <a:pt x="5001" y="4906"/>
                    </a:lnTo>
                    <a:lnTo>
                      <a:pt x="4718" y="4812"/>
                    </a:lnTo>
                    <a:lnTo>
                      <a:pt x="4812" y="4812"/>
                    </a:lnTo>
                    <a:lnTo>
                      <a:pt x="4623" y="4717"/>
                    </a:lnTo>
                    <a:lnTo>
                      <a:pt x="4246" y="4717"/>
                    </a:lnTo>
                    <a:lnTo>
                      <a:pt x="4246" y="4623"/>
                    </a:lnTo>
                    <a:lnTo>
                      <a:pt x="4057" y="4812"/>
                    </a:lnTo>
                    <a:lnTo>
                      <a:pt x="3963" y="5095"/>
                    </a:lnTo>
                    <a:lnTo>
                      <a:pt x="4151" y="4906"/>
                    </a:lnTo>
                    <a:lnTo>
                      <a:pt x="4623" y="4906"/>
                    </a:lnTo>
                    <a:lnTo>
                      <a:pt x="4529" y="5000"/>
                    </a:lnTo>
                    <a:lnTo>
                      <a:pt x="4529" y="5189"/>
                    </a:lnTo>
                    <a:lnTo>
                      <a:pt x="4623" y="5378"/>
                    </a:lnTo>
                    <a:lnTo>
                      <a:pt x="4340" y="5472"/>
                    </a:lnTo>
                    <a:lnTo>
                      <a:pt x="3963" y="5755"/>
                    </a:lnTo>
                    <a:lnTo>
                      <a:pt x="3585" y="6132"/>
                    </a:lnTo>
                    <a:lnTo>
                      <a:pt x="3491" y="6321"/>
                    </a:lnTo>
                    <a:lnTo>
                      <a:pt x="3491" y="6510"/>
                    </a:lnTo>
                    <a:lnTo>
                      <a:pt x="3302" y="6415"/>
                    </a:lnTo>
                    <a:lnTo>
                      <a:pt x="3208" y="6321"/>
                    </a:lnTo>
                    <a:lnTo>
                      <a:pt x="3114" y="6415"/>
                    </a:lnTo>
                    <a:lnTo>
                      <a:pt x="3019" y="6604"/>
                    </a:lnTo>
                    <a:lnTo>
                      <a:pt x="3019" y="6793"/>
                    </a:lnTo>
                    <a:lnTo>
                      <a:pt x="3302" y="6981"/>
                    </a:lnTo>
                    <a:lnTo>
                      <a:pt x="3397" y="6981"/>
                    </a:lnTo>
                    <a:lnTo>
                      <a:pt x="3585" y="6887"/>
                    </a:lnTo>
                    <a:lnTo>
                      <a:pt x="3680" y="6604"/>
                    </a:lnTo>
                    <a:lnTo>
                      <a:pt x="3680" y="6227"/>
                    </a:lnTo>
                    <a:lnTo>
                      <a:pt x="3868" y="6415"/>
                    </a:lnTo>
                    <a:lnTo>
                      <a:pt x="4151" y="6604"/>
                    </a:lnTo>
                    <a:lnTo>
                      <a:pt x="4246" y="6510"/>
                    </a:lnTo>
                    <a:lnTo>
                      <a:pt x="4529" y="6227"/>
                    </a:lnTo>
                    <a:lnTo>
                      <a:pt x="4718" y="5849"/>
                    </a:lnTo>
                    <a:lnTo>
                      <a:pt x="4812" y="5566"/>
                    </a:lnTo>
                    <a:lnTo>
                      <a:pt x="5284" y="5661"/>
                    </a:lnTo>
                    <a:lnTo>
                      <a:pt x="5661" y="5849"/>
                    </a:lnTo>
                    <a:lnTo>
                      <a:pt x="5661" y="5661"/>
                    </a:lnTo>
                    <a:lnTo>
                      <a:pt x="5755" y="5566"/>
                    </a:lnTo>
                    <a:lnTo>
                      <a:pt x="5944" y="5283"/>
                    </a:lnTo>
                    <a:lnTo>
                      <a:pt x="5944" y="5095"/>
                    </a:lnTo>
                    <a:lnTo>
                      <a:pt x="5755" y="5000"/>
                    </a:lnTo>
                    <a:lnTo>
                      <a:pt x="6133" y="5000"/>
                    </a:lnTo>
                    <a:lnTo>
                      <a:pt x="6416" y="4906"/>
                    </a:lnTo>
                    <a:lnTo>
                      <a:pt x="6793" y="4529"/>
                    </a:lnTo>
                    <a:lnTo>
                      <a:pt x="6699" y="4529"/>
                    </a:lnTo>
                    <a:lnTo>
                      <a:pt x="6416" y="4434"/>
                    </a:lnTo>
                    <a:lnTo>
                      <a:pt x="6227" y="4434"/>
                    </a:lnTo>
                    <a:lnTo>
                      <a:pt x="6887" y="4340"/>
                    </a:lnTo>
                    <a:lnTo>
                      <a:pt x="7076" y="4246"/>
                    </a:lnTo>
                    <a:lnTo>
                      <a:pt x="6982" y="4246"/>
                    </a:lnTo>
                    <a:lnTo>
                      <a:pt x="6604" y="4151"/>
                    </a:lnTo>
                    <a:lnTo>
                      <a:pt x="6321" y="4151"/>
                    </a:lnTo>
                    <a:lnTo>
                      <a:pt x="6699" y="4057"/>
                    </a:lnTo>
                    <a:lnTo>
                      <a:pt x="6793" y="3963"/>
                    </a:lnTo>
                    <a:lnTo>
                      <a:pt x="5850" y="3963"/>
                    </a:lnTo>
                    <a:lnTo>
                      <a:pt x="5944" y="3868"/>
                    </a:lnTo>
                    <a:lnTo>
                      <a:pt x="5944" y="3774"/>
                    </a:lnTo>
                    <a:lnTo>
                      <a:pt x="6015" y="3703"/>
                    </a:lnTo>
                    <a:lnTo>
                      <a:pt x="6015" y="3703"/>
                    </a:lnTo>
                    <a:lnTo>
                      <a:pt x="5944" y="3680"/>
                    </a:lnTo>
                    <a:lnTo>
                      <a:pt x="5472" y="3680"/>
                    </a:lnTo>
                    <a:lnTo>
                      <a:pt x="5284" y="3585"/>
                    </a:lnTo>
                    <a:lnTo>
                      <a:pt x="5095" y="3397"/>
                    </a:lnTo>
                    <a:lnTo>
                      <a:pt x="5001" y="3019"/>
                    </a:lnTo>
                    <a:lnTo>
                      <a:pt x="5001" y="2736"/>
                    </a:lnTo>
                    <a:lnTo>
                      <a:pt x="4529" y="2642"/>
                    </a:lnTo>
                    <a:lnTo>
                      <a:pt x="3491" y="2264"/>
                    </a:lnTo>
                    <a:lnTo>
                      <a:pt x="2925" y="1981"/>
                    </a:lnTo>
                    <a:lnTo>
                      <a:pt x="2548" y="1698"/>
                    </a:lnTo>
                    <a:lnTo>
                      <a:pt x="2359" y="1415"/>
                    </a:lnTo>
                    <a:lnTo>
                      <a:pt x="2359" y="1321"/>
                    </a:lnTo>
                    <a:lnTo>
                      <a:pt x="2548" y="1132"/>
                    </a:lnTo>
                    <a:lnTo>
                      <a:pt x="2265" y="1321"/>
                    </a:lnTo>
                    <a:lnTo>
                      <a:pt x="2170" y="1321"/>
                    </a:lnTo>
                    <a:lnTo>
                      <a:pt x="2170" y="1227"/>
                    </a:lnTo>
                    <a:lnTo>
                      <a:pt x="2076" y="1321"/>
                    </a:lnTo>
                    <a:lnTo>
                      <a:pt x="2076" y="1227"/>
                    </a:lnTo>
                    <a:lnTo>
                      <a:pt x="1887" y="1510"/>
                    </a:lnTo>
                    <a:lnTo>
                      <a:pt x="1887" y="1321"/>
                    </a:lnTo>
                    <a:lnTo>
                      <a:pt x="1793" y="1132"/>
                    </a:lnTo>
                    <a:lnTo>
                      <a:pt x="1321" y="849"/>
                    </a:lnTo>
                    <a:lnTo>
                      <a:pt x="1133" y="661"/>
                    </a:lnTo>
                    <a:lnTo>
                      <a:pt x="944" y="472"/>
                    </a:lnTo>
                    <a:lnTo>
                      <a:pt x="850" y="283"/>
                    </a:lnTo>
                    <a:lnTo>
                      <a:pt x="850" y="0"/>
                    </a:lnTo>
                    <a:close/>
                    <a:moveTo>
                      <a:pt x="2642" y="6793"/>
                    </a:moveTo>
                    <a:lnTo>
                      <a:pt x="2642" y="6981"/>
                    </a:lnTo>
                    <a:lnTo>
                      <a:pt x="3019" y="7076"/>
                    </a:lnTo>
                    <a:lnTo>
                      <a:pt x="2736" y="6887"/>
                    </a:lnTo>
                    <a:lnTo>
                      <a:pt x="2642" y="6793"/>
                    </a:lnTo>
                    <a:close/>
                    <a:moveTo>
                      <a:pt x="3019" y="6793"/>
                    </a:moveTo>
                    <a:lnTo>
                      <a:pt x="3019" y="7076"/>
                    </a:lnTo>
                    <a:lnTo>
                      <a:pt x="3114" y="7076"/>
                    </a:lnTo>
                    <a:lnTo>
                      <a:pt x="3019" y="67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17"/>
            <p:cNvSpPr txBox="1"/>
            <p:nvPr/>
          </p:nvSpPr>
          <p:spPr>
            <a:xfrm>
              <a:off x="5271475" y="1796550"/>
              <a:ext cx="17277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defines a 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'</a:t>
              </a:r>
              <a:r>
                <a:rPr lang="en" sz="1200">
                  <a:solidFill>
                    <a:srgbClr val="93C47D"/>
                  </a:solidFill>
                  <a:latin typeface="Sniglet"/>
                  <a:ea typeface="Sniglet"/>
                  <a:cs typeface="Sniglet"/>
                  <a:sym typeface="Sniglet"/>
                </a:rPr>
                <a:t>/hello'</a:t>
              </a: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 route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491825" y="2149938"/>
            <a:ext cx="4946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copy &amp; paste this link in </a:t>
            </a:r>
            <a:r>
              <a:rPr lang="en" sz="1200">
                <a:solidFill>
                  <a:srgbClr val="F1C232"/>
                </a:solidFill>
                <a:latin typeface="Sniglet"/>
                <a:ea typeface="Sniglet"/>
                <a:cs typeface="Sniglet"/>
                <a:sym typeface="Sniglet"/>
              </a:rPr>
              <a:t>Postman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and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add </a:t>
            </a:r>
            <a:r>
              <a:rPr lang="en" sz="1200">
                <a:solidFill>
                  <a:srgbClr val="93C47D"/>
                </a:solidFill>
                <a:latin typeface="Sniglet"/>
                <a:ea typeface="Sniglet"/>
                <a:cs typeface="Sniglet"/>
                <a:sym typeface="Sniglet"/>
              </a:rPr>
              <a:t>'/hello' 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at the end . Hit </a:t>
            </a:r>
            <a:r>
              <a:rPr lang="en" sz="1200">
                <a:solidFill>
                  <a:srgbClr val="6FA8DC"/>
                </a:solidFill>
                <a:latin typeface="Sniglet"/>
                <a:ea typeface="Sniglet"/>
                <a:cs typeface="Sniglet"/>
                <a:sym typeface="Sniglet"/>
              </a:rPr>
              <a:t>Send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/>
          </a:p>
        </p:txBody>
      </p:sp>
      <p:grpSp>
        <p:nvGrpSpPr>
          <p:cNvPr id="196" name="Google Shape;196;p18"/>
          <p:cNvGrpSpPr/>
          <p:nvPr/>
        </p:nvGrpSpPr>
        <p:grpSpPr>
          <a:xfrm rot="4623176">
            <a:off x="2187911" y="852774"/>
            <a:ext cx="526182" cy="292509"/>
            <a:chOff x="271125" y="812725"/>
            <a:chExt cx="766525" cy="221725"/>
          </a:xfrm>
        </p:grpSpPr>
        <p:sp>
          <p:nvSpPr>
            <p:cNvPr id="197" name="Google Shape;197;p18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8"/>
          <p:cNvSpPr txBox="1"/>
          <p:nvPr/>
        </p:nvSpPr>
        <p:spPr>
          <a:xfrm>
            <a:off x="6326250" y="311475"/>
            <a:ext cx="27102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Sniglet"/>
                <a:ea typeface="Sniglet"/>
                <a:cs typeface="Sniglet"/>
                <a:sym typeface="Sniglet"/>
              </a:rPr>
              <a:t>Note: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if running locally, use </a:t>
            </a:r>
            <a:r>
              <a:rPr lang="en" sz="1200" u="sng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http://localhost:8080/hello</a:t>
            </a: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instead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50" y="3010875"/>
            <a:ext cx="6056493" cy="17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738" y="311474"/>
            <a:ext cx="5708474" cy="1563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8"/>
          <p:cNvGrpSpPr/>
          <p:nvPr/>
        </p:nvGrpSpPr>
        <p:grpSpPr>
          <a:xfrm rot="5400000">
            <a:off x="2965829" y="2766847"/>
            <a:ext cx="452940" cy="302832"/>
            <a:chOff x="271125" y="812725"/>
            <a:chExt cx="766525" cy="221725"/>
          </a:xfrm>
        </p:grpSpPr>
        <p:sp>
          <p:nvSpPr>
            <p:cNvPr id="203" name="Google Shape;203;p18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8"/>
          <p:cNvGrpSpPr/>
          <p:nvPr/>
        </p:nvGrpSpPr>
        <p:grpSpPr>
          <a:xfrm rot="5400000">
            <a:off x="2922804" y="1852022"/>
            <a:ext cx="452940" cy="302832"/>
            <a:chOff x="271125" y="812725"/>
            <a:chExt cx="766525" cy="221725"/>
          </a:xfrm>
        </p:grpSpPr>
        <p:sp>
          <p:nvSpPr>
            <p:cNvPr id="206" name="Google Shape;206;p18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/>
          <p:nvPr/>
        </p:nvSpPr>
        <p:spPr>
          <a:xfrm>
            <a:off x="7930574" y="3375275"/>
            <a:ext cx="1017000" cy="161328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8215750" y="31250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8483625" y="2895427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8254050" y="2621402"/>
            <a:ext cx="136635" cy="15244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308300" y="1277850"/>
            <a:ext cx="78159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1C232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Congrats!</a:t>
            </a:r>
            <a:r>
              <a:rPr lang="en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You are now a fully fledged backend engineer. it is time to embark on a real world project... 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