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82" r:id="rId15"/>
    <p:sldId id="283" r:id="rId16"/>
    <p:sldId id="284" r:id="rId17"/>
    <p:sldId id="285" r:id="rId18"/>
    <p:sldId id="300" r:id="rId19"/>
    <p:sldId id="313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1668" y="1035557"/>
            <a:ext cx="632866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86100" y="1045590"/>
            <a:ext cx="601979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Segoe UI Semibold"/>
                <a:cs typeface="Segoe UI Semi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41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image" Target="../media/image139.png"/><Relationship Id="rId5" Type="http://schemas.openxmlformats.org/officeDocument/2006/relationships/image" Target="../media/image134.png"/><Relationship Id="rId10" Type="http://schemas.openxmlformats.org/officeDocument/2006/relationships/image" Target="../media/image138.png"/><Relationship Id="rId4" Type="http://schemas.openxmlformats.org/officeDocument/2006/relationships/image" Target="../media/image133.png"/><Relationship Id="rId9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0" Type="http://schemas.openxmlformats.org/officeDocument/2006/relationships/image" Target="../media/image181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jpe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18" Type="http://schemas.openxmlformats.org/officeDocument/2006/relationships/image" Target="../media/image20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17" Type="http://schemas.openxmlformats.org/officeDocument/2006/relationships/image" Target="../media/image203.png"/><Relationship Id="rId2" Type="http://schemas.openxmlformats.org/officeDocument/2006/relationships/image" Target="../media/image188.png"/><Relationship Id="rId16" Type="http://schemas.openxmlformats.org/officeDocument/2006/relationships/image" Target="../media/image2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5" Type="http://schemas.openxmlformats.org/officeDocument/2006/relationships/image" Target="../media/image20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16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12" Type="http://schemas.openxmlformats.org/officeDocument/2006/relationships/image" Target="../media/image215.png"/><Relationship Id="rId17" Type="http://schemas.openxmlformats.org/officeDocument/2006/relationships/image" Target="../media/image220.png"/><Relationship Id="rId2" Type="http://schemas.openxmlformats.org/officeDocument/2006/relationships/image" Target="../media/image205.png"/><Relationship Id="rId16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png"/><Relationship Id="rId11" Type="http://schemas.openxmlformats.org/officeDocument/2006/relationships/image" Target="../media/image214.png"/><Relationship Id="rId5" Type="http://schemas.openxmlformats.org/officeDocument/2006/relationships/image" Target="../media/image208.png"/><Relationship Id="rId15" Type="http://schemas.openxmlformats.org/officeDocument/2006/relationships/image" Target="../media/image218.png"/><Relationship Id="rId10" Type="http://schemas.openxmlformats.org/officeDocument/2006/relationships/image" Target="../media/image213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Relationship Id="rId14" Type="http://schemas.openxmlformats.org/officeDocument/2006/relationships/image" Target="../media/image2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jpe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jpe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29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28" Type="http://schemas.openxmlformats.org/officeDocument/2006/relationships/image" Target="../media/image97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Relationship Id="rId27" Type="http://schemas.openxmlformats.org/officeDocument/2006/relationships/image" Target="../media/image9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19.png"/><Relationship Id="rId3" Type="http://schemas.openxmlformats.org/officeDocument/2006/relationships/image" Target="../media/image100.png"/><Relationship Id="rId21" Type="http://schemas.openxmlformats.org/officeDocument/2006/relationships/hyperlink" Target="https://cloudblogs.microsoft.com/powerplatform/2023/03/16/power-platform-is-leading-a-new-era-of-ai-generated-low-code-app-development/" TargetMode="External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2" Type="http://schemas.openxmlformats.org/officeDocument/2006/relationships/image" Target="../media/image99.png"/><Relationship Id="rId16" Type="http://schemas.openxmlformats.org/officeDocument/2006/relationships/image" Target="../media/image113.png"/><Relationship Id="rId20" Type="http://schemas.openxmlformats.org/officeDocument/2006/relationships/hyperlink" Target="https://blogs.microsoft.com/blog/2023/03/06/introducing-microsoft-dynamics-365-copilot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17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10" Type="http://schemas.openxmlformats.org/officeDocument/2006/relationships/image" Target="../media/image107.png"/><Relationship Id="rId19" Type="http://schemas.openxmlformats.org/officeDocument/2006/relationships/hyperlink" Target="https://blogs.microsoft.com/blog/2023/03/16/introducing-microsoft-365-copilot-your-copilot-for-work/" TargetMode="External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hyperlink" Target="https://github.blog/2023-03-22-github-copilot-x-the-ai-powered-developer-experience/" TargetMode="External"/><Relationship Id="rId27" Type="http://schemas.openxmlformats.org/officeDocument/2006/relationships/hyperlink" Target="https://aka.ms/SecurityCopilo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413" y="631081"/>
            <a:ext cx="986790" cy="189865"/>
          </a:xfrm>
          <a:custGeom>
            <a:avLst/>
            <a:gdLst/>
            <a:ahLst/>
            <a:cxnLst/>
            <a:rect l="l" t="t" r="r" b="b"/>
            <a:pathLst>
              <a:path w="986789" h="189865">
                <a:moveTo>
                  <a:pt x="43297" y="12938"/>
                </a:moveTo>
                <a:lnTo>
                  <a:pt x="0" y="12938"/>
                </a:lnTo>
                <a:lnTo>
                  <a:pt x="0" y="187196"/>
                </a:lnTo>
                <a:lnTo>
                  <a:pt x="28592" y="187196"/>
                </a:lnTo>
                <a:lnTo>
                  <a:pt x="28592" y="65560"/>
                </a:lnTo>
                <a:lnTo>
                  <a:pt x="27794" y="56933"/>
                </a:lnTo>
                <a:lnTo>
                  <a:pt x="27715" y="48307"/>
                </a:lnTo>
                <a:lnTo>
                  <a:pt x="26867" y="44856"/>
                </a:lnTo>
                <a:lnTo>
                  <a:pt x="55920" y="44856"/>
                </a:lnTo>
                <a:lnTo>
                  <a:pt x="43297" y="12938"/>
                </a:lnTo>
                <a:close/>
              </a:path>
              <a:path w="986789" h="189865">
                <a:moveTo>
                  <a:pt x="55920" y="44856"/>
                </a:moveTo>
                <a:lnTo>
                  <a:pt x="27715" y="44856"/>
                </a:lnTo>
                <a:lnTo>
                  <a:pt x="29440" y="51757"/>
                </a:lnTo>
                <a:lnTo>
                  <a:pt x="31194" y="56933"/>
                </a:lnTo>
                <a:lnTo>
                  <a:pt x="32042" y="60383"/>
                </a:lnTo>
                <a:lnTo>
                  <a:pt x="84022" y="187196"/>
                </a:lnTo>
                <a:lnTo>
                  <a:pt x="103961" y="187196"/>
                </a:lnTo>
                <a:lnTo>
                  <a:pt x="121046" y="144924"/>
                </a:lnTo>
                <a:lnTo>
                  <a:pt x="94430" y="144924"/>
                </a:lnTo>
                <a:lnTo>
                  <a:pt x="93553" y="139751"/>
                </a:lnTo>
                <a:lnTo>
                  <a:pt x="90951" y="131986"/>
                </a:lnTo>
                <a:lnTo>
                  <a:pt x="86624" y="122497"/>
                </a:lnTo>
                <a:lnTo>
                  <a:pt x="55920" y="44856"/>
                </a:lnTo>
                <a:close/>
              </a:path>
              <a:path w="986789" h="189865">
                <a:moveTo>
                  <a:pt x="188831" y="44856"/>
                </a:moveTo>
                <a:lnTo>
                  <a:pt x="160239" y="44856"/>
                </a:lnTo>
                <a:lnTo>
                  <a:pt x="159749" y="54210"/>
                </a:lnTo>
                <a:lnTo>
                  <a:pt x="159497" y="62756"/>
                </a:lnTo>
                <a:lnTo>
                  <a:pt x="159391" y="187196"/>
                </a:lnTo>
                <a:lnTo>
                  <a:pt x="188831" y="187196"/>
                </a:lnTo>
                <a:lnTo>
                  <a:pt x="188831" y="44856"/>
                </a:lnTo>
                <a:close/>
              </a:path>
              <a:path w="986789" h="189865">
                <a:moveTo>
                  <a:pt x="188831" y="12938"/>
                </a:moveTo>
                <a:lnTo>
                  <a:pt x="148135" y="12938"/>
                </a:lnTo>
                <a:lnTo>
                  <a:pt x="103084" y="122497"/>
                </a:lnTo>
                <a:lnTo>
                  <a:pt x="95278" y="144924"/>
                </a:lnTo>
                <a:lnTo>
                  <a:pt x="121046" y="144924"/>
                </a:lnTo>
                <a:lnTo>
                  <a:pt x="155912" y="58660"/>
                </a:lnTo>
                <a:lnTo>
                  <a:pt x="157666" y="56072"/>
                </a:lnTo>
                <a:lnTo>
                  <a:pt x="158514" y="50033"/>
                </a:lnTo>
                <a:lnTo>
                  <a:pt x="160239" y="44856"/>
                </a:lnTo>
                <a:lnTo>
                  <a:pt x="188831" y="44856"/>
                </a:lnTo>
                <a:lnTo>
                  <a:pt x="188831" y="12938"/>
                </a:lnTo>
                <a:close/>
              </a:path>
              <a:path w="986789" h="189865">
                <a:moveTo>
                  <a:pt x="246863" y="62110"/>
                </a:moveTo>
                <a:lnTo>
                  <a:pt x="217423" y="62110"/>
                </a:lnTo>
                <a:lnTo>
                  <a:pt x="217423" y="187196"/>
                </a:lnTo>
                <a:lnTo>
                  <a:pt x="246863" y="187196"/>
                </a:lnTo>
                <a:lnTo>
                  <a:pt x="246863" y="62110"/>
                </a:lnTo>
                <a:close/>
              </a:path>
              <a:path w="986789" h="189865">
                <a:moveTo>
                  <a:pt x="237362" y="9488"/>
                </a:moveTo>
                <a:lnTo>
                  <a:pt x="227831" y="9488"/>
                </a:lnTo>
                <a:lnTo>
                  <a:pt x="223475" y="11211"/>
                </a:lnTo>
                <a:lnTo>
                  <a:pt x="220025" y="14664"/>
                </a:lnTo>
                <a:lnTo>
                  <a:pt x="216546" y="17250"/>
                </a:lnTo>
                <a:lnTo>
                  <a:pt x="214821" y="21565"/>
                </a:lnTo>
                <a:lnTo>
                  <a:pt x="214821" y="31053"/>
                </a:lnTo>
                <a:lnTo>
                  <a:pt x="237362" y="43130"/>
                </a:lnTo>
                <a:lnTo>
                  <a:pt x="241689" y="41406"/>
                </a:lnTo>
                <a:lnTo>
                  <a:pt x="245138" y="38818"/>
                </a:lnTo>
                <a:lnTo>
                  <a:pt x="248617" y="35368"/>
                </a:lnTo>
                <a:lnTo>
                  <a:pt x="250342" y="31053"/>
                </a:lnTo>
                <a:lnTo>
                  <a:pt x="250342" y="21565"/>
                </a:lnTo>
                <a:lnTo>
                  <a:pt x="248617" y="18114"/>
                </a:lnTo>
                <a:lnTo>
                  <a:pt x="241689" y="11211"/>
                </a:lnTo>
                <a:lnTo>
                  <a:pt x="237362" y="9488"/>
                </a:lnTo>
                <a:close/>
              </a:path>
              <a:path w="986789" h="189865">
                <a:moveTo>
                  <a:pt x="345621" y="59522"/>
                </a:moveTo>
                <a:lnTo>
                  <a:pt x="306959" y="64253"/>
                </a:lnTo>
                <a:lnTo>
                  <a:pt x="275456" y="92302"/>
                </a:lnTo>
                <a:lnTo>
                  <a:pt x="267679" y="127671"/>
                </a:lnTo>
                <a:lnTo>
                  <a:pt x="268162" y="136420"/>
                </a:lnTo>
                <a:lnTo>
                  <a:pt x="284665" y="172423"/>
                </a:lnTo>
                <a:lnTo>
                  <a:pt x="320376" y="189299"/>
                </a:lnTo>
                <a:lnTo>
                  <a:pt x="329161" y="189785"/>
                </a:lnTo>
                <a:lnTo>
                  <a:pt x="339217" y="189299"/>
                </a:lnTo>
                <a:lnTo>
                  <a:pt x="348544" y="187843"/>
                </a:lnTo>
                <a:lnTo>
                  <a:pt x="357060" y="185417"/>
                </a:lnTo>
                <a:lnTo>
                  <a:pt x="364682" y="182020"/>
                </a:lnTo>
                <a:lnTo>
                  <a:pt x="365559" y="181158"/>
                </a:lnTo>
                <a:lnTo>
                  <a:pt x="365559" y="165628"/>
                </a:lnTo>
                <a:lnTo>
                  <a:pt x="335242" y="165628"/>
                </a:lnTo>
                <a:lnTo>
                  <a:pt x="327125" y="164981"/>
                </a:lnTo>
                <a:lnTo>
                  <a:pt x="298630" y="134168"/>
                </a:lnTo>
                <a:lnTo>
                  <a:pt x="297996" y="125083"/>
                </a:lnTo>
                <a:lnTo>
                  <a:pt x="298643" y="116362"/>
                </a:lnTo>
                <a:lnTo>
                  <a:pt x="327985" y="84336"/>
                </a:lnTo>
                <a:lnTo>
                  <a:pt x="336090" y="83675"/>
                </a:lnTo>
                <a:lnTo>
                  <a:pt x="365559" y="83675"/>
                </a:lnTo>
                <a:lnTo>
                  <a:pt x="365559" y="65560"/>
                </a:lnTo>
                <a:lnTo>
                  <a:pt x="364682" y="65560"/>
                </a:lnTo>
                <a:lnTo>
                  <a:pt x="361232" y="63834"/>
                </a:lnTo>
                <a:lnTo>
                  <a:pt x="356876" y="62110"/>
                </a:lnTo>
                <a:lnTo>
                  <a:pt x="350824" y="61248"/>
                </a:lnTo>
                <a:lnTo>
                  <a:pt x="345621" y="59522"/>
                </a:lnTo>
                <a:close/>
              </a:path>
              <a:path w="986789" h="189865">
                <a:moveTo>
                  <a:pt x="365559" y="154416"/>
                </a:moveTo>
                <a:lnTo>
                  <a:pt x="363805" y="155278"/>
                </a:lnTo>
                <a:lnTo>
                  <a:pt x="359478" y="158728"/>
                </a:lnTo>
                <a:lnTo>
                  <a:pt x="355151" y="161316"/>
                </a:lnTo>
                <a:lnTo>
                  <a:pt x="344773" y="164766"/>
                </a:lnTo>
                <a:lnTo>
                  <a:pt x="339569" y="165628"/>
                </a:lnTo>
                <a:lnTo>
                  <a:pt x="365559" y="165628"/>
                </a:lnTo>
                <a:lnTo>
                  <a:pt x="365559" y="154416"/>
                </a:lnTo>
                <a:close/>
              </a:path>
              <a:path w="986789" h="189865">
                <a:moveTo>
                  <a:pt x="365559" y="83675"/>
                </a:moveTo>
                <a:lnTo>
                  <a:pt x="336090" y="83675"/>
                </a:lnTo>
                <a:lnTo>
                  <a:pt x="343224" y="84309"/>
                </a:lnTo>
                <a:lnTo>
                  <a:pt x="350276" y="86156"/>
                </a:lnTo>
                <a:lnTo>
                  <a:pt x="357164" y="89135"/>
                </a:lnTo>
                <a:lnTo>
                  <a:pt x="363805" y="93167"/>
                </a:lnTo>
                <a:lnTo>
                  <a:pt x="365559" y="94029"/>
                </a:lnTo>
                <a:lnTo>
                  <a:pt x="365559" y="83675"/>
                </a:lnTo>
                <a:close/>
              </a:path>
              <a:path w="986789" h="189865">
                <a:moveTo>
                  <a:pt x="416663" y="62110"/>
                </a:moveTo>
                <a:lnTo>
                  <a:pt x="387193" y="62110"/>
                </a:lnTo>
                <a:lnTo>
                  <a:pt x="387193" y="187196"/>
                </a:lnTo>
                <a:lnTo>
                  <a:pt x="416663" y="187196"/>
                </a:lnTo>
                <a:lnTo>
                  <a:pt x="416663" y="123359"/>
                </a:lnTo>
                <a:lnTo>
                  <a:pt x="417150" y="115420"/>
                </a:lnTo>
                <a:lnTo>
                  <a:pt x="435724" y="86264"/>
                </a:lnTo>
                <a:lnTo>
                  <a:pt x="459960" y="86264"/>
                </a:lnTo>
                <a:lnTo>
                  <a:pt x="459960" y="83676"/>
                </a:lnTo>
                <a:lnTo>
                  <a:pt x="416663" y="83675"/>
                </a:lnTo>
                <a:lnTo>
                  <a:pt x="416663" y="62110"/>
                </a:lnTo>
                <a:close/>
              </a:path>
              <a:path w="986789" h="189865">
                <a:moveTo>
                  <a:pt x="459960" y="86264"/>
                </a:moveTo>
                <a:lnTo>
                  <a:pt x="446103" y="86264"/>
                </a:lnTo>
                <a:lnTo>
                  <a:pt x="448705" y="87126"/>
                </a:lnTo>
                <a:lnTo>
                  <a:pt x="455633" y="88852"/>
                </a:lnTo>
                <a:lnTo>
                  <a:pt x="459112" y="90579"/>
                </a:lnTo>
                <a:lnTo>
                  <a:pt x="459960" y="91440"/>
                </a:lnTo>
                <a:lnTo>
                  <a:pt x="459960" y="86264"/>
                </a:lnTo>
                <a:close/>
              </a:path>
              <a:path w="986789" h="189865">
                <a:moveTo>
                  <a:pt x="457358" y="60384"/>
                </a:moveTo>
                <a:lnTo>
                  <a:pt x="440899" y="60384"/>
                </a:lnTo>
                <a:lnTo>
                  <a:pt x="433970" y="62110"/>
                </a:lnTo>
                <a:lnTo>
                  <a:pt x="428795" y="67287"/>
                </a:lnTo>
                <a:lnTo>
                  <a:pt x="423591" y="71599"/>
                </a:lnTo>
                <a:lnTo>
                  <a:pt x="420112" y="76775"/>
                </a:lnTo>
                <a:lnTo>
                  <a:pt x="417510" y="83675"/>
                </a:lnTo>
                <a:lnTo>
                  <a:pt x="459960" y="83676"/>
                </a:lnTo>
                <a:lnTo>
                  <a:pt x="459960" y="62110"/>
                </a:lnTo>
                <a:lnTo>
                  <a:pt x="457358" y="60384"/>
                </a:lnTo>
                <a:close/>
              </a:path>
              <a:path w="986789" h="189865">
                <a:moveTo>
                  <a:pt x="528400" y="59522"/>
                </a:moveTo>
                <a:lnTo>
                  <a:pt x="488933" y="69348"/>
                </a:lnTo>
                <a:lnTo>
                  <a:pt x="462836" y="111228"/>
                </a:lnTo>
                <a:lnTo>
                  <a:pt x="461714" y="125947"/>
                </a:lnTo>
                <a:lnTo>
                  <a:pt x="462836" y="140020"/>
                </a:lnTo>
                <a:lnTo>
                  <a:pt x="488266" y="179959"/>
                </a:lnTo>
                <a:lnTo>
                  <a:pt x="524951" y="189785"/>
                </a:lnTo>
                <a:lnTo>
                  <a:pt x="539208" y="188653"/>
                </a:lnTo>
                <a:lnTo>
                  <a:pt x="552008" y="185256"/>
                </a:lnTo>
                <a:lnTo>
                  <a:pt x="563185" y="179594"/>
                </a:lnTo>
                <a:lnTo>
                  <a:pt x="572575" y="171667"/>
                </a:lnTo>
                <a:lnTo>
                  <a:pt x="577453" y="165628"/>
                </a:lnTo>
                <a:lnTo>
                  <a:pt x="526675" y="165628"/>
                </a:lnTo>
                <a:lnTo>
                  <a:pt x="519212" y="164981"/>
                </a:lnTo>
                <a:lnTo>
                  <a:pt x="492666" y="134290"/>
                </a:lnTo>
                <a:lnTo>
                  <a:pt x="492091" y="125947"/>
                </a:lnTo>
                <a:lnTo>
                  <a:pt x="492150" y="123359"/>
                </a:lnTo>
                <a:lnTo>
                  <a:pt x="512485" y="86263"/>
                </a:lnTo>
                <a:lnTo>
                  <a:pt x="526675" y="83676"/>
                </a:lnTo>
                <a:lnTo>
                  <a:pt x="579511" y="83676"/>
                </a:lnTo>
                <a:lnTo>
                  <a:pt x="574300" y="76775"/>
                </a:lnTo>
                <a:lnTo>
                  <a:pt x="565060" y="68985"/>
                </a:lnTo>
                <a:lnTo>
                  <a:pt x="554277" y="63620"/>
                </a:lnTo>
                <a:lnTo>
                  <a:pt x="542031" y="60519"/>
                </a:lnTo>
                <a:lnTo>
                  <a:pt x="528400" y="59522"/>
                </a:lnTo>
                <a:close/>
              </a:path>
              <a:path w="986789" h="189865">
                <a:moveTo>
                  <a:pt x="579511" y="83676"/>
                </a:moveTo>
                <a:lnTo>
                  <a:pt x="526675" y="83676"/>
                </a:lnTo>
                <a:lnTo>
                  <a:pt x="533990" y="84322"/>
                </a:lnTo>
                <a:lnTo>
                  <a:pt x="540416" y="86264"/>
                </a:lnTo>
                <a:lnTo>
                  <a:pt x="559548" y="123359"/>
                </a:lnTo>
                <a:lnTo>
                  <a:pt x="559508" y="125947"/>
                </a:lnTo>
                <a:lnTo>
                  <a:pt x="541183" y="163041"/>
                </a:lnTo>
                <a:lnTo>
                  <a:pt x="526675" y="165628"/>
                </a:lnTo>
                <a:lnTo>
                  <a:pt x="577453" y="165628"/>
                </a:lnTo>
                <a:lnTo>
                  <a:pt x="580535" y="161814"/>
                </a:lnTo>
                <a:lnTo>
                  <a:pt x="586217" y="150425"/>
                </a:lnTo>
                <a:lnTo>
                  <a:pt x="589624" y="137580"/>
                </a:lnTo>
                <a:lnTo>
                  <a:pt x="590759" y="123359"/>
                </a:lnTo>
                <a:lnTo>
                  <a:pt x="589651" y="109287"/>
                </a:lnTo>
                <a:lnTo>
                  <a:pt x="586433" y="96832"/>
                </a:lnTo>
                <a:lnTo>
                  <a:pt x="581263" y="85995"/>
                </a:lnTo>
                <a:lnTo>
                  <a:pt x="579511" y="83676"/>
                </a:lnTo>
                <a:close/>
              </a:path>
              <a:path w="986789" h="189865">
                <a:moveTo>
                  <a:pt x="604617" y="154416"/>
                </a:moveTo>
                <a:lnTo>
                  <a:pt x="604617" y="182882"/>
                </a:lnTo>
                <a:lnTo>
                  <a:pt x="605494" y="182882"/>
                </a:lnTo>
                <a:lnTo>
                  <a:pt x="608973" y="185470"/>
                </a:lnTo>
                <a:lnTo>
                  <a:pt x="615025" y="186335"/>
                </a:lnTo>
                <a:lnTo>
                  <a:pt x="621077" y="188058"/>
                </a:lnTo>
                <a:lnTo>
                  <a:pt x="633209" y="189785"/>
                </a:lnTo>
                <a:lnTo>
                  <a:pt x="673934" y="179432"/>
                </a:lnTo>
                <a:lnTo>
                  <a:pt x="684436" y="166493"/>
                </a:lnTo>
                <a:lnTo>
                  <a:pt x="634075" y="166491"/>
                </a:lnTo>
                <a:lnTo>
                  <a:pt x="628882" y="165628"/>
                </a:lnTo>
                <a:lnTo>
                  <a:pt x="622831" y="163905"/>
                </a:lnTo>
                <a:lnTo>
                  <a:pt x="610698" y="158728"/>
                </a:lnTo>
                <a:lnTo>
                  <a:pt x="606371" y="155278"/>
                </a:lnTo>
                <a:lnTo>
                  <a:pt x="604617" y="154416"/>
                </a:lnTo>
                <a:close/>
              </a:path>
              <a:path w="986789" h="189865">
                <a:moveTo>
                  <a:pt x="661801" y="59522"/>
                </a:moveTo>
                <a:lnTo>
                  <a:pt x="618504" y="69875"/>
                </a:lnTo>
                <a:lnTo>
                  <a:pt x="604617" y="97479"/>
                </a:lnTo>
                <a:lnTo>
                  <a:pt x="604617" y="103517"/>
                </a:lnTo>
                <a:lnTo>
                  <a:pt x="605494" y="108694"/>
                </a:lnTo>
                <a:lnTo>
                  <a:pt x="607219" y="113006"/>
                </a:lnTo>
                <a:lnTo>
                  <a:pt x="612423" y="121633"/>
                </a:lnTo>
                <a:lnTo>
                  <a:pt x="616750" y="124221"/>
                </a:lnTo>
                <a:lnTo>
                  <a:pt x="620229" y="127671"/>
                </a:lnTo>
                <a:lnTo>
                  <a:pt x="626280" y="131124"/>
                </a:lnTo>
                <a:lnTo>
                  <a:pt x="634963" y="134574"/>
                </a:lnTo>
                <a:lnTo>
                  <a:pt x="641015" y="137163"/>
                </a:lnTo>
                <a:lnTo>
                  <a:pt x="653148" y="143201"/>
                </a:lnTo>
                <a:lnTo>
                  <a:pt x="654873" y="144925"/>
                </a:lnTo>
                <a:lnTo>
                  <a:pt x="656598" y="147513"/>
                </a:lnTo>
                <a:lnTo>
                  <a:pt x="658352" y="150963"/>
                </a:lnTo>
                <a:lnTo>
                  <a:pt x="658352" y="162178"/>
                </a:lnTo>
                <a:lnTo>
                  <a:pt x="652271" y="166493"/>
                </a:lnTo>
                <a:lnTo>
                  <a:pt x="684437" y="166491"/>
                </a:lnTo>
                <a:lnTo>
                  <a:pt x="686967" y="159051"/>
                </a:lnTo>
                <a:lnTo>
                  <a:pt x="687792" y="150963"/>
                </a:lnTo>
                <a:lnTo>
                  <a:pt x="687792" y="142336"/>
                </a:lnTo>
                <a:lnTo>
                  <a:pt x="655750" y="113871"/>
                </a:lnTo>
                <a:lnTo>
                  <a:pt x="646219" y="110418"/>
                </a:lnTo>
                <a:lnTo>
                  <a:pt x="640138" y="106968"/>
                </a:lnTo>
                <a:lnTo>
                  <a:pt x="638413" y="104379"/>
                </a:lnTo>
                <a:lnTo>
                  <a:pt x="635811" y="102656"/>
                </a:lnTo>
                <a:lnTo>
                  <a:pt x="634086" y="99205"/>
                </a:lnTo>
                <a:lnTo>
                  <a:pt x="634086" y="91441"/>
                </a:lnTo>
                <a:lnTo>
                  <a:pt x="635811" y="88852"/>
                </a:lnTo>
                <a:lnTo>
                  <a:pt x="639290" y="86264"/>
                </a:lnTo>
                <a:lnTo>
                  <a:pt x="641892" y="83676"/>
                </a:lnTo>
                <a:lnTo>
                  <a:pt x="646219" y="82814"/>
                </a:lnTo>
                <a:lnTo>
                  <a:pt x="680863" y="82814"/>
                </a:lnTo>
                <a:lnTo>
                  <a:pt x="680863" y="64699"/>
                </a:lnTo>
                <a:lnTo>
                  <a:pt x="677384" y="62972"/>
                </a:lnTo>
                <a:lnTo>
                  <a:pt x="673056" y="62110"/>
                </a:lnTo>
                <a:lnTo>
                  <a:pt x="667005" y="60384"/>
                </a:lnTo>
                <a:lnTo>
                  <a:pt x="661801" y="59522"/>
                </a:lnTo>
                <a:close/>
              </a:path>
              <a:path w="986789" h="189865">
                <a:moveTo>
                  <a:pt x="680863" y="82814"/>
                </a:moveTo>
                <a:lnTo>
                  <a:pt x="656598" y="82814"/>
                </a:lnTo>
                <a:lnTo>
                  <a:pt x="667005" y="84540"/>
                </a:lnTo>
                <a:lnTo>
                  <a:pt x="672209" y="86264"/>
                </a:lnTo>
                <a:lnTo>
                  <a:pt x="676536" y="88852"/>
                </a:lnTo>
                <a:lnTo>
                  <a:pt x="679986" y="90579"/>
                </a:lnTo>
                <a:lnTo>
                  <a:pt x="680863" y="91441"/>
                </a:lnTo>
                <a:lnTo>
                  <a:pt x="680863" y="82814"/>
                </a:lnTo>
                <a:close/>
              </a:path>
              <a:path w="986789" h="189865">
                <a:moveTo>
                  <a:pt x="766610" y="59522"/>
                </a:moveTo>
                <a:lnTo>
                  <a:pt x="728006" y="69348"/>
                </a:lnTo>
                <a:lnTo>
                  <a:pt x="701898" y="111228"/>
                </a:lnTo>
                <a:lnTo>
                  <a:pt x="700772" y="125948"/>
                </a:lnTo>
                <a:lnTo>
                  <a:pt x="701898" y="140020"/>
                </a:lnTo>
                <a:lnTo>
                  <a:pt x="727349" y="179959"/>
                </a:lnTo>
                <a:lnTo>
                  <a:pt x="764008" y="189785"/>
                </a:lnTo>
                <a:lnTo>
                  <a:pt x="778283" y="188653"/>
                </a:lnTo>
                <a:lnTo>
                  <a:pt x="791091" y="185256"/>
                </a:lnTo>
                <a:lnTo>
                  <a:pt x="802272" y="179594"/>
                </a:lnTo>
                <a:lnTo>
                  <a:pt x="811662" y="171667"/>
                </a:lnTo>
                <a:lnTo>
                  <a:pt x="816459" y="165628"/>
                </a:lnTo>
                <a:lnTo>
                  <a:pt x="765763" y="165628"/>
                </a:lnTo>
                <a:lnTo>
                  <a:pt x="757928" y="164981"/>
                </a:lnTo>
                <a:lnTo>
                  <a:pt x="731728" y="134290"/>
                </a:lnTo>
                <a:lnTo>
                  <a:pt x="731149" y="125948"/>
                </a:lnTo>
                <a:lnTo>
                  <a:pt x="731209" y="123359"/>
                </a:lnTo>
                <a:lnTo>
                  <a:pt x="751240" y="86264"/>
                </a:lnTo>
                <a:lnTo>
                  <a:pt x="765763" y="83676"/>
                </a:lnTo>
                <a:lnTo>
                  <a:pt x="818018" y="83676"/>
                </a:lnTo>
                <a:lnTo>
                  <a:pt x="812539" y="76775"/>
                </a:lnTo>
                <a:lnTo>
                  <a:pt x="803776" y="68985"/>
                </a:lnTo>
                <a:lnTo>
                  <a:pt x="793149" y="63620"/>
                </a:lnTo>
                <a:lnTo>
                  <a:pt x="780735" y="60520"/>
                </a:lnTo>
                <a:lnTo>
                  <a:pt x="766610" y="59522"/>
                </a:lnTo>
                <a:close/>
              </a:path>
              <a:path w="986789" h="189865">
                <a:moveTo>
                  <a:pt x="818018" y="83676"/>
                </a:moveTo>
                <a:lnTo>
                  <a:pt x="765763" y="83676"/>
                </a:lnTo>
                <a:lnTo>
                  <a:pt x="773077" y="84323"/>
                </a:lnTo>
                <a:lnTo>
                  <a:pt x="779503" y="86264"/>
                </a:lnTo>
                <a:lnTo>
                  <a:pt x="798635" y="123359"/>
                </a:lnTo>
                <a:lnTo>
                  <a:pt x="798592" y="125948"/>
                </a:lnTo>
                <a:lnTo>
                  <a:pt x="779821" y="163041"/>
                </a:lnTo>
                <a:lnTo>
                  <a:pt x="765763" y="165628"/>
                </a:lnTo>
                <a:lnTo>
                  <a:pt x="816459" y="165628"/>
                </a:lnTo>
                <a:lnTo>
                  <a:pt x="819490" y="161814"/>
                </a:lnTo>
                <a:lnTo>
                  <a:pt x="824880" y="150425"/>
                </a:lnTo>
                <a:lnTo>
                  <a:pt x="827996" y="137580"/>
                </a:lnTo>
                <a:lnTo>
                  <a:pt x="828999" y="123359"/>
                </a:lnTo>
                <a:lnTo>
                  <a:pt x="828010" y="109287"/>
                </a:lnTo>
                <a:lnTo>
                  <a:pt x="824990" y="96832"/>
                </a:lnTo>
                <a:lnTo>
                  <a:pt x="819860" y="85995"/>
                </a:lnTo>
                <a:lnTo>
                  <a:pt x="818018" y="83676"/>
                </a:lnTo>
                <a:close/>
              </a:path>
              <a:path w="986789" h="189865">
                <a:moveTo>
                  <a:pt x="956319" y="86264"/>
                </a:moveTo>
                <a:lnTo>
                  <a:pt x="926879" y="86264"/>
                </a:lnTo>
                <a:lnTo>
                  <a:pt x="926879" y="150101"/>
                </a:lnTo>
                <a:lnTo>
                  <a:pt x="947711" y="187345"/>
                </a:lnTo>
                <a:lnTo>
                  <a:pt x="971901" y="189785"/>
                </a:lnTo>
                <a:lnTo>
                  <a:pt x="976258" y="188920"/>
                </a:lnTo>
                <a:lnTo>
                  <a:pt x="984034" y="186335"/>
                </a:lnTo>
                <a:lnTo>
                  <a:pt x="985788" y="185470"/>
                </a:lnTo>
                <a:lnTo>
                  <a:pt x="986636" y="185470"/>
                </a:lnTo>
                <a:lnTo>
                  <a:pt x="986636" y="165628"/>
                </a:lnTo>
                <a:lnTo>
                  <a:pt x="967575" y="165628"/>
                </a:lnTo>
                <a:lnTo>
                  <a:pt x="963248" y="163905"/>
                </a:lnTo>
                <a:lnTo>
                  <a:pt x="960646" y="161316"/>
                </a:lnTo>
                <a:lnTo>
                  <a:pt x="958044" y="157866"/>
                </a:lnTo>
                <a:lnTo>
                  <a:pt x="956319" y="152690"/>
                </a:lnTo>
                <a:lnTo>
                  <a:pt x="956319" y="86264"/>
                </a:lnTo>
                <a:close/>
              </a:path>
              <a:path w="986789" h="189865">
                <a:moveTo>
                  <a:pt x="882704" y="86264"/>
                </a:moveTo>
                <a:lnTo>
                  <a:pt x="853235" y="86264"/>
                </a:lnTo>
                <a:lnTo>
                  <a:pt x="853235" y="187197"/>
                </a:lnTo>
                <a:lnTo>
                  <a:pt x="882704" y="187197"/>
                </a:lnTo>
                <a:lnTo>
                  <a:pt x="882704" y="86264"/>
                </a:lnTo>
                <a:close/>
              </a:path>
              <a:path w="986789" h="189865">
                <a:moveTo>
                  <a:pt x="986636" y="161316"/>
                </a:moveTo>
                <a:lnTo>
                  <a:pt x="981432" y="163905"/>
                </a:lnTo>
                <a:lnTo>
                  <a:pt x="976258" y="165628"/>
                </a:lnTo>
                <a:lnTo>
                  <a:pt x="986636" y="165628"/>
                </a:lnTo>
                <a:lnTo>
                  <a:pt x="986636" y="161316"/>
                </a:lnTo>
                <a:close/>
              </a:path>
              <a:path w="986789" h="189865">
                <a:moveTo>
                  <a:pt x="986636" y="62110"/>
                </a:moveTo>
                <a:lnTo>
                  <a:pt x="832449" y="62110"/>
                </a:lnTo>
                <a:lnTo>
                  <a:pt x="832449" y="86264"/>
                </a:lnTo>
                <a:lnTo>
                  <a:pt x="986636" y="86264"/>
                </a:lnTo>
                <a:lnTo>
                  <a:pt x="986636" y="62110"/>
                </a:lnTo>
                <a:close/>
              </a:path>
              <a:path w="986789" h="189865">
                <a:moveTo>
                  <a:pt x="905216" y="0"/>
                </a:moveTo>
                <a:lnTo>
                  <a:pt x="867970" y="9488"/>
                </a:lnTo>
                <a:lnTo>
                  <a:pt x="853235" y="36230"/>
                </a:lnTo>
                <a:lnTo>
                  <a:pt x="853235" y="62110"/>
                </a:lnTo>
                <a:lnTo>
                  <a:pt x="882704" y="62110"/>
                </a:lnTo>
                <a:lnTo>
                  <a:pt x="882704" y="39680"/>
                </a:lnTo>
                <a:lnTo>
                  <a:pt x="884429" y="33642"/>
                </a:lnTo>
                <a:lnTo>
                  <a:pt x="887879" y="30192"/>
                </a:lnTo>
                <a:lnTo>
                  <a:pt x="890481" y="25877"/>
                </a:lnTo>
                <a:lnTo>
                  <a:pt x="895685" y="24153"/>
                </a:lnTo>
                <a:lnTo>
                  <a:pt x="915623" y="24153"/>
                </a:lnTo>
                <a:lnTo>
                  <a:pt x="915623" y="2585"/>
                </a:lnTo>
                <a:lnTo>
                  <a:pt x="914746" y="2585"/>
                </a:lnTo>
                <a:lnTo>
                  <a:pt x="910419" y="861"/>
                </a:lnTo>
                <a:lnTo>
                  <a:pt x="905216" y="0"/>
                </a:lnTo>
                <a:close/>
              </a:path>
              <a:path w="986789" h="189865">
                <a:moveTo>
                  <a:pt x="956319" y="25015"/>
                </a:moveTo>
                <a:lnTo>
                  <a:pt x="955442" y="25015"/>
                </a:lnTo>
                <a:lnTo>
                  <a:pt x="927727" y="33642"/>
                </a:lnTo>
                <a:lnTo>
                  <a:pt x="926879" y="34504"/>
                </a:lnTo>
                <a:lnTo>
                  <a:pt x="926879" y="62110"/>
                </a:lnTo>
                <a:lnTo>
                  <a:pt x="956319" y="62110"/>
                </a:lnTo>
                <a:lnTo>
                  <a:pt x="956319" y="25015"/>
                </a:lnTo>
                <a:close/>
              </a:path>
              <a:path w="986789" h="189865">
                <a:moveTo>
                  <a:pt x="915623" y="24153"/>
                </a:moveTo>
                <a:lnTo>
                  <a:pt x="905216" y="24153"/>
                </a:lnTo>
                <a:lnTo>
                  <a:pt x="909542" y="25015"/>
                </a:lnTo>
                <a:lnTo>
                  <a:pt x="913869" y="27603"/>
                </a:lnTo>
                <a:lnTo>
                  <a:pt x="915623" y="27603"/>
                </a:lnTo>
                <a:lnTo>
                  <a:pt x="915623" y="241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869" y="586223"/>
            <a:ext cx="291054" cy="2898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855" y="3038094"/>
            <a:ext cx="4428629" cy="387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065" y="2434208"/>
            <a:ext cx="4406976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29510" y="2519883"/>
            <a:ext cx="35934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Built</a:t>
            </a:r>
            <a:r>
              <a:rPr sz="3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on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Microsoft’s</a:t>
            </a:r>
            <a:endParaRPr sz="3200">
              <a:latin typeface="Segoe UI Semibold"/>
              <a:cs typeface="Segoe UI Semibol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735" y="2638170"/>
            <a:ext cx="2764028" cy="3947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07983" y="2519883"/>
            <a:ext cx="17545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app</a:t>
            </a:r>
            <a:r>
              <a:rPr sz="3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3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ach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27911" y="3725802"/>
            <a:ext cx="365125" cy="383540"/>
          </a:xfrm>
          <a:custGeom>
            <a:avLst/>
            <a:gdLst/>
            <a:ahLst/>
            <a:cxnLst/>
            <a:rect l="l" t="t" r="r" b="b"/>
            <a:pathLst>
              <a:path w="365125" h="383539">
                <a:moveTo>
                  <a:pt x="264292" y="182852"/>
                </a:moveTo>
                <a:lnTo>
                  <a:pt x="225271" y="190716"/>
                </a:lnTo>
                <a:lnTo>
                  <a:pt x="193405" y="212161"/>
                </a:lnTo>
                <a:lnTo>
                  <a:pt x="171921" y="243969"/>
                </a:lnTo>
                <a:lnTo>
                  <a:pt x="164043" y="282917"/>
                </a:lnTo>
                <a:lnTo>
                  <a:pt x="171921" y="321869"/>
                </a:lnTo>
                <a:lnTo>
                  <a:pt x="193405" y="353677"/>
                </a:lnTo>
                <a:lnTo>
                  <a:pt x="225271" y="375122"/>
                </a:lnTo>
                <a:lnTo>
                  <a:pt x="264292" y="382986"/>
                </a:lnTo>
                <a:lnTo>
                  <a:pt x="303312" y="375122"/>
                </a:lnTo>
                <a:lnTo>
                  <a:pt x="335178" y="353677"/>
                </a:lnTo>
                <a:lnTo>
                  <a:pt x="351649" y="329290"/>
                </a:lnTo>
                <a:lnTo>
                  <a:pt x="243179" y="329290"/>
                </a:lnTo>
                <a:lnTo>
                  <a:pt x="199601" y="285797"/>
                </a:lnTo>
                <a:lnTo>
                  <a:pt x="199601" y="280037"/>
                </a:lnTo>
                <a:lnTo>
                  <a:pt x="206725" y="272932"/>
                </a:lnTo>
                <a:lnTo>
                  <a:pt x="279632" y="272932"/>
                </a:lnTo>
                <a:lnTo>
                  <a:pt x="316087" y="236540"/>
                </a:lnTo>
                <a:lnTo>
                  <a:pt x="351645" y="236540"/>
                </a:lnTo>
                <a:lnTo>
                  <a:pt x="335178" y="212161"/>
                </a:lnTo>
                <a:lnTo>
                  <a:pt x="303312" y="190716"/>
                </a:lnTo>
                <a:lnTo>
                  <a:pt x="264292" y="182852"/>
                </a:lnTo>
                <a:close/>
              </a:path>
              <a:path w="365125" h="383539">
                <a:moveTo>
                  <a:pt x="167384" y="0"/>
                </a:moveTo>
                <a:lnTo>
                  <a:pt x="160701" y="0"/>
                </a:lnTo>
                <a:lnTo>
                  <a:pt x="155841" y="3638"/>
                </a:lnTo>
                <a:lnTo>
                  <a:pt x="120909" y="26375"/>
                </a:lnTo>
                <a:lnTo>
                  <a:pt x="85587" y="42574"/>
                </a:lnTo>
                <a:lnTo>
                  <a:pt x="49850" y="52268"/>
                </a:lnTo>
                <a:lnTo>
                  <a:pt x="13670" y="55492"/>
                </a:lnTo>
                <a:lnTo>
                  <a:pt x="6119" y="55492"/>
                </a:lnTo>
                <a:lnTo>
                  <a:pt x="0" y="61602"/>
                </a:lnTo>
                <a:lnTo>
                  <a:pt x="0" y="164658"/>
                </a:lnTo>
                <a:lnTo>
                  <a:pt x="4479" y="208134"/>
                </a:lnTo>
                <a:lnTo>
                  <a:pt x="17869" y="247550"/>
                </a:lnTo>
                <a:lnTo>
                  <a:pt x="40094" y="282867"/>
                </a:lnTo>
                <a:lnTo>
                  <a:pt x="71079" y="314047"/>
                </a:lnTo>
                <a:lnTo>
                  <a:pt x="110749" y="341051"/>
                </a:lnTo>
                <a:lnTo>
                  <a:pt x="159030" y="363841"/>
                </a:lnTo>
                <a:lnTo>
                  <a:pt x="165835" y="365109"/>
                </a:lnTo>
                <a:lnTo>
                  <a:pt x="171227" y="362984"/>
                </a:lnTo>
                <a:lnTo>
                  <a:pt x="175526" y="361239"/>
                </a:lnTo>
                <a:lnTo>
                  <a:pt x="170244" y="354848"/>
                </a:lnTo>
                <a:lnTo>
                  <a:pt x="165416" y="348092"/>
                </a:lnTo>
                <a:lnTo>
                  <a:pt x="161063" y="340995"/>
                </a:lnTo>
                <a:lnTo>
                  <a:pt x="157208" y="333581"/>
                </a:lnTo>
                <a:lnTo>
                  <a:pt x="110153" y="308844"/>
                </a:lnTo>
                <a:lnTo>
                  <a:pt x="73752" y="279641"/>
                </a:lnTo>
                <a:lnTo>
                  <a:pt x="47892" y="245913"/>
                </a:lnTo>
                <a:lnTo>
                  <a:pt x="32459" y="207605"/>
                </a:lnTo>
                <a:lnTo>
                  <a:pt x="27340" y="164658"/>
                </a:lnTo>
                <a:lnTo>
                  <a:pt x="27340" y="82374"/>
                </a:lnTo>
                <a:lnTo>
                  <a:pt x="62318" y="77627"/>
                </a:lnTo>
                <a:lnTo>
                  <a:pt x="96773" y="67540"/>
                </a:lnTo>
                <a:lnTo>
                  <a:pt x="130687" y="52134"/>
                </a:lnTo>
                <a:lnTo>
                  <a:pt x="164043" y="31430"/>
                </a:lnTo>
                <a:lnTo>
                  <a:pt x="218199" y="31430"/>
                </a:lnTo>
                <a:lnTo>
                  <a:pt x="207177" y="26376"/>
                </a:lnTo>
                <a:lnTo>
                  <a:pt x="172245" y="3638"/>
                </a:lnTo>
                <a:lnTo>
                  <a:pt x="167384" y="0"/>
                </a:lnTo>
                <a:close/>
              </a:path>
              <a:path w="365125" h="383539">
                <a:moveTo>
                  <a:pt x="351645" y="236540"/>
                </a:moveTo>
                <a:lnTo>
                  <a:pt x="321859" y="236540"/>
                </a:lnTo>
                <a:lnTo>
                  <a:pt x="328982" y="243651"/>
                </a:lnTo>
                <a:lnTo>
                  <a:pt x="328982" y="249413"/>
                </a:lnTo>
                <a:lnTo>
                  <a:pt x="248950" y="329290"/>
                </a:lnTo>
                <a:lnTo>
                  <a:pt x="351649" y="329290"/>
                </a:lnTo>
                <a:lnTo>
                  <a:pt x="356662" y="321869"/>
                </a:lnTo>
                <a:lnTo>
                  <a:pt x="364540" y="282918"/>
                </a:lnTo>
                <a:lnTo>
                  <a:pt x="356662" y="243969"/>
                </a:lnTo>
                <a:lnTo>
                  <a:pt x="351645" y="236540"/>
                </a:lnTo>
                <a:close/>
              </a:path>
              <a:path w="365125" h="383539">
                <a:moveTo>
                  <a:pt x="279632" y="272932"/>
                </a:moveTo>
                <a:lnTo>
                  <a:pt x="212496" y="272932"/>
                </a:lnTo>
                <a:lnTo>
                  <a:pt x="246065" y="306441"/>
                </a:lnTo>
                <a:lnTo>
                  <a:pt x="279632" y="272932"/>
                </a:lnTo>
                <a:close/>
              </a:path>
              <a:path w="365125" h="383539">
                <a:moveTo>
                  <a:pt x="218199" y="31430"/>
                </a:moveTo>
                <a:lnTo>
                  <a:pt x="164043" y="31430"/>
                </a:lnTo>
                <a:lnTo>
                  <a:pt x="197398" y="52134"/>
                </a:lnTo>
                <a:lnTo>
                  <a:pt x="231312" y="67540"/>
                </a:lnTo>
                <a:lnTo>
                  <a:pt x="265767" y="77627"/>
                </a:lnTo>
                <a:lnTo>
                  <a:pt x="300746" y="82374"/>
                </a:lnTo>
                <a:lnTo>
                  <a:pt x="300670" y="170328"/>
                </a:lnTo>
                <a:lnTo>
                  <a:pt x="307667" y="172830"/>
                </a:lnTo>
                <a:lnTo>
                  <a:pt x="314456" y="175751"/>
                </a:lnTo>
                <a:lnTo>
                  <a:pt x="321019" y="179072"/>
                </a:lnTo>
                <a:lnTo>
                  <a:pt x="327342" y="182776"/>
                </a:lnTo>
                <a:lnTo>
                  <a:pt x="327843" y="176848"/>
                </a:lnTo>
                <a:lnTo>
                  <a:pt x="328005" y="172830"/>
                </a:lnTo>
                <a:lnTo>
                  <a:pt x="328086" y="61602"/>
                </a:lnTo>
                <a:lnTo>
                  <a:pt x="321965" y="55492"/>
                </a:lnTo>
                <a:lnTo>
                  <a:pt x="314416" y="55492"/>
                </a:lnTo>
                <a:lnTo>
                  <a:pt x="278237" y="52268"/>
                </a:lnTo>
                <a:lnTo>
                  <a:pt x="242499" y="42574"/>
                </a:lnTo>
                <a:lnTo>
                  <a:pt x="218199" y="31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07666" y="4311522"/>
            <a:ext cx="762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Security</a:t>
            </a:r>
            <a:endParaRPr sz="1600">
              <a:latin typeface="Segoe UI Semibold"/>
              <a:cs typeface="Segoe UI Semibold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3340" y="3805428"/>
            <a:ext cx="205739" cy="2057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3911" y="3805428"/>
            <a:ext cx="205739" cy="2057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8283" y="3805428"/>
            <a:ext cx="205740" cy="2057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583048" y="4311522"/>
            <a:ext cx="1108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16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mpl</a:t>
            </a:r>
            <a:r>
              <a:rPr sz="1600" dirty="0">
                <a:solidFill>
                  <a:srgbClr val="FFFFFF"/>
                </a:solidFill>
                <a:latin typeface="Segoe UI Semibold"/>
                <a:cs typeface="Segoe UI Semibold"/>
              </a:rPr>
              <a:t>i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nce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4623" y="3726711"/>
            <a:ext cx="346710" cy="382270"/>
          </a:xfrm>
          <a:custGeom>
            <a:avLst/>
            <a:gdLst/>
            <a:ahLst/>
            <a:cxnLst/>
            <a:rect l="l" t="t" r="r" b="b"/>
            <a:pathLst>
              <a:path w="346710" h="382270">
                <a:moveTo>
                  <a:pt x="246064" y="181942"/>
                </a:moveTo>
                <a:lnTo>
                  <a:pt x="207044" y="189806"/>
                </a:lnTo>
                <a:lnTo>
                  <a:pt x="175178" y="211252"/>
                </a:lnTo>
                <a:lnTo>
                  <a:pt x="153694" y="243059"/>
                </a:lnTo>
                <a:lnTo>
                  <a:pt x="145816" y="282008"/>
                </a:lnTo>
                <a:lnTo>
                  <a:pt x="153694" y="320959"/>
                </a:lnTo>
                <a:lnTo>
                  <a:pt x="175178" y="352767"/>
                </a:lnTo>
                <a:lnTo>
                  <a:pt x="207044" y="374212"/>
                </a:lnTo>
                <a:lnTo>
                  <a:pt x="246065" y="382076"/>
                </a:lnTo>
                <a:lnTo>
                  <a:pt x="285085" y="374212"/>
                </a:lnTo>
                <a:lnTo>
                  <a:pt x="316951" y="352767"/>
                </a:lnTo>
                <a:lnTo>
                  <a:pt x="333422" y="328380"/>
                </a:lnTo>
                <a:lnTo>
                  <a:pt x="224952" y="328380"/>
                </a:lnTo>
                <a:lnTo>
                  <a:pt x="181374" y="284887"/>
                </a:lnTo>
                <a:lnTo>
                  <a:pt x="181374" y="279127"/>
                </a:lnTo>
                <a:lnTo>
                  <a:pt x="188497" y="272022"/>
                </a:lnTo>
                <a:lnTo>
                  <a:pt x="261405" y="272022"/>
                </a:lnTo>
                <a:lnTo>
                  <a:pt x="297860" y="235631"/>
                </a:lnTo>
                <a:lnTo>
                  <a:pt x="333417" y="235631"/>
                </a:lnTo>
                <a:lnTo>
                  <a:pt x="316951" y="211252"/>
                </a:lnTo>
                <a:lnTo>
                  <a:pt x="285085" y="189806"/>
                </a:lnTo>
                <a:lnTo>
                  <a:pt x="246064" y="181942"/>
                </a:lnTo>
                <a:close/>
              </a:path>
              <a:path w="346710" h="382270">
                <a:moveTo>
                  <a:pt x="177713" y="0"/>
                </a:moveTo>
                <a:lnTo>
                  <a:pt x="113918" y="0"/>
                </a:lnTo>
                <a:lnTo>
                  <a:pt x="77509" y="22086"/>
                </a:lnTo>
                <a:lnTo>
                  <a:pt x="73164" y="36373"/>
                </a:lnTo>
                <a:lnTo>
                  <a:pt x="41010" y="36388"/>
                </a:lnTo>
                <a:lnTo>
                  <a:pt x="3222" y="61392"/>
                </a:lnTo>
                <a:lnTo>
                  <a:pt x="0" y="322945"/>
                </a:lnTo>
                <a:lnTo>
                  <a:pt x="3222" y="338879"/>
                </a:lnTo>
                <a:lnTo>
                  <a:pt x="12011" y="351891"/>
                </a:lnTo>
                <a:lnTo>
                  <a:pt x="25047" y="360665"/>
                </a:lnTo>
                <a:lnTo>
                  <a:pt x="41010" y="363882"/>
                </a:lnTo>
                <a:lnTo>
                  <a:pt x="160580" y="363882"/>
                </a:lnTo>
                <a:lnTo>
                  <a:pt x="154965" y="357617"/>
                </a:lnTo>
                <a:lnTo>
                  <a:pt x="149803" y="350964"/>
                </a:lnTo>
                <a:lnTo>
                  <a:pt x="145120" y="343947"/>
                </a:lnTo>
                <a:lnTo>
                  <a:pt x="140940" y="336591"/>
                </a:lnTo>
                <a:lnTo>
                  <a:pt x="33460" y="336591"/>
                </a:lnTo>
                <a:lnTo>
                  <a:pt x="27340" y="330480"/>
                </a:lnTo>
                <a:lnTo>
                  <a:pt x="27340" y="69790"/>
                </a:lnTo>
                <a:lnTo>
                  <a:pt x="33460" y="63679"/>
                </a:lnTo>
                <a:lnTo>
                  <a:pt x="288872" y="63680"/>
                </a:lnTo>
                <a:lnTo>
                  <a:pt x="288409" y="61392"/>
                </a:lnTo>
                <a:lnTo>
                  <a:pt x="283809" y="54582"/>
                </a:lnTo>
                <a:lnTo>
                  <a:pt x="106369" y="54582"/>
                </a:lnTo>
                <a:lnTo>
                  <a:pt x="100248" y="48472"/>
                </a:lnTo>
                <a:lnTo>
                  <a:pt x="100248" y="33401"/>
                </a:lnTo>
                <a:lnTo>
                  <a:pt x="106369" y="27291"/>
                </a:lnTo>
                <a:lnTo>
                  <a:pt x="215712" y="27291"/>
                </a:lnTo>
                <a:lnTo>
                  <a:pt x="214134" y="22086"/>
                </a:lnTo>
                <a:lnTo>
                  <a:pt x="205149" y="10511"/>
                </a:lnTo>
                <a:lnTo>
                  <a:pt x="192654" y="2804"/>
                </a:lnTo>
                <a:lnTo>
                  <a:pt x="177713" y="0"/>
                </a:lnTo>
                <a:close/>
              </a:path>
              <a:path w="346710" h="382270">
                <a:moveTo>
                  <a:pt x="333417" y="235631"/>
                </a:moveTo>
                <a:lnTo>
                  <a:pt x="303632" y="235631"/>
                </a:lnTo>
                <a:lnTo>
                  <a:pt x="310755" y="242742"/>
                </a:lnTo>
                <a:lnTo>
                  <a:pt x="310755" y="248503"/>
                </a:lnTo>
                <a:lnTo>
                  <a:pt x="230723" y="328380"/>
                </a:lnTo>
                <a:lnTo>
                  <a:pt x="333422" y="328380"/>
                </a:lnTo>
                <a:lnTo>
                  <a:pt x="338435" y="320959"/>
                </a:lnTo>
                <a:lnTo>
                  <a:pt x="346313" y="282008"/>
                </a:lnTo>
                <a:lnTo>
                  <a:pt x="338435" y="243059"/>
                </a:lnTo>
                <a:lnTo>
                  <a:pt x="333417" y="235631"/>
                </a:lnTo>
                <a:close/>
              </a:path>
              <a:path w="346710" h="382270">
                <a:moveTo>
                  <a:pt x="261405" y="272022"/>
                </a:moveTo>
                <a:lnTo>
                  <a:pt x="194269" y="272022"/>
                </a:lnTo>
                <a:lnTo>
                  <a:pt x="227837" y="305531"/>
                </a:lnTo>
                <a:lnTo>
                  <a:pt x="261405" y="272022"/>
                </a:lnTo>
                <a:close/>
              </a:path>
              <a:path w="346710" h="382270">
                <a:moveTo>
                  <a:pt x="288872" y="63680"/>
                </a:moveTo>
                <a:lnTo>
                  <a:pt x="258170" y="63680"/>
                </a:lnTo>
                <a:lnTo>
                  <a:pt x="264291" y="69790"/>
                </a:lnTo>
                <a:lnTo>
                  <a:pt x="264291" y="165128"/>
                </a:lnTo>
                <a:lnTo>
                  <a:pt x="271372" y="166442"/>
                </a:lnTo>
                <a:lnTo>
                  <a:pt x="278298" y="168170"/>
                </a:lnTo>
                <a:lnTo>
                  <a:pt x="285055" y="170298"/>
                </a:lnTo>
                <a:lnTo>
                  <a:pt x="291632" y="172815"/>
                </a:lnTo>
                <a:lnTo>
                  <a:pt x="291543" y="76887"/>
                </a:lnTo>
                <a:lnTo>
                  <a:pt x="288872" y="63680"/>
                </a:lnTo>
                <a:close/>
              </a:path>
              <a:path w="346710" h="382270">
                <a:moveTo>
                  <a:pt x="211813" y="63679"/>
                </a:moveTo>
                <a:lnTo>
                  <a:pt x="79819" y="63679"/>
                </a:lnTo>
                <a:lnTo>
                  <a:pt x="86258" y="71153"/>
                </a:lnTo>
                <a:lnTo>
                  <a:pt x="94308" y="76893"/>
                </a:lnTo>
                <a:lnTo>
                  <a:pt x="103643" y="80575"/>
                </a:lnTo>
                <a:lnTo>
                  <a:pt x="113918" y="81874"/>
                </a:lnTo>
                <a:lnTo>
                  <a:pt x="177713" y="81874"/>
                </a:lnTo>
                <a:lnTo>
                  <a:pt x="188010" y="80572"/>
                </a:lnTo>
                <a:lnTo>
                  <a:pt x="197345" y="76887"/>
                </a:lnTo>
                <a:lnTo>
                  <a:pt x="205388" y="71147"/>
                </a:lnTo>
                <a:lnTo>
                  <a:pt x="211813" y="63679"/>
                </a:lnTo>
                <a:close/>
              </a:path>
              <a:path w="346710" h="382270">
                <a:moveTo>
                  <a:pt x="215712" y="27291"/>
                </a:moveTo>
                <a:lnTo>
                  <a:pt x="185262" y="27291"/>
                </a:lnTo>
                <a:lnTo>
                  <a:pt x="191383" y="33401"/>
                </a:lnTo>
                <a:lnTo>
                  <a:pt x="191383" y="48472"/>
                </a:lnTo>
                <a:lnTo>
                  <a:pt x="185262" y="54582"/>
                </a:lnTo>
                <a:lnTo>
                  <a:pt x="283809" y="54582"/>
                </a:lnTo>
                <a:lnTo>
                  <a:pt x="279619" y="48379"/>
                </a:lnTo>
                <a:lnTo>
                  <a:pt x="268561" y="40937"/>
                </a:lnTo>
                <a:lnTo>
                  <a:pt x="218724" y="40937"/>
                </a:lnTo>
                <a:lnTo>
                  <a:pt x="218633" y="38132"/>
                </a:lnTo>
                <a:lnTo>
                  <a:pt x="259272" y="38132"/>
                </a:lnTo>
                <a:lnTo>
                  <a:pt x="250772" y="36418"/>
                </a:lnTo>
                <a:lnTo>
                  <a:pt x="218481" y="36418"/>
                </a:lnTo>
                <a:lnTo>
                  <a:pt x="215712" y="27291"/>
                </a:lnTo>
                <a:close/>
              </a:path>
              <a:path w="346710" h="382270">
                <a:moveTo>
                  <a:pt x="259272" y="38132"/>
                </a:moveTo>
                <a:lnTo>
                  <a:pt x="218633" y="38132"/>
                </a:lnTo>
                <a:lnTo>
                  <a:pt x="218724" y="40937"/>
                </a:lnTo>
                <a:lnTo>
                  <a:pt x="268561" y="40937"/>
                </a:lnTo>
                <a:lnTo>
                  <a:pt x="266583" y="39606"/>
                </a:lnTo>
                <a:lnTo>
                  <a:pt x="259272" y="38132"/>
                </a:lnTo>
                <a:close/>
              </a:path>
              <a:path w="346710" h="382270">
                <a:moveTo>
                  <a:pt x="218467" y="36373"/>
                </a:moveTo>
                <a:lnTo>
                  <a:pt x="250772" y="36418"/>
                </a:lnTo>
                <a:lnTo>
                  <a:pt x="250621" y="36388"/>
                </a:lnTo>
                <a:lnTo>
                  <a:pt x="218467" y="36373"/>
                </a:lnTo>
                <a:close/>
              </a:path>
              <a:path w="346710" h="382270">
                <a:moveTo>
                  <a:pt x="218467" y="36373"/>
                </a:move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026402" y="4310253"/>
            <a:ext cx="6756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Pr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i</a:t>
            </a:r>
            <a:r>
              <a:rPr sz="16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v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</a:t>
            </a:r>
            <a:r>
              <a:rPr sz="16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cy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78667" y="3720664"/>
            <a:ext cx="375920" cy="393700"/>
          </a:xfrm>
          <a:custGeom>
            <a:avLst/>
            <a:gdLst/>
            <a:ahLst/>
            <a:cxnLst/>
            <a:rect l="l" t="t" r="r" b="b"/>
            <a:pathLst>
              <a:path w="375920" h="393700">
                <a:moveTo>
                  <a:pt x="347242" y="243527"/>
                </a:moveTo>
                <a:lnTo>
                  <a:pt x="234599" y="243527"/>
                </a:lnTo>
                <a:lnTo>
                  <a:pt x="206438" y="271637"/>
                </a:lnTo>
                <a:lnTo>
                  <a:pt x="206438" y="365338"/>
                </a:lnTo>
                <a:lnTo>
                  <a:pt x="234599" y="393448"/>
                </a:lnTo>
                <a:lnTo>
                  <a:pt x="347242" y="393448"/>
                </a:lnTo>
                <a:lnTo>
                  <a:pt x="358203" y="391239"/>
                </a:lnTo>
                <a:lnTo>
                  <a:pt x="367154" y="385215"/>
                </a:lnTo>
                <a:lnTo>
                  <a:pt x="373190" y="376280"/>
                </a:lnTo>
                <a:lnTo>
                  <a:pt x="375403" y="365338"/>
                </a:lnTo>
                <a:lnTo>
                  <a:pt x="375403" y="337228"/>
                </a:lnTo>
                <a:lnTo>
                  <a:pt x="290921" y="337228"/>
                </a:lnTo>
                <a:lnTo>
                  <a:pt x="283611" y="335755"/>
                </a:lnTo>
                <a:lnTo>
                  <a:pt x="277644" y="331739"/>
                </a:lnTo>
                <a:lnTo>
                  <a:pt x="273622" y="325782"/>
                </a:lnTo>
                <a:lnTo>
                  <a:pt x="272147" y="318488"/>
                </a:lnTo>
                <a:lnTo>
                  <a:pt x="273622" y="311194"/>
                </a:lnTo>
                <a:lnTo>
                  <a:pt x="277644" y="305237"/>
                </a:lnTo>
                <a:lnTo>
                  <a:pt x="283611" y="301220"/>
                </a:lnTo>
                <a:lnTo>
                  <a:pt x="290921" y="299747"/>
                </a:lnTo>
                <a:lnTo>
                  <a:pt x="375403" y="299748"/>
                </a:lnTo>
                <a:lnTo>
                  <a:pt x="375403" y="271637"/>
                </a:lnTo>
                <a:lnTo>
                  <a:pt x="373190" y="260696"/>
                </a:lnTo>
                <a:lnTo>
                  <a:pt x="367154" y="251761"/>
                </a:lnTo>
                <a:lnTo>
                  <a:pt x="358203" y="245736"/>
                </a:lnTo>
                <a:lnTo>
                  <a:pt x="347242" y="243527"/>
                </a:lnTo>
                <a:close/>
              </a:path>
              <a:path w="375920" h="393700">
                <a:moveTo>
                  <a:pt x="225212" y="224787"/>
                </a:moveTo>
                <a:lnTo>
                  <a:pt x="42219" y="224787"/>
                </a:lnTo>
                <a:lnTo>
                  <a:pt x="3317" y="250526"/>
                </a:lnTo>
                <a:lnTo>
                  <a:pt x="0" y="266932"/>
                </a:lnTo>
                <a:lnTo>
                  <a:pt x="0" y="277756"/>
                </a:lnTo>
                <a:lnTo>
                  <a:pt x="16863" y="323393"/>
                </a:lnTo>
                <a:lnTo>
                  <a:pt x="72372" y="361951"/>
                </a:lnTo>
                <a:lnTo>
                  <a:pt x="150117" y="374728"/>
                </a:lnTo>
                <a:lnTo>
                  <a:pt x="160044" y="374564"/>
                </a:lnTo>
                <a:lnTo>
                  <a:pt x="169691" y="374072"/>
                </a:lnTo>
                <a:lnTo>
                  <a:pt x="179059" y="373250"/>
                </a:lnTo>
                <a:lnTo>
                  <a:pt x="188150" y="372100"/>
                </a:lnTo>
                <a:lnTo>
                  <a:pt x="187837" y="369892"/>
                </a:lnTo>
                <a:lnTo>
                  <a:pt x="187665" y="367633"/>
                </a:lnTo>
                <a:lnTo>
                  <a:pt x="187665" y="346618"/>
                </a:lnTo>
                <a:lnTo>
                  <a:pt x="150117" y="346618"/>
                </a:lnTo>
                <a:lnTo>
                  <a:pt x="114266" y="344005"/>
                </a:lnTo>
                <a:lnTo>
                  <a:pt x="58451" y="323222"/>
                </a:lnTo>
                <a:lnTo>
                  <a:pt x="30770" y="292349"/>
                </a:lnTo>
                <a:lnTo>
                  <a:pt x="28160" y="259175"/>
                </a:lnTo>
                <a:lnTo>
                  <a:pt x="34454" y="252897"/>
                </a:lnTo>
                <a:lnTo>
                  <a:pt x="191576" y="252897"/>
                </a:lnTo>
                <a:lnTo>
                  <a:pt x="197245" y="243264"/>
                </a:lnTo>
                <a:lnTo>
                  <a:pt x="204979" y="235287"/>
                </a:lnTo>
                <a:lnTo>
                  <a:pt x="214421" y="229322"/>
                </a:lnTo>
                <a:lnTo>
                  <a:pt x="225212" y="225724"/>
                </a:lnTo>
                <a:lnTo>
                  <a:pt x="225212" y="224787"/>
                </a:lnTo>
                <a:close/>
              </a:path>
              <a:path w="375920" h="393700">
                <a:moveTo>
                  <a:pt x="187665" y="343732"/>
                </a:moveTo>
                <a:lnTo>
                  <a:pt x="178834" y="344995"/>
                </a:lnTo>
                <a:lnTo>
                  <a:pt x="169636" y="345897"/>
                </a:lnTo>
                <a:lnTo>
                  <a:pt x="160065" y="346438"/>
                </a:lnTo>
                <a:lnTo>
                  <a:pt x="150117" y="346618"/>
                </a:lnTo>
                <a:lnTo>
                  <a:pt x="187665" y="346618"/>
                </a:lnTo>
                <a:lnTo>
                  <a:pt x="187665" y="343732"/>
                </a:lnTo>
                <a:close/>
              </a:path>
              <a:path w="375920" h="393700">
                <a:moveTo>
                  <a:pt x="375403" y="299748"/>
                </a:moveTo>
                <a:lnTo>
                  <a:pt x="290921" y="299747"/>
                </a:lnTo>
                <a:lnTo>
                  <a:pt x="298230" y="301221"/>
                </a:lnTo>
                <a:lnTo>
                  <a:pt x="304197" y="305237"/>
                </a:lnTo>
                <a:lnTo>
                  <a:pt x="308220" y="311194"/>
                </a:lnTo>
                <a:lnTo>
                  <a:pt x="309695" y="318488"/>
                </a:lnTo>
                <a:lnTo>
                  <a:pt x="308220" y="325782"/>
                </a:lnTo>
                <a:lnTo>
                  <a:pt x="304197" y="331739"/>
                </a:lnTo>
                <a:lnTo>
                  <a:pt x="298230" y="335755"/>
                </a:lnTo>
                <a:lnTo>
                  <a:pt x="290921" y="337228"/>
                </a:lnTo>
                <a:lnTo>
                  <a:pt x="375403" y="337228"/>
                </a:lnTo>
                <a:lnTo>
                  <a:pt x="375403" y="299748"/>
                </a:lnTo>
                <a:close/>
              </a:path>
              <a:path w="375920" h="393700">
                <a:moveTo>
                  <a:pt x="290921" y="177937"/>
                </a:moveTo>
                <a:lnTo>
                  <a:pt x="272650" y="181618"/>
                </a:lnTo>
                <a:lnTo>
                  <a:pt x="257732" y="191658"/>
                </a:lnTo>
                <a:lnTo>
                  <a:pt x="247674" y="206550"/>
                </a:lnTo>
                <a:lnTo>
                  <a:pt x="243986" y="224787"/>
                </a:lnTo>
                <a:lnTo>
                  <a:pt x="243986" y="243527"/>
                </a:lnTo>
                <a:lnTo>
                  <a:pt x="272147" y="243527"/>
                </a:lnTo>
                <a:lnTo>
                  <a:pt x="272147" y="224787"/>
                </a:lnTo>
                <a:lnTo>
                  <a:pt x="273622" y="217491"/>
                </a:lnTo>
                <a:lnTo>
                  <a:pt x="277644" y="211534"/>
                </a:lnTo>
                <a:lnTo>
                  <a:pt x="283611" y="207519"/>
                </a:lnTo>
                <a:lnTo>
                  <a:pt x="290921" y="206047"/>
                </a:lnTo>
                <a:lnTo>
                  <a:pt x="333827" y="206047"/>
                </a:lnTo>
                <a:lnTo>
                  <a:pt x="324109" y="191658"/>
                </a:lnTo>
                <a:lnTo>
                  <a:pt x="309191" y="181618"/>
                </a:lnTo>
                <a:lnTo>
                  <a:pt x="290921" y="177937"/>
                </a:lnTo>
                <a:close/>
              </a:path>
              <a:path w="375920" h="393700">
                <a:moveTo>
                  <a:pt x="333827" y="206047"/>
                </a:moveTo>
                <a:lnTo>
                  <a:pt x="290921" y="206047"/>
                </a:lnTo>
                <a:lnTo>
                  <a:pt x="298230" y="207519"/>
                </a:lnTo>
                <a:lnTo>
                  <a:pt x="304197" y="211534"/>
                </a:lnTo>
                <a:lnTo>
                  <a:pt x="308220" y="217491"/>
                </a:lnTo>
                <a:lnTo>
                  <a:pt x="309694" y="224787"/>
                </a:lnTo>
                <a:lnTo>
                  <a:pt x="309694" y="243527"/>
                </a:lnTo>
                <a:lnTo>
                  <a:pt x="337855" y="243527"/>
                </a:lnTo>
                <a:lnTo>
                  <a:pt x="337855" y="224787"/>
                </a:lnTo>
                <a:lnTo>
                  <a:pt x="334167" y="206550"/>
                </a:lnTo>
                <a:lnTo>
                  <a:pt x="333827" y="206047"/>
                </a:lnTo>
                <a:close/>
              </a:path>
              <a:path w="375920" h="393700">
                <a:moveTo>
                  <a:pt x="150116" y="0"/>
                </a:moveTo>
                <a:lnTo>
                  <a:pt x="113582" y="7362"/>
                </a:lnTo>
                <a:lnTo>
                  <a:pt x="83746" y="27442"/>
                </a:lnTo>
                <a:lnTo>
                  <a:pt x="63630" y="57226"/>
                </a:lnTo>
                <a:lnTo>
                  <a:pt x="56254" y="93700"/>
                </a:lnTo>
                <a:lnTo>
                  <a:pt x="63630" y="130168"/>
                </a:lnTo>
                <a:lnTo>
                  <a:pt x="83747" y="159952"/>
                </a:lnTo>
                <a:lnTo>
                  <a:pt x="113582" y="180036"/>
                </a:lnTo>
                <a:lnTo>
                  <a:pt x="150117" y="187401"/>
                </a:lnTo>
                <a:lnTo>
                  <a:pt x="186657" y="180036"/>
                </a:lnTo>
                <a:lnTo>
                  <a:pt x="216494" y="159952"/>
                </a:lnTo>
                <a:lnTo>
                  <a:pt x="216941" y="159290"/>
                </a:lnTo>
                <a:lnTo>
                  <a:pt x="150117" y="159290"/>
                </a:lnTo>
                <a:lnTo>
                  <a:pt x="124545" y="154135"/>
                </a:lnTo>
                <a:lnTo>
                  <a:pt x="103660" y="140076"/>
                </a:lnTo>
                <a:lnTo>
                  <a:pt x="89578" y="119227"/>
                </a:lnTo>
                <a:lnTo>
                  <a:pt x="84414" y="93700"/>
                </a:lnTo>
                <a:lnTo>
                  <a:pt x="89578" y="68167"/>
                </a:lnTo>
                <a:lnTo>
                  <a:pt x="103660" y="47318"/>
                </a:lnTo>
                <a:lnTo>
                  <a:pt x="124545" y="33263"/>
                </a:lnTo>
                <a:lnTo>
                  <a:pt x="150116" y="28110"/>
                </a:lnTo>
                <a:lnTo>
                  <a:pt x="216945" y="28110"/>
                </a:lnTo>
                <a:lnTo>
                  <a:pt x="216494" y="27442"/>
                </a:lnTo>
                <a:lnTo>
                  <a:pt x="186656" y="7362"/>
                </a:lnTo>
                <a:lnTo>
                  <a:pt x="150116" y="0"/>
                </a:lnTo>
                <a:close/>
              </a:path>
              <a:path w="375920" h="393700">
                <a:moveTo>
                  <a:pt x="216945" y="28110"/>
                </a:moveTo>
                <a:lnTo>
                  <a:pt x="150116" y="28110"/>
                </a:lnTo>
                <a:lnTo>
                  <a:pt x="175696" y="33263"/>
                </a:lnTo>
                <a:lnTo>
                  <a:pt x="196582" y="47318"/>
                </a:lnTo>
                <a:lnTo>
                  <a:pt x="210662" y="68167"/>
                </a:lnTo>
                <a:lnTo>
                  <a:pt x="215825" y="93700"/>
                </a:lnTo>
                <a:lnTo>
                  <a:pt x="210662" y="119227"/>
                </a:lnTo>
                <a:lnTo>
                  <a:pt x="196582" y="140076"/>
                </a:lnTo>
                <a:lnTo>
                  <a:pt x="175696" y="154135"/>
                </a:lnTo>
                <a:lnTo>
                  <a:pt x="150117" y="159290"/>
                </a:lnTo>
                <a:lnTo>
                  <a:pt x="216941" y="159290"/>
                </a:lnTo>
                <a:lnTo>
                  <a:pt x="236610" y="130168"/>
                </a:lnTo>
                <a:lnTo>
                  <a:pt x="243986" y="93700"/>
                </a:lnTo>
                <a:lnTo>
                  <a:pt x="236610" y="57226"/>
                </a:lnTo>
                <a:lnTo>
                  <a:pt x="216945" y="281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772270" y="4320921"/>
            <a:ext cx="1376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Responsible</a:t>
            </a:r>
            <a:r>
              <a:rPr sz="1600" spc="-7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AI</a:t>
            </a:r>
            <a:endParaRPr sz="1600">
              <a:latin typeface="Segoe UI Semibold"/>
              <a:cs typeface="Segoe UI Semibol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99757" y="3736311"/>
            <a:ext cx="327025" cy="364490"/>
          </a:xfrm>
          <a:custGeom>
            <a:avLst/>
            <a:gdLst/>
            <a:ahLst/>
            <a:cxnLst/>
            <a:rect l="l" t="t" r="r" b="b"/>
            <a:pathLst>
              <a:path w="327025" h="364489">
                <a:moveTo>
                  <a:pt x="166825" y="0"/>
                </a:moveTo>
                <a:lnTo>
                  <a:pt x="160164" y="0"/>
                </a:lnTo>
                <a:lnTo>
                  <a:pt x="155320" y="3626"/>
                </a:lnTo>
                <a:lnTo>
                  <a:pt x="120505" y="26287"/>
                </a:lnTo>
                <a:lnTo>
                  <a:pt x="85302" y="42432"/>
                </a:lnTo>
                <a:lnTo>
                  <a:pt x="49683" y="52094"/>
                </a:lnTo>
                <a:lnTo>
                  <a:pt x="13624" y="55307"/>
                </a:lnTo>
                <a:lnTo>
                  <a:pt x="6099" y="55307"/>
                </a:lnTo>
                <a:lnTo>
                  <a:pt x="0" y="61396"/>
                </a:lnTo>
                <a:lnTo>
                  <a:pt x="0" y="164108"/>
                </a:lnTo>
                <a:lnTo>
                  <a:pt x="4465" y="207439"/>
                </a:lnTo>
                <a:lnTo>
                  <a:pt x="17810" y="246723"/>
                </a:lnTo>
                <a:lnTo>
                  <a:pt x="39960" y="281922"/>
                </a:lnTo>
                <a:lnTo>
                  <a:pt x="70842" y="312998"/>
                </a:lnTo>
                <a:lnTo>
                  <a:pt x="110380" y="339912"/>
                </a:lnTo>
                <a:lnTo>
                  <a:pt x="158500" y="362626"/>
                </a:lnTo>
                <a:lnTo>
                  <a:pt x="165282" y="363889"/>
                </a:lnTo>
                <a:lnTo>
                  <a:pt x="168491" y="362626"/>
                </a:lnTo>
                <a:lnTo>
                  <a:pt x="216611" y="339912"/>
                </a:lnTo>
                <a:lnTo>
                  <a:pt x="223358" y="335320"/>
                </a:lnTo>
                <a:lnTo>
                  <a:pt x="163495" y="335320"/>
                </a:lnTo>
                <a:lnTo>
                  <a:pt x="114121" y="310557"/>
                </a:lnTo>
                <a:lnTo>
                  <a:pt x="75931" y="281118"/>
                </a:lnTo>
                <a:lnTo>
                  <a:pt x="48804" y="246939"/>
                </a:lnTo>
                <a:lnTo>
                  <a:pt x="32617" y="207957"/>
                </a:lnTo>
                <a:lnTo>
                  <a:pt x="27249" y="164108"/>
                </a:lnTo>
                <a:lnTo>
                  <a:pt x="27249" y="82099"/>
                </a:lnTo>
                <a:lnTo>
                  <a:pt x="62109" y="77368"/>
                </a:lnTo>
                <a:lnTo>
                  <a:pt x="96449" y="67314"/>
                </a:lnTo>
                <a:lnTo>
                  <a:pt x="130250" y="51960"/>
                </a:lnTo>
                <a:lnTo>
                  <a:pt x="163495" y="31325"/>
                </a:lnTo>
                <a:lnTo>
                  <a:pt x="217470" y="31325"/>
                </a:lnTo>
                <a:lnTo>
                  <a:pt x="206485" y="26287"/>
                </a:lnTo>
                <a:lnTo>
                  <a:pt x="171670" y="3626"/>
                </a:lnTo>
                <a:lnTo>
                  <a:pt x="166825" y="0"/>
                </a:lnTo>
                <a:close/>
              </a:path>
              <a:path w="327025" h="364489">
                <a:moveTo>
                  <a:pt x="217470" y="31325"/>
                </a:moveTo>
                <a:lnTo>
                  <a:pt x="163495" y="31325"/>
                </a:lnTo>
                <a:lnTo>
                  <a:pt x="196739" y="51960"/>
                </a:lnTo>
                <a:lnTo>
                  <a:pt x="230539" y="67314"/>
                </a:lnTo>
                <a:lnTo>
                  <a:pt x="264879" y="77368"/>
                </a:lnTo>
                <a:lnTo>
                  <a:pt x="299741" y="82099"/>
                </a:lnTo>
                <a:lnTo>
                  <a:pt x="299741" y="164108"/>
                </a:lnTo>
                <a:lnTo>
                  <a:pt x="294373" y="207957"/>
                </a:lnTo>
                <a:lnTo>
                  <a:pt x="278186" y="246939"/>
                </a:lnTo>
                <a:lnTo>
                  <a:pt x="251059" y="281118"/>
                </a:lnTo>
                <a:lnTo>
                  <a:pt x="212870" y="310557"/>
                </a:lnTo>
                <a:lnTo>
                  <a:pt x="163495" y="335320"/>
                </a:lnTo>
                <a:lnTo>
                  <a:pt x="223358" y="335320"/>
                </a:lnTo>
                <a:lnTo>
                  <a:pt x="256149" y="312998"/>
                </a:lnTo>
                <a:lnTo>
                  <a:pt x="287031" y="281922"/>
                </a:lnTo>
                <a:lnTo>
                  <a:pt x="309181" y="246723"/>
                </a:lnTo>
                <a:lnTo>
                  <a:pt x="322526" y="207439"/>
                </a:lnTo>
                <a:lnTo>
                  <a:pt x="326991" y="164108"/>
                </a:lnTo>
                <a:lnTo>
                  <a:pt x="326990" y="61397"/>
                </a:lnTo>
                <a:lnTo>
                  <a:pt x="320890" y="55307"/>
                </a:lnTo>
                <a:lnTo>
                  <a:pt x="313366" y="55307"/>
                </a:lnTo>
                <a:lnTo>
                  <a:pt x="277307" y="52094"/>
                </a:lnTo>
                <a:lnTo>
                  <a:pt x="241689" y="42432"/>
                </a:lnTo>
                <a:lnTo>
                  <a:pt x="217470" y="31325"/>
                </a:lnTo>
                <a:close/>
              </a:path>
              <a:path w="327025" h="364489">
                <a:moveTo>
                  <a:pt x="163495" y="82507"/>
                </a:moveTo>
                <a:lnTo>
                  <a:pt x="124605" y="90345"/>
                </a:lnTo>
                <a:lnTo>
                  <a:pt x="92846" y="111719"/>
                </a:lnTo>
                <a:lnTo>
                  <a:pt x="71433" y="143421"/>
                </a:lnTo>
                <a:lnTo>
                  <a:pt x="63581" y="182241"/>
                </a:lnTo>
                <a:lnTo>
                  <a:pt x="71433" y="221061"/>
                </a:lnTo>
                <a:lnTo>
                  <a:pt x="92846" y="252762"/>
                </a:lnTo>
                <a:lnTo>
                  <a:pt x="124605" y="274135"/>
                </a:lnTo>
                <a:lnTo>
                  <a:pt x="163495" y="281972"/>
                </a:lnTo>
                <a:lnTo>
                  <a:pt x="202386" y="274135"/>
                </a:lnTo>
                <a:lnTo>
                  <a:pt x="233219" y="253385"/>
                </a:lnTo>
                <a:lnTo>
                  <a:pt x="163495" y="253385"/>
                </a:lnTo>
                <a:lnTo>
                  <a:pt x="161845" y="251677"/>
                </a:lnTo>
                <a:lnTo>
                  <a:pt x="159256" y="248247"/>
                </a:lnTo>
                <a:lnTo>
                  <a:pt x="158154" y="245829"/>
                </a:lnTo>
                <a:lnTo>
                  <a:pt x="128510" y="245829"/>
                </a:lnTo>
                <a:lnTo>
                  <a:pt x="115530" y="236727"/>
                </a:lnTo>
                <a:lnTo>
                  <a:pt x="104851" y="225074"/>
                </a:lnTo>
                <a:lnTo>
                  <a:pt x="96899" y="211302"/>
                </a:lnTo>
                <a:lnTo>
                  <a:pt x="92102" y="195841"/>
                </a:lnTo>
                <a:lnTo>
                  <a:pt x="260658" y="195841"/>
                </a:lnTo>
                <a:lnTo>
                  <a:pt x="263409" y="182241"/>
                </a:lnTo>
                <a:lnTo>
                  <a:pt x="260658" y="168641"/>
                </a:lnTo>
                <a:lnTo>
                  <a:pt x="92102" y="168641"/>
                </a:lnTo>
                <a:lnTo>
                  <a:pt x="96899" y="153174"/>
                </a:lnTo>
                <a:lnTo>
                  <a:pt x="104851" y="139403"/>
                </a:lnTo>
                <a:lnTo>
                  <a:pt x="115530" y="127754"/>
                </a:lnTo>
                <a:lnTo>
                  <a:pt x="128510" y="118653"/>
                </a:lnTo>
                <a:lnTo>
                  <a:pt x="158154" y="118653"/>
                </a:lnTo>
                <a:lnTo>
                  <a:pt x="159256" y="116235"/>
                </a:lnTo>
                <a:lnTo>
                  <a:pt x="161845" y="112805"/>
                </a:lnTo>
                <a:lnTo>
                  <a:pt x="163495" y="111097"/>
                </a:lnTo>
                <a:lnTo>
                  <a:pt x="233221" y="111097"/>
                </a:lnTo>
                <a:lnTo>
                  <a:pt x="202385" y="90345"/>
                </a:lnTo>
                <a:lnTo>
                  <a:pt x="163495" y="82507"/>
                </a:lnTo>
                <a:close/>
              </a:path>
              <a:path w="327025" h="364489">
                <a:moveTo>
                  <a:pt x="208487" y="195841"/>
                </a:moveTo>
                <a:lnTo>
                  <a:pt x="181177" y="195841"/>
                </a:lnTo>
                <a:lnTo>
                  <a:pt x="179714" y="209288"/>
                </a:lnTo>
                <a:lnTo>
                  <a:pt x="177400" y="221496"/>
                </a:lnTo>
                <a:lnTo>
                  <a:pt x="163495" y="253385"/>
                </a:lnTo>
                <a:lnTo>
                  <a:pt x="233219" y="253385"/>
                </a:lnTo>
                <a:lnTo>
                  <a:pt x="234145" y="252762"/>
                </a:lnTo>
                <a:lnTo>
                  <a:pt x="238827" y="245829"/>
                </a:lnTo>
                <a:lnTo>
                  <a:pt x="198480" y="245829"/>
                </a:lnTo>
                <a:lnTo>
                  <a:pt x="202102" y="234772"/>
                </a:lnTo>
                <a:lnTo>
                  <a:pt x="205022" y="222660"/>
                </a:lnTo>
                <a:lnTo>
                  <a:pt x="207172" y="209636"/>
                </a:lnTo>
                <a:lnTo>
                  <a:pt x="208487" y="195841"/>
                </a:lnTo>
                <a:close/>
              </a:path>
              <a:path w="327025" h="364489">
                <a:moveTo>
                  <a:pt x="145813" y="195841"/>
                </a:moveTo>
                <a:lnTo>
                  <a:pt x="118504" y="195841"/>
                </a:lnTo>
                <a:lnTo>
                  <a:pt x="119818" y="209636"/>
                </a:lnTo>
                <a:lnTo>
                  <a:pt x="121968" y="222660"/>
                </a:lnTo>
                <a:lnTo>
                  <a:pt x="124888" y="234772"/>
                </a:lnTo>
                <a:lnTo>
                  <a:pt x="128510" y="245829"/>
                </a:lnTo>
                <a:lnTo>
                  <a:pt x="158154" y="245829"/>
                </a:lnTo>
                <a:lnTo>
                  <a:pt x="156183" y="241508"/>
                </a:lnTo>
                <a:lnTo>
                  <a:pt x="152609" y="232294"/>
                </a:lnTo>
                <a:lnTo>
                  <a:pt x="149591" y="221496"/>
                </a:lnTo>
                <a:lnTo>
                  <a:pt x="147276" y="209288"/>
                </a:lnTo>
                <a:lnTo>
                  <a:pt x="145813" y="195841"/>
                </a:lnTo>
                <a:close/>
              </a:path>
              <a:path w="327025" h="364489">
                <a:moveTo>
                  <a:pt x="260658" y="195841"/>
                </a:moveTo>
                <a:lnTo>
                  <a:pt x="234888" y="195841"/>
                </a:lnTo>
                <a:lnTo>
                  <a:pt x="230091" y="211302"/>
                </a:lnTo>
                <a:lnTo>
                  <a:pt x="222140" y="225074"/>
                </a:lnTo>
                <a:lnTo>
                  <a:pt x="211460" y="236727"/>
                </a:lnTo>
                <a:lnTo>
                  <a:pt x="198480" y="245829"/>
                </a:lnTo>
                <a:lnTo>
                  <a:pt x="238827" y="245829"/>
                </a:lnTo>
                <a:lnTo>
                  <a:pt x="255557" y="221061"/>
                </a:lnTo>
                <a:lnTo>
                  <a:pt x="260658" y="195841"/>
                </a:lnTo>
                <a:close/>
              </a:path>
              <a:path w="327025" h="364489">
                <a:moveTo>
                  <a:pt x="158154" y="118653"/>
                </a:moveTo>
                <a:lnTo>
                  <a:pt x="121968" y="141817"/>
                </a:lnTo>
                <a:lnTo>
                  <a:pt x="118504" y="168641"/>
                </a:lnTo>
                <a:lnTo>
                  <a:pt x="145813" y="168641"/>
                </a:lnTo>
                <a:lnTo>
                  <a:pt x="147276" y="155192"/>
                </a:lnTo>
                <a:lnTo>
                  <a:pt x="149590" y="142980"/>
                </a:lnTo>
                <a:lnTo>
                  <a:pt x="152609" y="132182"/>
                </a:lnTo>
                <a:lnTo>
                  <a:pt x="156183" y="122975"/>
                </a:lnTo>
                <a:lnTo>
                  <a:pt x="158154" y="118653"/>
                </a:lnTo>
                <a:close/>
              </a:path>
              <a:path w="327025" h="364489">
                <a:moveTo>
                  <a:pt x="233221" y="111097"/>
                </a:moveTo>
                <a:lnTo>
                  <a:pt x="163495" y="111097"/>
                </a:lnTo>
                <a:lnTo>
                  <a:pt x="165145" y="112805"/>
                </a:lnTo>
                <a:lnTo>
                  <a:pt x="167734" y="116235"/>
                </a:lnTo>
                <a:lnTo>
                  <a:pt x="179714" y="155192"/>
                </a:lnTo>
                <a:lnTo>
                  <a:pt x="181177" y="168641"/>
                </a:lnTo>
                <a:lnTo>
                  <a:pt x="208487" y="168641"/>
                </a:lnTo>
                <a:lnTo>
                  <a:pt x="207172" y="154844"/>
                </a:lnTo>
                <a:lnTo>
                  <a:pt x="205022" y="141817"/>
                </a:lnTo>
                <a:lnTo>
                  <a:pt x="202102" y="129704"/>
                </a:lnTo>
                <a:lnTo>
                  <a:pt x="198480" y="118653"/>
                </a:lnTo>
                <a:lnTo>
                  <a:pt x="238828" y="118653"/>
                </a:lnTo>
                <a:lnTo>
                  <a:pt x="234144" y="111719"/>
                </a:lnTo>
                <a:lnTo>
                  <a:pt x="233221" y="111097"/>
                </a:lnTo>
                <a:close/>
              </a:path>
              <a:path w="327025" h="364489">
                <a:moveTo>
                  <a:pt x="238828" y="118653"/>
                </a:moveTo>
                <a:lnTo>
                  <a:pt x="198480" y="118653"/>
                </a:lnTo>
                <a:lnTo>
                  <a:pt x="211460" y="127754"/>
                </a:lnTo>
                <a:lnTo>
                  <a:pt x="222140" y="139403"/>
                </a:lnTo>
                <a:lnTo>
                  <a:pt x="230091" y="153174"/>
                </a:lnTo>
                <a:lnTo>
                  <a:pt x="234888" y="168641"/>
                </a:lnTo>
                <a:lnTo>
                  <a:pt x="260658" y="168641"/>
                </a:lnTo>
                <a:lnTo>
                  <a:pt x="255557" y="143421"/>
                </a:lnTo>
                <a:lnTo>
                  <a:pt x="238828" y="118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Microsoft</a:t>
            </a:r>
            <a:r>
              <a:rPr spc="-160" dirty="0"/>
              <a:t> </a:t>
            </a:r>
            <a:r>
              <a:rPr spc="-30" dirty="0"/>
              <a:t>365</a:t>
            </a:r>
            <a:r>
              <a:rPr spc="-150" dirty="0"/>
              <a:t> </a:t>
            </a:r>
            <a:r>
              <a:rPr spc="-45" dirty="0"/>
              <a:t>Copilot</a:t>
            </a: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4932" y="1143000"/>
            <a:ext cx="527304" cy="5425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29892" y="4956124"/>
            <a:ext cx="1921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Business</a:t>
            </a:r>
            <a:r>
              <a:rPr sz="2400" spc="-8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Chat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494" y="5047488"/>
            <a:ext cx="2806827" cy="2973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1303" y="5044059"/>
            <a:ext cx="4368165" cy="2990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78803" y="5542865"/>
            <a:ext cx="152400" cy="25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1070" y="5413247"/>
            <a:ext cx="4872482" cy="2642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26198" y="5413247"/>
            <a:ext cx="283718" cy="2291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04023" y="5322519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using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73466" y="5413247"/>
            <a:ext cx="2309876" cy="29730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Microsoft</a:t>
            </a:r>
            <a:r>
              <a:rPr spc="-160" dirty="0"/>
              <a:t> </a:t>
            </a:r>
            <a:r>
              <a:rPr spc="-30" dirty="0"/>
              <a:t>365</a:t>
            </a:r>
            <a:r>
              <a:rPr spc="-150" dirty="0"/>
              <a:t> </a:t>
            </a:r>
            <a:r>
              <a:rPr spc="-45" dirty="0"/>
              <a:t>Copilot</a:t>
            </a:r>
          </a:p>
        </p:txBody>
      </p: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84932" y="1143000"/>
            <a:ext cx="527304" cy="5425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8480" y="3695700"/>
            <a:ext cx="659892" cy="61721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15940" y="3695700"/>
            <a:ext cx="658367" cy="61721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067811" y="3695700"/>
            <a:ext cx="659891" cy="6172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341876" y="3695700"/>
            <a:ext cx="658368" cy="61721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162543" y="3695700"/>
            <a:ext cx="658368" cy="61721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636901" y="2519883"/>
            <a:ext cx="69215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Embedded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across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Microsoft</a:t>
            </a:r>
            <a:r>
              <a:rPr sz="3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365</a:t>
            </a:r>
            <a:r>
              <a:rPr sz="3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dirty="0">
                <a:solidFill>
                  <a:srgbClr val="FFFFFF"/>
                </a:solidFill>
                <a:latin typeface="Segoe UI Semibold"/>
                <a:cs typeface="Segoe UI Semibold"/>
              </a:rPr>
              <a:t>apps</a:t>
            </a:r>
            <a:endParaRPr sz="3200">
              <a:latin typeface="Segoe UI Semibold"/>
              <a:cs typeface="Segoe UI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7188" y="1027175"/>
            <a:ext cx="809243" cy="8092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1254" y="1045590"/>
            <a:ext cx="54406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Dynamics</a:t>
            </a:r>
            <a:r>
              <a:rPr spc="-155" dirty="0"/>
              <a:t> </a:t>
            </a:r>
            <a:r>
              <a:rPr spc="-30" dirty="0"/>
              <a:t>365</a:t>
            </a:r>
            <a:r>
              <a:rPr spc="-145" dirty="0"/>
              <a:t> </a:t>
            </a:r>
            <a:r>
              <a:rPr spc="-45" dirty="0"/>
              <a:t>Copilot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9610" y="4485385"/>
            <a:ext cx="4785360" cy="3008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1523" y="4497451"/>
            <a:ext cx="1008633" cy="2871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57539" y="4490846"/>
            <a:ext cx="964183" cy="22720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969130" y="4854575"/>
            <a:ext cx="4512945" cy="297815"/>
            <a:chOff x="3969130" y="4854575"/>
            <a:chExt cx="4512945" cy="29781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9130" y="4854575"/>
              <a:ext cx="1759839" cy="2974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7291" y="4984192"/>
              <a:ext cx="81259" cy="25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7179" y="4856606"/>
              <a:ext cx="2604643" cy="29540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01442" y="3744467"/>
            <a:ext cx="6640067" cy="29921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06370" y="5588558"/>
            <a:ext cx="6415785" cy="29914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40393" y="5588558"/>
            <a:ext cx="1507362" cy="23261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41056" y="2266569"/>
            <a:ext cx="2205596" cy="24879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86459" y="2659126"/>
            <a:ext cx="2724861" cy="25247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48251" y="2262885"/>
            <a:ext cx="3357499" cy="25247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83148" y="2659126"/>
            <a:ext cx="1676907" cy="25247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766936" y="2266569"/>
            <a:ext cx="2392172" cy="32270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722741" y="2662808"/>
            <a:ext cx="2502788" cy="24879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132707" y="2238755"/>
            <a:ext cx="15875" cy="731520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290179" y="2238755"/>
            <a:ext cx="15875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4628" y="1721866"/>
            <a:ext cx="3151124" cy="39484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5819" y="2339797"/>
            <a:ext cx="97021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One</a:t>
            </a:r>
            <a:r>
              <a:rPr sz="4800" spc="-30" dirty="0"/>
              <a:t> </a:t>
            </a:r>
            <a:r>
              <a:rPr sz="4800" spc="-10" dirty="0"/>
              <a:t>integrated</a:t>
            </a:r>
            <a:r>
              <a:rPr sz="4800" spc="-40" dirty="0"/>
              <a:t> </a:t>
            </a:r>
            <a:r>
              <a:rPr sz="4800" spc="-10" dirty="0"/>
              <a:t>developer</a:t>
            </a:r>
            <a:r>
              <a:rPr sz="4800" spc="-55" dirty="0"/>
              <a:t> </a:t>
            </a:r>
            <a:r>
              <a:rPr sz="4800" dirty="0"/>
              <a:t>platform</a:t>
            </a:r>
            <a:endParaRPr sz="48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4572" y="4240910"/>
            <a:ext cx="1475485" cy="2230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0890" y="4512690"/>
            <a:ext cx="1478787" cy="1744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33465" y="4247388"/>
            <a:ext cx="674370" cy="1654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6135" y="4521708"/>
            <a:ext cx="1137919" cy="2153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89529" y="4242434"/>
            <a:ext cx="1687575" cy="1704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8426" y="4512690"/>
            <a:ext cx="1050289" cy="17449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97177" y="4238371"/>
            <a:ext cx="883285" cy="1744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5255" y="4515230"/>
            <a:ext cx="1349743" cy="17195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26604" y="4240910"/>
            <a:ext cx="919099" cy="22301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26858" y="4515230"/>
            <a:ext cx="1898269" cy="2218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65679" y="3898391"/>
            <a:ext cx="16001" cy="11329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92827" y="3898391"/>
            <a:ext cx="16001" cy="113296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848475" y="3898391"/>
            <a:ext cx="16001" cy="113296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335643" y="3898391"/>
            <a:ext cx="16001" cy="11329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204" y="3116567"/>
            <a:ext cx="5612130" cy="3289935"/>
            <a:chOff x="489204" y="3116567"/>
            <a:chExt cx="5612130" cy="32899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204" y="3116567"/>
              <a:ext cx="5612130" cy="328955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0644" y="3195828"/>
              <a:ext cx="5382895" cy="3083560"/>
            </a:xfrm>
            <a:custGeom>
              <a:avLst/>
              <a:gdLst/>
              <a:ahLst/>
              <a:cxnLst/>
              <a:rect l="l" t="t" r="r" b="b"/>
              <a:pathLst>
                <a:path w="5382895" h="3083560">
                  <a:moveTo>
                    <a:pt x="5382767" y="0"/>
                  </a:moveTo>
                  <a:lnTo>
                    <a:pt x="0" y="0"/>
                  </a:lnTo>
                  <a:lnTo>
                    <a:pt x="0" y="3083052"/>
                  </a:lnTo>
                  <a:lnTo>
                    <a:pt x="5382767" y="3083052"/>
                  </a:lnTo>
                  <a:lnTo>
                    <a:pt x="5382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694432" y="1485938"/>
            <a:ext cx="6849745" cy="1014730"/>
            <a:chOff x="2694432" y="1485938"/>
            <a:chExt cx="6849745" cy="10147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4432" y="1485938"/>
              <a:ext cx="6849618" cy="10141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91968" y="1554479"/>
              <a:ext cx="6608445" cy="830580"/>
            </a:xfrm>
            <a:custGeom>
              <a:avLst/>
              <a:gdLst/>
              <a:ahLst/>
              <a:cxnLst/>
              <a:rect l="l" t="t" r="r" b="b"/>
              <a:pathLst>
                <a:path w="6608445" h="830580">
                  <a:moveTo>
                    <a:pt x="6608064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6608064" y="830580"/>
                  </a:lnTo>
                  <a:lnTo>
                    <a:pt x="66080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2559" y="1723008"/>
              <a:ext cx="2651887" cy="24828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2404" y="1831298"/>
              <a:ext cx="67852" cy="212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8934" y="1723008"/>
              <a:ext cx="556133" cy="19138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45402" y="1723008"/>
              <a:ext cx="896112" cy="24828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5783" y="2025014"/>
              <a:ext cx="228091" cy="19418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4223" y="1723008"/>
              <a:ext cx="1261109" cy="246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8838" y="2027808"/>
              <a:ext cx="1953767" cy="2482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9285" y="2034539"/>
              <a:ext cx="942466" cy="1846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9985" y="2034539"/>
              <a:ext cx="653161" cy="184658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65726" y="2413507"/>
            <a:ext cx="28606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Mike</a:t>
            </a:r>
            <a:r>
              <a:rPr sz="14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Segoe UI"/>
                <a:cs typeface="Segoe UI"/>
              </a:rPr>
              <a:t>Krieger,</a:t>
            </a:r>
            <a:r>
              <a:rPr sz="14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Segoe UI"/>
                <a:cs typeface="Segoe UI"/>
              </a:rPr>
              <a:t>Co-founder,</a:t>
            </a:r>
            <a:r>
              <a:rPr sz="1400" spc="-5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1400" dirty="0">
                <a:solidFill>
                  <a:srgbClr val="FFFFFF"/>
                </a:solidFill>
                <a:latin typeface="Segoe UI"/>
                <a:cs typeface="Segoe UI"/>
              </a:rPr>
              <a:t>Instagram</a:t>
            </a:r>
            <a:endParaRPr sz="1400">
              <a:latin typeface="Segoe UI"/>
              <a:cs typeface="Segoe U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913632" y="728472"/>
            <a:ext cx="4364736" cy="60477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087306" y="3038919"/>
            <a:ext cx="6017895" cy="3823970"/>
            <a:chOff x="3087306" y="3038919"/>
            <a:chExt cx="6017895" cy="382397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96768" y="3049524"/>
              <a:ext cx="5998463" cy="38084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2069" y="3043682"/>
              <a:ext cx="6008370" cy="3814445"/>
            </a:xfrm>
            <a:custGeom>
              <a:avLst/>
              <a:gdLst/>
              <a:ahLst/>
              <a:cxnLst/>
              <a:rect l="l" t="t" r="r" b="b"/>
              <a:pathLst>
                <a:path w="6008370" h="3814445">
                  <a:moveTo>
                    <a:pt x="47498" y="0"/>
                  </a:moveTo>
                  <a:lnTo>
                    <a:pt x="47498" y="1015"/>
                  </a:lnTo>
                  <a:lnTo>
                    <a:pt x="5965825" y="1015"/>
                  </a:lnTo>
                  <a:lnTo>
                    <a:pt x="5981954" y="4571"/>
                  </a:lnTo>
                  <a:lnTo>
                    <a:pt x="5995797" y="13462"/>
                  </a:lnTo>
                  <a:lnTo>
                    <a:pt x="6004813" y="27431"/>
                  </a:lnTo>
                  <a:lnTo>
                    <a:pt x="6008242" y="43433"/>
                  </a:lnTo>
                  <a:lnTo>
                    <a:pt x="6008242" y="3814317"/>
                  </a:lnTo>
                </a:path>
                <a:path w="6008370" h="3814445">
                  <a:moveTo>
                    <a:pt x="0" y="3814317"/>
                  </a:moveTo>
                  <a:lnTo>
                    <a:pt x="0" y="43433"/>
                  </a:lnTo>
                  <a:lnTo>
                    <a:pt x="3429" y="27431"/>
                  </a:lnTo>
                  <a:lnTo>
                    <a:pt x="12318" y="13462"/>
                  </a:lnTo>
                  <a:lnTo>
                    <a:pt x="26288" y="4571"/>
                  </a:lnTo>
                  <a:lnTo>
                    <a:pt x="47498" y="0"/>
                  </a:lnTo>
                </a:path>
              </a:pathLst>
            </a:custGeom>
            <a:ln w="952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9742" y="2914014"/>
            <a:ext cx="1534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77950" algn="l"/>
              </a:tabLst>
            </a:pPr>
            <a:r>
              <a:rPr sz="2800" spc="285" dirty="0">
                <a:solidFill>
                  <a:srgbClr val="7E7E7E"/>
                </a:solidFill>
              </a:rPr>
              <a:t>V</a:t>
            </a:r>
            <a:r>
              <a:rPr sz="2800" spc="290" dirty="0">
                <a:solidFill>
                  <a:srgbClr val="7E7E7E"/>
                </a:solidFill>
              </a:rPr>
              <a:t>ID</a:t>
            </a:r>
            <a:r>
              <a:rPr sz="2800" spc="295" dirty="0">
                <a:solidFill>
                  <a:srgbClr val="7E7E7E"/>
                </a:solidFill>
              </a:rPr>
              <a:t>E</a:t>
            </a:r>
            <a:r>
              <a:rPr sz="2800" spc="-5" dirty="0">
                <a:solidFill>
                  <a:srgbClr val="7E7E7E"/>
                </a:solidFill>
              </a:rPr>
              <a:t>O</a:t>
            </a:r>
            <a:r>
              <a:rPr sz="2800" dirty="0">
                <a:solidFill>
                  <a:srgbClr val="7E7E7E"/>
                </a:solidFill>
              </a:rPr>
              <a:t>	</a:t>
            </a:r>
            <a:r>
              <a:rPr sz="2800" spc="-5" dirty="0">
                <a:solidFill>
                  <a:srgbClr val="7E7E7E"/>
                </a:solidFill>
              </a:rPr>
              <a:t>1</a:t>
            </a:r>
            <a:endParaRPr sz="2800"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8546" y="3468370"/>
              <a:ext cx="4453508" cy="4436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211" y="940308"/>
            <a:ext cx="3366516" cy="4221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273" y="2231263"/>
            <a:ext cx="272795" cy="23253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4939" y="2234692"/>
            <a:ext cx="1249172" cy="2291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5076" y="2236597"/>
            <a:ext cx="863346" cy="2272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9620" y="2600451"/>
            <a:ext cx="1751330" cy="2973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973" y="2248661"/>
            <a:ext cx="1588236" cy="6070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6137" y="3591178"/>
            <a:ext cx="1524736" cy="6061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3811" y="3552190"/>
            <a:ext cx="737742" cy="2325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642233" y="3555619"/>
            <a:ext cx="888872" cy="2291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9273" y="3921378"/>
            <a:ext cx="3119754" cy="29730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9273" y="4913884"/>
            <a:ext cx="2889757" cy="29908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3811" y="5279644"/>
            <a:ext cx="1502790" cy="2325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33570" y="5279644"/>
            <a:ext cx="1227201" cy="30073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63133" y="5282946"/>
            <a:ext cx="680465" cy="22923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1339" y="4932553"/>
            <a:ext cx="1544294" cy="606171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94804" y="534923"/>
            <a:ext cx="4997450" cy="6160135"/>
            <a:chOff x="7194804" y="534923"/>
            <a:chExt cx="4997450" cy="6160135"/>
          </a:xfrm>
        </p:grpSpPr>
        <p:sp>
          <p:nvSpPr>
            <p:cNvPr id="18" name="object 18"/>
            <p:cNvSpPr/>
            <p:nvPr/>
          </p:nvSpPr>
          <p:spPr>
            <a:xfrm>
              <a:off x="7194804" y="6030468"/>
              <a:ext cx="4997450" cy="664845"/>
            </a:xfrm>
            <a:custGeom>
              <a:avLst/>
              <a:gdLst/>
              <a:ahLst/>
              <a:cxnLst/>
              <a:rect l="l" t="t" r="r" b="b"/>
              <a:pathLst>
                <a:path w="4997450" h="664845">
                  <a:moveTo>
                    <a:pt x="4997196" y="0"/>
                  </a:moveTo>
                  <a:lnTo>
                    <a:pt x="110744" y="0"/>
                  </a:lnTo>
                  <a:lnTo>
                    <a:pt x="67615" y="8702"/>
                  </a:lnTo>
                  <a:lnTo>
                    <a:pt x="32416" y="32435"/>
                  </a:lnTo>
                  <a:lnTo>
                    <a:pt x="8695" y="67637"/>
                  </a:lnTo>
                  <a:lnTo>
                    <a:pt x="0" y="110743"/>
                  </a:lnTo>
                  <a:lnTo>
                    <a:pt x="0" y="553719"/>
                  </a:lnTo>
                  <a:lnTo>
                    <a:pt x="8695" y="596826"/>
                  </a:lnTo>
                  <a:lnTo>
                    <a:pt x="32416" y="632028"/>
                  </a:lnTo>
                  <a:lnTo>
                    <a:pt x="67615" y="655761"/>
                  </a:lnTo>
                  <a:lnTo>
                    <a:pt x="110744" y="664463"/>
                  </a:lnTo>
                  <a:lnTo>
                    <a:pt x="4997196" y="664463"/>
                  </a:lnTo>
                  <a:lnTo>
                    <a:pt x="4997196" y="0"/>
                  </a:lnTo>
                  <a:close/>
                </a:path>
              </a:pathLst>
            </a:custGeom>
            <a:solidFill>
              <a:srgbClr val="242B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94804" y="534923"/>
              <a:ext cx="4997196" cy="578815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64780" y="3252216"/>
              <a:ext cx="4427220" cy="329183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808720" y="6248400"/>
              <a:ext cx="3383279" cy="378460"/>
            </a:xfrm>
            <a:custGeom>
              <a:avLst/>
              <a:gdLst/>
              <a:ahLst/>
              <a:cxnLst/>
              <a:rect l="l" t="t" r="r" b="b"/>
              <a:pathLst>
                <a:path w="3383279" h="378459">
                  <a:moveTo>
                    <a:pt x="0" y="377952"/>
                  </a:moveTo>
                  <a:lnTo>
                    <a:pt x="3383279" y="377952"/>
                  </a:lnTo>
                  <a:lnTo>
                    <a:pt x="3383279" y="0"/>
                  </a:lnTo>
                  <a:lnTo>
                    <a:pt x="0" y="0"/>
                  </a:lnTo>
                  <a:lnTo>
                    <a:pt x="0" y="377952"/>
                  </a:lnTo>
                  <a:close/>
                </a:path>
              </a:pathLst>
            </a:custGeom>
            <a:solidFill>
              <a:srgbClr val="242B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93017"/>
            <a:ext cx="4727575" cy="9525"/>
          </a:xfrm>
          <a:custGeom>
            <a:avLst/>
            <a:gdLst/>
            <a:ahLst/>
            <a:cxnLst/>
            <a:rect l="l" t="t" r="r" b="b"/>
            <a:pathLst>
              <a:path w="4727575" h="9525">
                <a:moveTo>
                  <a:pt x="0" y="9525"/>
                </a:moveTo>
                <a:lnTo>
                  <a:pt x="4727448" y="9525"/>
                </a:lnTo>
                <a:lnTo>
                  <a:pt x="4727448" y="0"/>
                </a:lnTo>
                <a:lnTo>
                  <a:pt x="0" y="0"/>
                </a:lnTo>
                <a:lnTo>
                  <a:pt x="0" y="9525"/>
                </a:lnTo>
                <a:close/>
              </a:path>
            </a:pathLst>
          </a:custGeom>
          <a:solidFill>
            <a:srgbClr val="4B4B4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727447" y="4911852"/>
            <a:ext cx="7465059" cy="332740"/>
            <a:chOff x="4727447" y="4911852"/>
            <a:chExt cx="7465059" cy="332740"/>
          </a:xfrm>
        </p:grpSpPr>
        <p:sp>
          <p:nvSpPr>
            <p:cNvPr id="4" name="object 4"/>
            <p:cNvSpPr/>
            <p:nvPr/>
          </p:nvSpPr>
          <p:spPr>
            <a:xfrm>
              <a:off x="7638287" y="5093017"/>
              <a:ext cx="4554220" cy="9525"/>
            </a:xfrm>
            <a:custGeom>
              <a:avLst/>
              <a:gdLst/>
              <a:ahLst/>
              <a:cxnLst/>
              <a:rect l="l" t="t" r="r" b="b"/>
              <a:pathLst>
                <a:path w="4554220" h="9525">
                  <a:moveTo>
                    <a:pt x="0" y="9525"/>
                  </a:moveTo>
                  <a:lnTo>
                    <a:pt x="4553711" y="9525"/>
                  </a:lnTo>
                  <a:lnTo>
                    <a:pt x="4553711" y="0"/>
                  </a:lnTo>
                  <a:lnTo>
                    <a:pt x="0" y="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4B4B4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27447" y="4911852"/>
              <a:ext cx="2910840" cy="332740"/>
            </a:xfrm>
            <a:custGeom>
              <a:avLst/>
              <a:gdLst/>
              <a:ahLst/>
              <a:cxnLst/>
              <a:rect l="l" t="t" r="r" b="b"/>
              <a:pathLst>
                <a:path w="2910840" h="332739">
                  <a:moveTo>
                    <a:pt x="2910840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2910840" y="332232"/>
                  </a:lnTo>
                  <a:lnTo>
                    <a:pt x="29108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6105" y="497789"/>
            <a:ext cx="4410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/>
              <a:t>Azure</a:t>
            </a:r>
            <a:r>
              <a:rPr sz="3600" spc="-130" dirty="0"/>
              <a:t> </a:t>
            </a:r>
            <a:r>
              <a:rPr sz="3600" spc="-45" dirty="0"/>
              <a:t>OpenAI</a:t>
            </a:r>
            <a:r>
              <a:rPr sz="3600" spc="-130" dirty="0"/>
              <a:t> </a:t>
            </a:r>
            <a:r>
              <a:rPr sz="3600" spc="-30" dirty="0"/>
              <a:t>Service</a:t>
            </a:r>
            <a:endParaRPr sz="3600"/>
          </a:p>
        </p:txBody>
      </p:sp>
      <p:grpSp>
        <p:nvGrpSpPr>
          <p:cNvPr id="7" name="object 7"/>
          <p:cNvGrpSpPr/>
          <p:nvPr/>
        </p:nvGrpSpPr>
        <p:grpSpPr>
          <a:xfrm>
            <a:off x="591121" y="2432113"/>
            <a:ext cx="11010265" cy="1902460"/>
            <a:chOff x="591121" y="2432113"/>
            <a:chExt cx="11010265" cy="1902460"/>
          </a:xfrm>
        </p:grpSpPr>
        <p:sp>
          <p:nvSpPr>
            <p:cNvPr id="8" name="object 8"/>
            <p:cNvSpPr/>
            <p:nvPr/>
          </p:nvSpPr>
          <p:spPr>
            <a:xfrm>
              <a:off x="595883" y="2436876"/>
              <a:ext cx="11000740" cy="1892935"/>
            </a:xfrm>
            <a:custGeom>
              <a:avLst/>
              <a:gdLst/>
              <a:ahLst/>
              <a:cxnLst/>
              <a:rect l="l" t="t" r="r" b="b"/>
              <a:pathLst>
                <a:path w="11000740" h="1892935">
                  <a:moveTo>
                    <a:pt x="10915269" y="0"/>
                  </a:moveTo>
                  <a:lnTo>
                    <a:pt x="84937" y="0"/>
                  </a:lnTo>
                  <a:lnTo>
                    <a:pt x="51879" y="6667"/>
                  </a:lnTo>
                  <a:lnTo>
                    <a:pt x="24880" y="24860"/>
                  </a:lnTo>
                  <a:lnTo>
                    <a:pt x="6676" y="51863"/>
                  </a:lnTo>
                  <a:lnTo>
                    <a:pt x="0" y="84962"/>
                  </a:lnTo>
                  <a:lnTo>
                    <a:pt x="0" y="1807845"/>
                  </a:lnTo>
                  <a:lnTo>
                    <a:pt x="6676" y="1840944"/>
                  </a:lnTo>
                  <a:lnTo>
                    <a:pt x="24880" y="1867947"/>
                  </a:lnTo>
                  <a:lnTo>
                    <a:pt x="51879" y="1886140"/>
                  </a:lnTo>
                  <a:lnTo>
                    <a:pt x="84937" y="1892808"/>
                  </a:lnTo>
                  <a:lnTo>
                    <a:pt x="10915269" y="1892808"/>
                  </a:lnTo>
                  <a:lnTo>
                    <a:pt x="10948368" y="1886140"/>
                  </a:lnTo>
                  <a:lnTo>
                    <a:pt x="10975371" y="1867947"/>
                  </a:lnTo>
                  <a:lnTo>
                    <a:pt x="10993564" y="1840944"/>
                  </a:lnTo>
                  <a:lnTo>
                    <a:pt x="11000232" y="1807845"/>
                  </a:lnTo>
                  <a:lnTo>
                    <a:pt x="11000232" y="84962"/>
                  </a:lnTo>
                  <a:lnTo>
                    <a:pt x="10993564" y="51863"/>
                  </a:lnTo>
                  <a:lnTo>
                    <a:pt x="10975371" y="24860"/>
                  </a:lnTo>
                  <a:lnTo>
                    <a:pt x="10948368" y="6667"/>
                  </a:lnTo>
                  <a:lnTo>
                    <a:pt x="1091526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5883" y="2436876"/>
              <a:ext cx="11000740" cy="1892935"/>
            </a:xfrm>
            <a:custGeom>
              <a:avLst/>
              <a:gdLst/>
              <a:ahLst/>
              <a:cxnLst/>
              <a:rect l="l" t="t" r="r" b="b"/>
              <a:pathLst>
                <a:path w="11000740" h="1892935">
                  <a:moveTo>
                    <a:pt x="0" y="84962"/>
                  </a:moveTo>
                  <a:lnTo>
                    <a:pt x="6676" y="51863"/>
                  </a:lnTo>
                  <a:lnTo>
                    <a:pt x="24880" y="24860"/>
                  </a:lnTo>
                  <a:lnTo>
                    <a:pt x="51879" y="6667"/>
                  </a:lnTo>
                  <a:lnTo>
                    <a:pt x="84937" y="0"/>
                  </a:lnTo>
                  <a:lnTo>
                    <a:pt x="10915269" y="0"/>
                  </a:lnTo>
                  <a:lnTo>
                    <a:pt x="10948368" y="6667"/>
                  </a:lnTo>
                  <a:lnTo>
                    <a:pt x="10975371" y="24860"/>
                  </a:lnTo>
                  <a:lnTo>
                    <a:pt x="10993564" y="51863"/>
                  </a:lnTo>
                  <a:lnTo>
                    <a:pt x="11000232" y="84962"/>
                  </a:lnTo>
                  <a:lnTo>
                    <a:pt x="11000232" y="1807845"/>
                  </a:lnTo>
                  <a:lnTo>
                    <a:pt x="10993564" y="1840944"/>
                  </a:lnTo>
                  <a:lnTo>
                    <a:pt x="10975371" y="1867947"/>
                  </a:lnTo>
                  <a:lnTo>
                    <a:pt x="10948368" y="1886140"/>
                  </a:lnTo>
                  <a:lnTo>
                    <a:pt x="10915269" y="1892808"/>
                  </a:lnTo>
                  <a:lnTo>
                    <a:pt x="84937" y="1892808"/>
                  </a:lnTo>
                  <a:lnTo>
                    <a:pt x="51879" y="1886140"/>
                  </a:lnTo>
                  <a:lnTo>
                    <a:pt x="24880" y="1867947"/>
                  </a:lnTo>
                  <a:lnTo>
                    <a:pt x="6676" y="1840944"/>
                  </a:lnTo>
                  <a:lnTo>
                    <a:pt x="0" y="1807845"/>
                  </a:lnTo>
                  <a:lnTo>
                    <a:pt x="0" y="8496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42132" y="2436876"/>
              <a:ext cx="5495925" cy="1891664"/>
            </a:xfrm>
            <a:custGeom>
              <a:avLst/>
              <a:gdLst/>
              <a:ahLst/>
              <a:cxnLst/>
              <a:rect l="l" t="t" r="r" b="b"/>
              <a:pathLst>
                <a:path w="5495925" h="1891664">
                  <a:moveTo>
                    <a:pt x="0" y="0"/>
                  </a:moveTo>
                  <a:lnTo>
                    <a:pt x="0" y="1891411"/>
                  </a:lnTo>
                </a:path>
                <a:path w="5495925" h="1891664">
                  <a:moveTo>
                    <a:pt x="2747771" y="0"/>
                  </a:moveTo>
                  <a:lnTo>
                    <a:pt x="2747771" y="1891411"/>
                  </a:lnTo>
                </a:path>
                <a:path w="5495925" h="1891664">
                  <a:moveTo>
                    <a:pt x="5495544" y="0"/>
                  </a:moveTo>
                  <a:lnTo>
                    <a:pt x="5495544" y="1891411"/>
                  </a:lnTo>
                </a:path>
              </a:pathLst>
            </a:custGeom>
            <a:ln w="9525">
              <a:solidFill>
                <a:srgbClr val="4B4B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4047" y="3529329"/>
            <a:ext cx="2277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Content</a:t>
            </a:r>
            <a:r>
              <a:rPr sz="20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generation</a:t>
            </a:r>
            <a:endParaRPr sz="2000">
              <a:latin typeface="Segoe UI Semibold"/>
              <a:cs typeface="Segoe UI Semibold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554" y="2880391"/>
            <a:ext cx="410686" cy="4221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346894" y="3512565"/>
            <a:ext cx="2738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339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Summarization</a:t>
            </a:r>
            <a:endParaRPr sz="2000">
              <a:latin typeface="Segoe UI Semibold"/>
              <a:cs typeface="Segoe UI Semibold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9515" y="2883407"/>
            <a:ext cx="414528" cy="41757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094666" y="3512565"/>
            <a:ext cx="2738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0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Segoe UI Semibold"/>
                <a:cs typeface="Segoe UI Semibold"/>
              </a:rPr>
              <a:t>Code</a:t>
            </a:r>
            <a:r>
              <a:rPr sz="20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Semibold"/>
                <a:cs typeface="Segoe UI Semibold"/>
              </a:rPr>
              <a:t>generation</a:t>
            </a:r>
            <a:endParaRPr sz="2000">
              <a:latin typeface="Segoe UI Semibold"/>
              <a:cs typeface="Segoe UI Semibold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5952" y="2863595"/>
            <a:ext cx="457200" cy="4572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74580" y="2883407"/>
            <a:ext cx="484631" cy="4160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225788" y="3512565"/>
            <a:ext cx="1897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Segoe UI Semibold"/>
                <a:cs typeface="Segoe UI Semibold"/>
              </a:rPr>
              <a:t>Semantic</a:t>
            </a:r>
            <a:r>
              <a:rPr sz="20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000" dirty="0">
                <a:solidFill>
                  <a:srgbClr val="FFFFFF"/>
                </a:solidFill>
                <a:latin typeface="Segoe UI Semibold"/>
                <a:cs typeface="Segoe UI Semibold"/>
              </a:rPr>
              <a:t>search</a:t>
            </a:r>
            <a:endParaRPr sz="2000">
              <a:latin typeface="Segoe UI Semibold"/>
              <a:cs typeface="Segoe UI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07077" y="4855591"/>
            <a:ext cx="2724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DC7E8"/>
                </a:solidFill>
                <a:latin typeface="Segoe UI Semibold"/>
                <a:cs typeface="Segoe UI Semibold"/>
              </a:rPr>
              <a:t>Customer</a:t>
            </a:r>
            <a:r>
              <a:rPr sz="2400" spc="-20" dirty="0">
                <a:solidFill>
                  <a:srgbClr val="8DC7E8"/>
                </a:solidFill>
                <a:latin typeface="Segoe UI Semibold"/>
                <a:cs typeface="Segoe UI Semibold"/>
              </a:rPr>
              <a:t> </a:t>
            </a:r>
            <a:r>
              <a:rPr sz="2400" spc="-5" dirty="0">
                <a:solidFill>
                  <a:srgbClr val="8DC7E8"/>
                </a:solidFill>
                <a:latin typeface="Segoe UI Semibold"/>
                <a:cs typeface="Segoe UI Semibold"/>
              </a:rPr>
              <a:t>use</a:t>
            </a:r>
            <a:r>
              <a:rPr sz="2400" spc="-15" dirty="0">
                <a:solidFill>
                  <a:srgbClr val="8DC7E8"/>
                </a:solidFill>
                <a:latin typeface="Segoe UI Semibold"/>
                <a:cs typeface="Segoe UI Semibold"/>
              </a:rPr>
              <a:t> </a:t>
            </a:r>
            <a:r>
              <a:rPr sz="2400" spc="-10" dirty="0">
                <a:solidFill>
                  <a:srgbClr val="8DC7E8"/>
                </a:solidFill>
                <a:latin typeface="Segoe UI Semibold"/>
                <a:cs typeface="Segoe UI Semibold"/>
              </a:rPr>
              <a:t>cases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10100" y="5647944"/>
            <a:ext cx="932688" cy="4099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45352" y="5654040"/>
            <a:ext cx="1301496" cy="3977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50935" y="5701284"/>
            <a:ext cx="1053083" cy="3048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54608" y="5425440"/>
            <a:ext cx="928116" cy="85496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85288" y="5652515"/>
            <a:ext cx="1222248" cy="40081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0012540" y="5745670"/>
            <a:ext cx="1122045" cy="215265"/>
          </a:xfrm>
          <a:custGeom>
            <a:avLst/>
            <a:gdLst/>
            <a:ahLst/>
            <a:cxnLst/>
            <a:rect l="l" t="t" r="r" b="b"/>
            <a:pathLst>
              <a:path w="1122045" h="215264">
                <a:moveTo>
                  <a:pt x="138493" y="54940"/>
                </a:moveTo>
                <a:lnTo>
                  <a:pt x="133108" y="29159"/>
                </a:lnTo>
                <a:lnTo>
                  <a:pt x="118808" y="12192"/>
                </a:lnTo>
                <a:lnTo>
                  <a:pt x="97866" y="2857"/>
                </a:lnTo>
                <a:lnTo>
                  <a:pt x="72580" y="0"/>
                </a:lnTo>
                <a:lnTo>
                  <a:pt x="40906" y="5232"/>
                </a:lnTo>
                <a:lnTo>
                  <a:pt x="17881" y="20002"/>
                </a:lnTo>
                <a:lnTo>
                  <a:pt x="4051" y="42875"/>
                </a:lnTo>
                <a:lnTo>
                  <a:pt x="0" y="72428"/>
                </a:lnTo>
                <a:lnTo>
                  <a:pt x="4356" y="102501"/>
                </a:lnTo>
                <a:lnTo>
                  <a:pt x="17640" y="125742"/>
                </a:lnTo>
                <a:lnTo>
                  <a:pt x="40208" y="140741"/>
                </a:lnTo>
                <a:lnTo>
                  <a:pt x="72390" y="146050"/>
                </a:lnTo>
                <a:lnTo>
                  <a:pt x="97497" y="142836"/>
                </a:lnTo>
                <a:lnTo>
                  <a:pt x="118579" y="132905"/>
                </a:lnTo>
                <a:lnTo>
                  <a:pt x="133083" y="115798"/>
                </a:lnTo>
                <a:lnTo>
                  <a:pt x="138493" y="91071"/>
                </a:lnTo>
                <a:lnTo>
                  <a:pt x="86080" y="91071"/>
                </a:lnTo>
                <a:lnTo>
                  <a:pt x="85280" y="105702"/>
                </a:lnTo>
                <a:lnTo>
                  <a:pt x="80403" y="109918"/>
                </a:lnTo>
                <a:lnTo>
                  <a:pt x="73164" y="109918"/>
                </a:lnTo>
                <a:lnTo>
                  <a:pt x="64833" y="107124"/>
                </a:lnTo>
                <a:lnTo>
                  <a:pt x="60261" y="99390"/>
                </a:lnTo>
                <a:lnTo>
                  <a:pt x="58318" y="87693"/>
                </a:lnTo>
                <a:lnTo>
                  <a:pt x="57912" y="73025"/>
                </a:lnTo>
                <a:lnTo>
                  <a:pt x="58356" y="57848"/>
                </a:lnTo>
                <a:lnTo>
                  <a:pt x="60401" y="46202"/>
                </a:lnTo>
                <a:lnTo>
                  <a:pt x="65163" y="38735"/>
                </a:lnTo>
                <a:lnTo>
                  <a:pt x="73736" y="36106"/>
                </a:lnTo>
                <a:lnTo>
                  <a:pt x="80606" y="36106"/>
                </a:lnTo>
                <a:lnTo>
                  <a:pt x="86448" y="39179"/>
                </a:lnTo>
                <a:lnTo>
                  <a:pt x="87249" y="54940"/>
                </a:lnTo>
                <a:lnTo>
                  <a:pt x="138493" y="54940"/>
                </a:lnTo>
                <a:close/>
              </a:path>
              <a:path w="1122045" h="215264">
                <a:moveTo>
                  <a:pt x="295287" y="142405"/>
                </a:moveTo>
                <a:lnTo>
                  <a:pt x="287985" y="120116"/>
                </a:lnTo>
                <a:lnTo>
                  <a:pt x="277164" y="87007"/>
                </a:lnTo>
                <a:lnTo>
                  <a:pt x="260070" y="34747"/>
                </a:lnTo>
                <a:lnTo>
                  <a:pt x="249897" y="3644"/>
                </a:lnTo>
                <a:lnTo>
                  <a:pt x="224459" y="3644"/>
                </a:lnTo>
                <a:lnTo>
                  <a:pt x="224459" y="87007"/>
                </a:lnTo>
                <a:lnTo>
                  <a:pt x="200545" y="87007"/>
                </a:lnTo>
                <a:lnTo>
                  <a:pt x="212877" y="34747"/>
                </a:lnTo>
                <a:lnTo>
                  <a:pt x="213309" y="34747"/>
                </a:lnTo>
                <a:lnTo>
                  <a:pt x="224459" y="87007"/>
                </a:lnTo>
                <a:lnTo>
                  <a:pt x="224459" y="3644"/>
                </a:lnTo>
                <a:lnTo>
                  <a:pt x="177342" y="3644"/>
                </a:lnTo>
                <a:lnTo>
                  <a:pt x="132143" y="142405"/>
                </a:lnTo>
                <a:lnTo>
                  <a:pt x="185762" y="142405"/>
                </a:lnTo>
                <a:lnTo>
                  <a:pt x="191414" y="120116"/>
                </a:lnTo>
                <a:lnTo>
                  <a:pt x="231927" y="120116"/>
                </a:lnTo>
                <a:lnTo>
                  <a:pt x="237375" y="142405"/>
                </a:lnTo>
                <a:lnTo>
                  <a:pt x="295287" y="142405"/>
                </a:lnTo>
                <a:close/>
              </a:path>
              <a:path w="1122045" h="215264">
                <a:moveTo>
                  <a:pt x="435737" y="140766"/>
                </a:moveTo>
                <a:lnTo>
                  <a:pt x="433895" y="123291"/>
                </a:lnTo>
                <a:lnTo>
                  <a:pt x="432358" y="109842"/>
                </a:lnTo>
                <a:lnTo>
                  <a:pt x="430707" y="98412"/>
                </a:lnTo>
                <a:lnTo>
                  <a:pt x="429323" y="91909"/>
                </a:lnTo>
                <a:lnTo>
                  <a:pt x="428675" y="88836"/>
                </a:lnTo>
                <a:lnTo>
                  <a:pt x="425742" y="81851"/>
                </a:lnTo>
                <a:lnTo>
                  <a:pt x="420916" y="76593"/>
                </a:lnTo>
                <a:lnTo>
                  <a:pt x="414070" y="73075"/>
                </a:lnTo>
                <a:lnTo>
                  <a:pt x="405041" y="71335"/>
                </a:lnTo>
                <a:lnTo>
                  <a:pt x="405041" y="70967"/>
                </a:lnTo>
                <a:lnTo>
                  <a:pt x="418198" y="65989"/>
                </a:lnTo>
                <a:lnTo>
                  <a:pt x="426745" y="58674"/>
                </a:lnTo>
                <a:lnTo>
                  <a:pt x="426821" y="58508"/>
                </a:lnTo>
                <a:lnTo>
                  <a:pt x="431368" y="49326"/>
                </a:lnTo>
                <a:lnTo>
                  <a:pt x="432752" y="38239"/>
                </a:lnTo>
                <a:lnTo>
                  <a:pt x="431609" y="32461"/>
                </a:lnTo>
                <a:lnTo>
                  <a:pt x="429526" y="21894"/>
                </a:lnTo>
                <a:lnTo>
                  <a:pt x="420179" y="11137"/>
                </a:lnTo>
                <a:lnTo>
                  <a:pt x="405206" y="5245"/>
                </a:lnTo>
                <a:lnTo>
                  <a:pt x="385114" y="3441"/>
                </a:lnTo>
                <a:lnTo>
                  <a:pt x="376758" y="3441"/>
                </a:lnTo>
                <a:lnTo>
                  <a:pt x="376758" y="34582"/>
                </a:lnTo>
                <a:lnTo>
                  <a:pt x="376758" y="54686"/>
                </a:lnTo>
                <a:lnTo>
                  <a:pt x="369023" y="58508"/>
                </a:lnTo>
                <a:lnTo>
                  <a:pt x="353695" y="58508"/>
                </a:lnTo>
                <a:lnTo>
                  <a:pt x="353695" y="32461"/>
                </a:lnTo>
                <a:lnTo>
                  <a:pt x="369570" y="32461"/>
                </a:lnTo>
                <a:lnTo>
                  <a:pt x="376758" y="34582"/>
                </a:lnTo>
                <a:lnTo>
                  <a:pt x="376758" y="3441"/>
                </a:lnTo>
                <a:lnTo>
                  <a:pt x="302463" y="3441"/>
                </a:lnTo>
                <a:lnTo>
                  <a:pt x="302463" y="140766"/>
                </a:lnTo>
                <a:lnTo>
                  <a:pt x="356654" y="140766"/>
                </a:lnTo>
                <a:lnTo>
                  <a:pt x="356654" y="91909"/>
                </a:lnTo>
                <a:lnTo>
                  <a:pt x="371944" y="91909"/>
                </a:lnTo>
                <a:lnTo>
                  <a:pt x="375450" y="94576"/>
                </a:lnTo>
                <a:lnTo>
                  <a:pt x="376593" y="101384"/>
                </a:lnTo>
                <a:lnTo>
                  <a:pt x="377482" y="108204"/>
                </a:lnTo>
                <a:lnTo>
                  <a:pt x="377901" y="113969"/>
                </a:lnTo>
                <a:lnTo>
                  <a:pt x="378891" y="123291"/>
                </a:lnTo>
                <a:lnTo>
                  <a:pt x="381495" y="140766"/>
                </a:lnTo>
                <a:lnTo>
                  <a:pt x="435737" y="140766"/>
                </a:lnTo>
                <a:close/>
              </a:path>
              <a:path w="1122045" h="215264">
                <a:moveTo>
                  <a:pt x="558253" y="183261"/>
                </a:moveTo>
                <a:lnTo>
                  <a:pt x="446925" y="183261"/>
                </a:lnTo>
                <a:lnTo>
                  <a:pt x="446925" y="215226"/>
                </a:lnTo>
                <a:lnTo>
                  <a:pt x="558253" y="215226"/>
                </a:lnTo>
                <a:lnTo>
                  <a:pt x="558253" y="183261"/>
                </a:lnTo>
                <a:close/>
              </a:path>
              <a:path w="1122045" h="215264">
                <a:moveTo>
                  <a:pt x="660374" y="50850"/>
                </a:moveTo>
                <a:lnTo>
                  <a:pt x="657301" y="27482"/>
                </a:lnTo>
                <a:lnTo>
                  <a:pt x="648779" y="11861"/>
                </a:lnTo>
                <a:lnTo>
                  <a:pt x="635800" y="3124"/>
                </a:lnTo>
                <a:lnTo>
                  <a:pt x="619366" y="393"/>
                </a:lnTo>
                <a:lnTo>
                  <a:pt x="609219" y="1524"/>
                </a:lnTo>
                <a:lnTo>
                  <a:pt x="599313" y="5486"/>
                </a:lnTo>
                <a:lnTo>
                  <a:pt x="590118" y="13169"/>
                </a:lnTo>
                <a:lnTo>
                  <a:pt x="582104" y="25476"/>
                </a:lnTo>
                <a:lnTo>
                  <a:pt x="575551" y="14338"/>
                </a:lnTo>
                <a:lnTo>
                  <a:pt x="566877" y="6515"/>
                </a:lnTo>
                <a:lnTo>
                  <a:pt x="556158" y="1905"/>
                </a:lnTo>
                <a:lnTo>
                  <a:pt x="543483" y="393"/>
                </a:lnTo>
                <a:lnTo>
                  <a:pt x="533361" y="1524"/>
                </a:lnTo>
                <a:lnTo>
                  <a:pt x="523468" y="5486"/>
                </a:lnTo>
                <a:lnTo>
                  <a:pt x="514261" y="13169"/>
                </a:lnTo>
                <a:lnTo>
                  <a:pt x="506247" y="25476"/>
                </a:lnTo>
                <a:lnTo>
                  <a:pt x="505802" y="25476"/>
                </a:lnTo>
                <a:lnTo>
                  <a:pt x="504380" y="4521"/>
                </a:lnTo>
                <a:lnTo>
                  <a:pt x="448779" y="4521"/>
                </a:lnTo>
                <a:lnTo>
                  <a:pt x="448779" y="142951"/>
                </a:lnTo>
                <a:lnTo>
                  <a:pt x="505790" y="142951"/>
                </a:lnTo>
                <a:lnTo>
                  <a:pt x="505790" y="45580"/>
                </a:lnTo>
                <a:lnTo>
                  <a:pt x="510717" y="41173"/>
                </a:lnTo>
                <a:lnTo>
                  <a:pt x="521563" y="41173"/>
                </a:lnTo>
                <a:lnTo>
                  <a:pt x="526046" y="46443"/>
                </a:lnTo>
                <a:lnTo>
                  <a:pt x="526046" y="142951"/>
                </a:lnTo>
                <a:lnTo>
                  <a:pt x="583082" y="142951"/>
                </a:lnTo>
                <a:lnTo>
                  <a:pt x="583082" y="45580"/>
                </a:lnTo>
                <a:lnTo>
                  <a:pt x="588048" y="41173"/>
                </a:lnTo>
                <a:lnTo>
                  <a:pt x="593445" y="41173"/>
                </a:lnTo>
                <a:lnTo>
                  <a:pt x="598855" y="41173"/>
                </a:lnTo>
                <a:lnTo>
                  <a:pt x="603326" y="46443"/>
                </a:lnTo>
                <a:lnTo>
                  <a:pt x="603326" y="142951"/>
                </a:lnTo>
                <a:lnTo>
                  <a:pt x="660374" y="142951"/>
                </a:lnTo>
                <a:lnTo>
                  <a:pt x="660374" y="50850"/>
                </a:lnTo>
                <a:close/>
              </a:path>
              <a:path w="1122045" h="215264">
                <a:moveTo>
                  <a:pt x="700366" y="183261"/>
                </a:moveTo>
                <a:lnTo>
                  <a:pt x="589064" y="183261"/>
                </a:lnTo>
                <a:lnTo>
                  <a:pt x="589064" y="215226"/>
                </a:lnTo>
                <a:lnTo>
                  <a:pt x="700366" y="215226"/>
                </a:lnTo>
                <a:lnTo>
                  <a:pt x="700366" y="183261"/>
                </a:lnTo>
                <a:close/>
              </a:path>
              <a:path w="1122045" h="215264">
                <a:moveTo>
                  <a:pt x="844003" y="183261"/>
                </a:moveTo>
                <a:lnTo>
                  <a:pt x="732650" y="183261"/>
                </a:lnTo>
                <a:lnTo>
                  <a:pt x="732650" y="215226"/>
                </a:lnTo>
                <a:lnTo>
                  <a:pt x="844003" y="215226"/>
                </a:lnTo>
                <a:lnTo>
                  <a:pt x="844003" y="183261"/>
                </a:lnTo>
                <a:close/>
              </a:path>
              <a:path w="1122045" h="215264">
                <a:moveTo>
                  <a:pt x="976274" y="143167"/>
                </a:moveTo>
                <a:lnTo>
                  <a:pt x="949591" y="92862"/>
                </a:lnTo>
                <a:lnTo>
                  <a:pt x="937171" y="69443"/>
                </a:lnTo>
                <a:lnTo>
                  <a:pt x="947115" y="49707"/>
                </a:lnTo>
                <a:lnTo>
                  <a:pt x="969035" y="6121"/>
                </a:lnTo>
                <a:lnTo>
                  <a:pt x="909612" y="6121"/>
                </a:lnTo>
                <a:lnTo>
                  <a:pt x="893813" y="49707"/>
                </a:lnTo>
                <a:lnTo>
                  <a:pt x="874788" y="6121"/>
                </a:lnTo>
                <a:lnTo>
                  <a:pt x="815365" y="6121"/>
                </a:lnTo>
                <a:lnTo>
                  <a:pt x="849960" y="69443"/>
                </a:lnTo>
                <a:lnTo>
                  <a:pt x="812609" y="141668"/>
                </a:lnTo>
                <a:lnTo>
                  <a:pt x="812609" y="130327"/>
                </a:lnTo>
                <a:lnTo>
                  <a:pt x="812609" y="114414"/>
                </a:lnTo>
                <a:lnTo>
                  <a:pt x="812609" y="84353"/>
                </a:lnTo>
                <a:lnTo>
                  <a:pt x="812609" y="50863"/>
                </a:lnTo>
                <a:lnTo>
                  <a:pt x="809663" y="32867"/>
                </a:lnTo>
                <a:lnTo>
                  <a:pt x="809167" y="29806"/>
                </a:lnTo>
                <a:lnTo>
                  <a:pt x="797699" y="14605"/>
                </a:lnTo>
                <a:lnTo>
                  <a:pt x="776465" y="5372"/>
                </a:lnTo>
                <a:lnTo>
                  <a:pt x="743712" y="2273"/>
                </a:lnTo>
                <a:lnTo>
                  <a:pt x="718591" y="4076"/>
                </a:lnTo>
                <a:lnTo>
                  <a:pt x="696658" y="10833"/>
                </a:lnTo>
                <a:lnTo>
                  <a:pt x="680745" y="24498"/>
                </a:lnTo>
                <a:lnTo>
                  <a:pt x="673735" y="47053"/>
                </a:lnTo>
                <a:lnTo>
                  <a:pt x="727773" y="47053"/>
                </a:lnTo>
                <a:lnTo>
                  <a:pt x="728573" y="35598"/>
                </a:lnTo>
                <a:lnTo>
                  <a:pt x="732904" y="32867"/>
                </a:lnTo>
                <a:lnTo>
                  <a:pt x="750176" y="32867"/>
                </a:lnTo>
                <a:lnTo>
                  <a:pt x="753706" y="36982"/>
                </a:lnTo>
                <a:lnTo>
                  <a:pt x="753706" y="57988"/>
                </a:lnTo>
                <a:lnTo>
                  <a:pt x="749287" y="57988"/>
                </a:lnTo>
                <a:lnTo>
                  <a:pt x="749287" y="84353"/>
                </a:lnTo>
                <a:lnTo>
                  <a:pt x="749287" y="107035"/>
                </a:lnTo>
                <a:lnTo>
                  <a:pt x="745782" y="114414"/>
                </a:lnTo>
                <a:lnTo>
                  <a:pt x="724420" y="114414"/>
                </a:lnTo>
                <a:lnTo>
                  <a:pt x="719289" y="108940"/>
                </a:lnTo>
                <a:lnTo>
                  <a:pt x="719289" y="100203"/>
                </a:lnTo>
                <a:lnTo>
                  <a:pt x="720153" y="94513"/>
                </a:lnTo>
                <a:lnTo>
                  <a:pt x="723341" y="89420"/>
                </a:lnTo>
                <a:lnTo>
                  <a:pt x="729780" y="85763"/>
                </a:lnTo>
                <a:lnTo>
                  <a:pt x="740359" y="84353"/>
                </a:lnTo>
                <a:lnTo>
                  <a:pt x="749287" y="84353"/>
                </a:lnTo>
                <a:lnTo>
                  <a:pt x="749287" y="57988"/>
                </a:lnTo>
                <a:lnTo>
                  <a:pt x="745883" y="57988"/>
                </a:lnTo>
                <a:lnTo>
                  <a:pt x="712279" y="60693"/>
                </a:lnTo>
                <a:lnTo>
                  <a:pt x="687895" y="69176"/>
                </a:lnTo>
                <a:lnTo>
                  <a:pt x="673049" y="84010"/>
                </a:lnTo>
                <a:lnTo>
                  <a:pt x="668032" y="105765"/>
                </a:lnTo>
                <a:lnTo>
                  <a:pt x="671512" y="123698"/>
                </a:lnTo>
                <a:lnTo>
                  <a:pt x="681215" y="136791"/>
                </a:lnTo>
                <a:lnTo>
                  <a:pt x="696099" y="144805"/>
                </a:lnTo>
                <a:lnTo>
                  <a:pt x="715073" y="147523"/>
                </a:lnTo>
                <a:lnTo>
                  <a:pt x="726046" y="146608"/>
                </a:lnTo>
                <a:lnTo>
                  <a:pt x="736409" y="143649"/>
                </a:lnTo>
                <a:lnTo>
                  <a:pt x="745769" y="138328"/>
                </a:lnTo>
                <a:lnTo>
                  <a:pt x="753706" y="130327"/>
                </a:lnTo>
                <a:lnTo>
                  <a:pt x="755332" y="143433"/>
                </a:lnTo>
                <a:lnTo>
                  <a:pt x="812609" y="143433"/>
                </a:lnTo>
                <a:lnTo>
                  <a:pt x="812609" y="143167"/>
                </a:lnTo>
                <a:lnTo>
                  <a:pt x="869518" y="143167"/>
                </a:lnTo>
                <a:lnTo>
                  <a:pt x="870242" y="141668"/>
                </a:lnTo>
                <a:lnTo>
                  <a:pt x="893813" y="92862"/>
                </a:lnTo>
                <a:lnTo>
                  <a:pt x="919251" y="143167"/>
                </a:lnTo>
                <a:lnTo>
                  <a:pt x="976274" y="143167"/>
                </a:lnTo>
                <a:close/>
              </a:path>
              <a:path w="1122045" h="215264">
                <a:moveTo>
                  <a:pt x="987044" y="183261"/>
                </a:moveTo>
                <a:lnTo>
                  <a:pt x="875728" y="183261"/>
                </a:lnTo>
                <a:lnTo>
                  <a:pt x="875728" y="215226"/>
                </a:lnTo>
                <a:lnTo>
                  <a:pt x="987044" y="215226"/>
                </a:lnTo>
                <a:lnTo>
                  <a:pt x="987044" y="183261"/>
                </a:lnTo>
                <a:close/>
              </a:path>
              <a:path w="1122045" h="215264">
                <a:moveTo>
                  <a:pt x="997331" y="26187"/>
                </a:moveTo>
                <a:lnTo>
                  <a:pt x="996759" y="24638"/>
                </a:lnTo>
                <a:lnTo>
                  <a:pt x="996619" y="23190"/>
                </a:lnTo>
                <a:lnTo>
                  <a:pt x="996149" y="19354"/>
                </a:lnTo>
                <a:lnTo>
                  <a:pt x="995972" y="19138"/>
                </a:lnTo>
                <a:lnTo>
                  <a:pt x="995603" y="18694"/>
                </a:lnTo>
                <a:lnTo>
                  <a:pt x="993990" y="18313"/>
                </a:lnTo>
                <a:lnTo>
                  <a:pt x="996950" y="17449"/>
                </a:lnTo>
                <a:lnTo>
                  <a:pt x="996950" y="12496"/>
                </a:lnTo>
                <a:lnTo>
                  <a:pt x="996950" y="10655"/>
                </a:lnTo>
                <a:lnTo>
                  <a:pt x="994676" y="10655"/>
                </a:lnTo>
                <a:lnTo>
                  <a:pt x="994676" y="12496"/>
                </a:lnTo>
                <a:lnTo>
                  <a:pt x="994676" y="17399"/>
                </a:lnTo>
                <a:lnTo>
                  <a:pt x="992670" y="17335"/>
                </a:lnTo>
                <a:lnTo>
                  <a:pt x="988161" y="17335"/>
                </a:lnTo>
                <a:lnTo>
                  <a:pt x="988161" y="12496"/>
                </a:lnTo>
                <a:lnTo>
                  <a:pt x="994676" y="12496"/>
                </a:lnTo>
                <a:lnTo>
                  <a:pt x="994676" y="10655"/>
                </a:lnTo>
                <a:lnTo>
                  <a:pt x="985951" y="10655"/>
                </a:lnTo>
                <a:lnTo>
                  <a:pt x="985951" y="26187"/>
                </a:lnTo>
                <a:lnTo>
                  <a:pt x="988161" y="26187"/>
                </a:lnTo>
                <a:lnTo>
                  <a:pt x="988161" y="19138"/>
                </a:lnTo>
                <a:lnTo>
                  <a:pt x="993482" y="19138"/>
                </a:lnTo>
                <a:lnTo>
                  <a:pt x="994041" y="19761"/>
                </a:lnTo>
                <a:lnTo>
                  <a:pt x="994283" y="22123"/>
                </a:lnTo>
                <a:lnTo>
                  <a:pt x="994613" y="24638"/>
                </a:lnTo>
                <a:lnTo>
                  <a:pt x="995083" y="26187"/>
                </a:lnTo>
                <a:lnTo>
                  <a:pt x="997331" y="26187"/>
                </a:lnTo>
                <a:close/>
              </a:path>
              <a:path w="1122045" h="215264">
                <a:moveTo>
                  <a:pt x="1006055" y="10439"/>
                </a:moveTo>
                <a:lnTo>
                  <a:pt x="1004290" y="8750"/>
                </a:lnTo>
                <a:lnTo>
                  <a:pt x="1004290" y="11696"/>
                </a:lnTo>
                <a:lnTo>
                  <a:pt x="1004290" y="25412"/>
                </a:lnTo>
                <a:lnTo>
                  <a:pt x="998486" y="31381"/>
                </a:lnTo>
                <a:lnTo>
                  <a:pt x="984186" y="31381"/>
                </a:lnTo>
                <a:lnTo>
                  <a:pt x="978382" y="25742"/>
                </a:lnTo>
                <a:lnTo>
                  <a:pt x="978382" y="11353"/>
                </a:lnTo>
                <a:lnTo>
                  <a:pt x="984250" y="5791"/>
                </a:lnTo>
                <a:lnTo>
                  <a:pt x="991323" y="5791"/>
                </a:lnTo>
                <a:lnTo>
                  <a:pt x="998651" y="5791"/>
                </a:lnTo>
                <a:lnTo>
                  <a:pt x="1004290" y="11696"/>
                </a:lnTo>
                <a:lnTo>
                  <a:pt x="1004290" y="8750"/>
                </a:lnTo>
                <a:lnTo>
                  <a:pt x="999439" y="4102"/>
                </a:lnTo>
                <a:lnTo>
                  <a:pt x="991323" y="4102"/>
                </a:lnTo>
                <a:lnTo>
                  <a:pt x="983475" y="4102"/>
                </a:lnTo>
                <a:lnTo>
                  <a:pt x="976642" y="10439"/>
                </a:lnTo>
                <a:lnTo>
                  <a:pt x="976642" y="26644"/>
                </a:lnTo>
                <a:lnTo>
                  <a:pt x="983411" y="33070"/>
                </a:lnTo>
                <a:lnTo>
                  <a:pt x="999261" y="33070"/>
                </a:lnTo>
                <a:lnTo>
                  <a:pt x="1001039" y="31381"/>
                </a:lnTo>
                <a:lnTo>
                  <a:pt x="1006055" y="26644"/>
                </a:lnTo>
                <a:lnTo>
                  <a:pt x="1006055" y="10439"/>
                </a:lnTo>
                <a:close/>
              </a:path>
              <a:path w="1122045" h="215264">
                <a:moveTo>
                  <a:pt x="1121473" y="183261"/>
                </a:moveTo>
                <a:lnTo>
                  <a:pt x="1017841" y="183261"/>
                </a:lnTo>
                <a:lnTo>
                  <a:pt x="1017841" y="215226"/>
                </a:lnTo>
                <a:lnTo>
                  <a:pt x="1121473" y="215226"/>
                </a:lnTo>
                <a:lnTo>
                  <a:pt x="1121473" y="1832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68928" y="1456436"/>
            <a:ext cx="1869694" cy="24828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28029" y="1453641"/>
            <a:ext cx="1565783" cy="19418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05065" y="1456436"/>
            <a:ext cx="816990" cy="19138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087877" y="1761235"/>
            <a:ext cx="1804670" cy="191770"/>
            <a:chOff x="3087877" y="1761235"/>
            <a:chExt cx="1804670" cy="191770"/>
          </a:xfrm>
        </p:grpSpPr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87877" y="1784730"/>
              <a:ext cx="818769" cy="16789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41063" y="1869524"/>
              <a:ext cx="67852" cy="212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30599" y="1761235"/>
              <a:ext cx="861822" cy="191388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71160" y="1761235"/>
            <a:ext cx="4114418" cy="248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2384" y="3100197"/>
            <a:ext cx="3470274" cy="5730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22" y="2831973"/>
            <a:ext cx="3246094" cy="4583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3114" y="3563492"/>
            <a:ext cx="2450452" cy="5946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2159" y="1313688"/>
            <a:ext cx="16001" cy="42320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71413" y="2415032"/>
            <a:ext cx="4157598" cy="275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52363" y="3322954"/>
            <a:ext cx="5461381" cy="2752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2363" y="4234053"/>
            <a:ext cx="4703698" cy="2096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8522" y="2462657"/>
            <a:ext cx="1676755" cy="4583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605" y="3194176"/>
            <a:ext cx="3034842" cy="5946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6500" y="3929507"/>
            <a:ext cx="356044" cy="454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34286" y="3925696"/>
            <a:ext cx="1140460" cy="458342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12873" y="510349"/>
            <a:ext cx="2766695" cy="1058545"/>
            <a:chOff x="8512873" y="510349"/>
            <a:chExt cx="2766695" cy="1058545"/>
          </a:xfrm>
        </p:grpSpPr>
        <p:sp>
          <p:nvSpPr>
            <p:cNvPr id="7" name="object 7"/>
            <p:cNvSpPr/>
            <p:nvPr/>
          </p:nvSpPr>
          <p:spPr>
            <a:xfrm>
              <a:off x="8517635" y="515112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2665603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9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3" y="1048512"/>
                  </a:lnTo>
                  <a:lnTo>
                    <a:pt x="2665603" y="1048512"/>
                  </a:lnTo>
                  <a:lnTo>
                    <a:pt x="2701141" y="1041334"/>
                  </a:lnTo>
                  <a:lnTo>
                    <a:pt x="2730166" y="1021762"/>
                  </a:lnTo>
                  <a:lnTo>
                    <a:pt x="2749738" y="992737"/>
                  </a:lnTo>
                  <a:lnTo>
                    <a:pt x="2756916" y="957199"/>
                  </a:lnTo>
                  <a:lnTo>
                    <a:pt x="2756916" y="91312"/>
                  </a:lnTo>
                  <a:lnTo>
                    <a:pt x="2749738" y="55774"/>
                  </a:lnTo>
                  <a:lnTo>
                    <a:pt x="2730166" y="26749"/>
                  </a:lnTo>
                  <a:lnTo>
                    <a:pt x="2701141" y="7177"/>
                  </a:lnTo>
                  <a:lnTo>
                    <a:pt x="2665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7635" y="515112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2665603" y="0"/>
                  </a:lnTo>
                  <a:lnTo>
                    <a:pt x="2701141" y="7177"/>
                  </a:lnTo>
                  <a:lnTo>
                    <a:pt x="2730166" y="26749"/>
                  </a:lnTo>
                  <a:lnTo>
                    <a:pt x="2749738" y="55774"/>
                  </a:lnTo>
                  <a:lnTo>
                    <a:pt x="2756916" y="91312"/>
                  </a:lnTo>
                  <a:lnTo>
                    <a:pt x="2756916" y="957199"/>
                  </a:lnTo>
                  <a:lnTo>
                    <a:pt x="2749738" y="992737"/>
                  </a:lnTo>
                  <a:lnTo>
                    <a:pt x="2730166" y="1021762"/>
                  </a:lnTo>
                  <a:lnTo>
                    <a:pt x="2701141" y="1041334"/>
                  </a:lnTo>
                  <a:lnTo>
                    <a:pt x="2665603" y="1048512"/>
                  </a:lnTo>
                  <a:lnTo>
                    <a:pt x="91313" y="1048512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9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17635" y="519684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5">
                  <a:moveTo>
                    <a:pt x="268071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2756916" y="323088"/>
                  </a:lnTo>
                  <a:lnTo>
                    <a:pt x="2756916" y="76200"/>
                  </a:lnTo>
                  <a:lnTo>
                    <a:pt x="2750921" y="46559"/>
                  </a:lnTo>
                  <a:lnTo>
                    <a:pt x="2734579" y="22336"/>
                  </a:lnTo>
                  <a:lnTo>
                    <a:pt x="2710356" y="599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A21E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7635" y="519684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5">
                  <a:moveTo>
                    <a:pt x="76200" y="0"/>
                  </a:moveTo>
                  <a:lnTo>
                    <a:pt x="2680716" y="0"/>
                  </a:lnTo>
                  <a:lnTo>
                    <a:pt x="2710356" y="5994"/>
                  </a:lnTo>
                  <a:lnTo>
                    <a:pt x="2734579" y="22336"/>
                  </a:lnTo>
                  <a:lnTo>
                    <a:pt x="2750921" y="46559"/>
                  </a:lnTo>
                  <a:lnTo>
                    <a:pt x="2756916" y="76200"/>
                  </a:lnTo>
                  <a:lnTo>
                    <a:pt x="2756916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92311" y="969263"/>
              <a:ext cx="2551176" cy="480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15171" y="580644"/>
              <a:ext cx="932687" cy="20878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386893" y="510349"/>
            <a:ext cx="2009139" cy="1058545"/>
            <a:chOff x="6386893" y="510349"/>
            <a:chExt cx="2009139" cy="1058545"/>
          </a:xfrm>
        </p:grpSpPr>
        <p:sp>
          <p:nvSpPr>
            <p:cNvPr id="14" name="object 14"/>
            <p:cNvSpPr/>
            <p:nvPr/>
          </p:nvSpPr>
          <p:spPr>
            <a:xfrm>
              <a:off x="6391655" y="515112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1908175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9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3" y="1048512"/>
                  </a:lnTo>
                  <a:lnTo>
                    <a:pt x="1908175" y="1048512"/>
                  </a:lnTo>
                  <a:lnTo>
                    <a:pt x="1943713" y="1041334"/>
                  </a:lnTo>
                  <a:lnTo>
                    <a:pt x="1972738" y="1021762"/>
                  </a:lnTo>
                  <a:lnTo>
                    <a:pt x="1992310" y="992737"/>
                  </a:lnTo>
                  <a:lnTo>
                    <a:pt x="1999488" y="957199"/>
                  </a:lnTo>
                  <a:lnTo>
                    <a:pt x="1999488" y="91312"/>
                  </a:lnTo>
                  <a:lnTo>
                    <a:pt x="1992310" y="55774"/>
                  </a:lnTo>
                  <a:lnTo>
                    <a:pt x="1972738" y="26749"/>
                  </a:lnTo>
                  <a:lnTo>
                    <a:pt x="1943713" y="7177"/>
                  </a:lnTo>
                  <a:lnTo>
                    <a:pt x="190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1655" y="515112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1908175" y="0"/>
                  </a:lnTo>
                  <a:lnTo>
                    <a:pt x="1943713" y="7177"/>
                  </a:lnTo>
                  <a:lnTo>
                    <a:pt x="1972738" y="26749"/>
                  </a:lnTo>
                  <a:lnTo>
                    <a:pt x="1992310" y="55774"/>
                  </a:lnTo>
                  <a:lnTo>
                    <a:pt x="1999488" y="91312"/>
                  </a:lnTo>
                  <a:lnTo>
                    <a:pt x="1999488" y="957199"/>
                  </a:lnTo>
                  <a:lnTo>
                    <a:pt x="1992310" y="992737"/>
                  </a:lnTo>
                  <a:lnTo>
                    <a:pt x="1972738" y="1021762"/>
                  </a:lnTo>
                  <a:lnTo>
                    <a:pt x="1943713" y="1041334"/>
                  </a:lnTo>
                  <a:lnTo>
                    <a:pt x="1908175" y="1048512"/>
                  </a:lnTo>
                  <a:lnTo>
                    <a:pt x="91313" y="1048512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9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6519" y="906780"/>
              <a:ext cx="1626107" cy="5852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91655" y="515112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5">
                  <a:moveTo>
                    <a:pt x="1923288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1999488" y="323088"/>
                  </a:lnTo>
                  <a:lnTo>
                    <a:pt x="1999488" y="76200"/>
                  </a:lnTo>
                  <a:lnTo>
                    <a:pt x="1993493" y="46559"/>
                  </a:lnTo>
                  <a:lnTo>
                    <a:pt x="1977151" y="22336"/>
                  </a:lnTo>
                  <a:lnTo>
                    <a:pt x="1952928" y="5994"/>
                  </a:lnTo>
                  <a:lnTo>
                    <a:pt x="192328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1655" y="515112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5">
                  <a:moveTo>
                    <a:pt x="76200" y="0"/>
                  </a:moveTo>
                  <a:lnTo>
                    <a:pt x="1923288" y="0"/>
                  </a:lnTo>
                  <a:lnTo>
                    <a:pt x="1952928" y="5994"/>
                  </a:lnTo>
                  <a:lnTo>
                    <a:pt x="1977151" y="22336"/>
                  </a:lnTo>
                  <a:lnTo>
                    <a:pt x="1993493" y="46559"/>
                  </a:lnTo>
                  <a:lnTo>
                    <a:pt x="1999488" y="76200"/>
                  </a:lnTo>
                  <a:lnTo>
                    <a:pt x="1999488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4619" y="598932"/>
              <a:ext cx="588264" cy="1539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9270301" y="1705165"/>
            <a:ext cx="2009139" cy="1058545"/>
            <a:chOff x="9270301" y="1705165"/>
            <a:chExt cx="2009139" cy="1058545"/>
          </a:xfrm>
        </p:grpSpPr>
        <p:sp>
          <p:nvSpPr>
            <p:cNvPr id="21" name="object 21"/>
            <p:cNvSpPr/>
            <p:nvPr/>
          </p:nvSpPr>
          <p:spPr>
            <a:xfrm>
              <a:off x="9275064" y="1709927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1908175" y="0"/>
                  </a:moveTo>
                  <a:lnTo>
                    <a:pt x="91312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9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2" y="1048512"/>
                  </a:lnTo>
                  <a:lnTo>
                    <a:pt x="1908175" y="1048512"/>
                  </a:lnTo>
                  <a:lnTo>
                    <a:pt x="1943713" y="1041334"/>
                  </a:lnTo>
                  <a:lnTo>
                    <a:pt x="1972738" y="1021762"/>
                  </a:lnTo>
                  <a:lnTo>
                    <a:pt x="1992310" y="992737"/>
                  </a:lnTo>
                  <a:lnTo>
                    <a:pt x="1999487" y="957199"/>
                  </a:lnTo>
                  <a:lnTo>
                    <a:pt x="1999487" y="91312"/>
                  </a:lnTo>
                  <a:lnTo>
                    <a:pt x="1992310" y="55774"/>
                  </a:lnTo>
                  <a:lnTo>
                    <a:pt x="1972738" y="26749"/>
                  </a:lnTo>
                  <a:lnTo>
                    <a:pt x="1943713" y="7177"/>
                  </a:lnTo>
                  <a:lnTo>
                    <a:pt x="190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75064" y="1709927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2" y="0"/>
                  </a:lnTo>
                  <a:lnTo>
                    <a:pt x="1908175" y="0"/>
                  </a:lnTo>
                  <a:lnTo>
                    <a:pt x="1943713" y="7177"/>
                  </a:lnTo>
                  <a:lnTo>
                    <a:pt x="1972738" y="26749"/>
                  </a:lnTo>
                  <a:lnTo>
                    <a:pt x="1992310" y="55774"/>
                  </a:lnTo>
                  <a:lnTo>
                    <a:pt x="1999487" y="91312"/>
                  </a:lnTo>
                  <a:lnTo>
                    <a:pt x="1999487" y="957199"/>
                  </a:lnTo>
                  <a:lnTo>
                    <a:pt x="1992310" y="992737"/>
                  </a:lnTo>
                  <a:lnTo>
                    <a:pt x="1972738" y="1021762"/>
                  </a:lnTo>
                  <a:lnTo>
                    <a:pt x="1943713" y="1041334"/>
                  </a:lnTo>
                  <a:lnTo>
                    <a:pt x="1908175" y="1048512"/>
                  </a:lnTo>
                  <a:lnTo>
                    <a:pt x="91312" y="1048512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9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5064" y="1714499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192328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1999487" y="323088"/>
                  </a:lnTo>
                  <a:lnTo>
                    <a:pt x="1999487" y="76200"/>
                  </a:lnTo>
                  <a:lnTo>
                    <a:pt x="1993493" y="46559"/>
                  </a:lnTo>
                  <a:lnTo>
                    <a:pt x="1977151" y="22336"/>
                  </a:lnTo>
                  <a:lnTo>
                    <a:pt x="1952928" y="5994"/>
                  </a:lnTo>
                  <a:lnTo>
                    <a:pt x="192328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75064" y="1714499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76200" y="0"/>
                  </a:moveTo>
                  <a:lnTo>
                    <a:pt x="1923287" y="0"/>
                  </a:lnTo>
                  <a:lnTo>
                    <a:pt x="1952928" y="5994"/>
                  </a:lnTo>
                  <a:lnTo>
                    <a:pt x="1977151" y="22336"/>
                  </a:lnTo>
                  <a:lnTo>
                    <a:pt x="1993493" y="46559"/>
                  </a:lnTo>
                  <a:lnTo>
                    <a:pt x="1999487" y="76200"/>
                  </a:lnTo>
                  <a:lnTo>
                    <a:pt x="1999487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3352" y="2072639"/>
              <a:ext cx="1917192" cy="6431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1744" y="1830323"/>
              <a:ext cx="879348" cy="112775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386893" y="1705165"/>
            <a:ext cx="2766695" cy="1058545"/>
            <a:chOff x="6386893" y="1705165"/>
            <a:chExt cx="2766695" cy="1058545"/>
          </a:xfrm>
        </p:grpSpPr>
        <p:sp>
          <p:nvSpPr>
            <p:cNvPr id="28" name="object 28"/>
            <p:cNvSpPr/>
            <p:nvPr/>
          </p:nvSpPr>
          <p:spPr>
            <a:xfrm>
              <a:off x="6391655" y="1709927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2665603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9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3" y="1048512"/>
                  </a:lnTo>
                  <a:lnTo>
                    <a:pt x="2665603" y="1048512"/>
                  </a:lnTo>
                  <a:lnTo>
                    <a:pt x="2701141" y="1041334"/>
                  </a:lnTo>
                  <a:lnTo>
                    <a:pt x="2730166" y="1021762"/>
                  </a:lnTo>
                  <a:lnTo>
                    <a:pt x="2749738" y="992737"/>
                  </a:lnTo>
                  <a:lnTo>
                    <a:pt x="2756916" y="957199"/>
                  </a:lnTo>
                  <a:lnTo>
                    <a:pt x="2756916" y="91312"/>
                  </a:lnTo>
                  <a:lnTo>
                    <a:pt x="2749738" y="55774"/>
                  </a:lnTo>
                  <a:lnTo>
                    <a:pt x="2730166" y="26749"/>
                  </a:lnTo>
                  <a:lnTo>
                    <a:pt x="2701141" y="7177"/>
                  </a:lnTo>
                  <a:lnTo>
                    <a:pt x="2665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1655" y="1709927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2665603" y="0"/>
                  </a:lnTo>
                  <a:lnTo>
                    <a:pt x="2701141" y="7177"/>
                  </a:lnTo>
                  <a:lnTo>
                    <a:pt x="2730166" y="26749"/>
                  </a:lnTo>
                  <a:lnTo>
                    <a:pt x="2749738" y="55774"/>
                  </a:lnTo>
                  <a:lnTo>
                    <a:pt x="2756916" y="91312"/>
                  </a:lnTo>
                  <a:lnTo>
                    <a:pt x="2756916" y="957199"/>
                  </a:lnTo>
                  <a:lnTo>
                    <a:pt x="2749738" y="992737"/>
                  </a:lnTo>
                  <a:lnTo>
                    <a:pt x="2730166" y="1021762"/>
                  </a:lnTo>
                  <a:lnTo>
                    <a:pt x="2701141" y="1041334"/>
                  </a:lnTo>
                  <a:lnTo>
                    <a:pt x="2665603" y="1048512"/>
                  </a:lnTo>
                  <a:lnTo>
                    <a:pt x="91313" y="1048512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9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1655" y="1714499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268071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2756916" y="323088"/>
                  </a:lnTo>
                  <a:lnTo>
                    <a:pt x="2756916" y="76200"/>
                  </a:lnTo>
                  <a:lnTo>
                    <a:pt x="2750921" y="46559"/>
                  </a:lnTo>
                  <a:lnTo>
                    <a:pt x="2734579" y="22336"/>
                  </a:lnTo>
                  <a:lnTo>
                    <a:pt x="2710356" y="599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1655" y="1714499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76200" y="0"/>
                  </a:moveTo>
                  <a:lnTo>
                    <a:pt x="2680716" y="0"/>
                  </a:lnTo>
                  <a:lnTo>
                    <a:pt x="2710356" y="5994"/>
                  </a:lnTo>
                  <a:lnTo>
                    <a:pt x="2734579" y="22336"/>
                  </a:lnTo>
                  <a:lnTo>
                    <a:pt x="2750921" y="46559"/>
                  </a:lnTo>
                  <a:lnTo>
                    <a:pt x="2756916" y="76200"/>
                  </a:lnTo>
                  <a:lnTo>
                    <a:pt x="2756916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386893" y="2896933"/>
            <a:ext cx="2766695" cy="1058545"/>
            <a:chOff x="6386893" y="2896933"/>
            <a:chExt cx="2766695" cy="1058545"/>
          </a:xfrm>
        </p:grpSpPr>
        <p:sp>
          <p:nvSpPr>
            <p:cNvPr id="33" name="object 33"/>
            <p:cNvSpPr/>
            <p:nvPr/>
          </p:nvSpPr>
          <p:spPr>
            <a:xfrm>
              <a:off x="6391655" y="2901695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2665603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8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3" y="1048511"/>
                  </a:lnTo>
                  <a:lnTo>
                    <a:pt x="2665603" y="1048511"/>
                  </a:lnTo>
                  <a:lnTo>
                    <a:pt x="2701141" y="1041334"/>
                  </a:lnTo>
                  <a:lnTo>
                    <a:pt x="2730166" y="1021762"/>
                  </a:lnTo>
                  <a:lnTo>
                    <a:pt x="2749738" y="992737"/>
                  </a:lnTo>
                  <a:lnTo>
                    <a:pt x="2756916" y="957198"/>
                  </a:lnTo>
                  <a:lnTo>
                    <a:pt x="2756916" y="91312"/>
                  </a:lnTo>
                  <a:lnTo>
                    <a:pt x="2749738" y="55774"/>
                  </a:lnTo>
                  <a:lnTo>
                    <a:pt x="2730166" y="26749"/>
                  </a:lnTo>
                  <a:lnTo>
                    <a:pt x="2701141" y="7177"/>
                  </a:lnTo>
                  <a:lnTo>
                    <a:pt x="2665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91655" y="2901695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2665603" y="0"/>
                  </a:lnTo>
                  <a:lnTo>
                    <a:pt x="2701141" y="7177"/>
                  </a:lnTo>
                  <a:lnTo>
                    <a:pt x="2730166" y="26749"/>
                  </a:lnTo>
                  <a:lnTo>
                    <a:pt x="2749738" y="55774"/>
                  </a:lnTo>
                  <a:lnTo>
                    <a:pt x="2756916" y="91312"/>
                  </a:lnTo>
                  <a:lnTo>
                    <a:pt x="2756916" y="957198"/>
                  </a:lnTo>
                  <a:lnTo>
                    <a:pt x="2749738" y="992737"/>
                  </a:lnTo>
                  <a:lnTo>
                    <a:pt x="2730166" y="1021762"/>
                  </a:lnTo>
                  <a:lnTo>
                    <a:pt x="2701141" y="1041334"/>
                  </a:lnTo>
                  <a:lnTo>
                    <a:pt x="2665603" y="1048511"/>
                  </a:lnTo>
                  <a:lnTo>
                    <a:pt x="91313" y="1048511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8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91655" y="2906267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268071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2756916" y="323088"/>
                  </a:lnTo>
                  <a:lnTo>
                    <a:pt x="2756916" y="76200"/>
                  </a:lnTo>
                  <a:lnTo>
                    <a:pt x="2750921" y="46559"/>
                  </a:lnTo>
                  <a:lnTo>
                    <a:pt x="2734579" y="22336"/>
                  </a:lnTo>
                  <a:lnTo>
                    <a:pt x="2710356" y="599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4B0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391655" y="2906267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76200" y="0"/>
                  </a:moveTo>
                  <a:lnTo>
                    <a:pt x="2680716" y="0"/>
                  </a:lnTo>
                  <a:lnTo>
                    <a:pt x="2710356" y="5994"/>
                  </a:lnTo>
                  <a:lnTo>
                    <a:pt x="2734579" y="22336"/>
                  </a:lnTo>
                  <a:lnTo>
                    <a:pt x="2750921" y="46559"/>
                  </a:lnTo>
                  <a:lnTo>
                    <a:pt x="2756916" y="76200"/>
                  </a:lnTo>
                  <a:lnTo>
                    <a:pt x="2756916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04431" y="2988563"/>
              <a:ext cx="812292" cy="192024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9270301" y="2901505"/>
            <a:ext cx="2009139" cy="1056640"/>
            <a:chOff x="9270301" y="2901505"/>
            <a:chExt cx="2009139" cy="1056640"/>
          </a:xfrm>
        </p:grpSpPr>
        <p:sp>
          <p:nvSpPr>
            <p:cNvPr id="39" name="object 39"/>
            <p:cNvSpPr/>
            <p:nvPr/>
          </p:nvSpPr>
          <p:spPr>
            <a:xfrm>
              <a:off x="9275064" y="2906267"/>
              <a:ext cx="1999614" cy="1047115"/>
            </a:xfrm>
            <a:custGeom>
              <a:avLst/>
              <a:gdLst/>
              <a:ahLst/>
              <a:cxnLst/>
              <a:rect l="l" t="t" r="r" b="b"/>
              <a:pathLst>
                <a:path w="1999615" h="1047114">
                  <a:moveTo>
                    <a:pt x="1908302" y="0"/>
                  </a:moveTo>
                  <a:lnTo>
                    <a:pt x="91185" y="0"/>
                  </a:lnTo>
                  <a:lnTo>
                    <a:pt x="55667" y="7157"/>
                  </a:lnTo>
                  <a:lnTo>
                    <a:pt x="26685" y="26685"/>
                  </a:lnTo>
                  <a:lnTo>
                    <a:pt x="7157" y="55667"/>
                  </a:lnTo>
                  <a:lnTo>
                    <a:pt x="0" y="91186"/>
                  </a:lnTo>
                  <a:lnTo>
                    <a:pt x="0" y="955802"/>
                  </a:lnTo>
                  <a:lnTo>
                    <a:pt x="7157" y="991320"/>
                  </a:lnTo>
                  <a:lnTo>
                    <a:pt x="26685" y="1020302"/>
                  </a:lnTo>
                  <a:lnTo>
                    <a:pt x="55667" y="1039830"/>
                  </a:lnTo>
                  <a:lnTo>
                    <a:pt x="91185" y="1046988"/>
                  </a:lnTo>
                  <a:lnTo>
                    <a:pt x="1908302" y="1046988"/>
                  </a:lnTo>
                  <a:lnTo>
                    <a:pt x="1943820" y="1039830"/>
                  </a:lnTo>
                  <a:lnTo>
                    <a:pt x="1972802" y="1020302"/>
                  </a:lnTo>
                  <a:lnTo>
                    <a:pt x="1992330" y="991320"/>
                  </a:lnTo>
                  <a:lnTo>
                    <a:pt x="1999487" y="955802"/>
                  </a:lnTo>
                  <a:lnTo>
                    <a:pt x="1999487" y="91186"/>
                  </a:lnTo>
                  <a:lnTo>
                    <a:pt x="1992330" y="55667"/>
                  </a:lnTo>
                  <a:lnTo>
                    <a:pt x="1972802" y="26685"/>
                  </a:lnTo>
                  <a:lnTo>
                    <a:pt x="1943820" y="7157"/>
                  </a:lnTo>
                  <a:lnTo>
                    <a:pt x="1908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75064" y="2906267"/>
              <a:ext cx="1999614" cy="1047115"/>
            </a:xfrm>
            <a:custGeom>
              <a:avLst/>
              <a:gdLst/>
              <a:ahLst/>
              <a:cxnLst/>
              <a:rect l="l" t="t" r="r" b="b"/>
              <a:pathLst>
                <a:path w="1999615" h="1047114">
                  <a:moveTo>
                    <a:pt x="0" y="91186"/>
                  </a:moveTo>
                  <a:lnTo>
                    <a:pt x="7157" y="55667"/>
                  </a:lnTo>
                  <a:lnTo>
                    <a:pt x="26685" y="26685"/>
                  </a:lnTo>
                  <a:lnTo>
                    <a:pt x="55667" y="7157"/>
                  </a:lnTo>
                  <a:lnTo>
                    <a:pt x="91185" y="0"/>
                  </a:lnTo>
                  <a:lnTo>
                    <a:pt x="1908302" y="0"/>
                  </a:lnTo>
                  <a:lnTo>
                    <a:pt x="1943820" y="7157"/>
                  </a:lnTo>
                  <a:lnTo>
                    <a:pt x="1972802" y="26685"/>
                  </a:lnTo>
                  <a:lnTo>
                    <a:pt x="1992330" y="55667"/>
                  </a:lnTo>
                  <a:lnTo>
                    <a:pt x="1999487" y="91186"/>
                  </a:lnTo>
                  <a:lnTo>
                    <a:pt x="1999487" y="955802"/>
                  </a:lnTo>
                  <a:lnTo>
                    <a:pt x="1992330" y="991320"/>
                  </a:lnTo>
                  <a:lnTo>
                    <a:pt x="1972802" y="1020302"/>
                  </a:lnTo>
                  <a:lnTo>
                    <a:pt x="1943820" y="1039830"/>
                  </a:lnTo>
                  <a:lnTo>
                    <a:pt x="1908302" y="1046988"/>
                  </a:lnTo>
                  <a:lnTo>
                    <a:pt x="91185" y="1046988"/>
                  </a:lnTo>
                  <a:lnTo>
                    <a:pt x="55667" y="1039830"/>
                  </a:lnTo>
                  <a:lnTo>
                    <a:pt x="26685" y="1020302"/>
                  </a:lnTo>
                  <a:lnTo>
                    <a:pt x="7157" y="991320"/>
                  </a:lnTo>
                  <a:lnTo>
                    <a:pt x="0" y="955802"/>
                  </a:lnTo>
                  <a:lnTo>
                    <a:pt x="0" y="91186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275064" y="2910839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1923287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1999487" y="323088"/>
                  </a:lnTo>
                  <a:lnTo>
                    <a:pt x="1999487" y="76200"/>
                  </a:lnTo>
                  <a:lnTo>
                    <a:pt x="1993493" y="46559"/>
                  </a:lnTo>
                  <a:lnTo>
                    <a:pt x="1977151" y="22336"/>
                  </a:lnTo>
                  <a:lnTo>
                    <a:pt x="1952928" y="5994"/>
                  </a:lnTo>
                  <a:lnTo>
                    <a:pt x="192328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75064" y="2910839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76200" y="0"/>
                  </a:moveTo>
                  <a:lnTo>
                    <a:pt x="1923287" y="0"/>
                  </a:lnTo>
                  <a:lnTo>
                    <a:pt x="1952928" y="5994"/>
                  </a:lnTo>
                  <a:lnTo>
                    <a:pt x="1977151" y="22336"/>
                  </a:lnTo>
                  <a:lnTo>
                    <a:pt x="1993493" y="46559"/>
                  </a:lnTo>
                  <a:lnTo>
                    <a:pt x="1999487" y="76200"/>
                  </a:lnTo>
                  <a:lnTo>
                    <a:pt x="1999487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386893" y="4094797"/>
            <a:ext cx="4892675" cy="1058545"/>
            <a:chOff x="6386893" y="4094797"/>
            <a:chExt cx="4892675" cy="1058545"/>
          </a:xfrm>
        </p:grpSpPr>
        <p:sp>
          <p:nvSpPr>
            <p:cNvPr id="44" name="object 44"/>
            <p:cNvSpPr/>
            <p:nvPr/>
          </p:nvSpPr>
          <p:spPr>
            <a:xfrm>
              <a:off x="6391655" y="4099559"/>
              <a:ext cx="4883150" cy="1049020"/>
            </a:xfrm>
            <a:custGeom>
              <a:avLst/>
              <a:gdLst/>
              <a:ahLst/>
              <a:cxnLst/>
              <a:rect l="l" t="t" r="r" b="b"/>
              <a:pathLst>
                <a:path w="4883150" h="1049020">
                  <a:moveTo>
                    <a:pt x="4791583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198"/>
                  </a:lnTo>
                  <a:lnTo>
                    <a:pt x="7177" y="992737"/>
                  </a:lnTo>
                  <a:lnTo>
                    <a:pt x="26749" y="1021762"/>
                  </a:lnTo>
                  <a:lnTo>
                    <a:pt x="55774" y="1041334"/>
                  </a:lnTo>
                  <a:lnTo>
                    <a:pt x="91313" y="1048512"/>
                  </a:lnTo>
                  <a:lnTo>
                    <a:pt x="4791583" y="1048512"/>
                  </a:lnTo>
                  <a:lnTo>
                    <a:pt x="4827121" y="1041334"/>
                  </a:lnTo>
                  <a:lnTo>
                    <a:pt x="4856146" y="1021762"/>
                  </a:lnTo>
                  <a:lnTo>
                    <a:pt x="4875718" y="992737"/>
                  </a:lnTo>
                  <a:lnTo>
                    <a:pt x="4882896" y="957198"/>
                  </a:lnTo>
                  <a:lnTo>
                    <a:pt x="4882896" y="91312"/>
                  </a:lnTo>
                  <a:lnTo>
                    <a:pt x="4875718" y="55774"/>
                  </a:lnTo>
                  <a:lnTo>
                    <a:pt x="4856146" y="26749"/>
                  </a:lnTo>
                  <a:lnTo>
                    <a:pt x="4827121" y="7177"/>
                  </a:lnTo>
                  <a:lnTo>
                    <a:pt x="47915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91655" y="4099559"/>
              <a:ext cx="4883150" cy="1049020"/>
            </a:xfrm>
            <a:custGeom>
              <a:avLst/>
              <a:gdLst/>
              <a:ahLst/>
              <a:cxnLst/>
              <a:rect l="l" t="t" r="r" b="b"/>
              <a:pathLst>
                <a:path w="4883150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4791583" y="0"/>
                  </a:lnTo>
                  <a:lnTo>
                    <a:pt x="4827121" y="7177"/>
                  </a:lnTo>
                  <a:lnTo>
                    <a:pt x="4856146" y="26749"/>
                  </a:lnTo>
                  <a:lnTo>
                    <a:pt x="4875718" y="55774"/>
                  </a:lnTo>
                  <a:lnTo>
                    <a:pt x="4882896" y="91312"/>
                  </a:lnTo>
                  <a:lnTo>
                    <a:pt x="4882896" y="957198"/>
                  </a:lnTo>
                  <a:lnTo>
                    <a:pt x="4875718" y="992737"/>
                  </a:lnTo>
                  <a:lnTo>
                    <a:pt x="4856146" y="1021762"/>
                  </a:lnTo>
                  <a:lnTo>
                    <a:pt x="4827121" y="1041334"/>
                  </a:lnTo>
                  <a:lnTo>
                    <a:pt x="4791583" y="1048512"/>
                  </a:lnTo>
                  <a:lnTo>
                    <a:pt x="91313" y="1048512"/>
                  </a:lnTo>
                  <a:lnTo>
                    <a:pt x="55774" y="1041334"/>
                  </a:lnTo>
                  <a:lnTo>
                    <a:pt x="26749" y="1021762"/>
                  </a:lnTo>
                  <a:lnTo>
                    <a:pt x="7177" y="992737"/>
                  </a:lnTo>
                  <a:lnTo>
                    <a:pt x="0" y="957198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91655" y="4104131"/>
              <a:ext cx="4883150" cy="323215"/>
            </a:xfrm>
            <a:custGeom>
              <a:avLst/>
              <a:gdLst/>
              <a:ahLst/>
              <a:cxnLst/>
              <a:rect l="l" t="t" r="r" b="b"/>
              <a:pathLst>
                <a:path w="4883150" h="323214">
                  <a:moveTo>
                    <a:pt x="480669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23088"/>
                  </a:lnTo>
                  <a:lnTo>
                    <a:pt x="4882896" y="323088"/>
                  </a:lnTo>
                  <a:lnTo>
                    <a:pt x="4882896" y="76200"/>
                  </a:lnTo>
                  <a:lnTo>
                    <a:pt x="4876901" y="46559"/>
                  </a:lnTo>
                  <a:lnTo>
                    <a:pt x="4860559" y="22336"/>
                  </a:lnTo>
                  <a:lnTo>
                    <a:pt x="4836336" y="5994"/>
                  </a:lnTo>
                  <a:lnTo>
                    <a:pt x="48066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91655" y="4104131"/>
              <a:ext cx="4883150" cy="323215"/>
            </a:xfrm>
            <a:custGeom>
              <a:avLst/>
              <a:gdLst/>
              <a:ahLst/>
              <a:cxnLst/>
              <a:rect l="l" t="t" r="r" b="b"/>
              <a:pathLst>
                <a:path w="4883150" h="323214">
                  <a:moveTo>
                    <a:pt x="76200" y="0"/>
                  </a:moveTo>
                  <a:lnTo>
                    <a:pt x="4806696" y="0"/>
                  </a:lnTo>
                  <a:lnTo>
                    <a:pt x="4836336" y="5994"/>
                  </a:lnTo>
                  <a:lnTo>
                    <a:pt x="4860559" y="22336"/>
                  </a:lnTo>
                  <a:lnTo>
                    <a:pt x="4876901" y="46559"/>
                  </a:lnTo>
                  <a:lnTo>
                    <a:pt x="4882896" y="76200"/>
                  </a:lnTo>
                  <a:lnTo>
                    <a:pt x="4882896" y="323088"/>
                  </a:lnTo>
                  <a:lnTo>
                    <a:pt x="0" y="323088"/>
                  </a:lnTo>
                  <a:lnTo>
                    <a:pt x="0" y="76200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9859" y="4219955"/>
              <a:ext cx="882395" cy="1127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91655" y="4451603"/>
              <a:ext cx="4568952" cy="682751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6386893" y="5289613"/>
            <a:ext cx="2009139" cy="1058545"/>
            <a:chOff x="6386893" y="5289613"/>
            <a:chExt cx="2009139" cy="1058545"/>
          </a:xfrm>
        </p:grpSpPr>
        <p:sp>
          <p:nvSpPr>
            <p:cNvPr id="51" name="object 51"/>
            <p:cNvSpPr/>
            <p:nvPr/>
          </p:nvSpPr>
          <p:spPr>
            <a:xfrm>
              <a:off x="6391655" y="5294376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1908175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224"/>
                  </a:lnTo>
                  <a:lnTo>
                    <a:pt x="7177" y="992758"/>
                  </a:lnTo>
                  <a:lnTo>
                    <a:pt x="26749" y="1021775"/>
                  </a:lnTo>
                  <a:lnTo>
                    <a:pt x="55774" y="1041338"/>
                  </a:lnTo>
                  <a:lnTo>
                    <a:pt x="91313" y="1048512"/>
                  </a:lnTo>
                  <a:lnTo>
                    <a:pt x="1908175" y="1048512"/>
                  </a:lnTo>
                  <a:lnTo>
                    <a:pt x="1943713" y="1041338"/>
                  </a:lnTo>
                  <a:lnTo>
                    <a:pt x="1972738" y="1021775"/>
                  </a:lnTo>
                  <a:lnTo>
                    <a:pt x="1992310" y="992758"/>
                  </a:lnTo>
                  <a:lnTo>
                    <a:pt x="1999488" y="957224"/>
                  </a:lnTo>
                  <a:lnTo>
                    <a:pt x="1999488" y="91312"/>
                  </a:lnTo>
                  <a:lnTo>
                    <a:pt x="1992310" y="55774"/>
                  </a:lnTo>
                  <a:lnTo>
                    <a:pt x="1972738" y="26749"/>
                  </a:lnTo>
                  <a:lnTo>
                    <a:pt x="1943713" y="7177"/>
                  </a:lnTo>
                  <a:lnTo>
                    <a:pt x="19081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1655" y="5294376"/>
              <a:ext cx="1999614" cy="1049020"/>
            </a:xfrm>
            <a:custGeom>
              <a:avLst/>
              <a:gdLst/>
              <a:ahLst/>
              <a:cxnLst/>
              <a:rect l="l" t="t" r="r" b="b"/>
              <a:pathLst>
                <a:path w="1999615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1908175" y="0"/>
                  </a:lnTo>
                  <a:lnTo>
                    <a:pt x="1943713" y="7177"/>
                  </a:lnTo>
                  <a:lnTo>
                    <a:pt x="1972738" y="26749"/>
                  </a:lnTo>
                  <a:lnTo>
                    <a:pt x="1992310" y="55774"/>
                  </a:lnTo>
                  <a:lnTo>
                    <a:pt x="1999488" y="91312"/>
                  </a:lnTo>
                  <a:lnTo>
                    <a:pt x="1999488" y="957224"/>
                  </a:lnTo>
                  <a:lnTo>
                    <a:pt x="1992310" y="992758"/>
                  </a:lnTo>
                  <a:lnTo>
                    <a:pt x="1972738" y="1021775"/>
                  </a:lnTo>
                  <a:lnTo>
                    <a:pt x="1943713" y="1041338"/>
                  </a:lnTo>
                  <a:lnTo>
                    <a:pt x="1908175" y="1048512"/>
                  </a:lnTo>
                  <a:lnTo>
                    <a:pt x="91313" y="1048512"/>
                  </a:lnTo>
                  <a:lnTo>
                    <a:pt x="55774" y="1041338"/>
                  </a:lnTo>
                  <a:lnTo>
                    <a:pt x="26749" y="1021775"/>
                  </a:lnTo>
                  <a:lnTo>
                    <a:pt x="7177" y="992758"/>
                  </a:lnTo>
                  <a:lnTo>
                    <a:pt x="0" y="957224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91655" y="5298948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1923288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199"/>
                  </a:lnTo>
                  <a:lnTo>
                    <a:pt x="0" y="323088"/>
                  </a:lnTo>
                  <a:lnTo>
                    <a:pt x="1999488" y="323088"/>
                  </a:lnTo>
                  <a:lnTo>
                    <a:pt x="1999488" y="76199"/>
                  </a:lnTo>
                  <a:lnTo>
                    <a:pt x="1993493" y="46559"/>
                  </a:lnTo>
                  <a:lnTo>
                    <a:pt x="1977151" y="22336"/>
                  </a:lnTo>
                  <a:lnTo>
                    <a:pt x="1952928" y="5994"/>
                  </a:lnTo>
                  <a:lnTo>
                    <a:pt x="192328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1655" y="5298948"/>
              <a:ext cx="1999614" cy="323215"/>
            </a:xfrm>
            <a:custGeom>
              <a:avLst/>
              <a:gdLst/>
              <a:ahLst/>
              <a:cxnLst/>
              <a:rect l="l" t="t" r="r" b="b"/>
              <a:pathLst>
                <a:path w="1999615" h="323214">
                  <a:moveTo>
                    <a:pt x="76200" y="0"/>
                  </a:moveTo>
                  <a:lnTo>
                    <a:pt x="1923288" y="0"/>
                  </a:lnTo>
                  <a:lnTo>
                    <a:pt x="1952928" y="5994"/>
                  </a:lnTo>
                  <a:lnTo>
                    <a:pt x="1977151" y="22336"/>
                  </a:lnTo>
                  <a:lnTo>
                    <a:pt x="1993493" y="46559"/>
                  </a:lnTo>
                  <a:lnTo>
                    <a:pt x="1999488" y="76199"/>
                  </a:lnTo>
                  <a:lnTo>
                    <a:pt x="1999488" y="323088"/>
                  </a:lnTo>
                  <a:lnTo>
                    <a:pt x="0" y="323088"/>
                  </a:lnTo>
                  <a:lnTo>
                    <a:pt x="0" y="76199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05371" y="5696712"/>
              <a:ext cx="1956816" cy="553211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95287" y="5370576"/>
              <a:ext cx="589788" cy="193547"/>
            </a:xfrm>
            <a:prstGeom prst="rect">
              <a:avLst/>
            </a:prstGeom>
          </p:spPr>
        </p:pic>
      </p:grpSp>
      <p:grpSp>
        <p:nvGrpSpPr>
          <p:cNvPr id="57" name="object 57"/>
          <p:cNvGrpSpPr/>
          <p:nvPr/>
        </p:nvGrpSpPr>
        <p:grpSpPr>
          <a:xfrm>
            <a:off x="8512873" y="5289613"/>
            <a:ext cx="2766695" cy="1058545"/>
            <a:chOff x="8512873" y="5289613"/>
            <a:chExt cx="2766695" cy="1058545"/>
          </a:xfrm>
        </p:grpSpPr>
        <p:sp>
          <p:nvSpPr>
            <p:cNvPr id="58" name="object 58"/>
            <p:cNvSpPr/>
            <p:nvPr/>
          </p:nvSpPr>
          <p:spPr>
            <a:xfrm>
              <a:off x="8517635" y="5294376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2665603" y="0"/>
                  </a:moveTo>
                  <a:lnTo>
                    <a:pt x="91313" y="0"/>
                  </a:lnTo>
                  <a:lnTo>
                    <a:pt x="55774" y="7177"/>
                  </a:lnTo>
                  <a:lnTo>
                    <a:pt x="26749" y="26749"/>
                  </a:lnTo>
                  <a:lnTo>
                    <a:pt x="7177" y="55774"/>
                  </a:lnTo>
                  <a:lnTo>
                    <a:pt x="0" y="91312"/>
                  </a:lnTo>
                  <a:lnTo>
                    <a:pt x="0" y="957224"/>
                  </a:lnTo>
                  <a:lnTo>
                    <a:pt x="7177" y="992758"/>
                  </a:lnTo>
                  <a:lnTo>
                    <a:pt x="26749" y="1021775"/>
                  </a:lnTo>
                  <a:lnTo>
                    <a:pt x="55774" y="1041338"/>
                  </a:lnTo>
                  <a:lnTo>
                    <a:pt x="91313" y="1048512"/>
                  </a:lnTo>
                  <a:lnTo>
                    <a:pt x="2665603" y="1048512"/>
                  </a:lnTo>
                  <a:lnTo>
                    <a:pt x="2701141" y="1041338"/>
                  </a:lnTo>
                  <a:lnTo>
                    <a:pt x="2730166" y="1021775"/>
                  </a:lnTo>
                  <a:lnTo>
                    <a:pt x="2749738" y="992758"/>
                  </a:lnTo>
                  <a:lnTo>
                    <a:pt x="2756916" y="957224"/>
                  </a:lnTo>
                  <a:lnTo>
                    <a:pt x="2756916" y="91312"/>
                  </a:lnTo>
                  <a:lnTo>
                    <a:pt x="2749738" y="55774"/>
                  </a:lnTo>
                  <a:lnTo>
                    <a:pt x="2730166" y="26749"/>
                  </a:lnTo>
                  <a:lnTo>
                    <a:pt x="2701141" y="7177"/>
                  </a:lnTo>
                  <a:lnTo>
                    <a:pt x="26656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517635" y="5294376"/>
              <a:ext cx="2757170" cy="1049020"/>
            </a:xfrm>
            <a:custGeom>
              <a:avLst/>
              <a:gdLst/>
              <a:ahLst/>
              <a:cxnLst/>
              <a:rect l="l" t="t" r="r" b="b"/>
              <a:pathLst>
                <a:path w="2757170" h="1049020">
                  <a:moveTo>
                    <a:pt x="0" y="91312"/>
                  </a:moveTo>
                  <a:lnTo>
                    <a:pt x="7177" y="55774"/>
                  </a:lnTo>
                  <a:lnTo>
                    <a:pt x="26749" y="26749"/>
                  </a:lnTo>
                  <a:lnTo>
                    <a:pt x="55774" y="7177"/>
                  </a:lnTo>
                  <a:lnTo>
                    <a:pt x="91313" y="0"/>
                  </a:lnTo>
                  <a:lnTo>
                    <a:pt x="2665603" y="0"/>
                  </a:lnTo>
                  <a:lnTo>
                    <a:pt x="2701141" y="7177"/>
                  </a:lnTo>
                  <a:lnTo>
                    <a:pt x="2730166" y="26749"/>
                  </a:lnTo>
                  <a:lnTo>
                    <a:pt x="2749738" y="55774"/>
                  </a:lnTo>
                  <a:lnTo>
                    <a:pt x="2756916" y="91312"/>
                  </a:lnTo>
                  <a:lnTo>
                    <a:pt x="2756916" y="957224"/>
                  </a:lnTo>
                  <a:lnTo>
                    <a:pt x="2749738" y="992758"/>
                  </a:lnTo>
                  <a:lnTo>
                    <a:pt x="2730166" y="1021775"/>
                  </a:lnTo>
                  <a:lnTo>
                    <a:pt x="2701141" y="1041338"/>
                  </a:lnTo>
                  <a:lnTo>
                    <a:pt x="2665603" y="1048512"/>
                  </a:lnTo>
                  <a:lnTo>
                    <a:pt x="91313" y="1048512"/>
                  </a:lnTo>
                  <a:lnTo>
                    <a:pt x="55774" y="1041338"/>
                  </a:lnTo>
                  <a:lnTo>
                    <a:pt x="26749" y="1021775"/>
                  </a:lnTo>
                  <a:lnTo>
                    <a:pt x="7177" y="992758"/>
                  </a:lnTo>
                  <a:lnTo>
                    <a:pt x="0" y="957224"/>
                  </a:lnTo>
                  <a:lnTo>
                    <a:pt x="0" y="913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517635" y="5298948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268071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199"/>
                  </a:lnTo>
                  <a:lnTo>
                    <a:pt x="0" y="323088"/>
                  </a:lnTo>
                  <a:lnTo>
                    <a:pt x="2756916" y="323088"/>
                  </a:lnTo>
                  <a:lnTo>
                    <a:pt x="2756916" y="76199"/>
                  </a:lnTo>
                  <a:lnTo>
                    <a:pt x="2750921" y="46559"/>
                  </a:lnTo>
                  <a:lnTo>
                    <a:pt x="2734579" y="22336"/>
                  </a:lnTo>
                  <a:lnTo>
                    <a:pt x="2710356" y="5994"/>
                  </a:lnTo>
                  <a:lnTo>
                    <a:pt x="2680716" y="0"/>
                  </a:lnTo>
                  <a:close/>
                </a:path>
              </a:pathLst>
            </a:custGeom>
            <a:solidFill>
              <a:srgbClr val="089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517635" y="5298948"/>
              <a:ext cx="2757170" cy="323215"/>
            </a:xfrm>
            <a:custGeom>
              <a:avLst/>
              <a:gdLst/>
              <a:ahLst/>
              <a:cxnLst/>
              <a:rect l="l" t="t" r="r" b="b"/>
              <a:pathLst>
                <a:path w="2757170" h="323214">
                  <a:moveTo>
                    <a:pt x="76200" y="0"/>
                  </a:moveTo>
                  <a:lnTo>
                    <a:pt x="2680716" y="0"/>
                  </a:lnTo>
                  <a:lnTo>
                    <a:pt x="2710356" y="5994"/>
                  </a:lnTo>
                  <a:lnTo>
                    <a:pt x="2734579" y="22336"/>
                  </a:lnTo>
                  <a:lnTo>
                    <a:pt x="2750921" y="46559"/>
                  </a:lnTo>
                  <a:lnTo>
                    <a:pt x="2756916" y="76199"/>
                  </a:lnTo>
                  <a:lnTo>
                    <a:pt x="2756916" y="323088"/>
                  </a:lnTo>
                  <a:lnTo>
                    <a:pt x="0" y="323088"/>
                  </a:lnTo>
                  <a:lnTo>
                    <a:pt x="0" y="76199"/>
                  </a:ln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599931" y="5387340"/>
              <a:ext cx="963168" cy="167640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602979" y="5785104"/>
              <a:ext cx="2540507" cy="393192"/>
            </a:xfrm>
            <a:prstGeom prst="rect">
              <a:avLst/>
            </a:prstGeom>
          </p:spPr>
        </p:pic>
      </p:grpSp>
      <p:pic>
        <p:nvPicPr>
          <p:cNvPr id="64" name="object 6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80047" y="3372611"/>
            <a:ext cx="2584704" cy="39776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480047" y="2144267"/>
            <a:ext cx="2607563" cy="440436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525768" y="1787651"/>
            <a:ext cx="579120" cy="188975"/>
          </a:xfrm>
          <a:prstGeom prst="rect">
            <a:avLst/>
          </a:prstGeom>
        </p:spPr>
      </p:pic>
      <p:pic>
        <p:nvPicPr>
          <p:cNvPr id="67" name="object 6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346692" y="2993135"/>
            <a:ext cx="886967" cy="166115"/>
          </a:xfrm>
          <a:prstGeom prst="rect">
            <a:avLst/>
          </a:prstGeom>
        </p:spPr>
      </p:pic>
      <p:grpSp>
        <p:nvGrpSpPr>
          <p:cNvPr id="68" name="object 68"/>
          <p:cNvGrpSpPr/>
          <p:nvPr/>
        </p:nvGrpSpPr>
        <p:grpSpPr>
          <a:xfrm>
            <a:off x="9360407" y="3429000"/>
            <a:ext cx="1831975" cy="355600"/>
            <a:chOff x="9360407" y="3429000"/>
            <a:chExt cx="1831975" cy="355600"/>
          </a:xfrm>
        </p:grpSpPr>
        <p:sp>
          <p:nvSpPr>
            <p:cNvPr id="69" name="object 69"/>
            <p:cNvSpPr/>
            <p:nvPr/>
          </p:nvSpPr>
          <p:spPr>
            <a:xfrm>
              <a:off x="9363455" y="3559810"/>
              <a:ext cx="1400175" cy="107950"/>
            </a:xfrm>
            <a:custGeom>
              <a:avLst/>
              <a:gdLst/>
              <a:ahLst/>
              <a:cxnLst/>
              <a:rect l="l" t="t" r="r" b="b"/>
              <a:pathLst>
                <a:path w="1400175" h="107950">
                  <a:moveTo>
                    <a:pt x="0" y="107949"/>
                  </a:moveTo>
                  <a:lnTo>
                    <a:pt x="1399921" y="107949"/>
                  </a:lnTo>
                  <a:lnTo>
                    <a:pt x="1399921" y="0"/>
                  </a:lnTo>
                  <a:lnTo>
                    <a:pt x="0" y="0"/>
                  </a:lnTo>
                  <a:lnTo>
                    <a:pt x="0" y="107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63455" y="3429000"/>
              <a:ext cx="1828800" cy="23926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360407" y="3666743"/>
              <a:ext cx="1322832" cy="1173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623" y="2765425"/>
            <a:ext cx="2135962" cy="4583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266" y="3500754"/>
            <a:ext cx="2363050" cy="58762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4059" y="3496945"/>
            <a:ext cx="915288" cy="4583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44360" y="3310382"/>
            <a:ext cx="2439796" cy="2702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86393" y="3295015"/>
            <a:ext cx="1734184" cy="28562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22897" y="3643884"/>
            <a:ext cx="3133725" cy="270510"/>
            <a:chOff x="6422897" y="3643884"/>
            <a:chExt cx="3133725" cy="270510"/>
          </a:xfrm>
        </p:grpSpPr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22897" y="3643884"/>
              <a:ext cx="828801" cy="2095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88656" y="3762456"/>
              <a:ext cx="74353" cy="232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96352" y="3643884"/>
              <a:ext cx="2159889" cy="27051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46520" y="2798064"/>
            <a:ext cx="1097279" cy="32918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31915" y="1549019"/>
            <a:ext cx="4546092" cy="20980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26072" y="1884298"/>
            <a:ext cx="503047" cy="20980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13575" y="1891157"/>
            <a:ext cx="898271" cy="26530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89696" y="1884298"/>
            <a:ext cx="3047619" cy="27063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35216" y="2219579"/>
            <a:ext cx="2959862" cy="20980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487407" y="2219579"/>
            <a:ext cx="536701" cy="27216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425184" y="880872"/>
            <a:ext cx="1211580" cy="6156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444360" y="4821301"/>
            <a:ext cx="1351661" cy="27038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892033" y="4816475"/>
            <a:ext cx="2629662" cy="21310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422897" y="5154803"/>
            <a:ext cx="604647" cy="20980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111365" y="5154803"/>
            <a:ext cx="3115436" cy="27216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431788" y="5490083"/>
            <a:ext cx="2696591" cy="20976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46520" y="4219955"/>
            <a:ext cx="707135" cy="3520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9016" y="2720085"/>
            <a:ext cx="4118609" cy="4951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3421" y="2836164"/>
            <a:ext cx="1219707" cy="3790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9593" y="2766948"/>
            <a:ext cx="445134" cy="3347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3020" y="3535553"/>
            <a:ext cx="7057898" cy="465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449" y="1904809"/>
            <a:ext cx="3406775" cy="3048635"/>
            <a:chOff x="929449" y="1904809"/>
            <a:chExt cx="3406775" cy="3048635"/>
          </a:xfrm>
        </p:grpSpPr>
        <p:sp>
          <p:nvSpPr>
            <p:cNvPr id="3" name="object 3"/>
            <p:cNvSpPr/>
            <p:nvPr/>
          </p:nvSpPr>
          <p:spPr>
            <a:xfrm>
              <a:off x="934211" y="1909572"/>
              <a:ext cx="3397250" cy="3039110"/>
            </a:xfrm>
            <a:custGeom>
              <a:avLst/>
              <a:gdLst/>
              <a:ahLst/>
              <a:cxnLst/>
              <a:rect l="l" t="t" r="r" b="b"/>
              <a:pathLst>
                <a:path w="3397250" h="3039110">
                  <a:moveTo>
                    <a:pt x="3260598" y="0"/>
                  </a:moveTo>
                  <a:lnTo>
                    <a:pt x="136385" y="0"/>
                  </a:lnTo>
                  <a:lnTo>
                    <a:pt x="93276" y="6955"/>
                  </a:lnTo>
                  <a:lnTo>
                    <a:pt x="55837" y="26322"/>
                  </a:lnTo>
                  <a:lnTo>
                    <a:pt x="26314" y="55851"/>
                  </a:lnTo>
                  <a:lnTo>
                    <a:pt x="6952" y="93293"/>
                  </a:lnTo>
                  <a:lnTo>
                    <a:pt x="0" y="136398"/>
                  </a:lnTo>
                  <a:lnTo>
                    <a:pt x="0" y="2902458"/>
                  </a:lnTo>
                  <a:lnTo>
                    <a:pt x="6952" y="2945562"/>
                  </a:lnTo>
                  <a:lnTo>
                    <a:pt x="26314" y="2983004"/>
                  </a:lnTo>
                  <a:lnTo>
                    <a:pt x="55837" y="3012533"/>
                  </a:lnTo>
                  <a:lnTo>
                    <a:pt x="93276" y="3031900"/>
                  </a:lnTo>
                  <a:lnTo>
                    <a:pt x="136385" y="3038855"/>
                  </a:lnTo>
                  <a:lnTo>
                    <a:pt x="3260598" y="3038855"/>
                  </a:lnTo>
                  <a:lnTo>
                    <a:pt x="3303702" y="3031900"/>
                  </a:lnTo>
                  <a:lnTo>
                    <a:pt x="3341144" y="3012533"/>
                  </a:lnTo>
                  <a:lnTo>
                    <a:pt x="3370673" y="2983004"/>
                  </a:lnTo>
                  <a:lnTo>
                    <a:pt x="3390040" y="2945562"/>
                  </a:lnTo>
                  <a:lnTo>
                    <a:pt x="3396996" y="2902458"/>
                  </a:lnTo>
                  <a:lnTo>
                    <a:pt x="3396996" y="136398"/>
                  </a:lnTo>
                  <a:lnTo>
                    <a:pt x="3390040" y="93293"/>
                  </a:lnTo>
                  <a:lnTo>
                    <a:pt x="3370673" y="55851"/>
                  </a:lnTo>
                  <a:lnTo>
                    <a:pt x="3341144" y="26322"/>
                  </a:lnTo>
                  <a:lnTo>
                    <a:pt x="3303702" y="6955"/>
                  </a:lnTo>
                  <a:lnTo>
                    <a:pt x="326059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4211" y="1909572"/>
              <a:ext cx="3397250" cy="3039110"/>
            </a:xfrm>
            <a:custGeom>
              <a:avLst/>
              <a:gdLst/>
              <a:ahLst/>
              <a:cxnLst/>
              <a:rect l="l" t="t" r="r" b="b"/>
              <a:pathLst>
                <a:path w="3397250" h="3039110">
                  <a:moveTo>
                    <a:pt x="0" y="136398"/>
                  </a:moveTo>
                  <a:lnTo>
                    <a:pt x="6952" y="93293"/>
                  </a:lnTo>
                  <a:lnTo>
                    <a:pt x="26314" y="55851"/>
                  </a:lnTo>
                  <a:lnTo>
                    <a:pt x="55837" y="26322"/>
                  </a:lnTo>
                  <a:lnTo>
                    <a:pt x="93276" y="6955"/>
                  </a:lnTo>
                  <a:lnTo>
                    <a:pt x="136385" y="0"/>
                  </a:lnTo>
                  <a:lnTo>
                    <a:pt x="3260598" y="0"/>
                  </a:lnTo>
                  <a:lnTo>
                    <a:pt x="3303702" y="6955"/>
                  </a:lnTo>
                  <a:lnTo>
                    <a:pt x="3341144" y="26322"/>
                  </a:lnTo>
                  <a:lnTo>
                    <a:pt x="3370673" y="55851"/>
                  </a:lnTo>
                  <a:lnTo>
                    <a:pt x="3390040" y="93293"/>
                  </a:lnTo>
                  <a:lnTo>
                    <a:pt x="3396996" y="136398"/>
                  </a:lnTo>
                  <a:lnTo>
                    <a:pt x="3396996" y="2902458"/>
                  </a:lnTo>
                  <a:lnTo>
                    <a:pt x="3390040" y="2945562"/>
                  </a:lnTo>
                  <a:lnTo>
                    <a:pt x="3370673" y="2983004"/>
                  </a:lnTo>
                  <a:lnTo>
                    <a:pt x="3341144" y="3012533"/>
                  </a:lnTo>
                  <a:lnTo>
                    <a:pt x="3303702" y="3031900"/>
                  </a:lnTo>
                  <a:lnTo>
                    <a:pt x="3260598" y="3038855"/>
                  </a:lnTo>
                  <a:lnTo>
                    <a:pt x="136385" y="3038855"/>
                  </a:lnTo>
                  <a:lnTo>
                    <a:pt x="93276" y="3031900"/>
                  </a:lnTo>
                  <a:lnTo>
                    <a:pt x="55837" y="3012533"/>
                  </a:lnTo>
                  <a:lnTo>
                    <a:pt x="26314" y="2983004"/>
                  </a:lnTo>
                  <a:lnTo>
                    <a:pt x="6952" y="2945562"/>
                  </a:lnTo>
                  <a:lnTo>
                    <a:pt x="0" y="2902458"/>
                  </a:lnTo>
                  <a:lnTo>
                    <a:pt x="0" y="13639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393501" y="1904809"/>
            <a:ext cx="3405504" cy="3048635"/>
            <a:chOff x="4393501" y="1904809"/>
            <a:chExt cx="3405504" cy="3048635"/>
          </a:xfrm>
        </p:grpSpPr>
        <p:sp>
          <p:nvSpPr>
            <p:cNvPr id="6" name="object 6"/>
            <p:cNvSpPr/>
            <p:nvPr/>
          </p:nvSpPr>
          <p:spPr>
            <a:xfrm>
              <a:off x="4398264" y="1909572"/>
              <a:ext cx="3395979" cy="3039110"/>
            </a:xfrm>
            <a:custGeom>
              <a:avLst/>
              <a:gdLst/>
              <a:ahLst/>
              <a:cxnLst/>
              <a:rect l="l" t="t" r="r" b="b"/>
              <a:pathLst>
                <a:path w="3395979" h="3039110">
                  <a:moveTo>
                    <a:pt x="3259074" y="0"/>
                  </a:moveTo>
                  <a:lnTo>
                    <a:pt x="136398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2902458"/>
                  </a:lnTo>
                  <a:lnTo>
                    <a:pt x="6955" y="2945562"/>
                  </a:lnTo>
                  <a:lnTo>
                    <a:pt x="26322" y="2983004"/>
                  </a:lnTo>
                  <a:lnTo>
                    <a:pt x="55851" y="3012533"/>
                  </a:lnTo>
                  <a:lnTo>
                    <a:pt x="93293" y="3031900"/>
                  </a:lnTo>
                  <a:lnTo>
                    <a:pt x="136398" y="3038855"/>
                  </a:lnTo>
                  <a:lnTo>
                    <a:pt x="3259074" y="3038855"/>
                  </a:lnTo>
                  <a:lnTo>
                    <a:pt x="3302178" y="3031900"/>
                  </a:lnTo>
                  <a:lnTo>
                    <a:pt x="3339620" y="3012533"/>
                  </a:lnTo>
                  <a:lnTo>
                    <a:pt x="3369149" y="2983004"/>
                  </a:lnTo>
                  <a:lnTo>
                    <a:pt x="3388516" y="2945562"/>
                  </a:lnTo>
                  <a:lnTo>
                    <a:pt x="3395471" y="2902458"/>
                  </a:lnTo>
                  <a:lnTo>
                    <a:pt x="3395471" y="136398"/>
                  </a:lnTo>
                  <a:lnTo>
                    <a:pt x="3388516" y="93293"/>
                  </a:lnTo>
                  <a:lnTo>
                    <a:pt x="3369149" y="55851"/>
                  </a:lnTo>
                  <a:lnTo>
                    <a:pt x="3339620" y="26322"/>
                  </a:lnTo>
                  <a:lnTo>
                    <a:pt x="3302178" y="6955"/>
                  </a:lnTo>
                  <a:lnTo>
                    <a:pt x="3259074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98264" y="1909572"/>
              <a:ext cx="3395979" cy="3039110"/>
            </a:xfrm>
            <a:custGeom>
              <a:avLst/>
              <a:gdLst/>
              <a:ahLst/>
              <a:cxnLst/>
              <a:rect l="l" t="t" r="r" b="b"/>
              <a:pathLst>
                <a:path w="3395979" h="3039110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8" y="0"/>
                  </a:lnTo>
                  <a:lnTo>
                    <a:pt x="3259074" y="0"/>
                  </a:lnTo>
                  <a:lnTo>
                    <a:pt x="3302178" y="6955"/>
                  </a:lnTo>
                  <a:lnTo>
                    <a:pt x="3339620" y="26322"/>
                  </a:lnTo>
                  <a:lnTo>
                    <a:pt x="3369149" y="55851"/>
                  </a:lnTo>
                  <a:lnTo>
                    <a:pt x="3388516" y="93293"/>
                  </a:lnTo>
                  <a:lnTo>
                    <a:pt x="3395471" y="136398"/>
                  </a:lnTo>
                  <a:lnTo>
                    <a:pt x="3395471" y="2902458"/>
                  </a:lnTo>
                  <a:lnTo>
                    <a:pt x="3388516" y="2945562"/>
                  </a:lnTo>
                  <a:lnTo>
                    <a:pt x="3369149" y="2983004"/>
                  </a:lnTo>
                  <a:lnTo>
                    <a:pt x="3339620" y="3012533"/>
                  </a:lnTo>
                  <a:lnTo>
                    <a:pt x="3302178" y="3031900"/>
                  </a:lnTo>
                  <a:lnTo>
                    <a:pt x="3259074" y="3038855"/>
                  </a:lnTo>
                  <a:lnTo>
                    <a:pt x="136398" y="3038855"/>
                  </a:lnTo>
                  <a:lnTo>
                    <a:pt x="93293" y="3031900"/>
                  </a:lnTo>
                  <a:lnTo>
                    <a:pt x="55851" y="3012533"/>
                  </a:lnTo>
                  <a:lnTo>
                    <a:pt x="26322" y="2983004"/>
                  </a:lnTo>
                  <a:lnTo>
                    <a:pt x="6955" y="2945562"/>
                  </a:lnTo>
                  <a:lnTo>
                    <a:pt x="0" y="2902458"/>
                  </a:lnTo>
                  <a:lnTo>
                    <a:pt x="0" y="13639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856029" y="1904809"/>
            <a:ext cx="3406775" cy="3048635"/>
            <a:chOff x="7856029" y="1904809"/>
            <a:chExt cx="3406775" cy="3048635"/>
          </a:xfrm>
        </p:grpSpPr>
        <p:sp>
          <p:nvSpPr>
            <p:cNvPr id="9" name="object 9"/>
            <p:cNvSpPr/>
            <p:nvPr/>
          </p:nvSpPr>
          <p:spPr>
            <a:xfrm>
              <a:off x="7860792" y="1909572"/>
              <a:ext cx="3397250" cy="3039110"/>
            </a:xfrm>
            <a:custGeom>
              <a:avLst/>
              <a:gdLst/>
              <a:ahLst/>
              <a:cxnLst/>
              <a:rect l="l" t="t" r="r" b="b"/>
              <a:pathLst>
                <a:path w="3397250" h="3039110">
                  <a:moveTo>
                    <a:pt x="3260598" y="0"/>
                  </a:moveTo>
                  <a:lnTo>
                    <a:pt x="136398" y="0"/>
                  </a:lnTo>
                  <a:lnTo>
                    <a:pt x="93293" y="6955"/>
                  </a:lnTo>
                  <a:lnTo>
                    <a:pt x="55851" y="26322"/>
                  </a:lnTo>
                  <a:lnTo>
                    <a:pt x="26322" y="55851"/>
                  </a:lnTo>
                  <a:lnTo>
                    <a:pt x="6955" y="93293"/>
                  </a:lnTo>
                  <a:lnTo>
                    <a:pt x="0" y="136398"/>
                  </a:lnTo>
                  <a:lnTo>
                    <a:pt x="0" y="2902458"/>
                  </a:lnTo>
                  <a:lnTo>
                    <a:pt x="6955" y="2945562"/>
                  </a:lnTo>
                  <a:lnTo>
                    <a:pt x="26322" y="2983004"/>
                  </a:lnTo>
                  <a:lnTo>
                    <a:pt x="55851" y="3012533"/>
                  </a:lnTo>
                  <a:lnTo>
                    <a:pt x="93293" y="3031900"/>
                  </a:lnTo>
                  <a:lnTo>
                    <a:pt x="136398" y="3038855"/>
                  </a:lnTo>
                  <a:lnTo>
                    <a:pt x="3260598" y="3038855"/>
                  </a:lnTo>
                  <a:lnTo>
                    <a:pt x="3303702" y="3031900"/>
                  </a:lnTo>
                  <a:lnTo>
                    <a:pt x="3341144" y="3012533"/>
                  </a:lnTo>
                  <a:lnTo>
                    <a:pt x="3370673" y="2983004"/>
                  </a:lnTo>
                  <a:lnTo>
                    <a:pt x="3390040" y="2945562"/>
                  </a:lnTo>
                  <a:lnTo>
                    <a:pt x="3396996" y="2902458"/>
                  </a:lnTo>
                  <a:lnTo>
                    <a:pt x="3396996" y="136398"/>
                  </a:lnTo>
                  <a:lnTo>
                    <a:pt x="3390040" y="93293"/>
                  </a:lnTo>
                  <a:lnTo>
                    <a:pt x="3370673" y="55851"/>
                  </a:lnTo>
                  <a:lnTo>
                    <a:pt x="3341144" y="26322"/>
                  </a:lnTo>
                  <a:lnTo>
                    <a:pt x="3303702" y="6955"/>
                  </a:lnTo>
                  <a:lnTo>
                    <a:pt x="3260598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0792" y="1909572"/>
              <a:ext cx="3397250" cy="3039110"/>
            </a:xfrm>
            <a:custGeom>
              <a:avLst/>
              <a:gdLst/>
              <a:ahLst/>
              <a:cxnLst/>
              <a:rect l="l" t="t" r="r" b="b"/>
              <a:pathLst>
                <a:path w="3397250" h="3039110">
                  <a:moveTo>
                    <a:pt x="0" y="136398"/>
                  </a:moveTo>
                  <a:lnTo>
                    <a:pt x="6955" y="93293"/>
                  </a:lnTo>
                  <a:lnTo>
                    <a:pt x="26322" y="55851"/>
                  </a:lnTo>
                  <a:lnTo>
                    <a:pt x="55851" y="26322"/>
                  </a:lnTo>
                  <a:lnTo>
                    <a:pt x="93293" y="6955"/>
                  </a:lnTo>
                  <a:lnTo>
                    <a:pt x="136398" y="0"/>
                  </a:lnTo>
                  <a:lnTo>
                    <a:pt x="3260598" y="0"/>
                  </a:lnTo>
                  <a:lnTo>
                    <a:pt x="3303702" y="6955"/>
                  </a:lnTo>
                  <a:lnTo>
                    <a:pt x="3341144" y="26322"/>
                  </a:lnTo>
                  <a:lnTo>
                    <a:pt x="3370673" y="55851"/>
                  </a:lnTo>
                  <a:lnTo>
                    <a:pt x="3390040" y="93293"/>
                  </a:lnTo>
                  <a:lnTo>
                    <a:pt x="3396996" y="136398"/>
                  </a:lnTo>
                  <a:lnTo>
                    <a:pt x="3396996" y="2902458"/>
                  </a:lnTo>
                  <a:lnTo>
                    <a:pt x="3390040" y="2945562"/>
                  </a:lnTo>
                  <a:lnTo>
                    <a:pt x="3370673" y="2983004"/>
                  </a:lnTo>
                  <a:lnTo>
                    <a:pt x="3341144" y="3012533"/>
                  </a:lnTo>
                  <a:lnTo>
                    <a:pt x="3303702" y="3031900"/>
                  </a:lnTo>
                  <a:lnTo>
                    <a:pt x="3260598" y="3038855"/>
                  </a:lnTo>
                  <a:lnTo>
                    <a:pt x="136398" y="3038855"/>
                  </a:lnTo>
                  <a:lnTo>
                    <a:pt x="93293" y="3031900"/>
                  </a:lnTo>
                  <a:lnTo>
                    <a:pt x="55851" y="3012533"/>
                  </a:lnTo>
                  <a:lnTo>
                    <a:pt x="26322" y="2983004"/>
                  </a:lnTo>
                  <a:lnTo>
                    <a:pt x="6955" y="2945562"/>
                  </a:lnTo>
                  <a:lnTo>
                    <a:pt x="0" y="2902458"/>
                  </a:lnTo>
                  <a:lnTo>
                    <a:pt x="0" y="13639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38409" y="3104197"/>
            <a:ext cx="651510" cy="649605"/>
            <a:chOff x="4038409" y="3104197"/>
            <a:chExt cx="651510" cy="649605"/>
          </a:xfrm>
        </p:grpSpPr>
        <p:sp>
          <p:nvSpPr>
            <p:cNvPr id="12" name="object 12"/>
            <p:cNvSpPr/>
            <p:nvPr/>
          </p:nvSpPr>
          <p:spPr>
            <a:xfrm>
              <a:off x="4043171" y="3108960"/>
              <a:ext cx="641985" cy="640080"/>
            </a:xfrm>
            <a:custGeom>
              <a:avLst/>
              <a:gdLst/>
              <a:ahLst/>
              <a:cxnLst/>
              <a:rect l="l" t="t" r="r" b="b"/>
              <a:pathLst>
                <a:path w="641985" h="640079">
                  <a:moveTo>
                    <a:pt x="320801" y="0"/>
                  </a:moveTo>
                  <a:lnTo>
                    <a:pt x="273398" y="3469"/>
                  </a:lnTo>
                  <a:lnTo>
                    <a:pt x="228153" y="13547"/>
                  </a:lnTo>
                  <a:lnTo>
                    <a:pt x="185563" y="29740"/>
                  </a:lnTo>
                  <a:lnTo>
                    <a:pt x="146125" y="51552"/>
                  </a:lnTo>
                  <a:lnTo>
                    <a:pt x="110335" y="78490"/>
                  </a:lnTo>
                  <a:lnTo>
                    <a:pt x="78690" y="110057"/>
                  </a:lnTo>
                  <a:lnTo>
                    <a:pt x="51685" y="145761"/>
                  </a:lnTo>
                  <a:lnTo>
                    <a:pt x="29817" y="185105"/>
                  </a:lnTo>
                  <a:lnTo>
                    <a:pt x="13583" y="227596"/>
                  </a:lnTo>
                  <a:lnTo>
                    <a:pt x="3478" y="272739"/>
                  </a:lnTo>
                  <a:lnTo>
                    <a:pt x="0" y="320039"/>
                  </a:lnTo>
                  <a:lnTo>
                    <a:pt x="3478" y="367340"/>
                  </a:lnTo>
                  <a:lnTo>
                    <a:pt x="13583" y="412483"/>
                  </a:lnTo>
                  <a:lnTo>
                    <a:pt x="29817" y="454974"/>
                  </a:lnTo>
                  <a:lnTo>
                    <a:pt x="51685" y="494318"/>
                  </a:lnTo>
                  <a:lnTo>
                    <a:pt x="78690" y="530022"/>
                  </a:lnTo>
                  <a:lnTo>
                    <a:pt x="110335" y="561589"/>
                  </a:lnTo>
                  <a:lnTo>
                    <a:pt x="146125" y="588527"/>
                  </a:lnTo>
                  <a:lnTo>
                    <a:pt x="185563" y="610339"/>
                  </a:lnTo>
                  <a:lnTo>
                    <a:pt x="228153" y="626532"/>
                  </a:lnTo>
                  <a:lnTo>
                    <a:pt x="273398" y="636610"/>
                  </a:lnTo>
                  <a:lnTo>
                    <a:pt x="320801" y="640079"/>
                  </a:lnTo>
                  <a:lnTo>
                    <a:pt x="368205" y="636610"/>
                  </a:lnTo>
                  <a:lnTo>
                    <a:pt x="413450" y="626532"/>
                  </a:lnTo>
                  <a:lnTo>
                    <a:pt x="456040" y="610339"/>
                  </a:lnTo>
                  <a:lnTo>
                    <a:pt x="495478" y="588527"/>
                  </a:lnTo>
                  <a:lnTo>
                    <a:pt x="531268" y="561589"/>
                  </a:lnTo>
                  <a:lnTo>
                    <a:pt x="562913" y="530022"/>
                  </a:lnTo>
                  <a:lnTo>
                    <a:pt x="589918" y="494318"/>
                  </a:lnTo>
                  <a:lnTo>
                    <a:pt x="611786" y="454974"/>
                  </a:lnTo>
                  <a:lnTo>
                    <a:pt x="628020" y="412483"/>
                  </a:lnTo>
                  <a:lnTo>
                    <a:pt x="638125" y="367340"/>
                  </a:lnTo>
                  <a:lnTo>
                    <a:pt x="641603" y="320039"/>
                  </a:lnTo>
                  <a:lnTo>
                    <a:pt x="638125" y="272739"/>
                  </a:lnTo>
                  <a:lnTo>
                    <a:pt x="628020" y="227596"/>
                  </a:lnTo>
                  <a:lnTo>
                    <a:pt x="611786" y="185105"/>
                  </a:lnTo>
                  <a:lnTo>
                    <a:pt x="589918" y="145761"/>
                  </a:lnTo>
                  <a:lnTo>
                    <a:pt x="562913" y="110057"/>
                  </a:lnTo>
                  <a:lnTo>
                    <a:pt x="531268" y="78490"/>
                  </a:lnTo>
                  <a:lnTo>
                    <a:pt x="495478" y="51552"/>
                  </a:lnTo>
                  <a:lnTo>
                    <a:pt x="456040" y="29740"/>
                  </a:lnTo>
                  <a:lnTo>
                    <a:pt x="413450" y="13547"/>
                  </a:lnTo>
                  <a:lnTo>
                    <a:pt x="368205" y="3469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43171" y="3108960"/>
              <a:ext cx="641985" cy="640080"/>
            </a:xfrm>
            <a:custGeom>
              <a:avLst/>
              <a:gdLst/>
              <a:ahLst/>
              <a:cxnLst/>
              <a:rect l="l" t="t" r="r" b="b"/>
              <a:pathLst>
                <a:path w="641985" h="640079">
                  <a:moveTo>
                    <a:pt x="0" y="320039"/>
                  </a:moveTo>
                  <a:lnTo>
                    <a:pt x="3478" y="272739"/>
                  </a:lnTo>
                  <a:lnTo>
                    <a:pt x="13583" y="227596"/>
                  </a:lnTo>
                  <a:lnTo>
                    <a:pt x="29817" y="185105"/>
                  </a:lnTo>
                  <a:lnTo>
                    <a:pt x="51685" y="145761"/>
                  </a:lnTo>
                  <a:lnTo>
                    <a:pt x="78690" y="110057"/>
                  </a:lnTo>
                  <a:lnTo>
                    <a:pt x="110335" y="78490"/>
                  </a:lnTo>
                  <a:lnTo>
                    <a:pt x="146125" y="51552"/>
                  </a:lnTo>
                  <a:lnTo>
                    <a:pt x="185563" y="29740"/>
                  </a:lnTo>
                  <a:lnTo>
                    <a:pt x="228153" y="13547"/>
                  </a:lnTo>
                  <a:lnTo>
                    <a:pt x="273398" y="3469"/>
                  </a:lnTo>
                  <a:lnTo>
                    <a:pt x="320801" y="0"/>
                  </a:lnTo>
                  <a:lnTo>
                    <a:pt x="368205" y="3469"/>
                  </a:lnTo>
                  <a:lnTo>
                    <a:pt x="413450" y="13547"/>
                  </a:lnTo>
                  <a:lnTo>
                    <a:pt x="456040" y="29740"/>
                  </a:lnTo>
                  <a:lnTo>
                    <a:pt x="495478" y="51552"/>
                  </a:lnTo>
                  <a:lnTo>
                    <a:pt x="531268" y="78490"/>
                  </a:lnTo>
                  <a:lnTo>
                    <a:pt x="562913" y="110057"/>
                  </a:lnTo>
                  <a:lnTo>
                    <a:pt x="589918" y="145761"/>
                  </a:lnTo>
                  <a:lnTo>
                    <a:pt x="611786" y="185105"/>
                  </a:lnTo>
                  <a:lnTo>
                    <a:pt x="628020" y="227596"/>
                  </a:lnTo>
                  <a:lnTo>
                    <a:pt x="638125" y="272739"/>
                  </a:lnTo>
                  <a:lnTo>
                    <a:pt x="641603" y="320039"/>
                  </a:lnTo>
                  <a:lnTo>
                    <a:pt x="638125" y="367340"/>
                  </a:lnTo>
                  <a:lnTo>
                    <a:pt x="628020" y="412483"/>
                  </a:lnTo>
                  <a:lnTo>
                    <a:pt x="611786" y="454974"/>
                  </a:lnTo>
                  <a:lnTo>
                    <a:pt x="589918" y="494318"/>
                  </a:lnTo>
                  <a:lnTo>
                    <a:pt x="562913" y="530022"/>
                  </a:lnTo>
                  <a:lnTo>
                    <a:pt x="531268" y="561589"/>
                  </a:lnTo>
                  <a:lnTo>
                    <a:pt x="495478" y="588527"/>
                  </a:lnTo>
                  <a:lnTo>
                    <a:pt x="456040" y="610339"/>
                  </a:lnTo>
                  <a:lnTo>
                    <a:pt x="413450" y="626532"/>
                  </a:lnTo>
                  <a:lnTo>
                    <a:pt x="368205" y="636610"/>
                  </a:lnTo>
                  <a:lnTo>
                    <a:pt x="320801" y="640079"/>
                  </a:lnTo>
                  <a:lnTo>
                    <a:pt x="273398" y="636610"/>
                  </a:lnTo>
                  <a:lnTo>
                    <a:pt x="228153" y="626532"/>
                  </a:lnTo>
                  <a:lnTo>
                    <a:pt x="185563" y="610339"/>
                  </a:lnTo>
                  <a:lnTo>
                    <a:pt x="146125" y="588527"/>
                  </a:lnTo>
                  <a:lnTo>
                    <a:pt x="110335" y="561589"/>
                  </a:lnTo>
                  <a:lnTo>
                    <a:pt x="78690" y="530022"/>
                  </a:lnTo>
                  <a:lnTo>
                    <a:pt x="51685" y="494318"/>
                  </a:lnTo>
                  <a:lnTo>
                    <a:pt x="29817" y="454974"/>
                  </a:lnTo>
                  <a:lnTo>
                    <a:pt x="13583" y="412483"/>
                  </a:lnTo>
                  <a:lnTo>
                    <a:pt x="3478" y="367340"/>
                  </a:lnTo>
                  <a:lnTo>
                    <a:pt x="0" y="32003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9" y="3211093"/>
              <a:ext cx="400773" cy="5196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2815" y="3232404"/>
              <a:ext cx="274320" cy="39319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502461" y="3104197"/>
            <a:ext cx="651510" cy="649605"/>
            <a:chOff x="7502461" y="3104197"/>
            <a:chExt cx="651510" cy="649605"/>
          </a:xfrm>
        </p:grpSpPr>
        <p:sp>
          <p:nvSpPr>
            <p:cNvPr id="17" name="object 17"/>
            <p:cNvSpPr/>
            <p:nvPr/>
          </p:nvSpPr>
          <p:spPr>
            <a:xfrm>
              <a:off x="7507223" y="3108960"/>
              <a:ext cx="641985" cy="640080"/>
            </a:xfrm>
            <a:custGeom>
              <a:avLst/>
              <a:gdLst/>
              <a:ahLst/>
              <a:cxnLst/>
              <a:rect l="l" t="t" r="r" b="b"/>
              <a:pathLst>
                <a:path w="641984" h="640079">
                  <a:moveTo>
                    <a:pt x="320801" y="0"/>
                  </a:moveTo>
                  <a:lnTo>
                    <a:pt x="273398" y="3469"/>
                  </a:lnTo>
                  <a:lnTo>
                    <a:pt x="228153" y="13547"/>
                  </a:lnTo>
                  <a:lnTo>
                    <a:pt x="185563" y="29740"/>
                  </a:lnTo>
                  <a:lnTo>
                    <a:pt x="146125" y="51552"/>
                  </a:lnTo>
                  <a:lnTo>
                    <a:pt x="110335" y="78490"/>
                  </a:lnTo>
                  <a:lnTo>
                    <a:pt x="78690" y="110057"/>
                  </a:lnTo>
                  <a:lnTo>
                    <a:pt x="51685" y="145761"/>
                  </a:lnTo>
                  <a:lnTo>
                    <a:pt x="29817" y="185105"/>
                  </a:lnTo>
                  <a:lnTo>
                    <a:pt x="13583" y="227596"/>
                  </a:lnTo>
                  <a:lnTo>
                    <a:pt x="3478" y="272739"/>
                  </a:lnTo>
                  <a:lnTo>
                    <a:pt x="0" y="320039"/>
                  </a:lnTo>
                  <a:lnTo>
                    <a:pt x="3478" y="367340"/>
                  </a:lnTo>
                  <a:lnTo>
                    <a:pt x="13583" y="412483"/>
                  </a:lnTo>
                  <a:lnTo>
                    <a:pt x="29817" y="454974"/>
                  </a:lnTo>
                  <a:lnTo>
                    <a:pt x="51685" y="494318"/>
                  </a:lnTo>
                  <a:lnTo>
                    <a:pt x="78690" y="530022"/>
                  </a:lnTo>
                  <a:lnTo>
                    <a:pt x="110335" y="561589"/>
                  </a:lnTo>
                  <a:lnTo>
                    <a:pt x="146125" y="588527"/>
                  </a:lnTo>
                  <a:lnTo>
                    <a:pt x="185563" y="610339"/>
                  </a:lnTo>
                  <a:lnTo>
                    <a:pt x="228153" y="626532"/>
                  </a:lnTo>
                  <a:lnTo>
                    <a:pt x="273398" y="636610"/>
                  </a:lnTo>
                  <a:lnTo>
                    <a:pt x="320801" y="640079"/>
                  </a:lnTo>
                  <a:lnTo>
                    <a:pt x="368205" y="636610"/>
                  </a:lnTo>
                  <a:lnTo>
                    <a:pt x="413450" y="626532"/>
                  </a:lnTo>
                  <a:lnTo>
                    <a:pt x="456040" y="610339"/>
                  </a:lnTo>
                  <a:lnTo>
                    <a:pt x="495478" y="588527"/>
                  </a:lnTo>
                  <a:lnTo>
                    <a:pt x="531268" y="561589"/>
                  </a:lnTo>
                  <a:lnTo>
                    <a:pt x="562913" y="530022"/>
                  </a:lnTo>
                  <a:lnTo>
                    <a:pt x="589918" y="494318"/>
                  </a:lnTo>
                  <a:lnTo>
                    <a:pt x="611786" y="454974"/>
                  </a:lnTo>
                  <a:lnTo>
                    <a:pt x="628020" y="412483"/>
                  </a:lnTo>
                  <a:lnTo>
                    <a:pt x="638125" y="367340"/>
                  </a:lnTo>
                  <a:lnTo>
                    <a:pt x="641603" y="320039"/>
                  </a:lnTo>
                  <a:lnTo>
                    <a:pt x="638125" y="272739"/>
                  </a:lnTo>
                  <a:lnTo>
                    <a:pt x="628020" y="227596"/>
                  </a:lnTo>
                  <a:lnTo>
                    <a:pt x="611786" y="185105"/>
                  </a:lnTo>
                  <a:lnTo>
                    <a:pt x="589918" y="145761"/>
                  </a:lnTo>
                  <a:lnTo>
                    <a:pt x="562913" y="110057"/>
                  </a:lnTo>
                  <a:lnTo>
                    <a:pt x="531268" y="78490"/>
                  </a:lnTo>
                  <a:lnTo>
                    <a:pt x="495478" y="51552"/>
                  </a:lnTo>
                  <a:lnTo>
                    <a:pt x="456040" y="29740"/>
                  </a:lnTo>
                  <a:lnTo>
                    <a:pt x="413450" y="13547"/>
                  </a:lnTo>
                  <a:lnTo>
                    <a:pt x="368205" y="3469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07223" y="3108960"/>
              <a:ext cx="641985" cy="640080"/>
            </a:xfrm>
            <a:custGeom>
              <a:avLst/>
              <a:gdLst/>
              <a:ahLst/>
              <a:cxnLst/>
              <a:rect l="l" t="t" r="r" b="b"/>
              <a:pathLst>
                <a:path w="641984" h="640079">
                  <a:moveTo>
                    <a:pt x="0" y="320039"/>
                  </a:moveTo>
                  <a:lnTo>
                    <a:pt x="3478" y="272739"/>
                  </a:lnTo>
                  <a:lnTo>
                    <a:pt x="13583" y="227596"/>
                  </a:lnTo>
                  <a:lnTo>
                    <a:pt x="29817" y="185105"/>
                  </a:lnTo>
                  <a:lnTo>
                    <a:pt x="51685" y="145761"/>
                  </a:lnTo>
                  <a:lnTo>
                    <a:pt x="78690" y="110057"/>
                  </a:lnTo>
                  <a:lnTo>
                    <a:pt x="110335" y="78490"/>
                  </a:lnTo>
                  <a:lnTo>
                    <a:pt x="146125" y="51552"/>
                  </a:lnTo>
                  <a:lnTo>
                    <a:pt x="185563" y="29740"/>
                  </a:lnTo>
                  <a:lnTo>
                    <a:pt x="228153" y="13547"/>
                  </a:lnTo>
                  <a:lnTo>
                    <a:pt x="273398" y="3469"/>
                  </a:lnTo>
                  <a:lnTo>
                    <a:pt x="320801" y="0"/>
                  </a:lnTo>
                  <a:lnTo>
                    <a:pt x="368205" y="3469"/>
                  </a:lnTo>
                  <a:lnTo>
                    <a:pt x="413450" y="13547"/>
                  </a:lnTo>
                  <a:lnTo>
                    <a:pt x="456040" y="29740"/>
                  </a:lnTo>
                  <a:lnTo>
                    <a:pt x="495478" y="51552"/>
                  </a:lnTo>
                  <a:lnTo>
                    <a:pt x="531268" y="78490"/>
                  </a:lnTo>
                  <a:lnTo>
                    <a:pt x="562913" y="110057"/>
                  </a:lnTo>
                  <a:lnTo>
                    <a:pt x="589918" y="145761"/>
                  </a:lnTo>
                  <a:lnTo>
                    <a:pt x="611786" y="185105"/>
                  </a:lnTo>
                  <a:lnTo>
                    <a:pt x="628020" y="227596"/>
                  </a:lnTo>
                  <a:lnTo>
                    <a:pt x="638125" y="272739"/>
                  </a:lnTo>
                  <a:lnTo>
                    <a:pt x="641603" y="320039"/>
                  </a:lnTo>
                  <a:lnTo>
                    <a:pt x="638125" y="367340"/>
                  </a:lnTo>
                  <a:lnTo>
                    <a:pt x="628020" y="412483"/>
                  </a:lnTo>
                  <a:lnTo>
                    <a:pt x="611786" y="454974"/>
                  </a:lnTo>
                  <a:lnTo>
                    <a:pt x="589918" y="494318"/>
                  </a:lnTo>
                  <a:lnTo>
                    <a:pt x="562913" y="530022"/>
                  </a:lnTo>
                  <a:lnTo>
                    <a:pt x="531268" y="561589"/>
                  </a:lnTo>
                  <a:lnTo>
                    <a:pt x="495478" y="588527"/>
                  </a:lnTo>
                  <a:lnTo>
                    <a:pt x="456040" y="610339"/>
                  </a:lnTo>
                  <a:lnTo>
                    <a:pt x="413450" y="626532"/>
                  </a:lnTo>
                  <a:lnTo>
                    <a:pt x="368205" y="636610"/>
                  </a:lnTo>
                  <a:lnTo>
                    <a:pt x="320801" y="640079"/>
                  </a:lnTo>
                  <a:lnTo>
                    <a:pt x="273398" y="636610"/>
                  </a:lnTo>
                  <a:lnTo>
                    <a:pt x="228153" y="626532"/>
                  </a:lnTo>
                  <a:lnTo>
                    <a:pt x="185563" y="610339"/>
                  </a:lnTo>
                  <a:lnTo>
                    <a:pt x="146125" y="588527"/>
                  </a:lnTo>
                  <a:lnTo>
                    <a:pt x="110335" y="561589"/>
                  </a:lnTo>
                  <a:lnTo>
                    <a:pt x="78690" y="530022"/>
                  </a:lnTo>
                  <a:lnTo>
                    <a:pt x="51685" y="494318"/>
                  </a:lnTo>
                  <a:lnTo>
                    <a:pt x="29817" y="454974"/>
                  </a:lnTo>
                  <a:lnTo>
                    <a:pt x="13583" y="412483"/>
                  </a:lnTo>
                  <a:lnTo>
                    <a:pt x="3478" y="367340"/>
                  </a:lnTo>
                  <a:lnTo>
                    <a:pt x="0" y="320039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85531" y="3211093"/>
              <a:ext cx="399275" cy="5196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6867" y="3232404"/>
              <a:ext cx="272796" cy="39319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848992" y="3202304"/>
            <a:ext cx="15678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880" marR="5080" indent="-2971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Mic</a:t>
            </a:r>
            <a:r>
              <a:rPr sz="28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2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os</a:t>
            </a:r>
            <a:r>
              <a:rPr sz="2800" spc="-6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2800" spc="35" dirty="0">
                <a:solidFill>
                  <a:srgbClr val="FFFFFF"/>
                </a:solidFill>
                <a:latin typeface="Segoe UI Semibold"/>
                <a:cs typeface="Segoe UI Semibold"/>
              </a:rPr>
              <a:t>f</a:t>
            </a:r>
            <a:r>
              <a:rPr sz="2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t  </a:t>
            </a:r>
            <a:r>
              <a:rPr sz="2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Cloud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59273" y="3202304"/>
            <a:ext cx="24784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9342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Segoe UI Semibold"/>
                <a:cs typeface="Segoe UI Semibold"/>
              </a:rPr>
              <a:t>Digital </a:t>
            </a:r>
            <a:r>
              <a:rPr sz="2800" spc="-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Transformation</a:t>
            </a:r>
            <a:endParaRPr sz="2800">
              <a:latin typeface="Segoe UI Semibold"/>
              <a:cs typeface="Segoe UI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22944" y="3202304"/>
            <a:ext cx="24752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solidFill>
                  <a:srgbClr val="FFFFFF"/>
                </a:solidFill>
                <a:latin typeface="Segoe UI Semibold"/>
                <a:cs typeface="Segoe UI Semibold"/>
              </a:rPr>
              <a:t>AI</a:t>
            </a:r>
            <a:endParaRPr sz="280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</a:pPr>
            <a:r>
              <a:rPr sz="28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Transformation</a:t>
            </a:r>
            <a:endParaRPr sz="2800">
              <a:latin typeface="Segoe UI Semibold"/>
              <a:cs typeface="Segoe UI Semibold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331452" y="2729483"/>
            <a:ext cx="549275" cy="538480"/>
            <a:chOff x="9331452" y="2729483"/>
            <a:chExt cx="549275" cy="53848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1452" y="2729483"/>
              <a:ext cx="323088" cy="32308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60408" y="2746247"/>
              <a:ext cx="519709" cy="5212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92996" y="2878835"/>
              <a:ext cx="263651" cy="265175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2426207" y="2750820"/>
            <a:ext cx="591820" cy="518795"/>
            <a:chOff x="2426207" y="2750820"/>
            <a:chExt cx="591820" cy="518795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26207" y="2750820"/>
              <a:ext cx="417575" cy="2727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20695" y="2772168"/>
              <a:ext cx="496938" cy="4969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53283" y="2904744"/>
              <a:ext cx="240792" cy="240791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905500" y="2724911"/>
            <a:ext cx="537210" cy="488315"/>
            <a:chOff x="5905500" y="2724911"/>
            <a:chExt cx="537210" cy="48831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05500" y="2724911"/>
              <a:ext cx="323088" cy="32461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964935" y="2735567"/>
              <a:ext cx="477151" cy="47715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6000" y="2866643"/>
              <a:ext cx="224027" cy="22402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0976" y="1729867"/>
            <a:ext cx="3649218" cy="36449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36010" y="1146302"/>
            <a:ext cx="831976" cy="1964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85795" y="1390141"/>
            <a:ext cx="725805" cy="1964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74720" y="1656588"/>
            <a:ext cx="140207" cy="1402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42254" y="2539492"/>
            <a:ext cx="1172591" cy="152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2059" y="2570988"/>
            <a:ext cx="140207" cy="1402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7208" y="4432427"/>
            <a:ext cx="1320291" cy="1977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26152" y="4437888"/>
            <a:ext cx="140208" cy="1402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9710" y="4418329"/>
            <a:ext cx="706158" cy="1511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929383" y="4437888"/>
            <a:ext cx="138684" cy="140207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758113" y="2416429"/>
            <a:ext cx="1079500" cy="441959"/>
            <a:chOff x="758113" y="2416429"/>
            <a:chExt cx="1079500" cy="441959"/>
          </a:xfrm>
        </p:grpSpPr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8113" y="2416429"/>
              <a:ext cx="1078941" cy="19773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5136" y="2657983"/>
              <a:ext cx="558139" cy="200025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915667" y="2545079"/>
            <a:ext cx="140207" cy="14020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45257" y="5575046"/>
            <a:ext cx="1199515" cy="1896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474720" y="5301996"/>
            <a:ext cx="140207" cy="140207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14827" y="3021202"/>
            <a:ext cx="1475486" cy="23266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552700" y="3390391"/>
            <a:ext cx="1982470" cy="29565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906267" y="3756152"/>
            <a:ext cx="1291082" cy="295656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636509" y="781558"/>
            <a:ext cx="3757295" cy="5308600"/>
            <a:chOff x="7636509" y="781558"/>
            <a:chExt cx="3757295" cy="5308600"/>
          </a:xfrm>
        </p:grpSpPr>
        <p:sp>
          <p:nvSpPr>
            <p:cNvPr id="22" name="object 22"/>
            <p:cNvSpPr/>
            <p:nvPr/>
          </p:nvSpPr>
          <p:spPr>
            <a:xfrm>
              <a:off x="7642859" y="787908"/>
              <a:ext cx="3744595" cy="5295900"/>
            </a:xfrm>
            <a:custGeom>
              <a:avLst/>
              <a:gdLst/>
              <a:ahLst/>
              <a:cxnLst/>
              <a:rect l="l" t="t" r="r" b="b"/>
              <a:pathLst>
                <a:path w="3744595" h="5295900">
                  <a:moveTo>
                    <a:pt x="3686302" y="0"/>
                  </a:moveTo>
                  <a:lnTo>
                    <a:pt x="58166" y="0"/>
                  </a:lnTo>
                  <a:lnTo>
                    <a:pt x="35522" y="4570"/>
                  </a:lnTo>
                  <a:lnTo>
                    <a:pt x="17033" y="17033"/>
                  </a:lnTo>
                  <a:lnTo>
                    <a:pt x="4570" y="35522"/>
                  </a:lnTo>
                  <a:lnTo>
                    <a:pt x="0" y="58165"/>
                  </a:lnTo>
                  <a:lnTo>
                    <a:pt x="0" y="5237746"/>
                  </a:lnTo>
                  <a:lnTo>
                    <a:pt x="4570" y="5260383"/>
                  </a:lnTo>
                  <a:lnTo>
                    <a:pt x="17033" y="5278867"/>
                  </a:lnTo>
                  <a:lnTo>
                    <a:pt x="35522" y="5291330"/>
                  </a:lnTo>
                  <a:lnTo>
                    <a:pt x="58166" y="5295900"/>
                  </a:lnTo>
                  <a:lnTo>
                    <a:pt x="3686302" y="5295900"/>
                  </a:lnTo>
                  <a:lnTo>
                    <a:pt x="3708945" y="5291330"/>
                  </a:lnTo>
                  <a:lnTo>
                    <a:pt x="3727434" y="5278867"/>
                  </a:lnTo>
                  <a:lnTo>
                    <a:pt x="3739897" y="5260383"/>
                  </a:lnTo>
                  <a:lnTo>
                    <a:pt x="3744468" y="5237746"/>
                  </a:lnTo>
                  <a:lnTo>
                    <a:pt x="3744468" y="58165"/>
                  </a:lnTo>
                  <a:lnTo>
                    <a:pt x="3739897" y="35522"/>
                  </a:lnTo>
                  <a:lnTo>
                    <a:pt x="3727434" y="17033"/>
                  </a:lnTo>
                  <a:lnTo>
                    <a:pt x="3708945" y="4570"/>
                  </a:lnTo>
                  <a:lnTo>
                    <a:pt x="3686302" y="0"/>
                  </a:lnTo>
                  <a:close/>
                </a:path>
              </a:pathLst>
            </a:custGeom>
            <a:solidFill>
              <a:srgbClr val="252525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42859" y="787908"/>
              <a:ext cx="3744595" cy="5295900"/>
            </a:xfrm>
            <a:custGeom>
              <a:avLst/>
              <a:gdLst/>
              <a:ahLst/>
              <a:cxnLst/>
              <a:rect l="l" t="t" r="r" b="b"/>
              <a:pathLst>
                <a:path w="3744595" h="5295900">
                  <a:moveTo>
                    <a:pt x="0" y="58165"/>
                  </a:moveTo>
                  <a:lnTo>
                    <a:pt x="4570" y="35522"/>
                  </a:lnTo>
                  <a:lnTo>
                    <a:pt x="17033" y="17033"/>
                  </a:lnTo>
                  <a:lnTo>
                    <a:pt x="35522" y="4570"/>
                  </a:lnTo>
                  <a:lnTo>
                    <a:pt x="58166" y="0"/>
                  </a:lnTo>
                  <a:lnTo>
                    <a:pt x="3686302" y="0"/>
                  </a:lnTo>
                  <a:lnTo>
                    <a:pt x="3708945" y="4570"/>
                  </a:lnTo>
                  <a:lnTo>
                    <a:pt x="3727434" y="17033"/>
                  </a:lnTo>
                  <a:lnTo>
                    <a:pt x="3739897" y="35522"/>
                  </a:lnTo>
                  <a:lnTo>
                    <a:pt x="3744468" y="58165"/>
                  </a:lnTo>
                  <a:lnTo>
                    <a:pt x="3744468" y="5237746"/>
                  </a:lnTo>
                  <a:lnTo>
                    <a:pt x="3739897" y="5260383"/>
                  </a:lnTo>
                  <a:lnTo>
                    <a:pt x="3727434" y="5278867"/>
                  </a:lnTo>
                  <a:lnTo>
                    <a:pt x="3708945" y="5291330"/>
                  </a:lnTo>
                  <a:lnTo>
                    <a:pt x="3686302" y="5295900"/>
                  </a:lnTo>
                  <a:lnTo>
                    <a:pt x="58166" y="5295900"/>
                  </a:lnTo>
                  <a:lnTo>
                    <a:pt x="35522" y="5291330"/>
                  </a:lnTo>
                  <a:lnTo>
                    <a:pt x="17033" y="5278867"/>
                  </a:lnTo>
                  <a:lnTo>
                    <a:pt x="4570" y="5260383"/>
                  </a:lnTo>
                  <a:lnTo>
                    <a:pt x="0" y="5237746"/>
                  </a:lnTo>
                  <a:lnTo>
                    <a:pt x="0" y="58165"/>
                  </a:lnTo>
                  <a:close/>
                </a:path>
              </a:pathLst>
            </a:custGeom>
            <a:ln w="127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79966" y="2578988"/>
              <a:ext cx="1811401" cy="19672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205215" y="2447543"/>
              <a:ext cx="336803" cy="41452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54923" y="4930140"/>
              <a:ext cx="435864" cy="46482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884919" y="5093335"/>
              <a:ext cx="1076832" cy="1466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93936" y="4242435"/>
              <a:ext cx="470027" cy="1524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50351" y="4148328"/>
              <a:ext cx="445007" cy="33832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879966" y="3429634"/>
              <a:ext cx="2006473" cy="1977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57031" y="3305556"/>
              <a:ext cx="231648" cy="39928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06790" y="1255522"/>
              <a:ext cx="2073020" cy="29730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086851" y="1621282"/>
              <a:ext cx="2527300" cy="2956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095740" y="2923793"/>
              <a:ext cx="110489" cy="1945639"/>
            </a:xfrm>
            <a:custGeom>
              <a:avLst/>
              <a:gdLst/>
              <a:ahLst/>
              <a:cxnLst/>
              <a:rect l="l" t="t" r="r" b="b"/>
              <a:pathLst>
                <a:path w="110490" h="1945639">
                  <a:moveTo>
                    <a:pt x="110236" y="1689100"/>
                  </a:moveTo>
                  <a:lnTo>
                    <a:pt x="106680" y="1685163"/>
                  </a:lnTo>
                  <a:lnTo>
                    <a:pt x="67754" y="1640586"/>
                  </a:lnTo>
                  <a:lnTo>
                    <a:pt x="55118" y="1626108"/>
                  </a:lnTo>
                  <a:lnTo>
                    <a:pt x="3556" y="1685163"/>
                  </a:lnTo>
                  <a:lnTo>
                    <a:pt x="0" y="1689100"/>
                  </a:lnTo>
                  <a:lnTo>
                    <a:pt x="381" y="1695069"/>
                  </a:lnTo>
                  <a:lnTo>
                    <a:pt x="4445" y="1698498"/>
                  </a:lnTo>
                  <a:lnTo>
                    <a:pt x="8382" y="1702054"/>
                  </a:lnTo>
                  <a:lnTo>
                    <a:pt x="14351" y="1701673"/>
                  </a:lnTo>
                  <a:lnTo>
                    <a:pt x="17780" y="1697609"/>
                  </a:lnTo>
                  <a:lnTo>
                    <a:pt x="45593" y="1665833"/>
                  </a:lnTo>
                  <a:lnTo>
                    <a:pt x="45593" y="1945259"/>
                  </a:lnTo>
                  <a:lnTo>
                    <a:pt x="64643" y="1945259"/>
                  </a:lnTo>
                  <a:lnTo>
                    <a:pt x="64643" y="1665833"/>
                  </a:lnTo>
                  <a:lnTo>
                    <a:pt x="92456" y="1697609"/>
                  </a:lnTo>
                  <a:lnTo>
                    <a:pt x="95885" y="1701673"/>
                  </a:lnTo>
                  <a:lnTo>
                    <a:pt x="101854" y="1702054"/>
                  </a:lnTo>
                  <a:lnTo>
                    <a:pt x="105791" y="1698498"/>
                  </a:lnTo>
                  <a:lnTo>
                    <a:pt x="109855" y="1695069"/>
                  </a:lnTo>
                  <a:lnTo>
                    <a:pt x="110236" y="1689100"/>
                  </a:lnTo>
                  <a:close/>
                </a:path>
                <a:path w="110490" h="1945639">
                  <a:moveTo>
                    <a:pt x="110236" y="907288"/>
                  </a:moveTo>
                  <a:lnTo>
                    <a:pt x="106680" y="903351"/>
                  </a:lnTo>
                  <a:lnTo>
                    <a:pt x="67754" y="858774"/>
                  </a:lnTo>
                  <a:lnTo>
                    <a:pt x="55118" y="844296"/>
                  </a:lnTo>
                  <a:lnTo>
                    <a:pt x="3556" y="903351"/>
                  </a:lnTo>
                  <a:lnTo>
                    <a:pt x="0" y="907288"/>
                  </a:lnTo>
                  <a:lnTo>
                    <a:pt x="381" y="913257"/>
                  </a:lnTo>
                  <a:lnTo>
                    <a:pt x="4445" y="916686"/>
                  </a:lnTo>
                  <a:lnTo>
                    <a:pt x="8382" y="920242"/>
                  </a:lnTo>
                  <a:lnTo>
                    <a:pt x="14351" y="919861"/>
                  </a:lnTo>
                  <a:lnTo>
                    <a:pt x="17780" y="915797"/>
                  </a:lnTo>
                  <a:lnTo>
                    <a:pt x="45593" y="884021"/>
                  </a:lnTo>
                  <a:lnTo>
                    <a:pt x="45593" y="1163447"/>
                  </a:lnTo>
                  <a:lnTo>
                    <a:pt x="64643" y="1163447"/>
                  </a:lnTo>
                  <a:lnTo>
                    <a:pt x="64643" y="884021"/>
                  </a:lnTo>
                  <a:lnTo>
                    <a:pt x="92456" y="915797"/>
                  </a:lnTo>
                  <a:lnTo>
                    <a:pt x="95885" y="919861"/>
                  </a:lnTo>
                  <a:lnTo>
                    <a:pt x="101854" y="920242"/>
                  </a:lnTo>
                  <a:lnTo>
                    <a:pt x="105791" y="916686"/>
                  </a:lnTo>
                  <a:lnTo>
                    <a:pt x="109855" y="913257"/>
                  </a:lnTo>
                  <a:lnTo>
                    <a:pt x="110236" y="907288"/>
                  </a:lnTo>
                  <a:close/>
                </a:path>
                <a:path w="110490" h="1945639">
                  <a:moveTo>
                    <a:pt x="110236" y="62992"/>
                  </a:moveTo>
                  <a:lnTo>
                    <a:pt x="106680" y="59055"/>
                  </a:lnTo>
                  <a:lnTo>
                    <a:pt x="67754" y="14478"/>
                  </a:lnTo>
                  <a:lnTo>
                    <a:pt x="55118" y="0"/>
                  </a:lnTo>
                  <a:lnTo>
                    <a:pt x="3556" y="59055"/>
                  </a:lnTo>
                  <a:lnTo>
                    <a:pt x="0" y="62992"/>
                  </a:lnTo>
                  <a:lnTo>
                    <a:pt x="381" y="68961"/>
                  </a:lnTo>
                  <a:lnTo>
                    <a:pt x="4445" y="72390"/>
                  </a:lnTo>
                  <a:lnTo>
                    <a:pt x="8382" y="75946"/>
                  </a:lnTo>
                  <a:lnTo>
                    <a:pt x="14351" y="75565"/>
                  </a:lnTo>
                  <a:lnTo>
                    <a:pt x="17780" y="71501"/>
                  </a:lnTo>
                  <a:lnTo>
                    <a:pt x="45593" y="39725"/>
                  </a:lnTo>
                  <a:lnTo>
                    <a:pt x="45593" y="319151"/>
                  </a:lnTo>
                  <a:lnTo>
                    <a:pt x="64643" y="319151"/>
                  </a:lnTo>
                  <a:lnTo>
                    <a:pt x="64643" y="39725"/>
                  </a:lnTo>
                  <a:lnTo>
                    <a:pt x="92456" y="71501"/>
                  </a:lnTo>
                  <a:lnTo>
                    <a:pt x="95885" y="75565"/>
                  </a:lnTo>
                  <a:lnTo>
                    <a:pt x="101854" y="75946"/>
                  </a:lnTo>
                  <a:lnTo>
                    <a:pt x="105791" y="72390"/>
                  </a:lnTo>
                  <a:lnTo>
                    <a:pt x="109855" y="68961"/>
                  </a:lnTo>
                  <a:lnTo>
                    <a:pt x="110236" y="6299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477" y="884555"/>
            <a:ext cx="298703" cy="3201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7817" y="866266"/>
            <a:ext cx="1372743" cy="4436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4417" y="861186"/>
            <a:ext cx="7440295" cy="4511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8009" y="2558288"/>
            <a:ext cx="1564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9539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Microsoft 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6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5</a:t>
            </a:r>
            <a:r>
              <a:rPr sz="2400" spc="-9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2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ilo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3333" y="2558288"/>
            <a:ext cx="15621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Dynamics </a:t>
            </a:r>
            <a:r>
              <a:rPr sz="2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3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6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5</a:t>
            </a:r>
            <a:r>
              <a:rPr sz="2400" spc="-10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Co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ilo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endParaRPr sz="2400">
              <a:latin typeface="Segoe UI Semibold"/>
              <a:cs typeface="Segoe UI Semibold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53888" y="2369007"/>
            <a:ext cx="13163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5" dirty="0"/>
              <a:t>C</a:t>
            </a:r>
            <a:r>
              <a:rPr sz="2400" spc="-60" dirty="0"/>
              <a:t>o</a:t>
            </a:r>
            <a:r>
              <a:rPr sz="2400" spc="-45" dirty="0"/>
              <a:t>p</a:t>
            </a:r>
            <a:r>
              <a:rPr sz="2400" spc="-55" dirty="0"/>
              <a:t>il</a:t>
            </a:r>
            <a:r>
              <a:rPr sz="2400" spc="-60" dirty="0"/>
              <a:t>o</a:t>
            </a:r>
            <a:r>
              <a:rPr sz="2400" dirty="0"/>
              <a:t>t</a:t>
            </a:r>
            <a:r>
              <a:rPr sz="2400" spc="-100" dirty="0"/>
              <a:t> </a:t>
            </a:r>
            <a:r>
              <a:rPr sz="2400" spc="-55" dirty="0"/>
              <a:t>i</a:t>
            </a:r>
            <a:r>
              <a:rPr sz="2400" dirty="0"/>
              <a:t>n  </a:t>
            </a:r>
            <a:r>
              <a:rPr sz="2400" spc="-65" dirty="0"/>
              <a:t>Power </a:t>
            </a:r>
            <a:r>
              <a:rPr sz="2400" spc="-60" dirty="0"/>
              <a:t> </a:t>
            </a:r>
            <a:r>
              <a:rPr sz="2400" spc="-50" dirty="0"/>
              <a:t>Platform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10268204" y="2546984"/>
            <a:ext cx="99504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Gi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tH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u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b  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Co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ilo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t</a:t>
            </a:r>
            <a:endParaRPr sz="2400">
              <a:latin typeface="Segoe UI Semibold"/>
              <a:cs typeface="Segoe UI Semi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60660" y="3821048"/>
            <a:ext cx="1823720" cy="666115"/>
            <a:chOff x="9860660" y="3821048"/>
            <a:chExt cx="1823720" cy="66611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0660" y="3821048"/>
              <a:ext cx="1823720" cy="22186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57510" y="4067936"/>
              <a:ext cx="1419225" cy="2230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77601" y="4314824"/>
              <a:ext cx="973963" cy="171957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51693" y="4563236"/>
            <a:ext cx="1024635" cy="17043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171694" y="3821048"/>
            <a:ext cx="1892300" cy="445134"/>
            <a:chOff x="5171694" y="3821048"/>
            <a:chExt cx="1892300" cy="445134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71694" y="3821048"/>
              <a:ext cx="1892300" cy="22301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130" y="4067936"/>
              <a:ext cx="1264920" cy="198246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87645" y="4312284"/>
            <a:ext cx="1663700" cy="174497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966085" y="3821048"/>
            <a:ext cx="1736089" cy="419100"/>
            <a:chOff x="2966085" y="3821048"/>
            <a:chExt cx="1736089" cy="41910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66085" y="3821048"/>
              <a:ext cx="1735709" cy="2230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14599" y="4065396"/>
              <a:ext cx="1624838" cy="17449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034029" y="4312284"/>
            <a:ext cx="1607820" cy="472440"/>
            <a:chOff x="3034029" y="4312284"/>
            <a:chExt cx="1607820" cy="472440"/>
          </a:xfrm>
        </p:grpSpPr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34029" y="4312284"/>
              <a:ext cx="1607439" cy="2255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5476" y="4561712"/>
              <a:ext cx="767969" cy="22301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01891" y="3821048"/>
            <a:ext cx="1917700" cy="716915"/>
            <a:chOff x="601891" y="3821048"/>
            <a:chExt cx="1917700" cy="716915"/>
          </a:xfrm>
        </p:grpSpPr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3021" y="3821048"/>
              <a:ext cx="1624545" cy="2230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1891" y="4067936"/>
              <a:ext cx="1917280" cy="22301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1491" y="4314824"/>
              <a:ext cx="1329550" cy="22301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08354" y="5214620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19"/>
              </a:rPr>
              <a:t>Learn</a:t>
            </a:r>
            <a:r>
              <a:rPr sz="1400" u="sng" spc="-80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19"/>
              </a:rPr>
              <a:t> </a:t>
            </a:r>
            <a:r>
              <a:rPr sz="1400" u="sng" spc="-5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19"/>
              </a:rPr>
              <a:t>more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73373" y="5235955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0"/>
              </a:rPr>
              <a:t>Learn</a:t>
            </a:r>
            <a:r>
              <a:rPr sz="1400" u="sng" spc="-80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0"/>
              </a:rPr>
              <a:t> </a:t>
            </a:r>
            <a:r>
              <a:rPr sz="1400" u="sng" spc="-5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0"/>
              </a:rPr>
              <a:t>more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52008" y="5235955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1"/>
              </a:rPr>
              <a:t>Learn</a:t>
            </a:r>
            <a:r>
              <a:rPr sz="1400" u="sng" spc="-80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1"/>
              </a:rPr>
              <a:t> </a:t>
            </a:r>
            <a:r>
              <a:rPr sz="1400" u="sng" spc="-5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1"/>
              </a:rPr>
              <a:t>more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05033" y="5235955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2"/>
              </a:rPr>
              <a:t>Learn</a:t>
            </a:r>
            <a:r>
              <a:rPr sz="1400" u="sng" spc="-80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2"/>
              </a:rPr>
              <a:t> </a:t>
            </a:r>
            <a:r>
              <a:rPr sz="1400" u="sng" spc="-5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2"/>
              </a:rPr>
              <a:t>more</a:t>
            </a:r>
            <a:endParaRPr sz="1400">
              <a:latin typeface="Segoe UI"/>
              <a:cs typeface="Segoe U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02677" y="2369007"/>
            <a:ext cx="13023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M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i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c</a:t>
            </a:r>
            <a:r>
              <a:rPr sz="2400" spc="-75" dirty="0">
                <a:solidFill>
                  <a:srgbClr val="FFFFFF"/>
                </a:solidFill>
                <a:latin typeface="Segoe UI Semibold"/>
                <a:cs typeface="Segoe UI Semibold"/>
              </a:rPr>
              <a:t>r</a:t>
            </a:r>
            <a:r>
              <a:rPr sz="2400" spc="-60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2400" spc="-55" dirty="0">
                <a:solidFill>
                  <a:srgbClr val="FFFFFF"/>
                </a:solidFill>
                <a:latin typeface="Segoe UI Semibold"/>
                <a:cs typeface="Segoe UI Semibold"/>
              </a:rPr>
              <a:t>s</a:t>
            </a:r>
            <a:r>
              <a:rPr sz="2400" spc="-95" dirty="0">
                <a:solidFill>
                  <a:srgbClr val="FFFFFF"/>
                </a:solidFill>
                <a:latin typeface="Segoe UI Semibold"/>
                <a:cs typeface="Segoe UI Semibold"/>
              </a:rPr>
              <a:t>o</a:t>
            </a:r>
            <a:r>
              <a:rPr sz="2400" dirty="0">
                <a:solidFill>
                  <a:srgbClr val="FFFFFF"/>
                </a:solidFill>
                <a:latin typeface="Segoe UI Semibold"/>
                <a:cs typeface="Segoe UI Semibold"/>
              </a:rPr>
              <a:t>ft  </a:t>
            </a:r>
            <a:r>
              <a:rPr sz="2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Security </a:t>
            </a:r>
            <a:r>
              <a:rPr sz="24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Copilot</a:t>
            </a:r>
            <a:endParaRPr sz="2400">
              <a:latin typeface="Segoe UI Semibold"/>
              <a:cs typeface="Segoe UI Semibold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7440041" y="3818509"/>
            <a:ext cx="1837435" cy="174498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7479665" y="4067936"/>
            <a:ext cx="1765300" cy="715645"/>
            <a:chOff x="7479665" y="4067936"/>
            <a:chExt cx="1765300" cy="715645"/>
          </a:xfrm>
        </p:grpSpPr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26248" y="4067936"/>
              <a:ext cx="1049020" cy="2218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79665" y="4312284"/>
              <a:ext cx="1764918" cy="22555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002905" y="4561712"/>
              <a:ext cx="703072" cy="22186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893177" y="5235955"/>
            <a:ext cx="91566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7"/>
              </a:rPr>
              <a:t>Learn</a:t>
            </a:r>
            <a:r>
              <a:rPr sz="1400" u="sng" spc="-80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7"/>
              </a:rPr>
              <a:t> </a:t>
            </a:r>
            <a:r>
              <a:rPr sz="1400" u="sng" spc="-5" dirty="0">
                <a:solidFill>
                  <a:srgbClr val="8DC7E8"/>
                </a:solidFill>
                <a:uFill>
                  <a:solidFill>
                    <a:srgbClr val="8DC7E8"/>
                  </a:solidFill>
                </a:uFill>
                <a:latin typeface="Segoe UI"/>
                <a:cs typeface="Segoe UI"/>
                <a:hlinkClick r:id="rId27"/>
              </a:rPr>
              <a:t>more</a:t>
            </a:r>
            <a:endParaRPr sz="14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857" y="2518029"/>
            <a:ext cx="9152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60" dirty="0">
                <a:solidFill>
                  <a:srgbClr val="FFFFFF"/>
                </a:solidFill>
                <a:latin typeface="Segoe UI Semibold"/>
                <a:cs typeface="Segoe UI Semibold"/>
              </a:rPr>
              <a:t>Works</a:t>
            </a:r>
            <a:r>
              <a:rPr sz="3200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alongside</a:t>
            </a:r>
            <a:r>
              <a:rPr sz="3200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you</a:t>
            </a:r>
            <a:r>
              <a:rPr sz="3200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Segoe UI Semibold"/>
                <a:cs typeface="Segoe UI Semibold"/>
              </a:rPr>
              <a:t>in</a:t>
            </a:r>
            <a:r>
              <a:rPr sz="3200" spc="-11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the</a:t>
            </a:r>
            <a:r>
              <a:rPr sz="3200" spc="-10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apps</a:t>
            </a:r>
            <a:r>
              <a:rPr sz="3200" spc="-1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40" dirty="0">
                <a:solidFill>
                  <a:srgbClr val="FFFFFF"/>
                </a:solidFill>
                <a:latin typeface="Segoe UI Semibold"/>
                <a:cs typeface="Segoe UI Semibold"/>
              </a:rPr>
              <a:t>you</a:t>
            </a:r>
            <a:r>
              <a:rPr sz="3200" spc="-13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use</a:t>
            </a:r>
            <a:r>
              <a:rPr sz="3200" spc="-125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Segoe UI Semibold"/>
                <a:cs typeface="Segoe UI Semibold"/>
              </a:rPr>
              <a:t>every</a:t>
            </a:r>
            <a:r>
              <a:rPr sz="3200" spc="-14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Segoe UI Semibold"/>
                <a:cs typeface="Segoe UI Semibold"/>
              </a:rPr>
              <a:t>day</a:t>
            </a:r>
            <a:endParaRPr sz="3200">
              <a:latin typeface="Segoe UI Semibold"/>
              <a:cs typeface="Segoe UI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1254" y="1045590"/>
            <a:ext cx="5414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solidFill>
                  <a:srgbClr val="FFFFFF"/>
                </a:solidFill>
                <a:latin typeface="Segoe UI Semibold"/>
                <a:cs typeface="Segoe UI Semibold"/>
              </a:rPr>
              <a:t>Microsoft</a:t>
            </a:r>
            <a:r>
              <a:rPr sz="4400" spc="-16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4400" spc="-30" dirty="0">
                <a:solidFill>
                  <a:srgbClr val="FFFFFF"/>
                </a:solidFill>
                <a:latin typeface="Segoe UI Semibold"/>
                <a:cs typeface="Segoe UI Semibold"/>
              </a:rPr>
              <a:t>365</a:t>
            </a:r>
            <a:r>
              <a:rPr sz="4400" spc="-150" dirty="0">
                <a:solidFill>
                  <a:srgbClr val="FFFFFF"/>
                </a:solidFill>
                <a:latin typeface="Segoe UI Semibold"/>
                <a:cs typeface="Segoe UI Semibold"/>
              </a:rPr>
              <a:t> </a:t>
            </a:r>
            <a:r>
              <a:rPr sz="4400" spc="-45" dirty="0">
                <a:solidFill>
                  <a:srgbClr val="FFFFFF"/>
                </a:solidFill>
                <a:latin typeface="Segoe UI Semibold"/>
                <a:cs typeface="Segoe UI Semibold"/>
              </a:rPr>
              <a:t>Copilot</a:t>
            </a:r>
            <a:endParaRPr sz="4400">
              <a:latin typeface="Segoe UI Semibold"/>
              <a:cs typeface="Segoe UI Semibold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4932" y="1143000"/>
            <a:ext cx="527304" cy="5425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305811" y="3595115"/>
            <a:ext cx="7667625" cy="1889760"/>
            <a:chOff x="2305811" y="3595115"/>
            <a:chExt cx="7667625" cy="1889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5811" y="3761231"/>
              <a:ext cx="7667244" cy="17236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5877" y="3781297"/>
              <a:ext cx="7541768" cy="159816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71644" y="3595115"/>
              <a:ext cx="2649220" cy="373380"/>
            </a:xfrm>
            <a:custGeom>
              <a:avLst/>
              <a:gdLst/>
              <a:ahLst/>
              <a:cxnLst/>
              <a:rect l="l" t="t" r="r" b="b"/>
              <a:pathLst>
                <a:path w="2649220" h="373379">
                  <a:moveTo>
                    <a:pt x="2648711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2648711" y="373380"/>
                  </a:lnTo>
                  <a:lnTo>
                    <a:pt x="2648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7366" y="3687825"/>
              <a:ext cx="2029333" cy="2482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75276" y="4259579"/>
              <a:ext cx="205739" cy="205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8611" y="4975224"/>
              <a:ext cx="861313" cy="152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6236" y="4144834"/>
              <a:ext cx="499621" cy="4419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76473" y="4975224"/>
              <a:ext cx="2178430" cy="1977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84382" y="4156408"/>
              <a:ext cx="393700" cy="392430"/>
            </a:xfrm>
            <a:custGeom>
              <a:avLst/>
              <a:gdLst/>
              <a:ahLst/>
              <a:cxnLst/>
              <a:rect l="l" t="t" r="r" b="b"/>
              <a:pathLst>
                <a:path w="393700" h="392429">
                  <a:moveTo>
                    <a:pt x="257468" y="372438"/>
                  </a:moveTo>
                  <a:lnTo>
                    <a:pt x="96945" y="372438"/>
                  </a:lnTo>
                  <a:lnTo>
                    <a:pt x="116268" y="381001"/>
                  </a:lnTo>
                  <a:lnTo>
                    <a:pt x="136483" y="387210"/>
                  </a:lnTo>
                  <a:lnTo>
                    <a:pt x="157414" y="390989"/>
                  </a:lnTo>
                  <a:lnTo>
                    <a:pt x="178884" y="392265"/>
                  </a:lnTo>
                  <a:lnTo>
                    <a:pt x="228671" y="385247"/>
                  </a:lnTo>
                  <a:lnTo>
                    <a:pt x="257468" y="372438"/>
                  </a:lnTo>
                  <a:close/>
                </a:path>
                <a:path w="393700" h="392429">
                  <a:moveTo>
                    <a:pt x="178883" y="35660"/>
                  </a:moveTo>
                  <a:lnTo>
                    <a:pt x="131398" y="42029"/>
                  </a:lnTo>
                  <a:lnTo>
                    <a:pt x="88728" y="60002"/>
                  </a:lnTo>
                  <a:lnTo>
                    <a:pt x="52576" y="87881"/>
                  </a:lnTo>
                  <a:lnTo>
                    <a:pt x="24640" y="123980"/>
                  </a:lnTo>
                  <a:lnTo>
                    <a:pt x="6639" y="166561"/>
                  </a:lnTo>
                  <a:lnTo>
                    <a:pt x="258" y="213964"/>
                  </a:lnTo>
                  <a:lnTo>
                    <a:pt x="1540" y="235418"/>
                  </a:lnTo>
                  <a:lnTo>
                    <a:pt x="5335" y="256332"/>
                  </a:lnTo>
                  <a:lnTo>
                    <a:pt x="11569" y="276533"/>
                  </a:lnTo>
                  <a:lnTo>
                    <a:pt x="20168" y="295841"/>
                  </a:lnTo>
                  <a:lnTo>
                    <a:pt x="0" y="367925"/>
                  </a:lnTo>
                  <a:lnTo>
                    <a:pt x="19764" y="392114"/>
                  </a:lnTo>
                  <a:lnTo>
                    <a:pt x="28606" y="391467"/>
                  </a:lnTo>
                  <a:lnTo>
                    <a:pt x="96945" y="372438"/>
                  </a:lnTo>
                  <a:lnTo>
                    <a:pt x="257468" y="372438"/>
                  </a:lnTo>
                  <a:lnTo>
                    <a:pt x="273021" y="365519"/>
                  </a:lnTo>
                  <a:lnTo>
                    <a:pt x="178884" y="365519"/>
                  </a:lnTo>
                  <a:lnTo>
                    <a:pt x="159437" y="364289"/>
                  </a:lnTo>
                  <a:lnTo>
                    <a:pt x="155776" y="363583"/>
                  </a:lnTo>
                  <a:lnTo>
                    <a:pt x="29035" y="363583"/>
                  </a:lnTo>
                  <a:lnTo>
                    <a:pt x="48910" y="292543"/>
                  </a:lnTo>
                  <a:lnTo>
                    <a:pt x="31945" y="252288"/>
                  </a:lnTo>
                  <a:lnTo>
                    <a:pt x="27052" y="213964"/>
                  </a:lnTo>
                  <a:lnTo>
                    <a:pt x="34793" y="166056"/>
                  </a:lnTo>
                  <a:lnTo>
                    <a:pt x="56347" y="124451"/>
                  </a:lnTo>
                  <a:lnTo>
                    <a:pt x="89214" y="91645"/>
                  </a:lnTo>
                  <a:lnTo>
                    <a:pt x="130893" y="70131"/>
                  </a:lnTo>
                  <a:lnTo>
                    <a:pt x="178883" y="62406"/>
                  </a:lnTo>
                  <a:lnTo>
                    <a:pt x="184848" y="62406"/>
                  </a:lnTo>
                  <a:lnTo>
                    <a:pt x="188142" y="58394"/>
                  </a:lnTo>
                  <a:lnTo>
                    <a:pt x="192593" y="55259"/>
                  </a:lnTo>
                  <a:lnTo>
                    <a:pt x="197639" y="53476"/>
                  </a:lnTo>
                  <a:lnTo>
                    <a:pt x="221575" y="45630"/>
                  </a:lnTo>
                  <a:lnTo>
                    <a:pt x="223897" y="44843"/>
                  </a:lnTo>
                  <a:lnTo>
                    <a:pt x="226100" y="43803"/>
                  </a:lnTo>
                  <a:lnTo>
                    <a:pt x="228169" y="42525"/>
                  </a:lnTo>
                  <a:lnTo>
                    <a:pt x="216265" y="39566"/>
                  </a:lnTo>
                  <a:lnTo>
                    <a:pt x="204062" y="37415"/>
                  </a:lnTo>
                  <a:lnTo>
                    <a:pt x="191591" y="36104"/>
                  </a:lnTo>
                  <a:lnTo>
                    <a:pt x="178883" y="35660"/>
                  </a:lnTo>
                  <a:close/>
                </a:path>
                <a:path w="393700" h="392429">
                  <a:moveTo>
                    <a:pt x="328467" y="240086"/>
                  </a:moveTo>
                  <a:lnTo>
                    <a:pt x="315342" y="280491"/>
                  </a:lnTo>
                  <a:lnTo>
                    <a:pt x="292038" y="315019"/>
                  </a:lnTo>
                  <a:lnTo>
                    <a:pt x="260337" y="341887"/>
                  </a:lnTo>
                  <a:lnTo>
                    <a:pt x="222024" y="359315"/>
                  </a:lnTo>
                  <a:lnTo>
                    <a:pt x="178884" y="365519"/>
                  </a:lnTo>
                  <a:lnTo>
                    <a:pt x="273044" y="365509"/>
                  </a:lnTo>
                  <a:lnTo>
                    <a:pt x="310026" y="335024"/>
                  </a:lnTo>
                  <a:lnTo>
                    <a:pt x="337643" y="295763"/>
                  </a:lnTo>
                  <a:lnTo>
                    <a:pt x="353638" y="250502"/>
                  </a:lnTo>
                  <a:lnTo>
                    <a:pt x="343055" y="250502"/>
                  </a:lnTo>
                  <a:lnTo>
                    <a:pt x="338381" y="249001"/>
                  </a:lnTo>
                  <a:lnTo>
                    <a:pt x="332099" y="244543"/>
                  </a:lnTo>
                  <a:lnTo>
                    <a:pt x="330075" y="242463"/>
                  </a:lnTo>
                  <a:lnTo>
                    <a:pt x="328467" y="240086"/>
                  </a:lnTo>
                  <a:close/>
                </a:path>
                <a:path w="393700" h="392429">
                  <a:moveTo>
                    <a:pt x="100245" y="343752"/>
                  </a:moveTo>
                  <a:lnTo>
                    <a:pt x="29035" y="363583"/>
                  </a:lnTo>
                  <a:lnTo>
                    <a:pt x="155776" y="363583"/>
                  </a:lnTo>
                  <a:lnTo>
                    <a:pt x="140535" y="360647"/>
                  </a:lnTo>
                  <a:lnTo>
                    <a:pt x="122353" y="354669"/>
                  </a:lnTo>
                  <a:lnTo>
                    <a:pt x="105067" y="346432"/>
                  </a:lnTo>
                  <a:lnTo>
                    <a:pt x="100245" y="343752"/>
                  </a:lnTo>
                  <a:close/>
                </a:path>
                <a:path w="393700" h="392429">
                  <a:moveTo>
                    <a:pt x="353921" y="249699"/>
                  </a:moveTo>
                  <a:lnTo>
                    <a:pt x="351956" y="250234"/>
                  </a:lnTo>
                  <a:lnTo>
                    <a:pt x="349917" y="250502"/>
                  </a:lnTo>
                  <a:lnTo>
                    <a:pt x="353638" y="250502"/>
                  </a:lnTo>
                  <a:lnTo>
                    <a:pt x="353921" y="249699"/>
                  </a:lnTo>
                  <a:close/>
                </a:path>
                <a:path w="393700" h="392429">
                  <a:moveTo>
                    <a:pt x="349426" y="142643"/>
                  </a:moveTo>
                  <a:lnTo>
                    <a:pt x="347193" y="142643"/>
                  </a:lnTo>
                  <a:lnTo>
                    <a:pt x="346091" y="142984"/>
                  </a:lnTo>
                  <a:lnTo>
                    <a:pt x="344275" y="144277"/>
                  </a:lnTo>
                  <a:lnTo>
                    <a:pt x="343576" y="145183"/>
                  </a:lnTo>
                  <a:lnTo>
                    <a:pt x="337395" y="164024"/>
                  </a:lnTo>
                  <a:lnTo>
                    <a:pt x="335121" y="167739"/>
                  </a:lnTo>
                  <a:lnTo>
                    <a:pt x="329033" y="173905"/>
                  </a:lnTo>
                  <a:lnTo>
                    <a:pt x="325311" y="176253"/>
                  </a:lnTo>
                  <a:lnTo>
                    <a:pt x="321203" y="177664"/>
                  </a:lnTo>
                  <a:lnTo>
                    <a:pt x="307523" y="182107"/>
                  </a:lnTo>
                  <a:lnTo>
                    <a:pt x="306466" y="182479"/>
                  </a:lnTo>
                  <a:lnTo>
                    <a:pt x="305558" y="183162"/>
                  </a:lnTo>
                  <a:lnTo>
                    <a:pt x="304263" y="184975"/>
                  </a:lnTo>
                  <a:lnTo>
                    <a:pt x="303921" y="186074"/>
                  </a:lnTo>
                  <a:lnTo>
                    <a:pt x="303940" y="188363"/>
                  </a:lnTo>
                  <a:lnTo>
                    <a:pt x="325356" y="198080"/>
                  </a:lnTo>
                  <a:lnTo>
                    <a:pt x="329137" y="200413"/>
                  </a:lnTo>
                  <a:lnTo>
                    <a:pt x="335353" y="206639"/>
                  </a:lnTo>
                  <a:lnTo>
                    <a:pt x="337671" y="210413"/>
                  </a:lnTo>
                  <a:lnTo>
                    <a:pt x="343486" y="228199"/>
                  </a:lnTo>
                  <a:lnTo>
                    <a:pt x="343858" y="229254"/>
                  </a:lnTo>
                  <a:lnTo>
                    <a:pt x="344543" y="230160"/>
                  </a:lnTo>
                  <a:lnTo>
                    <a:pt x="346374" y="231453"/>
                  </a:lnTo>
                  <a:lnTo>
                    <a:pt x="347461" y="231795"/>
                  </a:lnTo>
                  <a:lnTo>
                    <a:pt x="349694" y="231795"/>
                  </a:lnTo>
                  <a:lnTo>
                    <a:pt x="358119" y="214558"/>
                  </a:lnTo>
                  <a:lnTo>
                    <a:pt x="359512" y="210398"/>
                  </a:lnTo>
                  <a:lnTo>
                    <a:pt x="361840" y="206624"/>
                  </a:lnTo>
                  <a:lnTo>
                    <a:pt x="368017" y="200472"/>
                  </a:lnTo>
                  <a:lnTo>
                    <a:pt x="371798" y="198140"/>
                  </a:lnTo>
                  <a:lnTo>
                    <a:pt x="389631" y="192330"/>
                  </a:lnTo>
                  <a:lnTo>
                    <a:pt x="390688" y="191958"/>
                  </a:lnTo>
                  <a:lnTo>
                    <a:pt x="391596" y="191275"/>
                  </a:lnTo>
                  <a:lnTo>
                    <a:pt x="392891" y="189447"/>
                  </a:lnTo>
                  <a:lnTo>
                    <a:pt x="393233" y="188363"/>
                  </a:lnTo>
                  <a:lnTo>
                    <a:pt x="393215" y="186074"/>
                  </a:lnTo>
                  <a:lnTo>
                    <a:pt x="389348" y="182107"/>
                  </a:lnTo>
                  <a:lnTo>
                    <a:pt x="371530" y="176297"/>
                  </a:lnTo>
                  <a:lnTo>
                    <a:pt x="353400" y="146238"/>
                  </a:lnTo>
                  <a:lnTo>
                    <a:pt x="353028" y="145183"/>
                  </a:lnTo>
                  <a:lnTo>
                    <a:pt x="352328" y="144277"/>
                  </a:lnTo>
                  <a:lnTo>
                    <a:pt x="350512" y="142984"/>
                  </a:lnTo>
                  <a:lnTo>
                    <a:pt x="349426" y="142643"/>
                  </a:lnTo>
                  <a:close/>
                </a:path>
                <a:path w="393700" h="392429">
                  <a:moveTo>
                    <a:pt x="278645" y="0"/>
                  </a:moveTo>
                  <a:lnTo>
                    <a:pt x="274626" y="0"/>
                  </a:lnTo>
                  <a:lnTo>
                    <a:pt x="272661" y="624"/>
                  </a:lnTo>
                  <a:lnTo>
                    <a:pt x="269372" y="2942"/>
                  </a:lnTo>
                  <a:lnTo>
                    <a:pt x="268136" y="4576"/>
                  </a:lnTo>
                  <a:lnTo>
                    <a:pt x="267466" y="6463"/>
                  </a:lnTo>
                  <a:lnTo>
                    <a:pt x="259473" y="31010"/>
                  </a:lnTo>
                  <a:lnTo>
                    <a:pt x="256808" y="38795"/>
                  </a:lnTo>
                  <a:lnTo>
                    <a:pt x="203236" y="71024"/>
                  </a:lnTo>
                  <a:lnTo>
                    <a:pt x="201330" y="71693"/>
                  </a:lnTo>
                  <a:lnTo>
                    <a:pt x="199693" y="72926"/>
                  </a:lnTo>
                  <a:lnTo>
                    <a:pt x="197371" y="76210"/>
                  </a:lnTo>
                  <a:lnTo>
                    <a:pt x="196746" y="78171"/>
                  </a:lnTo>
                  <a:lnTo>
                    <a:pt x="196784" y="82302"/>
                  </a:lnTo>
                  <a:lnTo>
                    <a:pt x="235344" y="99790"/>
                  </a:lnTo>
                  <a:lnTo>
                    <a:pt x="242146" y="103995"/>
                  </a:lnTo>
                  <a:lnTo>
                    <a:pt x="267958" y="153995"/>
                  </a:lnTo>
                  <a:lnTo>
                    <a:pt x="268628" y="155897"/>
                  </a:lnTo>
                  <a:lnTo>
                    <a:pt x="269863" y="157531"/>
                  </a:lnTo>
                  <a:lnTo>
                    <a:pt x="273153" y="159849"/>
                  </a:lnTo>
                  <a:lnTo>
                    <a:pt x="275118" y="160473"/>
                  </a:lnTo>
                  <a:lnTo>
                    <a:pt x="279137" y="160473"/>
                  </a:lnTo>
                  <a:lnTo>
                    <a:pt x="294290" y="129448"/>
                  </a:lnTo>
                  <a:lnTo>
                    <a:pt x="296776" y="121989"/>
                  </a:lnTo>
                  <a:lnTo>
                    <a:pt x="300974" y="115214"/>
                  </a:lnTo>
                  <a:lnTo>
                    <a:pt x="312123" y="104084"/>
                  </a:lnTo>
                  <a:lnTo>
                    <a:pt x="318925" y="99894"/>
                  </a:lnTo>
                  <a:lnTo>
                    <a:pt x="351018" y="89434"/>
                  </a:lnTo>
                  <a:lnTo>
                    <a:pt x="352924" y="88765"/>
                  </a:lnTo>
                  <a:lnTo>
                    <a:pt x="354561" y="87532"/>
                  </a:lnTo>
                  <a:lnTo>
                    <a:pt x="356883" y="84263"/>
                  </a:lnTo>
                  <a:lnTo>
                    <a:pt x="357508" y="82302"/>
                  </a:lnTo>
                  <a:lnTo>
                    <a:pt x="357470" y="78171"/>
                  </a:lnTo>
                  <a:lnTo>
                    <a:pt x="350527" y="71024"/>
                  </a:lnTo>
                  <a:lnTo>
                    <a:pt x="323994" y="62406"/>
                  </a:lnTo>
                  <a:lnTo>
                    <a:pt x="293799" y="31010"/>
                  </a:lnTo>
                  <a:lnTo>
                    <a:pt x="285805" y="6463"/>
                  </a:lnTo>
                  <a:lnTo>
                    <a:pt x="285135" y="4576"/>
                  </a:lnTo>
                  <a:lnTo>
                    <a:pt x="283885" y="2942"/>
                  </a:lnTo>
                  <a:lnTo>
                    <a:pt x="280610" y="624"/>
                  </a:lnTo>
                  <a:lnTo>
                    <a:pt x="278645" y="0"/>
                  </a:lnTo>
                  <a:close/>
                </a:path>
                <a:path w="393700" h="392429">
                  <a:moveTo>
                    <a:pt x="184848" y="62406"/>
                  </a:moveTo>
                  <a:lnTo>
                    <a:pt x="180848" y="62406"/>
                  </a:lnTo>
                  <a:lnTo>
                    <a:pt x="182813" y="62436"/>
                  </a:lnTo>
                  <a:lnTo>
                    <a:pt x="184763" y="625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87792" y="4972938"/>
              <a:ext cx="1740915" cy="1990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176161" y="4164119"/>
              <a:ext cx="389255" cy="388620"/>
            </a:xfrm>
            <a:custGeom>
              <a:avLst/>
              <a:gdLst/>
              <a:ahLst/>
              <a:cxnLst/>
              <a:rect l="l" t="t" r="r" b="b"/>
              <a:pathLst>
                <a:path w="389254" h="388620">
                  <a:moveTo>
                    <a:pt x="150829" y="26669"/>
                  </a:moveTo>
                  <a:lnTo>
                    <a:pt x="45248" y="26669"/>
                  </a:lnTo>
                  <a:lnTo>
                    <a:pt x="3555" y="54257"/>
                  </a:lnTo>
                  <a:lnTo>
                    <a:pt x="0" y="71837"/>
                  </a:lnTo>
                  <a:lnTo>
                    <a:pt x="0" y="342850"/>
                  </a:lnTo>
                  <a:lnTo>
                    <a:pt x="27635" y="384468"/>
                  </a:lnTo>
                  <a:lnTo>
                    <a:pt x="316742" y="388018"/>
                  </a:lnTo>
                  <a:lnTo>
                    <a:pt x="334354" y="384468"/>
                  </a:lnTo>
                  <a:lnTo>
                    <a:pt x="348737" y="374788"/>
                  </a:lnTo>
                  <a:lnTo>
                    <a:pt x="358434" y="360431"/>
                  </a:lnTo>
                  <a:lnTo>
                    <a:pt x="358945" y="357906"/>
                  </a:lnTo>
                  <a:lnTo>
                    <a:pt x="36918" y="357906"/>
                  </a:lnTo>
                  <a:lnTo>
                    <a:pt x="30165" y="351165"/>
                  </a:lnTo>
                  <a:lnTo>
                    <a:pt x="30165" y="222395"/>
                  </a:lnTo>
                  <a:lnTo>
                    <a:pt x="359227" y="222395"/>
                  </a:lnTo>
                  <a:lnTo>
                    <a:pt x="359042" y="221390"/>
                  </a:lnTo>
                  <a:lnTo>
                    <a:pt x="350921" y="207858"/>
                  </a:lnTo>
                  <a:lnTo>
                    <a:pt x="338716" y="197965"/>
                  </a:lnTo>
                  <a:lnTo>
                    <a:pt x="323512" y="192802"/>
                  </a:lnTo>
                  <a:lnTo>
                    <a:pt x="324015" y="192300"/>
                  </a:lnTo>
                  <a:lnTo>
                    <a:pt x="196078" y="192300"/>
                  </a:lnTo>
                  <a:lnTo>
                    <a:pt x="30165" y="192284"/>
                  </a:lnTo>
                  <a:lnTo>
                    <a:pt x="30165" y="63523"/>
                  </a:lnTo>
                  <a:lnTo>
                    <a:pt x="36918" y="56781"/>
                  </a:lnTo>
                  <a:lnTo>
                    <a:pt x="192734" y="56781"/>
                  </a:lnTo>
                  <a:lnTo>
                    <a:pt x="190405" y="49938"/>
                  </a:lnTo>
                  <a:lnTo>
                    <a:pt x="180499" y="37737"/>
                  </a:lnTo>
                  <a:lnTo>
                    <a:pt x="166944" y="29618"/>
                  </a:lnTo>
                  <a:lnTo>
                    <a:pt x="150829" y="26669"/>
                  </a:lnTo>
                  <a:close/>
                </a:path>
                <a:path w="389254" h="388620">
                  <a:moveTo>
                    <a:pt x="196061" y="222395"/>
                  </a:moveTo>
                  <a:lnTo>
                    <a:pt x="30165" y="222395"/>
                  </a:lnTo>
                  <a:lnTo>
                    <a:pt x="165912" y="222412"/>
                  </a:lnTo>
                  <a:lnTo>
                    <a:pt x="165895" y="357893"/>
                  </a:lnTo>
                  <a:lnTo>
                    <a:pt x="36918" y="357906"/>
                  </a:lnTo>
                  <a:lnTo>
                    <a:pt x="316742" y="357906"/>
                  </a:lnTo>
                  <a:lnTo>
                    <a:pt x="196061" y="357893"/>
                  </a:lnTo>
                  <a:lnTo>
                    <a:pt x="196061" y="222395"/>
                  </a:lnTo>
                  <a:close/>
                </a:path>
                <a:path w="389254" h="388620">
                  <a:moveTo>
                    <a:pt x="359227" y="222395"/>
                  </a:moveTo>
                  <a:lnTo>
                    <a:pt x="196061" y="222395"/>
                  </a:lnTo>
                  <a:lnTo>
                    <a:pt x="325071" y="222412"/>
                  </a:lnTo>
                  <a:lnTo>
                    <a:pt x="331825" y="229137"/>
                  </a:lnTo>
                  <a:lnTo>
                    <a:pt x="331825" y="351165"/>
                  </a:lnTo>
                  <a:lnTo>
                    <a:pt x="325071" y="357906"/>
                  </a:lnTo>
                  <a:lnTo>
                    <a:pt x="358945" y="357906"/>
                  </a:lnTo>
                  <a:lnTo>
                    <a:pt x="361991" y="342851"/>
                  </a:lnTo>
                  <a:lnTo>
                    <a:pt x="361991" y="237468"/>
                  </a:lnTo>
                  <a:lnTo>
                    <a:pt x="359227" y="222395"/>
                  </a:lnTo>
                  <a:close/>
                </a:path>
                <a:path w="389254" h="388620">
                  <a:moveTo>
                    <a:pt x="238746" y="153339"/>
                  </a:moveTo>
                  <a:lnTo>
                    <a:pt x="196078" y="153339"/>
                  </a:lnTo>
                  <a:lnTo>
                    <a:pt x="235093" y="192284"/>
                  </a:lnTo>
                  <a:lnTo>
                    <a:pt x="196078" y="192300"/>
                  </a:lnTo>
                  <a:lnTo>
                    <a:pt x="324015" y="192300"/>
                  </a:lnTo>
                  <a:lnTo>
                    <a:pt x="326998" y="189323"/>
                  </a:lnTo>
                  <a:lnTo>
                    <a:pt x="274794" y="189323"/>
                  </a:lnTo>
                  <a:lnTo>
                    <a:pt x="238746" y="153339"/>
                  </a:lnTo>
                  <a:close/>
                </a:path>
                <a:path w="389254" h="388620">
                  <a:moveTo>
                    <a:pt x="192734" y="56781"/>
                  </a:moveTo>
                  <a:lnTo>
                    <a:pt x="159158" y="56781"/>
                  </a:lnTo>
                  <a:lnTo>
                    <a:pt x="165912" y="63523"/>
                  </a:lnTo>
                  <a:lnTo>
                    <a:pt x="165912" y="192284"/>
                  </a:lnTo>
                  <a:lnTo>
                    <a:pt x="196078" y="192284"/>
                  </a:lnTo>
                  <a:lnTo>
                    <a:pt x="196078" y="153339"/>
                  </a:lnTo>
                  <a:lnTo>
                    <a:pt x="238746" y="153339"/>
                  </a:lnTo>
                  <a:lnTo>
                    <a:pt x="199078" y="113742"/>
                  </a:lnTo>
                  <a:lnTo>
                    <a:pt x="199078" y="104224"/>
                  </a:lnTo>
                  <a:lnTo>
                    <a:pt x="238243" y="65129"/>
                  </a:lnTo>
                  <a:lnTo>
                    <a:pt x="195575" y="65129"/>
                  </a:lnTo>
                  <a:lnTo>
                    <a:pt x="192734" y="56781"/>
                  </a:lnTo>
                  <a:close/>
                </a:path>
                <a:path w="389254" h="388620">
                  <a:moveTo>
                    <a:pt x="326998" y="28643"/>
                  </a:moveTo>
                  <a:lnTo>
                    <a:pt x="284330" y="28643"/>
                  </a:lnTo>
                  <a:lnTo>
                    <a:pt x="360047" y="104224"/>
                  </a:lnTo>
                  <a:lnTo>
                    <a:pt x="360047" y="113742"/>
                  </a:lnTo>
                  <a:lnTo>
                    <a:pt x="284330" y="189323"/>
                  </a:lnTo>
                  <a:lnTo>
                    <a:pt x="326998" y="189323"/>
                  </a:lnTo>
                  <a:lnTo>
                    <a:pt x="375482" y="140927"/>
                  </a:lnTo>
                  <a:lnTo>
                    <a:pt x="385427" y="125980"/>
                  </a:lnTo>
                  <a:lnTo>
                    <a:pt x="388742" y="108983"/>
                  </a:lnTo>
                  <a:lnTo>
                    <a:pt x="385427" y="91986"/>
                  </a:lnTo>
                  <a:lnTo>
                    <a:pt x="375482" y="77039"/>
                  </a:lnTo>
                  <a:lnTo>
                    <a:pt x="326998" y="28643"/>
                  </a:lnTo>
                  <a:close/>
                </a:path>
                <a:path w="389254" h="388620">
                  <a:moveTo>
                    <a:pt x="279562" y="0"/>
                  </a:moveTo>
                  <a:lnTo>
                    <a:pt x="262534" y="3309"/>
                  </a:lnTo>
                  <a:lnTo>
                    <a:pt x="247561" y="13236"/>
                  </a:lnTo>
                  <a:lnTo>
                    <a:pt x="195575" y="65129"/>
                  </a:lnTo>
                  <a:lnTo>
                    <a:pt x="238243" y="65129"/>
                  </a:lnTo>
                  <a:lnTo>
                    <a:pt x="274794" y="28643"/>
                  </a:lnTo>
                  <a:lnTo>
                    <a:pt x="326998" y="28643"/>
                  </a:lnTo>
                  <a:lnTo>
                    <a:pt x="311563" y="13236"/>
                  </a:lnTo>
                  <a:lnTo>
                    <a:pt x="296590" y="3309"/>
                  </a:lnTo>
                  <a:lnTo>
                    <a:pt x="2795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04888" y="4259579"/>
              <a:ext cx="205739" cy="205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7E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94</Words>
  <Application>Microsoft Office PowerPoint</Application>
  <PresentationFormat>Custom</PresentationFormat>
  <Paragraphs>37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Copilot in  Power  Platform</vt:lpstr>
      <vt:lpstr>Slide 9</vt:lpstr>
      <vt:lpstr>Microsoft 365 Copilot</vt:lpstr>
      <vt:lpstr>Microsoft 365 Copilot</vt:lpstr>
      <vt:lpstr>Slide 12</vt:lpstr>
      <vt:lpstr>Dynamics 365 Copilot</vt:lpstr>
      <vt:lpstr>One integrated developer platform</vt:lpstr>
      <vt:lpstr>Slide 15</vt:lpstr>
      <vt:lpstr>VIDEO 1</vt:lpstr>
      <vt:lpstr>Slide 17</vt:lpstr>
      <vt:lpstr>Azure OpenAI Service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Horton</dc:creator>
  <cp:lastModifiedBy>Admin</cp:lastModifiedBy>
  <cp:revision>1</cp:revision>
  <dcterms:created xsi:type="dcterms:W3CDTF">2024-01-10T12:39:04Z</dcterms:created>
  <dcterms:modified xsi:type="dcterms:W3CDTF">2024-01-10T13:07:44Z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2024-01-10T00:00:00Z</vt:filetime>
  </property>
</Properties>
</file>