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7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E807-1C88-4E34-BEE1-0817038FEA48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BC02D2-C5EE-42E4-BFCE-5C1588FB1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8288-B624-4164-B030-07FEC5C7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MCQ QUIZ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F58D-300F-4FD1-96D1-979C9DE1A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30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Submitted to:-                                                                 submitted by:-</a:t>
            </a:r>
          </a:p>
          <a:p>
            <a:r>
              <a:rPr lang="en-US" dirty="0"/>
              <a:t>Himanshu sir                                                                   1. harsh</a:t>
            </a:r>
          </a:p>
          <a:p>
            <a:r>
              <a:rPr lang="en-US" dirty="0"/>
              <a:t>						2. </a:t>
            </a:r>
            <a:r>
              <a:rPr lang="en-US" dirty="0" err="1"/>
              <a:t>dipanshu</a:t>
            </a:r>
            <a:r>
              <a:rPr lang="en-US" dirty="0"/>
              <a:t> </a:t>
            </a:r>
            <a:r>
              <a:rPr lang="en-US" dirty="0" err="1"/>
              <a:t>sajwan</a:t>
            </a:r>
            <a:endParaRPr lang="en-US" dirty="0"/>
          </a:p>
          <a:p>
            <a:r>
              <a:rPr lang="en-US" dirty="0"/>
              <a:t>					               3. Abhishek </a:t>
            </a:r>
            <a:r>
              <a:rPr lang="en-US" dirty="0" err="1"/>
              <a:t>jakhmola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7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5C97-D7E4-4201-8110-F9125B42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1296A-A103-405E-A2A0-32D62B8D0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79" y="2016125"/>
            <a:ext cx="676876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27F5-DDB5-4E7F-837E-C303AB02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1F9E9-B265-4D1F-BD11-5B39F118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33" y="2016125"/>
            <a:ext cx="591034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726D-987D-4F38-82DB-EFD42169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792E0-8EE9-4407-85F0-6A2D73B74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051" y="1943126"/>
            <a:ext cx="3516283" cy="41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8D63-182C-4EC0-B5B5-8CC9707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show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082D0-A3A2-4273-A825-BD0A68C2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315" y="2016125"/>
            <a:ext cx="8017694" cy="3449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45C609-03F9-4C5A-B367-FF512E0C5C51}"/>
              </a:ext>
            </a:extLst>
          </p:cNvPr>
          <p:cNvSpPr/>
          <p:nvPr/>
        </p:nvSpPr>
        <p:spPr>
          <a:xfrm>
            <a:off x="3150524" y="3084022"/>
            <a:ext cx="6550429" cy="344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757C-F8C6-47DE-9D82-9D5CFEAF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9358-A550-428A-B611-597C2E4F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PHP(Hypertext Preprocessor)</a:t>
            </a:r>
          </a:p>
          <a:p>
            <a:r>
              <a:rPr lang="en-US" dirty="0"/>
              <a:t>Windows OS</a:t>
            </a:r>
          </a:p>
          <a:p>
            <a:r>
              <a:rPr lang="en-US" dirty="0"/>
              <a:t>XAMP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1909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9E2F9-8FBB-4AC0-866E-C634DDB49E53}"/>
              </a:ext>
            </a:extLst>
          </p:cNvPr>
          <p:cNvSpPr/>
          <p:nvPr/>
        </p:nvSpPr>
        <p:spPr>
          <a:xfrm>
            <a:off x="3300153" y="3034145"/>
            <a:ext cx="5644342" cy="201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008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B1A-57CA-43E9-A5AA-A241FE1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1DA2-BE74-4B01-9AB0-D0B81628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online quiz system where we can organize an exam in Multiple Choice Mode.</a:t>
            </a:r>
          </a:p>
          <a:p>
            <a:r>
              <a:rPr lang="en-US" dirty="0"/>
              <a:t>You can enter the website in two modes: 1. User      2. Admin</a:t>
            </a:r>
          </a:p>
          <a:p>
            <a:r>
              <a:rPr lang="en-US" dirty="0"/>
              <a:t>The Admin has the authority to setup the questions.</a:t>
            </a:r>
          </a:p>
          <a:p>
            <a:r>
              <a:rPr lang="en-US" dirty="0"/>
              <a:t>User will enter the exam and submit their answers.</a:t>
            </a:r>
          </a:p>
          <a:p>
            <a:r>
              <a:rPr lang="en-US" dirty="0"/>
              <a:t>Based on that they will get their scores.</a:t>
            </a:r>
          </a:p>
        </p:txBody>
      </p:sp>
    </p:spTree>
    <p:extLst>
      <p:ext uri="{BB962C8B-B14F-4D97-AF65-F5344CB8AC3E}">
        <p14:creationId xmlns:p14="http://schemas.microsoft.com/office/powerpoint/2010/main" val="27146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F623-601B-4393-BE73-9B65C0E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2558-4B53-4B49-A618-373539BE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  <a:p>
            <a:r>
              <a:rPr lang="en-US" dirty="0"/>
              <a:t>Admin Login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Insert Questions</a:t>
            </a:r>
          </a:p>
          <a:p>
            <a:r>
              <a:rPr lang="en-US" dirty="0"/>
              <a:t>Remove Questions</a:t>
            </a:r>
          </a:p>
          <a:p>
            <a:r>
              <a:rPr lang="en-US" dirty="0"/>
              <a:t>Score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D885-3473-4072-9057-B0F86257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4A4E3C-84B2-4903-94C0-2A5211B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3" y="2377349"/>
            <a:ext cx="11697714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3EB-C857-4F64-B262-ED5BAC1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47566"/>
            <a:ext cx="9603275" cy="1049235"/>
          </a:xfrm>
        </p:spPr>
        <p:txBody>
          <a:bodyPr/>
          <a:lstStyle/>
          <a:p>
            <a:r>
              <a:rPr lang="en-US" dirty="0"/>
              <a:t>DFD LEVEL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8651-E746-4B41-8457-2095C1C4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1" y="989215"/>
            <a:ext cx="9886980" cy="55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312E-4527-408C-8D5C-B63E6470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64192"/>
            <a:ext cx="9603275" cy="1049235"/>
          </a:xfrm>
        </p:spPr>
        <p:txBody>
          <a:bodyPr/>
          <a:lstStyle/>
          <a:p>
            <a:r>
              <a:rPr lang="en-US" dirty="0"/>
              <a:t>DFD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C6A7-DD28-4BAC-AE18-A9D13BB4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B006-0C69-4B3D-A73A-18FCEC56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67" y="1130532"/>
            <a:ext cx="9911543" cy="48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FB2D-75E9-46C3-8471-A9BFCEAB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E91EA-CB02-4B78-9E06-19D30332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444" y="1936865"/>
            <a:ext cx="7061820" cy="35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C80-1042-4A97-B8FF-DC208692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403AE-CC55-43A1-BFB4-8CD7A577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898" y="2016125"/>
            <a:ext cx="679149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356E-6BB7-4CC9-8A3F-142883E6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A802B-AE58-45BA-BF71-ECF80E387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149" y="2016125"/>
            <a:ext cx="74020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7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122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MCQ QUIZ SYSTEM</vt:lpstr>
      <vt:lpstr>inTRODUCTION</vt:lpstr>
      <vt:lpstr>Modules</vt:lpstr>
      <vt:lpstr>DFD LEVEL 0</vt:lpstr>
      <vt:lpstr>DFD LEVEL 1</vt:lpstr>
      <vt:lpstr>DFD LEVEL 2</vt:lpstr>
      <vt:lpstr>HOME PAGE</vt:lpstr>
      <vt:lpstr>SIGNUP PAGE</vt:lpstr>
      <vt:lpstr>LOGIN PAGE</vt:lpstr>
      <vt:lpstr>ABOUT US</vt:lpstr>
      <vt:lpstr>ADD QUESTION</vt:lpstr>
      <vt:lpstr>MCQ page</vt:lpstr>
      <vt:lpstr>Result show</vt:lpstr>
      <vt:lpstr>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 QUIZ SYSTEM</dc:title>
  <dc:creator>Harsh Shahi</dc:creator>
  <cp:lastModifiedBy>Harsh Shahi</cp:lastModifiedBy>
  <cp:revision>5</cp:revision>
  <dcterms:created xsi:type="dcterms:W3CDTF">2019-04-13T05:36:38Z</dcterms:created>
  <dcterms:modified xsi:type="dcterms:W3CDTF">2019-04-13T08:01:23Z</dcterms:modified>
</cp:coreProperties>
</file>