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Sakthivel's 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B.Sc Computer Science</a:t>
            </a:r>
          </a:p>
          <a:p>
            <a:r>
              <a:t>Merit Haji Ismail Sahib Arts &amp; Science College</a:t>
            </a:r>
          </a:p>
          <a:p>
            <a:r>
              <a:t>Thiruvalluvar University, Vellore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https://github.com/dsakthivel126324-del/TNSDC-FWD-DigitalPortfolio.git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83D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Lack of a professional online presence for students.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Difficulty in showcasing skills &amp; projects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495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Development of a Digital Portfolio Website.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Showcasing Skills, Projects, Achievements, and Contact Details.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Includes smooth animations, stylish fonts, and responsive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B68E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• Recruiters &amp; Employers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College Faculty &amp; Evaluators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Peers &amp; Professional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7158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• Frontend: HTML, CSS, JavaScript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Languages: Python, C++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Version Control: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• Home Section → Stylish Name &amp; Welcome Note with Photo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About Section → Education, Roll No, Naan Mudhalvan ID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Skills Section → Python, C++, HTML, Data Structures, Problem Solving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Projects Section → GitHub Repository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Contact Section → Responsive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3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• Responsive website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Smooth animations &amp; transitions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Stylish colorful fonts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• Interactive contact 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CB3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Screenshots of website pages: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Home, About, Skills, Projects, Contact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Digital Portfolio enhances visibility.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Acts as an online resume + project showcase.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Helps in career opportunities &amp; academic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