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84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6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5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096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88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91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3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9869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454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89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7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10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35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9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6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55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71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2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CCCF3-8535-4870-AAA7-D48394BA58C9}" type="datetimeFigureOut">
              <a:rPr lang="es-CL" smtClean="0"/>
              <a:t>05-08-2015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E50B-6976-4CC1-B1EB-7899C94AC1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10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1521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79" y="0"/>
            <a:ext cx="359152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39" y="0"/>
            <a:ext cx="3591521" cy="6858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49383" y="633845"/>
            <a:ext cx="3106882" cy="5403273"/>
          </a:xfrm>
          <a:prstGeom prst="rect">
            <a:avLst/>
          </a:prstGeom>
          <a:solidFill>
            <a:srgbClr val="33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 rot="21088758">
            <a:off x="385291" y="1176912"/>
            <a:ext cx="3022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</a:rPr>
              <a:t>Match &amp; </a:t>
            </a:r>
            <a:r>
              <a:rPr lang="es-CL" sz="3000" b="1" dirty="0" err="1" smtClean="0">
                <a:solidFill>
                  <a:srgbClr val="002060"/>
                </a:solidFill>
              </a:rPr>
              <a:t>Learn</a:t>
            </a:r>
            <a:endParaRPr lang="es-CL" sz="30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24354" y="5775508"/>
            <a:ext cx="294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err="1" smtClean="0">
                <a:solidFill>
                  <a:srgbClr val="002060"/>
                </a:solidFill>
              </a:rPr>
              <a:t>powered</a:t>
            </a:r>
            <a:r>
              <a:rPr lang="es-CL" sz="1100" dirty="0" smtClean="0">
                <a:solidFill>
                  <a:srgbClr val="002060"/>
                </a:solidFill>
              </a:rPr>
              <a:t> </a:t>
            </a:r>
            <a:r>
              <a:rPr lang="es-CL" sz="1100" dirty="0" err="1" smtClean="0">
                <a:solidFill>
                  <a:srgbClr val="002060"/>
                </a:solidFill>
              </a:rPr>
              <a:t>by</a:t>
            </a:r>
            <a:r>
              <a:rPr lang="es-CL" sz="1100" dirty="0" smtClean="0">
                <a:solidFill>
                  <a:srgbClr val="002060"/>
                </a:solidFill>
              </a:rPr>
              <a:t> </a:t>
            </a:r>
            <a:r>
              <a:rPr lang="es-CL" sz="1100" b="1" dirty="0" err="1" smtClean="0">
                <a:solidFill>
                  <a:srgbClr val="002060"/>
                </a:solidFill>
              </a:rPr>
              <a:t>The</a:t>
            </a:r>
            <a:r>
              <a:rPr lang="es-CL" sz="1100" b="1" dirty="0" smtClean="0">
                <a:solidFill>
                  <a:srgbClr val="002060"/>
                </a:solidFill>
              </a:rPr>
              <a:t> Android </a:t>
            </a:r>
            <a:r>
              <a:rPr lang="es-CL" sz="1100" b="1" dirty="0" err="1" smtClean="0">
                <a:solidFill>
                  <a:srgbClr val="002060"/>
                </a:solidFill>
              </a:rPr>
              <a:t>Guys</a:t>
            </a:r>
            <a:endParaRPr lang="es-CL" sz="1100" b="1" dirty="0">
              <a:solidFill>
                <a:srgbClr val="00206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914401" y="2694707"/>
            <a:ext cx="1776846" cy="734293"/>
          </a:xfrm>
          <a:prstGeom prst="ellipse">
            <a:avLst/>
          </a:prstGeom>
          <a:solidFill>
            <a:srgbClr val="003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Jugar</a:t>
            </a:r>
            <a:endParaRPr lang="es-CL" sz="2000" dirty="0"/>
          </a:p>
        </p:txBody>
      </p:sp>
      <p:sp>
        <p:nvSpPr>
          <p:cNvPr id="16" name="Elipse 15"/>
          <p:cNvSpPr/>
          <p:nvPr/>
        </p:nvSpPr>
        <p:spPr>
          <a:xfrm>
            <a:off x="907337" y="3867960"/>
            <a:ext cx="1776846" cy="734293"/>
          </a:xfrm>
          <a:prstGeom prst="ellipse">
            <a:avLst/>
          </a:prstGeom>
          <a:solidFill>
            <a:srgbClr val="0033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16172" y="4002089"/>
            <a:ext cx="179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Instrucciones</a:t>
            </a:r>
            <a:endParaRPr lang="es-CL" sz="2000" dirty="0"/>
          </a:p>
        </p:txBody>
      </p:sp>
      <p:sp>
        <p:nvSpPr>
          <p:cNvPr id="18" name="Rectángulo 17"/>
          <p:cNvSpPr/>
          <p:nvPr/>
        </p:nvSpPr>
        <p:spPr>
          <a:xfrm>
            <a:off x="4547757" y="630380"/>
            <a:ext cx="3106882" cy="5403273"/>
          </a:xfrm>
          <a:prstGeom prst="rect">
            <a:avLst/>
          </a:prstGeom>
          <a:solidFill>
            <a:srgbClr val="33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 18"/>
          <p:cNvSpPr/>
          <p:nvPr/>
        </p:nvSpPr>
        <p:spPr>
          <a:xfrm>
            <a:off x="8849589" y="630380"/>
            <a:ext cx="3106882" cy="5403273"/>
          </a:xfrm>
          <a:prstGeom prst="rect">
            <a:avLst/>
          </a:prstGeom>
          <a:solidFill>
            <a:srgbClr val="33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25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rcresearch.com/blogs/merrill/wp-content/uploads/2015/05/Thumbs-up-thumbs-dow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6" y="281189"/>
            <a:ext cx="5448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21" y="1810783"/>
            <a:ext cx="838095" cy="1828571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10752846" y="3571740"/>
            <a:ext cx="140677" cy="135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10893523" y="3333482"/>
            <a:ext cx="279302" cy="373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30" y="1809815"/>
            <a:ext cx="838539" cy="1829539"/>
          </a:xfrm>
          <a:prstGeom prst="rect">
            <a:avLst/>
          </a:prstGeom>
        </p:spPr>
      </p:pic>
      <p:cxnSp>
        <p:nvCxnSpPr>
          <p:cNvPr id="21" name="Conector recto 20"/>
          <p:cNvCxnSpPr/>
          <p:nvPr/>
        </p:nvCxnSpPr>
        <p:spPr>
          <a:xfrm rot="-480000" flipH="1">
            <a:off x="9449030" y="2410259"/>
            <a:ext cx="485775" cy="62865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35" y="3820464"/>
            <a:ext cx="2487030" cy="1152991"/>
          </a:xfrm>
          <a:prstGeom prst="rect">
            <a:avLst/>
          </a:prstGeom>
        </p:spPr>
      </p:pic>
      <p:cxnSp>
        <p:nvCxnSpPr>
          <p:cNvPr id="26" name="Conector recto 25"/>
          <p:cNvCxnSpPr/>
          <p:nvPr/>
        </p:nvCxnSpPr>
        <p:spPr>
          <a:xfrm rot="-480000" flipH="1">
            <a:off x="10839680" y="2438834"/>
            <a:ext cx="485775" cy="62865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 flipV="1">
            <a:off x="10629900" y="2895600"/>
            <a:ext cx="254098" cy="202629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 flipV="1">
            <a:off x="9239262" y="2860961"/>
            <a:ext cx="252400" cy="20869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8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10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SALAZAR</dc:creator>
  <cp:lastModifiedBy>Diego Salazar Lazo</cp:lastModifiedBy>
  <cp:revision>10</cp:revision>
  <dcterms:created xsi:type="dcterms:W3CDTF">2015-07-31T18:54:00Z</dcterms:created>
  <dcterms:modified xsi:type="dcterms:W3CDTF">2015-08-05T23:41:02Z</dcterms:modified>
</cp:coreProperties>
</file>