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3" r:id="rId5"/>
    <p:sldId id="262" r:id="rId6"/>
    <p:sldId id="266" r:id="rId7"/>
    <p:sldId id="257" r:id="rId8"/>
    <p:sldId id="258" r:id="rId9"/>
    <p:sldId id="268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A3"/>
    <a:srgbClr val="EAC1FF"/>
    <a:srgbClr val="FF5B5B"/>
    <a:srgbClr val="81B4FF"/>
    <a:srgbClr val="C6FF53"/>
    <a:srgbClr val="FFFFBD"/>
    <a:srgbClr val="81FFCC"/>
    <a:srgbClr val="6DFFAF"/>
    <a:srgbClr val="FF57FF"/>
    <a:srgbClr val="FFC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6" autoAdjust="0"/>
    <p:restoredTop sz="94660"/>
  </p:normalViewPr>
  <p:slideViewPr>
    <p:cSldViewPr snapToGrid="0">
      <p:cViewPr varScale="1">
        <p:scale>
          <a:sx n="74" d="100"/>
          <a:sy n="74" d="100"/>
        </p:scale>
        <p:origin x="2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3761">
            <a:off x="5545274" y="-746395"/>
            <a:ext cx="7762874" cy="77628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D342-2962-4134-9A71-A11DF409FCD7}" type="datetimeFigureOut">
              <a:rPr lang="es-CL" smtClean="0"/>
              <a:t>29-05-2015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DF17-53D7-4574-BA17-BC0566FDB1C6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ángulo 8"/>
          <p:cNvSpPr/>
          <p:nvPr userDrawn="1"/>
        </p:nvSpPr>
        <p:spPr>
          <a:xfrm>
            <a:off x="0" y="0"/>
            <a:ext cx="217714" cy="6858000"/>
          </a:xfrm>
          <a:prstGeom prst="rect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Rectángulo 9"/>
          <p:cNvSpPr/>
          <p:nvPr userDrawn="1"/>
        </p:nvSpPr>
        <p:spPr>
          <a:xfrm>
            <a:off x="217714" y="0"/>
            <a:ext cx="156028" cy="6858000"/>
          </a:xfrm>
          <a:prstGeom prst="rect">
            <a:avLst/>
          </a:prstGeom>
          <a:solidFill>
            <a:srgbClr val="FF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3240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D342-2962-4134-9A71-A11DF409FCD7}" type="datetimeFigureOut">
              <a:rPr lang="es-CL" smtClean="0"/>
              <a:t>29-05-2015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DF17-53D7-4574-BA17-BC0566FDB1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157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D342-2962-4134-9A71-A11DF409FCD7}" type="datetimeFigureOut">
              <a:rPr lang="es-CL" smtClean="0"/>
              <a:t>29-05-2015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DF17-53D7-4574-BA17-BC0566FDB1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157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D342-2962-4134-9A71-A11DF409FCD7}" type="datetimeFigureOut">
              <a:rPr lang="es-CL" smtClean="0"/>
              <a:t>29-05-2015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DF17-53D7-4574-BA17-BC0566FDB1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2101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D342-2962-4134-9A71-A11DF409FCD7}" type="datetimeFigureOut">
              <a:rPr lang="es-CL" smtClean="0"/>
              <a:t>29-05-2015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DF17-53D7-4574-BA17-BC0566FDB1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2616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D342-2962-4134-9A71-A11DF409FCD7}" type="datetimeFigureOut">
              <a:rPr lang="es-CL" smtClean="0"/>
              <a:t>29-05-2015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DF17-53D7-4574-BA17-BC0566FDB1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5818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D342-2962-4134-9A71-A11DF409FCD7}" type="datetimeFigureOut">
              <a:rPr lang="es-CL" smtClean="0"/>
              <a:t>29-05-2015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DF17-53D7-4574-BA17-BC0566FDB1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355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D342-2962-4134-9A71-A11DF409FCD7}" type="datetimeFigureOut">
              <a:rPr lang="es-CL" smtClean="0"/>
              <a:t>29-05-2015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DF17-53D7-4574-BA17-BC0566FDB1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860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90" y="0"/>
            <a:ext cx="4730620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890" y="0"/>
            <a:ext cx="4730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8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D342-2962-4134-9A71-A11DF409FCD7}" type="datetimeFigureOut">
              <a:rPr lang="es-CL" smtClean="0"/>
              <a:t>29-05-2015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DF17-53D7-4574-BA17-BC0566FDB1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462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D342-2962-4134-9A71-A11DF409FCD7}" type="datetimeFigureOut">
              <a:rPr lang="es-CL" smtClean="0"/>
              <a:t>29-05-2015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DF17-53D7-4574-BA17-BC0566FDB1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96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BD342-2962-4134-9A71-A11DF409FCD7}" type="datetimeFigureOut">
              <a:rPr lang="es-CL" smtClean="0"/>
              <a:t>29-05-2015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DF17-53D7-4574-BA17-BC0566FDB1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464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Helvetica LT Std Light" panose="020B04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 LT Std Light" panose="020B04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LT Std Light" panose="020B04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 LT Std Light" panose="020B04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LT Std Light" panose="020B04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LT Std Light" panose="020B04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36749" y="772732"/>
            <a:ext cx="10118501" cy="3395977"/>
          </a:xfrm>
        </p:spPr>
        <p:txBody>
          <a:bodyPr>
            <a:normAutofit/>
          </a:bodyPr>
          <a:lstStyle/>
          <a:p>
            <a:r>
              <a:rPr lang="es-CL" sz="8000" b="1" dirty="0" smtClean="0">
                <a:solidFill>
                  <a:schemeClr val="accent1">
                    <a:lumMod val="75000"/>
                  </a:schemeClr>
                </a:solidFill>
              </a:rPr>
              <a:t>Match &amp; </a:t>
            </a:r>
            <a:r>
              <a:rPr lang="es-CL" sz="8000" b="1" dirty="0" err="1" smtClean="0">
                <a:solidFill>
                  <a:schemeClr val="accent1">
                    <a:lumMod val="75000"/>
                  </a:schemeClr>
                </a:solidFill>
              </a:rPr>
              <a:t>Learn</a:t>
            </a:r>
            <a:r>
              <a:rPr lang="es-CL" sz="80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s-CL" sz="80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CL" sz="3000" dirty="0" smtClean="0"/>
              <a:t/>
            </a:r>
            <a:br>
              <a:rPr lang="es-CL" sz="3000" dirty="0" smtClean="0"/>
            </a:br>
            <a:r>
              <a:rPr lang="es-CL" b="1" i="1" dirty="0" smtClean="0">
                <a:solidFill>
                  <a:schemeClr val="accent6">
                    <a:lumMod val="75000"/>
                  </a:schemeClr>
                </a:solidFill>
              </a:rPr>
              <a:t>				   </a:t>
            </a:r>
            <a:r>
              <a:rPr lang="es-CL" b="1" i="1" dirty="0" err="1" smtClean="0">
                <a:solidFill>
                  <a:schemeClr val="accent6">
                    <a:lumMod val="75000"/>
                  </a:schemeClr>
                </a:solidFill>
              </a:rPr>
              <a:t>by</a:t>
            </a:r>
            <a:r>
              <a:rPr lang="es-CL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L" b="1" i="1" dirty="0" smtClean="0">
                <a:solidFill>
                  <a:schemeClr val="accent6">
                    <a:lumMod val="75000"/>
                  </a:schemeClr>
                </a:solidFill>
              </a:rPr>
              <a:t>Android </a:t>
            </a:r>
            <a:r>
              <a:rPr lang="es-CL" b="1" i="1" dirty="0" err="1" smtClean="0">
                <a:solidFill>
                  <a:schemeClr val="accent6">
                    <a:lumMod val="75000"/>
                  </a:schemeClr>
                </a:solidFill>
              </a:rPr>
              <a:t>Guys</a:t>
            </a:r>
            <a:endParaRPr lang="es-CL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049221"/>
            <a:ext cx="9144000" cy="1655762"/>
          </a:xfrm>
        </p:spPr>
        <p:txBody>
          <a:bodyPr/>
          <a:lstStyle/>
          <a:p>
            <a:r>
              <a:rPr lang="es-CL" dirty="0" smtClean="0"/>
              <a:t>Presentación </a:t>
            </a:r>
            <a:r>
              <a:rPr lang="es-CL" dirty="0" err="1" smtClean="0"/>
              <a:t>mockups</a:t>
            </a:r>
            <a:r>
              <a:rPr lang="es-CL" dirty="0" smtClean="0"/>
              <a:t> de propuestas de mini juegos</a:t>
            </a:r>
            <a:endParaRPr lang="es-CL" dirty="0"/>
          </a:p>
        </p:txBody>
      </p:sp>
      <p:sp>
        <p:nvSpPr>
          <p:cNvPr id="4" name="CuadroTexto 3"/>
          <p:cNvSpPr txBox="1"/>
          <p:nvPr/>
        </p:nvSpPr>
        <p:spPr>
          <a:xfrm>
            <a:off x="9915009" y="6335651"/>
            <a:ext cx="248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EI3001 – Otoño 2015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1074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036749" y="-144381"/>
            <a:ext cx="10118501" cy="10886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solidFill>
                  <a:schemeClr val="tx1"/>
                </a:solidFill>
                <a:latin typeface="Helvetica LT Std Light" panose="020B0403020202020204" pitchFamily="34" charset="0"/>
                <a:ea typeface="+mj-ea"/>
                <a:cs typeface="+mj-cs"/>
              </a:defRPr>
            </a:lvl1pPr>
          </a:lstStyle>
          <a:p>
            <a:r>
              <a:rPr lang="es-CL" b="1" i="1" dirty="0" err="1" smtClean="0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es-CL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L" b="1" i="1" dirty="0" err="1" smtClean="0">
                <a:solidFill>
                  <a:schemeClr val="accent6">
                    <a:lumMod val="75000"/>
                  </a:schemeClr>
                </a:solidFill>
              </a:rPr>
              <a:t>Layout</a:t>
            </a:r>
            <a:endParaRPr lang="es-CL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176" y="926741"/>
            <a:ext cx="3293646" cy="605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036749" y="-240637"/>
            <a:ext cx="10118501" cy="10886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solidFill>
                  <a:schemeClr val="tx1"/>
                </a:solidFill>
                <a:latin typeface="Helvetica LT Std Light" panose="020B0403020202020204" pitchFamily="34" charset="0"/>
                <a:ea typeface="+mj-ea"/>
                <a:cs typeface="+mj-cs"/>
              </a:defRPr>
            </a:lvl1pPr>
          </a:lstStyle>
          <a:p>
            <a:r>
              <a:rPr lang="es-CL" b="1" i="1" dirty="0" smtClean="0">
                <a:solidFill>
                  <a:schemeClr val="accent6">
                    <a:lumMod val="75000"/>
                  </a:schemeClr>
                </a:solidFill>
              </a:rPr>
              <a:t>Configuraciones</a:t>
            </a:r>
            <a:endParaRPr lang="es-CL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583" y="800336"/>
            <a:ext cx="3124831" cy="606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1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036749" y="-276727"/>
            <a:ext cx="10118501" cy="10886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solidFill>
                  <a:schemeClr val="tx1"/>
                </a:solidFill>
                <a:latin typeface="Helvetica LT Std Light" panose="020B0403020202020204" pitchFamily="34" charset="0"/>
                <a:ea typeface="+mj-ea"/>
                <a:cs typeface="+mj-cs"/>
              </a:defRPr>
            </a:lvl1pPr>
          </a:lstStyle>
          <a:p>
            <a:r>
              <a:rPr lang="es-CL" b="1" i="1" dirty="0" smtClean="0">
                <a:solidFill>
                  <a:schemeClr val="accent6">
                    <a:lumMod val="75000"/>
                  </a:schemeClr>
                </a:solidFill>
              </a:rPr>
              <a:t>Ranking</a:t>
            </a:r>
            <a:endParaRPr lang="es-CL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929" y="762000"/>
            <a:ext cx="312214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5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036749" y="-288759"/>
            <a:ext cx="10118501" cy="10886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solidFill>
                  <a:schemeClr val="tx1"/>
                </a:solidFill>
                <a:latin typeface="Helvetica LT Std Light" panose="020B0403020202020204" pitchFamily="34" charset="0"/>
                <a:ea typeface="+mj-ea"/>
                <a:cs typeface="+mj-cs"/>
              </a:defRPr>
            </a:lvl1pPr>
          </a:lstStyle>
          <a:p>
            <a:r>
              <a:rPr lang="es-CL" b="1" i="1" dirty="0" smtClean="0">
                <a:solidFill>
                  <a:schemeClr val="accent6">
                    <a:lumMod val="75000"/>
                  </a:schemeClr>
                </a:solidFill>
              </a:rPr>
              <a:t>Instrucciones</a:t>
            </a:r>
            <a:endParaRPr lang="es-CL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021" y="567024"/>
            <a:ext cx="3227955" cy="630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2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36749" y="772732"/>
            <a:ext cx="10118501" cy="3395977"/>
          </a:xfrm>
        </p:spPr>
        <p:txBody>
          <a:bodyPr>
            <a:normAutofit fontScale="90000"/>
          </a:bodyPr>
          <a:lstStyle/>
          <a:p>
            <a:r>
              <a:rPr lang="es-CL" sz="8000" b="1" dirty="0" smtClean="0">
                <a:solidFill>
                  <a:schemeClr val="accent1">
                    <a:lumMod val="75000"/>
                  </a:schemeClr>
                </a:solidFill>
              </a:rPr>
              <a:t>Match &amp; </a:t>
            </a:r>
            <a:r>
              <a:rPr lang="es-CL" sz="8000" b="1" dirty="0" err="1" smtClean="0">
                <a:solidFill>
                  <a:schemeClr val="accent1">
                    <a:lumMod val="75000"/>
                  </a:schemeClr>
                </a:solidFill>
              </a:rPr>
              <a:t>Learn</a:t>
            </a:r>
            <a:r>
              <a:rPr lang="es-CL" sz="80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s-CL" sz="80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CL" sz="80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s-CL" sz="80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CL" sz="3000" dirty="0" smtClean="0"/>
              <a:t/>
            </a:r>
            <a:br>
              <a:rPr lang="es-CL" sz="3000" dirty="0" smtClean="0"/>
            </a:br>
            <a:r>
              <a:rPr lang="es-CL" b="1" i="1" dirty="0" err="1" smtClean="0">
                <a:solidFill>
                  <a:schemeClr val="accent6">
                    <a:lumMod val="75000"/>
                  </a:schemeClr>
                </a:solidFill>
              </a:rPr>
              <a:t>Minijuegos</a:t>
            </a:r>
            <a:r>
              <a:rPr lang="es-CL" b="1" i="1" dirty="0" smtClean="0">
                <a:solidFill>
                  <a:schemeClr val="accent6">
                    <a:lumMod val="75000"/>
                  </a:schemeClr>
                </a:solidFill>
              </a:rPr>
              <a:t> de tarjetas</a:t>
            </a:r>
            <a:endParaRPr lang="es-CL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35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 rot="7058355">
            <a:off x="2253803" y="2498502"/>
            <a:ext cx="862884" cy="862884"/>
          </a:xfrm>
          <a:prstGeom prst="ellipse">
            <a:avLst/>
          </a:prstGeom>
          <a:solidFill>
            <a:srgbClr val="C6FF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800" dirty="0" smtClean="0">
                <a:latin typeface="Helvetica LT Std Light" panose="020B0403020202020204" pitchFamily="34" charset="0"/>
              </a:rPr>
              <a:t>Santiago</a:t>
            </a:r>
            <a:endParaRPr lang="es-CL" sz="800" dirty="0">
              <a:latin typeface="Helvetica LT Std Light" panose="020B0403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 rot="20008161">
            <a:off x="3657600" y="2891306"/>
            <a:ext cx="888641" cy="888641"/>
          </a:xfrm>
          <a:prstGeom prst="ellipse">
            <a:avLst/>
          </a:prstGeom>
          <a:solidFill>
            <a:srgbClr val="81B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800" dirty="0" smtClean="0">
                <a:latin typeface="Helvetica LT Std Light" panose="020B0403020202020204" pitchFamily="34" charset="0"/>
              </a:rPr>
              <a:t>Argentina</a:t>
            </a:r>
            <a:endParaRPr lang="es-CL" sz="800" dirty="0">
              <a:latin typeface="Helvetica LT Std Light" panose="020B0403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 rot="465623">
            <a:off x="3423634" y="3872249"/>
            <a:ext cx="594574" cy="594574"/>
          </a:xfrm>
          <a:prstGeom prst="ellipse">
            <a:avLst/>
          </a:prstGeom>
          <a:solidFill>
            <a:srgbClr val="FF5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 smtClean="0">
                <a:latin typeface="Helvetica LT Std Light" panose="020B0403020202020204" pitchFamily="34" charset="0"/>
              </a:rPr>
              <a:t>La Paz</a:t>
            </a:r>
            <a:endParaRPr lang="es-CL" sz="1100" dirty="0">
              <a:latin typeface="Helvetica LT Std Light" panose="020B0403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 rot="5183300">
            <a:off x="1776211" y="3901226"/>
            <a:ext cx="955183" cy="955183"/>
          </a:xfrm>
          <a:prstGeom prst="ellipse">
            <a:avLst/>
          </a:prstGeom>
          <a:solidFill>
            <a:srgbClr val="FF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latin typeface="Helvetica LT Std Light" panose="020B0403020202020204" pitchFamily="34" charset="0"/>
              </a:rPr>
              <a:t>Bolivia</a:t>
            </a:r>
            <a:endParaRPr lang="es-CL" sz="1200" dirty="0">
              <a:latin typeface="Helvetica LT Std Light" panose="020B040302020202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 rot="13076758">
            <a:off x="3386213" y="4768085"/>
            <a:ext cx="1045334" cy="1045334"/>
          </a:xfrm>
          <a:prstGeom prst="ellipse">
            <a:avLst/>
          </a:prstGeom>
          <a:solidFill>
            <a:srgbClr val="6DF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latin typeface="Helvetica LT Std Light" panose="020B0403020202020204" pitchFamily="34" charset="0"/>
              </a:rPr>
              <a:t>Buenos Aires</a:t>
            </a:r>
            <a:endParaRPr lang="es-CL" sz="1200" dirty="0">
              <a:latin typeface="Helvetica LT Std Light" panose="020B0403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 rot="20340326">
            <a:off x="2835497" y="1098998"/>
            <a:ext cx="1244957" cy="1244957"/>
          </a:xfrm>
          <a:prstGeom prst="ellipse">
            <a:avLst/>
          </a:prstGeom>
          <a:solidFill>
            <a:srgbClr val="FFC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latin typeface="Helvetica LT Std Light" panose="020B0403020202020204" pitchFamily="34" charset="0"/>
              </a:rPr>
              <a:t>Chile</a:t>
            </a:r>
            <a:endParaRPr lang="es-CL" dirty="0">
              <a:latin typeface="Helvetica LT Std Light" panose="020B0403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387772" y="1127284"/>
            <a:ext cx="943426" cy="928917"/>
          </a:xfrm>
          <a:prstGeom prst="rect">
            <a:avLst/>
          </a:prstGeom>
          <a:solidFill>
            <a:srgbClr val="81B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 10"/>
          <p:cNvSpPr/>
          <p:nvPr/>
        </p:nvSpPr>
        <p:spPr>
          <a:xfrm>
            <a:off x="8367487" y="1127282"/>
            <a:ext cx="943426" cy="928917"/>
          </a:xfrm>
          <a:prstGeom prst="rect">
            <a:avLst/>
          </a:prstGeom>
          <a:solidFill>
            <a:srgbClr val="6DF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11"/>
          <p:cNvSpPr/>
          <p:nvPr/>
        </p:nvSpPr>
        <p:spPr>
          <a:xfrm>
            <a:off x="9347202" y="1127283"/>
            <a:ext cx="943426" cy="928917"/>
          </a:xfrm>
          <a:prstGeom prst="rect">
            <a:avLst/>
          </a:prstGeom>
          <a:solidFill>
            <a:srgbClr val="FF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12"/>
          <p:cNvSpPr/>
          <p:nvPr/>
        </p:nvSpPr>
        <p:spPr>
          <a:xfrm>
            <a:off x="7387772" y="2107625"/>
            <a:ext cx="943426" cy="928917"/>
          </a:xfrm>
          <a:prstGeom prst="rect">
            <a:avLst/>
          </a:prstGeom>
          <a:solidFill>
            <a:srgbClr val="FF9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ectángulo 13"/>
          <p:cNvSpPr/>
          <p:nvPr/>
        </p:nvSpPr>
        <p:spPr>
          <a:xfrm>
            <a:off x="8367487" y="2107623"/>
            <a:ext cx="943426" cy="928917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smtClean="0">
                <a:latin typeface="Helvetica LT Std Light" panose="020B0403020202020204" pitchFamily="34" charset="0"/>
              </a:rPr>
              <a:t>Chile</a:t>
            </a:r>
            <a:endParaRPr lang="es-CL" sz="1400" dirty="0">
              <a:latin typeface="Helvetica LT Std Light" panose="020B0403020202020204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9347202" y="2107624"/>
            <a:ext cx="943426" cy="928917"/>
          </a:xfrm>
          <a:prstGeom prst="rect">
            <a:avLst/>
          </a:prstGeom>
          <a:solidFill>
            <a:srgbClr val="FFC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ectángulo 15"/>
          <p:cNvSpPr/>
          <p:nvPr/>
        </p:nvSpPr>
        <p:spPr>
          <a:xfrm>
            <a:off x="7387772" y="3087966"/>
            <a:ext cx="943426" cy="928917"/>
          </a:xfrm>
          <a:prstGeom prst="rect">
            <a:avLst/>
          </a:prstGeom>
          <a:solidFill>
            <a:srgbClr val="C6FF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Rectángulo 16"/>
          <p:cNvSpPr/>
          <p:nvPr/>
        </p:nvSpPr>
        <p:spPr>
          <a:xfrm>
            <a:off x="8367487" y="3087964"/>
            <a:ext cx="943426" cy="928917"/>
          </a:xfrm>
          <a:prstGeom prst="rect">
            <a:avLst/>
          </a:prstGeom>
          <a:solidFill>
            <a:srgbClr val="FFFF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/>
          <p:cNvSpPr/>
          <p:nvPr/>
        </p:nvSpPr>
        <p:spPr>
          <a:xfrm>
            <a:off x="9347202" y="3087965"/>
            <a:ext cx="943426" cy="928917"/>
          </a:xfrm>
          <a:prstGeom prst="rect">
            <a:avLst/>
          </a:prstGeom>
          <a:solidFill>
            <a:srgbClr val="FF5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ctángulo 18"/>
          <p:cNvSpPr/>
          <p:nvPr/>
        </p:nvSpPr>
        <p:spPr>
          <a:xfrm>
            <a:off x="7387772" y="4059326"/>
            <a:ext cx="943426" cy="928917"/>
          </a:xfrm>
          <a:prstGeom prst="rect">
            <a:avLst/>
          </a:prstGeom>
          <a:solidFill>
            <a:srgbClr val="81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ángulo 19"/>
          <p:cNvSpPr/>
          <p:nvPr/>
        </p:nvSpPr>
        <p:spPr>
          <a:xfrm>
            <a:off x="8367487" y="4059324"/>
            <a:ext cx="943426" cy="928917"/>
          </a:xfrm>
          <a:prstGeom prst="rect">
            <a:avLst/>
          </a:prstGeom>
          <a:solidFill>
            <a:srgbClr val="EAC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Rectángulo 20"/>
          <p:cNvSpPr/>
          <p:nvPr/>
        </p:nvSpPr>
        <p:spPr>
          <a:xfrm>
            <a:off x="9347202" y="4059325"/>
            <a:ext cx="943426" cy="928917"/>
          </a:xfrm>
          <a:prstGeom prst="rect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Rectángulo 21"/>
          <p:cNvSpPr/>
          <p:nvPr/>
        </p:nvSpPr>
        <p:spPr>
          <a:xfrm>
            <a:off x="7387772" y="5030686"/>
            <a:ext cx="943426" cy="928917"/>
          </a:xfrm>
          <a:prstGeom prst="rect">
            <a:avLst/>
          </a:prstGeom>
          <a:solidFill>
            <a:srgbClr val="FF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smtClean="0">
                <a:latin typeface="Helvetica LT Std Light" panose="020B0403020202020204" pitchFamily="34" charset="0"/>
              </a:rPr>
              <a:t>Santiago</a:t>
            </a:r>
            <a:endParaRPr lang="es-CL" sz="1400" dirty="0">
              <a:latin typeface="Helvetica LT Std Light" panose="020B0403020202020204" pitchFamily="34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8367487" y="5030684"/>
            <a:ext cx="943426" cy="928917"/>
          </a:xfrm>
          <a:prstGeom prst="rect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Rectángulo 23"/>
          <p:cNvSpPr/>
          <p:nvPr/>
        </p:nvSpPr>
        <p:spPr>
          <a:xfrm>
            <a:off x="9347202" y="5030685"/>
            <a:ext cx="943426" cy="928917"/>
          </a:xfrm>
          <a:prstGeom prst="rect">
            <a:avLst/>
          </a:prstGeom>
          <a:solidFill>
            <a:srgbClr val="FFFF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CuadroTexto 24"/>
          <p:cNvSpPr txBox="1"/>
          <p:nvPr/>
        </p:nvSpPr>
        <p:spPr>
          <a:xfrm>
            <a:off x="7343016" y="693148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 smtClean="0">
                <a:latin typeface="Helvetica LT Std Light" panose="020B0403020202020204" pitchFamily="34" charset="0"/>
              </a:rPr>
              <a:t>Puntaje: 1000</a:t>
            </a:r>
            <a:endParaRPr lang="es-CL" sz="1600" dirty="0">
              <a:latin typeface="Helvetica LT Std Light" panose="020B0403020202020204" pitchFamily="34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8839200" y="693148"/>
            <a:ext cx="145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 smtClean="0">
                <a:latin typeface="Helvetica LT Std Light" panose="020B0403020202020204" pitchFamily="34" charset="0"/>
              </a:rPr>
              <a:t>Tiempo: 1:24</a:t>
            </a:r>
            <a:endParaRPr lang="es-CL" sz="1600" dirty="0">
              <a:latin typeface="Helvetica LT Std Light" panose="020B0403020202020204" pitchFamily="34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1747074" y="695083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 smtClean="0">
                <a:latin typeface="Helvetica LT Std Light" panose="020B0403020202020204" pitchFamily="34" charset="0"/>
              </a:rPr>
              <a:t>Puntaje: 1500</a:t>
            </a:r>
            <a:endParaRPr lang="es-CL" sz="1600" dirty="0">
              <a:latin typeface="Helvetica LT Std Light" panose="020B0403020202020204" pitchFamily="34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230044" y="701139"/>
            <a:ext cx="145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 smtClean="0">
                <a:latin typeface="Helvetica LT Std Light" panose="020B0403020202020204" pitchFamily="34" charset="0"/>
              </a:rPr>
              <a:t>Tiempo: 0:31</a:t>
            </a:r>
            <a:endParaRPr lang="es-CL" sz="1600" dirty="0">
              <a:latin typeface="Helvetica LT Std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96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698171" y="3664859"/>
            <a:ext cx="2989943" cy="2365828"/>
          </a:xfrm>
          <a:prstGeom prst="rect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000" dirty="0" smtClean="0">
                <a:latin typeface="Helvetica LT Std Light" panose="020B0403020202020204" pitchFamily="34" charset="0"/>
              </a:rPr>
              <a:t>Bogotá</a:t>
            </a:r>
            <a:endParaRPr lang="es-CL" sz="4000" dirty="0">
              <a:latin typeface="Helvetica LT Std Light" panose="020B0403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698170" y="1299031"/>
            <a:ext cx="2989943" cy="2365828"/>
          </a:xfrm>
          <a:prstGeom prst="rect">
            <a:avLst/>
          </a:prstGeom>
          <a:solidFill>
            <a:srgbClr val="FF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000" dirty="0" smtClean="0">
                <a:latin typeface="Helvetica LT Std Light" panose="020B0403020202020204" pitchFamily="34" charset="0"/>
              </a:rPr>
              <a:t>Colombia</a:t>
            </a:r>
            <a:endParaRPr lang="es-CL" sz="4000" dirty="0">
              <a:latin typeface="Helvetica LT Std Light" panose="020B0403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747074" y="695083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 smtClean="0">
                <a:latin typeface="Helvetica LT Std Light" panose="020B0403020202020204" pitchFamily="34" charset="0"/>
              </a:rPr>
              <a:t>Puntaje: 1500</a:t>
            </a:r>
            <a:endParaRPr lang="es-CL" sz="1600" dirty="0">
              <a:latin typeface="Helvetica LT Std Light" panose="020B0403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230044" y="701139"/>
            <a:ext cx="145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 smtClean="0">
                <a:latin typeface="Helvetica LT Std Light" panose="020B0403020202020204" pitchFamily="34" charset="0"/>
              </a:rPr>
              <a:t>Tiempo: 0:31</a:t>
            </a:r>
            <a:endParaRPr lang="es-CL" sz="1600" dirty="0">
              <a:latin typeface="Helvetica LT Std Light" panose="020B0403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356230" y="693148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 smtClean="0">
                <a:latin typeface="Helvetica LT Std Light" panose="020B0403020202020204" pitchFamily="34" charset="0"/>
              </a:rPr>
              <a:t>Puntaje: 1000</a:t>
            </a:r>
            <a:endParaRPr lang="es-CL" sz="1600" dirty="0">
              <a:latin typeface="Helvetica LT Std Light" panose="020B0403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837987" y="693148"/>
            <a:ext cx="145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 smtClean="0">
                <a:latin typeface="Helvetica LT Std Light" panose="020B0403020202020204" pitchFamily="34" charset="0"/>
              </a:rPr>
              <a:t>Tiempo: 1:24</a:t>
            </a:r>
            <a:endParaRPr lang="es-CL" sz="1600" dirty="0">
              <a:latin typeface="Helvetica LT Std Light" panose="020B0403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 rot="10800000">
            <a:off x="8794444" y="5587266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 smtClean="0">
                <a:latin typeface="Helvetica LT Std Light" panose="020B0403020202020204" pitchFamily="34" charset="0"/>
              </a:rPr>
              <a:t>Puntaje: 1000</a:t>
            </a:r>
            <a:endParaRPr lang="es-CL" sz="1600" dirty="0">
              <a:latin typeface="Helvetica LT Std Light" panose="020B0403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 rot="10800000">
            <a:off x="7343016" y="5580476"/>
            <a:ext cx="145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 smtClean="0">
                <a:latin typeface="Helvetica LT Std Light" panose="020B0403020202020204" pitchFamily="34" charset="0"/>
              </a:rPr>
              <a:t>Tiempo: 1:24</a:t>
            </a:r>
            <a:endParaRPr lang="es-CL" sz="1600" dirty="0">
              <a:latin typeface="Helvetica LT Std Light" panose="020B0403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 rot="10800000">
            <a:off x="7328502" y="1085306"/>
            <a:ext cx="2989943" cy="2136865"/>
          </a:xfrm>
          <a:prstGeom prst="rect">
            <a:avLst/>
          </a:prstGeom>
          <a:solidFill>
            <a:srgbClr val="C6FF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dirty="0" smtClean="0">
                <a:latin typeface="Helvetica LT Std Light" panose="020B0403020202020204" pitchFamily="34" charset="0"/>
              </a:rPr>
              <a:t>Colombia</a:t>
            </a:r>
          </a:p>
          <a:p>
            <a:pPr algn="ctr"/>
            <a:endParaRPr lang="es-CL" sz="2800" dirty="0">
              <a:latin typeface="Helvetica LT Std Light" panose="020B0403020202020204" pitchFamily="34" charset="0"/>
            </a:endParaRPr>
          </a:p>
          <a:p>
            <a:pPr algn="ctr"/>
            <a:r>
              <a:rPr lang="es-CL" sz="2800" dirty="0" smtClean="0">
                <a:latin typeface="Helvetica LT Std Light" panose="020B0403020202020204" pitchFamily="34" charset="0"/>
              </a:rPr>
              <a:t>Bogotá</a:t>
            </a:r>
            <a:endParaRPr lang="es-CL" sz="2800" dirty="0">
              <a:latin typeface="Helvetica LT Std Light" panose="020B040302020202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341716" y="3228961"/>
            <a:ext cx="2989943" cy="2365828"/>
          </a:xfrm>
          <a:prstGeom prst="rect">
            <a:avLst/>
          </a:prstGeom>
          <a:solidFill>
            <a:srgbClr val="81B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dirty="0" smtClean="0">
                <a:latin typeface="Helvetica LT Std Light" panose="020B0403020202020204" pitchFamily="34" charset="0"/>
              </a:rPr>
              <a:t>Colombia</a:t>
            </a:r>
          </a:p>
          <a:p>
            <a:pPr algn="ctr"/>
            <a:endParaRPr lang="es-CL" sz="2800" dirty="0">
              <a:latin typeface="Helvetica LT Std Light" panose="020B0403020202020204" pitchFamily="34" charset="0"/>
            </a:endParaRPr>
          </a:p>
          <a:p>
            <a:pPr algn="ctr"/>
            <a:r>
              <a:rPr lang="es-CL" sz="2800" dirty="0" smtClean="0">
                <a:latin typeface="Helvetica LT Std Light" panose="020B0403020202020204" pitchFamily="34" charset="0"/>
              </a:rPr>
              <a:t>Bogotá</a:t>
            </a:r>
            <a:endParaRPr lang="es-CL" sz="2800" dirty="0">
              <a:latin typeface="Helvetica LT Std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3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158" y="0"/>
            <a:ext cx="3512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1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68</Words>
  <Application>Microsoft Office PowerPoint</Application>
  <PresentationFormat>Panorámica</PresentationFormat>
  <Paragraphs>34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LT Std Light</vt:lpstr>
      <vt:lpstr>Tema de Office</vt:lpstr>
      <vt:lpstr>Match &amp; Learn         by Android Guys</vt:lpstr>
      <vt:lpstr>Presentación de PowerPoint</vt:lpstr>
      <vt:lpstr>Presentación de PowerPoint</vt:lpstr>
      <vt:lpstr>Presentación de PowerPoint</vt:lpstr>
      <vt:lpstr>Presentación de PowerPoint</vt:lpstr>
      <vt:lpstr>Match &amp; Learn   Minijuegos de tarjetas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Jony y</dc:creator>
  <cp:lastModifiedBy>Diego Salazar Lazo</cp:lastModifiedBy>
  <cp:revision>15</cp:revision>
  <dcterms:created xsi:type="dcterms:W3CDTF">2015-05-29T12:58:53Z</dcterms:created>
  <dcterms:modified xsi:type="dcterms:W3CDTF">2015-05-29T19:13:23Z</dcterms:modified>
</cp:coreProperties>
</file>