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7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5375-0E19-48E1-AC9E-C1866B2020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1902-2EFD-4FCB-8B7C-391ADF2E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jtpa.org/data-maps/data-map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NJTPA provides data on areas serviced by NJ transit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15" y="1719584"/>
            <a:ext cx="4999539" cy="513841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565564"/>
            <a:ext cx="5183188" cy="4624099"/>
          </a:xfrm>
        </p:spPr>
        <p:txBody>
          <a:bodyPr/>
          <a:lstStyle/>
          <a:p>
            <a:r>
              <a:rPr lang="en-US" dirty="0" smtClean="0"/>
              <a:t>NJTPA provides both shape files, current and forecasted population and employment statistics</a:t>
            </a:r>
          </a:p>
          <a:p>
            <a:r>
              <a:rPr lang="en-US" dirty="0" smtClean="0"/>
              <a:t>Data available here:</a:t>
            </a:r>
          </a:p>
          <a:p>
            <a:pPr lvl="1"/>
            <a:r>
              <a:rPr lang="en-US" dirty="0" smtClean="0">
                <a:hlinkClick r:id="rId3"/>
              </a:rPr>
              <a:t>https://www.njtpa.org/data-maps/data-maps</a:t>
            </a:r>
            <a:r>
              <a:rPr lang="en-US" dirty="0" smtClean="0"/>
              <a:t>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is really centered in the Southeastern region of the County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Bergen County 2015 Population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9157" y="3137845"/>
            <a:ext cx="2619048" cy="241904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Bergen County Forecasted Population Growth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9984" y="3075940"/>
            <a:ext cx="264761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3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is really centralized to a small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Bergen County 2015 Employment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4872" y="3104512"/>
            <a:ext cx="2647619" cy="24857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Bergen County Forecasted Employment Growth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97127" y="3094988"/>
            <a:ext cx="2733333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we see the east of the state is different from the West and in Bergen the are with highest employment is seen as a unique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NJ Clusters on Employment &amp; Population (Including Forecasts)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5824" y="3109274"/>
            <a:ext cx="2085714" cy="24761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Bergen Clusters on Employment &amp; Population (Including Forecasts)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44746" y="3156893"/>
            <a:ext cx="263809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Hackensack is the largest Municipality and while on a % basis sees slower growth, on an absolute basis they still see more growth than Ridgefield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5 Municipalities for 2015 Population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822" y="2997303"/>
            <a:ext cx="5560754" cy="20041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 Five Municipalities for Population Growth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1038" y="2997303"/>
            <a:ext cx="5143731" cy="25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3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Businesses Near Hackensack and Ridgefield 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Hackensack Venues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671" y="3125875"/>
            <a:ext cx="5556593" cy="8503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Ridgefield Park Venues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3119112"/>
            <a:ext cx="5844733" cy="10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Size and Economic Activity, Hackensack &amp; Ridgefield park offer good opportunities</a:t>
            </a:r>
          </a:p>
          <a:p>
            <a:r>
              <a:rPr lang="en-US" dirty="0" smtClean="0"/>
              <a:t>Due to larger amounts of existing competition in Ridgefield Park, Hackensack is the best Municipality to open a new coffee shop targeting morning commuters in Bergen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Coffee Shop</vt:lpstr>
      <vt:lpstr>NJTPA provides data on areas serviced by NJ transit</vt:lpstr>
      <vt:lpstr>Population is really centered in the Southeastern region of the County </vt:lpstr>
      <vt:lpstr>Employment is really centralized to a small area</vt:lpstr>
      <vt:lpstr>Clustering we see the east of the state is different from the West and in Bergen the are with highest employment is seen as a unique Cluster</vt:lpstr>
      <vt:lpstr>Hackensack is the largest Municipality and while on a % basis sees slower growth, on an absolute basis they still see more growth than Ridgefield</vt:lpstr>
      <vt:lpstr>Types of Businesses Near Hackensack and Ridgefield Park</vt:lpstr>
      <vt:lpstr>Conclusion</vt:lpstr>
    </vt:vector>
  </TitlesOfParts>
  <Company>Bunge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</dc:title>
  <dc:creator>Deanna Salcedo</dc:creator>
  <cp:lastModifiedBy>Deanna Salcedo</cp:lastModifiedBy>
  <cp:revision>2</cp:revision>
  <dcterms:created xsi:type="dcterms:W3CDTF">2018-11-06T12:23:58Z</dcterms:created>
  <dcterms:modified xsi:type="dcterms:W3CDTF">2018-11-06T12:27:54Z</dcterms:modified>
</cp:coreProperties>
</file>