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20T16:46:52.366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79 826,'0'-653,"-1"631,-1-1,-7-29,1 9,8 41,-1 0,1-1,-1 1,1 0,-1 0,0 0,0 0,0 0,0 0,0 0,0 0,-3-2,4 3,-1 1,1 0,0-1,-1 1,1 0,-1 0,1-1,-1 1,1 0,0 0,-1 0,1 0,-1 0,1-1,-1 1,1 0,-1 0,1 0,-1 0,1 0,-1 1,0-1,0 0,0 1,0 0,0-1,0 1,0 0,0-1,0 1,0 0,0 0,0 0,1 0,-1 0,0 1,-3 4,1 0,1 1,-1-1,1 0,0 1,0 0,1-1,0 1,0 7,0 66,2-54,1 128,-2-133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20T16:47:14.84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1,'0'8,"0"8,0 5,0 3,0 3,0-1,0 2,0-1,0-1,0 5,0 0,0 0,0-1,0-5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20T16:47:16.21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27 176,'-1'27,"2"0,0 0,2-1,0 1,10 32,-4-28,-1 0,7 62,-17-137,1 40,2 14,0 2,2 17,2 0,1 0,13 40,-19-69,0 1,0 0,0 0,0 0,1 0,-1-1,0 1,1 0,-1 0,1-1,-1 1,1 0,-1-1,1 1,-1-1,1 1,1 0,-2-1,1 0,-1 0,0 0,1-1,-1 1,0 0,1 0,-1-1,0 1,0 0,1-1,-1 1,0 0,0-1,1 1,-1 0,0-1,0 1,0 0,0-1,0 1,0-1,0 1,0 0,0-1,3-36,-8 3,-2 0,-1 0,-13-32,3 9,10 30,8 27,0 0,0 0,0 0,0 0,0 0,0 0,0 0,0-1,0 1,0 0,0 0,0 0,0 0,0 0,0 0,0-1,0 1,0 0,0 0,0 0,0 0,0 0,0 0,0 0,0-1,0 1,0 0,0 0,-1 0,1 0,0 0,0 0,0 0,0 0,0 0,0 0,0-1,0 1,-1 0,1 0,0 0,0 0,0 0,0 0,0 0,0 0,-1 0,1 0,0 0,0 0,0 0,0 0,0 0,0 0,0 0,-1 0,1 0,0 1,0-1,0 0,0 0,0 0,0 0,0 0,-1 0,1 0,-3 13,1 21,4 78,21 153,-20-347,-45-340,31 295,-4-21,11 137,1 23,0 26,4 134,-1-151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20T16:47:16.721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0,'2'1,"0"0,0-1,0 1,0 0,0 0,0 0,0 1,-1-1,1 0,0 1,-1-1,0 1,1 0,-1-1,2 4,4 2,11 12,-1-1,-1 2,-1 0,-1 1,0 1,-1 0,-2 1,0 0,-2 1,13 47,-7 14,5 150,-20 88,-2-163,8-65,-6-87,-1-12,-1-6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20T16:47:17.38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0 686,'16'-459,"-13"408,-3 31,1 0,1 0,1 0,1 1,9-30,-13 47,1 0,0 0,0 0,1 0,-1 0,0 0,1 0,-1 0,1 0,-1 1,1-1,2-1,-4 3,1-1,-1 1,1 0,-1 0,1 0,-1 0,1-1,-1 1,1 0,-1 0,1 0,-1 0,1 0,-1 0,1 0,-1 0,1 1,-1-1,1 0,-1 0,1 0,0 1,0 0,0 0,0 0,0 0,0 0,0 0,0 0,0 0,0 0,-1 1,1-1,0 0,0 2,5 15,0 0,-1 1,0-1,1 28,3 84,-7-93,12 124,69 319,-78-456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20T16:47:17.74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20T16:47:18.11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  <inkml:trace contextRef="#ctx0" brushRef="#br0" timeOffset="1">0 1,'0'0</inkml:trace>
  <inkml:trace contextRef="#ctx0" brushRef="#br0" timeOffset="2">0 1,'0'0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20T16:47:18.461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16:47:25.274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105 0 24575,'-1'55'0,"-2"-1"0,-3 1 0,-2-1 0,-17 60 0,-30 121 0,51-224 171,2-12 0,1-17-1878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16:47:32.20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360 1393 24575,'0'-362'0,"2"468"0,-4 124 0,0-219 0,0 1 0,-1-1 0,0 0 0,-9 20 0,6-17 0,1 0 0,-4 16 0,5-5 0,1 0 0,0 34 0,5-1162 0,-1 1076 0,2 0 0,1 0 0,1 0 0,1 0 0,1 1 0,2 0 0,0 1 0,14-25 0,-6 21 0,-17 28 0,0 1 0,1-1 0,-1 1 0,0-1 0,1 1 0,-1-1 0,1 1 0,-1 0 0,0-1 0,1 1 0,-1 0 0,1 0 0,-1-1 0,1 1 0,-1 0 0,1 0 0,0-1 0,-1 1 0,2 0 0,-2 0 0,1 1 0,-1-1 0,1 0 0,-1 1 0,1-1 0,-1 1 0,0-1 0,1 0 0,-1 1 0,0-1 0,1 1 0,-1-1 0,0 1 0,1-1 0,-1 1 0,0 0 0,0-1 0,0 1 0,1-1 0,-1 1 0,0-1 0,0 1 0,0 0 0,0 0 0,2 14 0,-1-1 0,0 1 0,-1 0 0,-1-1 0,-2 20 0,-19 73 0,20-97 0,-16 63 0,8-39 0,1 1 0,3 0 0,0 0 0,0 43 0,5-34 0,-9 48 0,-1 30 0,10-105 0,2-3 0,-1 0 0,-1 0 0,-1 0 0,0 0 0,0-1 0,-2 1 0,-6 19 0,-26 69 0,14-36 0,-9 48 0,11-35 0,13-51 0,1-1 0,1 1 0,2 1 0,0-1 0,3 45 0,-2-83 0,-1 0 0,-1 0 0,-7-16 0,-12-33 0,14 22 0,0 0 0,3-1 0,1 0 0,1-74 0,3 98 0,-1-1 0,-1 1 0,0-1 0,0 1 0,-2 0 0,1 0 0,-13-22 0,10 20 0,0-1 0,1 0 0,0 0 0,-5-33 0,9 37 0,1-1 0,0 1 0,1 0 0,0-1 0,1 1 0,0-1 0,1 1 0,1 0 0,0 0 0,1 0 0,0 0 0,1 1 0,10-19 0,-7 17 0,-2 1 0,0-1 0,-1 0 0,0 0 0,-1-1 0,0 0 0,2-29 0,0 12 0,14-45 0,-4 16 0,13-52 0,9-40 0,-31 119 0,-2-1 0,0-54 0,-5 74-151,1 0-1,0 1 0,1-1 0,0 1 1,1-1-1,1 1 0,0 0 1,7-16-1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16:47:44.77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179 1663 24575,'-2'-12'0,"0"1"0,-1 0 0,0 0 0,-1 0 0,0 0 0,-1 0 0,-10-17 0,6 11 0,-13-25 0,13 26 0,0 0 0,1-1 0,1 0 0,0 0 0,1-1 0,1 0 0,-4-26 0,5-38 0,-1-13 0,5 90 0,-1-7 0,-1 1 0,0 0 0,-1 0 0,0-1 0,-7-17 0,10 29 0,0-1 0,-1 1 0,1-1 0,0 1 0,0-1 0,0 1 0,0 0 0,-1-1 0,1 1 0,0 0 0,0-1 0,-1 1 0,1-1 0,0 1 0,-1 0 0,1 0 0,0-1 0,-1 1 0,1 0 0,0 0 0,-1-1 0,1 1 0,-1 0 0,1 0 0,0 0 0,-1 0 0,1-1 0,-1 1 0,-5 10 0,2 20 0,4-30 0,0 6 0,-1-1 0,1 0 0,1 1 0,-1-1 0,1 0 0,0 1 0,0-1 0,0 0 0,1 0 0,0 0 0,0 0 0,0 0 0,0-1 0,1 1 0,0-1 0,6 8 0,-5-7 0,1-1 0,0 0 0,0-1 0,0 1 0,0-1 0,1 0 0,0 0 0,-1-1 0,1 1 0,0-1 0,0-1 0,0 1 0,13 1 0,14 0 0,0-1 0,0-2 0,64-7 0,-55-3 0,-1-1 0,0-1 0,78-37 0,-119 48 0,65-29 0,-35 15 0,0 2 0,1 1 0,36-10 0,-39 14 0,0-2 0,-1-1 0,0-1 0,25-17 0,45-18 0,-47 28 0,2 2 0,78-15 0,-60 14 0,-2-3 0,126-56 0,-176 70 0,0 0 0,1 2 0,0 0 0,0 1 0,30-3 0,-12 5 0,-1 2 0,38 4 0,-66-3 0,0 0 0,0 1 0,0-1 0,0 2 0,0-1 0,-1 1 0,1 0 0,-1 0 0,0 1 0,0 0 0,0 1 0,-1-1 0,1 1 0,-1 1 0,0-1 0,-1 1 0,1 0 0,-1 0 0,0 1 0,0-1 0,-1 1 0,0 0 0,-1 0 0,1 1 0,-1-1 0,0 1 0,-1 0 0,2 9 0,23 240 0,-27-243 0,-4-9 0,3-6 0,0 0 0,0 1 0,0-1 0,0 0 0,1 1 0,-1-1 0,0 0 0,0 0 0,1 0 0,-1 1 0,1-1 0,-1 0 0,1 0 0,-1 0 0,1 0 0,-1 0 0,1 0 0,-1-2 0,-3-14 0,0-1 0,1 1 0,0-1 0,2 0 0,0 0 0,1 1 0,3-33 0,-2 47 0,0 0 0,-1 0 0,1 1 0,0-1 0,1 0 0,-1 0 0,0 1 0,1-1 0,-1 1 0,1-1 0,0 1 0,0 0 0,0-1 0,0 1 0,0 0 0,0 0 0,1 1 0,-1-1 0,1 0 0,-1 1 0,1 0 0,0-1 0,0 1 0,-1 0 0,1 0 0,4 0 0,8-2 0,-1 1 0,1 0 0,0 1 0,16 1 0,-4 0 0,-26 0 0,1 0 0,-1 0 0,0 0 0,0 0 0,0 0 0,0 0 0,1-1 0,-1 1 0,0 0 0,0 0 0,0-1 0,0 1 0,0-1 0,0 1 0,0-1 0,0 0 0,0 1 0,0-1 0,0 0 0,1-1 0,-2 2 0,0-1 0,0 0 0,1 0 0,-1 0 0,0 1 0,0-1 0,0 0 0,0 0 0,0 0 0,0 1 0,0-1 0,0 0 0,-1 0 0,1 0 0,0 1 0,0-1 0,-1 0 0,1 0 0,0 1 0,-1-1 0,0-1 0,-4-5 0,0 1 0,-1-1 0,0 1 0,-7-7 0,10 11 0,-112-120 0,110 116 0,0 1 0,-1-1 0,1 1 0,-1 0 0,0 1 0,-1-1 0,1 1 0,-1 0 0,0 1 0,1 0 0,-2 0 0,1 0 0,0 1 0,0 0 0,-1 1 0,-10-2 0,-29-4 0,10 1 0,0 2 0,-1 1 0,-55 3 0,89 1 0,0 0 0,1 1 0,-1-1 0,1 1 0,-1-1 0,1 1 0,-1 0 0,1 0 0,0 0 0,0 1 0,0-1 0,0 1 0,1 0 0,-1 0 0,1 0 0,-1 0 0,1 0 0,0 0 0,0 1 0,1-1 0,-2 5 0,-4 8 0,1-1 0,0 2 0,-4 22 0,6-11 0,1-1 0,1 1 0,3 47 0,-1 25 0,0-97 0,0 0 0,-1-1 0,1 1 0,-1 0 0,0-1 0,0 1 0,0-1 0,0 1 0,-1-1 0,-1 4 0,2-5 0,1-1 0,0 0 0,-1 1 0,1-1 0,0 0 0,-1 1 0,1-1 0,0 0 0,-1 0 0,1 1 0,0-1 0,-1 0 0,1 0 0,-1 0 0,1 0 0,-1 1 0,1-1 0,0 0 0,-1 0 0,1 0 0,-1 0 0,1 0 0,-1 0 0,0 0 0,0-1 0,0 1 0,1-1 0,-1 1 0,0-1 0,0 1 0,0-1 0,1 0 0,-1 1 0,1-1 0,-1 0 0,0 0 0,1 0 0,-1 1 0,1-1 0,-1 0 0,0-2 0,-2-7 0,-1 0 0,1 0 0,1 0 0,-1 0 0,2-1 0,-1-14 0,2-70 0,2 52 0,-1-444 0,-1 290 0,0 190 34,0 0 1,1 1-1,0-1 0,0 0 0,1 1 0,0-1 0,0 1 0,0 0 0,6-10 1,0 2-604,1 1 0,19-23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20T16:46:53.252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3 27,'1'20,"1"1,8 33,-2-18,2 17,-3-17,-1 1,1 44,-8 78,1-178,0-20,-1 0,-2 0,-13-60,6 53,1-1,3 0,-1-79,7 103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0T16:47:46.21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0 1 24575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20T16:46:54.267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46 1,'0'957,"0"-1576,0 614,1 0,-1 1,-1-1,1 0,0 0,-1 0,0 0,-1 0,1 0,-1 1,1-1,-1 1,-1-1,1 1,-1 0,0 0,1 0,-5-4,-9-4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20T16:46:55.715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0 522,'2'36,"2"0,11 49,-11-60,17 61,-11-45,7 43,-14-57,-3-15,1 0,1-1,0 1,0 0,1-1,1 0,6 14,-10-24,0 0,0-1,1 1,-1 0,0-1,0 1,1 0,-1-1,1 1,-1-1,0 1,1-1,-1 1,1-1,-1 1,1-1,0 1,-1-1,1 1,-1-1,1 0,0 0,-1 1,1-1,0 0,-1 0,1 0,0 1,0-1,-1 0,1 0,0 0,-1 0,1 0,0-1,0 1,-1 0,1 0,0 0,-1-1,1 1,0 0,-1-1,1 1,-1 0,1-1,-1 1,1-1,-1 1,1-1,-1 1,1-1,-1 1,1-1,-1 0,1 0,3-5,-1 0,1-1,-1 1,3-11,1-8,0 0,-2 0,0-1,1-34,-5-107,-2 108,-1-35,2 159,-1 10,-14 101,8-127,6-65,1 0,2-16,5-8,-2 17,1-32,-6 52,0 0,0 0,0 0,-1 0,0 0,0 1,-1-5,-3-12,4-30,2 1,2 0,12-60,4-47,-18 139,1-19,-2-44,0 68,-1 1,-1 0,0 0,0 1,-1-1,0 0,-1 1,0-1,-6-9,9 17,0 1,1-1,-1 1,0 0,0-1,0 1,-1 0,1 0,0 0,0 0,-1 0,1 0,0 0,-1 1,1-1,-3-1,3 2,0 0,0 1,-1-1,1 0,0 0,0 0,0 1,0-1,0 0,0 1,0-1,0 1,0-1,0 1,0-1,0 1,1 0,-1 0,0-1,0 1,1 0,-1 0,0 0,0 1,-9 12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20T16:46:58.87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213 1,'4'68,"2"1,21 89,-12-82,7 114,-42 396,16-527,-7 70,-5 112,17-195,1-24,-2 0,0 0,-2 1,-7 37,4-36,1 0,1 0,1 43,-1 3,3-67,0 0,0-1,-1 1,1 0,-1-1,0 1,0-1,0 0,0 1,0-1,-1 0,-1 3,3-4,-1-1,0 1,0-1,1 1,-1-1,0 1,0-1,0 1,0-1,1 0,-1 1,0-1,0 0,0 0,0 0,0 0,0 1,0-2,0 1,0 0,0 0,1 0,-1 0,0 0,0-1,0 1,0 0,0-1,0 1,1-1,-1 1,0-1,0 1,1-1,-1 0,-1 0,-9-9,1 0,-1 0,1-1,-11-17,-32-55,36 56,-16-27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20T16:47:07.80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0 321,'5'0,"5"0,5 0,5 0,3 0,7 0,-3-4,-5-6,-6-5,-2-5,-4-3,-3-2,-2-10,-3-3,-2 1,0 2,4-6,1 4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20T16:47:08.182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0,'7'8,"-1"0,0 0,-1 1,1 0,-2 0,6 13,1 3,4 5,-3 1,0 1,-2 0,10 59,16 43,-23-96,-3 1,10 67,-18-79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20T16:47:08.693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1 380,'0'-4,"0"-6,0-6,0-4,0-3,0-2,0-5,0-2,0 0,0 1,0 2,0 1,0-3,0-5,0 3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20T16:47:14.49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26 253,'4'-1,"-1"1,1 0,0 0,-1 1,1-1,-1 1,1-1,-1 1,1 0,-1 1,1-1,-1 1,0-1,0 1,0 0,0 0,0 0,0 0,0 1,-1-1,1 1,2 5,5 5,-1 0,0 1,-1 1,-1-1,0 1,-1 0,-1 1,-1 0,0-1,0 1,-2 1,0-1,-1 0,-1 21,0-37,0 1,0 0,0-1,0 1,0 0,0-1,0 1,0 0,0-1,0 1,-1-1,1 1,0 0,0-1,-1 1,1-1,0 1,-1-1,1 1,0-1,-1 1,0 0,-7-10,-4-23,-9-53,9 36,-24-64,14 60,7 20,2-2,1 1,-9-47,17 56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A53CD-0421-47B3-8D81-7F66C9C2565E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DBE95-F3B3-4B87-8264-7105B3F97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86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A53CD-0421-47B3-8D81-7F66C9C2565E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DBE95-F3B3-4B87-8264-7105B3F97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173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A53CD-0421-47B3-8D81-7F66C9C2565E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DBE95-F3B3-4B87-8264-7105B3F97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474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A53CD-0421-47B3-8D81-7F66C9C2565E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DBE95-F3B3-4B87-8264-7105B3F97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81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A53CD-0421-47B3-8D81-7F66C9C2565E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DBE95-F3B3-4B87-8264-7105B3F97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637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A53CD-0421-47B3-8D81-7F66C9C2565E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DBE95-F3B3-4B87-8264-7105B3F97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248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A53CD-0421-47B3-8D81-7F66C9C2565E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DBE95-F3B3-4B87-8264-7105B3F97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28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A53CD-0421-47B3-8D81-7F66C9C2565E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DBE95-F3B3-4B87-8264-7105B3F97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475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A53CD-0421-47B3-8D81-7F66C9C2565E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DBE95-F3B3-4B87-8264-7105B3F97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70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A53CD-0421-47B3-8D81-7F66C9C2565E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DBE95-F3B3-4B87-8264-7105B3F97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11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A53CD-0421-47B3-8D81-7F66C9C2565E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DBE95-F3B3-4B87-8264-7105B3F97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224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4FA53CD-0421-47B3-8D81-7F66C9C2565E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08DBE95-F3B3-4B87-8264-7105B3F97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07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26" Type="http://schemas.openxmlformats.org/officeDocument/2006/relationships/customXml" Target="../ink/ink3.xml"/><Relationship Id="rId39" Type="http://schemas.openxmlformats.org/officeDocument/2006/relationships/image" Target="../media/image29.png"/><Relationship Id="rId21" Type="http://schemas.openxmlformats.org/officeDocument/2006/relationships/image" Target="../media/image20.svg"/><Relationship Id="rId34" Type="http://schemas.openxmlformats.org/officeDocument/2006/relationships/customXml" Target="../ink/ink7.xml"/><Relationship Id="rId42" Type="http://schemas.openxmlformats.org/officeDocument/2006/relationships/customXml" Target="../ink/ink11.xml"/><Relationship Id="rId47" Type="http://schemas.openxmlformats.org/officeDocument/2006/relationships/image" Target="../media/image33.png"/><Relationship Id="rId50" Type="http://schemas.openxmlformats.org/officeDocument/2006/relationships/customXml" Target="../ink/ink15.xml"/><Relationship Id="rId55" Type="http://schemas.openxmlformats.org/officeDocument/2006/relationships/customXml" Target="../ink/ink18.xml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9" Type="http://schemas.openxmlformats.org/officeDocument/2006/relationships/image" Target="../media/image24.png"/><Relationship Id="rId11" Type="http://schemas.openxmlformats.org/officeDocument/2006/relationships/image" Target="../media/image10.svg"/><Relationship Id="rId24" Type="http://schemas.openxmlformats.org/officeDocument/2006/relationships/customXml" Target="../ink/ink2.xml"/><Relationship Id="rId32" Type="http://schemas.openxmlformats.org/officeDocument/2006/relationships/customXml" Target="../ink/ink6.xml"/><Relationship Id="rId37" Type="http://schemas.openxmlformats.org/officeDocument/2006/relationships/image" Target="../media/image28.png"/><Relationship Id="rId40" Type="http://schemas.openxmlformats.org/officeDocument/2006/relationships/customXml" Target="../ink/ink10.xml"/><Relationship Id="rId45" Type="http://schemas.openxmlformats.org/officeDocument/2006/relationships/image" Target="../media/image32.png"/><Relationship Id="rId53" Type="http://schemas.openxmlformats.org/officeDocument/2006/relationships/customXml" Target="../ink/ink17.xml"/><Relationship Id="rId58" Type="http://schemas.openxmlformats.org/officeDocument/2006/relationships/image" Target="../media/image38.png"/><Relationship Id="rId5" Type="http://schemas.openxmlformats.org/officeDocument/2006/relationships/image" Target="../media/image4.svg"/><Relationship Id="rId61" Type="http://schemas.openxmlformats.org/officeDocument/2006/relationships/image" Target="../media/image40.png"/><Relationship Id="rId19" Type="http://schemas.openxmlformats.org/officeDocument/2006/relationships/image" Target="../media/image18.svg"/><Relationship Id="rId14" Type="http://schemas.openxmlformats.org/officeDocument/2006/relationships/image" Target="../media/image13.png"/><Relationship Id="rId22" Type="http://schemas.openxmlformats.org/officeDocument/2006/relationships/customXml" Target="../ink/ink1.xml"/><Relationship Id="rId27" Type="http://schemas.openxmlformats.org/officeDocument/2006/relationships/image" Target="../media/image23.png"/><Relationship Id="rId30" Type="http://schemas.openxmlformats.org/officeDocument/2006/relationships/customXml" Target="../ink/ink5.xml"/><Relationship Id="rId35" Type="http://schemas.openxmlformats.org/officeDocument/2006/relationships/image" Target="../media/image27.png"/><Relationship Id="rId43" Type="http://schemas.openxmlformats.org/officeDocument/2006/relationships/image" Target="../media/image31.png"/><Relationship Id="rId48" Type="http://schemas.openxmlformats.org/officeDocument/2006/relationships/customXml" Target="../ink/ink14.xml"/><Relationship Id="rId56" Type="http://schemas.openxmlformats.org/officeDocument/2006/relationships/image" Target="../media/image37.png"/><Relationship Id="rId8" Type="http://schemas.openxmlformats.org/officeDocument/2006/relationships/image" Target="../media/image7.png"/><Relationship Id="rId51" Type="http://schemas.openxmlformats.org/officeDocument/2006/relationships/image" Target="../media/image35.png"/><Relationship Id="rId3" Type="http://schemas.openxmlformats.org/officeDocument/2006/relationships/image" Target="../media/image2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2.png"/><Relationship Id="rId33" Type="http://schemas.openxmlformats.org/officeDocument/2006/relationships/image" Target="../media/image26.png"/><Relationship Id="rId38" Type="http://schemas.openxmlformats.org/officeDocument/2006/relationships/customXml" Target="../ink/ink9.xml"/><Relationship Id="rId46" Type="http://schemas.openxmlformats.org/officeDocument/2006/relationships/customXml" Target="../ink/ink13.xml"/><Relationship Id="rId59" Type="http://schemas.openxmlformats.org/officeDocument/2006/relationships/customXml" Target="../ink/ink20.xml"/><Relationship Id="rId20" Type="http://schemas.openxmlformats.org/officeDocument/2006/relationships/image" Target="../media/image19.png"/><Relationship Id="rId41" Type="http://schemas.openxmlformats.org/officeDocument/2006/relationships/image" Target="../media/image30.png"/><Relationship Id="rId54" Type="http://schemas.openxmlformats.org/officeDocument/2006/relationships/image" Target="../media/image36.png"/><Relationship Id="rId62" Type="http://schemas.openxmlformats.org/officeDocument/2006/relationships/image" Target="../media/image41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5" Type="http://schemas.openxmlformats.org/officeDocument/2006/relationships/image" Target="../media/image14.svg"/><Relationship Id="rId23" Type="http://schemas.openxmlformats.org/officeDocument/2006/relationships/image" Target="../media/image21.png"/><Relationship Id="rId28" Type="http://schemas.openxmlformats.org/officeDocument/2006/relationships/customXml" Target="../ink/ink4.xml"/><Relationship Id="rId36" Type="http://schemas.openxmlformats.org/officeDocument/2006/relationships/customXml" Target="../ink/ink8.xml"/><Relationship Id="rId49" Type="http://schemas.openxmlformats.org/officeDocument/2006/relationships/image" Target="../media/image34.png"/><Relationship Id="rId57" Type="http://schemas.openxmlformats.org/officeDocument/2006/relationships/customXml" Target="../ink/ink19.xml"/><Relationship Id="rId10" Type="http://schemas.openxmlformats.org/officeDocument/2006/relationships/image" Target="../media/image9.png"/><Relationship Id="rId31" Type="http://schemas.openxmlformats.org/officeDocument/2006/relationships/image" Target="../media/image25.png"/><Relationship Id="rId44" Type="http://schemas.openxmlformats.org/officeDocument/2006/relationships/customXml" Target="../ink/ink12.xml"/><Relationship Id="rId52" Type="http://schemas.openxmlformats.org/officeDocument/2006/relationships/customXml" Target="../ink/ink16.xml"/><Relationship Id="rId60" Type="http://schemas.openxmlformats.org/officeDocument/2006/relationships/image" Target="../media/image3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 descr="Needle with solid fill">
            <a:extLst>
              <a:ext uri="{FF2B5EF4-FFF2-40B4-BE49-F238E27FC236}">
                <a16:creationId xmlns:a16="http://schemas.microsoft.com/office/drawing/2014/main" id="{BE0B12BE-3119-5769-3A15-34CA51B532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91080" y="1206385"/>
            <a:ext cx="914400" cy="914400"/>
          </a:xfrm>
          <a:prstGeom prst="rect">
            <a:avLst/>
          </a:prstGeom>
        </p:spPr>
      </p:pic>
      <p:pic>
        <p:nvPicPr>
          <p:cNvPr id="13" name="Graphic 12" descr="Test tubes with solid fill">
            <a:extLst>
              <a:ext uri="{FF2B5EF4-FFF2-40B4-BE49-F238E27FC236}">
                <a16:creationId xmlns:a16="http://schemas.microsoft.com/office/drawing/2014/main" id="{BF0B0E12-B98C-3353-B2F2-BFD3004A03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80968" y="3543283"/>
            <a:ext cx="914400" cy="914400"/>
          </a:xfrm>
          <a:prstGeom prst="rect">
            <a:avLst/>
          </a:prstGeom>
        </p:spPr>
      </p:pic>
      <p:pic>
        <p:nvPicPr>
          <p:cNvPr id="15" name="Graphic 14" descr="Family with two children with solid fill">
            <a:extLst>
              <a:ext uri="{FF2B5EF4-FFF2-40B4-BE49-F238E27FC236}">
                <a16:creationId xmlns:a16="http://schemas.microsoft.com/office/drawing/2014/main" id="{9295C0EC-51CE-A2D3-9E55-6CEDC48F029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985452" y="4605378"/>
            <a:ext cx="914400" cy="914400"/>
          </a:xfrm>
          <a:prstGeom prst="rect">
            <a:avLst/>
          </a:prstGeom>
        </p:spPr>
      </p:pic>
      <p:pic>
        <p:nvPicPr>
          <p:cNvPr id="17" name="Graphic 16" descr="DNA with solid fill">
            <a:extLst>
              <a:ext uri="{FF2B5EF4-FFF2-40B4-BE49-F238E27FC236}">
                <a16:creationId xmlns:a16="http://schemas.microsoft.com/office/drawing/2014/main" id="{55F99D54-10DC-4620-6F70-E4B74659EF0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966374" y="2357378"/>
            <a:ext cx="914400" cy="914400"/>
          </a:xfrm>
          <a:prstGeom prst="rect">
            <a:avLst/>
          </a:prstGeom>
        </p:spPr>
      </p:pic>
      <p:pic>
        <p:nvPicPr>
          <p:cNvPr id="19" name="Graphic 18" descr="Woman outline">
            <a:extLst>
              <a:ext uri="{FF2B5EF4-FFF2-40B4-BE49-F238E27FC236}">
                <a16:creationId xmlns:a16="http://schemas.microsoft.com/office/drawing/2014/main" id="{A324B0C6-D8AC-D40F-7CF0-3E8B9D78688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00691" y="3245978"/>
            <a:ext cx="1442720" cy="1442720"/>
          </a:xfrm>
          <a:prstGeom prst="rect">
            <a:avLst/>
          </a:prstGeom>
        </p:spPr>
      </p:pic>
      <p:pic>
        <p:nvPicPr>
          <p:cNvPr id="21" name="Graphic 20" descr="Man outline">
            <a:extLst>
              <a:ext uri="{FF2B5EF4-FFF2-40B4-BE49-F238E27FC236}">
                <a16:creationId xmlns:a16="http://schemas.microsoft.com/office/drawing/2014/main" id="{18E65FCF-1129-3C8A-C668-7E2A649E9EA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-119564" y="3230057"/>
            <a:ext cx="1442713" cy="1442713"/>
          </a:xfrm>
          <a:prstGeom prst="rect">
            <a:avLst/>
          </a:prstGeom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A45D41E-5D30-CEA2-89B2-F0C2CC09551F}"/>
              </a:ext>
            </a:extLst>
          </p:cNvPr>
          <p:cNvCxnSpPr/>
          <p:nvPr/>
        </p:nvCxnSpPr>
        <p:spPr>
          <a:xfrm flipV="1">
            <a:off x="1646732" y="1867058"/>
            <a:ext cx="1117600" cy="15558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1C3458E-68F7-EBA4-D08A-67B7F948F1AE}"/>
              </a:ext>
            </a:extLst>
          </p:cNvPr>
          <p:cNvCxnSpPr>
            <a:cxnSpLocks/>
          </p:cNvCxnSpPr>
          <p:nvPr/>
        </p:nvCxnSpPr>
        <p:spPr>
          <a:xfrm flipV="1">
            <a:off x="1782232" y="2799998"/>
            <a:ext cx="1125820" cy="10137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23EB6FC-209B-271A-6459-CACBE66E6BB0}"/>
              </a:ext>
            </a:extLst>
          </p:cNvPr>
          <p:cNvCxnSpPr>
            <a:cxnSpLocks/>
          </p:cNvCxnSpPr>
          <p:nvPr/>
        </p:nvCxnSpPr>
        <p:spPr>
          <a:xfrm>
            <a:off x="1911172" y="4008542"/>
            <a:ext cx="96492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B8EE526-98A2-564C-F3D8-1CFF8D3BCF33}"/>
              </a:ext>
            </a:extLst>
          </p:cNvPr>
          <p:cNvCxnSpPr>
            <a:cxnSpLocks/>
          </p:cNvCxnSpPr>
          <p:nvPr/>
        </p:nvCxnSpPr>
        <p:spPr>
          <a:xfrm>
            <a:off x="1782232" y="4337338"/>
            <a:ext cx="982100" cy="7252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0719EB2-F555-30F4-6C6C-454D43BEAF85}"/>
              </a:ext>
            </a:extLst>
          </p:cNvPr>
          <p:cNvCxnSpPr>
            <a:cxnSpLocks/>
          </p:cNvCxnSpPr>
          <p:nvPr/>
        </p:nvCxnSpPr>
        <p:spPr>
          <a:xfrm>
            <a:off x="1711760" y="4699958"/>
            <a:ext cx="1052572" cy="14539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EF0664D6-78A4-3D7E-9A1F-086D37C744F2}"/>
              </a:ext>
            </a:extLst>
          </p:cNvPr>
          <p:cNvSpPr/>
          <p:nvPr/>
        </p:nvSpPr>
        <p:spPr>
          <a:xfrm>
            <a:off x="5770704" y="2606057"/>
            <a:ext cx="2539973" cy="1630379"/>
          </a:xfrm>
          <a:prstGeom prst="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PREDICT</a:t>
            </a:r>
          </a:p>
        </p:txBody>
      </p:sp>
      <p:pic>
        <p:nvPicPr>
          <p:cNvPr id="37" name="Graphic 36" descr="Logarithmic Graph with solid fill">
            <a:extLst>
              <a:ext uri="{FF2B5EF4-FFF2-40B4-BE49-F238E27FC236}">
                <a16:creationId xmlns:a16="http://schemas.microsoft.com/office/drawing/2014/main" id="{38C5B983-C8EE-506A-22A1-0C4F4E18AB3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417880" y="1202227"/>
            <a:ext cx="1866766" cy="1866766"/>
          </a:xfrm>
          <a:prstGeom prst="rect">
            <a:avLst/>
          </a:prstGeom>
        </p:spPr>
      </p:pic>
      <p:pic>
        <p:nvPicPr>
          <p:cNvPr id="39" name="Graphic 38" descr="Downward trend graph with solid fill">
            <a:extLst>
              <a:ext uri="{FF2B5EF4-FFF2-40B4-BE49-F238E27FC236}">
                <a16:creationId xmlns:a16="http://schemas.microsoft.com/office/drawing/2014/main" id="{9E51B55A-240B-7479-206C-81CD41A40B7B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417881" y="4122389"/>
            <a:ext cx="1866765" cy="1866765"/>
          </a:xfrm>
          <a:prstGeom prst="rect">
            <a:avLst/>
          </a:prstGeom>
        </p:spPr>
      </p:pic>
      <p:pic>
        <p:nvPicPr>
          <p:cNvPr id="41" name="Graphic 40" descr="Hospital with solid fill">
            <a:extLst>
              <a:ext uri="{FF2B5EF4-FFF2-40B4-BE49-F238E27FC236}">
                <a16:creationId xmlns:a16="http://schemas.microsoft.com/office/drawing/2014/main" id="{E1E583CA-E3B4-6AC5-433F-923E40FBA782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85733" y="1955538"/>
            <a:ext cx="1327636" cy="1327636"/>
          </a:xfrm>
          <a:prstGeom prst="rect">
            <a:avLst/>
          </a:prstGeom>
        </p:spPr>
      </p:pic>
      <p:pic>
        <p:nvPicPr>
          <p:cNvPr id="43" name="Graphic 42" descr="Brain in head with solid fill">
            <a:extLst>
              <a:ext uri="{FF2B5EF4-FFF2-40B4-BE49-F238E27FC236}">
                <a16:creationId xmlns:a16="http://schemas.microsoft.com/office/drawing/2014/main" id="{8E2D29A4-8449-85DD-5A8C-A9741C26CA2D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3026600" y="5658904"/>
            <a:ext cx="914400" cy="914400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7F36800A-83C9-C403-7E96-B8519640E1AA}"/>
              </a:ext>
            </a:extLst>
          </p:cNvPr>
          <p:cNvSpPr txBox="1"/>
          <p:nvPr/>
        </p:nvSpPr>
        <p:spPr>
          <a:xfrm>
            <a:off x="10486834" y="1704018"/>
            <a:ext cx="16642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</a:rPr>
              <a:t>STABLE COGNITIVE ABILITY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ACA7AC8-D0A5-A132-9F5F-1E234DEA2971}"/>
              </a:ext>
            </a:extLst>
          </p:cNvPr>
          <p:cNvSpPr txBox="1"/>
          <p:nvPr/>
        </p:nvSpPr>
        <p:spPr>
          <a:xfrm>
            <a:off x="10486834" y="4672770"/>
            <a:ext cx="16642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RAPID COGNITIVE DECLINE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457E5D7F-D598-9875-9635-3499073576B7}"/>
                  </a:ext>
                </a:extLst>
              </p14:cNvPr>
              <p14:cNvContentPartPr/>
              <p14:nvPr/>
            </p14:nvContentPartPr>
            <p14:xfrm>
              <a:off x="8999418" y="2040218"/>
              <a:ext cx="28800" cy="29772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457E5D7F-D598-9875-9635-3499073576B7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945418" y="1932218"/>
                <a:ext cx="136440" cy="51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A576CAA4-1685-9DBD-9632-1559BEE1F229}"/>
                  </a:ext>
                </a:extLst>
              </p14:cNvPr>
              <p14:cNvContentPartPr/>
              <p14:nvPr/>
            </p14:nvContentPartPr>
            <p14:xfrm>
              <a:off x="8999418" y="2172338"/>
              <a:ext cx="19800" cy="18864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A576CAA4-1685-9DBD-9632-1559BEE1F229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8945778" y="2064338"/>
                <a:ext cx="127440" cy="40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BC967069-E771-BC90-24B2-8E2CB457C455}"/>
                  </a:ext>
                </a:extLst>
              </p14:cNvPr>
              <p14:cNvContentPartPr/>
              <p14:nvPr/>
            </p14:nvContentPartPr>
            <p14:xfrm>
              <a:off x="8983938" y="2163698"/>
              <a:ext cx="16920" cy="34524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BC967069-E771-BC90-24B2-8E2CB457C455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8929938" y="2056058"/>
                <a:ext cx="124560" cy="56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FB913015-0019-1F0D-6439-DC5739805383}"/>
                  </a:ext>
                </a:extLst>
              </p14:cNvPr>
              <p14:cNvContentPartPr/>
              <p14:nvPr/>
            </p14:nvContentPartPr>
            <p14:xfrm>
              <a:off x="8972778" y="2058578"/>
              <a:ext cx="74160" cy="38232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FB913015-0019-1F0D-6439-DC5739805383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8918778" y="1950578"/>
                <a:ext cx="181800" cy="59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C19F7591-961A-2D3A-3985-24FD85E8CF87}"/>
                  </a:ext>
                </a:extLst>
              </p14:cNvPr>
              <p14:cNvContentPartPr/>
              <p14:nvPr/>
            </p14:nvContentPartPr>
            <p14:xfrm>
              <a:off x="8960538" y="1806938"/>
              <a:ext cx="103680" cy="72828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C19F7591-961A-2D3A-3985-24FD85E8CF87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8906898" y="1699298"/>
                <a:ext cx="211320" cy="94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F28B0323-0D20-461B-8204-66C7F956803F}"/>
                  </a:ext>
                </a:extLst>
              </p14:cNvPr>
              <p14:cNvContentPartPr/>
              <p14:nvPr/>
            </p14:nvContentPartPr>
            <p14:xfrm>
              <a:off x="8945418" y="2212658"/>
              <a:ext cx="77760" cy="11592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F28B0323-0D20-461B-8204-66C7F956803F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8891418" y="2105018"/>
                <a:ext cx="185400" cy="33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CCC5EDE4-3A09-C10A-9009-9153FAB38157}"/>
                  </a:ext>
                </a:extLst>
              </p14:cNvPr>
              <p14:cNvContentPartPr/>
              <p14:nvPr/>
            </p14:nvContentPartPr>
            <p14:xfrm>
              <a:off x="9027858" y="2191418"/>
              <a:ext cx="74160" cy="23724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CCC5EDE4-3A09-C10A-9009-9153FAB38157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8973858" y="2083418"/>
                <a:ext cx="181800" cy="45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DB69983B-20D3-1A8F-7FBE-A81F31AE9ED8}"/>
                  </a:ext>
                </a:extLst>
              </p14:cNvPr>
              <p14:cNvContentPartPr/>
              <p14:nvPr/>
            </p14:nvContentPartPr>
            <p14:xfrm>
              <a:off x="9045858" y="2246498"/>
              <a:ext cx="360" cy="13680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DB69983B-20D3-1A8F-7FBE-A81F31AE9ED8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8992218" y="2138498"/>
                <a:ext cx="108000" cy="35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DBBAA114-51CF-533A-2AAD-31FC046198D6}"/>
                  </a:ext>
                </a:extLst>
              </p14:cNvPr>
              <p14:cNvContentPartPr/>
              <p14:nvPr/>
            </p14:nvContentPartPr>
            <p14:xfrm>
              <a:off x="9082218" y="2228498"/>
              <a:ext cx="65520" cy="19800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DBBAA114-51CF-533A-2AAD-31FC046198D6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8992218" y="2048858"/>
                <a:ext cx="245160" cy="55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DB361259-04FA-FC80-5AE6-5607302B2F8F}"/>
                  </a:ext>
                </a:extLst>
              </p14:cNvPr>
              <p14:cNvContentPartPr/>
              <p14:nvPr/>
            </p14:nvContentPartPr>
            <p14:xfrm>
              <a:off x="9082578" y="2163698"/>
              <a:ext cx="360" cy="12672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DB361259-04FA-FC80-5AE6-5607302B2F8F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8992938" y="1984058"/>
                <a:ext cx="180000" cy="48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2D764E14-1DB6-8FA5-4773-A4BF5D452818}"/>
                  </a:ext>
                </a:extLst>
              </p14:cNvPr>
              <p14:cNvContentPartPr/>
              <p14:nvPr/>
            </p14:nvContentPartPr>
            <p14:xfrm>
              <a:off x="9018138" y="2072978"/>
              <a:ext cx="46080" cy="28476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2D764E14-1DB6-8FA5-4773-A4BF5D452818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8928138" y="1893338"/>
                <a:ext cx="225720" cy="64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AD7E971A-B148-DF57-AD10-E37EF12E716D}"/>
                  </a:ext>
                </a:extLst>
              </p14:cNvPr>
              <p14:cNvContentPartPr/>
              <p14:nvPr/>
            </p14:nvContentPartPr>
            <p14:xfrm>
              <a:off x="9018498" y="2072618"/>
              <a:ext cx="84600" cy="43884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AD7E971A-B148-DF57-AD10-E37EF12E716D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8928498" y="1892618"/>
                <a:ext cx="264240" cy="79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D4CD1668-915F-6E8F-89D6-7F0314FC690C}"/>
                  </a:ext>
                </a:extLst>
              </p14:cNvPr>
              <p14:cNvContentPartPr/>
              <p14:nvPr/>
            </p14:nvContentPartPr>
            <p14:xfrm>
              <a:off x="9027858" y="2008178"/>
              <a:ext cx="81720" cy="34920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D4CD1668-915F-6E8F-89D6-7F0314FC690C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8937858" y="1828178"/>
                <a:ext cx="261360" cy="70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C26BD793-1DA7-B39E-B2B6-D258FE3A80C4}"/>
                  </a:ext>
                </a:extLst>
              </p14:cNvPr>
              <p14:cNvContentPartPr/>
              <p14:nvPr/>
            </p14:nvContentPartPr>
            <p14:xfrm>
              <a:off x="9110298" y="2117978"/>
              <a:ext cx="360" cy="36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C26BD793-1DA7-B39E-B2B6-D258FE3A80C4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9020298" y="1938338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1031F7F6-3AA4-1ED6-5D97-2090F246C662}"/>
                  </a:ext>
                </a:extLst>
              </p14:cNvPr>
              <p14:cNvContentPartPr/>
              <p14:nvPr/>
            </p14:nvContentPartPr>
            <p14:xfrm>
              <a:off x="9110298" y="2117978"/>
              <a:ext cx="360" cy="36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1031F7F6-3AA4-1ED6-5D97-2090F246C662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9020298" y="1938338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5E198AB6-B5AA-D3D8-1FD7-5EB3E83E1AC2}"/>
                  </a:ext>
                </a:extLst>
              </p14:cNvPr>
              <p14:cNvContentPartPr/>
              <p14:nvPr/>
            </p14:nvContentPartPr>
            <p14:xfrm>
              <a:off x="9110298" y="2117978"/>
              <a:ext cx="360" cy="36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5E198AB6-B5AA-D3D8-1FD7-5EB3E83E1AC2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9020298" y="1938338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3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8CAD9DC6-273C-9A33-D968-71421772D1B8}"/>
                  </a:ext>
                </a:extLst>
              </p14:cNvPr>
              <p14:cNvContentPartPr/>
              <p14:nvPr/>
            </p14:nvContentPartPr>
            <p14:xfrm>
              <a:off x="9063138" y="2282498"/>
              <a:ext cx="38160" cy="20808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8CAD9DC6-273C-9A33-D968-71421772D1B8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9000138" y="2219498"/>
                <a:ext cx="163800" cy="33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5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0CDF8DC5-A5F9-823E-AE7F-8902D8CB2C5A}"/>
                  </a:ext>
                </a:extLst>
              </p14:cNvPr>
              <p14:cNvContentPartPr/>
              <p14:nvPr/>
            </p14:nvContentPartPr>
            <p14:xfrm>
              <a:off x="8925618" y="1918538"/>
              <a:ext cx="149400" cy="61776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0CDF8DC5-A5F9-823E-AE7F-8902D8CB2C5A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8862978" y="1855538"/>
                <a:ext cx="275040" cy="743400"/>
              </a:xfrm>
              <a:prstGeom prst="rect">
                <a:avLst/>
              </a:prstGeom>
            </p:spPr>
          </p:pic>
        </mc:Fallback>
      </mc:AlternateContent>
      <p:grpSp>
        <p:nvGrpSpPr>
          <p:cNvPr id="67" name="Group 66">
            <a:extLst>
              <a:ext uri="{FF2B5EF4-FFF2-40B4-BE49-F238E27FC236}">
                <a16:creationId xmlns:a16="http://schemas.microsoft.com/office/drawing/2014/main" id="{CA983D74-B446-33CD-14FA-7F3AEA05A829}"/>
              </a:ext>
            </a:extLst>
          </p:cNvPr>
          <p:cNvGrpSpPr/>
          <p:nvPr/>
        </p:nvGrpSpPr>
        <p:grpSpPr>
          <a:xfrm>
            <a:off x="9127938" y="1409858"/>
            <a:ext cx="812880" cy="598680"/>
            <a:chOff x="8796024" y="1440504"/>
            <a:chExt cx="812880" cy="598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0B8BB7C1-3FFF-9BAF-555D-17CC3FB3F005}"/>
                    </a:ext>
                  </a:extLst>
                </p14:cNvPr>
                <p14:cNvContentPartPr/>
                <p14:nvPr/>
              </p14:nvContentPartPr>
              <p14:xfrm>
                <a:off x="8796024" y="1440504"/>
                <a:ext cx="812880" cy="59868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0B8BB7C1-3FFF-9BAF-555D-17CC3FB3F005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8733024" y="1377504"/>
                  <a:ext cx="938520" cy="72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78E4576C-46D8-3BCD-508F-6A27FB38E8F0}"/>
                    </a:ext>
                  </a:extLst>
                </p14:cNvPr>
                <p14:cNvContentPartPr/>
                <p14:nvPr/>
              </p14:nvContentPartPr>
              <p14:xfrm>
                <a:off x="9464184" y="1526544"/>
                <a:ext cx="360" cy="36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78E4576C-46D8-3BCD-508F-6A27FB38E8F0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9401184" y="146390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68" name="Arrow: Right 67">
            <a:extLst>
              <a:ext uri="{FF2B5EF4-FFF2-40B4-BE49-F238E27FC236}">
                <a16:creationId xmlns:a16="http://schemas.microsoft.com/office/drawing/2014/main" id="{637AE4AC-4EA0-9EEF-40D6-8DC4AC229428}"/>
              </a:ext>
            </a:extLst>
          </p:cNvPr>
          <p:cNvSpPr/>
          <p:nvPr/>
        </p:nvSpPr>
        <p:spPr>
          <a:xfrm>
            <a:off x="8881698" y="1700378"/>
            <a:ext cx="1077480" cy="23472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4ECE023-2ED5-6742-D177-CAE705F2E8F7}"/>
              </a:ext>
            </a:extLst>
          </p:cNvPr>
          <p:cNvSpPr txBox="1"/>
          <p:nvPr/>
        </p:nvSpPr>
        <p:spPr>
          <a:xfrm>
            <a:off x="187814" y="1210743"/>
            <a:ext cx="16642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PD PATIENT FIRST VISIT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48FCE76-FF7E-33ED-E5DE-4A21CFC27E51}"/>
              </a:ext>
            </a:extLst>
          </p:cNvPr>
          <p:cNvSpPr txBox="1"/>
          <p:nvPr/>
        </p:nvSpPr>
        <p:spPr>
          <a:xfrm>
            <a:off x="3908854" y="2336605"/>
            <a:ext cx="16642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GENETIC TESTS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A56644A-C0CB-B58D-B499-F7FE275EDF5A}"/>
              </a:ext>
            </a:extLst>
          </p:cNvPr>
          <p:cNvSpPr txBox="1"/>
          <p:nvPr/>
        </p:nvSpPr>
        <p:spPr>
          <a:xfrm>
            <a:off x="3968285" y="3528550"/>
            <a:ext cx="16642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BIOMARKER TESTS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E87A3B7-DFBD-1B32-E43A-83CE05124E88}"/>
              </a:ext>
            </a:extLst>
          </p:cNvPr>
          <p:cNvSpPr txBox="1"/>
          <p:nvPr/>
        </p:nvSpPr>
        <p:spPr>
          <a:xfrm>
            <a:off x="3982148" y="4748113"/>
            <a:ext cx="16642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FAMILY HISTORY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CA78267-4B31-5053-55EB-BBFCFDBA4055}"/>
              </a:ext>
            </a:extLst>
          </p:cNvPr>
          <p:cNvSpPr txBox="1"/>
          <p:nvPr/>
        </p:nvSpPr>
        <p:spPr>
          <a:xfrm>
            <a:off x="3968285" y="5799995"/>
            <a:ext cx="16642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BRAIN IMAGING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079A791-4421-A090-F3D4-39EB684B61B7}"/>
              </a:ext>
            </a:extLst>
          </p:cNvPr>
          <p:cNvSpPr txBox="1"/>
          <p:nvPr/>
        </p:nvSpPr>
        <p:spPr>
          <a:xfrm>
            <a:off x="3928807" y="1379212"/>
            <a:ext cx="16642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LAB TESTS</a:t>
            </a:r>
          </a:p>
        </p:txBody>
      </p:sp>
      <p:pic>
        <p:nvPicPr>
          <p:cNvPr id="76" name="Graphic 75" descr="Clipboard Mixed with solid fill">
            <a:extLst>
              <a:ext uri="{FF2B5EF4-FFF2-40B4-BE49-F238E27FC236}">
                <a16:creationId xmlns:a16="http://schemas.microsoft.com/office/drawing/2014/main" id="{F1394315-A79F-7B13-CB28-8314BCD1F2A5}"/>
              </a:ext>
            </a:extLst>
          </p:cNvPr>
          <p:cNvPicPr>
            <a:picLocks noChangeAspect="1"/>
          </p:cNvPicPr>
          <p:nvPr/>
        </p:nvPicPr>
        <p:blipFill>
          <a:blip r:embed="rId61">
            <a:extLst>
              <a:ext uri="{96DAC541-7B7A-43D3-8B79-37D633B846F1}">
                <asvg:svgBlip xmlns:asvg="http://schemas.microsoft.com/office/drawing/2016/SVG/main" r:embed="rId62"/>
              </a:ext>
            </a:extLst>
          </a:blip>
          <a:stretch>
            <a:fillRect/>
          </a:stretch>
        </p:blipFill>
        <p:spPr>
          <a:xfrm>
            <a:off x="3067748" y="200682"/>
            <a:ext cx="914400" cy="914400"/>
          </a:xfrm>
          <a:prstGeom prst="rect">
            <a:avLst/>
          </a:prstGeom>
        </p:spPr>
      </p:pic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A621D094-0243-AE9F-A710-9E2F0DBF6E0A}"/>
              </a:ext>
            </a:extLst>
          </p:cNvPr>
          <p:cNvCxnSpPr>
            <a:cxnSpLocks/>
          </p:cNvCxnSpPr>
          <p:nvPr/>
        </p:nvCxnSpPr>
        <p:spPr>
          <a:xfrm flipV="1">
            <a:off x="1430181" y="851739"/>
            <a:ext cx="1483273" cy="24687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B51E9C8C-C761-5EBF-1C79-76681CEE86A2}"/>
              </a:ext>
            </a:extLst>
          </p:cNvPr>
          <p:cNvSpPr txBox="1"/>
          <p:nvPr/>
        </p:nvSpPr>
        <p:spPr>
          <a:xfrm>
            <a:off x="3941000" y="424659"/>
            <a:ext cx="16642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COGNITIVE TESTS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A5F78284-7FB6-FA74-1621-CB71F3B774CE}"/>
              </a:ext>
            </a:extLst>
          </p:cNvPr>
          <p:cNvSpPr txBox="1"/>
          <p:nvPr/>
        </p:nvSpPr>
        <p:spPr>
          <a:xfrm>
            <a:off x="9027858" y="257800"/>
            <a:ext cx="24094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WITHIN THE NEXT 6 YEARS…</a:t>
            </a:r>
          </a:p>
        </p:txBody>
      </p:sp>
    </p:spTree>
    <p:extLst>
      <p:ext uri="{BB962C8B-B14F-4D97-AF65-F5344CB8AC3E}">
        <p14:creationId xmlns:p14="http://schemas.microsoft.com/office/powerpoint/2010/main" val="334726961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44" grpId="0"/>
      <p:bldP spid="46" grpId="0"/>
      <p:bldP spid="68" grpId="0" animBg="1"/>
      <p:bldP spid="69" grpId="0"/>
      <p:bldP spid="70" grpId="0"/>
      <p:bldP spid="71" grpId="0"/>
      <p:bldP spid="72" grpId="0"/>
      <p:bldP spid="73" grpId="0"/>
      <p:bldP spid="74" grpId="0"/>
      <p:bldP spid="80" grpId="0"/>
      <p:bldP spid="81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96B24"/>
      </a:accent1>
      <a:accent2>
        <a:srgbClr val="4EA72E"/>
      </a:accent2>
      <a:accent3>
        <a:srgbClr val="156082"/>
      </a:accent3>
      <a:accent4>
        <a:srgbClr val="0F9ED5"/>
      </a:accent4>
      <a:accent5>
        <a:srgbClr val="A02B93"/>
      </a:accent5>
      <a:accent6>
        <a:srgbClr val="E97132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97E0A228-C590-4D20-B05F-A6BF04A0544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109</TotalTime>
  <Words>29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Salinas Mejia, Dennis</dc:creator>
  <cp:lastModifiedBy>Salinas Mejia, Dennis</cp:lastModifiedBy>
  <cp:revision>1</cp:revision>
  <dcterms:created xsi:type="dcterms:W3CDTF">2024-10-20T16:30:09Z</dcterms:created>
  <dcterms:modified xsi:type="dcterms:W3CDTF">2024-10-20T18:19:27Z</dcterms:modified>
</cp:coreProperties>
</file>