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sldIdLst>
    <p:sldId id="266" r:id="rId4"/>
    <p:sldId id="271" r:id="rId5"/>
    <p:sldId id="268" r:id="rId6"/>
    <p:sldId id="269" r:id="rId7"/>
    <p:sldId id="267" r:id="rId8"/>
    <p:sldId id="273" r:id="rId9"/>
    <p:sldId id="274" r:id="rId10"/>
    <p:sldId id="270" r:id="rId11"/>
    <p:sldId id="272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433" y="3411794"/>
            <a:ext cx="7005484" cy="199595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683" y="2320415"/>
            <a:ext cx="7382308" cy="904568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3" y="131968"/>
            <a:ext cx="8259098" cy="101803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504336"/>
            <a:ext cx="8246070" cy="486696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482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19" y="424062"/>
            <a:ext cx="6827643" cy="96713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9" y="1425678"/>
            <a:ext cx="6850625" cy="482565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2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02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728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155718"/>
            <a:ext cx="8093365" cy="1018033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2158199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788061"/>
            <a:ext cx="4040188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3" y="2158199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3" y="2788061"/>
            <a:ext cx="4041775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118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633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8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764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581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638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86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433" y="3411794"/>
            <a:ext cx="7005484" cy="199595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683" y="2320415"/>
            <a:ext cx="7382308" cy="904568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5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19" y="424062"/>
            <a:ext cx="6827643" cy="96713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9" y="1425678"/>
            <a:ext cx="6850625" cy="482565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1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6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  <p:sldLayoutId id="2147483687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8427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yprojectrepo.com/MachineLearningProject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078" y="3429000"/>
            <a:ext cx="7027605" cy="1334728"/>
          </a:xfrm>
        </p:spPr>
        <p:txBody>
          <a:bodyPr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Founders:</a:t>
            </a:r>
            <a:br>
              <a:rPr kumimoji="0"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Dawn Salisbury</a:t>
            </a:r>
            <a:b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Alissa Vokes</a:t>
            </a:r>
            <a:b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Chrissy Suckow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247D2425-E3E0-4552-8355-BBE0E38C0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56" y="2166072"/>
            <a:ext cx="709228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happyHomeMortgage </a:t>
            </a:r>
          </a:p>
          <a:p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Technologies Used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Pandas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Matplotlib/Numpy/Seaborne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HTML/CSS/BOOTSTRAP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JavaScript/D3.js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Machine Learning using </a:t>
            </a:r>
            <a:r>
              <a:rPr lang="en-US" sz="24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endParaRPr lang="en-US" sz="2400" b="0" i="0" dirty="0">
              <a:solidFill>
                <a:srgbClr val="2125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JupyterLab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</a:p>
        </p:txBody>
      </p:sp>
    </p:spTree>
    <p:extLst>
      <p:ext uri="{BB962C8B-B14F-4D97-AF65-F5344CB8AC3E}">
        <p14:creationId xmlns:p14="http://schemas.microsoft.com/office/powerpoint/2010/main" val="26833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Process</a:t>
            </a:r>
            <a:endParaRPr lang="en-US" sz="5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2761" y="1196752"/>
            <a:ext cx="6850625" cy="482565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Arial" panose="020B0604020202020204" pitchFamily="34" charset="0"/>
                <a:cs typeface="Arial" pitchFamily="34" charset="0"/>
              </a:rPr>
              <a:t>Find the best data for our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Arial" panose="020B0604020202020204" pitchFamily="34" charset="0"/>
                <a:cs typeface="Arial" pitchFamily="34" charset="0"/>
              </a:rPr>
              <a:t>Review and clean data using Jupyter Lab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Arial" panose="020B0604020202020204" pitchFamily="34" charset="0"/>
                <a:cs typeface="Arial" pitchFamily="34" charset="0"/>
              </a:rPr>
              <a:t>Remove all NAN and null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CE55D4-38ED-4657-9282-35BD9C52A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64" y="2636912"/>
            <a:ext cx="8480271" cy="409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Process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72" y="1504336"/>
            <a:ext cx="8245211" cy="4866965"/>
          </a:xfrm>
          <a:noFill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Select features to be used in model</a:t>
            </a:r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Plot data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latin typeface="Arial" panose="020B0604020202020204" pitchFamily="34" charset="0"/>
              <a:cs typeface="Arial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2" descr="Chart, bar chart&#10;&#10;Description automatically generated">
            <a:extLst>
              <a:ext uri="{FF2B5EF4-FFF2-40B4-BE49-F238E27FC236}">
                <a16:creationId xmlns:a16="http://schemas.microsoft.com/office/drawing/2014/main" id="{4BA885B5-BFBC-4CE6-82AA-82454B78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561" y="4149080"/>
            <a:ext cx="2864859" cy="1864815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971AFBF-8144-42DF-9563-045855F81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35" y="4149494"/>
            <a:ext cx="2952329" cy="1858062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04FDBFB8-2D5D-4946-ABFF-A74781754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36" y="4149494"/>
            <a:ext cx="2769148" cy="1858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2D41A7-1870-4B57-9B8F-EA0990B6C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2276872"/>
            <a:ext cx="8245211" cy="9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1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Factors for Mortgage </a:t>
            </a:r>
            <a:br>
              <a:rPr lang="en-US" altLang="ko-KR" dirty="0"/>
            </a:br>
            <a:r>
              <a:rPr lang="en-US" altLang="ko-KR" dirty="0"/>
              <a:t>Qualification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Gender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Marital status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Number of Dependents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College Graduation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Employment status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Monthly income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Loan amount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Length of loan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Credit Score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What is Machine </a:t>
            </a:r>
            <a:br>
              <a:rPr lang="en-US" altLang="ko-KR" dirty="0"/>
            </a:br>
            <a:r>
              <a:rPr lang="en-US" altLang="ko-KR" dirty="0"/>
              <a:t>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422" y="2564905"/>
            <a:ext cx="8246070" cy="3888432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Step 1: Collect data and pick features.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 Step 2: Prepare the data.</a:t>
            </a:r>
          </a:p>
          <a:p>
            <a:pPr marL="40005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Split data into sets for training and evaluation.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Step 3: Choose a model</a:t>
            </a:r>
          </a:p>
          <a:p>
            <a:pPr marL="40005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 Types: Classification, Clustering, Regression, Deep Learning…</a:t>
            </a:r>
          </a:p>
          <a:p>
            <a:pPr marL="40005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5B0B5-4463-4493-BD7C-8D98E88FB4C8}"/>
              </a:ext>
            </a:extLst>
          </p:cNvPr>
          <p:cNvSpPr txBox="1"/>
          <p:nvPr/>
        </p:nvSpPr>
        <p:spPr>
          <a:xfrm>
            <a:off x="412458" y="1485170"/>
            <a:ext cx="8246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Machine learning is a question-and-answer system that is built through training a model.</a:t>
            </a:r>
          </a:p>
        </p:txBody>
      </p:sp>
    </p:spTree>
    <p:extLst>
      <p:ext uri="{BB962C8B-B14F-4D97-AF65-F5344CB8AC3E}">
        <p14:creationId xmlns:p14="http://schemas.microsoft.com/office/powerpoint/2010/main" val="2994684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26E6-2D0C-4CD2-B354-D5B8D2CD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Machine</a:t>
            </a:r>
            <a:br>
              <a:rPr lang="en-US" dirty="0"/>
            </a:br>
            <a:r>
              <a:rPr lang="en-US" dirty="0"/>
              <a:t>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3693-342A-4DFF-AB95-72B09B976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686" y="1340768"/>
            <a:ext cx="8246070" cy="5517232"/>
          </a:xfrm>
        </p:spPr>
        <p:txBody>
          <a:bodyPr>
            <a:normAutofit fontScale="62500" lnSpcReduction="20000"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500" dirty="0">
                <a:solidFill>
                  <a:schemeClr val="tx1"/>
                </a:solidFill>
                <a:latin typeface="Arial" panose="020B0604020202020204" pitchFamily="34" charset="0"/>
              </a:rPr>
              <a:t>Step 3: Choose a model</a:t>
            </a:r>
          </a:p>
          <a:p>
            <a:pPr marL="40005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800" dirty="0">
                <a:latin typeface="Arial" panose="020B0604020202020204" pitchFamily="34" charset="0"/>
              </a:rPr>
              <a:t> Types: Classification, Clustering, Regression, Deep Learning…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Step 4: Train the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Initialize random data and predict outputs for those values.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Adjust outcomes based on actual values.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Repeat cycle to update weights and biases.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Use evaluation data with the model.</a:t>
            </a:r>
          </a:p>
          <a:p>
            <a:pPr lvl="1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Step 5: Prediction.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The model is used to predict and answer the question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3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Process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Arial" panose="020B0604020202020204" pitchFamily="34" charset="0"/>
                <a:cs typeface="Arial" pitchFamily="34" charset="0"/>
              </a:rPr>
              <a:t>Set machine learning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Arial" panose="020B0604020202020204" pitchFamily="34" charset="0"/>
                <a:cs typeface="Arial" pitchFamily="34" charset="0"/>
              </a:rPr>
              <a:t>Set deep learning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Arial" panose="020B0604020202020204" pitchFamily="34" charset="0"/>
                <a:cs typeface="Arial" pitchFamily="34" charset="0"/>
              </a:rPr>
              <a:t>Create Simulation</a:t>
            </a:r>
          </a:p>
        </p:txBody>
      </p:sp>
    </p:spTree>
    <p:extLst>
      <p:ext uri="{BB962C8B-B14F-4D97-AF65-F5344CB8AC3E}">
        <p14:creationId xmlns:p14="http://schemas.microsoft.com/office/powerpoint/2010/main" val="86098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1" y="424062"/>
            <a:ext cx="7632848" cy="221285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dirty="0">
                <a:solidFill>
                  <a:schemeClr val="tx1"/>
                </a:solidFill>
              </a:rPr>
              <a:t>happyHomeMortgage</a:t>
            </a:r>
            <a:br>
              <a:rPr lang="en-US" altLang="ko-KR" sz="3600" dirty="0"/>
            </a:br>
            <a:r>
              <a:rPr lang="en-US" altLang="ko-KR" sz="3600" dirty="0"/>
              <a:t>	</a:t>
            </a:r>
            <a:r>
              <a:rPr lang="en-US" altLang="ko-KR" sz="4000" dirty="0"/>
              <a:t>See if you qualify today!!</a:t>
            </a:r>
            <a:endParaRPr lang="en-US" sz="4000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FA20A7E-DD67-401E-A673-795AD68EC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2972465"/>
            <a:ext cx="5309615" cy="4565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  <a:hlinkClick r:id="rId2"/>
              </a:rPr>
              <a:t>http://myprojectrepo.com/MachineLearningProject</a:t>
            </a:r>
            <a:r>
              <a:rPr lang="en-US" altLang="en-US" dirty="0">
                <a:latin typeface="Arial" panose="020B0604020202020204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1815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</TotalTime>
  <Words>276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Office Theme</vt:lpstr>
      <vt:lpstr>Custom Design</vt:lpstr>
      <vt:lpstr>1_Office Theme</vt:lpstr>
      <vt:lpstr>Founders: Dawn Salisbury Alissa Vokes Chrissy Suckow</vt:lpstr>
      <vt:lpstr>Technologies Used</vt:lpstr>
      <vt:lpstr>Process</vt:lpstr>
      <vt:lpstr>Process</vt:lpstr>
      <vt:lpstr>Factors for Mortgage  Qualification</vt:lpstr>
      <vt:lpstr>What is Machine  Learning?</vt:lpstr>
      <vt:lpstr>What is Machine Learning?</vt:lpstr>
      <vt:lpstr>Process</vt:lpstr>
      <vt:lpstr>happyHomeMortgage  See if you qualify today!!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d salisbury</cp:lastModifiedBy>
  <cp:revision>52</cp:revision>
  <dcterms:created xsi:type="dcterms:W3CDTF">2014-04-01T16:35:38Z</dcterms:created>
  <dcterms:modified xsi:type="dcterms:W3CDTF">2020-11-13T18:45:11Z</dcterms:modified>
</cp:coreProperties>
</file>