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66" r:id="rId5"/>
    <p:sldId id="257" r:id="rId6"/>
    <p:sldId id="267" r:id="rId7"/>
    <p:sldId id="259" r:id="rId8"/>
    <p:sldId id="260" r:id="rId9"/>
    <p:sldId id="268" r:id="rId10"/>
    <p:sldId id="264" r:id="rId11"/>
    <p:sldId id="263" r:id="rId12"/>
    <p:sldId id="269" r:id="rId13"/>
    <p:sldId id="262" r:id="rId14"/>
    <p:sldId id="270" r:id="rId15"/>
    <p:sldId id="261" r:id="rId16"/>
    <p:sldId id="271" r:id="rId17"/>
    <p:sldId id="265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131968"/>
            <a:ext cx="8259098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04336"/>
            <a:ext cx="8246070" cy="486696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8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2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2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55718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158199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788061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158199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788061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11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3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64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8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6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87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8427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yprojectrepo.com/MachineLearningProject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yprojectrepo.com/MachineLearningProjec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48" y="5455163"/>
            <a:ext cx="7092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Founders: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Dawn Salisbury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Alissa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Vokes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ChrissySuckow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2048" y="4807091"/>
            <a:ext cx="70922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happyHomeMortgage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Company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9455" y="326187"/>
            <a:ext cx="1175656" cy="288926"/>
            <a:chOff x="3275856" y="1242391"/>
            <a:chExt cx="1656184" cy="407020"/>
          </a:xfrm>
        </p:grpSpPr>
        <p:sp>
          <p:nvSpPr>
            <p:cNvPr id="2" name="Rounded Rectangle 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07D71E-9131-443A-84D7-F6AF399C1B34}"/>
              </a:ext>
            </a:extLst>
          </p:cNvPr>
          <p:cNvSpPr txBox="1"/>
          <p:nvPr/>
        </p:nvSpPr>
        <p:spPr>
          <a:xfrm>
            <a:off x="8100392" y="5685995"/>
            <a:ext cx="97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2" y="1504336"/>
            <a:ext cx="8245211" cy="486696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rial" pitchFamily="34" charset="0"/>
                <a:cs typeface="Arial" pitchFamily="34" charset="0"/>
              </a:rPr>
              <a:t>Select features to be used in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Plot data</a:t>
            </a:r>
            <a:endParaRPr lang="ko-KR" alt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4BA885B5-BFBC-4CE6-82AA-82454B78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61" y="3495188"/>
            <a:ext cx="2864859" cy="186481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971AFBF-8144-42DF-9563-045855F81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5" y="3495602"/>
            <a:ext cx="2952329" cy="185806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4FDBFB8-2D5D-4946-ABFF-A74781754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6" y="3495602"/>
            <a:ext cx="2769148" cy="18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1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Set </a:t>
            </a:r>
            <a:r>
              <a:rPr lang="en-US" altLang="ko-KR" sz="2000" dirty="0"/>
              <a:t>machine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Set deep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Create Simulation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1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rial" pitchFamily="34" charset="0"/>
                <a:cs typeface="Arial" pitchFamily="34" charset="0"/>
              </a:rPr>
              <a:t>Set </a:t>
            </a:r>
            <a:r>
              <a:rPr lang="en-US" altLang="ko-KR" sz="2800" dirty="0"/>
              <a:t>machine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rial" pitchFamily="34" charset="0"/>
                <a:cs typeface="Arial" pitchFamily="34" charset="0"/>
              </a:rPr>
              <a:t>Set deep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Create Simulation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8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Technologies Used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Python Pandas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Matplotlib/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Numpy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/Seaborne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HTML/CSS/BOOTSTRAP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JavaScript/D3.js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Machine Learning using 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SKlearn</a:t>
            </a:r>
            <a:endParaRPr lang="en-US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JupyterLab</a:t>
            </a:r>
            <a:endParaRPr lang="en-US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VSCode</a:t>
            </a:r>
            <a:endParaRPr lang="en-US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5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Technologies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Python Pandas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Matplotlib/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-apple-system"/>
              </a:rPr>
              <a:t>Numpy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/Seaborne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HTML/CSS/BOOTSTRAP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JavaScript/D3.js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Machine Learning using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-apple-system"/>
              </a:rPr>
              <a:t>SKlearn</a:t>
            </a:r>
            <a:endParaRPr lang="en-US" sz="2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12529"/>
                </a:solidFill>
                <a:effectLst/>
                <a:latin typeface="-apple-system"/>
              </a:rPr>
              <a:t>JupyterLab</a:t>
            </a:r>
            <a:endParaRPr lang="en-US" sz="2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12529"/>
                </a:solidFill>
                <a:effectLst/>
                <a:latin typeface="-apple-system"/>
              </a:rPr>
              <a:t>VSCode</a:t>
            </a:r>
            <a:endParaRPr lang="en-US" sz="28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833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200" dirty="0" err="1"/>
              <a:t>happyHomeMortgage</a:t>
            </a:r>
            <a:endParaRPr lang="ko-KR" alt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2800" b="1" dirty="0"/>
              <a:t>See if you qualify today!!</a:t>
            </a:r>
            <a:endParaRPr lang="en-US" altLang="ko-K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11020D-29E6-43E8-8A3F-B7B42EB557ED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1630016" y="2204864"/>
            <a:ext cx="7056784" cy="456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http://myprojectrepo.com/MachineLearningProject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8546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900" dirty="0" err="1"/>
              <a:t>happyHomeMortgage</a:t>
            </a:r>
            <a:br>
              <a:rPr lang="en-US" altLang="ko-KR" sz="3600" dirty="0"/>
            </a:br>
            <a:r>
              <a:rPr lang="en-US" altLang="ko-KR" dirty="0"/>
              <a:t>See if you qualify today!!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FA20A7E-DD67-401E-A673-795AD68E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21" y="2636912"/>
            <a:ext cx="5309615" cy="456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  <a:hlinkClick r:id="rId2"/>
              </a:rPr>
              <a:t>http://myprojectrepo.com/MachineLearningProject</a:t>
            </a:r>
            <a:r>
              <a:rPr lang="en-US" altLang="en-US">
                <a:latin typeface="Arial" panose="020B0604020202020204" pitchFamily="34" charset="0"/>
              </a:rPr>
              <a:t>/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5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78" y="3429000"/>
            <a:ext cx="7027605" cy="1334728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Founders:</a:t>
            </a:r>
            <a:b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Dawn Salisbury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Alissa </a:t>
            </a:r>
            <a:r>
              <a:rPr lang="en-US" altLang="ko-KR" sz="2800" b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Vokes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Chrissy Suckow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7D2425-E3E0-4552-8355-BBE0E38C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6" y="2166072"/>
            <a:ext cx="70922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happyHomeMortgage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What is Machine Learning?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Factors for Mortgage </a:t>
            </a:r>
            <a:br>
              <a:rPr lang="en-US" altLang="ko-KR" dirty="0"/>
            </a:br>
            <a:r>
              <a:rPr lang="en-US" altLang="ko-KR" dirty="0"/>
              <a:t>Qualification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Gender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Martial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Number of Dependents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College Graduation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Employment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Monthly income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Loan amount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Length of loan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Credit Score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200" dirty="0"/>
              <a:t>Factors for Mortgage Qualification</a:t>
            </a:r>
            <a:endParaRPr lang="ko-KR" alt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11020D-29E6-43E8-8A3F-B7B42EB557ED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1876872" y="2042140"/>
            <a:ext cx="7056784" cy="37805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Gender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Martial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Number of Dependents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College Graduation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Employment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Monthly income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Loan amount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Length of loan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Credit Score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1384930"/>
            <a:ext cx="8229600" cy="144016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Review and clean data using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Jupyter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Lab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Remove all NAN and null values</a:t>
            </a:r>
          </a:p>
        </p:txBody>
      </p:sp>
      <p:pic>
        <p:nvPicPr>
          <p:cNvPr id="14" name="Content Placeholder 13" descr="Table&#10;&#10;Description automatically generated">
            <a:extLst>
              <a:ext uri="{FF2B5EF4-FFF2-40B4-BE49-F238E27FC236}">
                <a16:creationId xmlns:a16="http://schemas.microsoft.com/office/drawing/2014/main" id="{2A98C363-F1A9-4D1C-A358-89BE68BD9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990"/>
            <a:ext cx="8476953" cy="2088232"/>
          </a:xfrm>
        </p:spPr>
      </p:pic>
      <p:pic>
        <p:nvPicPr>
          <p:cNvPr id="25" name="Picture 2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50C59B-A9DC-45A8-B79B-4DE55587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9" y="2770322"/>
            <a:ext cx="2249414" cy="18096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40FCFCE-3DAA-4AAC-AE7A-C3A8673C3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94" y="2745254"/>
            <a:ext cx="2179154" cy="1834747"/>
          </a:xfrm>
          <a:prstGeom prst="rect">
            <a:avLst/>
          </a:prstGeom>
        </p:spPr>
      </p:pic>
      <p:pic>
        <p:nvPicPr>
          <p:cNvPr id="29" name="Picture 28" descr="Table&#10;&#10;Description automatically generated">
            <a:extLst>
              <a:ext uri="{FF2B5EF4-FFF2-40B4-BE49-F238E27FC236}">
                <a16:creationId xmlns:a16="http://schemas.microsoft.com/office/drawing/2014/main" id="{634B8667-CD85-4E82-8BF6-226B729A4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79" y="2747553"/>
            <a:ext cx="2558585" cy="18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1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Review and clean data using </a:t>
            </a:r>
            <a:r>
              <a:rPr lang="en-US" altLang="ko-KR" sz="2400" dirty="0" err="1">
                <a:latin typeface="Arial" pitchFamily="34" charset="0"/>
                <a:cs typeface="Arial" pitchFamily="34" charset="0"/>
              </a:rPr>
              <a:t>Jupyter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 Lab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Remove all NAN and null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E55D4-38ED-4657-9282-35BD9C52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4" y="2636912"/>
            <a:ext cx="8480271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0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0532"/>
            <a:ext cx="8229600" cy="36004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Select features to be used in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Plot data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55F9273E-C6FC-405A-B161-63D4B73E6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97" y="4012456"/>
            <a:ext cx="2864859" cy="1864815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E4EAF0A-2C76-4442-823F-A2B1E49DA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871" y="4012870"/>
            <a:ext cx="2952329" cy="185806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4BFC330-C8DA-40A4-A8D1-B76851A2F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8" y="4012870"/>
            <a:ext cx="2769148" cy="18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0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249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Malgun Gothic</vt:lpstr>
      <vt:lpstr>-apple-system</vt:lpstr>
      <vt:lpstr>Arial</vt:lpstr>
      <vt:lpstr>Calibri</vt:lpstr>
      <vt:lpstr>Office Theme</vt:lpstr>
      <vt:lpstr>Custom Design</vt:lpstr>
      <vt:lpstr>1_Office Theme</vt:lpstr>
      <vt:lpstr>PowerPoint Presentation</vt:lpstr>
      <vt:lpstr>Founders: Dawn Salisbury Alissa Vokes Chrissy Suckow</vt:lpstr>
      <vt:lpstr>Machine Learning</vt:lpstr>
      <vt:lpstr>Factors for Mortgage  Qualification</vt:lpstr>
      <vt:lpstr> Factors for Mortgage Qualification</vt:lpstr>
      <vt:lpstr>Process</vt:lpstr>
      <vt:lpstr>Process</vt:lpstr>
      <vt:lpstr>Process</vt:lpstr>
      <vt:lpstr>Process</vt:lpstr>
      <vt:lpstr>Process</vt:lpstr>
      <vt:lpstr>Process</vt:lpstr>
      <vt:lpstr>Process</vt:lpstr>
      <vt:lpstr>Technologies Used</vt:lpstr>
      <vt:lpstr>Technologies Used</vt:lpstr>
      <vt:lpstr> happyHomeMortgage</vt:lpstr>
      <vt:lpstr>happyHomeMortgage See if you qualify today!!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Christina Suckow</cp:lastModifiedBy>
  <cp:revision>42</cp:revision>
  <dcterms:created xsi:type="dcterms:W3CDTF">2014-04-01T16:35:38Z</dcterms:created>
  <dcterms:modified xsi:type="dcterms:W3CDTF">2020-11-11T00:41:02Z</dcterms:modified>
</cp:coreProperties>
</file>