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  <p:sldMasterId id="2147483674" r:id="rId3"/>
  </p:sldMasterIdLst>
  <p:sldIdLst>
    <p:sldId id="266" r:id="rId4"/>
    <p:sldId id="273" r:id="rId5"/>
    <p:sldId id="274" r:id="rId6"/>
    <p:sldId id="267" r:id="rId7"/>
    <p:sldId id="268" r:id="rId8"/>
    <p:sldId id="269" r:id="rId9"/>
    <p:sldId id="270" r:id="rId10"/>
    <p:sldId id="271" r:id="rId11"/>
    <p:sldId id="272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1554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2416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811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119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918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884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0350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374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8572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19433" y="3411794"/>
            <a:ext cx="7005484" cy="1995951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4683" y="2320415"/>
            <a:ext cx="7382308" cy="904568"/>
          </a:xfrm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42995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573" y="131968"/>
            <a:ext cx="8259098" cy="1018035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accent6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714" y="1504336"/>
            <a:ext cx="8246070" cy="4866965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54824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819" y="424062"/>
            <a:ext cx="6827643" cy="967132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accent6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949" y="1425678"/>
            <a:ext cx="6850625" cy="482565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721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6778"/>
            <a:ext cx="9144000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467544" y="2276872"/>
            <a:ext cx="8229600" cy="3600400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9401571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50291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27286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2693" y="155718"/>
            <a:ext cx="8093365" cy="1018033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accent6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2131" y="2158199"/>
            <a:ext cx="4040188" cy="639763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2131" y="2788061"/>
            <a:ext cx="4040188" cy="3035059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7253" y="2158199"/>
            <a:ext cx="4041775" cy="639763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7253" y="2788061"/>
            <a:ext cx="4041775" cy="3035059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21180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46334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0858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27649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65813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56387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3101618"/>
            <a:ext cx="1463784" cy="702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7864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123728" y="1268760"/>
            <a:ext cx="6563072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2134072" y="1844824"/>
            <a:ext cx="6563072" cy="4147865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26818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19433" y="3411794"/>
            <a:ext cx="7005484" cy="1995951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4683" y="2320415"/>
            <a:ext cx="7382308" cy="904568"/>
          </a:xfrm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859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819" y="424062"/>
            <a:ext cx="6827643" cy="967132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accent6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949" y="1425678"/>
            <a:ext cx="6850625" cy="482565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615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086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286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933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790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image" Target="../media/image6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7338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73" r:id="rId4"/>
    <p:sldLayoutId id="2147483687" r:id="rId5"/>
  </p:sldLayoutIdLst>
  <p:txStyles>
    <p:titleStyle>
      <a:lvl1pPr algn="l" defTabSz="914400" rtl="0" eaLnBrk="1" latinLnBrk="1" hangingPunct="1">
        <a:spcBef>
          <a:spcPct val="0"/>
        </a:spcBef>
        <a:buNone/>
        <a:defRPr sz="40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CCD61-643D-44A5-A450-3A42A50CBC1E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357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6951663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84270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myprojectrepo.com/MachineLearningProject" TargetMode="Externa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078" y="3429000"/>
            <a:ext cx="7027605" cy="1334728"/>
          </a:xfrm>
        </p:spPr>
        <p:txBody>
          <a:bodyPr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800" b="1" dirty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Founders:</a:t>
            </a:r>
            <a:br>
              <a:rPr kumimoji="0" lang="en-US" altLang="ko-KR" sz="2800" b="1" dirty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</a:br>
            <a:r>
              <a:rPr lang="en-US" altLang="ko-KR" sz="2800" b="1" dirty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Dawn Salisbury</a:t>
            </a:r>
            <a:br>
              <a:rPr lang="en-US" altLang="ko-KR" sz="2800" b="1" dirty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</a:br>
            <a:r>
              <a:rPr lang="en-US" altLang="ko-KR" sz="2800" b="1" dirty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Alissa </a:t>
            </a:r>
            <a:r>
              <a:rPr lang="en-US" altLang="ko-KR" sz="2800" b="1" dirty="0" err="1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Vokes</a:t>
            </a:r>
            <a:br>
              <a:rPr lang="en-US" altLang="ko-KR" sz="2800" b="1" dirty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</a:br>
            <a:r>
              <a:rPr lang="en-US" altLang="ko-KR" sz="2800" b="1" dirty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Chrissy Suckow</a:t>
            </a:r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247D2425-E3E0-4552-8355-BBE0E38C0A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156" y="2166072"/>
            <a:ext cx="709228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happyHomeMortgage</a:t>
            </a:r>
            <a:r>
              <a:rPr lang="en-US" altLang="ko-KR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</a:p>
          <a:p>
            <a:r>
              <a:rPr lang="en-US" altLang="ko-KR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Company</a:t>
            </a: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dirty="0"/>
              <a:t>What is Machine </a:t>
            </a:r>
            <a:br>
              <a:rPr lang="en-US" altLang="ko-KR" dirty="0"/>
            </a:br>
            <a:r>
              <a:rPr lang="en-US" altLang="ko-KR" dirty="0"/>
              <a:t>Learning?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800" dirty="0">
                <a:solidFill>
                  <a:schemeClr val="tx1"/>
                </a:solidFill>
                <a:latin typeface="Arial" panose="020B0604020202020204" pitchFamily="34" charset="0"/>
              </a:rPr>
              <a:t>Machine learning is a question-and-answer   	system that is built through training a model.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800" dirty="0">
                <a:solidFill>
                  <a:schemeClr val="tx1"/>
                </a:solidFill>
                <a:latin typeface="Arial" panose="020B0604020202020204" pitchFamily="34" charset="0"/>
              </a:rPr>
              <a:t>Step 1: Collect data and pick features.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dirty="0">
                <a:latin typeface="Arial" panose="020B0604020202020204" pitchFamily="34" charset="0"/>
              </a:rPr>
              <a:t>Step 2: Prepare the data.</a:t>
            </a:r>
          </a:p>
          <a:p>
            <a:pPr marL="400050"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Split data into sets for training and evaluation</a:t>
            </a: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Step 3: Chose a model</a:t>
            </a:r>
          </a:p>
          <a:p>
            <a:pPr marL="400050"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latin typeface="Arial" panose="020B0604020202020204" pitchFamily="34" charset="0"/>
              </a:rPr>
              <a:t>Types: Classification, Clustering, Regression, Deep Learning…</a:t>
            </a:r>
          </a:p>
          <a:p>
            <a:pPr marL="400050"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4684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C26E6-2D0C-4CD2-B354-D5B8D2CDE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is Machine</a:t>
            </a:r>
            <a:br>
              <a:rPr lang="en-US" dirty="0"/>
            </a:br>
            <a:r>
              <a:rPr lang="en-US" dirty="0"/>
              <a:t>Learning?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23693-342A-4DFF-AB95-72B09B9765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Step 4: Train the data.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Initialize random data and predict outputs for those values.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Adjust outcomes based on actual values.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Repeat cycle to update weights and biases.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Use evaluation data with the model.</a:t>
            </a:r>
          </a:p>
          <a:p>
            <a:pPr lvl="1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Step 5: Prediction.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model is used to predict and answer the question.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035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dirty="0"/>
              <a:t>Factors for Mortgage </a:t>
            </a:r>
            <a:br>
              <a:rPr lang="en-US" altLang="ko-KR" dirty="0"/>
            </a:br>
            <a:r>
              <a:rPr lang="en-US" altLang="ko-KR" dirty="0"/>
              <a:t>Qualification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800" dirty="0">
                <a:solidFill>
                  <a:schemeClr val="tx1"/>
                </a:solidFill>
                <a:latin typeface="Arial" panose="020B0604020202020204" pitchFamily="34" charset="0"/>
              </a:rPr>
              <a:t>Gender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Martial status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800" dirty="0">
                <a:solidFill>
                  <a:schemeClr val="tx1"/>
                </a:solidFill>
                <a:latin typeface="Arial" panose="020B0604020202020204" pitchFamily="34" charset="0"/>
              </a:rPr>
              <a:t> Number of Dependents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800" dirty="0">
                <a:solidFill>
                  <a:schemeClr val="tx1"/>
                </a:solidFill>
                <a:latin typeface="Arial" panose="020B0604020202020204" pitchFamily="34" charset="0"/>
              </a:rPr>
              <a:t> College Graduation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800" dirty="0">
                <a:solidFill>
                  <a:schemeClr val="tx1"/>
                </a:solidFill>
                <a:latin typeface="Arial" panose="020B0604020202020204" pitchFamily="34" charset="0"/>
              </a:rPr>
              <a:t> Employment status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800" dirty="0">
                <a:solidFill>
                  <a:schemeClr val="tx1"/>
                </a:solidFill>
                <a:latin typeface="Arial" panose="020B0604020202020204" pitchFamily="34" charset="0"/>
              </a:rPr>
              <a:t> Monthly income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800" dirty="0">
                <a:solidFill>
                  <a:schemeClr val="tx1"/>
                </a:solidFill>
                <a:latin typeface="Arial" panose="020B0604020202020204" pitchFamily="34" charset="0"/>
              </a:rPr>
              <a:t> Loan amount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800" dirty="0">
                <a:solidFill>
                  <a:schemeClr val="tx1"/>
                </a:solidFill>
                <a:latin typeface="Arial" panose="020B0604020202020204" pitchFamily="34" charset="0"/>
              </a:rPr>
              <a:t> Length of loan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800" dirty="0">
                <a:solidFill>
                  <a:schemeClr val="tx1"/>
                </a:solidFill>
                <a:latin typeface="Arial" panose="020B0604020202020204" pitchFamily="34" charset="0"/>
              </a:rPr>
              <a:t> Credit Score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5400" dirty="0"/>
              <a:t>Process</a:t>
            </a:r>
            <a:endParaRPr lang="en-US" sz="54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Arial" pitchFamily="34" charset="0"/>
                <a:cs typeface="Arial" pitchFamily="34" charset="0"/>
              </a:rPr>
              <a:t>Review and clean data using </a:t>
            </a:r>
            <a:r>
              <a:rPr lang="en-US" altLang="ko-KR" sz="2400" dirty="0" err="1">
                <a:latin typeface="Arial" pitchFamily="34" charset="0"/>
                <a:cs typeface="Arial" pitchFamily="34" charset="0"/>
              </a:rPr>
              <a:t>Jupyter</a:t>
            </a:r>
            <a:r>
              <a:rPr lang="en-US" altLang="ko-KR" sz="2400" dirty="0">
                <a:latin typeface="Arial" pitchFamily="34" charset="0"/>
                <a:cs typeface="Arial" pitchFamily="34" charset="0"/>
              </a:rPr>
              <a:t> Lab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/>
              <a:t>Remove all NAN and null values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2CE55D4-38ED-4657-9282-35BD9C52AF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864" y="2636912"/>
            <a:ext cx="8480271" cy="4096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5400" dirty="0"/>
              <a:t>Process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572" y="1504336"/>
            <a:ext cx="8245211" cy="4866965"/>
          </a:xfrm>
        </p:spPr>
        <p:txBody>
          <a:bodyPr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Arial" pitchFamily="34" charset="0"/>
                <a:cs typeface="Arial" pitchFamily="34" charset="0"/>
              </a:rPr>
              <a:t>Select features to be used in model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800" dirty="0"/>
              <a:t>Plot data</a:t>
            </a:r>
            <a:endParaRPr lang="ko-KR" altLang="en-US" sz="2800" dirty="0">
              <a:latin typeface="Arial" pitchFamily="34" charset="0"/>
              <a:cs typeface="Arial" pitchFamily="34" charset="0"/>
            </a:endParaRP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Content Placeholder 2" descr="Chart, bar chart&#10;&#10;Description automatically generated">
            <a:extLst>
              <a:ext uri="{FF2B5EF4-FFF2-40B4-BE49-F238E27FC236}">
                <a16:creationId xmlns:a16="http://schemas.microsoft.com/office/drawing/2014/main" id="{4BA885B5-BFBC-4CE6-82AA-82454B78D8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1561" y="3495188"/>
            <a:ext cx="2864859" cy="1864815"/>
          </a:xfrm>
          <a:prstGeom prst="rect">
            <a:avLst/>
          </a:prstGeom>
        </p:spPr>
      </p:pic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7971AFBF-8144-42DF-9563-045855F812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5835" y="3495602"/>
            <a:ext cx="2952329" cy="1858062"/>
          </a:xfrm>
          <a:prstGeom prst="rect">
            <a:avLst/>
          </a:prstGeom>
        </p:spPr>
      </p:pic>
      <p:pic>
        <p:nvPicPr>
          <p:cNvPr id="9" name="Picture 8" descr="Chart, bar chart&#10;&#10;Description automatically generated">
            <a:extLst>
              <a:ext uri="{FF2B5EF4-FFF2-40B4-BE49-F238E27FC236}">
                <a16:creationId xmlns:a16="http://schemas.microsoft.com/office/drawing/2014/main" id="{04FDBFB8-2D5D-4946-ABFF-A74781754C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036" y="3495602"/>
            <a:ext cx="2769148" cy="1858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3147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Process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Arial" pitchFamily="34" charset="0"/>
                <a:cs typeface="Arial" pitchFamily="34" charset="0"/>
              </a:rPr>
              <a:t>Set </a:t>
            </a:r>
            <a:r>
              <a:rPr lang="en-US" altLang="ko-KR" sz="2800" dirty="0"/>
              <a:t>machine learning code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Arial" pitchFamily="34" charset="0"/>
                <a:cs typeface="Arial" pitchFamily="34" charset="0"/>
              </a:rPr>
              <a:t>Set deep learning code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800" dirty="0"/>
              <a:t>Create Simulation</a:t>
            </a:r>
            <a:endParaRPr lang="en-US" altLang="ko-KR" sz="28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09871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Technologies Used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212529"/>
                </a:solidFill>
                <a:effectLst/>
                <a:latin typeface="-apple-system"/>
              </a:rPr>
              <a:t>Python Pandas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212529"/>
                </a:solidFill>
                <a:effectLst/>
                <a:latin typeface="-apple-system"/>
              </a:rPr>
              <a:t>Matplotlib/</a:t>
            </a:r>
            <a:r>
              <a:rPr lang="en-US" sz="2800" b="0" i="0" dirty="0" err="1">
                <a:solidFill>
                  <a:srgbClr val="212529"/>
                </a:solidFill>
                <a:effectLst/>
                <a:latin typeface="-apple-system"/>
              </a:rPr>
              <a:t>Numpy</a:t>
            </a:r>
            <a:r>
              <a:rPr lang="en-US" sz="2800" b="0" i="0" dirty="0">
                <a:solidFill>
                  <a:srgbClr val="212529"/>
                </a:solidFill>
                <a:effectLst/>
                <a:latin typeface="-apple-system"/>
              </a:rPr>
              <a:t>/Seaborne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212529"/>
                </a:solidFill>
                <a:effectLst/>
                <a:latin typeface="-apple-system"/>
              </a:rPr>
              <a:t>HTML/CSS/BOOTSTRAP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212529"/>
                </a:solidFill>
                <a:effectLst/>
                <a:latin typeface="-apple-system"/>
              </a:rPr>
              <a:t>JavaScript/D3.js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212529"/>
                </a:solidFill>
                <a:effectLst/>
                <a:latin typeface="-apple-system"/>
              </a:rPr>
              <a:t>Machine Learning using </a:t>
            </a:r>
            <a:r>
              <a:rPr lang="en-US" sz="2800" b="0" i="0" dirty="0" err="1">
                <a:solidFill>
                  <a:srgbClr val="212529"/>
                </a:solidFill>
                <a:effectLst/>
                <a:latin typeface="-apple-system"/>
              </a:rPr>
              <a:t>SKlearn</a:t>
            </a:r>
            <a:endParaRPr lang="en-US" sz="2800" b="0" i="0" dirty="0">
              <a:solidFill>
                <a:srgbClr val="212529"/>
              </a:solidFill>
              <a:effectLst/>
              <a:latin typeface="-apple-system"/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0" i="0" dirty="0" err="1">
                <a:solidFill>
                  <a:srgbClr val="212529"/>
                </a:solidFill>
                <a:effectLst/>
                <a:latin typeface="-apple-system"/>
              </a:rPr>
              <a:t>JupyterLab</a:t>
            </a:r>
            <a:endParaRPr lang="en-US" sz="2800" b="0" i="0" dirty="0">
              <a:solidFill>
                <a:srgbClr val="212529"/>
              </a:solidFill>
              <a:effectLst/>
              <a:latin typeface="-apple-system"/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0" i="0" dirty="0" err="1">
                <a:solidFill>
                  <a:srgbClr val="212529"/>
                </a:solidFill>
                <a:effectLst/>
                <a:latin typeface="-apple-system"/>
              </a:rPr>
              <a:t>VSCode</a:t>
            </a:r>
            <a:endParaRPr lang="en-US" sz="2800" b="0" i="0" dirty="0">
              <a:solidFill>
                <a:srgbClr val="212529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683332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sz="5300" dirty="0" err="1">
                <a:solidFill>
                  <a:schemeClr val="tx1"/>
                </a:solidFill>
              </a:rPr>
              <a:t>happyHomeMortgage</a:t>
            </a:r>
            <a:br>
              <a:rPr lang="en-US" altLang="ko-KR" sz="3600" dirty="0"/>
            </a:br>
            <a:r>
              <a:rPr lang="en-US" altLang="ko-KR" dirty="0"/>
              <a:t>See if you qualify today!!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CFA20A7E-DD67-401E-A673-795AD68ECF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6521" y="2636912"/>
            <a:ext cx="5309615" cy="45653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latin typeface="Arial" panose="020B0604020202020204" pitchFamily="34" charset="0"/>
                <a:hlinkClick r:id="rId2"/>
              </a:rPr>
              <a:t>http://myprojectrepo.com/MachineLearningProject</a:t>
            </a:r>
            <a:r>
              <a:rPr lang="en-US" altLang="en-US">
                <a:latin typeface="Arial" panose="020B0604020202020204" pitchFamily="34" charset="0"/>
              </a:rPr>
              <a:t>/</a:t>
            </a:r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81577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2010</TotalTime>
  <Words>244</Words>
  <Application>Microsoft Office PowerPoint</Application>
  <PresentationFormat>On-screen Show (4:3)</PresentationFormat>
  <Paragraphs>50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맑은 고딕</vt:lpstr>
      <vt:lpstr>-apple-system</vt:lpstr>
      <vt:lpstr>Arial</vt:lpstr>
      <vt:lpstr>Calibri</vt:lpstr>
      <vt:lpstr>Office Theme</vt:lpstr>
      <vt:lpstr>Custom Design</vt:lpstr>
      <vt:lpstr>1_Office Theme</vt:lpstr>
      <vt:lpstr>Founders: Dawn Salisbury Alissa Vokes Chrissy Suckow</vt:lpstr>
      <vt:lpstr>What is Machine  Learning?</vt:lpstr>
      <vt:lpstr>What is Machine Learning?</vt:lpstr>
      <vt:lpstr>Factors for Mortgage  Qualification</vt:lpstr>
      <vt:lpstr>Process</vt:lpstr>
      <vt:lpstr>Process</vt:lpstr>
      <vt:lpstr>Process</vt:lpstr>
      <vt:lpstr>Technologies Used</vt:lpstr>
      <vt:lpstr>happyHomeMortgage See if you qualify today!!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Christina Suckow</cp:lastModifiedBy>
  <cp:revision>45</cp:revision>
  <dcterms:created xsi:type="dcterms:W3CDTF">2014-04-01T16:35:38Z</dcterms:created>
  <dcterms:modified xsi:type="dcterms:W3CDTF">2020-11-12T21:58:15Z</dcterms:modified>
</cp:coreProperties>
</file>