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66" r:id="rId4"/>
    <p:sldId id="273" r:id="rId5"/>
    <p:sldId id="274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131968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04336"/>
            <a:ext cx="8246070" cy="486696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8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55718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15819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788061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15819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788061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6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8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42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projectrepo.com/MachineLearningProjec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78" y="3429000"/>
            <a:ext cx="7027605" cy="1334728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Founders:</a:t>
            </a:r>
            <a:b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Dawn Salisbury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Alissa </a:t>
            </a:r>
            <a:r>
              <a:rPr lang="en-US" altLang="ko-KR" sz="28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Vokes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Chrissy Suckow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7D2425-E3E0-4552-8355-BBE0E38C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6" y="2166072"/>
            <a:ext cx="7092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happyHomeMortgage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What is Machine </a:t>
            </a:r>
            <a:br>
              <a:rPr lang="en-US" altLang="ko-KR" sz="3200" dirty="0"/>
            </a:br>
            <a:r>
              <a:rPr lang="en-US" altLang="ko-KR" sz="3200" dirty="0"/>
              <a:t>Learning?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22" y="2564904"/>
            <a:ext cx="8246070" cy="486696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1: Collect data and pick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Step 2: Prepare the data.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Split data into sets for training and evaluation.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3: Choose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5B0B5-4463-4493-BD7C-8D98E88FB4C8}"/>
              </a:ext>
            </a:extLst>
          </p:cNvPr>
          <p:cNvSpPr txBox="1"/>
          <p:nvPr/>
        </p:nvSpPr>
        <p:spPr>
          <a:xfrm>
            <a:off x="412458" y="1485170"/>
            <a:ext cx="824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is a question-and-answer system that is built through training a model.</a:t>
            </a:r>
          </a:p>
        </p:txBody>
      </p:sp>
    </p:spTree>
    <p:extLst>
      <p:ext uri="{BB962C8B-B14F-4D97-AF65-F5344CB8AC3E}">
        <p14:creationId xmlns:p14="http://schemas.microsoft.com/office/powerpoint/2010/main" val="29946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6E6-2D0C-4CD2-B354-D5B8D2CD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</a:t>
            </a:r>
            <a:br>
              <a:rPr lang="en-US" dirty="0"/>
            </a:br>
            <a:r>
              <a:rPr lang="en-US" dirty="0"/>
              <a:t>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3693-342A-4DFF-AB95-72B09B97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6" y="1340768"/>
            <a:ext cx="8246070" cy="5517232"/>
          </a:xfrm>
        </p:spPr>
        <p:txBody>
          <a:bodyPr>
            <a:normAutofit fontScale="62500" lnSpcReduction="200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Step 3: Choose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8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4: Train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Initialize random data and predict outputs for those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Adjust outcomes based on actual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Repeat cycle to update weights and biases.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Use evaluation data with the model.</a:t>
            </a:r>
          </a:p>
          <a:p>
            <a:pPr lvl="1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5: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The model is used to predict and answer the question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Factors for Mortgage </a:t>
            </a:r>
            <a:br>
              <a:rPr lang="en-US" altLang="ko-KR" sz="3200" dirty="0"/>
            </a:br>
            <a:r>
              <a:rPr lang="en-US" altLang="ko-KR" sz="3200" dirty="0"/>
              <a:t>Qualification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Gender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Marital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Number of Dependents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College Graduation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Employment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Monthly income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Loan amount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Length of loan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Credit Score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9" y="229620"/>
            <a:ext cx="6827643" cy="967132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065" y="1124744"/>
            <a:ext cx="6850625" cy="482565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itchFamily="34" charset="0"/>
              </a:rPr>
              <a:t>Find the best data for our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itchFamily="34" charset="0"/>
              </a:rPr>
              <a:t>Review and clean data using Jupyter 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itchFamily="34" charset="0"/>
              </a:rPr>
              <a:t>Remove all NAN and null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E55D4-38ED-4657-9282-35BD9C5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4" y="2636912"/>
            <a:ext cx="848027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2" y="1504336"/>
            <a:ext cx="8245211" cy="48669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Select features to be used in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Plot data</a:t>
            </a:r>
            <a:endParaRPr lang="ko-KR" altLang="en-US" sz="2400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4BA885B5-BFBC-4CE6-82AA-82454B78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1" y="4293096"/>
            <a:ext cx="2864859" cy="18648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71AFBF-8144-42DF-9563-045855F8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5" y="4293510"/>
            <a:ext cx="2952329" cy="18580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4FDBFB8-2D5D-4946-ABFF-A7478175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6" y="4293510"/>
            <a:ext cx="2769148" cy="1858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07B61-B003-4D06-9F3E-A57957C62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276872"/>
            <a:ext cx="8245211" cy="9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91194"/>
            <a:ext cx="6850625" cy="482565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itchFamily="34" charset="0"/>
              </a:rPr>
              <a:t>Choose the right 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machine learning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itchFamily="34" charset="0"/>
              </a:rPr>
              <a:t>Train test and split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itchFamily="34" charset="0"/>
              </a:rPr>
              <a:t>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itchFamily="34" charset="0"/>
              </a:rPr>
              <a:t>Train and test your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itchFamily="34" charset="0"/>
              </a:rPr>
              <a:t>Hyperparameter 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itchFamily="34" charset="0"/>
              </a:rPr>
              <a:t>Save your model</a:t>
            </a:r>
          </a:p>
        </p:txBody>
      </p:sp>
    </p:spTree>
    <p:extLst>
      <p:ext uri="{BB962C8B-B14F-4D97-AF65-F5344CB8AC3E}">
        <p14:creationId xmlns:p14="http://schemas.microsoft.com/office/powerpoint/2010/main" val="86098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Technologies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Matplotlib/Numpy/Seaborne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JavaScript/D3.js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using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8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</a:p>
        </p:txBody>
      </p:sp>
    </p:spTree>
    <p:extLst>
      <p:ext uri="{BB962C8B-B14F-4D97-AF65-F5344CB8AC3E}">
        <p14:creationId xmlns:p14="http://schemas.microsoft.com/office/powerpoint/2010/main" val="2683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24062"/>
            <a:ext cx="7632848" cy="221285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 err="1">
                <a:solidFill>
                  <a:schemeClr val="tx1"/>
                </a:solidFill>
              </a:rPr>
              <a:t>happyHomeMortgage</a:t>
            </a:r>
            <a:br>
              <a:rPr lang="en-US" altLang="ko-KR" sz="3600" dirty="0"/>
            </a:br>
            <a:r>
              <a:rPr lang="en-US" altLang="ko-KR" sz="3600" dirty="0"/>
              <a:t>	</a:t>
            </a:r>
            <a:r>
              <a:rPr lang="en-US" altLang="ko-KR" sz="4000" dirty="0"/>
              <a:t>See if you qualify today!!</a:t>
            </a:r>
            <a:endParaRPr lang="en-US" sz="40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A20A7E-DD67-401E-A673-795AD68E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972465"/>
            <a:ext cx="5309615" cy="456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2"/>
              </a:rPr>
              <a:t>http://myprojectrepo.com/MachineLearningProject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815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289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1_Office Theme</vt:lpstr>
      <vt:lpstr>Founders: Dawn Salisbury Alissa Vokes Chrissy Suckow</vt:lpstr>
      <vt:lpstr>What is Machine  Learning?</vt:lpstr>
      <vt:lpstr>What is Machine Learning?</vt:lpstr>
      <vt:lpstr>Factors for Mortgage  Qualification</vt:lpstr>
      <vt:lpstr>Process</vt:lpstr>
      <vt:lpstr>Process</vt:lpstr>
      <vt:lpstr>Process</vt:lpstr>
      <vt:lpstr>Technologies Used</vt:lpstr>
      <vt:lpstr>happyHomeMortgage  See if you qualify today!!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 salisbury</cp:lastModifiedBy>
  <cp:revision>54</cp:revision>
  <dcterms:created xsi:type="dcterms:W3CDTF">2014-04-01T16:35:38Z</dcterms:created>
  <dcterms:modified xsi:type="dcterms:W3CDTF">2020-11-13T20:07:41Z</dcterms:modified>
</cp:coreProperties>
</file>