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What is Machine </a:t>
            </a:r>
            <a:br>
              <a:rPr lang="en-US" altLang="ko-KR" sz="3200" dirty="0"/>
            </a:br>
            <a:r>
              <a:rPr lang="en-US" altLang="ko-KR" sz="3200" dirty="0"/>
              <a:t>Learning?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22" y="2564904"/>
            <a:ext cx="8246070" cy="48669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Split data into sets for training and evaluation.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B0B5-4463-4493-BD7C-8D98E88FB4C8}"/>
              </a:ext>
            </a:extLst>
          </p:cNvPr>
          <p:cNvSpPr txBox="1"/>
          <p:nvPr/>
        </p:nvSpPr>
        <p:spPr>
          <a:xfrm>
            <a:off x="412458" y="1485170"/>
            <a:ext cx="824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system that is built through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6" y="1340768"/>
            <a:ext cx="8246070" cy="5517232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8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Factors for Mortgage </a:t>
            </a:r>
            <a:br>
              <a:rPr lang="en-US" altLang="ko-KR" sz="3200" dirty="0"/>
            </a:br>
            <a:r>
              <a:rPr lang="en-US" altLang="ko-KR" sz="3200" dirty="0"/>
              <a:t>Qualification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9" y="229620"/>
            <a:ext cx="6827643" cy="96713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819" y="1196752"/>
            <a:ext cx="6850625" cy="48256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Find the best data for our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Review and clean data using Jupyter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  <a:endParaRPr lang="ko-KR" altLang="en-US" sz="24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4293096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4293510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4293510"/>
            <a:ext cx="2769148" cy="185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7B61-B003-4D06-9F3E-A57957C62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276872"/>
            <a:ext cx="8245211" cy="9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Set 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Create Simulation</a:t>
            </a: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Matplotlib/Numpy/Seaborne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24062"/>
            <a:ext cx="7632848" cy="22128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en-US" altLang="ko-KR" sz="4000" dirty="0"/>
              <a:t>See if you qualify today!!</a:t>
            </a:r>
            <a:endParaRPr lang="en-US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972465"/>
            <a:ext cx="5309615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276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What is Machine  Learning?</vt:lpstr>
      <vt:lpstr>What is Machine Learning?</vt:lpstr>
      <vt:lpstr>Factors for Mortgage  Qualification</vt:lpstr>
      <vt:lpstr>Process</vt:lpstr>
      <vt:lpstr>Process</vt:lpstr>
      <vt:lpstr>Process</vt:lpstr>
      <vt:lpstr>Technologies Used</vt:lpstr>
      <vt:lpstr>happyHomeMortgage 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 salisbury</cp:lastModifiedBy>
  <cp:revision>50</cp:revision>
  <dcterms:created xsi:type="dcterms:W3CDTF">2014-04-01T16:35:38Z</dcterms:created>
  <dcterms:modified xsi:type="dcterms:W3CDTF">2020-11-13T19:15:47Z</dcterms:modified>
</cp:coreProperties>
</file>