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8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F37E1BD-E7FB-4969-87B6-822784C9900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02B2E1-EB57-4E8F-905C-1707DAFE99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BY </a:t>
            </a:r>
            <a:r>
              <a:rPr lang="en-US" sz="2000" dirty="0" err="1" smtClean="0"/>
              <a:t>daniel</a:t>
            </a:r>
            <a:r>
              <a:rPr lang="en-US" sz="2000" dirty="0" smtClean="0"/>
              <a:t> c. </a:t>
            </a:r>
            <a:r>
              <a:rPr lang="en-US" sz="2000" dirty="0" err="1" smtClean="0"/>
              <a:t>sam-nwuche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New York Citi Bikes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Recommended Actions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 recommendations:</a:t>
            </a:r>
          </a:p>
          <a:p>
            <a:pPr lvl="1"/>
            <a:r>
              <a:rPr lang="en-US" sz="2000" dirty="0"/>
              <a:t>Install more bikes at Grove St Path, Exchange Place, Sip Ave, Hamilton Park, Morris Canal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Marketing recommendations:</a:t>
            </a:r>
          </a:p>
          <a:p>
            <a:pPr lvl="1"/>
            <a:r>
              <a:rPr lang="en-US" sz="2000" dirty="0" smtClean="0"/>
              <a:t>The Citi Bike customer base is mostly long-term subscribers aged between 35-44,who are most active during the week. Marketing and advertising campaigns should be set up to target this particular demographic. </a:t>
            </a:r>
          </a:p>
          <a:p>
            <a:pPr marL="594360" lvl="2" indent="0">
              <a:buNone/>
            </a:pPr>
            <a:endParaRPr lang="en-US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36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534400" cy="1444752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 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4865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better understand the behavior of New York Citi Bike’s customer base (both one-time users and subscribers) and how they </a:t>
            </a:r>
            <a:r>
              <a:rPr lang="en-US" dirty="0"/>
              <a:t>u</a:t>
            </a:r>
            <a:r>
              <a:rPr lang="en-US" dirty="0" smtClean="0"/>
              <a:t>se New York Citi Bikes.</a:t>
            </a:r>
          </a:p>
          <a:p>
            <a:endParaRPr lang="en-US" dirty="0"/>
          </a:p>
          <a:p>
            <a:r>
              <a:rPr lang="en-US" dirty="0" smtClean="0"/>
              <a:t>This will help to:</a:t>
            </a:r>
          </a:p>
          <a:p>
            <a:pPr lvl="1"/>
            <a:r>
              <a:rPr lang="en-US" sz="2000" dirty="0" smtClean="0"/>
              <a:t>Identify where more bikes should be installed</a:t>
            </a:r>
          </a:p>
          <a:p>
            <a:pPr lvl="1"/>
            <a:r>
              <a:rPr lang="en-US" sz="2000" dirty="0" smtClean="0"/>
              <a:t>Create more targeted marketing campaigns that will appeal to different customer age groups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90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most popular Citi Bike pick-up locations?</a:t>
            </a:r>
            <a:endParaRPr lang="en-US" sz="24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47" y="1880575"/>
            <a:ext cx="7315200" cy="382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5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How does the average trip duration vary across different age groups?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4" y="1993900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380485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Which age groups rents the most bikes?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6" y="2027236"/>
            <a:ext cx="7315200" cy="3595282"/>
          </a:xfrm>
        </p:spPr>
      </p:pic>
    </p:spTree>
    <p:extLst>
      <p:ext uri="{BB962C8B-B14F-4D97-AF65-F5344CB8AC3E}">
        <p14:creationId xmlns:p14="http://schemas.microsoft.com/office/powerpoint/2010/main" val="20478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How does bike rental vary across the two user groups (one-time users </a:t>
            </a:r>
            <a:r>
              <a:rPr lang="en-US" sz="2400" dirty="0" err="1" smtClean="0"/>
              <a:t>vs</a:t>
            </a:r>
            <a:r>
              <a:rPr lang="en-US" sz="2400" dirty="0" smtClean="0"/>
              <a:t> long-term subscribers) on different days of the week?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4" y="2051050"/>
            <a:ext cx="7277100" cy="3524250"/>
          </a:xfrm>
        </p:spPr>
      </p:pic>
    </p:spTree>
    <p:extLst>
      <p:ext uri="{BB962C8B-B14F-4D97-AF65-F5344CB8AC3E}">
        <p14:creationId xmlns:p14="http://schemas.microsoft.com/office/powerpoint/2010/main" val="21802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Does the factor of age impact the average bike trip duration?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7162800" cy="3552825"/>
          </a:xfrm>
        </p:spPr>
      </p:pic>
      <p:sp>
        <p:nvSpPr>
          <p:cNvPr id="5" name="TextBox 4"/>
          <p:cNvSpPr txBox="1"/>
          <p:nvPr/>
        </p:nvSpPr>
        <p:spPr>
          <a:xfrm>
            <a:off x="6743700" y="4114800"/>
            <a:ext cx="148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There was no correlation between user age and trip duration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11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Summary of the Findings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/>
          <a:lstStyle/>
          <a:p>
            <a:r>
              <a:rPr lang="en-US" dirty="0" smtClean="0"/>
              <a:t>Top 5 pick-up locations for bikes:</a:t>
            </a:r>
          </a:p>
          <a:p>
            <a:pPr lvl="1"/>
            <a:r>
              <a:rPr lang="en-US" sz="2000" dirty="0"/>
              <a:t>Grove St Path</a:t>
            </a:r>
          </a:p>
          <a:p>
            <a:pPr lvl="1"/>
            <a:r>
              <a:rPr lang="en-US" sz="2000" dirty="0"/>
              <a:t>Exchange Place </a:t>
            </a:r>
          </a:p>
          <a:p>
            <a:pPr lvl="1"/>
            <a:r>
              <a:rPr lang="en-US" sz="2000" dirty="0"/>
              <a:t>Sip Ave</a:t>
            </a:r>
          </a:p>
          <a:p>
            <a:pPr lvl="1"/>
            <a:r>
              <a:rPr lang="en-US" sz="2000" dirty="0"/>
              <a:t>Hamilton Park</a:t>
            </a:r>
          </a:p>
          <a:p>
            <a:pPr lvl="1"/>
            <a:r>
              <a:rPr lang="en-US" sz="2000" dirty="0"/>
              <a:t>Morris </a:t>
            </a:r>
            <a:r>
              <a:rPr lang="en-US" sz="2000" dirty="0" smtClean="0"/>
              <a:t>Canal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Customer Base:</a:t>
            </a:r>
          </a:p>
          <a:p>
            <a:pPr lvl="1"/>
            <a:r>
              <a:rPr lang="en-US" sz="2000" dirty="0" smtClean="0"/>
              <a:t>Long-term subscribers who are more active during the week</a:t>
            </a:r>
          </a:p>
          <a:p>
            <a:pPr lvl="1"/>
            <a:r>
              <a:rPr lang="en-US" sz="2000" dirty="0" smtClean="0"/>
              <a:t>One-time users are more active at weekends</a:t>
            </a:r>
          </a:p>
          <a:p>
            <a:pPr lvl="1"/>
            <a:r>
              <a:rPr lang="en-US" sz="2000" dirty="0" smtClean="0"/>
              <a:t>Most bikes rented by 35-44 year olds</a:t>
            </a:r>
          </a:p>
        </p:txBody>
      </p:sp>
    </p:spTree>
    <p:extLst>
      <p:ext uri="{BB962C8B-B14F-4D97-AF65-F5344CB8AC3E}">
        <p14:creationId xmlns:p14="http://schemas.microsoft.com/office/powerpoint/2010/main" val="23694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Summary of the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York Citi </a:t>
            </a:r>
            <a:r>
              <a:rPr lang="en-US" dirty="0"/>
              <a:t>Bike customer </a:t>
            </a:r>
            <a:r>
              <a:rPr lang="en-US" dirty="0" smtClean="0"/>
              <a:t>behavior:</a:t>
            </a:r>
          </a:p>
          <a:p>
            <a:pPr lvl="1"/>
            <a:r>
              <a:rPr lang="en-US" sz="2000" dirty="0" smtClean="0"/>
              <a:t>75+ year olds take longest average trips, but rent the least bikes</a:t>
            </a:r>
          </a:p>
          <a:p>
            <a:pPr lvl="1"/>
            <a:r>
              <a:rPr lang="en-US" sz="2000" dirty="0" smtClean="0"/>
              <a:t>65-74 and 25-34 year olds take the shortest </a:t>
            </a:r>
            <a:r>
              <a:rPr lang="en-US" sz="2000" dirty="0"/>
              <a:t> </a:t>
            </a:r>
            <a:r>
              <a:rPr lang="en-US" sz="2000" dirty="0" smtClean="0"/>
              <a:t>average trips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288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Analysis of New York Citi Bikes</vt:lpstr>
      <vt:lpstr>Project Goal</vt:lpstr>
      <vt:lpstr>What are the most popular Citi Bike pick-up locations?</vt:lpstr>
      <vt:lpstr>How does the average trip duration vary across different age groups?</vt:lpstr>
      <vt:lpstr>Which age groups rents the most bikes?</vt:lpstr>
      <vt:lpstr>How does bike rental vary across the two user groups (one-time users vs long-term subscribers) on different days of the week?</vt:lpstr>
      <vt:lpstr>Does the factor of age impact the average bike trip duration?</vt:lpstr>
      <vt:lpstr>Summary of the Findings</vt:lpstr>
      <vt:lpstr>Summary of the Findings</vt:lpstr>
      <vt:lpstr>Recommended Actions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NewYork Citi Bikes</dc:title>
  <dc:creator>HP</dc:creator>
  <cp:lastModifiedBy>HP</cp:lastModifiedBy>
  <cp:revision>26</cp:revision>
  <dcterms:created xsi:type="dcterms:W3CDTF">2023-10-24T18:04:49Z</dcterms:created>
  <dcterms:modified xsi:type="dcterms:W3CDTF">2023-11-01T19:16:04Z</dcterms:modified>
</cp:coreProperties>
</file>