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6009263" cy="50411063"/>
  <p:notesSz cx="6858000" cy="9144000"/>
  <p:defaultTextStyle>
    <a:defPPr>
      <a:defRPr lang="es-ES"/>
    </a:defPPr>
    <a:lvl1pPr marL="0" algn="l" defTabSz="2469109" rtl="0" eaLnBrk="1" latinLnBrk="0" hangingPunct="1">
      <a:defRPr sz="9700" kern="1200">
        <a:solidFill>
          <a:schemeClr val="tx1"/>
        </a:solidFill>
        <a:latin typeface="+mn-lt"/>
        <a:ea typeface="+mn-ea"/>
        <a:cs typeface="+mn-cs"/>
      </a:defRPr>
    </a:lvl1pPr>
    <a:lvl2pPr marL="2469109" algn="l" defTabSz="2469109" rtl="0" eaLnBrk="1" latinLnBrk="0" hangingPunct="1">
      <a:defRPr sz="9700" kern="1200">
        <a:solidFill>
          <a:schemeClr val="tx1"/>
        </a:solidFill>
        <a:latin typeface="+mn-lt"/>
        <a:ea typeface="+mn-ea"/>
        <a:cs typeface="+mn-cs"/>
      </a:defRPr>
    </a:lvl2pPr>
    <a:lvl3pPr marL="4938217" algn="l" defTabSz="2469109" rtl="0" eaLnBrk="1" latinLnBrk="0" hangingPunct="1">
      <a:defRPr sz="9700" kern="1200">
        <a:solidFill>
          <a:schemeClr val="tx1"/>
        </a:solidFill>
        <a:latin typeface="+mn-lt"/>
        <a:ea typeface="+mn-ea"/>
        <a:cs typeface="+mn-cs"/>
      </a:defRPr>
    </a:lvl3pPr>
    <a:lvl4pPr marL="7407326" algn="l" defTabSz="2469109" rtl="0" eaLnBrk="1" latinLnBrk="0" hangingPunct="1">
      <a:defRPr sz="9700" kern="1200">
        <a:solidFill>
          <a:schemeClr val="tx1"/>
        </a:solidFill>
        <a:latin typeface="+mn-lt"/>
        <a:ea typeface="+mn-ea"/>
        <a:cs typeface="+mn-cs"/>
      </a:defRPr>
    </a:lvl4pPr>
    <a:lvl5pPr marL="9876434" algn="l" defTabSz="2469109" rtl="0" eaLnBrk="1" latinLnBrk="0" hangingPunct="1">
      <a:defRPr sz="9700" kern="1200">
        <a:solidFill>
          <a:schemeClr val="tx1"/>
        </a:solidFill>
        <a:latin typeface="+mn-lt"/>
        <a:ea typeface="+mn-ea"/>
        <a:cs typeface="+mn-cs"/>
      </a:defRPr>
    </a:lvl5pPr>
    <a:lvl6pPr marL="12345543" algn="l" defTabSz="2469109" rtl="0" eaLnBrk="1" latinLnBrk="0" hangingPunct="1">
      <a:defRPr sz="9700" kern="1200">
        <a:solidFill>
          <a:schemeClr val="tx1"/>
        </a:solidFill>
        <a:latin typeface="+mn-lt"/>
        <a:ea typeface="+mn-ea"/>
        <a:cs typeface="+mn-cs"/>
      </a:defRPr>
    </a:lvl6pPr>
    <a:lvl7pPr marL="14814652" algn="l" defTabSz="2469109" rtl="0" eaLnBrk="1" latinLnBrk="0" hangingPunct="1">
      <a:defRPr sz="9700" kern="1200">
        <a:solidFill>
          <a:schemeClr val="tx1"/>
        </a:solidFill>
        <a:latin typeface="+mn-lt"/>
        <a:ea typeface="+mn-ea"/>
        <a:cs typeface="+mn-cs"/>
      </a:defRPr>
    </a:lvl7pPr>
    <a:lvl8pPr marL="17283760" algn="l" defTabSz="2469109" rtl="0" eaLnBrk="1" latinLnBrk="0" hangingPunct="1">
      <a:defRPr sz="9700" kern="1200">
        <a:solidFill>
          <a:schemeClr val="tx1"/>
        </a:solidFill>
        <a:latin typeface="+mn-lt"/>
        <a:ea typeface="+mn-ea"/>
        <a:cs typeface="+mn-cs"/>
      </a:defRPr>
    </a:lvl8pPr>
    <a:lvl9pPr marL="19752869" algn="l" defTabSz="2469109" rtl="0" eaLnBrk="1" latinLnBrk="0" hangingPunct="1">
      <a:defRPr sz="9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78">
          <p15:clr>
            <a:srgbClr val="A4A3A4"/>
          </p15:clr>
        </p15:guide>
        <p15:guide id="2" pos="113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20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p:scale>
          <a:sx n="23" d="100"/>
          <a:sy n="23" d="100"/>
        </p:scale>
        <p:origin x="186" y="-4464"/>
      </p:cViewPr>
      <p:guideLst>
        <p:guide orient="horz" pos="15878"/>
        <p:guide pos="113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80917-8913-4D90-9775-E77C713D178B}" type="datetimeFigureOut">
              <a:rPr lang="es-CO" smtClean="0"/>
              <a:t>12/05/2017</a:t>
            </a:fld>
            <a:endParaRPr lang="es-CO"/>
          </a:p>
        </p:txBody>
      </p:sp>
      <p:sp>
        <p:nvSpPr>
          <p:cNvPr id="4" name="Marcador de imagen de diapositiva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270BA-0F6D-44D5-976C-BEE64824DB16}" type="slidenum">
              <a:rPr lang="es-CO" smtClean="0"/>
              <a:t>‹Nº›</a:t>
            </a:fld>
            <a:endParaRPr lang="es-CO"/>
          </a:p>
        </p:txBody>
      </p:sp>
    </p:spTree>
    <p:extLst>
      <p:ext uri="{BB962C8B-B14F-4D97-AF65-F5344CB8AC3E}">
        <p14:creationId xmlns:p14="http://schemas.microsoft.com/office/powerpoint/2010/main" val="1731924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4AF270BA-0F6D-44D5-976C-BEE64824DB16}" type="slidenum">
              <a:rPr lang="es-CO" smtClean="0"/>
              <a:t>1</a:t>
            </a:fld>
            <a:endParaRPr lang="es-CO"/>
          </a:p>
        </p:txBody>
      </p:sp>
    </p:spTree>
    <p:extLst>
      <p:ext uri="{BB962C8B-B14F-4D97-AF65-F5344CB8AC3E}">
        <p14:creationId xmlns:p14="http://schemas.microsoft.com/office/powerpoint/2010/main" val="276801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700695" y="15660107"/>
            <a:ext cx="30607874" cy="10805705"/>
          </a:xfrm>
        </p:spPr>
        <p:txBody>
          <a:bodyPr/>
          <a:lstStyle/>
          <a:p>
            <a:r>
              <a:rPr lang="es-ES_tradnl"/>
              <a:t>Clic para editar título</a:t>
            </a:r>
            <a:endParaRPr lang="es-ES"/>
          </a:p>
        </p:txBody>
      </p:sp>
      <p:sp>
        <p:nvSpPr>
          <p:cNvPr id="3" name="Subtítulo 2"/>
          <p:cNvSpPr>
            <a:spLocks noGrp="1"/>
          </p:cNvSpPr>
          <p:nvPr>
            <p:ph type="subTitle" idx="1"/>
          </p:nvPr>
        </p:nvSpPr>
        <p:spPr>
          <a:xfrm>
            <a:off x="5401390" y="28566269"/>
            <a:ext cx="25206484" cy="12882827"/>
          </a:xfrm>
        </p:spPr>
        <p:txBody>
          <a:bodyPr/>
          <a:lstStyle>
            <a:lvl1pPr marL="0" indent="0" algn="ctr">
              <a:buNone/>
              <a:defRPr>
                <a:solidFill>
                  <a:schemeClr val="tx1">
                    <a:tint val="75000"/>
                  </a:schemeClr>
                </a:solidFill>
              </a:defRPr>
            </a:lvl1pPr>
            <a:lvl2pPr marL="2469109" indent="0" algn="ctr">
              <a:buNone/>
              <a:defRPr>
                <a:solidFill>
                  <a:schemeClr val="tx1">
                    <a:tint val="75000"/>
                  </a:schemeClr>
                </a:solidFill>
              </a:defRPr>
            </a:lvl2pPr>
            <a:lvl3pPr marL="4938217" indent="0" algn="ctr">
              <a:buNone/>
              <a:defRPr>
                <a:solidFill>
                  <a:schemeClr val="tx1">
                    <a:tint val="75000"/>
                  </a:schemeClr>
                </a:solidFill>
              </a:defRPr>
            </a:lvl3pPr>
            <a:lvl4pPr marL="7407326" indent="0" algn="ctr">
              <a:buNone/>
              <a:defRPr>
                <a:solidFill>
                  <a:schemeClr val="tx1">
                    <a:tint val="75000"/>
                  </a:schemeClr>
                </a:solidFill>
              </a:defRPr>
            </a:lvl4pPr>
            <a:lvl5pPr marL="9876434" indent="0" algn="ctr">
              <a:buNone/>
              <a:defRPr>
                <a:solidFill>
                  <a:schemeClr val="tx1">
                    <a:tint val="75000"/>
                  </a:schemeClr>
                </a:solidFill>
              </a:defRPr>
            </a:lvl5pPr>
            <a:lvl6pPr marL="12345543" indent="0" algn="ctr">
              <a:buNone/>
              <a:defRPr>
                <a:solidFill>
                  <a:schemeClr val="tx1">
                    <a:tint val="75000"/>
                  </a:schemeClr>
                </a:solidFill>
              </a:defRPr>
            </a:lvl6pPr>
            <a:lvl7pPr marL="14814652" indent="0" algn="ctr">
              <a:buNone/>
              <a:defRPr>
                <a:solidFill>
                  <a:schemeClr val="tx1">
                    <a:tint val="75000"/>
                  </a:schemeClr>
                </a:solidFill>
              </a:defRPr>
            </a:lvl7pPr>
            <a:lvl8pPr marL="17283760" indent="0" algn="ctr">
              <a:buNone/>
              <a:defRPr>
                <a:solidFill>
                  <a:schemeClr val="tx1">
                    <a:tint val="75000"/>
                  </a:schemeClr>
                </a:solidFill>
              </a:defRPr>
            </a:lvl8pPr>
            <a:lvl9pPr marL="19752869"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CB9AAA48-7A46-C847-A766-E07BA67EE5B4}" type="datetimeFigureOut">
              <a:rPr lang="es-ES" smtClean="0"/>
              <a:t>12/05/2017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12CF3C0-6C54-AB47-990D-9375775B0FF9}" type="slidenum">
              <a:rPr lang="es-ES" smtClean="0"/>
              <a:t>‹Nº›</a:t>
            </a:fld>
            <a:endParaRPr lang="es-ES"/>
          </a:p>
        </p:txBody>
      </p:sp>
    </p:spTree>
    <p:extLst>
      <p:ext uri="{BB962C8B-B14F-4D97-AF65-F5344CB8AC3E}">
        <p14:creationId xmlns:p14="http://schemas.microsoft.com/office/powerpoint/2010/main" val="426554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CB9AAA48-7A46-C847-A766-E07BA67EE5B4}" type="datetimeFigureOut">
              <a:rPr lang="es-ES" smtClean="0"/>
              <a:t>12/05/2017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12CF3C0-6C54-AB47-990D-9375775B0FF9}" type="slidenum">
              <a:rPr lang="es-ES" smtClean="0"/>
              <a:t>‹Nº›</a:t>
            </a:fld>
            <a:endParaRPr lang="es-ES"/>
          </a:p>
        </p:txBody>
      </p:sp>
    </p:spTree>
    <p:extLst>
      <p:ext uri="{BB962C8B-B14F-4D97-AF65-F5344CB8AC3E}">
        <p14:creationId xmlns:p14="http://schemas.microsoft.com/office/powerpoint/2010/main" val="296876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6106716" y="2018784"/>
            <a:ext cx="8102084" cy="43012773"/>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1800463" y="2018784"/>
            <a:ext cx="23706098" cy="43012773"/>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CB9AAA48-7A46-C847-A766-E07BA67EE5B4}" type="datetimeFigureOut">
              <a:rPr lang="es-ES" smtClean="0"/>
              <a:t>12/05/2017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12CF3C0-6C54-AB47-990D-9375775B0FF9}" type="slidenum">
              <a:rPr lang="es-ES" smtClean="0"/>
              <a:t>‹Nº›</a:t>
            </a:fld>
            <a:endParaRPr lang="es-ES"/>
          </a:p>
        </p:txBody>
      </p:sp>
    </p:spTree>
    <p:extLst>
      <p:ext uri="{BB962C8B-B14F-4D97-AF65-F5344CB8AC3E}">
        <p14:creationId xmlns:p14="http://schemas.microsoft.com/office/powerpoint/2010/main" val="112814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CB9AAA48-7A46-C847-A766-E07BA67EE5B4}" type="datetimeFigureOut">
              <a:rPr lang="es-ES" smtClean="0"/>
              <a:t>12/05/2017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12CF3C0-6C54-AB47-990D-9375775B0FF9}" type="slidenum">
              <a:rPr lang="es-ES" smtClean="0"/>
              <a:t>‹Nº›</a:t>
            </a:fld>
            <a:endParaRPr lang="es-ES"/>
          </a:p>
        </p:txBody>
      </p:sp>
    </p:spTree>
    <p:extLst>
      <p:ext uri="{BB962C8B-B14F-4D97-AF65-F5344CB8AC3E}">
        <p14:creationId xmlns:p14="http://schemas.microsoft.com/office/powerpoint/2010/main" val="149646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2844483" y="32393779"/>
            <a:ext cx="30607874" cy="10012197"/>
          </a:xfrm>
        </p:spPr>
        <p:txBody>
          <a:bodyPr anchor="t"/>
          <a:lstStyle>
            <a:lvl1pPr algn="l">
              <a:defRPr sz="21600" b="1" cap="all"/>
            </a:lvl1pPr>
          </a:lstStyle>
          <a:p>
            <a:r>
              <a:rPr lang="es-ES_tradnl"/>
              <a:t>Clic para editar título</a:t>
            </a:r>
            <a:endParaRPr lang="es-ES"/>
          </a:p>
        </p:txBody>
      </p:sp>
      <p:sp>
        <p:nvSpPr>
          <p:cNvPr id="3" name="Marcador de texto 2"/>
          <p:cNvSpPr>
            <a:spLocks noGrp="1"/>
          </p:cNvSpPr>
          <p:nvPr>
            <p:ph type="body" idx="1"/>
          </p:nvPr>
        </p:nvSpPr>
        <p:spPr>
          <a:xfrm>
            <a:off x="2844483" y="21366363"/>
            <a:ext cx="30607874" cy="11027416"/>
          </a:xfrm>
        </p:spPr>
        <p:txBody>
          <a:bodyPr anchor="b"/>
          <a:lstStyle>
            <a:lvl1pPr marL="0" indent="0">
              <a:buNone/>
              <a:defRPr sz="10800">
                <a:solidFill>
                  <a:schemeClr val="tx1">
                    <a:tint val="75000"/>
                  </a:schemeClr>
                </a:solidFill>
              </a:defRPr>
            </a:lvl1pPr>
            <a:lvl2pPr marL="2469109" indent="0">
              <a:buNone/>
              <a:defRPr sz="9700">
                <a:solidFill>
                  <a:schemeClr val="tx1">
                    <a:tint val="75000"/>
                  </a:schemeClr>
                </a:solidFill>
              </a:defRPr>
            </a:lvl2pPr>
            <a:lvl3pPr marL="4938217" indent="0">
              <a:buNone/>
              <a:defRPr sz="8600">
                <a:solidFill>
                  <a:schemeClr val="tx1">
                    <a:tint val="75000"/>
                  </a:schemeClr>
                </a:solidFill>
              </a:defRPr>
            </a:lvl3pPr>
            <a:lvl4pPr marL="7407326" indent="0">
              <a:buNone/>
              <a:defRPr sz="7600">
                <a:solidFill>
                  <a:schemeClr val="tx1">
                    <a:tint val="75000"/>
                  </a:schemeClr>
                </a:solidFill>
              </a:defRPr>
            </a:lvl4pPr>
            <a:lvl5pPr marL="9876434" indent="0">
              <a:buNone/>
              <a:defRPr sz="7600">
                <a:solidFill>
                  <a:schemeClr val="tx1">
                    <a:tint val="75000"/>
                  </a:schemeClr>
                </a:solidFill>
              </a:defRPr>
            </a:lvl5pPr>
            <a:lvl6pPr marL="12345543" indent="0">
              <a:buNone/>
              <a:defRPr sz="7600">
                <a:solidFill>
                  <a:schemeClr val="tx1">
                    <a:tint val="75000"/>
                  </a:schemeClr>
                </a:solidFill>
              </a:defRPr>
            </a:lvl6pPr>
            <a:lvl7pPr marL="14814652" indent="0">
              <a:buNone/>
              <a:defRPr sz="7600">
                <a:solidFill>
                  <a:schemeClr val="tx1">
                    <a:tint val="75000"/>
                  </a:schemeClr>
                </a:solidFill>
              </a:defRPr>
            </a:lvl7pPr>
            <a:lvl8pPr marL="17283760" indent="0">
              <a:buNone/>
              <a:defRPr sz="7600">
                <a:solidFill>
                  <a:schemeClr val="tx1">
                    <a:tint val="75000"/>
                  </a:schemeClr>
                </a:solidFill>
              </a:defRPr>
            </a:lvl8pPr>
            <a:lvl9pPr marL="19752869" indent="0">
              <a:buNone/>
              <a:defRPr sz="7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CB9AAA48-7A46-C847-A766-E07BA67EE5B4}" type="datetimeFigureOut">
              <a:rPr lang="es-ES" smtClean="0"/>
              <a:t>12/05/2017</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712CF3C0-6C54-AB47-990D-9375775B0FF9}" type="slidenum">
              <a:rPr lang="es-ES" smtClean="0"/>
              <a:t>‹Nº›</a:t>
            </a:fld>
            <a:endParaRPr lang="es-ES"/>
          </a:p>
        </p:txBody>
      </p:sp>
    </p:spTree>
    <p:extLst>
      <p:ext uri="{BB962C8B-B14F-4D97-AF65-F5344CB8AC3E}">
        <p14:creationId xmlns:p14="http://schemas.microsoft.com/office/powerpoint/2010/main" val="739641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1800463" y="11762585"/>
            <a:ext cx="15904091" cy="33268971"/>
          </a:xfrm>
        </p:spPr>
        <p:txBody>
          <a:bodyPr/>
          <a:lstStyle>
            <a:lvl1pPr>
              <a:defRPr sz="15100"/>
            </a:lvl1pPr>
            <a:lvl2pPr>
              <a:defRPr sz="13000"/>
            </a:lvl2pPr>
            <a:lvl3pPr>
              <a:defRPr sz="10800"/>
            </a:lvl3pPr>
            <a:lvl4pPr>
              <a:defRPr sz="9700"/>
            </a:lvl4pPr>
            <a:lvl5pPr>
              <a:defRPr sz="9700"/>
            </a:lvl5pPr>
            <a:lvl6pPr>
              <a:defRPr sz="9700"/>
            </a:lvl6pPr>
            <a:lvl7pPr>
              <a:defRPr sz="9700"/>
            </a:lvl7pPr>
            <a:lvl8pPr>
              <a:defRPr sz="9700"/>
            </a:lvl8pPr>
            <a:lvl9pPr>
              <a:defRPr sz="97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18304709" y="11762585"/>
            <a:ext cx="15904091" cy="33268971"/>
          </a:xfrm>
        </p:spPr>
        <p:txBody>
          <a:bodyPr/>
          <a:lstStyle>
            <a:lvl1pPr>
              <a:defRPr sz="15100"/>
            </a:lvl1pPr>
            <a:lvl2pPr>
              <a:defRPr sz="13000"/>
            </a:lvl2pPr>
            <a:lvl3pPr>
              <a:defRPr sz="10800"/>
            </a:lvl3pPr>
            <a:lvl4pPr>
              <a:defRPr sz="9700"/>
            </a:lvl4pPr>
            <a:lvl5pPr>
              <a:defRPr sz="9700"/>
            </a:lvl5pPr>
            <a:lvl6pPr>
              <a:defRPr sz="9700"/>
            </a:lvl6pPr>
            <a:lvl7pPr>
              <a:defRPr sz="9700"/>
            </a:lvl7pPr>
            <a:lvl8pPr>
              <a:defRPr sz="9700"/>
            </a:lvl8pPr>
            <a:lvl9pPr>
              <a:defRPr sz="97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CB9AAA48-7A46-C847-A766-E07BA67EE5B4}" type="datetimeFigureOut">
              <a:rPr lang="es-ES" smtClean="0"/>
              <a:t>12/05/2017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12CF3C0-6C54-AB47-990D-9375775B0FF9}" type="slidenum">
              <a:rPr lang="es-ES" smtClean="0"/>
              <a:t>‹Nº›</a:t>
            </a:fld>
            <a:endParaRPr lang="es-ES"/>
          </a:p>
        </p:txBody>
      </p:sp>
    </p:spTree>
    <p:extLst>
      <p:ext uri="{BB962C8B-B14F-4D97-AF65-F5344CB8AC3E}">
        <p14:creationId xmlns:p14="http://schemas.microsoft.com/office/powerpoint/2010/main" val="3851588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1800463" y="11284147"/>
            <a:ext cx="15910345" cy="4702695"/>
          </a:xfrm>
        </p:spPr>
        <p:txBody>
          <a:bodyPr anchor="b"/>
          <a:lstStyle>
            <a:lvl1pPr marL="0" indent="0">
              <a:buNone/>
              <a:defRPr sz="13000" b="1"/>
            </a:lvl1pPr>
            <a:lvl2pPr marL="2469109" indent="0">
              <a:buNone/>
              <a:defRPr sz="10800" b="1"/>
            </a:lvl2pPr>
            <a:lvl3pPr marL="4938217" indent="0">
              <a:buNone/>
              <a:defRPr sz="9700" b="1"/>
            </a:lvl3pPr>
            <a:lvl4pPr marL="7407326" indent="0">
              <a:buNone/>
              <a:defRPr sz="8600" b="1"/>
            </a:lvl4pPr>
            <a:lvl5pPr marL="9876434" indent="0">
              <a:buNone/>
              <a:defRPr sz="8600" b="1"/>
            </a:lvl5pPr>
            <a:lvl6pPr marL="12345543" indent="0">
              <a:buNone/>
              <a:defRPr sz="8600" b="1"/>
            </a:lvl6pPr>
            <a:lvl7pPr marL="14814652" indent="0">
              <a:buNone/>
              <a:defRPr sz="8600" b="1"/>
            </a:lvl7pPr>
            <a:lvl8pPr marL="17283760" indent="0">
              <a:buNone/>
              <a:defRPr sz="8600" b="1"/>
            </a:lvl8pPr>
            <a:lvl9pPr marL="19752869" indent="0">
              <a:buNone/>
              <a:defRPr sz="8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1800463" y="15986842"/>
            <a:ext cx="15910345" cy="29044711"/>
          </a:xfrm>
        </p:spPr>
        <p:txBody>
          <a:bodyPr/>
          <a:lstStyle>
            <a:lvl1pPr>
              <a:defRPr sz="13000"/>
            </a:lvl1pPr>
            <a:lvl2pPr>
              <a:defRPr sz="10800"/>
            </a:lvl2pPr>
            <a:lvl3pPr>
              <a:defRPr sz="9700"/>
            </a:lvl3pPr>
            <a:lvl4pPr>
              <a:defRPr sz="8600"/>
            </a:lvl4pPr>
            <a:lvl5pPr>
              <a:defRPr sz="8600"/>
            </a:lvl5pPr>
            <a:lvl6pPr>
              <a:defRPr sz="8600"/>
            </a:lvl6pPr>
            <a:lvl7pPr>
              <a:defRPr sz="8600"/>
            </a:lvl7pPr>
            <a:lvl8pPr>
              <a:defRPr sz="8600"/>
            </a:lvl8pPr>
            <a:lvl9pPr>
              <a:defRPr sz="8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18292208" y="11284147"/>
            <a:ext cx="15916594" cy="4702695"/>
          </a:xfrm>
        </p:spPr>
        <p:txBody>
          <a:bodyPr anchor="b"/>
          <a:lstStyle>
            <a:lvl1pPr marL="0" indent="0">
              <a:buNone/>
              <a:defRPr sz="13000" b="1"/>
            </a:lvl1pPr>
            <a:lvl2pPr marL="2469109" indent="0">
              <a:buNone/>
              <a:defRPr sz="10800" b="1"/>
            </a:lvl2pPr>
            <a:lvl3pPr marL="4938217" indent="0">
              <a:buNone/>
              <a:defRPr sz="9700" b="1"/>
            </a:lvl3pPr>
            <a:lvl4pPr marL="7407326" indent="0">
              <a:buNone/>
              <a:defRPr sz="8600" b="1"/>
            </a:lvl4pPr>
            <a:lvl5pPr marL="9876434" indent="0">
              <a:buNone/>
              <a:defRPr sz="8600" b="1"/>
            </a:lvl5pPr>
            <a:lvl6pPr marL="12345543" indent="0">
              <a:buNone/>
              <a:defRPr sz="8600" b="1"/>
            </a:lvl6pPr>
            <a:lvl7pPr marL="14814652" indent="0">
              <a:buNone/>
              <a:defRPr sz="8600" b="1"/>
            </a:lvl7pPr>
            <a:lvl8pPr marL="17283760" indent="0">
              <a:buNone/>
              <a:defRPr sz="8600" b="1"/>
            </a:lvl8pPr>
            <a:lvl9pPr marL="19752869" indent="0">
              <a:buNone/>
              <a:defRPr sz="8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18292208" y="15986842"/>
            <a:ext cx="15916594" cy="29044711"/>
          </a:xfrm>
        </p:spPr>
        <p:txBody>
          <a:bodyPr/>
          <a:lstStyle>
            <a:lvl1pPr>
              <a:defRPr sz="13000"/>
            </a:lvl1pPr>
            <a:lvl2pPr>
              <a:defRPr sz="10800"/>
            </a:lvl2pPr>
            <a:lvl3pPr>
              <a:defRPr sz="9700"/>
            </a:lvl3pPr>
            <a:lvl4pPr>
              <a:defRPr sz="8600"/>
            </a:lvl4pPr>
            <a:lvl5pPr>
              <a:defRPr sz="8600"/>
            </a:lvl5pPr>
            <a:lvl6pPr>
              <a:defRPr sz="8600"/>
            </a:lvl6pPr>
            <a:lvl7pPr>
              <a:defRPr sz="8600"/>
            </a:lvl7pPr>
            <a:lvl8pPr>
              <a:defRPr sz="8600"/>
            </a:lvl8pPr>
            <a:lvl9pPr>
              <a:defRPr sz="8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CB9AAA48-7A46-C847-A766-E07BA67EE5B4}" type="datetimeFigureOut">
              <a:rPr lang="es-ES" smtClean="0"/>
              <a:t>12/05/2017</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712CF3C0-6C54-AB47-990D-9375775B0FF9}" type="slidenum">
              <a:rPr lang="es-ES" smtClean="0"/>
              <a:t>‹Nº›</a:t>
            </a:fld>
            <a:endParaRPr lang="es-ES"/>
          </a:p>
        </p:txBody>
      </p:sp>
    </p:spTree>
    <p:extLst>
      <p:ext uri="{BB962C8B-B14F-4D97-AF65-F5344CB8AC3E}">
        <p14:creationId xmlns:p14="http://schemas.microsoft.com/office/powerpoint/2010/main" val="4023299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CB9AAA48-7A46-C847-A766-E07BA67EE5B4}" type="datetimeFigureOut">
              <a:rPr lang="es-ES" smtClean="0"/>
              <a:t>12/05/2017</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712CF3C0-6C54-AB47-990D-9375775B0FF9}" type="slidenum">
              <a:rPr lang="es-ES" smtClean="0"/>
              <a:t>‹Nº›</a:t>
            </a:fld>
            <a:endParaRPr lang="es-ES"/>
          </a:p>
        </p:txBody>
      </p:sp>
    </p:spTree>
    <p:extLst>
      <p:ext uri="{BB962C8B-B14F-4D97-AF65-F5344CB8AC3E}">
        <p14:creationId xmlns:p14="http://schemas.microsoft.com/office/powerpoint/2010/main" val="1318445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B9AAA48-7A46-C847-A766-E07BA67EE5B4}" type="datetimeFigureOut">
              <a:rPr lang="es-ES" smtClean="0"/>
              <a:t>12/05/2017</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712CF3C0-6C54-AB47-990D-9375775B0FF9}" type="slidenum">
              <a:rPr lang="es-ES" smtClean="0"/>
              <a:t>‹Nº›</a:t>
            </a:fld>
            <a:endParaRPr lang="es-ES"/>
          </a:p>
        </p:txBody>
      </p:sp>
    </p:spTree>
    <p:extLst>
      <p:ext uri="{BB962C8B-B14F-4D97-AF65-F5344CB8AC3E}">
        <p14:creationId xmlns:p14="http://schemas.microsoft.com/office/powerpoint/2010/main" val="4023460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800465" y="2007107"/>
            <a:ext cx="11846799" cy="8541875"/>
          </a:xfrm>
        </p:spPr>
        <p:txBody>
          <a:bodyPr anchor="b"/>
          <a:lstStyle>
            <a:lvl1pPr algn="l">
              <a:defRPr sz="10800" b="1"/>
            </a:lvl1pPr>
          </a:lstStyle>
          <a:p>
            <a:r>
              <a:rPr lang="es-ES_tradnl"/>
              <a:t>Clic para editar título</a:t>
            </a:r>
            <a:endParaRPr lang="es-ES"/>
          </a:p>
        </p:txBody>
      </p:sp>
      <p:sp>
        <p:nvSpPr>
          <p:cNvPr id="3" name="Marcador de contenido 2"/>
          <p:cNvSpPr>
            <a:spLocks noGrp="1"/>
          </p:cNvSpPr>
          <p:nvPr>
            <p:ph idx="1"/>
          </p:nvPr>
        </p:nvSpPr>
        <p:spPr>
          <a:xfrm>
            <a:off x="14078622" y="2007111"/>
            <a:ext cx="20130178" cy="43024446"/>
          </a:xfrm>
        </p:spPr>
        <p:txBody>
          <a:bodyPr/>
          <a:lstStyle>
            <a:lvl1pPr>
              <a:defRPr sz="17300"/>
            </a:lvl1pPr>
            <a:lvl2pPr>
              <a:defRPr sz="15100"/>
            </a:lvl2pPr>
            <a:lvl3pPr>
              <a:defRPr sz="13000"/>
            </a:lvl3pPr>
            <a:lvl4pPr>
              <a:defRPr sz="10800"/>
            </a:lvl4pPr>
            <a:lvl5pPr>
              <a:defRPr sz="10800"/>
            </a:lvl5pPr>
            <a:lvl6pPr>
              <a:defRPr sz="10800"/>
            </a:lvl6pPr>
            <a:lvl7pPr>
              <a:defRPr sz="10800"/>
            </a:lvl7pPr>
            <a:lvl8pPr>
              <a:defRPr sz="10800"/>
            </a:lvl8pPr>
            <a:lvl9pPr>
              <a:defRPr sz="10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1800465" y="10548985"/>
            <a:ext cx="11846799" cy="34482571"/>
          </a:xfrm>
        </p:spPr>
        <p:txBody>
          <a:bodyPr/>
          <a:lstStyle>
            <a:lvl1pPr marL="0" indent="0">
              <a:buNone/>
              <a:defRPr sz="7600"/>
            </a:lvl1pPr>
            <a:lvl2pPr marL="2469109" indent="0">
              <a:buNone/>
              <a:defRPr sz="6500"/>
            </a:lvl2pPr>
            <a:lvl3pPr marL="4938217" indent="0">
              <a:buNone/>
              <a:defRPr sz="5400"/>
            </a:lvl3pPr>
            <a:lvl4pPr marL="7407326" indent="0">
              <a:buNone/>
              <a:defRPr sz="4900"/>
            </a:lvl4pPr>
            <a:lvl5pPr marL="9876434" indent="0">
              <a:buNone/>
              <a:defRPr sz="4900"/>
            </a:lvl5pPr>
            <a:lvl6pPr marL="12345543" indent="0">
              <a:buNone/>
              <a:defRPr sz="4900"/>
            </a:lvl6pPr>
            <a:lvl7pPr marL="14814652" indent="0">
              <a:buNone/>
              <a:defRPr sz="4900"/>
            </a:lvl7pPr>
            <a:lvl8pPr marL="17283760" indent="0">
              <a:buNone/>
              <a:defRPr sz="4900"/>
            </a:lvl8pPr>
            <a:lvl9pPr marL="19752869" indent="0">
              <a:buNone/>
              <a:defRPr sz="4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CB9AAA48-7A46-C847-A766-E07BA67EE5B4}" type="datetimeFigureOut">
              <a:rPr lang="es-ES" smtClean="0"/>
              <a:t>12/05/2017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12CF3C0-6C54-AB47-990D-9375775B0FF9}" type="slidenum">
              <a:rPr lang="es-ES" smtClean="0"/>
              <a:t>‹Nº›</a:t>
            </a:fld>
            <a:endParaRPr lang="es-ES"/>
          </a:p>
        </p:txBody>
      </p:sp>
    </p:spTree>
    <p:extLst>
      <p:ext uri="{BB962C8B-B14F-4D97-AF65-F5344CB8AC3E}">
        <p14:creationId xmlns:p14="http://schemas.microsoft.com/office/powerpoint/2010/main" val="409025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7058067" y="35287744"/>
            <a:ext cx="21605558" cy="4165918"/>
          </a:xfrm>
        </p:spPr>
        <p:txBody>
          <a:bodyPr anchor="b"/>
          <a:lstStyle>
            <a:lvl1pPr algn="l">
              <a:defRPr sz="10800" b="1"/>
            </a:lvl1pPr>
          </a:lstStyle>
          <a:p>
            <a:r>
              <a:rPr lang="es-ES_tradnl"/>
              <a:t>Clic para editar título</a:t>
            </a:r>
            <a:endParaRPr lang="es-ES"/>
          </a:p>
        </p:txBody>
      </p:sp>
      <p:sp>
        <p:nvSpPr>
          <p:cNvPr id="3" name="Marcador de posición de imagen 2"/>
          <p:cNvSpPr>
            <a:spLocks noGrp="1"/>
          </p:cNvSpPr>
          <p:nvPr>
            <p:ph type="pic" idx="1"/>
          </p:nvPr>
        </p:nvSpPr>
        <p:spPr>
          <a:xfrm>
            <a:off x="7058067" y="4504322"/>
            <a:ext cx="21605558" cy="30246638"/>
          </a:xfrm>
        </p:spPr>
        <p:txBody>
          <a:bodyPr/>
          <a:lstStyle>
            <a:lvl1pPr marL="0" indent="0">
              <a:buNone/>
              <a:defRPr sz="17300"/>
            </a:lvl1pPr>
            <a:lvl2pPr marL="2469109" indent="0">
              <a:buNone/>
              <a:defRPr sz="15100"/>
            </a:lvl2pPr>
            <a:lvl3pPr marL="4938217" indent="0">
              <a:buNone/>
              <a:defRPr sz="13000"/>
            </a:lvl3pPr>
            <a:lvl4pPr marL="7407326" indent="0">
              <a:buNone/>
              <a:defRPr sz="10800"/>
            </a:lvl4pPr>
            <a:lvl5pPr marL="9876434" indent="0">
              <a:buNone/>
              <a:defRPr sz="10800"/>
            </a:lvl5pPr>
            <a:lvl6pPr marL="12345543" indent="0">
              <a:buNone/>
              <a:defRPr sz="10800"/>
            </a:lvl6pPr>
            <a:lvl7pPr marL="14814652" indent="0">
              <a:buNone/>
              <a:defRPr sz="10800"/>
            </a:lvl7pPr>
            <a:lvl8pPr marL="17283760" indent="0">
              <a:buNone/>
              <a:defRPr sz="10800"/>
            </a:lvl8pPr>
            <a:lvl9pPr marL="19752869" indent="0">
              <a:buNone/>
              <a:defRPr sz="10800"/>
            </a:lvl9pPr>
          </a:lstStyle>
          <a:p>
            <a:endParaRPr lang="es-ES"/>
          </a:p>
        </p:txBody>
      </p:sp>
      <p:sp>
        <p:nvSpPr>
          <p:cNvPr id="4" name="Marcador de texto 3"/>
          <p:cNvSpPr>
            <a:spLocks noGrp="1"/>
          </p:cNvSpPr>
          <p:nvPr>
            <p:ph type="body" sz="half" idx="2"/>
          </p:nvPr>
        </p:nvSpPr>
        <p:spPr>
          <a:xfrm>
            <a:off x="7058067" y="39453662"/>
            <a:ext cx="21605558" cy="5916295"/>
          </a:xfrm>
        </p:spPr>
        <p:txBody>
          <a:bodyPr/>
          <a:lstStyle>
            <a:lvl1pPr marL="0" indent="0">
              <a:buNone/>
              <a:defRPr sz="7600"/>
            </a:lvl1pPr>
            <a:lvl2pPr marL="2469109" indent="0">
              <a:buNone/>
              <a:defRPr sz="6500"/>
            </a:lvl2pPr>
            <a:lvl3pPr marL="4938217" indent="0">
              <a:buNone/>
              <a:defRPr sz="5400"/>
            </a:lvl3pPr>
            <a:lvl4pPr marL="7407326" indent="0">
              <a:buNone/>
              <a:defRPr sz="4900"/>
            </a:lvl4pPr>
            <a:lvl5pPr marL="9876434" indent="0">
              <a:buNone/>
              <a:defRPr sz="4900"/>
            </a:lvl5pPr>
            <a:lvl6pPr marL="12345543" indent="0">
              <a:buNone/>
              <a:defRPr sz="4900"/>
            </a:lvl6pPr>
            <a:lvl7pPr marL="14814652" indent="0">
              <a:buNone/>
              <a:defRPr sz="4900"/>
            </a:lvl7pPr>
            <a:lvl8pPr marL="17283760" indent="0">
              <a:buNone/>
              <a:defRPr sz="4900"/>
            </a:lvl8pPr>
            <a:lvl9pPr marL="19752869" indent="0">
              <a:buNone/>
              <a:defRPr sz="4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CB9AAA48-7A46-C847-A766-E07BA67EE5B4}" type="datetimeFigureOut">
              <a:rPr lang="es-ES" smtClean="0"/>
              <a:t>12/05/2017</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712CF3C0-6C54-AB47-990D-9375775B0FF9}" type="slidenum">
              <a:rPr lang="es-ES" smtClean="0"/>
              <a:t>‹Nº›</a:t>
            </a:fld>
            <a:endParaRPr lang="es-ES"/>
          </a:p>
        </p:txBody>
      </p:sp>
    </p:spTree>
    <p:extLst>
      <p:ext uri="{BB962C8B-B14F-4D97-AF65-F5344CB8AC3E}">
        <p14:creationId xmlns:p14="http://schemas.microsoft.com/office/powerpoint/2010/main" val="178928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800463" y="2018780"/>
            <a:ext cx="32408337" cy="8401844"/>
          </a:xfrm>
          <a:prstGeom prst="rect">
            <a:avLst/>
          </a:prstGeom>
        </p:spPr>
        <p:txBody>
          <a:bodyPr vert="horz" lIns="493822" tIns="246911" rIns="493822" bIns="246911"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1800463" y="11762585"/>
            <a:ext cx="32408337" cy="33268971"/>
          </a:xfrm>
          <a:prstGeom prst="rect">
            <a:avLst/>
          </a:prstGeom>
        </p:spPr>
        <p:txBody>
          <a:bodyPr vert="horz" lIns="493822" tIns="246911" rIns="493822" bIns="246911"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1800463" y="46723591"/>
            <a:ext cx="8402161" cy="2683922"/>
          </a:xfrm>
          <a:prstGeom prst="rect">
            <a:avLst/>
          </a:prstGeom>
        </p:spPr>
        <p:txBody>
          <a:bodyPr vert="horz" lIns="493822" tIns="246911" rIns="493822" bIns="246911" rtlCol="0" anchor="ctr"/>
          <a:lstStyle>
            <a:lvl1pPr algn="l">
              <a:defRPr sz="6500">
                <a:solidFill>
                  <a:schemeClr val="tx1">
                    <a:tint val="75000"/>
                  </a:schemeClr>
                </a:solidFill>
              </a:defRPr>
            </a:lvl1pPr>
          </a:lstStyle>
          <a:p>
            <a:fld id="{CB9AAA48-7A46-C847-A766-E07BA67EE5B4}" type="datetimeFigureOut">
              <a:rPr lang="es-ES" smtClean="0"/>
              <a:t>12/05/2017</a:t>
            </a:fld>
            <a:endParaRPr lang="es-ES"/>
          </a:p>
        </p:txBody>
      </p:sp>
      <p:sp>
        <p:nvSpPr>
          <p:cNvPr id="5" name="Marcador de pie de página 4"/>
          <p:cNvSpPr>
            <a:spLocks noGrp="1"/>
          </p:cNvSpPr>
          <p:nvPr>
            <p:ph type="ftr" sz="quarter" idx="3"/>
          </p:nvPr>
        </p:nvSpPr>
        <p:spPr>
          <a:xfrm>
            <a:off x="12303165" y="46723591"/>
            <a:ext cx="11402933" cy="2683922"/>
          </a:xfrm>
          <a:prstGeom prst="rect">
            <a:avLst/>
          </a:prstGeom>
        </p:spPr>
        <p:txBody>
          <a:bodyPr vert="horz" lIns="493822" tIns="246911" rIns="493822" bIns="246911" rtlCol="0" anchor="ctr"/>
          <a:lstStyle>
            <a:lvl1pPr algn="ctr">
              <a:defRPr sz="65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25806639" y="46723591"/>
            <a:ext cx="8402161" cy="2683922"/>
          </a:xfrm>
          <a:prstGeom prst="rect">
            <a:avLst/>
          </a:prstGeom>
        </p:spPr>
        <p:txBody>
          <a:bodyPr vert="horz" lIns="493822" tIns="246911" rIns="493822" bIns="246911" rtlCol="0" anchor="ctr"/>
          <a:lstStyle>
            <a:lvl1pPr algn="r">
              <a:defRPr sz="6500">
                <a:solidFill>
                  <a:schemeClr val="tx1">
                    <a:tint val="75000"/>
                  </a:schemeClr>
                </a:solidFill>
              </a:defRPr>
            </a:lvl1pPr>
          </a:lstStyle>
          <a:p>
            <a:fld id="{712CF3C0-6C54-AB47-990D-9375775B0FF9}" type="slidenum">
              <a:rPr lang="es-ES" smtClean="0"/>
              <a:t>‹Nº›</a:t>
            </a:fld>
            <a:endParaRPr lang="es-ES"/>
          </a:p>
        </p:txBody>
      </p:sp>
    </p:spTree>
    <p:extLst>
      <p:ext uri="{BB962C8B-B14F-4D97-AF65-F5344CB8AC3E}">
        <p14:creationId xmlns:p14="http://schemas.microsoft.com/office/powerpoint/2010/main" val="162154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69109" rtl="0" eaLnBrk="1" latinLnBrk="0" hangingPunct="1">
        <a:spcBef>
          <a:spcPct val="0"/>
        </a:spcBef>
        <a:buNone/>
        <a:defRPr sz="23800" kern="1200">
          <a:solidFill>
            <a:schemeClr val="tx1"/>
          </a:solidFill>
          <a:latin typeface="+mj-lt"/>
          <a:ea typeface="+mj-ea"/>
          <a:cs typeface="+mj-cs"/>
        </a:defRPr>
      </a:lvl1pPr>
    </p:titleStyle>
    <p:bodyStyle>
      <a:lvl1pPr marL="1851831" indent="-1851831" algn="l" defTabSz="2469109" rtl="0" eaLnBrk="1" latinLnBrk="0" hangingPunct="1">
        <a:spcBef>
          <a:spcPct val="20000"/>
        </a:spcBef>
        <a:buFont typeface="Arial"/>
        <a:buChar char="•"/>
        <a:defRPr sz="17300" kern="1200">
          <a:solidFill>
            <a:schemeClr val="tx1"/>
          </a:solidFill>
          <a:latin typeface="+mn-lt"/>
          <a:ea typeface="+mn-ea"/>
          <a:cs typeface="+mn-cs"/>
        </a:defRPr>
      </a:lvl1pPr>
      <a:lvl2pPr marL="4012301" indent="-1543193" algn="l" defTabSz="2469109" rtl="0" eaLnBrk="1" latinLnBrk="0" hangingPunct="1">
        <a:spcBef>
          <a:spcPct val="20000"/>
        </a:spcBef>
        <a:buFont typeface="Arial"/>
        <a:buChar char="–"/>
        <a:defRPr sz="15100" kern="1200">
          <a:solidFill>
            <a:schemeClr val="tx1"/>
          </a:solidFill>
          <a:latin typeface="+mn-lt"/>
          <a:ea typeface="+mn-ea"/>
          <a:cs typeface="+mn-cs"/>
        </a:defRPr>
      </a:lvl2pPr>
      <a:lvl3pPr marL="6172772" indent="-1234554" algn="l" defTabSz="2469109" rtl="0" eaLnBrk="1" latinLnBrk="0" hangingPunct="1">
        <a:spcBef>
          <a:spcPct val="20000"/>
        </a:spcBef>
        <a:buFont typeface="Arial"/>
        <a:buChar char="•"/>
        <a:defRPr sz="13000" kern="1200">
          <a:solidFill>
            <a:schemeClr val="tx1"/>
          </a:solidFill>
          <a:latin typeface="+mn-lt"/>
          <a:ea typeface="+mn-ea"/>
          <a:cs typeface="+mn-cs"/>
        </a:defRPr>
      </a:lvl3pPr>
      <a:lvl4pPr marL="8641880" indent="-1234554" algn="l" defTabSz="2469109" rtl="0" eaLnBrk="1" latinLnBrk="0" hangingPunct="1">
        <a:spcBef>
          <a:spcPct val="20000"/>
        </a:spcBef>
        <a:buFont typeface="Arial"/>
        <a:buChar char="–"/>
        <a:defRPr sz="10800" kern="1200">
          <a:solidFill>
            <a:schemeClr val="tx1"/>
          </a:solidFill>
          <a:latin typeface="+mn-lt"/>
          <a:ea typeface="+mn-ea"/>
          <a:cs typeface="+mn-cs"/>
        </a:defRPr>
      </a:lvl4pPr>
      <a:lvl5pPr marL="11110989" indent="-1234554" algn="l" defTabSz="2469109" rtl="0" eaLnBrk="1" latinLnBrk="0" hangingPunct="1">
        <a:spcBef>
          <a:spcPct val="20000"/>
        </a:spcBef>
        <a:buFont typeface="Arial"/>
        <a:buChar char="»"/>
        <a:defRPr sz="10800" kern="1200">
          <a:solidFill>
            <a:schemeClr val="tx1"/>
          </a:solidFill>
          <a:latin typeface="+mn-lt"/>
          <a:ea typeface="+mn-ea"/>
          <a:cs typeface="+mn-cs"/>
        </a:defRPr>
      </a:lvl5pPr>
      <a:lvl6pPr marL="13580097" indent="-1234554" algn="l" defTabSz="2469109" rtl="0" eaLnBrk="1" latinLnBrk="0" hangingPunct="1">
        <a:spcBef>
          <a:spcPct val="20000"/>
        </a:spcBef>
        <a:buFont typeface="Arial"/>
        <a:buChar char="•"/>
        <a:defRPr sz="10800" kern="1200">
          <a:solidFill>
            <a:schemeClr val="tx1"/>
          </a:solidFill>
          <a:latin typeface="+mn-lt"/>
          <a:ea typeface="+mn-ea"/>
          <a:cs typeface="+mn-cs"/>
        </a:defRPr>
      </a:lvl6pPr>
      <a:lvl7pPr marL="16049206" indent="-1234554" algn="l" defTabSz="2469109" rtl="0" eaLnBrk="1" latinLnBrk="0" hangingPunct="1">
        <a:spcBef>
          <a:spcPct val="20000"/>
        </a:spcBef>
        <a:buFont typeface="Arial"/>
        <a:buChar char="•"/>
        <a:defRPr sz="10800" kern="1200">
          <a:solidFill>
            <a:schemeClr val="tx1"/>
          </a:solidFill>
          <a:latin typeface="+mn-lt"/>
          <a:ea typeface="+mn-ea"/>
          <a:cs typeface="+mn-cs"/>
        </a:defRPr>
      </a:lvl7pPr>
      <a:lvl8pPr marL="18518315" indent="-1234554" algn="l" defTabSz="2469109" rtl="0" eaLnBrk="1" latinLnBrk="0" hangingPunct="1">
        <a:spcBef>
          <a:spcPct val="20000"/>
        </a:spcBef>
        <a:buFont typeface="Arial"/>
        <a:buChar char="•"/>
        <a:defRPr sz="10800" kern="1200">
          <a:solidFill>
            <a:schemeClr val="tx1"/>
          </a:solidFill>
          <a:latin typeface="+mn-lt"/>
          <a:ea typeface="+mn-ea"/>
          <a:cs typeface="+mn-cs"/>
        </a:defRPr>
      </a:lvl8pPr>
      <a:lvl9pPr marL="20987423" indent="-1234554" algn="l" defTabSz="2469109" rtl="0" eaLnBrk="1" latinLnBrk="0" hangingPunct="1">
        <a:spcBef>
          <a:spcPct val="20000"/>
        </a:spcBef>
        <a:buFont typeface="Arial"/>
        <a:buChar char="•"/>
        <a:defRPr sz="10800" kern="1200">
          <a:solidFill>
            <a:schemeClr val="tx1"/>
          </a:solidFill>
          <a:latin typeface="+mn-lt"/>
          <a:ea typeface="+mn-ea"/>
          <a:cs typeface="+mn-cs"/>
        </a:defRPr>
      </a:lvl9pPr>
    </p:bodyStyle>
    <p:otherStyle>
      <a:defPPr>
        <a:defRPr lang="es-ES"/>
      </a:defPPr>
      <a:lvl1pPr marL="0" algn="l" defTabSz="2469109" rtl="0" eaLnBrk="1" latinLnBrk="0" hangingPunct="1">
        <a:defRPr sz="9700" kern="1200">
          <a:solidFill>
            <a:schemeClr val="tx1"/>
          </a:solidFill>
          <a:latin typeface="+mn-lt"/>
          <a:ea typeface="+mn-ea"/>
          <a:cs typeface="+mn-cs"/>
        </a:defRPr>
      </a:lvl1pPr>
      <a:lvl2pPr marL="2469109" algn="l" defTabSz="2469109" rtl="0" eaLnBrk="1" latinLnBrk="0" hangingPunct="1">
        <a:defRPr sz="9700" kern="1200">
          <a:solidFill>
            <a:schemeClr val="tx1"/>
          </a:solidFill>
          <a:latin typeface="+mn-lt"/>
          <a:ea typeface="+mn-ea"/>
          <a:cs typeface="+mn-cs"/>
        </a:defRPr>
      </a:lvl2pPr>
      <a:lvl3pPr marL="4938217" algn="l" defTabSz="2469109" rtl="0" eaLnBrk="1" latinLnBrk="0" hangingPunct="1">
        <a:defRPr sz="9700" kern="1200">
          <a:solidFill>
            <a:schemeClr val="tx1"/>
          </a:solidFill>
          <a:latin typeface="+mn-lt"/>
          <a:ea typeface="+mn-ea"/>
          <a:cs typeface="+mn-cs"/>
        </a:defRPr>
      </a:lvl3pPr>
      <a:lvl4pPr marL="7407326" algn="l" defTabSz="2469109" rtl="0" eaLnBrk="1" latinLnBrk="0" hangingPunct="1">
        <a:defRPr sz="9700" kern="1200">
          <a:solidFill>
            <a:schemeClr val="tx1"/>
          </a:solidFill>
          <a:latin typeface="+mn-lt"/>
          <a:ea typeface="+mn-ea"/>
          <a:cs typeface="+mn-cs"/>
        </a:defRPr>
      </a:lvl4pPr>
      <a:lvl5pPr marL="9876434" algn="l" defTabSz="2469109" rtl="0" eaLnBrk="1" latinLnBrk="0" hangingPunct="1">
        <a:defRPr sz="9700" kern="1200">
          <a:solidFill>
            <a:schemeClr val="tx1"/>
          </a:solidFill>
          <a:latin typeface="+mn-lt"/>
          <a:ea typeface="+mn-ea"/>
          <a:cs typeface="+mn-cs"/>
        </a:defRPr>
      </a:lvl5pPr>
      <a:lvl6pPr marL="12345543" algn="l" defTabSz="2469109" rtl="0" eaLnBrk="1" latinLnBrk="0" hangingPunct="1">
        <a:defRPr sz="9700" kern="1200">
          <a:solidFill>
            <a:schemeClr val="tx1"/>
          </a:solidFill>
          <a:latin typeface="+mn-lt"/>
          <a:ea typeface="+mn-ea"/>
          <a:cs typeface="+mn-cs"/>
        </a:defRPr>
      </a:lvl6pPr>
      <a:lvl7pPr marL="14814652" algn="l" defTabSz="2469109" rtl="0" eaLnBrk="1" latinLnBrk="0" hangingPunct="1">
        <a:defRPr sz="9700" kern="1200">
          <a:solidFill>
            <a:schemeClr val="tx1"/>
          </a:solidFill>
          <a:latin typeface="+mn-lt"/>
          <a:ea typeface="+mn-ea"/>
          <a:cs typeface="+mn-cs"/>
        </a:defRPr>
      </a:lvl7pPr>
      <a:lvl8pPr marL="17283760" algn="l" defTabSz="2469109" rtl="0" eaLnBrk="1" latinLnBrk="0" hangingPunct="1">
        <a:defRPr sz="9700" kern="1200">
          <a:solidFill>
            <a:schemeClr val="tx1"/>
          </a:solidFill>
          <a:latin typeface="+mn-lt"/>
          <a:ea typeface="+mn-ea"/>
          <a:cs typeface="+mn-cs"/>
        </a:defRPr>
      </a:lvl8pPr>
      <a:lvl9pPr marL="19752869" algn="l" defTabSz="2469109" rtl="0" eaLnBrk="1" latinLnBrk="0" hangingPunct="1">
        <a:defRPr sz="9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19"/>
            <a:ext cx="36000000" cy="5400000"/>
          </a:xfrm>
          <a:prstGeom prst="rect">
            <a:avLst/>
          </a:prstGeom>
          <a:gradFill flip="none" rotWithShape="1">
            <a:gsLst>
              <a:gs pos="3000">
                <a:srgbClr val="000090"/>
              </a:gs>
              <a:gs pos="98000">
                <a:schemeClr val="accent1"/>
              </a:gs>
            </a:gsLst>
            <a:path path="rect">
              <a:fillToRect l="100000" t="100000"/>
            </a:path>
            <a:tileRect r="-100000" b="-10000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7" name="Imagen 6" descr="UNIMINUT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2203" y="0"/>
            <a:ext cx="8828076" cy="5044615"/>
          </a:xfrm>
          <a:prstGeom prst="rect">
            <a:avLst/>
          </a:prstGeom>
        </p:spPr>
      </p:pic>
      <p:sp>
        <p:nvSpPr>
          <p:cNvPr id="9" name="CuadroTexto 8"/>
          <p:cNvSpPr txBox="1"/>
          <p:nvPr/>
        </p:nvSpPr>
        <p:spPr>
          <a:xfrm>
            <a:off x="15209070" y="61931"/>
            <a:ext cx="18125463" cy="2400657"/>
          </a:xfrm>
          <a:prstGeom prst="rect">
            <a:avLst/>
          </a:prstGeom>
          <a:noFill/>
        </p:spPr>
        <p:txBody>
          <a:bodyPr wrap="none" rtlCol="0">
            <a:spAutoFit/>
          </a:bodyPr>
          <a:lstStyle/>
          <a:p>
            <a:r>
              <a:rPr lang="es-ES" sz="15000" b="1" dirty="0">
                <a:ln>
                  <a:solidFill>
                    <a:schemeClr val="tx1"/>
                  </a:solidFill>
                </a:ln>
                <a:solidFill>
                  <a:srgbClr val="FCC20A"/>
                </a:solidFill>
              </a:rPr>
              <a:t>Ingeniería de Sistemas</a:t>
            </a:r>
          </a:p>
        </p:txBody>
      </p:sp>
      <p:sp>
        <p:nvSpPr>
          <p:cNvPr id="10" name="CuadroTexto 9"/>
          <p:cNvSpPr txBox="1"/>
          <p:nvPr/>
        </p:nvSpPr>
        <p:spPr>
          <a:xfrm>
            <a:off x="17005665" y="2614989"/>
            <a:ext cx="14558583" cy="2554545"/>
          </a:xfrm>
          <a:prstGeom prst="rect">
            <a:avLst/>
          </a:prstGeom>
          <a:noFill/>
        </p:spPr>
        <p:txBody>
          <a:bodyPr wrap="square" rtlCol="0">
            <a:spAutoFit/>
          </a:bodyPr>
          <a:lstStyle/>
          <a:p>
            <a:pPr algn="ctr"/>
            <a:r>
              <a:rPr lang="es-ES" sz="8000" b="1" dirty="0">
                <a:ln>
                  <a:solidFill>
                    <a:schemeClr val="tx1"/>
                  </a:solidFill>
                </a:ln>
                <a:solidFill>
                  <a:srgbClr val="FCC20A"/>
                </a:solidFill>
                <a:effectLst>
                  <a:innerShdw blurRad="63500" dist="50800">
                    <a:prstClr val="black">
                      <a:alpha val="50000"/>
                    </a:prstClr>
                  </a:innerShdw>
                </a:effectLst>
              </a:rPr>
              <a:t>Exposición Proyectos de Aula</a:t>
            </a:r>
          </a:p>
          <a:p>
            <a:pPr algn="ctr"/>
            <a:r>
              <a:rPr lang="es-ES" sz="8000" b="1" dirty="0">
                <a:ln>
                  <a:solidFill>
                    <a:schemeClr val="tx1"/>
                  </a:solidFill>
                </a:ln>
                <a:solidFill>
                  <a:srgbClr val="FCC20A"/>
                </a:solidFill>
                <a:effectLst>
                  <a:innerShdw blurRad="63500" dist="50800">
                    <a:prstClr val="black">
                      <a:alpha val="50000"/>
                    </a:prstClr>
                  </a:innerShdw>
                </a:effectLst>
              </a:rPr>
              <a:t>Mayo 2017</a:t>
            </a:r>
          </a:p>
        </p:txBody>
      </p:sp>
      <p:sp>
        <p:nvSpPr>
          <p:cNvPr id="5" name="CuadroTexto 4"/>
          <p:cNvSpPr txBox="1"/>
          <p:nvPr/>
        </p:nvSpPr>
        <p:spPr>
          <a:xfrm>
            <a:off x="2292203" y="9929679"/>
            <a:ext cx="21527018" cy="5693866"/>
          </a:xfrm>
          <a:prstGeom prst="rect">
            <a:avLst/>
          </a:prstGeom>
          <a:noFill/>
        </p:spPr>
        <p:txBody>
          <a:bodyPr wrap="square" rtlCol="0">
            <a:spAutoFit/>
          </a:bodyPr>
          <a:lstStyle/>
          <a:p>
            <a:r>
              <a:rPr lang="es-CO" sz="5400" b="1" dirty="0"/>
              <a:t>DESCRIPCION DEL PROYECTO: </a:t>
            </a:r>
          </a:p>
          <a:p>
            <a:pPr algn="just"/>
            <a:r>
              <a:rPr lang="es-CO" sz="5400" dirty="0"/>
              <a:t>El proyecto busca diseñar un sitio web donde se almacene toda la información que forma parte del posconflicto, que permita conocer más de la temática y debatir entre los usuarios partícipes, ampliando más el conocimiento y compartiendo los puntos de vista con el fin de conocer cómo vive las otras personas este tema o como se cree que afecta a los demás.</a:t>
            </a:r>
          </a:p>
          <a:p>
            <a:endParaRPr lang="es-CO" sz="4000" dirty="0"/>
          </a:p>
        </p:txBody>
      </p:sp>
      <p:pic>
        <p:nvPicPr>
          <p:cNvPr id="11" name="Imagen 10"/>
          <p:cNvPicPr/>
          <p:nvPr/>
        </p:nvPicPr>
        <p:blipFill>
          <a:blip r:embed="rId4">
            <a:extLst>
              <a:ext uri="{28A0092B-C50C-407E-A947-70E740481C1C}">
                <a14:useLocalDpi xmlns:a14="http://schemas.microsoft.com/office/drawing/2010/main" val="0"/>
              </a:ext>
            </a:extLst>
          </a:blip>
          <a:srcRect/>
          <a:stretch>
            <a:fillRect/>
          </a:stretch>
        </p:blipFill>
        <p:spPr bwMode="auto">
          <a:xfrm>
            <a:off x="26636355" y="9671536"/>
            <a:ext cx="7843735" cy="7217787"/>
          </a:xfrm>
          <a:prstGeom prst="rect">
            <a:avLst/>
          </a:prstGeom>
          <a:noFill/>
          <a:ln>
            <a:noFill/>
          </a:ln>
        </p:spPr>
      </p:pic>
      <p:sp>
        <p:nvSpPr>
          <p:cNvPr id="14" name="Rectángulo 13"/>
          <p:cNvSpPr/>
          <p:nvPr/>
        </p:nvSpPr>
        <p:spPr>
          <a:xfrm>
            <a:off x="10137494" y="15975788"/>
            <a:ext cx="18045598" cy="1569660"/>
          </a:xfrm>
          <a:prstGeom prst="rect">
            <a:avLst/>
          </a:prstGeom>
          <a:noFill/>
        </p:spPr>
        <p:txBody>
          <a:bodyPr wrap="square" lIns="91440" tIns="45720" rIns="91440" bIns="45720">
            <a:spAutoFit/>
          </a:bodyPr>
          <a:lstStyle/>
          <a:p>
            <a:pPr algn="ctr"/>
            <a:r>
              <a:rPr lang="es-ES" sz="9600" b="1" dirty="0">
                <a:ln w="9525">
                  <a:solidFill>
                    <a:schemeClr val="bg1"/>
                  </a:solidFill>
                  <a:prstDash val="solid"/>
                </a:ln>
                <a:effectLst>
                  <a:outerShdw blurRad="12700" dist="38100" dir="2700000" algn="tl" rotWithShape="0">
                    <a:schemeClr val="bg1">
                      <a:lumMod val="50000"/>
                    </a:schemeClr>
                  </a:outerShdw>
                </a:effectLst>
              </a:rPr>
              <a:t>¿Como se vivirá el posconflicto?</a:t>
            </a:r>
          </a:p>
        </p:txBody>
      </p:sp>
      <p:pic>
        <p:nvPicPr>
          <p:cNvPr id="15" name="Imagen 14" descr="Resultado de imagen para pregunta investigacion"/>
          <p:cNvPicPr/>
          <p:nvPr/>
        </p:nvPicPr>
        <p:blipFill>
          <a:blip r:embed="rId5">
            <a:extLst>
              <a:ext uri="{28A0092B-C50C-407E-A947-70E740481C1C}">
                <a14:useLocalDpi xmlns:a14="http://schemas.microsoft.com/office/drawing/2010/main" val="0"/>
              </a:ext>
            </a:extLst>
          </a:blip>
          <a:srcRect/>
          <a:stretch>
            <a:fillRect/>
          </a:stretch>
        </p:blipFill>
        <p:spPr bwMode="auto">
          <a:xfrm>
            <a:off x="1274916" y="20570630"/>
            <a:ext cx="6882260" cy="5567212"/>
          </a:xfrm>
          <a:prstGeom prst="rect">
            <a:avLst/>
          </a:prstGeom>
          <a:noFill/>
          <a:ln>
            <a:noFill/>
          </a:ln>
        </p:spPr>
      </p:pic>
      <p:pic>
        <p:nvPicPr>
          <p:cNvPr id="16" name="Imagen 15" descr="Resultado de imagen para OBJETIVOS"/>
          <p:cNvPicPr/>
          <p:nvPr/>
        </p:nvPicPr>
        <p:blipFill>
          <a:blip r:embed="rId6">
            <a:extLst>
              <a:ext uri="{28A0092B-C50C-407E-A947-70E740481C1C}">
                <a14:useLocalDpi xmlns:a14="http://schemas.microsoft.com/office/drawing/2010/main" val="0"/>
              </a:ext>
            </a:extLst>
          </a:blip>
          <a:srcRect/>
          <a:stretch>
            <a:fillRect/>
          </a:stretch>
        </p:blipFill>
        <p:spPr bwMode="auto">
          <a:xfrm>
            <a:off x="1274916" y="27533787"/>
            <a:ext cx="4828035" cy="4380302"/>
          </a:xfrm>
          <a:prstGeom prst="rect">
            <a:avLst/>
          </a:prstGeom>
          <a:noFill/>
          <a:ln>
            <a:noFill/>
          </a:ln>
        </p:spPr>
      </p:pic>
      <p:sp>
        <p:nvSpPr>
          <p:cNvPr id="17" name="Cuadro de texto 2"/>
          <p:cNvSpPr txBox="1">
            <a:spLocks noChangeArrowheads="1"/>
          </p:cNvSpPr>
          <p:nvPr/>
        </p:nvSpPr>
        <p:spPr bwMode="auto">
          <a:xfrm>
            <a:off x="8645734" y="19031231"/>
            <a:ext cx="25567526" cy="7773101"/>
          </a:xfrm>
          <a:prstGeom prst="rect">
            <a:avLst/>
          </a:prstGeom>
          <a:noFill/>
          <a:ln w="9525">
            <a:noFill/>
            <a:miter lim="800000"/>
            <a:headEnd/>
            <a:tailEnd/>
          </a:ln>
        </p:spPr>
        <p:txBody>
          <a:bodyPr rot="0" vert="horz" wrap="square" lIns="91440" tIns="45720" rIns="91440" bIns="45720" anchor="t" anchorCtr="0">
            <a:noAutofit/>
          </a:bodyPr>
          <a:lstStyle/>
          <a:p>
            <a:pPr marL="342900" lvl="0" indent="-342900" fontAlgn="base">
              <a:spcAft>
                <a:spcPts val="0"/>
              </a:spcAft>
              <a:buSzPts val="1000"/>
              <a:buFont typeface="Symbol" panose="05050102010706020507" pitchFamily="18" charset="2"/>
              <a:buChar char=""/>
              <a:tabLst>
                <a:tab pos="457200" algn="l"/>
              </a:tabLst>
            </a:pPr>
            <a:r>
              <a:rPr lang="es-CO" sz="4400" b="1" dirty="0">
                <a:solidFill>
                  <a:srgbClr val="000000"/>
                </a:solidFill>
                <a:effectLst/>
                <a:latin typeface="Arial" panose="020B0604020202020204" pitchFamily="34" charset="0"/>
                <a:ea typeface="Times New Roman" panose="02020603050405020304" pitchFamily="18" charset="0"/>
              </a:rPr>
              <a:t>General</a:t>
            </a:r>
            <a:endParaRPr lang="es-CO" sz="4400" dirty="0">
              <a:effectLst/>
              <a:latin typeface="Times New Roman" panose="02020603050405020304" pitchFamily="18" charset="0"/>
              <a:ea typeface="Times New Roman" panose="02020603050405020304" pitchFamily="18" charset="0"/>
            </a:endParaRPr>
          </a:p>
          <a:p>
            <a:pPr marL="457200">
              <a:lnSpc>
                <a:spcPct val="120000"/>
              </a:lnSpc>
              <a:spcAft>
                <a:spcPts val="0"/>
              </a:spcAft>
            </a:pPr>
            <a:r>
              <a:rPr lang="es-CO"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Diseñar e implementar un sitio web educativo que permita adquirir conocimiento y establecer un diálogo entre la comunidad Universitaria Minuto de Dios  de diferentes temáticas del posconflicto. </a:t>
            </a:r>
            <a:endParaRPr lang="es-CO" sz="4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20000"/>
              </a:lnSpc>
              <a:spcAft>
                <a:spcPts val="0"/>
              </a:spcAft>
            </a:pPr>
            <a:r>
              <a:rPr lang="es-CO" sz="4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CO" sz="4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fontAlgn="base">
              <a:lnSpc>
                <a:spcPct val="120000"/>
              </a:lnSpc>
              <a:spcAft>
                <a:spcPts val="0"/>
              </a:spcAft>
              <a:buSzPts val="1000"/>
              <a:buFont typeface="Symbol" panose="05050102010706020507" pitchFamily="18" charset="2"/>
              <a:buChar char=""/>
              <a:tabLst>
                <a:tab pos="457200" algn="l"/>
              </a:tabLst>
            </a:pPr>
            <a:r>
              <a:rPr lang="es-CO" sz="4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Específicos</a:t>
            </a:r>
            <a:endParaRPr lang="es-CO" sz="4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fontAlgn="base">
              <a:lnSpc>
                <a:spcPct val="120000"/>
              </a:lnSpc>
              <a:spcAft>
                <a:spcPts val="0"/>
              </a:spcAft>
              <a:buSzPts val="1000"/>
              <a:buFont typeface="Courier New" panose="02070309020205020404" pitchFamily="49" charset="0"/>
              <a:buChar char="o"/>
              <a:tabLst>
                <a:tab pos="914400" algn="l"/>
              </a:tabLst>
            </a:pPr>
            <a:r>
              <a:rPr lang="es-CO"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Diseñar o Publicar artículos en el sitio web con fines educativos</a:t>
            </a:r>
            <a:endParaRPr lang="es-CO" sz="4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fontAlgn="base">
              <a:lnSpc>
                <a:spcPct val="120000"/>
              </a:lnSpc>
              <a:spcAft>
                <a:spcPts val="0"/>
              </a:spcAft>
              <a:buSzPts val="1000"/>
              <a:buFont typeface="Courier New" panose="02070309020205020404" pitchFamily="49" charset="0"/>
              <a:buChar char="o"/>
              <a:tabLst>
                <a:tab pos="914400" algn="l"/>
              </a:tabLst>
            </a:pPr>
            <a:r>
              <a:rPr lang="es-CO"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Diseñar un chat que permita la interacción entre los usuarios.</a:t>
            </a:r>
            <a:endParaRPr lang="es-CO" sz="4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fontAlgn="base">
              <a:lnSpc>
                <a:spcPct val="120000"/>
              </a:lnSpc>
              <a:spcAft>
                <a:spcPts val="0"/>
              </a:spcAft>
              <a:buSzPts val="1000"/>
              <a:buFont typeface="Courier New" panose="02070309020205020404" pitchFamily="49" charset="0"/>
              <a:buChar char="o"/>
              <a:tabLst>
                <a:tab pos="914400" algn="l"/>
              </a:tabLst>
            </a:pPr>
            <a:r>
              <a:rPr lang="es-CO"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Implementar un foro con temáticas específicas</a:t>
            </a:r>
            <a:endParaRPr lang="es-CO" sz="4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fontAlgn="base">
              <a:lnSpc>
                <a:spcPct val="120000"/>
              </a:lnSpc>
              <a:spcAft>
                <a:spcPts val="0"/>
              </a:spcAft>
              <a:buSzPts val="1000"/>
              <a:buFont typeface="Courier New" panose="02070309020205020404" pitchFamily="49" charset="0"/>
              <a:buChar char="o"/>
              <a:tabLst>
                <a:tab pos="914400" algn="l"/>
              </a:tabLst>
            </a:pPr>
            <a:r>
              <a:rPr lang="es-CO" sz="4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Manejo intuitivo del sitio web, para accesos rápidos. (Buscador)</a:t>
            </a:r>
            <a:endParaRPr lang="es-CO" sz="4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20000"/>
              </a:lnSpc>
              <a:spcAft>
                <a:spcPts val="1000"/>
              </a:spcAft>
            </a:pPr>
            <a:r>
              <a:rPr lang="es-CO" sz="1050" dirty="0">
                <a:effectLst/>
                <a:latin typeface="Calibri" panose="020F0502020204030204" pitchFamily="34" charset="0"/>
                <a:ea typeface="Times New Roman" panose="02020603050405020304" pitchFamily="18" charset="0"/>
                <a:cs typeface="Times New Roman" panose="02020603050405020304" pitchFamily="18" charset="0"/>
              </a:rPr>
              <a:t> </a:t>
            </a:r>
          </a:p>
        </p:txBody>
      </p:sp>
      <p:pic>
        <p:nvPicPr>
          <p:cNvPr id="22" name="Imagen 21" descr="Resultado de imagen para conclusiones"/>
          <p:cNvPicPr/>
          <p:nvPr/>
        </p:nvPicPr>
        <p:blipFill>
          <a:blip r:embed="rId7">
            <a:extLst>
              <a:ext uri="{28A0092B-C50C-407E-A947-70E740481C1C}">
                <a14:useLocalDpi xmlns:a14="http://schemas.microsoft.com/office/drawing/2010/main" val="0"/>
              </a:ext>
            </a:extLst>
          </a:blip>
          <a:srcRect/>
          <a:stretch>
            <a:fillRect/>
          </a:stretch>
        </p:blipFill>
        <p:spPr bwMode="auto">
          <a:xfrm>
            <a:off x="18000000" y="26838253"/>
            <a:ext cx="3757395" cy="5538022"/>
          </a:xfrm>
          <a:prstGeom prst="rect">
            <a:avLst/>
          </a:prstGeom>
          <a:noFill/>
          <a:ln>
            <a:noFill/>
          </a:ln>
        </p:spPr>
      </p:pic>
      <p:pic>
        <p:nvPicPr>
          <p:cNvPr id="28" name="Imagen 27"/>
          <p:cNvPicPr>
            <a:picLocks noChangeAspect="1"/>
          </p:cNvPicPr>
          <p:nvPr/>
        </p:nvPicPr>
        <p:blipFill rotWithShape="1">
          <a:blip r:embed="rId8"/>
          <a:srcRect l="1039"/>
          <a:stretch/>
        </p:blipFill>
        <p:spPr>
          <a:xfrm>
            <a:off x="0" y="41401522"/>
            <a:ext cx="36009263" cy="9009541"/>
          </a:xfrm>
          <a:prstGeom prst="rect">
            <a:avLst/>
          </a:prstGeom>
        </p:spPr>
      </p:pic>
      <p:sp>
        <p:nvSpPr>
          <p:cNvPr id="29" name="Cuadro de texto 12"/>
          <p:cNvSpPr txBox="1"/>
          <p:nvPr/>
        </p:nvSpPr>
        <p:spPr>
          <a:xfrm>
            <a:off x="22319675" y="31670062"/>
            <a:ext cx="11726834" cy="12760036"/>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0000"/>
              </a:lnSpc>
              <a:spcAft>
                <a:spcPts val="1000"/>
              </a:spcAft>
            </a:pPr>
            <a:r>
              <a:rPr lang="es-CO" sz="5400" b="1" dirty="0">
                <a:effectLst/>
                <a:ea typeface="Times New Roman" panose="02020603050405020304" pitchFamily="18" charset="0"/>
                <a:cs typeface="Times New Roman" panose="02020603050405020304" pitchFamily="18" charset="0"/>
              </a:rPr>
              <a:t>Resultados:</a:t>
            </a:r>
          </a:p>
          <a:p>
            <a:pPr>
              <a:lnSpc>
                <a:spcPct val="120000"/>
              </a:lnSpc>
              <a:spcAft>
                <a:spcPts val="1000"/>
              </a:spcAft>
            </a:pPr>
            <a:r>
              <a:rPr lang="es-CO" sz="5400" dirty="0">
                <a:effectLst/>
                <a:ea typeface="Times New Roman" panose="02020603050405020304" pitchFamily="18" charset="0"/>
                <a:cs typeface="Times New Roman" panose="02020603050405020304" pitchFamily="18" charset="0"/>
              </a:rPr>
              <a:t>Los foros y chats permiten la comunicación de un grupo de personas en donde se puede hablar de un tema en específico haciendo que haya una interacción entre varios tipos de pensamientos, puntos de vista e incluso experiencias propias para así formar una comunidad que hablen desde el mismo contexto generando debate y concientizando a sus participantes</a:t>
            </a:r>
          </a:p>
        </p:txBody>
      </p:sp>
      <p:sp>
        <p:nvSpPr>
          <p:cNvPr id="30" name="Cuadro de texto 10"/>
          <p:cNvSpPr txBox="1"/>
          <p:nvPr/>
        </p:nvSpPr>
        <p:spPr>
          <a:xfrm>
            <a:off x="7434498" y="33434071"/>
            <a:ext cx="11373942" cy="13050017"/>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20000"/>
              </a:lnSpc>
              <a:spcAft>
                <a:spcPts val="1000"/>
              </a:spcAft>
            </a:pPr>
            <a:r>
              <a:rPr lang="es-CO" sz="4800" b="1" dirty="0">
                <a:effectLst/>
                <a:ea typeface="Times New Roman" panose="02020603050405020304" pitchFamily="18" charset="0"/>
                <a:cs typeface="Times New Roman" panose="02020603050405020304" pitchFamily="18" charset="0"/>
              </a:rPr>
              <a:t>Resultados esperados</a:t>
            </a:r>
          </a:p>
          <a:p>
            <a:pPr>
              <a:lnSpc>
                <a:spcPct val="120000"/>
              </a:lnSpc>
              <a:spcAft>
                <a:spcPts val="1000"/>
              </a:spcAft>
            </a:pPr>
            <a:r>
              <a:rPr lang="es-CO" sz="4800" dirty="0">
                <a:effectLst/>
                <a:ea typeface="Times New Roman" panose="02020603050405020304" pitchFamily="18" charset="0"/>
                <a:cs typeface="Times New Roman" panose="02020603050405020304" pitchFamily="18" charset="0"/>
              </a:rPr>
              <a:t>El proyecto fue diseñado para la comunidad Universitaria Minuto de Dios, al transcurrir medio año se espera que los participantes del sitio web, además de la comunidad Universitaria, sean personas con variedad de edades, estrato, entre otros. Alcanzando una aproximación de 1000 visitantes diarios debatiendo temáticas presentadas en el sitio web. También se espera que en los participantes el cambio en sus perspectiva y/o diario vivir sean positivos.</a:t>
            </a:r>
          </a:p>
        </p:txBody>
      </p:sp>
      <p:pic>
        <p:nvPicPr>
          <p:cNvPr id="31" name="Imagen 30" descr="Resultado de imagen para RESULTADOS"/>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74916" y="32922467"/>
            <a:ext cx="5085336" cy="9528130"/>
          </a:xfrm>
          <a:prstGeom prst="rect">
            <a:avLst/>
          </a:prstGeom>
          <a:noFill/>
          <a:ln>
            <a:noFill/>
          </a:ln>
        </p:spPr>
      </p:pic>
      <p:sp>
        <p:nvSpPr>
          <p:cNvPr id="33" name="Rectángulo 32"/>
          <p:cNvSpPr/>
          <p:nvPr/>
        </p:nvSpPr>
        <p:spPr>
          <a:xfrm>
            <a:off x="6899339" y="5963679"/>
            <a:ext cx="22361959" cy="4524315"/>
          </a:xfrm>
          <a:prstGeom prst="rect">
            <a:avLst/>
          </a:prstGeom>
          <a:noFill/>
        </p:spPr>
        <p:txBody>
          <a:bodyPr wrap="square" lIns="91440" tIns="45720" rIns="91440" bIns="45720">
            <a:spAutoFit/>
          </a:bodyPr>
          <a:lstStyle/>
          <a:p>
            <a:pPr algn="ctr"/>
            <a:r>
              <a:rPr lang="es-E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Red Social del Posconflicto con una mirada de esperanza en la Universidad Minuto de Dios</a:t>
            </a:r>
          </a:p>
        </p:txBody>
      </p:sp>
      <p:pic>
        <p:nvPicPr>
          <p:cNvPr id="34" name="Imagen 33" descr="Resultado de imagen para metodologia"/>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909300" y="27140272"/>
            <a:ext cx="9096365" cy="4529789"/>
          </a:xfrm>
          <a:prstGeom prst="rect">
            <a:avLst/>
          </a:prstGeom>
          <a:noFill/>
          <a:ln>
            <a:noFill/>
          </a:ln>
        </p:spPr>
      </p:pic>
    </p:spTree>
    <p:extLst>
      <p:ext uri="{BB962C8B-B14F-4D97-AF65-F5344CB8AC3E}">
        <p14:creationId xmlns:p14="http://schemas.microsoft.com/office/powerpoint/2010/main" val="42331900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264</Words>
  <Application>Microsoft Office PowerPoint</Application>
  <PresentationFormat>Personalizado</PresentationFormat>
  <Paragraphs>21</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Calibri</vt:lpstr>
      <vt:lpstr>Courier New</vt:lpstr>
      <vt:lpstr>Symbol</vt:lpstr>
      <vt:lpstr>Times New Roman</vt:lpstr>
      <vt:lpstr>Tema de Office</vt:lpstr>
      <vt:lpstr>Presentación de PowerPoint</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PCMAC per</dc:creator>
  <cp:lastModifiedBy>goldo gonzalez</cp:lastModifiedBy>
  <cp:revision>7</cp:revision>
  <dcterms:created xsi:type="dcterms:W3CDTF">2017-04-26T05:30:48Z</dcterms:created>
  <dcterms:modified xsi:type="dcterms:W3CDTF">2017-05-13T04:49:38Z</dcterms:modified>
</cp:coreProperties>
</file>