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86E9902-5ADB-4DFD-9AA6-1D958CE8DCDF}">
          <p14:sldIdLst/>
        </p14:section>
        <p14:section name="v0.1.0" id="{F43B473E-306E-4427-9523-B5ED4FDE6662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070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0CC78-9AD9-5FD4-F059-8B3943104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6580E9-8DAD-42F1-324F-310437AB8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880140-F6F3-5150-45E7-5793E351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458E-8B65-48EB-BC80-24CA399BFC71}" type="datetimeFigureOut">
              <a:rPr lang="es-ES" smtClean="0"/>
              <a:t>18/08/2025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373DC2-41FA-A87E-FA5A-1AD5C3BF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FBA994-CE42-9466-158F-B1D0D580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57C2-E0AA-4311-B6D6-7BF7D6384E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AF292-A5EA-6E4D-3ABF-0884F401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D660C0-D0C7-284E-36CD-47C9BEE97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53429D-9DC5-155A-3A92-100F2991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458E-8B65-48EB-BC80-24CA399BFC71}" type="datetimeFigureOut">
              <a:rPr lang="es-ES" smtClean="0"/>
              <a:t>18/08/2025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E4BB56-6C44-C221-B4DF-B1F165F9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BFEDA0-7855-32AB-8DD5-FD80632C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57C2-E0AA-4311-B6D6-7BF7D6384E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46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D80FDA-1B80-6278-3B9F-2E6271E93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F5CF17-1F26-42B3-61DE-4ABDD3752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4A0BF8-4A19-616F-B73E-F541C175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458E-8B65-48EB-BC80-24CA399BFC71}" type="datetimeFigureOut">
              <a:rPr lang="es-ES" smtClean="0"/>
              <a:t>18/08/2025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E6F2B-9E7E-2401-AA96-092D9796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6FA89-8091-E921-C424-6D3F24B2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57C2-E0AA-4311-B6D6-7BF7D6384E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1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6D8C6-B114-821B-CF7D-9D134B69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D2A4F-54F1-0F16-8E6A-993C8EB5A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25EC33-3E5E-D32B-001C-F176FC7D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458E-8B65-48EB-BC80-24CA399BFC71}" type="datetimeFigureOut">
              <a:rPr lang="es-ES" smtClean="0"/>
              <a:t>18/08/2025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B7B979-B51E-272D-20A4-186DE9FD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22EA0F-65E2-62DA-3B91-15B7DD04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57C2-E0AA-4311-B6D6-7BF7D6384E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40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D2DA4-83C8-D683-5CF8-45B4CD49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65DE06-CB81-14FA-E5F2-3ABD15FCE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E4D8C6-4408-621F-77F1-2C719806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458E-8B65-48EB-BC80-24CA399BFC71}" type="datetimeFigureOut">
              <a:rPr lang="es-ES" smtClean="0"/>
              <a:t>18/08/2025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5229E4-8637-C276-9F49-2E111F82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AC6FC3-4015-1D21-2AB6-861FE53F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57C2-E0AA-4311-B6D6-7BF7D6384E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295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7FE65-15E6-6535-72A6-5B33BC3B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4E98C-BD8E-8C6E-0CB3-0167AE51F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7C45D8-3B90-932C-62DD-7349D8F94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F51B3D-5DCD-3E2A-8343-6BA0632E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458E-8B65-48EB-BC80-24CA399BFC71}" type="datetimeFigureOut">
              <a:rPr lang="es-ES" smtClean="0"/>
              <a:t>18/08/2025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6E8CAA-B98E-3AA4-CC35-846EC36E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7C0A99-B21A-4630-C80E-6E7DCD12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57C2-E0AA-4311-B6D6-7BF7D6384E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77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AB785-61E7-3294-A691-9360D303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B488AB-F99E-BA3E-53B8-D28886659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17F028-D7B7-5C52-BEA3-23E02D9BC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D518E0-403F-6C40-FC16-D68B1F2F4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0F38A3-B694-6FB6-C9CB-F1952F6B8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C5845B-FAE7-73B1-E636-E57A586F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458E-8B65-48EB-BC80-24CA399BFC71}" type="datetimeFigureOut">
              <a:rPr lang="es-ES" smtClean="0"/>
              <a:t>18/08/2025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49FF1A-E590-386B-84AF-071C0D47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396ADF-FB65-1BD0-2D23-16332194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57C2-E0AA-4311-B6D6-7BF7D6384E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29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84B52-CDE6-41E6-F241-21C7E6BB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18D110-327B-60B4-56FB-A2C54392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458E-8B65-48EB-BC80-24CA399BFC71}" type="datetimeFigureOut">
              <a:rPr lang="es-ES" smtClean="0"/>
              <a:t>18/08/2025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A6DD4C-F4E3-095A-CB1E-F2F43FE3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0A77A6-5E96-BC12-3DAA-BBAF1638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57C2-E0AA-4311-B6D6-7BF7D6384E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0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42CFE8-F8ED-E7E0-779A-69B2DFD6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458E-8B65-48EB-BC80-24CA399BFC71}" type="datetimeFigureOut">
              <a:rPr lang="es-ES" smtClean="0"/>
              <a:t>18/08/2025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C1BECF-DBC7-FFF9-205A-20890602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D51416-4F92-7678-F710-09CFFE67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57C2-E0AA-4311-B6D6-7BF7D6384E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33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7A902-2529-7C9E-C6D5-158884181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E42F9-26CB-7E16-B899-8C8FF902F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558ACB-64F5-46BA-3CA4-89232023D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A6ACD4-6C43-C531-4B03-35FE850C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458E-8B65-48EB-BC80-24CA399BFC71}" type="datetimeFigureOut">
              <a:rPr lang="es-ES" smtClean="0"/>
              <a:t>18/08/2025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F1A896-DB35-6394-D6A0-F6222545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64D729-6127-229B-0DA7-4C0CA1DB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57C2-E0AA-4311-B6D6-7BF7D6384E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36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163A5-DBDB-AF4C-2FB9-6B05FCBB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1A410B-259F-5088-61AF-1A9D65200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A1E822-51F6-CA54-6F9E-88701A7A5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F590F5-FBE8-36F8-917D-228F6599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458E-8B65-48EB-BC80-24CA399BFC71}" type="datetimeFigureOut">
              <a:rPr lang="es-ES" smtClean="0"/>
              <a:t>18/08/2025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A41FF3-C26C-CABB-805E-7BDDA831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BD16FA-331E-90E6-9739-F79BE6CD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657C2-E0AA-4311-B6D6-7BF7D6384E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05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3E7C52-4344-3F91-4C83-F87CD780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334A82-F23C-25ED-66C2-BB89C494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C4824B-6639-9C52-4E7D-2DA50D26F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C1458E-8B65-48EB-BC80-24CA399BFC71}" type="datetimeFigureOut">
              <a:rPr lang="es-ES" smtClean="0"/>
              <a:t>18/08/2025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C8823B-0AA9-D7BE-D5BA-18D338474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E82F18-4249-7115-62EA-60EC4D638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5657C2-E0AA-4311-B6D6-7BF7D6384E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0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Texto&#10;&#10;El contenido generado por IA puede ser incorrecto.">
            <a:extLst>
              <a:ext uri="{FF2B5EF4-FFF2-40B4-BE49-F238E27FC236}">
                <a16:creationId xmlns:a16="http://schemas.microsoft.com/office/drawing/2014/main" id="{5EAF7336-65D7-2002-32E6-B0DFB2EC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58" y="3204701"/>
            <a:ext cx="1207764" cy="448598"/>
          </a:xfrm>
          <a:prstGeom prst="rect">
            <a:avLst/>
          </a:prstGeom>
        </p:spPr>
      </p:pic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AD6E9A1E-41D5-712D-0568-B8844B788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7" y="2359815"/>
            <a:ext cx="5510645" cy="2138370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4DEF1C1-6DE0-C012-D565-AA60D4C3D3F2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912122" y="3429000"/>
            <a:ext cx="525125" cy="0"/>
          </a:xfrm>
          <a:prstGeom prst="straightConnector1">
            <a:avLst/>
          </a:prstGeom>
          <a:ln w="76200">
            <a:solidFill>
              <a:srgbClr val="19191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6C9892D-75C4-259C-D296-CCAA0F46A843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7947892" y="3429000"/>
            <a:ext cx="424106" cy="0"/>
          </a:xfrm>
          <a:prstGeom prst="straightConnector1">
            <a:avLst/>
          </a:prstGeom>
          <a:ln w="76200">
            <a:solidFill>
              <a:srgbClr val="19191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n 18" descr="Texto&#10;&#10;El contenido generado por IA puede ser incorrecto.">
            <a:extLst>
              <a:ext uri="{FF2B5EF4-FFF2-40B4-BE49-F238E27FC236}">
                <a16:creationId xmlns:a16="http://schemas.microsoft.com/office/drawing/2014/main" id="{C4B981B3-56B5-094F-1832-903CB5B26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998" y="1820085"/>
            <a:ext cx="3260963" cy="321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4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4A95D-048F-7A8B-D472-DE4799AB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Texto&#10;&#10;El contenido generado por IA puede ser incorrecto.">
            <a:extLst>
              <a:ext uri="{FF2B5EF4-FFF2-40B4-BE49-F238E27FC236}">
                <a16:creationId xmlns:a16="http://schemas.microsoft.com/office/drawing/2014/main" id="{C2B0D5B5-1D35-4DBC-6B81-D58ECAC4D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58" y="3204701"/>
            <a:ext cx="1207764" cy="448598"/>
          </a:xfrm>
          <a:prstGeom prst="rect">
            <a:avLst/>
          </a:prstGeom>
          <a:ln w="57150">
            <a:solidFill>
              <a:srgbClr val="7030A0"/>
            </a:solidFill>
          </a:ln>
        </p:spPr>
      </p:pic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EF600FFD-1FB9-F24D-1F02-A8908198B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47" y="2359815"/>
            <a:ext cx="5510645" cy="2138370"/>
          </a:xfrm>
          <a:prstGeom prst="rect">
            <a:avLst/>
          </a:prstGeom>
          <a:ln w="57150">
            <a:solidFill>
              <a:srgbClr val="7030A0"/>
            </a:solidFill>
          </a:ln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63C42E0-9B6A-AFB6-4482-E27E0A72E271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912122" y="3429000"/>
            <a:ext cx="52512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94128EF-4A74-F82D-4726-56902BD6C80E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7947892" y="3429000"/>
            <a:ext cx="42410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n 18" descr="Texto&#10;&#10;El contenido generado por IA puede ser incorrecto.">
            <a:extLst>
              <a:ext uri="{FF2B5EF4-FFF2-40B4-BE49-F238E27FC236}">
                <a16:creationId xmlns:a16="http://schemas.microsoft.com/office/drawing/2014/main" id="{DD4F2F2E-50D3-0B75-3C71-6DDE2728E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998" y="1820085"/>
            <a:ext cx="3260963" cy="3217829"/>
          </a:xfrm>
          <a:prstGeom prst="rect">
            <a:avLst/>
          </a:prstGeom>
          <a:ln w="5715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475259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Sánchez-García</dc:creator>
  <cp:lastModifiedBy>Daniel Sánchez-García</cp:lastModifiedBy>
  <cp:revision>1</cp:revision>
  <dcterms:created xsi:type="dcterms:W3CDTF">2025-08-18T06:41:52Z</dcterms:created>
  <dcterms:modified xsi:type="dcterms:W3CDTF">2025-08-18T07:05:24Z</dcterms:modified>
</cp:coreProperties>
</file>