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163-8E7A-A43A-AA22-BF4C1D4E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DC01-9402-E476-2E75-902FA91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CCCE-AA37-724B-211F-3ED96860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4651-A84F-E73C-745F-185759FF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97D7-BB05-7FAF-B27B-5158323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4210-A433-37C1-677F-B99E2D85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5FDE-BA4C-6C88-C0BF-6C22178D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76E-2543-FE5C-A4C0-B5BA21A4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ADEE-9597-430E-19CE-E58CEF6B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E1C1-AD6B-5358-945C-0B94F59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F77E-4371-F31E-4ADA-28B157B2D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A26F-47E1-E1FF-F146-6689EC16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4286-75FA-7EB7-B3B8-381F345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BA1C-013E-0D0D-2C9E-E9C4552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D803-68FF-63DE-1169-CB14FC27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BE34-0306-69D9-AD1D-9D4CD039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8B76-2F6F-980F-1F6A-CD9D329E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C813-980B-41BE-71FC-A8F0B8A6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6890-5B60-55CF-28A0-373033E9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A3B8-DFB6-04EE-44CA-B7A6744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B4D-FFEC-1BC5-1ACC-8D8636C1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8233-19F5-A9B9-E22D-39C4B51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AD9-7EF1-999B-EC99-1EE65759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CDD8-7CA2-41BD-2A9C-5933833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5688-B019-FF23-E1B2-A51B6710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595-D622-2D78-BF0B-5B4125B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E223-568E-A637-7DF8-1905B57F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3618-4A62-0C9D-B338-EC056A8BE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F0B1-509E-AE6D-BD54-0942B898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A686-F21B-DC64-F7F7-9554CCD7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C85A-2E8D-5406-F835-006E531F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856-02BF-78EC-2719-7CC24DD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D5FF-40ED-7CC8-6232-D2F1C3F7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6FC7-288C-E814-A4A9-5E524425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3B4AC-5DE8-6C2A-08C6-039EDBA43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061D7-553D-48C1-D4BD-FE01AFF2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CCC77-8D38-A27A-1307-1C6484FB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CCBA3-139E-22A6-F72E-00B8F4D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C32E-8564-ECBC-46AC-A1A95A9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9283-20AC-6130-C9E7-66412CD7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59856-A3E2-E104-2AB2-B715B57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2AB70-D505-E59E-EB1B-A423A59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73570-6E3B-2505-4867-BE0D062F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2B0E2-8310-9798-F4D1-68A3C961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B0A2F-DC0F-DC5D-8C9B-0222152C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24110-E0B3-305B-021F-E78F002F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917D-2218-6355-EB82-8FD6597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81F0-E5FF-F2D6-E589-81B7CFF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1EF-441F-7899-38AB-CD23BE91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4CD3-082F-F2CA-499F-99C1CA9F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5BABA-BFEA-B52B-9DF6-0B4DC21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914F-F9E3-26D3-2282-BE05563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BDC6-9725-AAEC-9FA9-D7BFD3D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18A83-6CDB-83D8-AE10-ED1BB9A8F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E14E-0BEE-0F77-31B1-876170E9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27D59-F9D9-D351-0BB5-533AF9F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C2B6-DAB9-1478-4A70-2F09364D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2987-E7A7-49E0-96E5-0780358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8F2E-613D-C9AF-5429-E53D037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5000-D8C7-0353-D542-AAD5293B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D0D6-E922-37E5-4A25-A432A4B0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BD73-2486-4A1E-8F23-2BD81A81A4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49D-0D6A-A2FC-9D73-9DEB65E1C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FC44-64B1-0C1D-B0DE-3C996E926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aper clip, tray, plastic&#10;&#10;Description automatically generated">
            <a:extLst>
              <a:ext uri="{FF2B5EF4-FFF2-40B4-BE49-F238E27FC236}">
                <a16:creationId xmlns:a16="http://schemas.microsoft.com/office/drawing/2014/main" id="{339E169A-0378-1DA7-5953-6B19A584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5613" r="6243" b="6932"/>
          <a:stretch/>
        </p:blipFill>
        <p:spPr>
          <a:xfrm>
            <a:off x="3328486" y="651992"/>
            <a:ext cx="5535027" cy="5554015"/>
          </a:xfrm>
          <a:prstGeom prst="roundRect">
            <a:avLst>
              <a:gd name="adj" fmla="val 17615"/>
            </a:avLst>
          </a:prstGeom>
        </p:spPr>
      </p:pic>
    </p:spTree>
    <p:extLst>
      <p:ext uri="{BB962C8B-B14F-4D97-AF65-F5344CB8AC3E}">
        <p14:creationId xmlns:p14="http://schemas.microsoft.com/office/powerpoint/2010/main" val="20204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45FF62-3E74-FD0E-9DFB-467938D8A61A}"/>
              </a:ext>
            </a:extLst>
          </p:cNvPr>
          <p:cNvSpPr txBox="1"/>
          <p:nvPr/>
        </p:nvSpPr>
        <p:spPr>
          <a:xfrm>
            <a:off x="424664" y="4423381"/>
            <a:ext cx="1828800" cy="1828800"/>
          </a:xfrm>
          <a:prstGeom prst="rect">
            <a:avLst/>
          </a:prstGeom>
          <a:noFill/>
          <a:effectLst>
            <a:outerShdw blurRad="50800" dist="38100" dir="18900000" algn="bl" rotWithShape="0">
              <a:srgbClr val="00B0F0">
                <a:alpha val="40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500" dirty="0">
                <a:solidFill>
                  <a:srgbClr val="00B0F0"/>
                </a:solidFill>
                <a:latin typeface="KG Broken Vessels Sketch" pitchFamily="2" charset="0"/>
              </a:rPr>
              <a:t>X</a:t>
            </a:r>
          </a:p>
        </p:txBody>
      </p:sp>
      <p:pic>
        <p:nvPicPr>
          <p:cNvPr id="7" name="Picture 6" descr="A picture containing text, green, container&#10;&#10;Description automatically generated">
            <a:extLst>
              <a:ext uri="{FF2B5EF4-FFF2-40B4-BE49-F238E27FC236}">
                <a16:creationId xmlns:a16="http://schemas.microsoft.com/office/drawing/2014/main" id="{E2D72A62-25E1-D861-E0D5-BA268C934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03" y="168708"/>
            <a:ext cx="5810250" cy="578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86443-5E9A-4C54-FA2E-BFF741C11FA4}"/>
              </a:ext>
            </a:extLst>
          </p:cNvPr>
          <p:cNvSpPr txBox="1"/>
          <p:nvPr/>
        </p:nvSpPr>
        <p:spPr>
          <a:xfrm>
            <a:off x="761000" y="1367819"/>
            <a:ext cx="1828800" cy="1828800"/>
          </a:xfrm>
          <a:prstGeom prst="rect">
            <a:avLst/>
          </a:prstGeom>
          <a:noFill/>
          <a:effectLst>
            <a:outerShdw blurRad="50800" dist="38100" dir="18900000" algn="bl" rotWithShape="0">
              <a:srgbClr val="C00000">
                <a:alpha val="40000"/>
              </a:srgb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500" dirty="0">
                <a:solidFill>
                  <a:srgbClr val="C00000"/>
                </a:solidFill>
                <a:latin typeface="KG Broken Vessels Sketch" pitchFamily="2" charset="0"/>
              </a:rPr>
              <a:t>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0973F-0972-8D31-C295-558958341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9" t="15291" r="20585" b="27133"/>
          <a:stretch/>
        </p:blipFill>
        <p:spPr>
          <a:xfrm>
            <a:off x="3185901" y="1367819"/>
            <a:ext cx="1828801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1A6D85-AB91-C033-5CD6-67D39855F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5" t="15282" r="19659" b="27252"/>
          <a:stretch/>
        </p:blipFill>
        <p:spPr>
          <a:xfrm>
            <a:off x="3017733" y="4546600"/>
            <a:ext cx="18288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KG Broken Vessels Sketch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Sanchez</dc:creator>
  <cp:lastModifiedBy>Diego Sanchez</cp:lastModifiedBy>
  <cp:revision>2</cp:revision>
  <dcterms:created xsi:type="dcterms:W3CDTF">2022-08-28T23:50:44Z</dcterms:created>
  <dcterms:modified xsi:type="dcterms:W3CDTF">2022-09-04T17:16:37Z</dcterms:modified>
</cp:coreProperties>
</file>