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6576000" cx="27432000"/>
  <p:notesSz cx="7019925" cy="9305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7" roundtripDataSignature="AMtx7mhcKY8l0unDn8eHnRe+54K506m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lnSpc>
                <a:spcPct val="100000"/>
              </a:lnSpc>
              <a:spcBef>
                <a:spcPts val="2560"/>
              </a:spcBef>
              <a:spcAft>
                <a:spcPts val="0"/>
              </a:spcAft>
              <a:buClr>
                <a:srgbClr val="888888"/>
              </a:buClr>
              <a:buSzPts val="12800"/>
              <a:buNone/>
              <a:defRPr>
                <a:solidFill>
                  <a:srgbClr val="888888"/>
                </a:solidFill>
              </a:defRPr>
            </a:lvl1pPr>
            <a:lvl2pPr lvl="1" algn="ctr">
              <a:lnSpc>
                <a:spcPct val="100000"/>
              </a:lnSpc>
              <a:spcBef>
                <a:spcPts val="2240"/>
              </a:spcBef>
              <a:spcAft>
                <a:spcPts val="0"/>
              </a:spcAft>
              <a:buClr>
                <a:srgbClr val="888888"/>
              </a:buClr>
              <a:buSzPts val="11200"/>
              <a:buNone/>
              <a:defRPr>
                <a:solidFill>
                  <a:srgbClr val="888888"/>
                </a:solidFill>
              </a:defRPr>
            </a:lvl2pPr>
            <a:lvl3pPr lvl="2" algn="ctr">
              <a:lnSpc>
                <a:spcPct val="100000"/>
              </a:lnSpc>
              <a:spcBef>
                <a:spcPts val="1920"/>
              </a:spcBef>
              <a:spcAft>
                <a:spcPts val="0"/>
              </a:spcAft>
              <a:buClr>
                <a:srgbClr val="888888"/>
              </a:buClr>
              <a:buSzPts val="9600"/>
              <a:buNone/>
              <a:defRPr>
                <a:solidFill>
                  <a:srgbClr val="888888"/>
                </a:solidFill>
              </a:defRPr>
            </a:lvl3pPr>
            <a:lvl4pPr lvl="3" algn="ctr">
              <a:lnSpc>
                <a:spcPct val="100000"/>
              </a:lnSpc>
              <a:spcBef>
                <a:spcPts val="1600"/>
              </a:spcBef>
              <a:spcAft>
                <a:spcPts val="0"/>
              </a:spcAft>
              <a:buClr>
                <a:srgbClr val="888888"/>
              </a:buClr>
              <a:buSzPts val="8000"/>
              <a:buNone/>
              <a:defRPr>
                <a:solidFill>
                  <a:srgbClr val="888888"/>
                </a:solidFill>
              </a:defRPr>
            </a:lvl4pPr>
            <a:lvl5pPr lvl="4" algn="ctr">
              <a:lnSpc>
                <a:spcPct val="100000"/>
              </a:lnSpc>
              <a:spcBef>
                <a:spcPts val="1600"/>
              </a:spcBef>
              <a:spcAft>
                <a:spcPts val="0"/>
              </a:spcAft>
              <a:buClr>
                <a:srgbClr val="888888"/>
              </a:buClr>
              <a:buSzPts val="8000"/>
              <a:buNone/>
              <a:defRPr>
                <a:solidFill>
                  <a:srgbClr val="888888"/>
                </a:solidFill>
              </a:defRPr>
            </a:lvl5pPr>
            <a:lvl6pPr lvl="5" algn="ctr">
              <a:lnSpc>
                <a:spcPct val="100000"/>
              </a:lnSpc>
              <a:spcBef>
                <a:spcPts val="1600"/>
              </a:spcBef>
              <a:spcAft>
                <a:spcPts val="0"/>
              </a:spcAft>
              <a:buClr>
                <a:srgbClr val="888888"/>
              </a:buClr>
              <a:buSzPts val="8000"/>
              <a:buNone/>
              <a:defRPr>
                <a:solidFill>
                  <a:srgbClr val="888888"/>
                </a:solidFill>
              </a:defRPr>
            </a:lvl6pPr>
            <a:lvl7pPr lvl="6" algn="ctr">
              <a:lnSpc>
                <a:spcPct val="100000"/>
              </a:lnSpc>
              <a:spcBef>
                <a:spcPts val="1600"/>
              </a:spcBef>
              <a:spcAft>
                <a:spcPts val="0"/>
              </a:spcAft>
              <a:buClr>
                <a:srgbClr val="888888"/>
              </a:buClr>
              <a:buSzPts val="8000"/>
              <a:buNone/>
              <a:defRPr>
                <a:solidFill>
                  <a:srgbClr val="888888"/>
                </a:solidFill>
              </a:defRPr>
            </a:lvl7pPr>
            <a:lvl8pPr lvl="7" algn="ctr">
              <a:lnSpc>
                <a:spcPct val="100000"/>
              </a:lnSpc>
              <a:spcBef>
                <a:spcPts val="1600"/>
              </a:spcBef>
              <a:spcAft>
                <a:spcPts val="0"/>
              </a:spcAft>
              <a:buClr>
                <a:srgbClr val="888888"/>
              </a:buClr>
              <a:buSzPts val="8000"/>
              <a:buNone/>
              <a:defRPr>
                <a:solidFill>
                  <a:srgbClr val="888888"/>
                </a:solidFill>
              </a:defRPr>
            </a:lvl8pPr>
            <a:lvl9pPr lvl="8" algn="ctr">
              <a:lnSpc>
                <a:spcPct val="100000"/>
              </a:lnSpc>
              <a:spcBef>
                <a:spcPts val="1600"/>
              </a:spcBef>
              <a:spcAft>
                <a:spcPts val="0"/>
              </a:spcAft>
              <a:buClr>
                <a:srgbClr val="888888"/>
              </a:buClr>
              <a:buSzPts val="8000"/>
              <a:buNone/>
              <a:defRPr>
                <a:solidFill>
                  <a:srgbClr val="888888"/>
                </a:solidFill>
              </a:defRPr>
            </a:lvl9pPr>
          </a:lstStyle>
          <a:p/>
        </p:txBody>
      </p:sp>
      <p:sp>
        <p:nvSpPr>
          <p:cNvPr id="18" name="Google Shape;18;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lnSpc>
                <a:spcPct val="100000"/>
              </a:lnSpc>
              <a:spcBef>
                <a:spcPts val="0"/>
              </a:spcBef>
              <a:spcAft>
                <a:spcPts val="0"/>
              </a:spcAft>
              <a:buClr>
                <a:schemeClr val="dk1"/>
              </a:buClr>
              <a:buSzPts val="16000"/>
              <a:buFont typeface="Calibri"/>
              <a:buNone/>
              <a:defRPr b="1" sz="16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600"/>
              </a:spcBef>
              <a:spcAft>
                <a:spcPts val="0"/>
              </a:spcAft>
              <a:buClr>
                <a:srgbClr val="888888"/>
              </a:buClr>
              <a:buSzPts val="8000"/>
              <a:buNone/>
              <a:defRPr sz="8000">
                <a:solidFill>
                  <a:srgbClr val="888888"/>
                </a:solidFill>
              </a:defRPr>
            </a:lvl1pPr>
            <a:lvl2pPr indent="-228600" lvl="1" marL="914400" algn="l">
              <a:lnSpc>
                <a:spcPct val="100000"/>
              </a:lnSpc>
              <a:spcBef>
                <a:spcPts val="1440"/>
              </a:spcBef>
              <a:spcAft>
                <a:spcPts val="0"/>
              </a:spcAft>
              <a:buClr>
                <a:srgbClr val="888888"/>
              </a:buClr>
              <a:buSzPts val="7200"/>
              <a:buNone/>
              <a:defRPr sz="7200">
                <a:solidFill>
                  <a:srgbClr val="888888"/>
                </a:solidFill>
              </a:defRPr>
            </a:lvl2pPr>
            <a:lvl3pPr indent="-228600" lvl="2" marL="1371600" algn="l">
              <a:lnSpc>
                <a:spcPct val="100000"/>
              </a:lnSpc>
              <a:spcBef>
                <a:spcPts val="1280"/>
              </a:spcBef>
              <a:spcAft>
                <a:spcPts val="0"/>
              </a:spcAft>
              <a:buClr>
                <a:srgbClr val="888888"/>
              </a:buClr>
              <a:buSzPts val="6400"/>
              <a:buNone/>
              <a:defRPr sz="6400">
                <a:solidFill>
                  <a:srgbClr val="888888"/>
                </a:solidFill>
              </a:defRPr>
            </a:lvl3pPr>
            <a:lvl4pPr indent="-228600" lvl="3" marL="1828800" algn="l">
              <a:lnSpc>
                <a:spcPct val="100000"/>
              </a:lnSpc>
              <a:spcBef>
                <a:spcPts val="1120"/>
              </a:spcBef>
              <a:spcAft>
                <a:spcPts val="0"/>
              </a:spcAft>
              <a:buClr>
                <a:srgbClr val="888888"/>
              </a:buClr>
              <a:buSzPts val="5600"/>
              <a:buNone/>
              <a:defRPr sz="5600">
                <a:solidFill>
                  <a:srgbClr val="888888"/>
                </a:solidFill>
              </a:defRPr>
            </a:lvl4pPr>
            <a:lvl5pPr indent="-228600" lvl="4" marL="2286000" algn="l">
              <a:lnSpc>
                <a:spcPct val="100000"/>
              </a:lnSpc>
              <a:spcBef>
                <a:spcPts val="1120"/>
              </a:spcBef>
              <a:spcAft>
                <a:spcPts val="0"/>
              </a:spcAft>
              <a:buClr>
                <a:srgbClr val="888888"/>
              </a:buClr>
              <a:buSzPts val="5600"/>
              <a:buNone/>
              <a:defRPr sz="5600">
                <a:solidFill>
                  <a:srgbClr val="888888"/>
                </a:solidFill>
              </a:defRPr>
            </a:lvl5pPr>
            <a:lvl6pPr indent="-228600" lvl="5" marL="2743200" algn="l">
              <a:lnSpc>
                <a:spcPct val="100000"/>
              </a:lnSpc>
              <a:spcBef>
                <a:spcPts val="1120"/>
              </a:spcBef>
              <a:spcAft>
                <a:spcPts val="0"/>
              </a:spcAft>
              <a:buClr>
                <a:srgbClr val="888888"/>
              </a:buClr>
              <a:buSzPts val="5600"/>
              <a:buNone/>
              <a:defRPr sz="5600">
                <a:solidFill>
                  <a:srgbClr val="888888"/>
                </a:solidFill>
              </a:defRPr>
            </a:lvl6pPr>
            <a:lvl7pPr indent="-228600" lvl="6" marL="3200400" algn="l">
              <a:lnSpc>
                <a:spcPct val="100000"/>
              </a:lnSpc>
              <a:spcBef>
                <a:spcPts val="1120"/>
              </a:spcBef>
              <a:spcAft>
                <a:spcPts val="0"/>
              </a:spcAft>
              <a:buClr>
                <a:srgbClr val="888888"/>
              </a:buClr>
              <a:buSzPts val="5600"/>
              <a:buNone/>
              <a:defRPr sz="5600">
                <a:solidFill>
                  <a:srgbClr val="888888"/>
                </a:solidFill>
              </a:defRPr>
            </a:lvl7pPr>
            <a:lvl8pPr indent="-228600" lvl="7" marL="3657600" algn="l">
              <a:lnSpc>
                <a:spcPct val="100000"/>
              </a:lnSpc>
              <a:spcBef>
                <a:spcPts val="1120"/>
              </a:spcBef>
              <a:spcAft>
                <a:spcPts val="0"/>
              </a:spcAft>
              <a:buClr>
                <a:srgbClr val="888888"/>
              </a:buClr>
              <a:buSzPts val="5600"/>
              <a:buNone/>
              <a:defRPr sz="5600">
                <a:solidFill>
                  <a:srgbClr val="888888"/>
                </a:solidFill>
              </a:defRPr>
            </a:lvl8pPr>
            <a:lvl9pPr indent="-228600" lvl="8" marL="4114800" algn="l">
              <a:lnSpc>
                <a:spcPct val="100000"/>
              </a:lnSpc>
              <a:spcBef>
                <a:spcPts val="1120"/>
              </a:spcBef>
              <a:spcAft>
                <a:spcPts val="0"/>
              </a:spcAft>
              <a:buClr>
                <a:srgbClr val="888888"/>
              </a:buClr>
              <a:buSzPts val="5600"/>
              <a:buNone/>
              <a:defRPr sz="5600">
                <a:solidFill>
                  <a:srgbClr val="888888"/>
                </a:solidFill>
              </a:defRPr>
            </a:lvl9pPr>
          </a:lstStyle>
          <a:p/>
        </p:txBody>
      </p:sp>
      <p:sp>
        <p:nvSpPr>
          <p:cNvPr id="30" name="Google Shape;30;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6" name="Google Shape;36;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lnSpc>
                <a:spcPct val="100000"/>
              </a:lnSpc>
              <a:spcBef>
                <a:spcPts val="2240"/>
              </a:spcBef>
              <a:spcAft>
                <a:spcPts val="0"/>
              </a:spcAft>
              <a:buClr>
                <a:schemeClr val="dk1"/>
              </a:buClr>
              <a:buSzPts val="11200"/>
              <a:buChar char="•"/>
              <a:defRPr sz="11200"/>
            </a:lvl1pPr>
            <a:lvl2pPr indent="-838200" lvl="1" marL="914400" algn="l">
              <a:lnSpc>
                <a:spcPct val="100000"/>
              </a:lnSpc>
              <a:spcBef>
                <a:spcPts val="1920"/>
              </a:spcBef>
              <a:spcAft>
                <a:spcPts val="0"/>
              </a:spcAft>
              <a:buClr>
                <a:schemeClr val="dk1"/>
              </a:buClr>
              <a:buSzPts val="9600"/>
              <a:buChar char="–"/>
              <a:defRPr sz="9600"/>
            </a:lvl2pPr>
            <a:lvl3pPr indent="-736600" lvl="2" marL="1371600" algn="l">
              <a:lnSpc>
                <a:spcPct val="100000"/>
              </a:lnSpc>
              <a:spcBef>
                <a:spcPts val="1600"/>
              </a:spcBef>
              <a:spcAft>
                <a:spcPts val="0"/>
              </a:spcAft>
              <a:buClr>
                <a:schemeClr val="dk1"/>
              </a:buClr>
              <a:buSzPts val="8000"/>
              <a:buChar char="•"/>
              <a:defRPr sz="8000"/>
            </a:lvl3pPr>
            <a:lvl4pPr indent="-685800" lvl="3" marL="1828800" algn="l">
              <a:lnSpc>
                <a:spcPct val="100000"/>
              </a:lnSpc>
              <a:spcBef>
                <a:spcPts val="1440"/>
              </a:spcBef>
              <a:spcAft>
                <a:spcPts val="0"/>
              </a:spcAft>
              <a:buClr>
                <a:schemeClr val="dk1"/>
              </a:buClr>
              <a:buSzPts val="7200"/>
              <a:buChar char="–"/>
              <a:defRPr sz="7200"/>
            </a:lvl4pPr>
            <a:lvl5pPr indent="-685800" lvl="4" marL="2286000" algn="l">
              <a:lnSpc>
                <a:spcPct val="100000"/>
              </a:lnSpc>
              <a:spcBef>
                <a:spcPts val="1440"/>
              </a:spcBef>
              <a:spcAft>
                <a:spcPts val="0"/>
              </a:spcAft>
              <a:buClr>
                <a:schemeClr val="dk1"/>
              </a:buClr>
              <a:buSzPts val="7200"/>
              <a:buChar char="»"/>
              <a:defRPr sz="7200"/>
            </a:lvl5pPr>
            <a:lvl6pPr indent="-685800" lvl="5" marL="2743200" algn="l">
              <a:lnSpc>
                <a:spcPct val="100000"/>
              </a:lnSpc>
              <a:spcBef>
                <a:spcPts val="1440"/>
              </a:spcBef>
              <a:spcAft>
                <a:spcPts val="0"/>
              </a:spcAft>
              <a:buClr>
                <a:schemeClr val="dk1"/>
              </a:buClr>
              <a:buSzPts val="7200"/>
              <a:buChar char="•"/>
              <a:defRPr sz="7200"/>
            </a:lvl6pPr>
            <a:lvl7pPr indent="-685800" lvl="6" marL="3200400" algn="l">
              <a:lnSpc>
                <a:spcPct val="100000"/>
              </a:lnSpc>
              <a:spcBef>
                <a:spcPts val="1440"/>
              </a:spcBef>
              <a:spcAft>
                <a:spcPts val="0"/>
              </a:spcAft>
              <a:buClr>
                <a:schemeClr val="dk1"/>
              </a:buClr>
              <a:buSzPts val="7200"/>
              <a:buChar char="•"/>
              <a:defRPr sz="7200"/>
            </a:lvl7pPr>
            <a:lvl8pPr indent="-685800" lvl="7" marL="3657600" algn="l">
              <a:lnSpc>
                <a:spcPct val="100000"/>
              </a:lnSpc>
              <a:spcBef>
                <a:spcPts val="1440"/>
              </a:spcBef>
              <a:spcAft>
                <a:spcPts val="0"/>
              </a:spcAft>
              <a:buClr>
                <a:schemeClr val="dk1"/>
              </a:buClr>
              <a:buSzPts val="7200"/>
              <a:buChar char="•"/>
              <a:defRPr sz="7200"/>
            </a:lvl8pPr>
            <a:lvl9pPr indent="-685800" lvl="8" marL="4114800" algn="l">
              <a:lnSpc>
                <a:spcPct val="100000"/>
              </a:lnSpc>
              <a:spcBef>
                <a:spcPts val="1440"/>
              </a:spcBef>
              <a:spcAft>
                <a:spcPts val="0"/>
              </a:spcAft>
              <a:buClr>
                <a:schemeClr val="dk1"/>
              </a:buClr>
              <a:buSzPts val="7200"/>
              <a:buChar char="•"/>
              <a:defRPr sz="7200"/>
            </a:lvl9pPr>
          </a:lstStyle>
          <a:p/>
        </p:txBody>
      </p:sp>
      <p:sp>
        <p:nvSpPr>
          <p:cNvPr id="37" name="Google Shape;37;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7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3" name="Google Shape;43;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4" name="Google Shape;44;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lnSpc>
                <a:spcPct val="100000"/>
              </a:lnSpc>
              <a:spcBef>
                <a:spcPts val="1920"/>
              </a:spcBef>
              <a:spcAft>
                <a:spcPts val="0"/>
              </a:spcAft>
              <a:buClr>
                <a:schemeClr val="dk1"/>
              </a:buClr>
              <a:buSzPts val="9600"/>
              <a:buNone/>
              <a:defRPr b="1" sz="9600"/>
            </a:lvl1pPr>
            <a:lvl2pPr indent="-228600" lvl="1" marL="914400" algn="l">
              <a:lnSpc>
                <a:spcPct val="100000"/>
              </a:lnSpc>
              <a:spcBef>
                <a:spcPts val="1600"/>
              </a:spcBef>
              <a:spcAft>
                <a:spcPts val="0"/>
              </a:spcAft>
              <a:buClr>
                <a:schemeClr val="dk1"/>
              </a:buClr>
              <a:buSzPts val="8000"/>
              <a:buNone/>
              <a:defRPr b="1" sz="8000"/>
            </a:lvl2pPr>
            <a:lvl3pPr indent="-228600" lvl="2" marL="1371600" algn="l">
              <a:lnSpc>
                <a:spcPct val="100000"/>
              </a:lnSpc>
              <a:spcBef>
                <a:spcPts val="1440"/>
              </a:spcBef>
              <a:spcAft>
                <a:spcPts val="0"/>
              </a:spcAft>
              <a:buClr>
                <a:schemeClr val="dk1"/>
              </a:buClr>
              <a:buSzPts val="7200"/>
              <a:buNone/>
              <a:defRPr b="1" sz="7200"/>
            </a:lvl3pPr>
            <a:lvl4pPr indent="-228600" lvl="3" marL="1828800" algn="l">
              <a:lnSpc>
                <a:spcPct val="100000"/>
              </a:lnSpc>
              <a:spcBef>
                <a:spcPts val="1280"/>
              </a:spcBef>
              <a:spcAft>
                <a:spcPts val="0"/>
              </a:spcAft>
              <a:buClr>
                <a:schemeClr val="dk1"/>
              </a:buClr>
              <a:buSzPts val="6400"/>
              <a:buNone/>
              <a:defRPr b="1" sz="6400"/>
            </a:lvl4pPr>
            <a:lvl5pPr indent="-228600" lvl="4" marL="2286000" algn="l">
              <a:lnSpc>
                <a:spcPct val="100000"/>
              </a:lnSpc>
              <a:spcBef>
                <a:spcPts val="1280"/>
              </a:spcBef>
              <a:spcAft>
                <a:spcPts val="0"/>
              </a:spcAft>
              <a:buClr>
                <a:schemeClr val="dk1"/>
              </a:buClr>
              <a:buSzPts val="6400"/>
              <a:buNone/>
              <a:defRPr b="1" sz="6400"/>
            </a:lvl5pPr>
            <a:lvl6pPr indent="-228600" lvl="5" marL="2743200" algn="l">
              <a:lnSpc>
                <a:spcPct val="100000"/>
              </a:lnSpc>
              <a:spcBef>
                <a:spcPts val="1280"/>
              </a:spcBef>
              <a:spcAft>
                <a:spcPts val="0"/>
              </a:spcAft>
              <a:buClr>
                <a:schemeClr val="dk1"/>
              </a:buClr>
              <a:buSzPts val="6400"/>
              <a:buNone/>
              <a:defRPr b="1" sz="6400"/>
            </a:lvl6pPr>
            <a:lvl7pPr indent="-228600" lvl="6" marL="3200400" algn="l">
              <a:lnSpc>
                <a:spcPct val="100000"/>
              </a:lnSpc>
              <a:spcBef>
                <a:spcPts val="1280"/>
              </a:spcBef>
              <a:spcAft>
                <a:spcPts val="0"/>
              </a:spcAft>
              <a:buClr>
                <a:schemeClr val="dk1"/>
              </a:buClr>
              <a:buSzPts val="6400"/>
              <a:buNone/>
              <a:defRPr b="1" sz="6400"/>
            </a:lvl7pPr>
            <a:lvl8pPr indent="-228600" lvl="7" marL="3657600" algn="l">
              <a:lnSpc>
                <a:spcPct val="100000"/>
              </a:lnSpc>
              <a:spcBef>
                <a:spcPts val="1280"/>
              </a:spcBef>
              <a:spcAft>
                <a:spcPts val="0"/>
              </a:spcAft>
              <a:buClr>
                <a:schemeClr val="dk1"/>
              </a:buClr>
              <a:buSzPts val="6400"/>
              <a:buNone/>
              <a:defRPr b="1" sz="6400"/>
            </a:lvl8pPr>
            <a:lvl9pPr indent="-228600" lvl="8" marL="4114800" algn="l">
              <a:lnSpc>
                <a:spcPct val="100000"/>
              </a:lnSpc>
              <a:spcBef>
                <a:spcPts val="1280"/>
              </a:spcBef>
              <a:spcAft>
                <a:spcPts val="0"/>
              </a:spcAft>
              <a:buClr>
                <a:schemeClr val="dk1"/>
              </a:buClr>
              <a:buSzPts val="6400"/>
              <a:buNone/>
              <a:defRPr b="1" sz="6400"/>
            </a:lvl9pPr>
          </a:lstStyle>
          <a:p/>
        </p:txBody>
      </p:sp>
      <p:sp>
        <p:nvSpPr>
          <p:cNvPr id="45" name="Google Shape;45;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lnSpc>
                <a:spcPct val="100000"/>
              </a:lnSpc>
              <a:spcBef>
                <a:spcPts val="1920"/>
              </a:spcBef>
              <a:spcAft>
                <a:spcPts val="0"/>
              </a:spcAft>
              <a:buClr>
                <a:schemeClr val="dk1"/>
              </a:buClr>
              <a:buSzPts val="9600"/>
              <a:buChar char="•"/>
              <a:defRPr sz="9600"/>
            </a:lvl1pPr>
            <a:lvl2pPr indent="-736600" lvl="1" marL="914400" algn="l">
              <a:lnSpc>
                <a:spcPct val="100000"/>
              </a:lnSpc>
              <a:spcBef>
                <a:spcPts val="1600"/>
              </a:spcBef>
              <a:spcAft>
                <a:spcPts val="0"/>
              </a:spcAft>
              <a:buClr>
                <a:schemeClr val="dk1"/>
              </a:buClr>
              <a:buSzPts val="8000"/>
              <a:buChar char="–"/>
              <a:defRPr sz="8000"/>
            </a:lvl2pPr>
            <a:lvl3pPr indent="-685800" lvl="2" marL="1371600" algn="l">
              <a:lnSpc>
                <a:spcPct val="100000"/>
              </a:lnSpc>
              <a:spcBef>
                <a:spcPts val="1440"/>
              </a:spcBef>
              <a:spcAft>
                <a:spcPts val="0"/>
              </a:spcAft>
              <a:buClr>
                <a:schemeClr val="dk1"/>
              </a:buClr>
              <a:buSzPts val="7200"/>
              <a:buChar char="•"/>
              <a:defRPr sz="7200"/>
            </a:lvl3pPr>
            <a:lvl4pPr indent="-635000" lvl="3" marL="1828800" algn="l">
              <a:lnSpc>
                <a:spcPct val="100000"/>
              </a:lnSpc>
              <a:spcBef>
                <a:spcPts val="1280"/>
              </a:spcBef>
              <a:spcAft>
                <a:spcPts val="0"/>
              </a:spcAft>
              <a:buClr>
                <a:schemeClr val="dk1"/>
              </a:buClr>
              <a:buSzPts val="6400"/>
              <a:buChar char="–"/>
              <a:defRPr sz="6400"/>
            </a:lvl4pPr>
            <a:lvl5pPr indent="-635000" lvl="4" marL="2286000" algn="l">
              <a:lnSpc>
                <a:spcPct val="100000"/>
              </a:lnSpc>
              <a:spcBef>
                <a:spcPts val="1280"/>
              </a:spcBef>
              <a:spcAft>
                <a:spcPts val="0"/>
              </a:spcAft>
              <a:buClr>
                <a:schemeClr val="dk1"/>
              </a:buClr>
              <a:buSzPts val="6400"/>
              <a:buChar char="»"/>
              <a:defRPr sz="6400"/>
            </a:lvl5pPr>
            <a:lvl6pPr indent="-635000" lvl="5" marL="2743200" algn="l">
              <a:lnSpc>
                <a:spcPct val="100000"/>
              </a:lnSpc>
              <a:spcBef>
                <a:spcPts val="1280"/>
              </a:spcBef>
              <a:spcAft>
                <a:spcPts val="0"/>
              </a:spcAft>
              <a:buClr>
                <a:schemeClr val="dk1"/>
              </a:buClr>
              <a:buSzPts val="6400"/>
              <a:buChar char="•"/>
              <a:defRPr sz="6400"/>
            </a:lvl6pPr>
            <a:lvl7pPr indent="-635000" lvl="6" marL="3200400" algn="l">
              <a:lnSpc>
                <a:spcPct val="100000"/>
              </a:lnSpc>
              <a:spcBef>
                <a:spcPts val="1280"/>
              </a:spcBef>
              <a:spcAft>
                <a:spcPts val="0"/>
              </a:spcAft>
              <a:buClr>
                <a:schemeClr val="dk1"/>
              </a:buClr>
              <a:buSzPts val="6400"/>
              <a:buChar char="•"/>
              <a:defRPr sz="6400"/>
            </a:lvl7pPr>
            <a:lvl8pPr indent="-635000" lvl="7" marL="3657600" algn="l">
              <a:lnSpc>
                <a:spcPct val="100000"/>
              </a:lnSpc>
              <a:spcBef>
                <a:spcPts val="1280"/>
              </a:spcBef>
              <a:spcAft>
                <a:spcPts val="0"/>
              </a:spcAft>
              <a:buClr>
                <a:schemeClr val="dk1"/>
              </a:buClr>
              <a:buSzPts val="6400"/>
              <a:buChar char="•"/>
              <a:defRPr sz="6400"/>
            </a:lvl8pPr>
            <a:lvl9pPr indent="-635000" lvl="8" marL="4114800" algn="l">
              <a:lnSpc>
                <a:spcPct val="100000"/>
              </a:lnSpc>
              <a:spcBef>
                <a:spcPts val="1280"/>
              </a:spcBef>
              <a:spcAft>
                <a:spcPts val="0"/>
              </a:spcAft>
              <a:buClr>
                <a:schemeClr val="dk1"/>
              </a:buClr>
              <a:buSzPts val="6400"/>
              <a:buChar char="•"/>
              <a:defRPr sz="6400"/>
            </a:lvl9pPr>
          </a:lstStyle>
          <a:p/>
        </p:txBody>
      </p:sp>
      <p:sp>
        <p:nvSpPr>
          <p:cNvPr id="46" name="Google Shape;46;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lnSpc>
                <a:spcPct val="100000"/>
              </a:lnSpc>
              <a:spcBef>
                <a:spcPts val="2560"/>
              </a:spcBef>
              <a:spcAft>
                <a:spcPts val="0"/>
              </a:spcAft>
              <a:buClr>
                <a:schemeClr val="dk1"/>
              </a:buClr>
              <a:buSzPts val="12800"/>
              <a:buChar char="•"/>
              <a:defRPr sz="12800"/>
            </a:lvl1pPr>
            <a:lvl2pPr indent="-939800" lvl="1" marL="914400" algn="l">
              <a:lnSpc>
                <a:spcPct val="100000"/>
              </a:lnSpc>
              <a:spcBef>
                <a:spcPts val="2240"/>
              </a:spcBef>
              <a:spcAft>
                <a:spcPts val="0"/>
              </a:spcAft>
              <a:buClr>
                <a:schemeClr val="dk1"/>
              </a:buClr>
              <a:buSzPts val="11200"/>
              <a:buChar char="–"/>
              <a:defRPr sz="11200"/>
            </a:lvl2pPr>
            <a:lvl3pPr indent="-838200" lvl="2" marL="1371600" algn="l">
              <a:lnSpc>
                <a:spcPct val="100000"/>
              </a:lnSpc>
              <a:spcBef>
                <a:spcPts val="1920"/>
              </a:spcBef>
              <a:spcAft>
                <a:spcPts val="0"/>
              </a:spcAft>
              <a:buClr>
                <a:schemeClr val="dk1"/>
              </a:buClr>
              <a:buSzPts val="9600"/>
              <a:buChar char="•"/>
              <a:defRPr sz="9600"/>
            </a:lvl3pPr>
            <a:lvl4pPr indent="-736600" lvl="3" marL="1828800" algn="l">
              <a:lnSpc>
                <a:spcPct val="100000"/>
              </a:lnSpc>
              <a:spcBef>
                <a:spcPts val="1600"/>
              </a:spcBef>
              <a:spcAft>
                <a:spcPts val="0"/>
              </a:spcAft>
              <a:buClr>
                <a:schemeClr val="dk1"/>
              </a:buClr>
              <a:buSzPts val="8000"/>
              <a:buChar char="–"/>
              <a:defRPr sz="8000"/>
            </a:lvl4pPr>
            <a:lvl5pPr indent="-736600" lvl="4" marL="2286000" algn="l">
              <a:lnSpc>
                <a:spcPct val="100000"/>
              </a:lnSpc>
              <a:spcBef>
                <a:spcPts val="1600"/>
              </a:spcBef>
              <a:spcAft>
                <a:spcPts val="0"/>
              </a:spcAft>
              <a:buClr>
                <a:schemeClr val="dk1"/>
              </a:buClr>
              <a:buSzPts val="8000"/>
              <a:buChar char="»"/>
              <a:defRPr sz="8000"/>
            </a:lvl5pPr>
            <a:lvl6pPr indent="-736600" lvl="5" marL="2743200" algn="l">
              <a:lnSpc>
                <a:spcPct val="100000"/>
              </a:lnSpc>
              <a:spcBef>
                <a:spcPts val="1600"/>
              </a:spcBef>
              <a:spcAft>
                <a:spcPts val="0"/>
              </a:spcAft>
              <a:buClr>
                <a:schemeClr val="dk1"/>
              </a:buClr>
              <a:buSzPts val="8000"/>
              <a:buChar char="•"/>
              <a:defRPr sz="8000"/>
            </a:lvl6pPr>
            <a:lvl7pPr indent="-736600" lvl="6" marL="3200400" algn="l">
              <a:lnSpc>
                <a:spcPct val="100000"/>
              </a:lnSpc>
              <a:spcBef>
                <a:spcPts val="1600"/>
              </a:spcBef>
              <a:spcAft>
                <a:spcPts val="0"/>
              </a:spcAft>
              <a:buClr>
                <a:schemeClr val="dk1"/>
              </a:buClr>
              <a:buSzPts val="8000"/>
              <a:buChar char="•"/>
              <a:defRPr sz="8000"/>
            </a:lvl7pPr>
            <a:lvl8pPr indent="-736600" lvl="7" marL="3657600" algn="l">
              <a:lnSpc>
                <a:spcPct val="100000"/>
              </a:lnSpc>
              <a:spcBef>
                <a:spcPts val="1600"/>
              </a:spcBef>
              <a:spcAft>
                <a:spcPts val="0"/>
              </a:spcAft>
              <a:buClr>
                <a:schemeClr val="dk1"/>
              </a:buClr>
              <a:buSzPts val="8000"/>
              <a:buChar char="•"/>
              <a:defRPr sz="8000"/>
            </a:lvl8pPr>
            <a:lvl9pPr indent="-736600" lvl="8" marL="4114800" algn="l">
              <a:lnSpc>
                <a:spcPct val="100000"/>
              </a:lnSpc>
              <a:spcBef>
                <a:spcPts val="1600"/>
              </a:spcBef>
              <a:spcAft>
                <a:spcPts val="0"/>
              </a:spcAft>
              <a:buClr>
                <a:schemeClr val="dk1"/>
              </a:buClr>
              <a:buSzPts val="8000"/>
              <a:buChar char="•"/>
              <a:defRPr sz="8000"/>
            </a:lvl9pPr>
          </a:lstStyle>
          <a:p/>
        </p:txBody>
      </p:sp>
      <p:sp>
        <p:nvSpPr>
          <p:cNvPr id="61" name="Google Shape;61;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2" name="Google Shape;62;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lnSpc>
                <a:spcPct val="100000"/>
              </a:lnSpc>
              <a:spcBef>
                <a:spcPts val="0"/>
              </a:spcBef>
              <a:spcAft>
                <a:spcPts val="0"/>
              </a:spcAft>
              <a:buClr>
                <a:schemeClr val="dk1"/>
              </a:buClr>
              <a:buSzPts val="8000"/>
              <a:buFont typeface="Calibri"/>
              <a:buNone/>
              <a:defRPr b="1"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rmAutofit/>
          </a:bodyPr>
          <a:lstStyle>
            <a:lvl1pPr lvl="0" marR="0" rtl="0" algn="l">
              <a:lnSpc>
                <a:spcPct val="100000"/>
              </a:lnSpc>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lnSpc>
                <a:spcPct val="100000"/>
              </a:lnSpc>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lnSpc>
                <a:spcPct val="100000"/>
              </a:lnSpc>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lnSpc>
                <a:spcPct val="100000"/>
              </a:lnSpc>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lnSpc>
                <a:spcPct val="100000"/>
              </a:lnSpc>
              <a:spcBef>
                <a:spcPts val="1120"/>
              </a:spcBef>
              <a:spcAft>
                <a:spcPts val="0"/>
              </a:spcAft>
              <a:buClr>
                <a:schemeClr val="dk1"/>
              </a:buClr>
              <a:buSzPts val="5600"/>
              <a:buNone/>
              <a:defRPr sz="5600"/>
            </a:lvl1pPr>
            <a:lvl2pPr indent="-228600" lvl="1" marL="914400" algn="l">
              <a:lnSpc>
                <a:spcPct val="100000"/>
              </a:lnSpc>
              <a:spcBef>
                <a:spcPts val="960"/>
              </a:spcBef>
              <a:spcAft>
                <a:spcPts val="0"/>
              </a:spcAft>
              <a:buClr>
                <a:schemeClr val="dk1"/>
              </a:buClr>
              <a:buSzPts val="4800"/>
              <a:buNone/>
              <a:defRPr sz="4800"/>
            </a:lvl2pPr>
            <a:lvl3pPr indent="-228600" lvl="2" marL="1371600" algn="l">
              <a:lnSpc>
                <a:spcPct val="100000"/>
              </a:lnSpc>
              <a:spcBef>
                <a:spcPts val="800"/>
              </a:spcBef>
              <a:spcAft>
                <a:spcPts val="0"/>
              </a:spcAft>
              <a:buClr>
                <a:schemeClr val="dk1"/>
              </a:buClr>
              <a:buSzPts val="4000"/>
              <a:buNone/>
              <a:defRPr sz="4000"/>
            </a:lvl3pPr>
            <a:lvl4pPr indent="-228600" lvl="3" marL="1828800" algn="l">
              <a:lnSpc>
                <a:spcPct val="100000"/>
              </a:lnSpc>
              <a:spcBef>
                <a:spcPts val="720"/>
              </a:spcBef>
              <a:spcAft>
                <a:spcPts val="0"/>
              </a:spcAft>
              <a:buClr>
                <a:schemeClr val="dk1"/>
              </a:buClr>
              <a:buSzPts val="3600"/>
              <a:buNone/>
              <a:defRPr sz="3600"/>
            </a:lvl4pPr>
            <a:lvl5pPr indent="-228600" lvl="4" marL="2286000" algn="l">
              <a:lnSpc>
                <a:spcPct val="100000"/>
              </a:lnSpc>
              <a:spcBef>
                <a:spcPts val="720"/>
              </a:spcBef>
              <a:spcAft>
                <a:spcPts val="0"/>
              </a:spcAft>
              <a:buClr>
                <a:schemeClr val="dk1"/>
              </a:buClr>
              <a:buSzPts val="3600"/>
              <a:buNone/>
              <a:defRPr sz="3600"/>
            </a:lvl5pPr>
            <a:lvl6pPr indent="-228600" lvl="5" marL="2743200" algn="l">
              <a:lnSpc>
                <a:spcPct val="100000"/>
              </a:lnSpc>
              <a:spcBef>
                <a:spcPts val="720"/>
              </a:spcBef>
              <a:spcAft>
                <a:spcPts val="0"/>
              </a:spcAft>
              <a:buClr>
                <a:schemeClr val="dk1"/>
              </a:buClr>
              <a:buSzPts val="3600"/>
              <a:buNone/>
              <a:defRPr sz="3600"/>
            </a:lvl6pPr>
            <a:lvl7pPr indent="-228600" lvl="6" marL="3200400" algn="l">
              <a:lnSpc>
                <a:spcPct val="100000"/>
              </a:lnSpc>
              <a:spcBef>
                <a:spcPts val="720"/>
              </a:spcBef>
              <a:spcAft>
                <a:spcPts val="0"/>
              </a:spcAft>
              <a:buClr>
                <a:schemeClr val="dk1"/>
              </a:buClr>
              <a:buSzPts val="3600"/>
              <a:buNone/>
              <a:defRPr sz="3600"/>
            </a:lvl7pPr>
            <a:lvl8pPr indent="-228600" lvl="7" marL="3657600" algn="l">
              <a:lnSpc>
                <a:spcPct val="100000"/>
              </a:lnSpc>
              <a:spcBef>
                <a:spcPts val="720"/>
              </a:spcBef>
              <a:spcAft>
                <a:spcPts val="0"/>
              </a:spcAft>
              <a:buClr>
                <a:schemeClr val="dk1"/>
              </a:buClr>
              <a:buSzPts val="3600"/>
              <a:buNone/>
              <a:defRPr sz="3600"/>
            </a:lvl8pPr>
            <a:lvl9pPr indent="-228600" lvl="8" marL="4114800" algn="l">
              <a:lnSpc>
                <a:spcPct val="100000"/>
              </a:lnSpc>
              <a:spcBef>
                <a:spcPts val="720"/>
              </a:spcBef>
              <a:spcAft>
                <a:spcPts val="0"/>
              </a:spcAft>
              <a:buClr>
                <a:schemeClr val="dk1"/>
              </a:buClr>
              <a:buSzPts val="3600"/>
              <a:buNone/>
              <a:defRPr sz="3600"/>
            </a:lvl9pPr>
          </a:lstStyle>
          <a:p/>
        </p:txBody>
      </p:sp>
      <p:sp>
        <p:nvSpPr>
          <p:cNvPr id="69" name="Google Shape;69;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lnSpc>
                <a:spcPct val="100000"/>
              </a:lnSpc>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lnSpc>
                <a:spcPct val="100000"/>
              </a:lnSpc>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lnSpc>
                <a:spcPct val="100000"/>
              </a:lnSpc>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lnSpc>
                <a:spcPct val="100000"/>
              </a:lnSpc>
              <a:spcBef>
                <a:spcPts val="0"/>
              </a:spcBef>
              <a:spcAft>
                <a:spcPts val="0"/>
              </a:spcAft>
              <a:buClr>
                <a:srgbClr val="000000"/>
              </a:buClr>
              <a:buSzPts val="1400"/>
              <a:buFont typeface="Arial"/>
              <a:buNone/>
              <a:defRPr b="0" i="0" sz="4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800"/>
              <a:buFont typeface="Arial"/>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1.png"/><Relationship Id="rId22" Type="http://schemas.openxmlformats.org/officeDocument/2006/relationships/image" Target="../media/image20.png"/><Relationship Id="rId10" Type="http://schemas.openxmlformats.org/officeDocument/2006/relationships/image" Target="../media/image6.png"/><Relationship Id="rId21" Type="http://schemas.openxmlformats.org/officeDocument/2006/relationships/image" Target="../media/image17.png"/><Relationship Id="rId13" Type="http://schemas.openxmlformats.org/officeDocument/2006/relationships/image" Target="../media/image12.png"/><Relationship Id="rId12" Type="http://schemas.openxmlformats.org/officeDocument/2006/relationships/image" Target="../media/image14.png"/><Relationship Id="rId23"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9.jpg"/><Relationship Id="rId9" Type="http://schemas.openxmlformats.org/officeDocument/2006/relationships/image" Target="../media/image13.png"/><Relationship Id="rId15" Type="http://schemas.openxmlformats.org/officeDocument/2006/relationships/image" Target="../media/image2.png"/><Relationship Id="rId14" Type="http://schemas.openxmlformats.org/officeDocument/2006/relationships/image" Target="../media/image4.png"/><Relationship Id="rId17" Type="http://schemas.openxmlformats.org/officeDocument/2006/relationships/image" Target="../media/image10.png"/><Relationship Id="rId16" Type="http://schemas.openxmlformats.org/officeDocument/2006/relationships/image" Target="../media/image8.png"/><Relationship Id="rId5" Type="http://schemas.openxmlformats.org/officeDocument/2006/relationships/image" Target="../media/image21.jpg"/><Relationship Id="rId19" Type="http://schemas.openxmlformats.org/officeDocument/2006/relationships/image" Target="../media/image5.png"/><Relationship Id="rId6" Type="http://schemas.openxmlformats.org/officeDocument/2006/relationships/image" Target="../media/image15.png"/><Relationship Id="rId18" Type="http://schemas.openxmlformats.org/officeDocument/2006/relationships/image" Target="../media/image9.jpg"/><Relationship Id="rId7" Type="http://schemas.openxmlformats.org/officeDocument/2006/relationships/image" Target="../media/image7.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26517600" y="0"/>
            <a:ext cx="914400" cy="36576001"/>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0" name="Google Shape;90;p1"/>
          <p:cNvSpPr/>
          <p:nvPr/>
        </p:nvSpPr>
        <p:spPr>
          <a:xfrm>
            <a:off x="0" y="12150"/>
            <a:ext cx="914400" cy="3654480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1" name="Google Shape;91;p1"/>
          <p:cNvSpPr/>
          <p:nvPr/>
        </p:nvSpPr>
        <p:spPr>
          <a:xfrm>
            <a:off x="0" y="-75"/>
            <a:ext cx="27353399" cy="2538300"/>
          </a:xfrm>
          <a:prstGeom prst="rect">
            <a:avLst/>
          </a:prstGeom>
          <a:solidFill>
            <a:srgbClr val="500000"/>
          </a:solidFill>
          <a:ln>
            <a:noFill/>
          </a:ln>
        </p:spPr>
        <p:txBody>
          <a:bodyPr anchorCtr="0" anchor="t" bIns="274300" lIns="91425" spcFirstLastPara="1" rIns="91425" wrap="square" tIns="274300">
            <a:noAutofit/>
          </a:bodyPr>
          <a:lstStyle/>
          <a:p>
            <a:pPr indent="0" lvl="0" marL="0" marR="0" rtl="0" algn="ctr">
              <a:lnSpc>
                <a:spcPct val="100000"/>
              </a:lnSpc>
              <a:spcBef>
                <a:spcPts val="0"/>
              </a:spcBef>
              <a:spcAft>
                <a:spcPts val="0"/>
              </a:spcAft>
              <a:buClr>
                <a:srgbClr val="000000"/>
              </a:buClr>
              <a:buSzPts val="5300"/>
              <a:buFont typeface="Arial"/>
              <a:buNone/>
            </a:pPr>
            <a:r>
              <a:rPr b="1" lang="en-US" sz="5300">
                <a:solidFill>
                  <a:schemeClr val="lt1"/>
                </a:solidFill>
              </a:rPr>
              <a:t>Animation in Cell Biology Learning Content</a:t>
            </a:r>
            <a:endParaRPr b="1" i="0" sz="53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Clr>
                <a:srgbClr val="000000"/>
              </a:buClr>
              <a:buSzPts val="3000"/>
              <a:buFont typeface="Arial"/>
              <a:buNone/>
            </a:pPr>
            <a:r>
              <a:rPr lang="en-US" sz="3000">
                <a:solidFill>
                  <a:schemeClr val="lt1"/>
                </a:solidFill>
                <a:latin typeface="Calibri"/>
                <a:ea typeface="Calibri"/>
                <a:cs typeface="Calibri"/>
                <a:sym typeface="Calibri"/>
              </a:rPr>
              <a:t>Branden Klar</a:t>
            </a:r>
            <a:r>
              <a:rPr b="0" i="0" lang="en-US" sz="3000" u="none" cap="none" strike="noStrike">
                <a:solidFill>
                  <a:schemeClr val="lt1"/>
                </a:solidFill>
                <a:latin typeface="Calibri"/>
                <a:ea typeface="Calibri"/>
                <a:cs typeface="Calibri"/>
                <a:sym typeface="Calibri"/>
              </a:rPr>
              <a:t>, Devi Sandeep Endluri, Esha Dutta, Himani Deshpande, </a:t>
            </a:r>
            <a:r>
              <a:rPr lang="en-US" sz="3000">
                <a:solidFill>
                  <a:schemeClr val="lt1"/>
                </a:solidFill>
                <a:latin typeface="Calibri"/>
                <a:ea typeface="Calibri"/>
                <a:cs typeface="Calibri"/>
                <a:sym typeface="Calibri"/>
              </a:rPr>
              <a:t>Sanjeev Kumar Singh, Vipul Tiwari</a:t>
            </a:r>
            <a:endParaRPr b="0" baseline="30000" i="0" sz="3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Calibri"/>
                <a:ea typeface="Calibri"/>
                <a:cs typeface="Calibri"/>
                <a:sym typeface="Calibri"/>
              </a:rPr>
              <a:t>Dep</a:t>
            </a:r>
            <a:r>
              <a:rPr lang="en-US" sz="3000">
                <a:solidFill>
                  <a:schemeClr val="lt1"/>
                </a:solidFill>
                <a:latin typeface="Calibri"/>
                <a:ea typeface="Calibri"/>
                <a:cs typeface="Calibri"/>
                <a:sym typeface="Calibri"/>
              </a:rPr>
              <a:t>artment</a:t>
            </a:r>
            <a:r>
              <a:rPr b="0" i="0" lang="en-US" sz="3000" u="none" cap="none" strike="noStrike">
                <a:solidFill>
                  <a:schemeClr val="lt1"/>
                </a:solidFill>
                <a:latin typeface="Calibri"/>
                <a:ea typeface="Calibri"/>
                <a:cs typeface="Calibri"/>
                <a:sym typeface="Calibri"/>
              </a:rPr>
              <a:t> of Computer Science and Engineering, Texas A&amp;M University</a:t>
            </a:r>
            <a:endParaRPr b="1" i="0" sz="3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400"/>
              <a:buFont typeface="Calibri"/>
              <a:buNone/>
            </a:pPr>
            <a:r>
              <a:t/>
            </a:r>
            <a:endParaRPr b="0" i="0" sz="3000" u="none" cap="none" strike="noStrike">
              <a:solidFill>
                <a:schemeClr val="dk1"/>
              </a:solidFill>
              <a:latin typeface="Arial"/>
              <a:ea typeface="Arial"/>
              <a:cs typeface="Arial"/>
              <a:sym typeface="Arial"/>
            </a:endParaRPr>
          </a:p>
        </p:txBody>
      </p:sp>
      <p:sp>
        <p:nvSpPr>
          <p:cNvPr id="92" name="Google Shape;92;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chemeClr val="dk1"/>
              </a:solidFill>
              <a:latin typeface="Calibri"/>
              <a:ea typeface="Calibri"/>
              <a:cs typeface="Calibri"/>
              <a:sym typeface="Calibri"/>
            </a:endParaRPr>
          </a:p>
        </p:txBody>
      </p:sp>
      <p:sp>
        <p:nvSpPr>
          <p:cNvPr id="93" name="Google Shape;93;p1"/>
          <p:cNvSpPr/>
          <p:nvPr/>
        </p:nvSpPr>
        <p:spPr>
          <a:xfrm>
            <a:off x="1151109" y="16689584"/>
            <a:ext cx="100584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lt1"/>
                </a:solidFill>
                <a:latin typeface="Arial"/>
                <a:ea typeface="Arial"/>
                <a:cs typeface="Arial"/>
                <a:sym typeface="Arial"/>
              </a:rPr>
              <a:t>Lessons and Challenges</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19113600" y="27715475"/>
            <a:ext cx="7221000" cy="4401300"/>
          </a:xfrm>
          <a:prstGeom prst="rect">
            <a:avLst/>
          </a:prstGeom>
          <a:noFill/>
          <a:ln>
            <a:noFill/>
          </a:ln>
        </p:spPr>
        <p:txBody>
          <a:bodyPr anchorCtr="0" anchor="t" bIns="46700" lIns="93425" spcFirstLastPara="1" rIns="93425" wrap="square" tIns="46700">
            <a:spAutoFit/>
          </a:bodyPr>
          <a:lstStyle/>
          <a:p>
            <a:pPr indent="-342900" lvl="0" marL="342900" marR="0" rtl="0" algn="just">
              <a:lnSpc>
                <a:spcPct val="100000"/>
              </a:lnSpc>
              <a:spcBef>
                <a:spcPts val="0"/>
              </a:spcBef>
              <a:spcAft>
                <a:spcPts val="0"/>
              </a:spcAft>
              <a:buClr>
                <a:srgbClr val="333333"/>
              </a:buClr>
              <a:buSzPts val="2800"/>
              <a:buFont typeface="Arial"/>
              <a:buChar char="⮚"/>
            </a:pPr>
            <a:r>
              <a:rPr lang="en-US" sz="2800">
                <a:solidFill>
                  <a:srgbClr val="333333"/>
                </a:solidFill>
              </a:rPr>
              <a:t>We were able to achieve the project goal i.e., to create interactive animations to learn biological concepts</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lang="en-US" sz="2800">
                <a:solidFill>
                  <a:srgbClr val="333333"/>
                </a:solidFill>
              </a:rPr>
              <a:t>We have parameterized our animations so that these can be used at multiple places with minimum modifications and effort.</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lang="en-US" sz="2800">
                <a:solidFill>
                  <a:srgbClr val="333333"/>
                </a:solidFill>
              </a:rPr>
              <a:t>We have verified the changes on multiple browsers, mobile devices and Ipad.</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lang="en-US" sz="2800">
                <a:solidFill>
                  <a:srgbClr val="333333"/>
                </a:solidFill>
              </a:rPr>
              <a:t>We have deployed our final animations to StepStone.</a:t>
            </a:r>
            <a:endParaRPr sz="2800">
              <a:solidFill>
                <a:srgbClr val="333333"/>
              </a:solidFill>
            </a:endParaRPr>
          </a:p>
        </p:txBody>
      </p:sp>
      <p:pic>
        <p:nvPicPr>
          <p:cNvPr descr="CSEN-logo-maroon.jpg" id="95" name="Google Shape;95;p1"/>
          <p:cNvPicPr preferRelativeResize="0"/>
          <p:nvPr/>
        </p:nvPicPr>
        <p:blipFill rotWithShape="1">
          <a:blip r:embed="rId3">
            <a:alphaModFix/>
          </a:blip>
          <a:srcRect b="0" l="0" r="0" t="0"/>
          <a:stretch/>
        </p:blipFill>
        <p:spPr>
          <a:xfrm>
            <a:off x="22040850" y="266700"/>
            <a:ext cx="4975224" cy="1014300"/>
          </a:xfrm>
          <a:prstGeom prst="rect">
            <a:avLst/>
          </a:prstGeom>
          <a:noFill/>
          <a:ln>
            <a:noFill/>
          </a:ln>
        </p:spPr>
      </p:pic>
      <p:sp>
        <p:nvSpPr>
          <p:cNvPr id="96" name="Google Shape;96;p1"/>
          <p:cNvSpPr/>
          <p:nvPr/>
        </p:nvSpPr>
        <p:spPr>
          <a:xfrm>
            <a:off x="1" y="35844481"/>
            <a:ext cx="27433333" cy="73152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97" name="Google Shape;97;p1"/>
          <p:cNvSpPr/>
          <p:nvPr/>
        </p:nvSpPr>
        <p:spPr>
          <a:xfrm>
            <a:off x="1060350" y="2700525"/>
            <a:ext cx="101556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Introduction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034150" y="3682400"/>
            <a:ext cx="10357800" cy="2595300"/>
          </a:xfrm>
          <a:prstGeom prst="rect">
            <a:avLst/>
          </a:prstGeom>
          <a:noFill/>
          <a:ln>
            <a:noFill/>
          </a:ln>
        </p:spPr>
        <p:txBody>
          <a:bodyPr anchorCtr="0" anchor="t" bIns="46700" lIns="93425" spcFirstLastPara="1" rIns="93425" wrap="square" tIns="46700">
            <a:spAutoFit/>
          </a:bodyPr>
          <a:lstStyle/>
          <a:p>
            <a:pPr indent="-406400" lvl="0" marL="457200" marR="0" rtl="0" algn="l">
              <a:lnSpc>
                <a:spcPct val="100000"/>
              </a:lnSpc>
              <a:spcBef>
                <a:spcPts val="0"/>
              </a:spcBef>
              <a:spcAft>
                <a:spcPts val="0"/>
              </a:spcAft>
              <a:buClr>
                <a:srgbClr val="333333"/>
              </a:buClr>
              <a:buSzPts val="2800"/>
              <a:buFont typeface="Arial"/>
              <a:buChar char="⮚"/>
            </a:pPr>
            <a:r>
              <a:rPr b="0" i="0" lang="en-US" sz="2800" u="none" cap="none" strike="noStrike">
                <a:solidFill>
                  <a:srgbClr val="333333"/>
                </a:solidFill>
                <a:latin typeface="Arial"/>
                <a:ea typeface="Arial"/>
                <a:cs typeface="Arial"/>
                <a:sym typeface="Arial"/>
              </a:rPr>
              <a:t>Target customer: </a:t>
            </a:r>
            <a:r>
              <a:rPr b="1" i="0" lang="en-US" sz="2800" u="none" cap="none" strike="noStrike">
                <a:solidFill>
                  <a:srgbClr val="333333"/>
                </a:solidFill>
                <a:latin typeface="Arial"/>
                <a:ea typeface="Arial"/>
                <a:cs typeface="Arial"/>
                <a:sym typeface="Arial"/>
              </a:rPr>
              <a:t>VetMed (Torri Whit</a:t>
            </a:r>
            <a:r>
              <a:rPr b="1" lang="en-US" sz="2800">
                <a:solidFill>
                  <a:srgbClr val="333333"/>
                </a:solidFill>
              </a:rPr>
              <a:t>aker</a:t>
            </a:r>
            <a:r>
              <a:rPr b="1" i="0" lang="en-US" sz="2800" u="none" cap="none" strike="noStrike">
                <a:solidFill>
                  <a:srgbClr val="333333"/>
                </a:solidFill>
                <a:latin typeface="Arial"/>
                <a:ea typeface="Arial"/>
                <a:cs typeface="Arial"/>
                <a:sym typeface="Arial"/>
              </a:rPr>
              <a:t> / Hank Walker)</a:t>
            </a:r>
            <a:endParaRPr b="1" i="0" sz="2800" u="none" cap="none" strike="noStrike">
              <a:solidFill>
                <a:srgbClr val="333333"/>
              </a:solidFill>
              <a:latin typeface="Arial"/>
              <a:ea typeface="Arial"/>
              <a:cs typeface="Arial"/>
              <a:sym typeface="Arial"/>
            </a:endParaRPr>
          </a:p>
          <a:p>
            <a:pPr indent="-406400" lvl="0" marL="457200" marR="0" rtl="0" algn="l">
              <a:lnSpc>
                <a:spcPct val="100000"/>
              </a:lnSpc>
              <a:spcBef>
                <a:spcPts val="0"/>
              </a:spcBef>
              <a:spcAft>
                <a:spcPts val="0"/>
              </a:spcAft>
              <a:buClr>
                <a:srgbClr val="333333"/>
              </a:buClr>
              <a:buSzPts val="2800"/>
              <a:buFont typeface="Arial"/>
              <a:buChar char="⮚"/>
            </a:pPr>
            <a:r>
              <a:rPr b="1" i="0" lang="en-US" sz="2800" u="none" cap="none" strike="noStrike">
                <a:solidFill>
                  <a:srgbClr val="333333"/>
                </a:solidFill>
              </a:rPr>
              <a:t>Goal</a:t>
            </a:r>
            <a:r>
              <a:rPr b="0" i="0" lang="en-US" sz="2800" u="none" cap="none" strike="noStrike">
                <a:solidFill>
                  <a:srgbClr val="333333"/>
                </a:solidFill>
                <a:latin typeface="Arial"/>
                <a:ea typeface="Arial"/>
                <a:cs typeface="Arial"/>
                <a:sym typeface="Arial"/>
              </a:rPr>
              <a:t>: </a:t>
            </a:r>
            <a:r>
              <a:rPr b="0" i="0" lang="en-US" sz="2800" u="none" cap="none" strike="noStrike">
                <a:solidFill>
                  <a:srgbClr val="333333"/>
                </a:solidFill>
                <a:latin typeface="Arial"/>
                <a:ea typeface="Arial"/>
                <a:cs typeface="Arial"/>
                <a:sym typeface="Arial"/>
              </a:rPr>
              <a:t>Aid middle school aged children to interactively learn biological concepts</a:t>
            </a:r>
            <a:endParaRPr b="1" i="0" sz="2800" u="none" cap="none" strike="noStrike">
              <a:solidFill>
                <a:srgbClr val="333333"/>
              </a:solidFill>
              <a:latin typeface="Arial"/>
              <a:ea typeface="Arial"/>
              <a:cs typeface="Arial"/>
              <a:sym typeface="Arial"/>
            </a:endParaRPr>
          </a:p>
          <a:p>
            <a:pPr indent="-406400" lvl="0" marL="457200" marR="0" rtl="0" algn="l">
              <a:lnSpc>
                <a:spcPct val="100000"/>
              </a:lnSpc>
              <a:spcBef>
                <a:spcPts val="0"/>
              </a:spcBef>
              <a:spcAft>
                <a:spcPts val="0"/>
              </a:spcAft>
              <a:buClr>
                <a:srgbClr val="333333"/>
              </a:buClr>
              <a:buSzPts val="2800"/>
              <a:buFont typeface="Arial"/>
              <a:buChar char="⮚"/>
            </a:pPr>
            <a:r>
              <a:rPr b="1" lang="en-US" sz="2800" u="none" cap="none" strike="noStrike">
                <a:solidFill>
                  <a:srgbClr val="333333"/>
                </a:solidFill>
              </a:rPr>
              <a:t>Requirement</a:t>
            </a:r>
            <a:r>
              <a:rPr b="0" lang="en-US" sz="2800" u="none" cap="none" strike="noStrike">
                <a:solidFill>
                  <a:srgbClr val="333333"/>
                </a:solidFill>
                <a:latin typeface="Arial"/>
                <a:ea typeface="Arial"/>
                <a:cs typeface="Arial"/>
                <a:sym typeface="Arial"/>
              </a:rPr>
              <a:t>: Create JS/Jquery applications to be dispersed throughout a “module” built on an existing platform called “Stepstone” </a:t>
            </a:r>
            <a:r>
              <a:rPr b="0" i="0" lang="en-US" sz="2800" u="none" cap="none" strike="noStrike">
                <a:solidFill>
                  <a:srgbClr val="333333"/>
                </a:solidFill>
                <a:latin typeface="Arial"/>
                <a:ea typeface="Arial"/>
                <a:cs typeface="Arial"/>
                <a:sym typeface="Arial"/>
              </a:rPr>
              <a:t>.</a:t>
            </a:r>
            <a:endParaRPr b="0" i="0" sz="2800" u="none" cap="none" strike="noStrike">
              <a:solidFill>
                <a:srgbClr val="333333"/>
              </a:solidFill>
              <a:latin typeface="Arial"/>
              <a:ea typeface="Arial"/>
              <a:cs typeface="Arial"/>
              <a:sym typeface="Arial"/>
            </a:endParaRPr>
          </a:p>
        </p:txBody>
      </p:sp>
      <p:sp>
        <p:nvSpPr>
          <p:cNvPr id="99" name="Google Shape;99;p1"/>
          <p:cNvSpPr/>
          <p:nvPr/>
        </p:nvSpPr>
        <p:spPr>
          <a:xfrm>
            <a:off x="1053775" y="6586725"/>
            <a:ext cx="101556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chemeClr val="dk1"/>
              </a:buClr>
              <a:buSzPts val="3600"/>
              <a:buFont typeface="Arial"/>
              <a:buNone/>
            </a:pPr>
            <a:r>
              <a:rPr b="1" lang="en-US" sz="3600">
                <a:solidFill>
                  <a:schemeClr val="lt1"/>
                </a:solidFill>
              </a:rPr>
              <a:t>Agile Workflow</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rot="-5400000">
            <a:off x="13661513" y="12364650"/>
            <a:ext cx="792000" cy="26751900"/>
          </a:xfrm>
          <a:prstGeom prst="rect">
            <a:avLst/>
          </a:prstGeom>
          <a:solidFill>
            <a:srgbClr val="500000"/>
          </a:solidFill>
          <a:ln>
            <a:noFill/>
          </a:ln>
        </p:spPr>
        <p:txBody>
          <a:bodyPr anchorCtr="0" anchor="t" bIns="45700" lIns="91425" spcFirstLastPara="1" rIns="91425" wrap="square" tIns="182875">
            <a:noAutofit/>
          </a:bodyPr>
          <a:lstStyle/>
          <a:p>
            <a:pPr indent="0" lvl="0" marL="0" marR="0" rtl="0" algn="l">
              <a:lnSpc>
                <a:spcPct val="100000"/>
              </a:lnSpc>
              <a:spcBef>
                <a:spcPts val="0"/>
              </a:spcBef>
              <a:spcAft>
                <a:spcPts val="0"/>
              </a:spcAft>
              <a:buClr>
                <a:schemeClr val="dk1"/>
              </a:buClr>
              <a:buSzPts val="4400"/>
              <a:buFont typeface="Calibri"/>
              <a:buNone/>
            </a:pPr>
            <a:r>
              <a:t/>
            </a:r>
            <a:endParaRPr b="0" i="0" sz="4400" u="none" cap="none" strike="noStrike">
              <a:solidFill>
                <a:schemeClr val="dk1"/>
              </a:solidFill>
              <a:latin typeface="Arial"/>
              <a:ea typeface="Arial"/>
              <a:cs typeface="Arial"/>
              <a:sym typeface="Arial"/>
            </a:endParaRPr>
          </a:p>
        </p:txBody>
      </p:sp>
      <p:sp>
        <p:nvSpPr>
          <p:cNvPr id="101" name="Google Shape;101;p1"/>
          <p:cNvSpPr/>
          <p:nvPr/>
        </p:nvSpPr>
        <p:spPr>
          <a:xfrm>
            <a:off x="12108332" y="2700528"/>
            <a:ext cx="142647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Legacy modifications</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2117750" y="7729250"/>
            <a:ext cx="142647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New animations</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19044906" y="26332897"/>
            <a:ext cx="73584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Goals Achieved / Impact</a:t>
            </a:r>
            <a:endParaRPr b="1" i="0" sz="3600" u="none" cap="none" strike="noStrike">
              <a:solidFill>
                <a:schemeClr val="lt1"/>
              </a:solidFill>
              <a:latin typeface="Arial"/>
              <a:ea typeface="Arial"/>
              <a:cs typeface="Arial"/>
              <a:sym typeface="Arial"/>
            </a:endParaRPr>
          </a:p>
        </p:txBody>
      </p:sp>
      <p:sp>
        <p:nvSpPr>
          <p:cNvPr id="104" name="Google Shape;104;p1"/>
          <p:cNvSpPr/>
          <p:nvPr/>
        </p:nvSpPr>
        <p:spPr>
          <a:xfrm>
            <a:off x="990600" y="26322527"/>
            <a:ext cx="16967100" cy="8151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StepStone deployment</a:t>
            </a:r>
            <a:endParaRPr b="1" i="0" sz="3600" u="none" cap="none" strike="noStrike">
              <a:solidFill>
                <a:schemeClr val="lt1"/>
              </a:solidFill>
              <a:latin typeface="Arial"/>
              <a:ea typeface="Arial"/>
              <a:cs typeface="Arial"/>
              <a:sym typeface="Arial"/>
            </a:endParaRPr>
          </a:p>
        </p:txBody>
      </p:sp>
      <p:sp>
        <p:nvSpPr>
          <p:cNvPr id="105" name="Google Shape;105;p1"/>
          <p:cNvSpPr/>
          <p:nvPr/>
        </p:nvSpPr>
        <p:spPr>
          <a:xfrm>
            <a:off x="19044906" y="32766000"/>
            <a:ext cx="7358400" cy="804600"/>
          </a:xfrm>
          <a:prstGeom prst="roundRect">
            <a:avLst>
              <a:gd fmla="val 16667" name="adj"/>
            </a:avLst>
          </a:prstGeom>
          <a:gradFill>
            <a:gsLst>
              <a:gs pos="0">
                <a:srgbClr val="980000"/>
              </a:gs>
              <a:gs pos="100000">
                <a:srgbClr val="540303"/>
              </a:gs>
            </a:gsLst>
            <a:lin ang="5400012"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52150" lIns="104325" spcFirstLastPara="1" rIns="104325" wrap="square" tIns="52150">
            <a:no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chemeClr val="lt1"/>
                </a:solidFill>
              </a:rPr>
              <a:t>Acknowledgements</a:t>
            </a:r>
            <a:endParaRPr b="1" i="0" sz="3600" u="none" cap="none" strike="noStrike">
              <a:solidFill>
                <a:schemeClr val="lt1"/>
              </a:solidFill>
              <a:latin typeface="Arial"/>
              <a:ea typeface="Arial"/>
              <a:cs typeface="Arial"/>
              <a:sym typeface="Arial"/>
            </a:endParaRPr>
          </a:p>
        </p:txBody>
      </p:sp>
      <p:sp>
        <p:nvSpPr>
          <p:cNvPr id="106" name="Google Shape;106;p1"/>
          <p:cNvSpPr txBox="1"/>
          <p:nvPr/>
        </p:nvSpPr>
        <p:spPr>
          <a:xfrm>
            <a:off x="1235950" y="17702950"/>
            <a:ext cx="10058400" cy="7331400"/>
          </a:xfrm>
          <a:prstGeom prst="rect">
            <a:avLst/>
          </a:prstGeom>
          <a:noFill/>
          <a:ln>
            <a:noFill/>
          </a:ln>
        </p:spPr>
        <p:txBody>
          <a:bodyPr anchorCtr="0" anchor="t" bIns="46700" lIns="93425" spcFirstLastPara="1" rIns="93425" wrap="square" tIns="46700">
            <a:noAutofit/>
          </a:bodyPr>
          <a:lstStyle/>
          <a:p>
            <a:pPr indent="-342900" lvl="0" marL="342900" marR="0" rtl="0" algn="just">
              <a:lnSpc>
                <a:spcPct val="100000"/>
              </a:lnSpc>
              <a:spcBef>
                <a:spcPts val="0"/>
              </a:spcBef>
              <a:spcAft>
                <a:spcPts val="0"/>
              </a:spcAft>
              <a:buClr>
                <a:srgbClr val="333333"/>
              </a:buClr>
              <a:buSzPts val="2800"/>
              <a:buFont typeface="Arial"/>
              <a:buChar char="⮚"/>
            </a:pPr>
            <a:r>
              <a:rPr b="1" lang="en-US" sz="2800">
                <a:solidFill>
                  <a:srgbClr val="333333"/>
                </a:solidFill>
              </a:rPr>
              <a:t>Learning JavaScript/Jquery</a:t>
            </a:r>
            <a:r>
              <a:rPr lang="en-US" sz="2800">
                <a:solidFill>
                  <a:srgbClr val="333333"/>
                </a:solidFill>
              </a:rPr>
              <a:t>: Some of the team members didn’t know </a:t>
            </a:r>
            <a:r>
              <a:rPr lang="en-US" sz="2800">
                <a:solidFill>
                  <a:srgbClr val="333333"/>
                </a:solidFill>
              </a:rPr>
              <a:t>building</a:t>
            </a:r>
            <a:r>
              <a:rPr lang="en-US" sz="2800">
                <a:solidFill>
                  <a:srgbClr val="333333"/>
                </a:solidFill>
              </a:rPr>
              <a:t> a JS/Jquery application. The team was able to learn and deploy the animations.</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b="1" lang="en-US" sz="2800">
                <a:solidFill>
                  <a:srgbClr val="333333"/>
                </a:solidFill>
              </a:rPr>
              <a:t>Touch issues: </a:t>
            </a:r>
            <a:r>
              <a:rPr lang="en-US" sz="2800">
                <a:solidFill>
                  <a:srgbClr val="333333"/>
                </a:solidFill>
              </a:rPr>
              <a:t>Drag and drop slides didn’t work on mobile devices. This is fixed by including </a:t>
            </a:r>
            <a:r>
              <a:rPr lang="en-US" sz="2800">
                <a:solidFill>
                  <a:srgbClr val="333333"/>
                </a:solidFill>
                <a:highlight>
                  <a:srgbClr val="FFFFFF"/>
                </a:highlight>
              </a:rPr>
              <a:t>jQuery UI Touch Punch, a library to add touch support to jQuery UI</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b="1" lang="en-US" sz="2800">
                <a:solidFill>
                  <a:srgbClr val="333333"/>
                </a:solidFill>
              </a:rPr>
              <a:t>Mobile compatibility</a:t>
            </a:r>
            <a:r>
              <a:rPr lang="en-US" sz="2800">
                <a:solidFill>
                  <a:srgbClr val="333333"/>
                </a:solidFill>
              </a:rPr>
              <a:t>: Most of the animations were working properly on browser, but we found layout issues when tried on mobile. </a:t>
            </a:r>
            <a:r>
              <a:rPr lang="en-US" sz="2800">
                <a:solidFill>
                  <a:srgbClr val="333333"/>
                </a:solidFill>
                <a:highlight>
                  <a:srgbClr val="FFFFFF"/>
                </a:highlight>
              </a:rPr>
              <a:t>To make the animations compatible with mobile devices, viewport meta tag, </a:t>
            </a:r>
            <a:r>
              <a:rPr lang="en-US" sz="2800">
                <a:solidFill>
                  <a:srgbClr val="333333"/>
                </a:solidFill>
              </a:rPr>
              <a:t>media queries and used relative widths for all the css elements.</a:t>
            </a:r>
            <a:endParaRPr sz="2800">
              <a:solidFill>
                <a:srgbClr val="333333"/>
              </a:solidFill>
            </a:endParaRPr>
          </a:p>
          <a:p>
            <a:pPr indent="-342900" lvl="0" marL="342900" marR="0" rtl="0" algn="just">
              <a:lnSpc>
                <a:spcPct val="100000"/>
              </a:lnSpc>
              <a:spcBef>
                <a:spcPts val="0"/>
              </a:spcBef>
              <a:spcAft>
                <a:spcPts val="0"/>
              </a:spcAft>
              <a:buClr>
                <a:srgbClr val="333333"/>
              </a:buClr>
              <a:buSzPts val="2800"/>
              <a:buChar char="⮚"/>
            </a:pPr>
            <a:r>
              <a:rPr b="1" lang="en-US" sz="2800">
                <a:solidFill>
                  <a:srgbClr val="333333"/>
                </a:solidFill>
              </a:rPr>
              <a:t>Stepstone compatibility:</a:t>
            </a:r>
            <a:r>
              <a:rPr lang="en-US" sz="2800">
                <a:solidFill>
                  <a:srgbClr val="333333"/>
                </a:solidFill>
              </a:rPr>
              <a:t> Since we didn’t have the iframe resizer code in the production server, even though we have tested in an environment which simulates StepStone, we have faced issues with the height of the mini-app when deployed. Setting the height of the html or the main container to use a specific value fixes most of these issues.</a:t>
            </a:r>
            <a:endParaRPr sz="2800">
              <a:solidFill>
                <a:srgbClr val="333333"/>
              </a:solidFill>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333333"/>
              </a:solidFill>
              <a:latin typeface="Arial"/>
              <a:ea typeface="Arial"/>
              <a:cs typeface="Arial"/>
              <a:sym typeface="Arial"/>
            </a:endParaRPr>
          </a:p>
        </p:txBody>
      </p:sp>
      <p:sp>
        <p:nvSpPr>
          <p:cNvPr id="107" name="Google Shape;107;p1"/>
          <p:cNvSpPr txBox="1"/>
          <p:nvPr/>
        </p:nvSpPr>
        <p:spPr>
          <a:xfrm>
            <a:off x="19997175" y="5726175"/>
            <a:ext cx="6304200" cy="1763700"/>
          </a:xfrm>
          <a:prstGeom prst="rect">
            <a:avLst/>
          </a:prstGeom>
          <a:noFill/>
          <a:ln>
            <a:noFill/>
          </a:ln>
        </p:spPr>
        <p:txBody>
          <a:bodyPr anchorCtr="0" anchor="t" bIns="46700" lIns="93425" spcFirstLastPara="1" rIns="93425" wrap="square" tIns="46700">
            <a:noAutofit/>
          </a:bodyPr>
          <a:lstStyle/>
          <a:p>
            <a:pPr indent="-406400" lvl="0" marL="457200" marR="0" rtl="0" algn="just">
              <a:lnSpc>
                <a:spcPct val="100000"/>
              </a:lnSpc>
              <a:spcBef>
                <a:spcPts val="0"/>
              </a:spcBef>
              <a:spcAft>
                <a:spcPts val="0"/>
              </a:spcAft>
              <a:buClr>
                <a:srgbClr val="333333"/>
              </a:buClr>
              <a:buSzPts val="2800"/>
              <a:buChar char="➢"/>
            </a:pPr>
            <a:r>
              <a:rPr lang="en-US" sz="2800">
                <a:solidFill>
                  <a:srgbClr val="333333"/>
                </a:solidFill>
              </a:rPr>
              <a:t>We fixed resizing issues with the “map the response” animation</a:t>
            </a:r>
            <a:endParaRPr sz="2800">
              <a:solidFill>
                <a:srgbClr val="333333"/>
              </a:solidFill>
            </a:endParaRPr>
          </a:p>
          <a:p>
            <a:pPr indent="-406400" lvl="0" marL="457200" marR="0" rtl="0" algn="just">
              <a:lnSpc>
                <a:spcPct val="100000"/>
              </a:lnSpc>
              <a:spcBef>
                <a:spcPts val="0"/>
              </a:spcBef>
              <a:spcAft>
                <a:spcPts val="0"/>
              </a:spcAft>
              <a:buClr>
                <a:srgbClr val="333333"/>
              </a:buClr>
              <a:buSzPts val="2800"/>
              <a:buChar char="➢"/>
            </a:pPr>
            <a:r>
              <a:rPr lang="en-US" sz="2800">
                <a:solidFill>
                  <a:srgbClr val="333333"/>
                </a:solidFill>
              </a:rPr>
              <a:t>We modified it to include “submit” to show correct, incorrect responses. </a:t>
            </a:r>
            <a:endParaRPr sz="2800">
              <a:solidFill>
                <a:srgbClr val="333333"/>
              </a:solidFill>
            </a:endParaRPr>
          </a:p>
        </p:txBody>
      </p:sp>
      <p:sp>
        <p:nvSpPr>
          <p:cNvPr id="108" name="Google Shape;108;p1"/>
          <p:cNvSpPr txBox="1"/>
          <p:nvPr/>
        </p:nvSpPr>
        <p:spPr>
          <a:xfrm>
            <a:off x="12569200" y="8146225"/>
            <a:ext cx="6000600" cy="3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9" name="Google Shape;109;p1"/>
          <p:cNvSpPr txBox="1"/>
          <p:nvPr/>
        </p:nvSpPr>
        <p:spPr>
          <a:xfrm>
            <a:off x="12664450" y="7421875"/>
            <a:ext cx="132969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0" name="Google Shape;110;p1"/>
          <p:cNvSpPr txBox="1"/>
          <p:nvPr/>
        </p:nvSpPr>
        <p:spPr>
          <a:xfrm>
            <a:off x="12151100" y="14401825"/>
            <a:ext cx="7287900" cy="22746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For “This or That”, the screen displays a statement that can refer to one of the two options given as buttons. User has to select which of the two options the statement refers to.</a:t>
            </a:r>
            <a:endParaRPr sz="2800">
              <a:solidFill>
                <a:srgbClr val="333333"/>
              </a:solidFill>
            </a:endParaRPr>
          </a:p>
        </p:txBody>
      </p:sp>
      <p:sp>
        <p:nvSpPr>
          <p:cNvPr id="111" name="Google Shape;111;p1"/>
          <p:cNvSpPr txBox="1"/>
          <p:nvPr/>
        </p:nvSpPr>
        <p:spPr>
          <a:xfrm>
            <a:off x="19885725" y="14192813"/>
            <a:ext cx="6304200" cy="25383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In the “8-puzzle”, clicking on a tile adjacent to empty tile moves it. The goal is to arrange the pieces in such a way that it forms a complete picture.</a:t>
            </a:r>
            <a:endParaRPr sz="2800">
              <a:solidFill>
                <a:srgbClr val="333333"/>
              </a:solidFill>
            </a:endParaRPr>
          </a:p>
        </p:txBody>
      </p:sp>
      <p:sp>
        <p:nvSpPr>
          <p:cNvPr id="112" name="Google Shape;112;p1"/>
          <p:cNvSpPr txBox="1"/>
          <p:nvPr/>
        </p:nvSpPr>
        <p:spPr>
          <a:xfrm>
            <a:off x="12184550" y="19667725"/>
            <a:ext cx="7221000" cy="19644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“Venn diagram” quiz is to drag and drop words from word bank into their respective areas, and drop the common characteristics in common region.</a:t>
            </a:r>
            <a:endParaRPr sz="2800">
              <a:solidFill>
                <a:srgbClr val="333333"/>
              </a:solidFill>
            </a:endParaRPr>
          </a:p>
        </p:txBody>
      </p:sp>
      <p:sp>
        <p:nvSpPr>
          <p:cNvPr id="113" name="Google Shape;113;p1"/>
          <p:cNvSpPr txBox="1"/>
          <p:nvPr/>
        </p:nvSpPr>
        <p:spPr>
          <a:xfrm>
            <a:off x="19914175" y="19740226"/>
            <a:ext cx="6247200" cy="28254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The quiz is to drag and drop words to their corresponding definitions. If the pairing is correct, the word appends under the definition, and the word returns back to the first column if the pairing is incorrect.</a:t>
            </a:r>
            <a:endParaRPr sz="2800">
              <a:solidFill>
                <a:srgbClr val="333333"/>
              </a:solidFill>
            </a:endParaRPr>
          </a:p>
        </p:txBody>
      </p:sp>
      <p:sp>
        <p:nvSpPr>
          <p:cNvPr id="114" name="Google Shape;114;p1"/>
          <p:cNvSpPr txBox="1"/>
          <p:nvPr/>
        </p:nvSpPr>
        <p:spPr>
          <a:xfrm>
            <a:off x="12188200" y="8763000"/>
            <a:ext cx="7221000" cy="22746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a:t>
            </a:r>
            <a:r>
              <a:rPr lang="en-US" sz="2800">
                <a:solidFill>
                  <a:srgbClr val="333333"/>
                </a:solidFill>
              </a:rPr>
              <a:t>C</a:t>
            </a:r>
            <a:r>
              <a:rPr lang="en-US" sz="2800">
                <a:solidFill>
                  <a:srgbClr val="333333"/>
                </a:solidFill>
              </a:rPr>
              <a:t>rossword puzzle” provides a set of clues, that are used to fill a rectangular grid with words</a:t>
            </a:r>
            <a:r>
              <a:rPr lang="en-US" sz="2800">
                <a:solidFill>
                  <a:srgbClr val="333333"/>
                </a:solidFill>
              </a:rPr>
              <a:t>. The “Check Answer” bu</a:t>
            </a:r>
            <a:r>
              <a:rPr lang="en-US" sz="2800">
                <a:solidFill>
                  <a:srgbClr val="333333"/>
                </a:solidFill>
              </a:rPr>
              <a:t>tton is used to verify solutions after completion.</a:t>
            </a:r>
            <a:endParaRPr sz="2800">
              <a:solidFill>
                <a:srgbClr val="333333"/>
              </a:solidFill>
            </a:endParaRPr>
          </a:p>
        </p:txBody>
      </p:sp>
      <p:sp>
        <p:nvSpPr>
          <p:cNvPr id="115" name="Google Shape;115;p1"/>
          <p:cNvSpPr txBox="1"/>
          <p:nvPr/>
        </p:nvSpPr>
        <p:spPr>
          <a:xfrm>
            <a:off x="1371600" y="13399900"/>
            <a:ext cx="3448200" cy="304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rgbClr val="333333"/>
                </a:solidFill>
              </a:rPr>
              <a:t>This shows our velocity graph. Animations are deployed to StepStone environment in Iteration 4, therefore most of the points are accepted only starting Iteration 4</a:t>
            </a:r>
            <a:endParaRPr sz="2400">
              <a:solidFill>
                <a:srgbClr val="333333"/>
              </a:solidFill>
            </a:endParaRPr>
          </a:p>
        </p:txBody>
      </p:sp>
      <p:pic>
        <p:nvPicPr>
          <p:cNvPr id="116" name="Google Shape;116;p1"/>
          <p:cNvPicPr preferRelativeResize="0"/>
          <p:nvPr/>
        </p:nvPicPr>
        <p:blipFill>
          <a:blip r:embed="rId4">
            <a:alphaModFix/>
          </a:blip>
          <a:stretch>
            <a:fillRect/>
          </a:stretch>
        </p:blipFill>
        <p:spPr>
          <a:xfrm>
            <a:off x="12340600" y="3666738"/>
            <a:ext cx="2495550" cy="1876425"/>
          </a:xfrm>
          <a:prstGeom prst="rect">
            <a:avLst/>
          </a:prstGeom>
          <a:noFill/>
          <a:ln>
            <a:noFill/>
          </a:ln>
        </p:spPr>
      </p:pic>
      <p:pic>
        <p:nvPicPr>
          <p:cNvPr id="117" name="Google Shape;117;p1"/>
          <p:cNvPicPr preferRelativeResize="0"/>
          <p:nvPr/>
        </p:nvPicPr>
        <p:blipFill>
          <a:blip r:embed="rId5">
            <a:alphaModFix/>
          </a:blip>
          <a:stretch>
            <a:fillRect/>
          </a:stretch>
        </p:blipFill>
        <p:spPr>
          <a:xfrm>
            <a:off x="14966675" y="3681025"/>
            <a:ext cx="2533650" cy="1847850"/>
          </a:xfrm>
          <a:prstGeom prst="rect">
            <a:avLst/>
          </a:prstGeom>
          <a:noFill/>
          <a:ln>
            <a:noFill/>
          </a:ln>
        </p:spPr>
      </p:pic>
      <p:pic>
        <p:nvPicPr>
          <p:cNvPr id="118" name="Google Shape;118;p1"/>
          <p:cNvPicPr preferRelativeResize="0"/>
          <p:nvPr/>
        </p:nvPicPr>
        <p:blipFill rotWithShape="1">
          <a:blip r:embed="rId6">
            <a:alphaModFix/>
          </a:blip>
          <a:srcRect b="0" l="0" r="35358" t="0"/>
          <a:stretch/>
        </p:blipFill>
        <p:spPr>
          <a:xfrm>
            <a:off x="17630850" y="3723100"/>
            <a:ext cx="2100195" cy="1763700"/>
          </a:xfrm>
          <a:prstGeom prst="rect">
            <a:avLst/>
          </a:prstGeom>
          <a:noFill/>
          <a:ln>
            <a:noFill/>
          </a:ln>
        </p:spPr>
      </p:pic>
      <p:sp>
        <p:nvSpPr>
          <p:cNvPr id="119" name="Google Shape;119;p1"/>
          <p:cNvSpPr txBox="1"/>
          <p:nvPr/>
        </p:nvSpPr>
        <p:spPr>
          <a:xfrm>
            <a:off x="12270150" y="5727950"/>
            <a:ext cx="7358400" cy="18477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We have resized the label boxes of legacy drag and drop slides, while also making the colors color-blindness accessible.</a:t>
            </a:r>
            <a:endParaRPr sz="2800">
              <a:solidFill>
                <a:srgbClr val="333333"/>
              </a:solidFill>
            </a:endParaRPr>
          </a:p>
        </p:txBody>
      </p:sp>
      <p:sp>
        <p:nvSpPr>
          <p:cNvPr id="120" name="Google Shape;120;p1"/>
          <p:cNvSpPr txBox="1"/>
          <p:nvPr/>
        </p:nvSpPr>
        <p:spPr>
          <a:xfrm>
            <a:off x="19865500" y="8763000"/>
            <a:ext cx="6304200" cy="2796900"/>
          </a:xfrm>
          <a:prstGeom prst="rect">
            <a:avLst/>
          </a:prstGeom>
          <a:noFill/>
          <a:ln>
            <a:noFill/>
          </a:ln>
        </p:spPr>
        <p:txBody>
          <a:bodyPr anchorCtr="0" anchor="t" bIns="91425" lIns="91425" spcFirstLastPara="1" rIns="91425" wrap="square" tIns="91425">
            <a:noAutofit/>
          </a:bodyPr>
          <a:lstStyle/>
          <a:p>
            <a:pPr indent="-406400" lvl="0" marL="457200" rtl="0" algn="just">
              <a:lnSpc>
                <a:spcPct val="100000"/>
              </a:lnSpc>
              <a:spcBef>
                <a:spcPts val="0"/>
              </a:spcBef>
              <a:spcAft>
                <a:spcPts val="0"/>
              </a:spcAft>
              <a:buClr>
                <a:srgbClr val="333333"/>
              </a:buClr>
              <a:buSzPts val="2800"/>
              <a:buChar char="➢"/>
            </a:pPr>
            <a:r>
              <a:rPr lang="en-US" sz="2800">
                <a:solidFill>
                  <a:srgbClr val="333333"/>
                </a:solidFill>
              </a:rPr>
              <a:t>In the “Tile matching” game, on clicking a tile, it</a:t>
            </a:r>
            <a:r>
              <a:rPr lang="en-US" sz="2800">
                <a:solidFill>
                  <a:srgbClr val="333333"/>
                </a:solidFill>
              </a:rPr>
              <a:t>'</a:t>
            </a:r>
            <a:r>
              <a:rPr lang="en-US" sz="2800">
                <a:solidFill>
                  <a:srgbClr val="333333"/>
                </a:solidFill>
              </a:rPr>
              <a:t>s content is revealed. Clicking </a:t>
            </a:r>
            <a:r>
              <a:rPr lang="en-US" sz="2800">
                <a:solidFill>
                  <a:srgbClr val="333333"/>
                </a:solidFill>
              </a:rPr>
              <a:t>on </a:t>
            </a:r>
            <a:r>
              <a:rPr lang="en-US" sz="2800">
                <a:solidFill>
                  <a:srgbClr val="333333"/>
                </a:solidFill>
              </a:rPr>
              <a:t>a tile and it's related tile will make both of them disappear. The goal is to match and remove all tiles.</a:t>
            </a:r>
            <a:endParaRPr sz="2800">
              <a:solidFill>
                <a:srgbClr val="333333"/>
              </a:solidFill>
            </a:endParaRPr>
          </a:p>
        </p:txBody>
      </p:sp>
      <p:pic>
        <p:nvPicPr>
          <p:cNvPr id="121" name="Google Shape;121;p1"/>
          <p:cNvPicPr preferRelativeResize="0"/>
          <p:nvPr/>
        </p:nvPicPr>
        <p:blipFill>
          <a:blip r:embed="rId7">
            <a:alphaModFix/>
          </a:blip>
          <a:stretch>
            <a:fillRect/>
          </a:stretch>
        </p:blipFill>
        <p:spPr>
          <a:xfrm>
            <a:off x="12513875" y="11084875"/>
            <a:ext cx="3654300" cy="3264301"/>
          </a:xfrm>
          <a:prstGeom prst="rect">
            <a:avLst/>
          </a:prstGeom>
          <a:noFill/>
          <a:ln>
            <a:noFill/>
          </a:ln>
        </p:spPr>
      </p:pic>
      <p:pic>
        <p:nvPicPr>
          <p:cNvPr id="122" name="Google Shape;122;p1"/>
          <p:cNvPicPr preferRelativeResize="0"/>
          <p:nvPr/>
        </p:nvPicPr>
        <p:blipFill>
          <a:blip r:embed="rId8">
            <a:alphaModFix/>
          </a:blip>
          <a:stretch>
            <a:fillRect/>
          </a:stretch>
        </p:blipFill>
        <p:spPr>
          <a:xfrm>
            <a:off x="16005500" y="11084775"/>
            <a:ext cx="3448200" cy="3264451"/>
          </a:xfrm>
          <a:prstGeom prst="rect">
            <a:avLst/>
          </a:prstGeom>
          <a:noFill/>
          <a:ln>
            <a:noFill/>
          </a:ln>
        </p:spPr>
      </p:pic>
      <p:pic>
        <p:nvPicPr>
          <p:cNvPr id="123" name="Google Shape;123;p1"/>
          <p:cNvPicPr preferRelativeResize="0"/>
          <p:nvPr/>
        </p:nvPicPr>
        <p:blipFill>
          <a:blip r:embed="rId9">
            <a:alphaModFix/>
          </a:blip>
          <a:stretch>
            <a:fillRect/>
          </a:stretch>
        </p:blipFill>
        <p:spPr>
          <a:xfrm>
            <a:off x="20332788" y="16619938"/>
            <a:ext cx="2991100" cy="3127449"/>
          </a:xfrm>
          <a:prstGeom prst="rect">
            <a:avLst/>
          </a:prstGeom>
          <a:noFill/>
          <a:ln>
            <a:noFill/>
          </a:ln>
        </p:spPr>
      </p:pic>
      <p:pic>
        <p:nvPicPr>
          <p:cNvPr id="124" name="Google Shape;124;p1"/>
          <p:cNvPicPr preferRelativeResize="0"/>
          <p:nvPr/>
        </p:nvPicPr>
        <p:blipFill>
          <a:blip r:embed="rId10">
            <a:alphaModFix/>
          </a:blip>
          <a:stretch>
            <a:fillRect/>
          </a:stretch>
        </p:blipFill>
        <p:spPr>
          <a:xfrm>
            <a:off x="23285037" y="16619938"/>
            <a:ext cx="2991099" cy="3127451"/>
          </a:xfrm>
          <a:prstGeom prst="rect">
            <a:avLst/>
          </a:prstGeom>
          <a:noFill/>
          <a:ln>
            <a:noFill/>
          </a:ln>
        </p:spPr>
      </p:pic>
      <p:pic>
        <p:nvPicPr>
          <p:cNvPr id="125" name="Google Shape;125;p1"/>
          <p:cNvPicPr preferRelativeResize="0"/>
          <p:nvPr/>
        </p:nvPicPr>
        <p:blipFill>
          <a:blip r:embed="rId11">
            <a:alphaModFix/>
          </a:blip>
          <a:stretch>
            <a:fillRect/>
          </a:stretch>
        </p:blipFill>
        <p:spPr>
          <a:xfrm>
            <a:off x="20342250" y="11410525"/>
            <a:ext cx="2873024" cy="2825375"/>
          </a:xfrm>
          <a:prstGeom prst="rect">
            <a:avLst/>
          </a:prstGeom>
          <a:noFill/>
          <a:ln>
            <a:noFill/>
          </a:ln>
        </p:spPr>
      </p:pic>
      <p:pic>
        <p:nvPicPr>
          <p:cNvPr id="126" name="Google Shape;126;p1"/>
          <p:cNvPicPr preferRelativeResize="0"/>
          <p:nvPr/>
        </p:nvPicPr>
        <p:blipFill>
          <a:blip r:embed="rId12">
            <a:alphaModFix/>
          </a:blip>
          <a:stretch>
            <a:fillRect/>
          </a:stretch>
        </p:blipFill>
        <p:spPr>
          <a:xfrm>
            <a:off x="23123300" y="11438325"/>
            <a:ext cx="2991099" cy="2595166"/>
          </a:xfrm>
          <a:prstGeom prst="rect">
            <a:avLst/>
          </a:prstGeom>
          <a:noFill/>
          <a:ln>
            <a:noFill/>
          </a:ln>
        </p:spPr>
      </p:pic>
      <p:pic>
        <p:nvPicPr>
          <p:cNvPr id="127" name="Google Shape;127;p1"/>
          <p:cNvPicPr preferRelativeResize="0"/>
          <p:nvPr/>
        </p:nvPicPr>
        <p:blipFill>
          <a:blip r:embed="rId13">
            <a:alphaModFix/>
          </a:blip>
          <a:stretch>
            <a:fillRect/>
          </a:stretch>
        </p:blipFill>
        <p:spPr>
          <a:xfrm>
            <a:off x="12957550" y="16617694"/>
            <a:ext cx="6247101" cy="2796901"/>
          </a:xfrm>
          <a:prstGeom prst="rect">
            <a:avLst/>
          </a:prstGeom>
          <a:noFill/>
          <a:ln>
            <a:noFill/>
          </a:ln>
        </p:spPr>
      </p:pic>
      <p:pic>
        <p:nvPicPr>
          <p:cNvPr id="128" name="Google Shape;128;p1"/>
          <p:cNvPicPr preferRelativeResize="0"/>
          <p:nvPr/>
        </p:nvPicPr>
        <p:blipFill>
          <a:blip r:embed="rId14">
            <a:alphaModFix/>
          </a:blip>
          <a:stretch>
            <a:fillRect/>
          </a:stretch>
        </p:blipFill>
        <p:spPr>
          <a:xfrm>
            <a:off x="13255000" y="21559388"/>
            <a:ext cx="5914801" cy="3706650"/>
          </a:xfrm>
          <a:prstGeom prst="rect">
            <a:avLst/>
          </a:prstGeom>
          <a:noFill/>
          <a:ln>
            <a:noFill/>
          </a:ln>
        </p:spPr>
      </p:pic>
      <p:pic>
        <p:nvPicPr>
          <p:cNvPr id="129" name="Google Shape;129;p1"/>
          <p:cNvPicPr preferRelativeResize="0"/>
          <p:nvPr/>
        </p:nvPicPr>
        <p:blipFill>
          <a:blip r:embed="rId15">
            <a:alphaModFix/>
          </a:blip>
          <a:stretch>
            <a:fillRect/>
          </a:stretch>
        </p:blipFill>
        <p:spPr>
          <a:xfrm>
            <a:off x="20138250" y="3758600"/>
            <a:ext cx="5914800" cy="1728200"/>
          </a:xfrm>
          <a:prstGeom prst="rect">
            <a:avLst/>
          </a:prstGeom>
          <a:noFill/>
          <a:ln>
            <a:noFill/>
          </a:ln>
        </p:spPr>
      </p:pic>
      <p:pic>
        <p:nvPicPr>
          <p:cNvPr id="130" name="Google Shape;130;p1"/>
          <p:cNvPicPr preferRelativeResize="0"/>
          <p:nvPr/>
        </p:nvPicPr>
        <p:blipFill>
          <a:blip r:embed="rId16">
            <a:alphaModFix/>
          </a:blip>
          <a:stretch>
            <a:fillRect/>
          </a:stretch>
        </p:blipFill>
        <p:spPr>
          <a:xfrm>
            <a:off x="1143000" y="27451400"/>
            <a:ext cx="5875375" cy="3264450"/>
          </a:xfrm>
          <a:prstGeom prst="rect">
            <a:avLst/>
          </a:prstGeom>
          <a:noFill/>
          <a:ln>
            <a:noFill/>
          </a:ln>
        </p:spPr>
      </p:pic>
      <p:pic>
        <p:nvPicPr>
          <p:cNvPr id="131" name="Google Shape;131;p1"/>
          <p:cNvPicPr preferRelativeResize="0"/>
          <p:nvPr/>
        </p:nvPicPr>
        <p:blipFill>
          <a:blip r:embed="rId17">
            <a:alphaModFix/>
          </a:blip>
          <a:stretch>
            <a:fillRect/>
          </a:stretch>
        </p:blipFill>
        <p:spPr>
          <a:xfrm>
            <a:off x="7429500" y="27451550"/>
            <a:ext cx="5608675" cy="3264300"/>
          </a:xfrm>
          <a:prstGeom prst="rect">
            <a:avLst/>
          </a:prstGeom>
          <a:noFill/>
          <a:ln>
            <a:noFill/>
          </a:ln>
        </p:spPr>
      </p:pic>
      <p:pic>
        <p:nvPicPr>
          <p:cNvPr id="132" name="Google Shape;132;p1"/>
          <p:cNvPicPr preferRelativeResize="0"/>
          <p:nvPr/>
        </p:nvPicPr>
        <p:blipFill>
          <a:blip r:embed="rId18">
            <a:alphaModFix/>
          </a:blip>
          <a:stretch>
            <a:fillRect/>
          </a:stretch>
        </p:blipFill>
        <p:spPr>
          <a:xfrm>
            <a:off x="13449300" y="27451400"/>
            <a:ext cx="4355875" cy="6851975"/>
          </a:xfrm>
          <a:prstGeom prst="rect">
            <a:avLst/>
          </a:prstGeom>
          <a:noFill/>
          <a:ln>
            <a:noFill/>
          </a:ln>
        </p:spPr>
      </p:pic>
      <p:pic>
        <p:nvPicPr>
          <p:cNvPr id="133" name="Google Shape;133;p1"/>
          <p:cNvPicPr preferRelativeResize="0"/>
          <p:nvPr/>
        </p:nvPicPr>
        <p:blipFill>
          <a:blip r:embed="rId19">
            <a:alphaModFix/>
          </a:blip>
          <a:stretch>
            <a:fillRect/>
          </a:stretch>
        </p:blipFill>
        <p:spPr>
          <a:xfrm>
            <a:off x="1143000" y="30953475"/>
            <a:ext cx="5875377" cy="3343775"/>
          </a:xfrm>
          <a:prstGeom prst="rect">
            <a:avLst/>
          </a:prstGeom>
          <a:noFill/>
          <a:ln>
            <a:noFill/>
          </a:ln>
        </p:spPr>
      </p:pic>
      <p:sp>
        <p:nvSpPr>
          <p:cNvPr id="134" name="Google Shape;134;p1"/>
          <p:cNvSpPr txBox="1"/>
          <p:nvPr/>
        </p:nvSpPr>
        <p:spPr>
          <a:xfrm>
            <a:off x="1151100" y="34491925"/>
            <a:ext cx="16806600" cy="11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333333"/>
                </a:solidFill>
              </a:rPr>
              <a:t>We have successfully deployed 8-puzzle, This or That, crossword, tile matching, map the response slide and drag and drop legacy slides to the StepStone production environment.</a:t>
            </a:r>
            <a:endParaRPr sz="2800">
              <a:solidFill>
                <a:srgbClr val="333333"/>
              </a:solidFill>
            </a:endParaRPr>
          </a:p>
        </p:txBody>
      </p:sp>
      <p:pic>
        <p:nvPicPr>
          <p:cNvPr id="135" name="Google Shape;135;p1"/>
          <p:cNvPicPr preferRelativeResize="0"/>
          <p:nvPr/>
        </p:nvPicPr>
        <p:blipFill>
          <a:blip r:embed="rId20">
            <a:alphaModFix/>
          </a:blip>
          <a:stretch>
            <a:fillRect/>
          </a:stretch>
        </p:blipFill>
        <p:spPr>
          <a:xfrm>
            <a:off x="7429500" y="30959600"/>
            <a:ext cx="5608676" cy="3343775"/>
          </a:xfrm>
          <a:prstGeom prst="rect">
            <a:avLst/>
          </a:prstGeom>
          <a:noFill/>
          <a:ln>
            <a:noFill/>
          </a:ln>
        </p:spPr>
      </p:pic>
      <p:sp>
        <p:nvSpPr>
          <p:cNvPr id="136" name="Google Shape;136;p1"/>
          <p:cNvSpPr txBox="1"/>
          <p:nvPr/>
        </p:nvSpPr>
        <p:spPr>
          <a:xfrm>
            <a:off x="19160500" y="33695650"/>
            <a:ext cx="7118100" cy="1964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solidFill>
                  <a:srgbClr val="333333"/>
                </a:solidFill>
              </a:rPr>
              <a:t>We would like to thank Dr. Hank Walker for his help and inputs throughout the project, and Daniel Shuta (StepStone developer) for his support in deploying our animations. </a:t>
            </a:r>
            <a:endParaRPr sz="2800">
              <a:solidFill>
                <a:srgbClr val="333333"/>
              </a:solidFill>
            </a:endParaRPr>
          </a:p>
        </p:txBody>
      </p:sp>
      <p:pic>
        <p:nvPicPr>
          <p:cNvPr id="137" name="Google Shape;137;p1"/>
          <p:cNvPicPr preferRelativeResize="0"/>
          <p:nvPr/>
        </p:nvPicPr>
        <p:blipFill>
          <a:blip r:embed="rId21">
            <a:alphaModFix/>
          </a:blip>
          <a:stretch>
            <a:fillRect/>
          </a:stretch>
        </p:blipFill>
        <p:spPr>
          <a:xfrm>
            <a:off x="20520850" y="22788575"/>
            <a:ext cx="5441399" cy="2274600"/>
          </a:xfrm>
          <a:prstGeom prst="rect">
            <a:avLst/>
          </a:prstGeom>
          <a:noFill/>
          <a:ln>
            <a:noFill/>
          </a:ln>
        </p:spPr>
      </p:pic>
      <p:pic>
        <p:nvPicPr>
          <p:cNvPr id="138" name="Google Shape;138;p1"/>
          <p:cNvPicPr preferRelativeResize="0"/>
          <p:nvPr/>
        </p:nvPicPr>
        <p:blipFill>
          <a:blip r:embed="rId22">
            <a:alphaModFix/>
          </a:blip>
          <a:stretch>
            <a:fillRect/>
          </a:stretch>
        </p:blipFill>
        <p:spPr>
          <a:xfrm>
            <a:off x="1371600" y="7508450"/>
            <a:ext cx="9837901" cy="5805124"/>
          </a:xfrm>
          <a:prstGeom prst="rect">
            <a:avLst/>
          </a:prstGeom>
          <a:noFill/>
          <a:ln>
            <a:noFill/>
          </a:ln>
        </p:spPr>
      </p:pic>
      <p:pic>
        <p:nvPicPr>
          <p:cNvPr id="139" name="Google Shape;139;p1"/>
          <p:cNvPicPr preferRelativeResize="0"/>
          <p:nvPr/>
        </p:nvPicPr>
        <p:blipFill>
          <a:blip r:embed="rId23">
            <a:alphaModFix/>
          </a:blip>
          <a:stretch>
            <a:fillRect/>
          </a:stretch>
        </p:blipFill>
        <p:spPr>
          <a:xfrm>
            <a:off x="5078375" y="13445075"/>
            <a:ext cx="6247099" cy="304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