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67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89698" autoAdjust="0"/>
  </p:normalViewPr>
  <p:slideViewPr>
    <p:cSldViewPr snapToGrid="0">
      <p:cViewPr varScale="1">
        <p:scale>
          <a:sx n="66" d="100"/>
          <a:sy n="66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6D7C7-24C8-488F-A70D-4D44C3F4B790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8AD33-3FFF-4D1D-A1D9-A3DE4197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0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All-Introduction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8AD33-3FFF-4D1D-A1D9-A3DE4197F3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0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Alex 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8AD33-3FFF-4D1D-A1D9-A3DE4197F3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1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Alex 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8AD33-3FFF-4D1D-A1D9-A3DE4197F3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36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8AD33-3FFF-4D1D-A1D9-A3DE4197F3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3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8AD33-3FFF-4D1D-A1D9-A3DE4197F3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8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Jason- briefly explain diagram/main use-cases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8AD33-3FFF-4D1D-A1D9-A3DE4197F3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82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8AD33-3FFF-4D1D-A1D9-A3DE4197F3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Alex 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8AD33-3FFF-4D1D-A1D9-A3DE4197F3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6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D24-C331-4369-B0DD-39E72FB6EEDF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9CD3FC7-C8AF-4161-9E7C-7E05360B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3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D24-C331-4369-B0DD-39E72FB6EEDF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9CD3FC7-C8AF-4161-9E7C-7E05360B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D24-C331-4369-B0DD-39E72FB6EEDF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9CD3FC7-C8AF-4161-9E7C-7E05360B95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30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D24-C331-4369-B0DD-39E72FB6EEDF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9CD3FC7-C8AF-4161-9E7C-7E05360B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9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D24-C331-4369-B0DD-39E72FB6EEDF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9CD3FC7-C8AF-4161-9E7C-7E05360B95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35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D24-C331-4369-B0DD-39E72FB6EEDF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9CD3FC7-C8AF-4161-9E7C-7E05360B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D24-C331-4369-B0DD-39E72FB6EEDF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FC7-C8AF-4161-9E7C-7E05360B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D24-C331-4369-B0DD-39E72FB6EEDF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FC7-C8AF-4161-9E7C-7E05360B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6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D24-C331-4369-B0DD-39E72FB6EEDF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FC7-C8AF-4161-9E7C-7E05360B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D24-C331-4369-B0DD-39E72FB6EEDF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9CD3FC7-C8AF-4161-9E7C-7E05360B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D24-C331-4369-B0DD-39E72FB6EEDF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9CD3FC7-C8AF-4161-9E7C-7E05360B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D24-C331-4369-B0DD-39E72FB6EEDF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9CD3FC7-C8AF-4161-9E7C-7E05360B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3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D24-C331-4369-B0DD-39E72FB6EEDF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FC7-C8AF-4161-9E7C-7E05360B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6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D24-C331-4369-B0DD-39E72FB6EEDF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FC7-C8AF-4161-9E7C-7E05360B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D24-C331-4369-B0DD-39E72FB6EEDF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FC7-C8AF-4161-9E7C-7E05360B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1D24-C331-4369-B0DD-39E72FB6EEDF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9CD3FC7-C8AF-4161-9E7C-7E05360B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E1D24-C331-4369-B0DD-39E72FB6EEDF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CD3FC7-C8AF-4161-9E7C-7E05360B9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9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065565"/>
            <a:ext cx="6686549" cy="1918607"/>
          </a:xfrm>
        </p:spPr>
        <p:txBody>
          <a:bodyPr>
            <a:normAutofit/>
          </a:bodyPr>
          <a:lstStyle/>
          <a:p>
            <a:r>
              <a:rPr lang="en-US" b="1" dirty="0" smtClean="0"/>
              <a:t>AdviseMe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/>
              <a:t>(Team J.A.A.R.D.)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984172"/>
            <a:ext cx="6686549" cy="2016578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Jason Anthraper</a:t>
            </a:r>
          </a:p>
          <a:p>
            <a:r>
              <a:rPr lang="en-US" dirty="0" smtClean="0"/>
              <a:t>Ross </a:t>
            </a:r>
            <a:r>
              <a:rPr lang="en-US" dirty="0" err="1" smtClean="0"/>
              <a:t>McGarity</a:t>
            </a:r>
            <a:endParaRPr lang="en-US" dirty="0" smtClean="0"/>
          </a:p>
          <a:p>
            <a:r>
              <a:rPr lang="en-US" dirty="0" smtClean="0"/>
              <a:t>David Sandler</a:t>
            </a:r>
          </a:p>
          <a:p>
            <a:r>
              <a:rPr lang="en-US" dirty="0" smtClean="0"/>
              <a:t>Alex </a:t>
            </a:r>
            <a:r>
              <a:rPr lang="en-US" dirty="0" err="1" smtClean="0"/>
              <a:t>Stolzberg</a:t>
            </a:r>
            <a:endParaRPr lang="en-US" dirty="0" smtClean="0"/>
          </a:p>
          <a:p>
            <a:r>
              <a:rPr lang="en-US" dirty="0" smtClean="0"/>
              <a:t>Alex </a:t>
            </a:r>
            <a:r>
              <a:rPr lang="en-US" dirty="0" err="1" smtClean="0"/>
              <a:t>Wishlinski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chr1s77.mybalsamiq.com/projects/jaard/AdviseMe%20Schedules.png?version=6&amp;etag=OeRHE84EfTy_F2scs9r5fglaOM_CvUEv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428"/>
            <a:ext cx="9172287" cy="59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6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572"/>
            <a:ext cx="9144000" cy="5484134"/>
          </a:xfrm>
        </p:spPr>
      </p:pic>
    </p:spTree>
    <p:extLst>
      <p:ext uri="{BB962C8B-B14F-4D97-AF65-F5344CB8AC3E}">
        <p14:creationId xmlns:p14="http://schemas.microsoft.com/office/powerpoint/2010/main" val="254243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0"/>
            <a:ext cx="8064594" cy="6858000"/>
          </a:xfrm>
        </p:spPr>
      </p:pic>
    </p:spTree>
    <p:extLst>
      <p:ext uri="{BB962C8B-B14F-4D97-AF65-F5344CB8AC3E}">
        <p14:creationId xmlns:p14="http://schemas.microsoft.com/office/powerpoint/2010/main" val="15859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2" y="0"/>
            <a:ext cx="7650478" cy="6858000"/>
          </a:xfrm>
        </p:spPr>
      </p:pic>
    </p:spTree>
    <p:extLst>
      <p:ext uri="{BB962C8B-B14F-4D97-AF65-F5344CB8AC3E}">
        <p14:creationId xmlns:p14="http://schemas.microsoft.com/office/powerpoint/2010/main" val="14961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71"/>
            <a:ext cx="9144000" cy="6536725"/>
          </a:xfrm>
        </p:spPr>
      </p:pic>
    </p:spTree>
    <p:extLst>
      <p:ext uri="{BB962C8B-B14F-4D97-AF65-F5344CB8AC3E}">
        <p14:creationId xmlns:p14="http://schemas.microsoft.com/office/powerpoint/2010/main" val="305451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1"/>
            <a:ext cx="9154573" cy="5301342"/>
          </a:xfrm>
        </p:spPr>
      </p:pic>
    </p:spTree>
    <p:extLst>
      <p:ext uri="{BB962C8B-B14F-4D97-AF65-F5344CB8AC3E}">
        <p14:creationId xmlns:p14="http://schemas.microsoft.com/office/powerpoint/2010/main" val="15096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0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Had trouble finding information for classes?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Questioned whether you should take two classes together?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Been confused by a course description on the Registrar’s website?</a:t>
            </a:r>
          </a:p>
        </p:txBody>
      </p:sp>
    </p:spTree>
    <p:extLst>
      <p:ext uri="{BB962C8B-B14F-4D97-AF65-F5344CB8AC3E}">
        <p14:creationId xmlns:p14="http://schemas.microsoft.com/office/powerpoint/2010/main" val="297024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Motivation/Intent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11829"/>
            <a:ext cx="6591985" cy="3799393"/>
          </a:xfrm>
        </p:spPr>
        <p:txBody>
          <a:bodyPr>
            <a:noAutofit/>
          </a:bodyPr>
          <a:lstStyle/>
          <a:p>
            <a:r>
              <a:rPr lang="en-US" dirty="0"/>
              <a:t>Registration is currently a very stressful process</a:t>
            </a:r>
          </a:p>
          <a:p>
            <a:pPr lvl="1"/>
            <a:r>
              <a:rPr lang="en-US" dirty="0"/>
              <a:t>Sometimes difficult to find the information you </a:t>
            </a:r>
            <a:r>
              <a:rPr lang="en-US" dirty="0" smtClean="0"/>
              <a:t>need</a:t>
            </a:r>
          </a:p>
          <a:p>
            <a:pPr marL="457200" lvl="1" indent="0">
              <a:buNone/>
            </a:pPr>
            <a:endParaRPr lang="en-US" sz="1100" dirty="0"/>
          </a:p>
          <a:p>
            <a:r>
              <a:rPr lang="en-US" dirty="0"/>
              <a:t>AdviseMe will make registration easier for students</a:t>
            </a:r>
          </a:p>
          <a:p>
            <a:pPr lvl="1"/>
            <a:r>
              <a:rPr lang="en-US" dirty="0"/>
              <a:t>One-stop source for relevant course </a:t>
            </a:r>
            <a:r>
              <a:rPr lang="en-US" dirty="0" smtClean="0"/>
              <a:t>information</a:t>
            </a:r>
          </a:p>
          <a:p>
            <a:pPr marL="457200" lvl="1" indent="0">
              <a:buNone/>
            </a:pPr>
            <a:endParaRPr lang="en-US" sz="1100" dirty="0"/>
          </a:p>
          <a:p>
            <a:r>
              <a:rPr lang="en-US" dirty="0"/>
              <a:t>Peer feedback on courses/proposed schedules</a:t>
            </a:r>
          </a:p>
          <a:p>
            <a:pPr lvl="1"/>
            <a:r>
              <a:rPr lang="en-US" dirty="0"/>
              <a:t>Insights on course difficulty/workload</a:t>
            </a:r>
          </a:p>
          <a:p>
            <a:pPr lvl="1"/>
            <a:r>
              <a:rPr lang="en-US" dirty="0"/>
              <a:t>Suggestions of “compatible” courses</a:t>
            </a:r>
          </a:p>
          <a:p>
            <a:pPr lvl="2"/>
            <a:r>
              <a:rPr lang="en-US" sz="1600" dirty="0"/>
              <a:t>How hard is it to take these two courses together?</a:t>
            </a:r>
          </a:p>
          <a:p>
            <a:pPr lvl="2"/>
            <a:r>
              <a:rPr lang="en-US" sz="1600" dirty="0"/>
              <a:t>Is it beneficial to take a certain class before another?</a:t>
            </a:r>
          </a:p>
        </p:txBody>
      </p:sp>
    </p:spTree>
    <p:extLst>
      <p:ext uri="{BB962C8B-B14F-4D97-AF65-F5344CB8AC3E}">
        <p14:creationId xmlns:p14="http://schemas.microsoft.com/office/powerpoint/2010/main" val="252507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/>
              <a:t>MyEdu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UT Course Schedule (UT Registrar Website)</a:t>
            </a:r>
          </a:p>
          <a:p>
            <a:endParaRPr lang="en-US" sz="1600" dirty="0"/>
          </a:p>
          <a:p>
            <a:r>
              <a:rPr lang="en-US" sz="1600" dirty="0" smtClean="0"/>
              <a:t>Facebook groups</a:t>
            </a:r>
          </a:p>
          <a:p>
            <a:endParaRPr lang="en-US" sz="1600" dirty="0"/>
          </a:p>
          <a:p>
            <a:r>
              <a:rPr lang="en-US" sz="1600" dirty="0" smtClean="0"/>
              <a:t>“Senior” Advice</a:t>
            </a:r>
          </a:p>
          <a:p>
            <a:endParaRPr lang="en-US" sz="1600" dirty="0"/>
          </a:p>
          <a:p>
            <a:r>
              <a:rPr lang="en-US" sz="1600" dirty="0" smtClean="0"/>
              <a:t>Recommendations from friends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38" y="4416622"/>
            <a:ext cx="2416628" cy="11796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38" y="1829615"/>
            <a:ext cx="2416628" cy="12556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38" y="3128248"/>
            <a:ext cx="2416628" cy="12454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768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AdviseMe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AdviseMe integrates functionality of current services.</a:t>
            </a:r>
          </a:p>
          <a:p>
            <a:r>
              <a:rPr lang="en-US" sz="2000" dirty="0" smtClean="0"/>
              <a:t>By UT students for UT students</a:t>
            </a:r>
          </a:p>
          <a:p>
            <a:r>
              <a:rPr lang="en-US" sz="2000" dirty="0" smtClean="0"/>
              <a:t>Easy to obtain the information you want all in one place</a:t>
            </a:r>
          </a:p>
          <a:p>
            <a:r>
              <a:rPr lang="en-US" sz="2000" dirty="0" smtClean="0"/>
              <a:t>Ability to share schedules and receive peer feedback</a:t>
            </a:r>
          </a:p>
          <a:p>
            <a:pPr lvl="1"/>
            <a:r>
              <a:rPr lang="en-US" sz="1800" dirty="0" smtClean="0"/>
              <a:t>Difficulty</a:t>
            </a:r>
          </a:p>
          <a:p>
            <a:pPr lvl="1"/>
            <a:r>
              <a:rPr lang="en-US" sz="1800" dirty="0" smtClean="0"/>
              <a:t>Course placement/recommended timing</a:t>
            </a:r>
          </a:p>
          <a:p>
            <a:pPr lvl="1"/>
            <a:r>
              <a:rPr lang="en-US" sz="1800" dirty="0" smtClean="0"/>
              <a:t>Professor recommendations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7536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4694" y="1840057"/>
            <a:ext cx="6121128" cy="41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1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Tools/API’s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Google </a:t>
            </a:r>
            <a:r>
              <a:rPr lang="en-US" sz="2000" dirty="0" err="1" smtClean="0"/>
              <a:t>AppEngine</a:t>
            </a:r>
            <a:r>
              <a:rPr lang="en-US" sz="2000" dirty="0" smtClean="0"/>
              <a:t> </a:t>
            </a:r>
            <a:r>
              <a:rPr lang="en-US" sz="2000" dirty="0" err="1" smtClean="0"/>
              <a:t>Datastore</a:t>
            </a:r>
            <a:endParaRPr lang="en-US" sz="2000" dirty="0" smtClean="0"/>
          </a:p>
          <a:p>
            <a:pPr lvl="1"/>
            <a:r>
              <a:rPr lang="en-US" sz="1800" dirty="0" smtClean="0"/>
              <a:t>Objectify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000" dirty="0" smtClean="0"/>
              <a:t>Facebook User </a:t>
            </a:r>
            <a:r>
              <a:rPr lang="en-US" sz="2000" dirty="0" smtClean="0"/>
              <a:t>Integration</a:t>
            </a:r>
          </a:p>
          <a:p>
            <a:pPr lvl="1"/>
            <a:r>
              <a:rPr lang="en-US" dirty="0" smtClean="0"/>
              <a:t>Message reputable users</a:t>
            </a:r>
          </a:p>
          <a:p>
            <a:pPr lvl="1"/>
            <a:r>
              <a:rPr lang="en-US" dirty="0" smtClean="0"/>
              <a:t>Connect with students with similar schedules</a:t>
            </a: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XMPP Chat </a:t>
            </a:r>
            <a:r>
              <a:rPr lang="en-US" sz="2000" dirty="0" smtClean="0"/>
              <a:t>Capabilities</a:t>
            </a:r>
          </a:p>
          <a:p>
            <a:pPr lvl="1"/>
            <a:r>
              <a:rPr lang="en-US" dirty="0" smtClean="0"/>
              <a:t>Live chat forum</a:t>
            </a:r>
          </a:p>
          <a:p>
            <a:pPr lvl="1"/>
            <a:r>
              <a:rPr lang="en-US" dirty="0" smtClean="0"/>
              <a:t>Quick responses on course questions</a:t>
            </a: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3015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Pitfalls/Feasibility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539343"/>
          </a:xfrm>
        </p:spPr>
        <p:txBody>
          <a:bodyPr>
            <a:normAutofit/>
          </a:bodyPr>
          <a:lstStyle/>
          <a:p>
            <a:r>
              <a:rPr lang="en-US" dirty="0" smtClean="0"/>
              <a:t>Setting a reasonable scope for the project</a:t>
            </a:r>
          </a:p>
          <a:p>
            <a:pPr lvl="1"/>
            <a:r>
              <a:rPr lang="en-US" dirty="0" smtClean="0"/>
              <a:t>All functionality must be achievable</a:t>
            </a:r>
          </a:p>
          <a:p>
            <a:pPr lvl="2"/>
            <a:r>
              <a:rPr lang="en-US" dirty="0" smtClean="0"/>
              <a:t>5 Undergraduate ECE Students</a:t>
            </a:r>
          </a:p>
          <a:p>
            <a:pPr lvl="2"/>
            <a:r>
              <a:rPr lang="en-US" dirty="0" smtClean="0"/>
              <a:t>1 semester time frame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Feature prioritization</a:t>
            </a:r>
          </a:p>
          <a:p>
            <a:pPr lvl="1"/>
            <a:r>
              <a:rPr lang="en-US" dirty="0" smtClean="0"/>
              <a:t>What are the essential features?</a:t>
            </a:r>
          </a:p>
          <a:p>
            <a:pPr lvl="1"/>
            <a:r>
              <a:rPr lang="en-US" dirty="0" smtClean="0"/>
              <a:t>Other supplementary features (i.e. nice to have)</a:t>
            </a:r>
          </a:p>
          <a:p>
            <a:pPr lvl="1"/>
            <a:r>
              <a:rPr lang="en-US" dirty="0" smtClean="0"/>
              <a:t>Dealing with potential new ideas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Learning to use external API’s</a:t>
            </a:r>
          </a:p>
          <a:p>
            <a:pPr lvl="1"/>
            <a:r>
              <a:rPr lang="en-US" dirty="0" smtClean="0"/>
              <a:t>Facebook user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66</TotalTime>
  <Words>285</Words>
  <Application>Microsoft Office PowerPoint</Application>
  <PresentationFormat>On-screen Show (4:3)</PresentationFormat>
  <Paragraphs>85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AdviseMe (Team J.A.A.R.D.)</vt:lpstr>
      <vt:lpstr>Have you ever….</vt:lpstr>
      <vt:lpstr>Motivation/Intent</vt:lpstr>
      <vt:lpstr>Current Approaches</vt:lpstr>
      <vt:lpstr>How is AdviseMe Different?</vt:lpstr>
      <vt:lpstr>Use Case Diagram</vt:lpstr>
      <vt:lpstr>Tools/API’s</vt:lpstr>
      <vt:lpstr>Potential Pitfalls/Feasibility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AdviseMe (Team J.A.A.R.D.)</dc:title>
  <dc:creator>Jason Anthraper</dc:creator>
  <cp:lastModifiedBy>Alex</cp:lastModifiedBy>
  <cp:revision>14</cp:revision>
  <dcterms:created xsi:type="dcterms:W3CDTF">2014-02-11T22:46:28Z</dcterms:created>
  <dcterms:modified xsi:type="dcterms:W3CDTF">2014-02-12T00:54:57Z</dcterms:modified>
</cp:coreProperties>
</file>