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1469-0834-4D68-01DF-444B2BEF8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9EFE9-5379-B4C7-AB71-333E2B3AE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53621-79B1-EB26-7A65-DE4A73C1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E75-328E-49E2-98AE-3E1E05A0602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4C050-E5E2-7660-B2A5-0D822F04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79FB-5838-2C62-DCFF-BD9862C2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07CD-E71D-4673-A8B2-0F34E38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5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A509-D430-85B1-4771-5DB5F90F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07776-FB20-1999-FDEA-F902950F3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9654E-10A2-B1FE-8CD3-BA5C7A22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E75-328E-49E2-98AE-3E1E05A0602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3A2FC-85AC-26EA-3F8F-3E4DD439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F270-4B1E-D4EC-7F7D-3C87CF2B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07CD-E71D-4673-A8B2-0F34E38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348CB-ECE6-7D04-44DC-18375DB30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CFE9E-AB2A-C593-B5CA-22150AB63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4D81-EF49-2587-84D7-A07D73FB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E75-328E-49E2-98AE-3E1E05A0602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6E571-ED1A-CCE8-6CCF-D7893572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DF975-9C80-4177-944E-5F99BF2E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07CD-E71D-4673-A8B2-0F34E38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DD76-D814-CC2D-8457-E8EB205D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1A8F-DAF4-DB55-71A4-DCB2A1F1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F0DD7-3B54-3949-BB3D-4CC48D93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E75-328E-49E2-98AE-3E1E05A0602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BD4F9-857A-CC49-5D9E-03416307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98E5-BBFF-6872-3156-59CA833D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07CD-E71D-4673-A8B2-0F34E38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CA61-0DBA-8765-6AB2-5D990820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9D4B1-985D-5319-424D-AE4D1931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19AB-75F7-22E7-C7B4-C93B0AD7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E75-328E-49E2-98AE-3E1E05A0602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E57D4-CC62-9A52-D5E7-3990D402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8018-A8F8-41B2-6764-C4364CF2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07CD-E71D-4673-A8B2-0F34E38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6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3BD0-0711-B275-452F-C961E4D8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BE160-E9BE-CF88-ECC5-FDD459E7C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C5E0-8825-6043-417B-8D7ABA3F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9B221-2B02-A59A-4019-F29AB6F7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E75-328E-49E2-98AE-3E1E05A0602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56E8-D904-731E-83D1-06EB04F4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E2E26-3210-DC2F-D0CC-15191C5E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07CD-E71D-4673-A8B2-0F34E38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6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67EF-67E8-B891-D138-3921675F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30D5C-D13B-6569-5BA9-6FA569F0F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8618-5FB6-9205-1D0B-F3940F414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9B462-E308-51AD-7B5E-907F29B98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E4424-ED08-CFC1-8257-09703FC84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A8C05-BEC5-0D28-8DBF-B42BB80B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E75-328E-49E2-98AE-3E1E05A0602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1F892-C87F-C516-4B17-D14FFC0D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9126B-EF79-411A-F1E7-5889EB49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07CD-E71D-4673-A8B2-0F34E38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0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33E4-FA85-E269-5840-C3FAEFBA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594F5-5739-DE64-4C75-68531116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E75-328E-49E2-98AE-3E1E05A0602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289D1-E7D0-2D47-D4ED-8F0FC8E7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152F6-6A79-2784-9B49-885D9BCD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07CD-E71D-4673-A8B2-0F34E38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1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B25B7-9CF8-A869-227E-A0B4B4C4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E75-328E-49E2-98AE-3E1E05A0602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B341C-BF96-4DDA-148A-BF9B9458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E4A9E-813D-88C6-77C6-DCB5FFF9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07CD-E71D-4673-A8B2-0F34E38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BABB-81D5-B907-FF0B-7342980E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B329-8671-C337-07F1-EBAE051C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A9262-0967-CC7C-7229-D8B4DE2B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CB66F-E787-2DDD-F838-B9108574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E75-328E-49E2-98AE-3E1E05A0602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DE0F6-8863-D80E-8CDC-D9E308C3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9803C-ABA8-C16E-781C-898FE99D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07CD-E71D-4673-A8B2-0F34E38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8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2AAD-24B1-0182-A946-0921D5BE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71DBE-3742-1D7D-344E-67C38FE96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9CD0C-7417-62E9-E009-005CAAF6D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E982D-19E0-5177-1C20-C29FEF6D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E75-328E-49E2-98AE-3E1E05A0602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B3879-E7FA-29E3-A932-F635CB0B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290C4-E771-5DF1-A0AC-F1BC73D0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07CD-E71D-4673-A8B2-0F34E38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E5AC6-8AC9-A1AB-2DF9-5D378FC5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1CF81-4D85-BAE1-E069-034C8FAAA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D113D-8B0A-9D6A-D587-1D67678D5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9FE75-328E-49E2-98AE-3E1E05A0602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6D3F-F8F4-E08E-7A29-8D0B69CAE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766C9-D777-435D-3698-40F83F60B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F07CD-E71D-4673-A8B2-0F34E38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3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079BBDA-BA27-7717-13CF-75FC5E1AC901}"/>
              </a:ext>
            </a:extLst>
          </p:cNvPr>
          <p:cNvSpPr/>
          <p:nvPr/>
        </p:nvSpPr>
        <p:spPr>
          <a:xfrm>
            <a:off x="4198374" y="973393"/>
            <a:ext cx="373626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35A4E-4698-8DC2-5849-AC0F76D3A4F8}"/>
              </a:ext>
            </a:extLst>
          </p:cNvPr>
          <p:cNvSpPr/>
          <p:nvPr/>
        </p:nvSpPr>
        <p:spPr>
          <a:xfrm rot="18955581">
            <a:off x="4198374" y="1661655"/>
            <a:ext cx="373626" cy="3539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0B43C6-24CB-B707-6523-4F309588E12B}"/>
              </a:ext>
            </a:extLst>
          </p:cNvPr>
          <p:cNvCxnSpPr>
            <a:stCxn id="4" idx="4"/>
          </p:cNvCxnSpPr>
          <p:nvPr/>
        </p:nvCxnSpPr>
        <p:spPr>
          <a:xfrm>
            <a:off x="4385187" y="1327355"/>
            <a:ext cx="0" cy="2541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1605E61-BC91-1D3B-1A81-70EBBB8AE140}"/>
              </a:ext>
            </a:extLst>
          </p:cNvPr>
          <p:cNvSpPr/>
          <p:nvPr/>
        </p:nvSpPr>
        <p:spPr>
          <a:xfrm rot="18955581">
            <a:off x="4198374" y="2430031"/>
            <a:ext cx="373626" cy="3539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A20F40-F5A0-884E-1B76-FB45D331137D}"/>
              </a:ext>
            </a:extLst>
          </p:cNvPr>
          <p:cNvCxnSpPr>
            <a:cxnSpLocks/>
          </p:cNvCxnSpPr>
          <p:nvPr/>
        </p:nvCxnSpPr>
        <p:spPr>
          <a:xfrm>
            <a:off x="4385187" y="2095732"/>
            <a:ext cx="0" cy="2541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6B6FC1E-76AD-F6BA-2573-F63D2E3ED9F1}"/>
              </a:ext>
            </a:extLst>
          </p:cNvPr>
          <p:cNvSpPr/>
          <p:nvPr/>
        </p:nvSpPr>
        <p:spPr>
          <a:xfrm>
            <a:off x="1873048" y="3259023"/>
            <a:ext cx="1415840" cy="618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Attainment Demonstrated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906F4-7B06-EE28-E789-C34A5B7F53F2}"/>
              </a:ext>
            </a:extLst>
          </p:cNvPr>
          <p:cNvSpPr/>
          <p:nvPr/>
        </p:nvSpPr>
        <p:spPr>
          <a:xfrm>
            <a:off x="5481486" y="3258662"/>
            <a:ext cx="1415840" cy="618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Attainment not Demonstrated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F710F0-FFDC-F811-A806-4F89B3959383}"/>
              </a:ext>
            </a:extLst>
          </p:cNvPr>
          <p:cNvSpPr/>
          <p:nvPr/>
        </p:nvSpPr>
        <p:spPr>
          <a:xfrm>
            <a:off x="3677267" y="3258662"/>
            <a:ext cx="1415840" cy="618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Attainment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Undermined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64234BD-AA37-48F9-42FB-28E2F1AD9B22}"/>
              </a:ext>
            </a:extLst>
          </p:cNvPr>
          <p:cNvCxnSpPr>
            <a:endCxn id="13" idx="0"/>
          </p:cNvCxnSpPr>
          <p:nvPr/>
        </p:nvCxnSpPr>
        <p:spPr>
          <a:xfrm rot="10800000" flipV="1">
            <a:off x="2580969" y="1838635"/>
            <a:ext cx="1546899" cy="142038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E35A749-3529-E7BC-6759-C7A8D70FC98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642509" y="2607010"/>
            <a:ext cx="1546897" cy="6516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2458F1-74E8-A3EF-11F7-F1A9FC7FCAB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385187" y="2864108"/>
            <a:ext cx="0" cy="3945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ADF56-74A7-F5E0-8CA1-88DE966E66B9}"/>
              </a:ext>
            </a:extLst>
          </p:cNvPr>
          <p:cNvSpPr txBox="1"/>
          <p:nvPr/>
        </p:nvSpPr>
        <p:spPr>
          <a:xfrm>
            <a:off x="2730407" y="1530858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 / T  </a:t>
            </a:r>
            <a:r>
              <a:rPr lang="en-US" sz="1400" b="1" u="sng" dirty="0"/>
              <a:t>&gt;</a:t>
            </a:r>
            <a:r>
              <a:rPr lang="en-US" sz="1400" b="1" dirty="0"/>
              <a:t>  70%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E2985-6223-915A-65C4-5BDB136AF741}"/>
              </a:ext>
            </a:extLst>
          </p:cNvPr>
          <p:cNvSpPr txBox="1"/>
          <p:nvPr/>
        </p:nvSpPr>
        <p:spPr>
          <a:xfrm>
            <a:off x="5086219" y="2299233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 T - A ) / T  </a:t>
            </a:r>
            <a:r>
              <a:rPr lang="en-US" sz="1400" b="1" u="sng" dirty="0"/>
              <a:t>&gt;</a:t>
            </a:r>
            <a:r>
              <a:rPr lang="en-US" sz="1400" b="1" dirty="0"/>
              <a:t>  30%</a:t>
            </a:r>
          </a:p>
        </p:txBody>
      </p:sp>
    </p:spTree>
    <p:extLst>
      <p:ext uri="{BB962C8B-B14F-4D97-AF65-F5344CB8AC3E}">
        <p14:creationId xmlns:p14="http://schemas.microsoft.com/office/powerpoint/2010/main" val="132848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brotherdug0@yahoo.com</dc:creator>
  <cp:lastModifiedBy>brotherdug0@yahoo.com</cp:lastModifiedBy>
  <cp:revision>2</cp:revision>
  <dcterms:created xsi:type="dcterms:W3CDTF">2023-12-22T10:09:57Z</dcterms:created>
  <dcterms:modified xsi:type="dcterms:W3CDTF">2023-12-22T12:16:25Z</dcterms:modified>
</cp:coreProperties>
</file>