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Kumar" initials="DK" lastIdx="1" clrIdx="0">
    <p:extLst>
      <p:ext uri="{19B8F6BF-5375-455C-9EA6-DF929625EA0E}">
        <p15:presenceInfo xmlns:p15="http://schemas.microsoft.com/office/powerpoint/2012/main" userId="136cdc3d90d18a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F381AE-A188-4BC0-89BF-80A27815BDD4}" v="14" dt="2020-11-04T17:15:10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17C2-2E96-49A7-AEA3-645225E36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39BC-34CB-4F41-8497-D6E3C025B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F57A1-B5AF-43F7-B54F-C72CC26D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6277-58AE-4C35-90AC-07E30F33827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44963-02B8-48D2-A79F-A085B8E2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A5669-CA88-4D7E-941F-4D863333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4F97-3FD7-4C23-B62E-048DECC9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1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7DE5-38BF-4239-BAD8-465E3D2A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D3B37-B4B6-4B4C-9F6F-BBDEBF2AA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055CB-3396-4A9C-A377-528A8A66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6277-58AE-4C35-90AC-07E30F33827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AF1A9-F5EF-4C89-8440-FE0FACB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E60F2-2878-48D4-AABB-A1CFDF7E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4F97-3FD7-4C23-B62E-048DECC9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3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F298B-0F98-4B53-867F-88786584C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8F7A3-5A7E-4B0A-9840-BE9D14D5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60F3D-C065-4C97-946C-622C246A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6277-58AE-4C35-90AC-07E30F33827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648A8-F250-4570-B2E8-71A7536E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C2F06-7954-4D95-B97F-00B5AF60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4F97-3FD7-4C23-B62E-048DECC9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5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6608-B981-4EEC-B657-0C760DF7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29C98-F26B-4883-AACE-435E6282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B672D-2861-41AB-AFF0-F5106216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6277-58AE-4C35-90AC-07E30F33827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7E8DA-6A0E-446F-B005-AEC0F718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B031-019E-4C53-93BF-9B20D355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4F97-3FD7-4C23-B62E-048DECC9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2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D3C7-2CE9-4F36-89C1-6D726E99D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F1518-2DF9-4E13-8297-8C7A9FB30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7B86C-F877-48D0-BEED-6A204161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6277-58AE-4C35-90AC-07E30F33827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8466D-80B8-44F2-BAC2-41D2BE18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C86F-5F4B-422A-8186-4B278AD1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4F97-3FD7-4C23-B62E-048DECC9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7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831B-7EEF-4F17-B3F0-8BAC8BB4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33E3-D683-4741-8991-6B8CAD4D6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68174-A987-478F-8654-7E0613A32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20E86-212E-444C-9EA0-72075BEE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6277-58AE-4C35-90AC-07E30F33827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A760A-02A6-4391-8980-82947215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F93D5-C357-4AD7-AD18-04CF6C6E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4F97-3FD7-4C23-B62E-048DECC9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9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DDFE-6947-4172-8222-1E8BDA753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424A0-FFEA-4227-9465-791C29842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A895B-D28D-4E0F-A924-C21DD0AD2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BF8B1-51D7-43B1-B1ED-014F4D535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34F27-0F46-4E6F-A9B2-ED1BFD26B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8B347-7266-4669-9572-A8417CAB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6277-58AE-4C35-90AC-07E30F33827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A3FA71-8866-486D-AC3B-FAD73CE1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773EE-37B4-41E1-B9CB-D3C644AB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4F97-3FD7-4C23-B62E-048DECC9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9247-DA7D-4A4E-A8B2-A593640F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1A8DD-A1AA-461D-AA63-6B8BA813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6277-58AE-4C35-90AC-07E30F33827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FF2EA-686E-4117-8532-D715F366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C8B62-0EA9-4F19-9681-6692CC2C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4F97-3FD7-4C23-B62E-048DECC9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1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1E346-ECD5-4AC0-81FC-7A94C472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6277-58AE-4C35-90AC-07E30F33827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C253F-FA00-49E2-84EE-674F46EA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468A8-5E96-4B45-A203-529AD81C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4F97-3FD7-4C23-B62E-048DECC9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9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93EB-39D0-476B-9404-FCAE75AE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3F249-1777-4C5C-80A8-5F9C71156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4C500-75E5-4AA2-9A01-416A7D476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CD807-0FF0-414A-A423-326F0154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6277-58AE-4C35-90AC-07E30F33827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45465-BA4B-4A9C-A5C3-0C42E703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52987-25F7-49B1-957E-86FC1547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4F97-3FD7-4C23-B62E-048DECC9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8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7629-DF4F-453B-926D-070490F9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B1634-FA67-4738-9A23-D840A0F82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B2102-9A51-4D50-8438-DF023932B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46290-CDD9-4556-8580-35FBC3BE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6277-58AE-4C35-90AC-07E30F33827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EC0BC-1635-48A4-8FE6-B72FF323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DCC81-3293-4C91-910E-B1F3391C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4F97-3FD7-4C23-B62E-048DECC9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8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8AD8A-23A5-4EE6-AFEF-DE903D44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045E8-C30D-42BC-825B-CE1757229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B2492-918D-4231-8D33-F2E0FAF3C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E6277-58AE-4C35-90AC-07E30F33827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DCAB-D0E9-40A9-A56A-12F0D1AE3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6B02E-A24D-489E-85A1-E21B3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94F97-3FD7-4C23-B62E-048DECC9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0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8DB3A5-BC2F-40D0-BFCD-48A1CE830DBB}"/>
              </a:ext>
            </a:extLst>
          </p:cNvPr>
          <p:cNvSpPr/>
          <p:nvPr/>
        </p:nvSpPr>
        <p:spPr>
          <a:xfrm>
            <a:off x="4616786" y="1630740"/>
            <a:ext cx="1360968" cy="5853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C24A97-33AB-457E-881C-DF747BA9C255}"/>
              </a:ext>
            </a:extLst>
          </p:cNvPr>
          <p:cNvSpPr/>
          <p:nvPr/>
        </p:nvSpPr>
        <p:spPr>
          <a:xfrm>
            <a:off x="10146470" y="4329306"/>
            <a:ext cx="1360968" cy="6046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992F08-0A54-4A63-AC5A-8FA6EA908A13}"/>
              </a:ext>
            </a:extLst>
          </p:cNvPr>
          <p:cNvSpPr/>
          <p:nvPr/>
        </p:nvSpPr>
        <p:spPr>
          <a:xfrm>
            <a:off x="857056" y="1616264"/>
            <a:ext cx="885973" cy="5038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2F9C02-EEBA-4A3C-BD40-189CAACDFD11}"/>
              </a:ext>
            </a:extLst>
          </p:cNvPr>
          <p:cNvSpPr/>
          <p:nvPr/>
        </p:nvSpPr>
        <p:spPr>
          <a:xfrm>
            <a:off x="9559948" y="1595542"/>
            <a:ext cx="1224686" cy="6344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B46546-C3F5-4221-8F83-C61FACDED3DF}"/>
              </a:ext>
            </a:extLst>
          </p:cNvPr>
          <p:cNvSpPr/>
          <p:nvPr/>
        </p:nvSpPr>
        <p:spPr>
          <a:xfrm>
            <a:off x="4374452" y="501011"/>
            <a:ext cx="1061315" cy="355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empl_id</a:t>
            </a:r>
            <a:endParaRPr lang="en-US" sz="1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839840-83FF-40A4-976D-07F6C2D1F550}"/>
              </a:ext>
            </a:extLst>
          </p:cNvPr>
          <p:cNvSpPr/>
          <p:nvPr/>
        </p:nvSpPr>
        <p:spPr>
          <a:xfrm>
            <a:off x="3035393" y="1089494"/>
            <a:ext cx="1191825" cy="409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firstname</a:t>
            </a:r>
            <a:endParaRPr lang="en-US" sz="12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D53B06A-7D0A-4F01-9030-785253A0AA91}"/>
              </a:ext>
            </a:extLst>
          </p:cNvPr>
          <p:cNvSpPr/>
          <p:nvPr/>
        </p:nvSpPr>
        <p:spPr>
          <a:xfrm>
            <a:off x="3417234" y="725374"/>
            <a:ext cx="1080614" cy="338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lastname</a:t>
            </a:r>
            <a:endParaRPr lang="en-US" sz="1200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2BB1A2-ED49-47BE-B890-09A088DFB330}"/>
              </a:ext>
            </a:extLst>
          </p:cNvPr>
          <p:cNvSpPr/>
          <p:nvPr/>
        </p:nvSpPr>
        <p:spPr>
          <a:xfrm>
            <a:off x="5518324" y="506376"/>
            <a:ext cx="988038" cy="372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address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5176E1-C4BB-4A77-A36A-291B7F548876}"/>
              </a:ext>
            </a:extLst>
          </p:cNvPr>
          <p:cNvSpPr/>
          <p:nvPr/>
        </p:nvSpPr>
        <p:spPr>
          <a:xfrm>
            <a:off x="6186976" y="803863"/>
            <a:ext cx="956968" cy="356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email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9799FA6-74AB-4EE5-9414-CD42A7FC0ED7}"/>
              </a:ext>
            </a:extLst>
          </p:cNvPr>
          <p:cNvSpPr/>
          <p:nvPr/>
        </p:nvSpPr>
        <p:spPr>
          <a:xfrm>
            <a:off x="6240445" y="1239746"/>
            <a:ext cx="881816" cy="356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phno</a:t>
            </a:r>
            <a:endParaRPr lang="en-US" sz="1200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7F104B-0E9D-4F19-8069-B67D00D7890D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5987604" y="1543632"/>
            <a:ext cx="381980" cy="2417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09B667-4E1E-4614-97F5-7D3D2F4B6C14}"/>
              </a:ext>
            </a:extLst>
          </p:cNvPr>
          <p:cNvCxnSpPr>
            <a:cxnSpLocks/>
            <a:stCxn id="16" idx="4"/>
            <a:endCxn id="4" idx="0"/>
          </p:cNvCxnSpPr>
          <p:nvPr/>
        </p:nvCxnSpPr>
        <p:spPr>
          <a:xfrm>
            <a:off x="4905110" y="856377"/>
            <a:ext cx="392160" cy="7743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33025F-938B-44C8-876B-65919EF39C40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4339596" y="1014637"/>
            <a:ext cx="528019" cy="6518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F0ADEF-3EE3-45D2-877A-3478FE5B3ED6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5404508" y="879201"/>
            <a:ext cx="607835" cy="7685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ABF703E-7586-4078-AB10-0D3BEF50F5EC}"/>
              </a:ext>
            </a:extLst>
          </p:cNvPr>
          <p:cNvCxnSpPr>
            <a:cxnSpLocks/>
          </p:cNvCxnSpPr>
          <p:nvPr/>
        </p:nvCxnSpPr>
        <p:spPr>
          <a:xfrm flipV="1">
            <a:off x="5733921" y="1106501"/>
            <a:ext cx="627528" cy="5242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6570302-B2C9-45B9-885D-311302A93A33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4052679" y="1438932"/>
            <a:ext cx="581801" cy="2527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EF9BD4D-0266-4935-90F2-B47B1683258A}"/>
              </a:ext>
            </a:extLst>
          </p:cNvPr>
          <p:cNvSpPr/>
          <p:nvPr/>
        </p:nvSpPr>
        <p:spPr>
          <a:xfrm>
            <a:off x="53016" y="2492087"/>
            <a:ext cx="1125150" cy="328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password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D39249D-7DD8-4B28-8541-0A59126FA9A8}"/>
              </a:ext>
            </a:extLst>
          </p:cNvPr>
          <p:cNvSpPr/>
          <p:nvPr/>
        </p:nvSpPr>
        <p:spPr>
          <a:xfrm>
            <a:off x="61737" y="1012357"/>
            <a:ext cx="913067" cy="310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id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9DE430C-AC0F-45BB-AB45-0F96CF1DCE0F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615591" y="2145859"/>
            <a:ext cx="441444" cy="3462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6694174-B152-4676-92F9-15DA84735F72}"/>
              </a:ext>
            </a:extLst>
          </p:cNvPr>
          <p:cNvCxnSpPr>
            <a:cxnSpLocks/>
          </p:cNvCxnSpPr>
          <p:nvPr/>
        </p:nvCxnSpPr>
        <p:spPr>
          <a:xfrm>
            <a:off x="659478" y="1303869"/>
            <a:ext cx="489799" cy="328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DB3C45B2-87B3-4EC8-92D6-629E9BFFB501}"/>
              </a:ext>
            </a:extLst>
          </p:cNvPr>
          <p:cNvSpPr/>
          <p:nvPr/>
        </p:nvSpPr>
        <p:spPr>
          <a:xfrm>
            <a:off x="11011451" y="2187922"/>
            <a:ext cx="817353" cy="298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term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E81451C-77EE-4D79-9EDE-0084095C88E2}"/>
              </a:ext>
            </a:extLst>
          </p:cNvPr>
          <p:cNvSpPr/>
          <p:nvPr/>
        </p:nvSpPr>
        <p:spPr>
          <a:xfrm>
            <a:off x="11053029" y="1840239"/>
            <a:ext cx="1148792" cy="318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instructor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0A6029C-9DB3-4FB3-8FB2-BD6D67291FDC}"/>
              </a:ext>
            </a:extLst>
          </p:cNvPr>
          <p:cNvSpPr/>
          <p:nvPr/>
        </p:nvSpPr>
        <p:spPr>
          <a:xfrm>
            <a:off x="10862554" y="1193134"/>
            <a:ext cx="1360744" cy="386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department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EAB7D63-9925-43A6-AA58-4B4C3057E3D3}"/>
              </a:ext>
            </a:extLst>
          </p:cNvPr>
          <p:cNvSpPr/>
          <p:nvPr/>
        </p:nvSpPr>
        <p:spPr>
          <a:xfrm>
            <a:off x="10504236" y="668769"/>
            <a:ext cx="1493617" cy="346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course_name</a:t>
            </a:r>
            <a:endParaRPr lang="en-US" sz="1200" b="1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0A343EA-17AE-4459-9362-C1B86636DF43}"/>
              </a:ext>
            </a:extLst>
          </p:cNvPr>
          <p:cNvSpPr/>
          <p:nvPr/>
        </p:nvSpPr>
        <p:spPr>
          <a:xfrm>
            <a:off x="9439065" y="872944"/>
            <a:ext cx="1175862" cy="397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course_id</a:t>
            </a:r>
            <a:endParaRPr lang="en-US" sz="1200" b="1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33167CF-572F-4679-A8A3-9F8E1A8E6BDA}"/>
              </a:ext>
            </a:extLst>
          </p:cNvPr>
          <p:cNvSpPr/>
          <p:nvPr/>
        </p:nvSpPr>
        <p:spPr>
          <a:xfrm>
            <a:off x="11293837" y="5286542"/>
            <a:ext cx="848533" cy="334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dept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42155CD-907D-4BC2-9AB4-5782334418AD}"/>
              </a:ext>
            </a:extLst>
          </p:cNvPr>
          <p:cNvSpPr/>
          <p:nvPr/>
        </p:nvSpPr>
        <p:spPr>
          <a:xfrm>
            <a:off x="8996859" y="5025857"/>
            <a:ext cx="791406" cy="334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isbn</a:t>
            </a:r>
            <a:endParaRPr lang="en-US" sz="1200" b="1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A0DA423-B18F-41AD-ACB0-6BC82B5E680F}"/>
              </a:ext>
            </a:extLst>
          </p:cNvPr>
          <p:cNvSpPr/>
          <p:nvPr/>
        </p:nvSpPr>
        <p:spPr>
          <a:xfrm>
            <a:off x="10476627" y="5632346"/>
            <a:ext cx="1270592" cy="341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bookname</a:t>
            </a:r>
            <a:endParaRPr lang="en-US" sz="1200" b="1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7AE4BB5-D803-4C9C-B962-783738BF1C60}"/>
              </a:ext>
            </a:extLst>
          </p:cNvPr>
          <p:cNvSpPr/>
          <p:nvPr/>
        </p:nvSpPr>
        <p:spPr>
          <a:xfrm>
            <a:off x="9517873" y="5456217"/>
            <a:ext cx="1003164" cy="414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author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CA837A3-B97A-4B8E-B574-937FE9E621D4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1743029" y="1868211"/>
            <a:ext cx="2873757" cy="5520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D7D2540-7F56-4602-A99B-3D69877EE589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5977754" y="1912776"/>
            <a:ext cx="3582194" cy="1063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B8ACCC9-B093-4070-BC3C-D4C7FB4C971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164458" y="2244997"/>
            <a:ext cx="662496" cy="20843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DB82BE4-1C7C-4763-AE52-820CEF3429B9}"/>
              </a:ext>
            </a:extLst>
          </p:cNvPr>
          <p:cNvSpPr txBox="1"/>
          <p:nvPr/>
        </p:nvSpPr>
        <p:spPr>
          <a:xfrm>
            <a:off x="5948149" y="1892141"/>
            <a:ext cx="44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BB406CF-A8F6-4950-B64F-FEA69F87AA63}"/>
              </a:ext>
            </a:extLst>
          </p:cNvPr>
          <p:cNvSpPr txBox="1"/>
          <p:nvPr/>
        </p:nvSpPr>
        <p:spPr>
          <a:xfrm>
            <a:off x="9296822" y="1875644"/>
            <a:ext cx="44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8950B4F-0182-46E3-8684-7A352948BCC3}"/>
              </a:ext>
            </a:extLst>
          </p:cNvPr>
          <p:cNvCxnSpPr>
            <a:cxnSpLocks/>
            <a:stCxn id="75" idx="4"/>
            <a:endCxn id="12" idx="0"/>
          </p:cNvCxnSpPr>
          <p:nvPr/>
        </p:nvCxnSpPr>
        <p:spPr>
          <a:xfrm>
            <a:off x="10026996" y="1270086"/>
            <a:ext cx="145295" cy="3254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A80C028-DF45-4116-9D09-979EEC3F0507}"/>
              </a:ext>
            </a:extLst>
          </p:cNvPr>
          <p:cNvCxnSpPr>
            <a:cxnSpLocks/>
            <a:stCxn id="73" idx="4"/>
          </p:cNvCxnSpPr>
          <p:nvPr/>
        </p:nvCxnSpPr>
        <p:spPr>
          <a:xfrm flipH="1">
            <a:off x="10402863" y="1015621"/>
            <a:ext cx="848182" cy="6090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CEAAC3C-CFFB-4D3D-BEFF-2D34D49A77BE}"/>
              </a:ext>
            </a:extLst>
          </p:cNvPr>
          <p:cNvCxnSpPr>
            <a:cxnSpLocks/>
          </p:cNvCxnSpPr>
          <p:nvPr/>
        </p:nvCxnSpPr>
        <p:spPr>
          <a:xfrm flipH="1">
            <a:off x="10812014" y="1560252"/>
            <a:ext cx="523554" cy="643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8B6582E-3666-40DB-9588-FD3F9A3A27D6}"/>
              </a:ext>
            </a:extLst>
          </p:cNvPr>
          <p:cNvCxnSpPr>
            <a:cxnSpLocks/>
          </p:cNvCxnSpPr>
          <p:nvPr/>
        </p:nvCxnSpPr>
        <p:spPr>
          <a:xfrm flipH="1">
            <a:off x="10195399" y="4996817"/>
            <a:ext cx="209883" cy="459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8DF37AF-2789-4F1C-86F9-2B2CE2E15D81}"/>
              </a:ext>
            </a:extLst>
          </p:cNvPr>
          <p:cNvCxnSpPr>
            <a:cxnSpLocks/>
          </p:cNvCxnSpPr>
          <p:nvPr/>
        </p:nvCxnSpPr>
        <p:spPr>
          <a:xfrm>
            <a:off x="10816626" y="2049733"/>
            <a:ext cx="274730" cy="2224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598C57D-E887-4E9F-9F75-4DDFC7B22DD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826954" y="4933962"/>
            <a:ext cx="252113" cy="7118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1BDF552-A000-48EF-B7C2-D4A6E7A7C256}"/>
              </a:ext>
            </a:extLst>
          </p:cNvPr>
          <p:cNvCxnSpPr>
            <a:cxnSpLocks/>
          </p:cNvCxnSpPr>
          <p:nvPr/>
        </p:nvCxnSpPr>
        <p:spPr>
          <a:xfrm>
            <a:off x="11219182" y="4996817"/>
            <a:ext cx="498922" cy="2922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3CD8ED8-D028-4699-94D3-0FEF298B08CA}"/>
              </a:ext>
            </a:extLst>
          </p:cNvPr>
          <p:cNvCxnSpPr>
            <a:cxnSpLocks/>
          </p:cNvCxnSpPr>
          <p:nvPr/>
        </p:nvCxnSpPr>
        <p:spPr>
          <a:xfrm flipH="1">
            <a:off x="9559948" y="4673307"/>
            <a:ext cx="608251" cy="3771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06385AE-38DF-43B0-8EE9-9D3EBCA75524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10752424" y="1821068"/>
            <a:ext cx="468842" cy="658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Diamond 197">
            <a:extLst>
              <a:ext uri="{FF2B5EF4-FFF2-40B4-BE49-F238E27FC236}">
                <a16:creationId xmlns:a16="http://schemas.microsoft.com/office/drawing/2014/main" id="{3D5D31DE-716E-4874-B49B-26BD8DB0CDA8}"/>
              </a:ext>
            </a:extLst>
          </p:cNvPr>
          <p:cNvSpPr/>
          <p:nvPr/>
        </p:nvSpPr>
        <p:spPr>
          <a:xfrm>
            <a:off x="2396434" y="1442251"/>
            <a:ext cx="979208" cy="9144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206" name="Diamond 205">
            <a:extLst>
              <a:ext uri="{FF2B5EF4-FFF2-40B4-BE49-F238E27FC236}">
                <a16:creationId xmlns:a16="http://schemas.microsoft.com/office/drawing/2014/main" id="{C5E28176-8823-4E73-A25C-D99632868F39}"/>
              </a:ext>
            </a:extLst>
          </p:cNvPr>
          <p:cNvSpPr/>
          <p:nvPr/>
        </p:nvSpPr>
        <p:spPr>
          <a:xfrm>
            <a:off x="7134516" y="1533644"/>
            <a:ext cx="1537702" cy="744431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EnrollsIn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7" name="Diamond 286">
            <a:extLst>
              <a:ext uri="{FF2B5EF4-FFF2-40B4-BE49-F238E27FC236}">
                <a16:creationId xmlns:a16="http://schemas.microsoft.com/office/drawing/2014/main" id="{34F466CA-0859-4945-9253-208B1FDE4740}"/>
              </a:ext>
            </a:extLst>
          </p:cNvPr>
          <p:cNvSpPr/>
          <p:nvPr/>
        </p:nvSpPr>
        <p:spPr>
          <a:xfrm rot="20613039">
            <a:off x="9702248" y="2806534"/>
            <a:ext cx="1594398" cy="9144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334204F0-8D3E-4ABE-BEB0-9412CCF44ACB}"/>
              </a:ext>
            </a:extLst>
          </p:cNvPr>
          <p:cNvSpPr txBox="1"/>
          <p:nvPr/>
        </p:nvSpPr>
        <p:spPr>
          <a:xfrm>
            <a:off x="5998511" y="3405108"/>
            <a:ext cx="366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E0FDE5A7-3A9F-4877-8D7F-4F3A12315A73}"/>
              </a:ext>
            </a:extLst>
          </p:cNvPr>
          <p:cNvSpPr txBox="1"/>
          <p:nvPr/>
        </p:nvSpPr>
        <p:spPr>
          <a:xfrm>
            <a:off x="1711313" y="1884346"/>
            <a:ext cx="429480" cy="274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0D0C8457-9EAB-4C60-82AC-2305019F286C}"/>
              </a:ext>
            </a:extLst>
          </p:cNvPr>
          <p:cNvSpPr txBox="1"/>
          <p:nvPr/>
        </p:nvSpPr>
        <p:spPr>
          <a:xfrm>
            <a:off x="4354525" y="1905860"/>
            <a:ext cx="366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16386A-C351-49C3-A50D-3D3E6AAE208E}"/>
              </a:ext>
            </a:extLst>
          </p:cNvPr>
          <p:cNvSpPr/>
          <p:nvPr/>
        </p:nvSpPr>
        <p:spPr>
          <a:xfrm>
            <a:off x="4651375" y="3543768"/>
            <a:ext cx="1360968" cy="5853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0077CEB-F3A9-449A-88C0-0F594230090D}"/>
              </a:ext>
            </a:extLst>
          </p:cNvPr>
          <p:cNvCxnSpPr>
            <a:cxnSpLocks/>
          </p:cNvCxnSpPr>
          <p:nvPr/>
        </p:nvCxnSpPr>
        <p:spPr>
          <a:xfrm>
            <a:off x="657940" y="1864347"/>
            <a:ext cx="187807" cy="9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9CC947D-7418-4D13-996B-DE6FDD277F1B}"/>
              </a:ext>
            </a:extLst>
          </p:cNvPr>
          <p:cNvSpPr/>
          <p:nvPr/>
        </p:nvSpPr>
        <p:spPr>
          <a:xfrm>
            <a:off x="0" y="1708022"/>
            <a:ext cx="717658" cy="328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role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3455781-1AA5-401A-9266-D01C4E0586E2}"/>
              </a:ext>
            </a:extLst>
          </p:cNvPr>
          <p:cNvSpPr/>
          <p:nvPr/>
        </p:nvSpPr>
        <p:spPr>
          <a:xfrm>
            <a:off x="3157539" y="3501231"/>
            <a:ext cx="1061315" cy="355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empl_id</a:t>
            </a:r>
            <a:endParaRPr lang="en-US" sz="1200" b="1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596CF7F-F87C-44A2-9366-D3696CED279A}"/>
              </a:ext>
            </a:extLst>
          </p:cNvPr>
          <p:cNvSpPr/>
          <p:nvPr/>
        </p:nvSpPr>
        <p:spPr>
          <a:xfrm>
            <a:off x="3139161" y="4009223"/>
            <a:ext cx="1191825" cy="409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firstname</a:t>
            </a:r>
            <a:endParaRPr lang="en-US" sz="1200" b="1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E91CD65-7AF2-4863-9D3C-9992126D4F65}"/>
              </a:ext>
            </a:extLst>
          </p:cNvPr>
          <p:cNvSpPr/>
          <p:nvPr/>
        </p:nvSpPr>
        <p:spPr>
          <a:xfrm>
            <a:off x="3934634" y="4433554"/>
            <a:ext cx="1080614" cy="338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lastname</a:t>
            </a:r>
            <a:endParaRPr lang="en-US" sz="1200" b="1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582FCE9-7669-4BC6-A479-BD6827CFE125}"/>
              </a:ext>
            </a:extLst>
          </p:cNvPr>
          <p:cNvSpPr/>
          <p:nvPr/>
        </p:nvSpPr>
        <p:spPr>
          <a:xfrm>
            <a:off x="4989009" y="4613125"/>
            <a:ext cx="956968" cy="356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email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9E52C86-FCB9-4D3E-9EA5-E5F1E5CC6C19}"/>
              </a:ext>
            </a:extLst>
          </p:cNvPr>
          <p:cNvCxnSpPr>
            <a:cxnSpLocks/>
          </p:cNvCxnSpPr>
          <p:nvPr/>
        </p:nvCxnSpPr>
        <p:spPr>
          <a:xfrm>
            <a:off x="4252879" y="3669240"/>
            <a:ext cx="398496" cy="142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3DCC61B-A6F5-4062-BDFA-F7FCD30270A2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5177253" y="4099181"/>
            <a:ext cx="290240" cy="5139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7694CD3-5EDF-4AE6-A570-3597B41A3896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474941" y="4115920"/>
            <a:ext cx="546982" cy="3176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20C3D14-BCC7-4634-8721-7F4389145605}"/>
              </a:ext>
            </a:extLst>
          </p:cNvPr>
          <p:cNvCxnSpPr>
            <a:cxnSpLocks/>
            <a:stCxn id="95" idx="7"/>
          </p:cNvCxnSpPr>
          <p:nvPr/>
        </p:nvCxnSpPr>
        <p:spPr>
          <a:xfrm flipV="1">
            <a:off x="4156447" y="3871125"/>
            <a:ext cx="509394" cy="1980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A14C779-6998-4106-BFA7-0F95E35900B8}"/>
              </a:ext>
            </a:extLst>
          </p:cNvPr>
          <p:cNvCxnSpPr>
            <a:cxnSpLocks/>
          </p:cNvCxnSpPr>
          <p:nvPr/>
        </p:nvCxnSpPr>
        <p:spPr>
          <a:xfrm flipV="1">
            <a:off x="6035998" y="2259388"/>
            <a:ext cx="3523950" cy="143704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3846A6A1-F170-482B-A67C-E7ED04757BDA}"/>
              </a:ext>
            </a:extLst>
          </p:cNvPr>
          <p:cNvSpPr/>
          <p:nvPr/>
        </p:nvSpPr>
        <p:spPr>
          <a:xfrm rot="20272939">
            <a:off x="7009849" y="2637420"/>
            <a:ext cx="1376047" cy="744431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Manage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020190-48D4-471D-8074-ADD780971703}"/>
              </a:ext>
            </a:extLst>
          </p:cNvPr>
          <p:cNvSpPr txBox="1"/>
          <p:nvPr/>
        </p:nvSpPr>
        <p:spPr>
          <a:xfrm>
            <a:off x="10176713" y="2169780"/>
            <a:ext cx="44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915594-311E-46B2-AEDC-CEE8DB4BF11C}"/>
              </a:ext>
            </a:extLst>
          </p:cNvPr>
          <p:cNvSpPr txBox="1"/>
          <p:nvPr/>
        </p:nvSpPr>
        <p:spPr>
          <a:xfrm>
            <a:off x="10788125" y="4089032"/>
            <a:ext cx="44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42C455-BAD7-44F7-B9C7-CB6CF528D227}"/>
              </a:ext>
            </a:extLst>
          </p:cNvPr>
          <p:cNvSpPr txBox="1"/>
          <p:nvPr/>
        </p:nvSpPr>
        <p:spPr>
          <a:xfrm>
            <a:off x="4563131" y="3290500"/>
            <a:ext cx="366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D377346-5440-4837-8C27-87390F58356C}"/>
              </a:ext>
            </a:extLst>
          </p:cNvPr>
          <p:cNvCxnSpPr>
            <a:cxnSpLocks/>
          </p:cNvCxnSpPr>
          <p:nvPr/>
        </p:nvCxnSpPr>
        <p:spPr>
          <a:xfrm>
            <a:off x="3105115" y="2159121"/>
            <a:ext cx="1575486" cy="1440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38BF2B-CD29-4336-9E35-C44A17B7FD64}"/>
              </a:ext>
            </a:extLst>
          </p:cNvPr>
          <p:cNvSpPr txBox="1"/>
          <p:nvPr/>
        </p:nvSpPr>
        <p:spPr>
          <a:xfrm>
            <a:off x="-8273" y="4916142"/>
            <a:ext cx="73929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User(id, role, password)</a:t>
            </a:r>
            <a:br>
              <a:rPr lang="en-US" sz="1400" dirty="0"/>
            </a:br>
            <a:r>
              <a:rPr lang="en-US" sz="1400" dirty="0"/>
              <a:t>student(</a:t>
            </a:r>
            <a:r>
              <a:rPr lang="en-US" sz="1400" dirty="0" err="1"/>
              <a:t>empl_id</a:t>
            </a:r>
            <a:r>
              <a:rPr lang="en-US" sz="1400" dirty="0"/>
              <a:t>, </a:t>
            </a:r>
            <a:r>
              <a:rPr lang="en-US" sz="1400" dirty="0" err="1"/>
              <a:t>firstname</a:t>
            </a:r>
            <a:r>
              <a:rPr lang="en-US" sz="1400" dirty="0"/>
              <a:t>, </a:t>
            </a:r>
            <a:r>
              <a:rPr lang="en-US" sz="1400" dirty="0" err="1"/>
              <a:t>lastname</a:t>
            </a:r>
            <a:r>
              <a:rPr lang="en-US" sz="1400" dirty="0"/>
              <a:t>, email, address, </a:t>
            </a:r>
            <a:r>
              <a:rPr lang="en-US" sz="1400" dirty="0" err="1"/>
              <a:t>phno</a:t>
            </a:r>
            <a:r>
              <a:rPr lang="en-US" sz="1400" dirty="0"/>
              <a:t>)</a:t>
            </a:r>
          </a:p>
          <a:p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EnrollsIn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S_id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Student.empl_id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,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C_id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Courses.course_id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sz="1400" dirty="0"/>
              <a:t>Admin(</a:t>
            </a:r>
            <a:r>
              <a:rPr lang="en-US" sz="1400" dirty="0" err="1"/>
              <a:t>empl_id</a:t>
            </a:r>
            <a:r>
              <a:rPr lang="en-US" sz="1400" dirty="0"/>
              <a:t>, </a:t>
            </a:r>
            <a:r>
              <a:rPr lang="en-US" sz="1400" dirty="0" err="1"/>
              <a:t>firstname</a:t>
            </a:r>
            <a:r>
              <a:rPr lang="en-US" sz="1400" dirty="0"/>
              <a:t>, </a:t>
            </a:r>
            <a:r>
              <a:rPr lang="en-US" sz="1400" dirty="0" err="1"/>
              <a:t>lastname</a:t>
            </a:r>
            <a:r>
              <a:rPr lang="en-US" sz="1400"/>
              <a:t>, email)</a:t>
            </a:r>
            <a:endParaRPr lang="en-US" sz="1400" dirty="0"/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Manage(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S_id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Admin.empl_id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,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C_id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Courses.course_id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sz="1400" dirty="0"/>
              <a:t>Courses(</a:t>
            </a:r>
            <a:r>
              <a:rPr lang="en-US" sz="1400" dirty="0" err="1"/>
              <a:t>course_id</a:t>
            </a:r>
            <a:r>
              <a:rPr lang="en-US" sz="1400" dirty="0"/>
              <a:t>, </a:t>
            </a:r>
            <a:r>
              <a:rPr lang="en-US" sz="1400" dirty="0" err="1"/>
              <a:t>course_name</a:t>
            </a:r>
            <a:r>
              <a:rPr lang="en-US" sz="1400" dirty="0"/>
              <a:t>, department, instructor, term)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Reference(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C_id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Courses.course_id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, ISBN: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Library.isbn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sz="1400" dirty="0"/>
              <a:t>Library(</a:t>
            </a:r>
            <a:r>
              <a:rPr lang="en-US" sz="1400" dirty="0" err="1"/>
              <a:t>isbn</a:t>
            </a:r>
            <a:r>
              <a:rPr lang="en-US" sz="1400" dirty="0"/>
              <a:t>, author, </a:t>
            </a:r>
            <a:r>
              <a:rPr lang="en-US" sz="1400" dirty="0" err="1"/>
              <a:t>bookname</a:t>
            </a:r>
            <a:r>
              <a:rPr lang="en-US" sz="1400" dirty="0"/>
              <a:t>, dept)</a:t>
            </a:r>
          </a:p>
          <a:p>
            <a:r>
              <a:rPr lang="en-US" sz="1400" dirty="0">
                <a:solidFill>
                  <a:srgbClr val="92D050"/>
                </a:solidFill>
              </a:rPr>
              <a:t>%%no table for login, as it is one-one relationship.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030AB-BD6A-4EB2-A576-D5D915668DA1}"/>
              </a:ext>
            </a:extLst>
          </p:cNvPr>
          <p:cNvSpPr txBox="1"/>
          <p:nvPr/>
        </p:nvSpPr>
        <p:spPr>
          <a:xfrm>
            <a:off x="3417234" y="0"/>
            <a:ext cx="610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BeaversFirst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– University Management System</a:t>
            </a:r>
            <a:r>
              <a:rPr lang="en-US" b="1" dirty="0"/>
              <a:t> (ER Diagram)</a:t>
            </a:r>
          </a:p>
        </p:txBody>
      </p:sp>
    </p:spTree>
    <p:extLst>
      <p:ext uri="{BB962C8B-B14F-4D97-AF65-F5344CB8AC3E}">
        <p14:creationId xmlns:p14="http://schemas.microsoft.com/office/powerpoint/2010/main" val="28959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193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Kumar</dc:creator>
  <cp:lastModifiedBy>Deepak Kumar</cp:lastModifiedBy>
  <cp:revision>13</cp:revision>
  <cp:lastPrinted>2020-10-26T17:15:03Z</cp:lastPrinted>
  <dcterms:created xsi:type="dcterms:W3CDTF">2020-10-26T04:53:10Z</dcterms:created>
  <dcterms:modified xsi:type="dcterms:W3CDTF">2020-11-06T05:23:29Z</dcterms:modified>
</cp:coreProperties>
</file>