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83" r:id="rId3"/>
    <p:sldMasterId id="2147483706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Anton" panose="020B0604020202020204" pitchFamily="2" charset="0"/>
      <p:regular r:id="rId24"/>
    </p:embeddedFont>
    <p:embeddedFont>
      <p:font typeface="Catamaran" panose="020B0604020202020204" charset="0"/>
      <p:regular r:id="rId25"/>
      <p:bold r:id="rId26"/>
    </p:embeddedFont>
    <p:embeddedFont>
      <p:font typeface="Catamaran Light" panose="020B0604020202020204" charset="0"/>
      <p:regular r:id="rId27"/>
      <p:bold r:id="rId28"/>
    </p:embeddedFont>
    <p:embeddedFont>
      <p:font typeface="Didact Gothic" panose="00000500000000000000" pitchFamily="2" charset="0"/>
      <p:regular r:id="rId29"/>
    </p:embeddedFont>
    <p:embeddedFont>
      <p:font typeface="Josefin Sans" panose="020B0604020202020204" pitchFamily="2" charset="0"/>
      <p:regular r:id="rId30"/>
      <p:bold r:id="rId31"/>
      <p:italic r:id="rId32"/>
      <p:boldItalic r:id="rId33"/>
    </p:embeddedFont>
    <p:embeddedFont>
      <p:font typeface="Josefin Slab" panose="020B0604020202020204" pitchFamily="2" charset="0"/>
      <p:regular r:id="rId34"/>
      <p:bold r:id="rId35"/>
      <p:italic r:id="rId36"/>
      <p:boldItalic r:id="rId37"/>
    </p:embeddedFont>
    <p:embeddedFont>
      <p:font typeface="Lexend Deca" panose="020B0604020202020204" charset="0"/>
      <p:regular r:id="rId38"/>
      <p:bold r:id="rId39"/>
    </p:embeddedFont>
    <p:embeddedFont>
      <p:font typeface="Montserrat" panose="00000500000000000000" pitchFamily="2" charset="0"/>
      <p:regular r:id="rId40"/>
      <p:bold r:id="rId41"/>
      <p:boldItalic r:id="rId42"/>
    </p:embeddedFont>
    <p:embeddedFont>
      <p:font typeface="Saira Semi Condensed" panose="020B0604020202020204" charset="0"/>
      <p:regular r:id="rId43"/>
      <p:bold r:id="rId44"/>
    </p:embeddedFont>
    <p:embeddedFont>
      <p:font typeface="Saira SemiCondensed SemiBold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Ej48sJ6+eevCT1PwqmzGsYyUnK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 Ru O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D9AF5-7D31-4CEB-A5F4-E579C6D95DF8}">
  <a:tblStyle styleId="{4A2D9AF5-7D31-4CEB-A5F4-E579C6D95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50" Type="http://customschemas.google.com/relationships/presentationmetadata" Target="meta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6.fntdata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6.xml"/><Relationship Id="rId41" Type="http://schemas.openxmlformats.org/officeDocument/2006/relationships/font" Target="fonts/font1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0-08T02:31:02.969" idx="1">
    <p:pos x="6000" y="0"/>
    <p:text>include red lines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hmB7ZeY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0-08T02:31:11.346" idx="2">
    <p:pos x="6000" y="0"/>
    <p:text>include red lines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hmB7Zec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0-08T02:31:29.948" idx="3">
    <p:pos x="6000" y="0"/>
    <p:text>include red liens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hmB7Zeg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4" name="Google Shape;14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162e05d0f98_3_3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g162e05d0f98_3_3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162e05d0f98_3_3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162e05d0f98_3_3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62e05d0f98_3_5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62e05d0f98_3_5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3" name="Google Shape;29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8" name="Google Shape;30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9" name="Google Shape;30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162e05d0f98_3_4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0" name="Google Shape;3040;g162e05d0f98_3_4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162f461182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162f461182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1" name="Google Shape;18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5" name="Google Shape;18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5" name="Google Shape;19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62e05d0f98_3_1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62e05d0f98_3_1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g162e05d0f98_3_2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2" name="Google Shape;2622;g162e05d0f98_3_2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162e05d0f98_3_3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g162e05d0f98_3_3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62e05d0f98_3_3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g162e05d0f98_3_3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719300" y="529627"/>
            <a:ext cx="59226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719300" y="4014100"/>
            <a:ext cx="20190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>
                <a:solidFill>
                  <a:srgbClr val="2F497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g162e05d0f98_3_367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g162e05d0f98_3_367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59" name="Google Shape;159;g162e05d0f98_3_367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60" name="Google Shape;160;g162e05d0f98_3_367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162e05d0f98_3_367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162e05d0f98_3_367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g162e05d0f98_3_367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g162e05d0f98_3_367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g162e05d0f98_3_367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g162e05d0f98_3_367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67" name="Google Shape;167;g162e05d0f98_3_367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162e05d0f98_3_367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g162e05d0f98_3_367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70;g162e05d0f98_3_367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g162e05d0f98_3_367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72" name="Google Shape;172;g162e05d0f98_3_367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162e05d0f98_3_367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" name="Google Shape;174;g162e05d0f98_3_3678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2e05d0f98_3_1807"/>
          <p:cNvSpPr txBox="1">
            <a:spLocks noGrp="1"/>
          </p:cNvSpPr>
          <p:nvPr>
            <p:ph type="ctrTitle"/>
          </p:nvPr>
        </p:nvSpPr>
        <p:spPr>
          <a:xfrm>
            <a:off x="719300" y="529627"/>
            <a:ext cx="59226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g162e05d0f98_3_1807"/>
          <p:cNvSpPr txBox="1">
            <a:spLocks noGrp="1"/>
          </p:cNvSpPr>
          <p:nvPr>
            <p:ph type="subTitle" idx="1"/>
          </p:nvPr>
        </p:nvSpPr>
        <p:spPr>
          <a:xfrm>
            <a:off x="719300" y="4014100"/>
            <a:ext cx="2019000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>
                <a:solidFill>
                  <a:srgbClr val="2F497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g162e05d0f98_3_1810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" name="Google Shape;184;g162e05d0f98_3_181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85" name="Google Shape;185;g162e05d0f98_3_181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86" name="Google Shape;186;g162e05d0f98_3_181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162e05d0f98_3_181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162e05d0f98_3_181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g162e05d0f98_3_181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g162e05d0f98_3_181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g162e05d0f98_3_181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g162e05d0f98_3_181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93" name="Google Shape;193;g162e05d0f98_3_181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g162e05d0f98_3_181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g162e05d0f98_3_181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g162e05d0f98_3_181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g162e05d0f98_3_181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98" name="Google Shape;198;g162e05d0f98_3_181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g162e05d0f98_3_181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g162e05d0f98_3_1810"/>
          <p:cNvSpPr txBox="1">
            <a:spLocks noGrp="1"/>
          </p:cNvSpPr>
          <p:nvPr>
            <p:ph type="ctrTitle"/>
          </p:nvPr>
        </p:nvSpPr>
        <p:spPr>
          <a:xfrm>
            <a:off x="723100" y="481050"/>
            <a:ext cx="3369000" cy="31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g162e05d0f98_3_1810"/>
          <p:cNvSpPr txBox="1">
            <a:spLocks noGrp="1"/>
          </p:cNvSpPr>
          <p:nvPr>
            <p:ph type="subTitle" idx="1"/>
          </p:nvPr>
        </p:nvSpPr>
        <p:spPr>
          <a:xfrm>
            <a:off x="719300" y="3796250"/>
            <a:ext cx="39282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2e05d0f98_3_1830"/>
          <p:cNvSpPr/>
          <p:nvPr/>
        </p:nvSpPr>
        <p:spPr>
          <a:xfrm rot="5400024">
            <a:off x="1065024" y="-2156205"/>
            <a:ext cx="6959772" cy="8861182"/>
          </a:xfrm>
          <a:custGeom>
            <a:avLst/>
            <a:gdLst/>
            <a:ahLst/>
            <a:cxnLst/>
            <a:rect l="l" t="t" r="r" b="b"/>
            <a:pathLst>
              <a:path w="19446" h="23258" extrusionOk="0">
                <a:moveTo>
                  <a:pt x="10452" y="1"/>
                </a:moveTo>
                <a:cubicBezTo>
                  <a:pt x="9681" y="1"/>
                  <a:pt x="8894" y="189"/>
                  <a:pt x="8108" y="590"/>
                </a:cubicBezTo>
                <a:cubicBezTo>
                  <a:pt x="1221" y="4106"/>
                  <a:pt x="1" y="19238"/>
                  <a:pt x="7276" y="22697"/>
                </a:cubicBezTo>
                <a:cubicBezTo>
                  <a:pt x="8077" y="23079"/>
                  <a:pt x="8926" y="23257"/>
                  <a:pt x="9785" y="23257"/>
                </a:cubicBezTo>
                <a:cubicBezTo>
                  <a:pt x="14469" y="23257"/>
                  <a:pt x="19445" y="17945"/>
                  <a:pt x="18676" y="11395"/>
                </a:cubicBezTo>
                <a:cubicBezTo>
                  <a:pt x="17913" y="4910"/>
                  <a:pt x="14391" y="1"/>
                  <a:pt x="104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62e05d0f98_3_1830"/>
          <p:cNvSpPr txBox="1">
            <a:spLocks noGrp="1"/>
          </p:cNvSpPr>
          <p:nvPr>
            <p:ph type="body" idx="1"/>
          </p:nvPr>
        </p:nvSpPr>
        <p:spPr>
          <a:xfrm>
            <a:off x="719300" y="1257600"/>
            <a:ext cx="7704600" cy="30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g162e05d0f98_3_1830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6" name="Google Shape;206;g162e05d0f98_3_183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207" name="Google Shape;207;g162e05d0f98_3_183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08" name="Google Shape;208;g162e05d0f98_3_183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g162e05d0f98_3_183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162e05d0f98_3_183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162e05d0f98_3_183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g162e05d0f98_3_183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162e05d0f98_3_183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" name="Google Shape;214;g162e05d0f98_3_183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15" name="Google Shape;215;g162e05d0f98_3_183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162e05d0f98_3_183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162e05d0f98_3_183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" name="Google Shape;218;g162e05d0f98_3_183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g162e05d0f98_3_183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20" name="Google Shape;220;g162e05d0f98_3_183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162e05d0f98_3_183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e05d0f98_3_1850"/>
          <p:cNvSpPr txBox="1">
            <a:spLocks noGrp="1"/>
          </p:cNvSpPr>
          <p:nvPr>
            <p:ph type="subTitle" idx="1"/>
          </p:nvPr>
        </p:nvSpPr>
        <p:spPr>
          <a:xfrm>
            <a:off x="4925290" y="3328650"/>
            <a:ext cx="32952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g162e05d0f98_3_1850"/>
          <p:cNvSpPr txBox="1">
            <a:spLocks noGrp="1"/>
          </p:cNvSpPr>
          <p:nvPr>
            <p:ph type="subTitle" idx="2"/>
          </p:nvPr>
        </p:nvSpPr>
        <p:spPr>
          <a:xfrm>
            <a:off x="923513" y="3328650"/>
            <a:ext cx="32952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g162e05d0f98_3_1850"/>
          <p:cNvSpPr txBox="1">
            <a:spLocks noGrp="1"/>
          </p:cNvSpPr>
          <p:nvPr>
            <p:ph type="subTitle" idx="3"/>
          </p:nvPr>
        </p:nvSpPr>
        <p:spPr>
          <a:xfrm>
            <a:off x="5006140" y="2548525"/>
            <a:ext cx="31335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g162e05d0f98_3_1850"/>
          <p:cNvSpPr txBox="1">
            <a:spLocks noGrp="1"/>
          </p:cNvSpPr>
          <p:nvPr>
            <p:ph type="subTitle" idx="4"/>
          </p:nvPr>
        </p:nvSpPr>
        <p:spPr>
          <a:xfrm>
            <a:off x="1004363" y="2548525"/>
            <a:ext cx="31335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27" name="Google Shape;227;g162e05d0f98_3_1850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8" name="Google Shape;228;g162e05d0f98_3_185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229" name="Google Shape;229;g162e05d0f98_3_185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30" name="Google Shape;230;g162e05d0f98_3_185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162e05d0f98_3_185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162e05d0f98_3_185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162e05d0f98_3_185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g162e05d0f98_3_185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g162e05d0f98_3_185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" name="Google Shape;236;g162e05d0f98_3_185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37" name="Google Shape;237;g162e05d0f98_3_185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162e05d0f98_3_185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g162e05d0f98_3_185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g162e05d0f98_3_185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g162e05d0f98_3_185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42" name="Google Shape;242;g162e05d0f98_3_185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g162e05d0f98_3_185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g162e05d0f98_3_1872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6" name="Google Shape;246;g162e05d0f98_3_1872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247" name="Google Shape;247;g162e05d0f98_3_1872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48" name="Google Shape;248;g162e05d0f98_3_1872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g162e05d0f98_3_1872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g162e05d0f98_3_1872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162e05d0f98_3_1872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g162e05d0f98_3_1872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g162e05d0f98_3_1872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g162e05d0f98_3_1872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55" name="Google Shape;255;g162e05d0f98_3_1872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162e05d0f98_3_1872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162e05d0f98_3_1872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g162e05d0f98_3_1872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g162e05d0f98_3_1872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60" name="Google Shape;260;g162e05d0f98_3_1872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162e05d0f98_3_1872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g162e05d0f98_3_1872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g162e05d0f98_3_1891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265" name="Google Shape;265;g162e05d0f98_3_1891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66" name="Google Shape;266;g162e05d0f98_3_189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162e05d0f98_3_189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g162e05d0f98_3_189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g162e05d0f98_3_189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g162e05d0f98_3_1891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g162e05d0f98_3_1891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g162e05d0f98_3_1891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73" name="Google Shape;273;g162e05d0f98_3_1891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g162e05d0f98_3_1891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g162e05d0f98_3_1891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g162e05d0f98_3_1891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g162e05d0f98_3_1891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78" name="Google Shape;278;g162e05d0f98_3_1891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g162e05d0f98_3_1891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80" name="Google Shape;280;g162e05d0f98_3_1891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g162e05d0f98_3_1891"/>
          <p:cNvSpPr txBox="1">
            <a:spLocks noGrp="1"/>
          </p:cNvSpPr>
          <p:nvPr>
            <p:ph type="subTitle" idx="1"/>
          </p:nvPr>
        </p:nvSpPr>
        <p:spPr>
          <a:xfrm>
            <a:off x="5289650" y="2489475"/>
            <a:ext cx="31323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g162e05d0f98_3_1891"/>
          <p:cNvSpPr txBox="1">
            <a:spLocks noGrp="1"/>
          </p:cNvSpPr>
          <p:nvPr>
            <p:ph type="ctrTitle"/>
          </p:nvPr>
        </p:nvSpPr>
        <p:spPr>
          <a:xfrm>
            <a:off x="3544950" y="355925"/>
            <a:ext cx="48798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g162e05d0f98_3_1911"/>
          <p:cNvGrpSpPr/>
          <p:nvPr/>
        </p:nvGrpSpPr>
        <p:grpSpPr>
          <a:xfrm>
            <a:off x="-93249" y="124183"/>
            <a:ext cx="9143913" cy="4738613"/>
            <a:chOff x="-93249" y="124183"/>
            <a:chExt cx="9143913" cy="4738613"/>
          </a:xfrm>
        </p:grpSpPr>
        <p:sp>
          <p:nvSpPr>
            <p:cNvPr id="285" name="Google Shape;285;g162e05d0f98_3_1911"/>
            <p:cNvSpPr/>
            <p:nvPr/>
          </p:nvSpPr>
          <p:spPr>
            <a:xfrm>
              <a:off x="-93249" y="474427"/>
              <a:ext cx="9143913" cy="4388369"/>
            </a:xfrm>
            <a:custGeom>
              <a:avLst/>
              <a:gdLst/>
              <a:ahLst/>
              <a:cxnLst/>
              <a:rect l="l" t="t" r="r" b="b"/>
              <a:pathLst>
                <a:path w="100364" h="62134" extrusionOk="0">
                  <a:moveTo>
                    <a:pt x="52863" y="1"/>
                  </a:moveTo>
                  <a:cubicBezTo>
                    <a:pt x="27791" y="1"/>
                    <a:pt x="14245" y="20725"/>
                    <a:pt x="14245" y="20725"/>
                  </a:cubicBezTo>
                  <a:cubicBezTo>
                    <a:pt x="14245" y="20725"/>
                    <a:pt x="1" y="41944"/>
                    <a:pt x="16445" y="58122"/>
                  </a:cubicBezTo>
                  <a:cubicBezTo>
                    <a:pt x="19205" y="60837"/>
                    <a:pt x="23558" y="62134"/>
                    <a:pt x="28625" y="62134"/>
                  </a:cubicBezTo>
                  <a:cubicBezTo>
                    <a:pt x="35955" y="62134"/>
                    <a:pt x="44781" y="59420"/>
                    <a:pt x="52451" y="54361"/>
                  </a:cubicBezTo>
                  <a:cubicBezTo>
                    <a:pt x="54473" y="53027"/>
                    <a:pt x="56555" y="52493"/>
                    <a:pt x="58669" y="52493"/>
                  </a:cubicBezTo>
                  <a:cubicBezTo>
                    <a:pt x="67131" y="52493"/>
                    <a:pt x="76095" y="61049"/>
                    <a:pt x="83650" y="61049"/>
                  </a:cubicBezTo>
                  <a:cubicBezTo>
                    <a:pt x="86517" y="61049"/>
                    <a:pt x="89182" y="59816"/>
                    <a:pt x="91539" y="56416"/>
                  </a:cubicBezTo>
                  <a:cubicBezTo>
                    <a:pt x="100363" y="43684"/>
                    <a:pt x="89018" y="3440"/>
                    <a:pt x="57602" y="244"/>
                  </a:cubicBezTo>
                  <a:cubicBezTo>
                    <a:pt x="55980" y="79"/>
                    <a:pt x="54400" y="1"/>
                    <a:pt x="52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g162e05d0f98_3_1911"/>
            <p:cNvSpPr/>
            <p:nvPr/>
          </p:nvSpPr>
          <p:spPr>
            <a:xfrm>
              <a:off x="2423288" y="42136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g162e05d0f98_3_1911"/>
            <p:cNvGrpSpPr/>
            <p:nvPr/>
          </p:nvGrpSpPr>
          <p:grpSpPr>
            <a:xfrm rot="1704831">
              <a:off x="1635281" y="3164937"/>
              <a:ext cx="231174" cy="87394"/>
              <a:chOff x="-733500" y="2949750"/>
              <a:chExt cx="667078" cy="252186"/>
            </a:xfrm>
          </p:grpSpPr>
          <p:sp>
            <p:nvSpPr>
              <p:cNvPr id="288" name="Google Shape;288;g162e05d0f98_3_191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g162e05d0f98_3_191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g162e05d0f98_3_191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g162e05d0f98_3_191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g162e05d0f98_3_1911"/>
            <p:cNvGrpSpPr/>
            <p:nvPr/>
          </p:nvGrpSpPr>
          <p:grpSpPr>
            <a:xfrm>
              <a:off x="7540773" y="2415259"/>
              <a:ext cx="183303" cy="183055"/>
              <a:chOff x="-180925" y="1252875"/>
              <a:chExt cx="275726" cy="275354"/>
            </a:xfrm>
          </p:grpSpPr>
          <p:sp>
            <p:nvSpPr>
              <p:cNvPr id="293" name="Google Shape;293;g162e05d0f98_3_1911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810" extrusionOk="0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g162e05d0f98_3_1911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2960" extrusionOk="0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g162e05d0f98_3_1911"/>
            <p:cNvGrpSpPr/>
            <p:nvPr/>
          </p:nvGrpSpPr>
          <p:grpSpPr>
            <a:xfrm rot="7358391">
              <a:off x="6723122" y="3943024"/>
              <a:ext cx="231159" cy="87388"/>
              <a:chOff x="-733500" y="2949750"/>
              <a:chExt cx="667078" cy="252186"/>
            </a:xfrm>
          </p:grpSpPr>
          <p:sp>
            <p:nvSpPr>
              <p:cNvPr id="296" name="Google Shape;296;g162e05d0f98_3_191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g162e05d0f98_3_191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g162e05d0f98_3_191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g162e05d0f98_3_191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g162e05d0f98_3_1911"/>
            <p:cNvSpPr/>
            <p:nvPr/>
          </p:nvSpPr>
          <p:spPr>
            <a:xfrm>
              <a:off x="8149763" y="6032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g162e05d0f98_3_1911"/>
            <p:cNvSpPr/>
            <p:nvPr/>
          </p:nvSpPr>
          <p:spPr>
            <a:xfrm>
              <a:off x="4383650" y="10931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g162e05d0f98_3_1911"/>
            <p:cNvGrpSpPr/>
            <p:nvPr/>
          </p:nvGrpSpPr>
          <p:grpSpPr>
            <a:xfrm>
              <a:off x="1490398" y="797271"/>
              <a:ext cx="183303" cy="183055"/>
              <a:chOff x="-180925" y="1252875"/>
              <a:chExt cx="275726" cy="275354"/>
            </a:xfrm>
          </p:grpSpPr>
          <p:sp>
            <p:nvSpPr>
              <p:cNvPr id="303" name="Google Shape;303;g162e05d0f98_3_1911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810" extrusionOk="0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g162e05d0f98_3_1911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2960" extrusionOk="0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g162e05d0f98_3_1911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306" name="Google Shape;306;g162e05d0f98_3_1911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307" name="Google Shape;307;g162e05d0f98_3_1911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g162e05d0f98_3_1911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g162e05d0f98_3_1911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g162e05d0f98_3_1911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1" name="Google Shape;311;g162e05d0f98_3_1911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g162e05d0f98_3_1911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3" name="Google Shape;313;g162e05d0f98_3_1911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314" name="Google Shape;314;g162e05d0f98_3_1911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g162e05d0f98_3_1911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g162e05d0f98_3_1911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7" name="Google Shape;317;g162e05d0f98_3_1911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8" name="Google Shape;318;g162e05d0f98_3_1911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319" name="Google Shape;319;g162e05d0f98_3_1911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g162e05d0f98_3_1911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21" name="Google Shape;321;g162e05d0f98_3_1911"/>
          <p:cNvSpPr txBox="1">
            <a:spLocks noGrp="1"/>
          </p:cNvSpPr>
          <p:nvPr>
            <p:ph type="title"/>
          </p:nvPr>
        </p:nvSpPr>
        <p:spPr>
          <a:xfrm>
            <a:off x="1905000" y="1648013"/>
            <a:ext cx="53340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62e05d0f98_3_1950"/>
          <p:cNvSpPr txBox="1">
            <a:spLocks noGrp="1"/>
          </p:cNvSpPr>
          <p:nvPr>
            <p:ph type="ctrTitle"/>
          </p:nvPr>
        </p:nvSpPr>
        <p:spPr>
          <a:xfrm flipH="1">
            <a:off x="1667025" y="1539900"/>
            <a:ext cx="5810100" cy="22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7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24" name="Google Shape;324;g162e05d0f98_3_195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325" name="Google Shape;325;g162e05d0f98_3_195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326" name="Google Shape;326;g162e05d0f98_3_195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g162e05d0f98_3_195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g162e05d0f98_3_195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g162e05d0f98_3_195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" name="Google Shape;330;g162e05d0f98_3_195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g162e05d0f98_3_195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" name="Google Shape;332;g162e05d0f98_3_195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333" name="Google Shape;333;g162e05d0f98_3_195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g162e05d0f98_3_195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g162e05d0f98_3_195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6" name="Google Shape;336;g162e05d0f98_3_195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g162e05d0f98_3_195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338" name="Google Shape;338;g162e05d0f98_3_195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g162e05d0f98_3_195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2208450" y="771251"/>
            <a:ext cx="1585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ubTitle" idx="2"/>
          </p:nvPr>
        </p:nvSpPr>
        <p:spPr>
          <a:xfrm>
            <a:off x="2208452" y="1412550"/>
            <a:ext cx="18297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ubTitle" idx="3"/>
          </p:nvPr>
        </p:nvSpPr>
        <p:spPr>
          <a:xfrm>
            <a:off x="4405475" y="771251"/>
            <a:ext cx="1585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ubTitle" idx="4"/>
          </p:nvPr>
        </p:nvSpPr>
        <p:spPr>
          <a:xfrm>
            <a:off x="4405464" y="1412543"/>
            <a:ext cx="15852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5"/>
          </p:nvPr>
        </p:nvSpPr>
        <p:spPr>
          <a:xfrm>
            <a:off x="6602500" y="771250"/>
            <a:ext cx="16938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ubTitle" idx="6"/>
          </p:nvPr>
        </p:nvSpPr>
        <p:spPr>
          <a:xfrm>
            <a:off x="6602489" y="1412543"/>
            <a:ext cx="15852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ubTitle" idx="7"/>
          </p:nvPr>
        </p:nvSpPr>
        <p:spPr>
          <a:xfrm>
            <a:off x="2208450" y="3108075"/>
            <a:ext cx="16938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ubTitle" idx="8"/>
          </p:nvPr>
        </p:nvSpPr>
        <p:spPr>
          <a:xfrm>
            <a:off x="2208439" y="3749368"/>
            <a:ext cx="15852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ubTitle" idx="9"/>
          </p:nvPr>
        </p:nvSpPr>
        <p:spPr>
          <a:xfrm>
            <a:off x="4405475" y="3108076"/>
            <a:ext cx="1585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13"/>
          </p:nvPr>
        </p:nvSpPr>
        <p:spPr>
          <a:xfrm>
            <a:off x="4405464" y="3749368"/>
            <a:ext cx="15852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4"/>
          </p:nvPr>
        </p:nvSpPr>
        <p:spPr>
          <a:xfrm>
            <a:off x="6602500" y="3108076"/>
            <a:ext cx="1585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ubTitle" idx="15"/>
          </p:nvPr>
        </p:nvSpPr>
        <p:spPr>
          <a:xfrm>
            <a:off x="6602489" y="3749368"/>
            <a:ext cx="15852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cxnSp>
        <p:nvCxnSpPr>
          <p:cNvPr id="25" name="Google Shape;25;p21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" name="Google Shape;26;p21"/>
          <p:cNvGrpSpPr/>
          <p:nvPr/>
        </p:nvGrpSpPr>
        <p:grpSpPr>
          <a:xfrm>
            <a:off x="178538" y="124183"/>
            <a:ext cx="8628374" cy="4236023"/>
            <a:chOff x="178538" y="124183"/>
            <a:chExt cx="8628374" cy="4236023"/>
          </a:xfrm>
        </p:grpSpPr>
        <p:grpSp>
          <p:nvGrpSpPr>
            <p:cNvPr id="27" name="Google Shape;27;p21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8" name="Google Shape;28;p2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1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21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35" name="Google Shape;35;p21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1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1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38;p21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21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40" name="Google Shape;40;p21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1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g162e05d0f98_3_196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2" name="Google Shape;342;g162e05d0f98_3_196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343" name="Google Shape;343;g162e05d0f98_3_196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344" name="Google Shape;344;g162e05d0f98_3_196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g162e05d0f98_3_196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g162e05d0f98_3_196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g162e05d0f98_3_196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g162e05d0f98_3_196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g162e05d0f98_3_196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" name="Google Shape;350;g162e05d0f98_3_196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351" name="Google Shape;351;g162e05d0f98_3_196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g162e05d0f98_3_196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g162e05d0f98_3_196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g162e05d0f98_3_196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g162e05d0f98_3_196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356" name="Google Shape;356;g162e05d0f98_3_196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g162e05d0f98_3_196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" name="Google Shape;358;g162e05d0f98_3_1968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2e05d0f98_3_1987"/>
          <p:cNvSpPr/>
          <p:nvPr/>
        </p:nvSpPr>
        <p:spPr>
          <a:xfrm rot="5101501">
            <a:off x="2028985" y="-1477259"/>
            <a:ext cx="5089622" cy="7803740"/>
          </a:xfrm>
          <a:custGeom>
            <a:avLst/>
            <a:gdLst/>
            <a:ahLst/>
            <a:cxnLst/>
            <a:rect l="l" t="t" r="r" b="b"/>
            <a:pathLst>
              <a:path w="19446" h="23258" extrusionOk="0">
                <a:moveTo>
                  <a:pt x="10452" y="1"/>
                </a:moveTo>
                <a:cubicBezTo>
                  <a:pt x="9681" y="1"/>
                  <a:pt x="8894" y="189"/>
                  <a:pt x="8108" y="590"/>
                </a:cubicBezTo>
                <a:cubicBezTo>
                  <a:pt x="1221" y="4106"/>
                  <a:pt x="1" y="19238"/>
                  <a:pt x="7276" y="22697"/>
                </a:cubicBezTo>
                <a:cubicBezTo>
                  <a:pt x="8077" y="23079"/>
                  <a:pt x="8926" y="23257"/>
                  <a:pt x="9785" y="23257"/>
                </a:cubicBezTo>
                <a:cubicBezTo>
                  <a:pt x="14469" y="23257"/>
                  <a:pt x="19445" y="17945"/>
                  <a:pt x="18676" y="11395"/>
                </a:cubicBezTo>
                <a:cubicBezTo>
                  <a:pt x="17913" y="4910"/>
                  <a:pt x="14391" y="1"/>
                  <a:pt x="104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162e05d0f98_3_1987"/>
          <p:cNvSpPr txBox="1">
            <a:spLocks noGrp="1"/>
          </p:cNvSpPr>
          <p:nvPr>
            <p:ph type="title" hasCustomPrompt="1"/>
          </p:nvPr>
        </p:nvSpPr>
        <p:spPr>
          <a:xfrm>
            <a:off x="1303200" y="2027700"/>
            <a:ext cx="65412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2" name="Google Shape;362;g162e05d0f98_3_1987"/>
          <p:cNvSpPr txBox="1">
            <a:spLocks noGrp="1"/>
          </p:cNvSpPr>
          <p:nvPr>
            <p:ph type="body" idx="1"/>
          </p:nvPr>
        </p:nvSpPr>
        <p:spPr>
          <a:xfrm>
            <a:off x="722700" y="2944147"/>
            <a:ext cx="7702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63" name="Google Shape;363;g162e05d0f98_3_1987"/>
          <p:cNvGrpSpPr/>
          <p:nvPr/>
        </p:nvGrpSpPr>
        <p:grpSpPr>
          <a:xfrm>
            <a:off x="178537" y="200383"/>
            <a:ext cx="8628375" cy="4236023"/>
            <a:chOff x="178537" y="124183"/>
            <a:chExt cx="8628375" cy="4236023"/>
          </a:xfrm>
        </p:grpSpPr>
        <p:grpSp>
          <p:nvGrpSpPr>
            <p:cNvPr id="364" name="Google Shape;364;g162e05d0f98_3_1987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365" name="Google Shape;365;g162e05d0f98_3_198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g162e05d0f98_3_198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g162e05d0f98_3_198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g162e05d0f98_3_198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g162e05d0f98_3_1987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g162e05d0f98_3_1987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" name="Google Shape;371;g162e05d0f98_3_1987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372" name="Google Shape;372;g162e05d0f98_3_1987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g162e05d0f98_3_1987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g162e05d0f98_3_1987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g162e05d0f98_3_1987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g162e05d0f98_3_1987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377" name="Google Shape;377;g162e05d0f98_3_1987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g162e05d0f98_3_1987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62e05d0f98_3_2008"/>
          <p:cNvSpPr txBox="1">
            <a:spLocks noGrp="1"/>
          </p:cNvSpPr>
          <p:nvPr>
            <p:ph type="subTitle" idx="1"/>
          </p:nvPr>
        </p:nvSpPr>
        <p:spPr>
          <a:xfrm>
            <a:off x="2208450" y="771251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2" name="Google Shape;382;g162e05d0f98_3_2008"/>
          <p:cNvSpPr txBox="1">
            <a:spLocks noGrp="1"/>
          </p:cNvSpPr>
          <p:nvPr>
            <p:ph type="subTitle" idx="2"/>
          </p:nvPr>
        </p:nvSpPr>
        <p:spPr>
          <a:xfrm>
            <a:off x="2208452" y="1412550"/>
            <a:ext cx="18297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83" name="Google Shape;383;g162e05d0f98_3_2008"/>
          <p:cNvSpPr txBox="1">
            <a:spLocks noGrp="1"/>
          </p:cNvSpPr>
          <p:nvPr>
            <p:ph type="subTitle" idx="3"/>
          </p:nvPr>
        </p:nvSpPr>
        <p:spPr>
          <a:xfrm>
            <a:off x="4405475" y="771251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4" name="Google Shape;384;g162e05d0f98_3_2008"/>
          <p:cNvSpPr txBox="1">
            <a:spLocks noGrp="1"/>
          </p:cNvSpPr>
          <p:nvPr>
            <p:ph type="subTitle" idx="4"/>
          </p:nvPr>
        </p:nvSpPr>
        <p:spPr>
          <a:xfrm>
            <a:off x="4405464" y="1412543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85" name="Google Shape;385;g162e05d0f98_3_2008"/>
          <p:cNvSpPr txBox="1">
            <a:spLocks noGrp="1"/>
          </p:cNvSpPr>
          <p:nvPr>
            <p:ph type="subTitle" idx="5"/>
          </p:nvPr>
        </p:nvSpPr>
        <p:spPr>
          <a:xfrm>
            <a:off x="6602500" y="771250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6" name="Google Shape;386;g162e05d0f98_3_2008"/>
          <p:cNvSpPr txBox="1">
            <a:spLocks noGrp="1"/>
          </p:cNvSpPr>
          <p:nvPr>
            <p:ph type="subTitle" idx="6"/>
          </p:nvPr>
        </p:nvSpPr>
        <p:spPr>
          <a:xfrm>
            <a:off x="6602489" y="1412543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87" name="Google Shape;387;g162e05d0f98_3_2008"/>
          <p:cNvSpPr txBox="1">
            <a:spLocks noGrp="1"/>
          </p:cNvSpPr>
          <p:nvPr>
            <p:ph type="subTitle" idx="7"/>
          </p:nvPr>
        </p:nvSpPr>
        <p:spPr>
          <a:xfrm>
            <a:off x="2208450" y="3108075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8" name="Google Shape;388;g162e05d0f98_3_2008"/>
          <p:cNvSpPr txBox="1">
            <a:spLocks noGrp="1"/>
          </p:cNvSpPr>
          <p:nvPr>
            <p:ph type="subTitle" idx="8"/>
          </p:nvPr>
        </p:nvSpPr>
        <p:spPr>
          <a:xfrm>
            <a:off x="2208439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89" name="Google Shape;389;g162e05d0f98_3_2008"/>
          <p:cNvSpPr txBox="1">
            <a:spLocks noGrp="1"/>
          </p:cNvSpPr>
          <p:nvPr>
            <p:ph type="subTitle" idx="9"/>
          </p:nvPr>
        </p:nvSpPr>
        <p:spPr>
          <a:xfrm>
            <a:off x="4405475" y="3108076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0" name="Google Shape;390;g162e05d0f98_3_2008"/>
          <p:cNvSpPr txBox="1">
            <a:spLocks noGrp="1"/>
          </p:cNvSpPr>
          <p:nvPr>
            <p:ph type="subTitle" idx="13"/>
          </p:nvPr>
        </p:nvSpPr>
        <p:spPr>
          <a:xfrm>
            <a:off x="4405464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91" name="Google Shape;391;g162e05d0f98_3_2008"/>
          <p:cNvSpPr txBox="1">
            <a:spLocks noGrp="1"/>
          </p:cNvSpPr>
          <p:nvPr>
            <p:ph type="subTitle" idx="14"/>
          </p:nvPr>
        </p:nvSpPr>
        <p:spPr>
          <a:xfrm>
            <a:off x="6602500" y="3108076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2" name="Google Shape;392;g162e05d0f98_3_2008"/>
          <p:cNvSpPr txBox="1">
            <a:spLocks noGrp="1"/>
          </p:cNvSpPr>
          <p:nvPr>
            <p:ph type="subTitle" idx="15"/>
          </p:nvPr>
        </p:nvSpPr>
        <p:spPr>
          <a:xfrm>
            <a:off x="6602489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cxnSp>
        <p:nvCxnSpPr>
          <p:cNvPr id="393" name="Google Shape;393;g162e05d0f98_3_200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4" name="Google Shape;394;g162e05d0f98_3_200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395" name="Google Shape;395;g162e05d0f98_3_200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396" name="Google Shape;396;g162e05d0f98_3_200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397" name="Google Shape;397;g162e05d0f98_3_200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398" name="Google Shape;398;g162e05d0f98_3_200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399" name="Google Shape;399;g162e05d0f98_3_200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00" name="Google Shape;400;g162e05d0f98_3_200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1" name="Google Shape;401;g162e05d0f98_3_200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402" name="Google Shape;402;g162e05d0f98_3_200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403" name="Google Shape;403;g162e05d0f98_3_200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04" name="Google Shape;404;g162e05d0f98_3_200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05" name="Google Shape;405;g162e05d0f98_3_200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06" name="Google Shape;406;g162e05d0f98_3_200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407" name="Google Shape;407;g162e05d0f98_3_200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408" name="Google Shape;408;g162e05d0f98_3_200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09" name="Google Shape;409;g162e05d0f98_3_200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3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2e05d0f98_3_2038"/>
          <p:cNvSpPr txBox="1">
            <a:spLocks noGrp="1"/>
          </p:cNvSpPr>
          <p:nvPr>
            <p:ph type="title"/>
          </p:nvPr>
        </p:nvSpPr>
        <p:spPr>
          <a:xfrm>
            <a:off x="1096400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2" name="Google Shape;412;g162e05d0f98_3_2038"/>
          <p:cNvSpPr txBox="1">
            <a:spLocks noGrp="1"/>
          </p:cNvSpPr>
          <p:nvPr>
            <p:ph type="subTitle" idx="1"/>
          </p:nvPr>
        </p:nvSpPr>
        <p:spPr>
          <a:xfrm>
            <a:off x="719300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g162e05d0f98_3_2038"/>
          <p:cNvSpPr txBox="1">
            <a:spLocks noGrp="1"/>
          </p:cNvSpPr>
          <p:nvPr>
            <p:ph type="title" idx="2"/>
          </p:nvPr>
        </p:nvSpPr>
        <p:spPr>
          <a:xfrm>
            <a:off x="6438045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4" name="Google Shape;414;g162e05d0f98_3_2038"/>
          <p:cNvSpPr txBox="1">
            <a:spLocks noGrp="1"/>
          </p:cNvSpPr>
          <p:nvPr>
            <p:ph type="subTitle" idx="3"/>
          </p:nvPr>
        </p:nvSpPr>
        <p:spPr>
          <a:xfrm>
            <a:off x="6060945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g162e05d0f98_3_2038"/>
          <p:cNvSpPr txBox="1">
            <a:spLocks noGrp="1"/>
          </p:cNvSpPr>
          <p:nvPr>
            <p:ph type="title" idx="4"/>
          </p:nvPr>
        </p:nvSpPr>
        <p:spPr>
          <a:xfrm>
            <a:off x="3764850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6" name="Google Shape;416;g162e05d0f98_3_2038"/>
          <p:cNvSpPr txBox="1">
            <a:spLocks noGrp="1"/>
          </p:cNvSpPr>
          <p:nvPr>
            <p:ph type="subTitle" idx="5"/>
          </p:nvPr>
        </p:nvSpPr>
        <p:spPr>
          <a:xfrm>
            <a:off x="3387750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cxnSp>
        <p:nvCxnSpPr>
          <p:cNvPr id="417" name="Google Shape;417;g162e05d0f98_3_203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8" name="Google Shape;418;g162e05d0f98_3_203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419" name="Google Shape;419;g162e05d0f98_3_203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420" name="Google Shape;420;g162e05d0f98_3_203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g162e05d0f98_3_203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g162e05d0f98_3_203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g162e05d0f98_3_203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g162e05d0f98_3_203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g162e05d0f98_3_203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g162e05d0f98_3_203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427" name="Google Shape;427;g162e05d0f98_3_203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g162e05d0f98_3_203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g162e05d0f98_3_203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g162e05d0f98_3_203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g162e05d0f98_3_203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432" name="Google Shape;432;g162e05d0f98_3_203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g162e05d0f98_3_203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4" name="Google Shape;434;g162e05d0f98_3_2038"/>
          <p:cNvSpPr txBox="1">
            <a:spLocks noGrp="1"/>
          </p:cNvSpPr>
          <p:nvPr>
            <p:ph type="ctrTitle" idx="6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_3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62e05d0f98_3_2063"/>
          <p:cNvSpPr/>
          <p:nvPr/>
        </p:nvSpPr>
        <p:spPr>
          <a:xfrm rot="-308253">
            <a:off x="605878" y="324730"/>
            <a:ext cx="7459704" cy="4610883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g162e05d0f98_3_2063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438" name="Google Shape;438;g162e05d0f98_3_2063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439" name="Google Shape;439;g162e05d0f98_3_2063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g162e05d0f98_3_2063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g162e05d0f98_3_2063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g162e05d0f98_3_2063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" name="Google Shape;443;g162e05d0f98_3_2063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g162e05d0f98_3_2063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" name="Google Shape;445;g162e05d0f98_3_2063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446" name="Google Shape;446;g162e05d0f98_3_2063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g162e05d0f98_3_2063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g162e05d0f98_3_2063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" name="Google Shape;449;g162e05d0f98_3_2063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g162e05d0f98_3_2063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451" name="Google Shape;451;g162e05d0f98_3_2063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g162e05d0f98_3_2063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3" name="Google Shape;453;g162e05d0f98_3_2063"/>
          <p:cNvSpPr txBox="1">
            <a:spLocks noGrp="1"/>
          </p:cNvSpPr>
          <p:nvPr>
            <p:ph type="ctrTitle"/>
          </p:nvPr>
        </p:nvSpPr>
        <p:spPr>
          <a:xfrm>
            <a:off x="1850550" y="3517023"/>
            <a:ext cx="5442900" cy="4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g162e05d0f98_3_2063"/>
          <p:cNvSpPr txBox="1">
            <a:spLocks noGrp="1"/>
          </p:cNvSpPr>
          <p:nvPr>
            <p:ph type="subTitle" idx="1"/>
          </p:nvPr>
        </p:nvSpPr>
        <p:spPr>
          <a:xfrm>
            <a:off x="2002300" y="1561625"/>
            <a:ext cx="5139300" cy="19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2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g162e05d0f98_3_2083"/>
          <p:cNvGrpSpPr/>
          <p:nvPr/>
        </p:nvGrpSpPr>
        <p:grpSpPr>
          <a:xfrm>
            <a:off x="178537" y="124183"/>
            <a:ext cx="8628375" cy="4471667"/>
            <a:chOff x="178537" y="124183"/>
            <a:chExt cx="8628375" cy="4471667"/>
          </a:xfrm>
        </p:grpSpPr>
        <p:cxnSp>
          <p:nvCxnSpPr>
            <p:cNvPr id="457" name="Google Shape;457;g162e05d0f98_3_2083"/>
            <p:cNvCxnSpPr/>
            <p:nvPr/>
          </p:nvCxnSpPr>
          <p:spPr>
            <a:xfrm>
              <a:off x="712500" y="4595850"/>
              <a:ext cx="7719000" cy="0"/>
            </a:xfrm>
            <a:prstGeom prst="straightConnector1">
              <a:avLst/>
            </a:prstGeom>
            <a:noFill/>
            <a:ln w="19050" cap="flat" cmpd="sng">
              <a:solidFill>
                <a:srgbClr val="2F497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8" name="Google Shape;458;g162e05d0f98_3_2083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459" name="Google Shape;459;g162e05d0f98_3_2083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460" name="Google Shape;460;g162e05d0f98_3_2083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g162e05d0f98_3_2083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g162e05d0f98_3_2083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g162e05d0f98_3_2083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4" name="Google Shape;464;g162e05d0f98_3_2083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g162e05d0f98_3_2083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" name="Google Shape;466;g162e05d0f98_3_2083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467" name="Google Shape;467;g162e05d0f98_3_2083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g162e05d0f98_3_2083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g162e05d0f98_3_2083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0" name="Google Shape;470;g162e05d0f98_3_2083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1" name="Google Shape;471;g162e05d0f98_3_2083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472" name="Google Shape;472;g162e05d0f98_3_2083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g162e05d0f98_3_2083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4" name="Google Shape;474;g162e05d0f98_3_2083"/>
          <p:cNvSpPr txBox="1">
            <a:spLocks noGrp="1"/>
          </p:cNvSpPr>
          <p:nvPr>
            <p:ph type="subTitle" idx="1"/>
          </p:nvPr>
        </p:nvSpPr>
        <p:spPr>
          <a:xfrm>
            <a:off x="5334525" y="2353522"/>
            <a:ext cx="2907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75" name="Google Shape;475;g162e05d0f98_3_2083"/>
          <p:cNvSpPr txBox="1">
            <a:spLocks noGrp="1"/>
          </p:cNvSpPr>
          <p:nvPr>
            <p:ph type="subTitle" idx="2"/>
          </p:nvPr>
        </p:nvSpPr>
        <p:spPr>
          <a:xfrm>
            <a:off x="5334525" y="3572652"/>
            <a:ext cx="2907000" cy="39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g162e05d0f98_3_2083"/>
          <p:cNvSpPr txBox="1">
            <a:spLocks noGrp="1"/>
          </p:cNvSpPr>
          <p:nvPr>
            <p:ph type="title" hasCustomPrompt="1"/>
          </p:nvPr>
        </p:nvSpPr>
        <p:spPr>
          <a:xfrm>
            <a:off x="5334525" y="1772775"/>
            <a:ext cx="2907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g162e05d0f98_3_2083"/>
          <p:cNvSpPr txBox="1">
            <a:spLocks noGrp="1"/>
          </p:cNvSpPr>
          <p:nvPr>
            <p:ph type="title" idx="3" hasCustomPrompt="1"/>
          </p:nvPr>
        </p:nvSpPr>
        <p:spPr>
          <a:xfrm>
            <a:off x="5334525" y="2971912"/>
            <a:ext cx="2907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g162e05d0f98_3_2083"/>
          <p:cNvSpPr txBox="1">
            <a:spLocks noGrp="1"/>
          </p:cNvSpPr>
          <p:nvPr>
            <p:ph type="ctrTitle" idx="4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g162e05d0f98_3_2107"/>
          <p:cNvGrpSpPr/>
          <p:nvPr/>
        </p:nvGrpSpPr>
        <p:grpSpPr>
          <a:xfrm>
            <a:off x="178537" y="124183"/>
            <a:ext cx="8628375" cy="4471667"/>
            <a:chOff x="178537" y="124183"/>
            <a:chExt cx="8628375" cy="4471667"/>
          </a:xfrm>
        </p:grpSpPr>
        <p:cxnSp>
          <p:nvCxnSpPr>
            <p:cNvPr id="481" name="Google Shape;481;g162e05d0f98_3_2107"/>
            <p:cNvCxnSpPr/>
            <p:nvPr/>
          </p:nvCxnSpPr>
          <p:spPr>
            <a:xfrm>
              <a:off x="712500" y="4595850"/>
              <a:ext cx="7719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2" name="Google Shape;482;g162e05d0f98_3_2107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483" name="Google Shape;483;g162e05d0f98_3_2107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484" name="Google Shape;484;g162e05d0f98_3_2107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g162e05d0f98_3_2107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g162e05d0f98_3_2107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g162e05d0f98_3_2107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8" name="Google Shape;488;g162e05d0f98_3_2107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g162e05d0f98_3_2107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g162e05d0f98_3_2107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491" name="Google Shape;491;g162e05d0f98_3_2107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g162e05d0f98_3_2107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g162e05d0f98_3_2107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4" name="Google Shape;494;g162e05d0f98_3_2107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5" name="Google Shape;495;g162e05d0f98_3_2107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496" name="Google Shape;496;g162e05d0f98_3_2107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g162e05d0f98_3_2107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8" name="Google Shape;498;g162e05d0f98_3_2107"/>
          <p:cNvSpPr txBox="1">
            <a:spLocks noGrp="1"/>
          </p:cNvSpPr>
          <p:nvPr>
            <p:ph type="subTitle" idx="1"/>
          </p:nvPr>
        </p:nvSpPr>
        <p:spPr>
          <a:xfrm>
            <a:off x="1675000" y="1538650"/>
            <a:ext cx="21759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9" name="Google Shape;499;g162e05d0f98_3_2107"/>
          <p:cNvSpPr txBox="1">
            <a:spLocks noGrp="1"/>
          </p:cNvSpPr>
          <p:nvPr>
            <p:ph type="subTitle" idx="2"/>
          </p:nvPr>
        </p:nvSpPr>
        <p:spPr>
          <a:xfrm>
            <a:off x="1675000" y="1965014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00" name="Google Shape;500;g162e05d0f98_3_2107"/>
          <p:cNvSpPr txBox="1">
            <a:spLocks noGrp="1"/>
          </p:cNvSpPr>
          <p:nvPr>
            <p:ph type="subTitle" idx="3"/>
          </p:nvPr>
        </p:nvSpPr>
        <p:spPr>
          <a:xfrm>
            <a:off x="5925011" y="1538675"/>
            <a:ext cx="2150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1" name="Google Shape;501;g162e05d0f98_3_2107"/>
          <p:cNvSpPr txBox="1">
            <a:spLocks noGrp="1"/>
          </p:cNvSpPr>
          <p:nvPr>
            <p:ph type="subTitle" idx="4"/>
          </p:nvPr>
        </p:nvSpPr>
        <p:spPr>
          <a:xfrm>
            <a:off x="5925011" y="1965034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02" name="Google Shape;502;g162e05d0f98_3_2107"/>
          <p:cNvSpPr txBox="1">
            <a:spLocks noGrp="1"/>
          </p:cNvSpPr>
          <p:nvPr>
            <p:ph type="subTitle" idx="5"/>
          </p:nvPr>
        </p:nvSpPr>
        <p:spPr>
          <a:xfrm>
            <a:off x="1675000" y="3103714"/>
            <a:ext cx="21759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3" name="Google Shape;503;g162e05d0f98_3_2107"/>
          <p:cNvSpPr txBox="1">
            <a:spLocks noGrp="1"/>
          </p:cNvSpPr>
          <p:nvPr>
            <p:ph type="subTitle" idx="6"/>
          </p:nvPr>
        </p:nvSpPr>
        <p:spPr>
          <a:xfrm>
            <a:off x="1675000" y="3537775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04" name="Google Shape;504;g162e05d0f98_3_2107"/>
          <p:cNvSpPr txBox="1">
            <a:spLocks noGrp="1"/>
          </p:cNvSpPr>
          <p:nvPr>
            <p:ph type="subTitle" idx="7"/>
          </p:nvPr>
        </p:nvSpPr>
        <p:spPr>
          <a:xfrm>
            <a:off x="5925011" y="3103707"/>
            <a:ext cx="2150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5" name="Google Shape;505;g162e05d0f98_3_2107"/>
          <p:cNvSpPr txBox="1">
            <a:spLocks noGrp="1"/>
          </p:cNvSpPr>
          <p:nvPr>
            <p:ph type="subTitle" idx="8"/>
          </p:nvPr>
        </p:nvSpPr>
        <p:spPr>
          <a:xfrm>
            <a:off x="5925000" y="3537777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06" name="Google Shape;506;g162e05d0f98_3_2107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g162e05d0f98_3_2135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9" name="Google Shape;509;g162e05d0f98_3_2135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510" name="Google Shape;510;g162e05d0f98_3_2135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511" name="Google Shape;511;g162e05d0f98_3_2135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g162e05d0f98_3_2135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g162e05d0f98_3_2135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g162e05d0f98_3_2135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g162e05d0f98_3_2135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g162e05d0f98_3_2135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g162e05d0f98_3_2135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518" name="Google Shape;518;g162e05d0f98_3_2135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g162e05d0f98_3_2135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g162e05d0f98_3_2135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" name="Google Shape;521;g162e05d0f98_3_2135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g162e05d0f98_3_2135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523" name="Google Shape;523;g162e05d0f98_3_2135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g162e05d0f98_3_2135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5" name="Google Shape;525;g162e05d0f98_3_2135"/>
          <p:cNvSpPr txBox="1">
            <a:spLocks noGrp="1"/>
          </p:cNvSpPr>
          <p:nvPr>
            <p:ph type="subTitle" idx="1"/>
          </p:nvPr>
        </p:nvSpPr>
        <p:spPr>
          <a:xfrm>
            <a:off x="719300" y="204275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6" name="Google Shape;526;g162e05d0f98_3_2135"/>
          <p:cNvSpPr txBox="1">
            <a:spLocks noGrp="1"/>
          </p:cNvSpPr>
          <p:nvPr>
            <p:ph type="subTitle" idx="2"/>
          </p:nvPr>
        </p:nvSpPr>
        <p:spPr>
          <a:xfrm>
            <a:off x="5986507" y="204275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7" name="Google Shape;527;g162e05d0f98_3_2135"/>
          <p:cNvSpPr txBox="1">
            <a:spLocks noGrp="1"/>
          </p:cNvSpPr>
          <p:nvPr>
            <p:ph type="subTitle" idx="3"/>
          </p:nvPr>
        </p:nvSpPr>
        <p:spPr>
          <a:xfrm>
            <a:off x="3352891" y="3765623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8" name="Google Shape;528;g162e05d0f98_3_2135"/>
          <p:cNvSpPr txBox="1">
            <a:spLocks noGrp="1"/>
          </p:cNvSpPr>
          <p:nvPr>
            <p:ph type="subTitle" idx="4"/>
          </p:nvPr>
        </p:nvSpPr>
        <p:spPr>
          <a:xfrm>
            <a:off x="3352891" y="2042748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9" name="Google Shape;529;g162e05d0f98_3_2135"/>
          <p:cNvSpPr txBox="1">
            <a:spLocks noGrp="1"/>
          </p:cNvSpPr>
          <p:nvPr>
            <p:ph type="subTitle" idx="5"/>
          </p:nvPr>
        </p:nvSpPr>
        <p:spPr>
          <a:xfrm>
            <a:off x="719300" y="3765624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30" name="Google Shape;530;g162e05d0f98_3_2135"/>
          <p:cNvSpPr txBox="1">
            <a:spLocks noGrp="1"/>
          </p:cNvSpPr>
          <p:nvPr>
            <p:ph type="subTitle" idx="6"/>
          </p:nvPr>
        </p:nvSpPr>
        <p:spPr>
          <a:xfrm>
            <a:off x="5986507" y="3765625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31" name="Google Shape;531;g162e05d0f98_3_2135"/>
          <p:cNvSpPr txBox="1">
            <a:spLocks noGrp="1"/>
          </p:cNvSpPr>
          <p:nvPr>
            <p:ph type="subTitle" idx="7"/>
          </p:nvPr>
        </p:nvSpPr>
        <p:spPr>
          <a:xfrm>
            <a:off x="719300" y="1672322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532" name="Google Shape;532;g162e05d0f98_3_2135"/>
          <p:cNvSpPr txBox="1">
            <a:spLocks noGrp="1"/>
          </p:cNvSpPr>
          <p:nvPr>
            <p:ph type="subTitle" idx="8"/>
          </p:nvPr>
        </p:nvSpPr>
        <p:spPr>
          <a:xfrm>
            <a:off x="5986507" y="1672322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533" name="Google Shape;533;g162e05d0f98_3_2135"/>
          <p:cNvSpPr txBox="1">
            <a:spLocks noGrp="1"/>
          </p:cNvSpPr>
          <p:nvPr>
            <p:ph type="subTitle" idx="9"/>
          </p:nvPr>
        </p:nvSpPr>
        <p:spPr>
          <a:xfrm>
            <a:off x="3352891" y="3395195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534" name="Google Shape;534;g162e05d0f98_3_2135"/>
          <p:cNvSpPr txBox="1">
            <a:spLocks noGrp="1"/>
          </p:cNvSpPr>
          <p:nvPr>
            <p:ph type="subTitle" idx="13"/>
          </p:nvPr>
        </p:nvSpPr>
        <p:spPr>
          <a:xfrm>
            <a:off x="3352891" y="167232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535" name="Google Shape;535;g162e05d0f98_3_2135"/>
          <p:cNvSpPr txBox="1">
            <a:spLocks noGrp="1"/>
          </p:cNvSpPr>
          <p:nvPr>
            <p:ph type="subTitle" idx="14"/>
          </p:nvPr>
        </p:nvSpPr>
        <p:spPr>
          <a:xfrm>
            <a:off x="719300" y="3395196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536" name="Google Shape;536;g162e05d0f98_3_2135"/>
          <p:cNvSpPr txBox="1">
            <a:spLocks noGrp="1"/>
          </p:cNvSpPr>
          <p:nvPr>
            <p:ph type="subTitle" idx="15"/>
          </p:nvPr>
        </p:nvSpPr>
        <p:spPr>
          <a:xfrm>
            <a:off x="5986507" y="3395197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537" name="Google Shape;537;g162e05d0f98_3_2135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_1_1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g162e05d0f98_3_2166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540" name="Google Shape;540;g162e05d0f98_3_2166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541" name="Google Shape;541;g162e05d0f98_3_2166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g162e05d0f98_3_2166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g162e05d0f98_3_2166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g162e05d0f98_3_2166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545;g162e05d0f98_3_2166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g162e05d0f98_3_2166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g162e05d0f98_3_2166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548" name="Google Shape;548;g162e05d0f98_3_2166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g162e05d0f98_3_2166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g162e05d0f98_3_2166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1" name="Google Shape;551;g162e05d0f98_3_2166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g162e05d0f98_3_2166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553" name="Google Shape;553;g162e05d0f98_3_2166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g162e05d0f98_3_2166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55" name="Google Shape;555;g162e05d0f98_3_2166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g162e05d0f98_3_2166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2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22"/>
          <p:cNvGrpSpPr/>
          <p:nvPr/>
        </p:nvGrpSpPr>
        <p:grpSpPr>
          <a:xfrm>
            <a:off x="178538" y="124183"/>
            <a:ext cx="8628374" cy="4236023"/>
            <a:chOff x="178538" y="124183"/>
            <a:chExt cx="8628374" cy="4236023"/>
          </a:xfrm>
        </p:grpSpPr>
        <p:grpSp>
          <p:nvGrpSpPr>
            <p:cNvPr id="45" name="Google Shape;45;p22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46" name="Google Shape;46;p22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2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2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" name="Google Shape;50;p22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22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53" name="Google Shape;53;p22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2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2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" name="Google Shape;56;p22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22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58" name="Google Shape;58;p22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2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22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ITLE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62e05d0f98_3_2185"/>
          <p:cNvSpPr/>
          <p:nvPr/>
        </p:nvSpPr>
        <p:spPr>
          <a:xfrm rot="875449">
            <a:off x="603789" y="33174"/>
            <a:ext cx="7360290" cy="4285743"/>
          </a:xfrm>
          <a:custGeom>
            <a:avLst/>
            <a:gdLst/>
            <a:ahLst/>
            <a:cxnLst/>
            <a:rect l="l" t="t" r="r" b="b"/>
            <a:pathLst>
              <a:path w="147419" h="85839" extrusionOk="0">
                <a:moveTo>
                  <a:pt x="91438" y="1"/>
                </a:moveTo>
                <a:cubicBezTo>
                  <a:pt x="85124" y="1"/>
                  <a:pt x="78560" y="733"/>
                  <a:pt x="71909" y="2340"/>
                </a:cubicBezTo>
                <a:cubicBezTo>
                  <a:pt x="32978" y="11742"/>
                  <a:pt x="1" y="57078"/>
                  <a:pt x="26152" y="80739"/>
                </a:cubicBezTo>
                <a:cubicBezTo>
                  <a:pt x="30212" y="84412"/>
                  <a:pt x="34137" y="85839"/>
                  <a:pt x="38055" y="85839"/>
                </a:cubicBezTo>
                <a:cubicBezTo>
                  <a:pt x="44874" y="85839"/>
                  <a:pt x="51672" y="81518"/>
                  <a:pt x="59118" y="77197"/>
                </a:cubicBezTo>
                <a:cubicBezTo>
                  <a:pt x="66562" y="72878"/>
                  <a:pt x="74655" y="68559"/>
                  <a:pt x="84062" y="68559"/>
                </a:cubicBezTo>
                <a:cubicBezTo>
                  <a:pt x="84374" y="68559"/>
                  <a:pt x="84688" y="68563"/>
                  <a:pt x="85003" y="68573"/>
                </a:cubicBezTo>
                <a:cubicBezTo>
                  <a:pt x="86667" y="68624"/>
                  <a:pt x="88304" y="68650"/>
                  <a:pt x="89914" y="68650"/>
                </a:cubicBezTo>
                <a:cubicBezTo>
                  <a:pt x="125227" y="68650"/>
                  <a:pt x="147419" y="56430"/>
                  <a:pt x="147113" y="35448"/>
                </a:cubicBezTo>
                <a:cubicBezTo>
                  <a:pt x="146850" y="17252"/>
                  <a:pt x="122087" y="1"/>
                  <a:pt x="914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g162e05d0f98_3_2185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560" name="Google Shape;560;g162e05d0f98_3_2185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561" name="Google Shape;561;g162e05d0f98_3_2185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g162e05d0f98_3_2185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g162e05d0f98_3_2185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g162e05d0f98_3_2185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g162e05d0f98_3_2185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g162e05d0f98_3_2185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g162e05d0f98_3_2185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568" name="Google Shape;568;g162e05d0f98_3_2185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g162e05d0f98_3_2185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g162e05d0f98_3_2185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g162e05d0f98_3_2185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g162e05d0f98_3_2185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573" name="Google Shape;573;g162e05d0f98_3_2185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g162e05d0f98_3_2185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g162e05d0f98_3_2185"/>
          <p:cNvSpPr/>
          <p:nvPr/>
        </p:nvSpPr>
        <p:spPr>
          <a:xfrm>
            <a:off x="998028" y="791950"/>
            <a:ext cx="207946" cy="189501"/>
          </a:xfrm>
          <a:custGeom>
            <a:avLst/>
            <a:gdLst/>
            <a:ahLst/>
            <a:cxnLst/>
            <a:rect l="l" t="t" r="r" b="b"/>
            <a:pathLst>
              <a:path w="6550" h="5969" extrusionOk="0">
                <a:moveTo>
                  <a:pt x="3273" y="367"/>
                </a:moveTo>
                <a:cubicBezTo>
                  <a:pt x="3943" y="367"/>
                  <a:pt x="4616" y="622"/>
                  <a:pt x="5126" y="1131"/>
                </a:cubicBezTo>
                <a:cubicBezTo>
                  <a:pt x="6145" y="2154"/>
                  <a:pt x="6145" y="3814"/>
                  <a:pt x="5126" y="4837"/>
                </a:cubicBezTo>
                <a:cubicBezTo>
                  <a:pt x="4615" y="5347"/>
                  <a:pt x="3944" y="5601"/>
                  <a:pt x="3274" y="5601"/>
                </a:cubicBezTo>
                <a:cubicBezTo>
                  <a:pt x="2603" y="5601"/>
                  <a:pt x="1934" y="5347"/>
                  <a:pt x="1424" y="4837"/>
                </a:cubicBezTo>
                <a:cubicBezTo>
                  <a:pt x="401" y="3814"/>
                  <a:pt x="401" y="2154"/>
                  <a:pt x="1424" y="1131"/>
                </a:cubicBezTo>
                <a:cubicBezTo>
                  <a:pt x="1934" y="622"/>
                  <a:pt x="2603" y="367"/>
                  <a:pt x="3273" y="367"/>
                </a:cubicBezTo>
                <a:close/>
                <a:moveTo>
                  <a:pt x="3275" y="1"/>
                </a:moveTo>
                <a:cubicBezTo>
                  <a:pt x="2510" y="1"/>
                  <a:pt x="1745" y="292"/>
                  <a:pt x="1162" y="873"/>
                </a:cubicBezTo>
                <a:cubicBezTo>
                  <a:pt x="1" y="2037"/>
                  <a:pt x="1" y="3931"/>
                  <a:pt x="1162" y="5095"/>
                </a:cubicBezTo>
                <a:cubicBezTo>
                  <a:pt x="1744" y="5678"/>
                  <a:pt x="2509" y="5969"/>
                  <a:pt x="3273" y="5969"/>
                </a:cubicBezTo>
                <a:cubicBezTo>
                  <a:pt x="4038" y="5969"/>
                  <a:pt x="4802" y="5678"/>
                  <a:pt x="5385" y="5095"/>
                </a:cubicBezTo>
                <a:cubicBezTo>
                  <a:pt x="6549" y="3931"/>
                  <a:pt x="6549" y="2037"/>
                  <a:pt x="5385" y="873"/>
                </a:cubicBezTo>
                <a:cubicBezTo>
                  <a:pt x="4803" y="291"/>
                  <a:pt x="4039" y="1"/>
                  <a:pt x="3275" y="1"/>
                </a:cubicBezTo>
                <a:close/>
              </a:path>
            </a:pathLst>
          </a:custGeom>
          <a:solidFill>
            <a:srgbClr val="2F4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162e05d0f98_3_2185"/>
          <p:cNvSpPr txBox="1"/>
          <p:nvPr/>
        </p:nvSpPr>
        <p:spPr>
          <a:xfrm>
            <a:off x="2209086" y="3832950"/>
            <a:ext cx="47181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7" name="Google Shape;577;g162e05d0f98_3_2185"/>
          <p:cNvSpPr txBox="1">
            <a:spLocks noGrp="1"/>
          </p:cNvSpPr>
          <p:nvPr>
            <p:ph type="ctrTitle"/>
          </p:nvPr>
        </p:nvSpPr>
        <p:spPr>
          <a:xfrm>
            <a:off x="2493850" y="537025"/>
            <a:ext cx="41562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g162e05d0f98_3_2185"/>
          <p:cNvSpPr txBox="1">
            <a:spLocks noGrp="1"/>
          </p:cNvSpPr>
          <p:nvPr>
            <p:ph type="subTitle" idx="1"/>
          </p:nvPr>
        </p:nvSpPr>
        <p:spPr>
          <a:xfrm>
            <a:off x="2533550" y="2087225"/>
            <a:ext cx="40767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g162e05d0f98_3_2207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581" name="Google Shape;581;g162e05d0f98_3_2207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582" name="Google Shape;582;g162e05d0f98_3_220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g162e05d0f98_3_220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g162e05d0f98_3_220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g162e05d0f98_3_220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6" name="Google Shape;586;g162e05d0f98_3_2207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g162e05d0f98_3_2207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g162e05d0f98_3_2207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589" name="Google Shape;589;g162e05d0f98_3_2207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g162e05d0f98_3_2207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g162e05d0f98_3_2207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g162e05d0f98_3_2207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g162e05d0f98_3_2207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594" name="Google Shape;594;g162e05d0f98_3_2207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g162e05d0f98_3_2207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2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g162e05d0f98_3_2224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598" name="Google Shape;598;g162e05d0f98_3_2224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599" name="Google Shape;599;g162e05d0f98_3_2224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g162e05d0f98_3_2224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g162e05d0f98_3_2224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g162e05d0f98_3_2224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" name="Google Shape;603;g162e05d0f98_3_2224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g162e05d0f98_3_2224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5" name="Google Shape;605;g162e05d0f98_3_2224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606" name="Google Shape;606;g162e05d0f98_3_2224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g162e05d0f98_3_2224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g162e05d0f98_3_2224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9" name="Google Shape;609;g162e05d0f98_3_2224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g162e05d0f98_3_2224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611" name="Google Shape;611;g162e05d0f98_3_2224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g162e05d0f98_3_2224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62e05d0f98_3_2733"/>
          <p:cNvSpPr txBox="1">
            <a:spLocks noGrp="1"/>
          </p:cNvSpPr>
          <p:nvPr>
            <p:ph type="ctrTitle"/>
          </p:nvPr>
        </p:nvSpPr>
        <p:spPr>
          <a:xfrm>
            <a:off x="719300" y="529627"/>
            <a:ext cx="59226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g162e05d0f98_3_2733"/>
          <p:cNvSpPr txBox="1">
            <a:spLocks noGrp="1"/>
          </p:cNvSpPr>
          <p:nvPr>
            <p:ph type="subTitle" idx="1"/>
          </p:nvPr>
        </p:nvSpPr>
        <p:spPr>
          <a:xfrm>
            <a:off x="719300" y="4014100"/>
            <a:ext cx="2019000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>
                <a:solidFill>
                  <a:srgbClr val="2F497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g162e05d0f98_3_2736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3" name="Google Shape;623;g162e05d0f98_3_2736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624" name="Google Shape;624;g162e05d0f98_3_2736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625" name="Google Shape;625;g162e05d0f98_3_2736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g162e05d0f98_3_2736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g162e05d0f98_3_2736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g162e05d0f98_3_2736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9" name="Google Shape;629;g162e05d0f98_3_2736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g162e05d0f98_3_2736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g162e05d0f98_3_2736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632" name="Google Shape;632;g162e05d0f98_3_2736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g162e05d0f98_3_2736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g162e05d0f98_3_2736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g162e05d0f98_3_2736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g162e05d0f98_3_2736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637" name="Google Shape;637;g162e05d0f98_3_2736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g162e05d0f98_3_2736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9" name="Google Shape;639;g162e05d0f98_3_2736"/>
          <p:cNvSpPr txBox="1">
            <a:spLocks noGrp="1"/>
          </p:cNvSpPr>
          <p:nvPr>
            <p:ph type="ctrTitle"/>
          </p:nvPr>
        </p:nvSpPr>
        <p:spPr>
          <a:xfrm>
            <a:off x="723100" y="481050"/>
            <a:ext cx="3369000" cy="31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g162e05d0f98_3_2736"/>
          <p:cNvSpPr txBox="1">
            <a:spLocks noGrp="1"/>
          </p:cNvSpPr>
          <p:nvPr>
            <p:ph type="subTitle" idx="1"/>
          </p:nvPr>
        </p:nvSpPr>
        <p:spPr>
          <a:xfrm>
            <a:off x="719300" y="3796250"/>
            <a:ext cx="39282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62e05d0f98_3_2756"/>
          <p:cNvSpPr/>
          <p:nvPr/>
        </p:nvSpPr>
        <p:spPr>
          <a:xfrm rot="5400024">
            <a:off x="1065024" y="-2156205"/>
            <a:ext cx="6959772" cy="8861182"/>
          </a:xfrm>
          <a:custGeom>
            <a:avLst/>
            <a:gdLst/>
            <a:ahLst/>
            <a:cxnLst/>
            <a:rect l="l" t="t" r="r" b="b"/>
            <a:pathLst>
              <a:path w="19446" h="23258" extrusionOk="0">
                <a:moveTo>
                  <a:pt x="10452" y="1"/>
                </a:moveTo>
                <a:cubicBezTo>
                  <a:pt x="9681" y="1"/>
                  <a:pt x="8894" y="189"/>
                  <a:pt x="8108" y="590"/>
                </a:cubicBezTo>
                <a:cubicBezTo>
                  <a:pt x="1221" y="4106"/>
                  <a:pt x="1" y="19238"/>
                  <a:pt x="7276" y="22697"/>
                </a:cubicBezTo>
                <a:cubicBezTo>
                  <a:pt x="8077" y="23079"/>
                  <a:pt x="8926" y="23257"/>
                  <a:pt x="9785" y="23257"/>
                </a:cubicBezTo>
                <a:cubicBezTo>
                  <a:pt x="14469" y="23257"/>
                  <a:pt x="19445" y="17945"/>
                  <a:pt x="18676" y="11395"/>
                </a:cubicBezTo>
                <a:cubicBezTo>
                  <a:pt x="17913" y="4910"/>
                  <a:pt x="14391" y="1"/>
                  <a:pt x="104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162e05d0f98_3_2756"/>
          <p:cNvSpPr txBox="1">
            <a:spLocks noGrp="1"/>
          </p:cNvSpPr>
          <p:nvPr>
            <p:ph type="body" idx="1"/>
          </p:nvPr>
        </p:nvSpPr>
        <p:spPr>
          <a:xfrm>
            <a:off x="719300" y="1257600"/>
            <a:ext cx="7704600" cy="30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644" name="Google Shape;644;g162e05d0f98_3_2756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45" name="Google Shape;645;g162e05d0f98_3_2756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646" name="Google Shape;646;g162e05d0f98_3_2756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647" name="Google Shape;647;g162e05d0f98_3_2756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g162e05d0f98_3_2756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g162e05d0f98_3_2756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g162e05d0f98_3_2756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1" name="Google Shape;651;g162e05d0f98_3_2756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g162e05d0f98_3_2756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g162e05d0f98_3_2756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654" name="Google Shape;654;g162e05d0f98_3_2756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g162e05d0f98_3_2756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g162e05d0f98_3_2756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g162e05d0f98_3_2756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g162e05d0f98_3_2756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659" name="Google Shape;659;g162e05d0f98_3_2756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g162e05d0f98_3_2756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2e05d0f98_3_2776"/>
          <p:cNvSpPr txBox="1">
            <a:spLocks noGrp="1"/>
          </p:cNvSpPr>
          <p:nvPr>
            <p:ph type="subTitle" idx="1"/>
          </p:nvPr>
        </p:nvSpPr>
        <p:spPr>
          <a:xfrm>
            <a:off x="4925290" y="3328650"/>
            <a:ext cx="32952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g162e05d0f98_3_2776"/>
          <p:cNvSpPr txBox="1">
            <a:spLocks noGrp="1"/>
          </p:cNvSpPr>
          <p:nvPr>
            <p:ph type="subTitle" idx="2"/>
          </p:nvPr>
        </p:nvSpPr>
        <p:spPr>
          <a:xfrm>
            <a:off x="923513" y="3328650"/>
            <a:ext cx="32952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g162e05d0f98_3_2776"/>
          <p:cNvSpPr txBox="1">
            <a:spLocks noGrp="1"/>
          </p:cNvSpPr>
          <p:nvPr>
            <p:ph type="subTitle" idx="3"/>
          </p:nvPr>
        </p:nvSpPr>
        <p:spPr>
          <a:xfrm>
            <a:off x="5006140" y="2548525"/>
            <a:ext cx="31335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g162e05d0f98_3_2776"/>
          <p:cNvSpPr txBox="1">
            <a:spLocks noGrp="1"/>
          </p:cNvSpPr>
          <p:nvPr>
            <p:ph type="subTitle" idx="4"/>
          </p:nvPr>
        </p:nvSpPr>
        <p:spPr>
          <a:xfrm>
            <a:off x="1004363" y="2548525"/>
            <a:ext cx="31335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66" name="Google Shape;666;g162e05d0f98_3_2776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7" name="Google Shape;667;g162e05d0f98_3_2776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668" name="Google Shape;668;g162e05d0f98_3_2776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669" name="Google Shape;669;g162e05d0f98_3_2776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g162e05d0f98_3_2776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g162e05d0f98_3_2776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g162e05d0f98_3_2776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3" name="Google Shape;673;g162e05d0f98_3_2776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g162e05d0f98_3_2776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g162e05d0f98_3_2776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676" name="Google Shape;676;g162e05d0f98_3_2776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g162e05d0f98_3_2776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g162e05d0f98_3_2776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g162e05d0f98_3_2776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g162e05d0f98_3_2776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681" name="Google Shape;681;g162e05d0f98_3_2776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g162e05d0f98_3_2776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4" name="Google Shape;684;g162e05d0f98_3_279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5" name="Google Shape;685;g162e05d0f98_3_279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686" name="Google Shape;686;g162e05d0f98_3_279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687" name="Google Shape;687;g162e05d0f98_3_279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g162e05d0f98_3_279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g162e05d0f98_3_279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g162e05d0f98_3_279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g162e05d0f98_3_279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g162e05d0f98_3_279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g162e05d0f98_3_279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694" name="Google Shape;694;g162e05d0f98_3_279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g162e05d0f98_3_279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g162e05d0f98_3_279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7" name="Google Shape;697;g162e05d0f98_3_279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g162e05d0f98_3_279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699" name="Google Shape;699;g162e05d0f98_3_279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g162e05d0f98_3_279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1" name="Google Shape;701;g162e05d0f98_3_2798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g162e05d0f98_3_2817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704" name="Google Shape;704;g162e05d0f98_3_2817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705" name="Google Shape;705;g162e05d0f98_3_281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g162e05d0f98_3_281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g162e05d0f98_3_281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g162e05d0f98_3_281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g162e05d0f98_3_2817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g162e05d0f98_3_2817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g162e05d0f98_3_2817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712" name="Google Shape;712;g162e05d0f98_3_2817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g162e05d0f98_3_2817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g162e05d0f98_3_2817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5" name="Google Shape;715;g162e05d0f98_3_2817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g162e05d0f98_3_2817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717" name="Google Shape;717;g162e05d0f98_3_2817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g162e05d0f98_3_2817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19" name="Google Shape;719;g162e05d0f98_3_2817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g162e05d0f98_3_2817"/>
          <p:cNvSpPr txBox="1">
            <a:spLocks noGrp="1"/>
          </p:cNvSpPr>
          <p:nvPr>
            <p:ph type="subTitle" idx="1"/>
          </p:nvPr>
        </p:nvSpPr>
        <p:spPr>
          <a:xfrm>
            <a:off x="5289650" y="2489475"/>
            <a:ext cx="31323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1" name="Google Shape;721;g162e05d0f98_3_2817"/>
          <p:cNvSpPr txBox="1">
            <a:spLocks noGrp="1"/>
          </p:cNvSpPr>
          <p:nvPr>
            <p:ph type="ctrTitle"/>
          </p:nvPr>
        </p:nvSpPr>
        <p:spPr>
          <a:xfrm>
            <a:off x="3544950" y="355925"/>
            <a:ext cx="48798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3"/>
          <p:cNvGrpSpPr/>
          <p:nvPr/>
        </p:nvGrpSpPr>
        <p:grpSpPr>
          <a:xfrm>
            <a:off x="178538" y="124183"/>
            <a:ext cx="8628374" cy="4236023"/>
            <a:chOff x="178538" y="124183"/>
            <a:chExt cx="8628374" cy="4236023"/>
          </a:xfrm>
        </p:grpSpPr>
        <p:grpSp>
          <p:nvGrpSpPr>
            <p:cNvPr id="63" name="Google Shape;63;p23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64" name="Google Shape;64;p23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3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3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3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" name="Google Shape;68;p23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3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23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71" name="Google Shape;71;p23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3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3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" name="Google Shape;74;p23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23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76" name="Google Shape;76;p23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3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8" name="Google Shape;78;p23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5289650" y="2489475"/>
            <a:ext cx="3132300" cy="17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ctrTitle"/>
          </p:nvPr>
        </p:nvSpPr>
        <p:spPr>
          <a:xfrm>
            <a:off x="3544950" y="355925"/>
            <a:ext cx="48798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g162e05d0f98_3_2837"/>
          <p:cNvGrpSpPr/>
          <p:nvPr/>
        </p:nvGrpSpPr>
        <p:grpSpPr>
          <a:xfrm>
            <a:off x="-93249" y="124183"/>
            <a:ext cx="9143913" cy="4738613"/>
            <a:chOff x="-93249" y="124183"/>
            <a:chExt cx="9143913" cy="4738613"/>
          </a:xfrm>
        </p:grpSpPr>
        <p:sp>
          <p:nvSpPr>
            <p:cNvPr id="724" name="Google Shape;724;g162e05d0f98_3_2837"/>
            <p:cNvSpPr/>
            <p:nvPr/>
          </p:nvSpPr>
          <p:spPr>
            <a:xfrm>
              <a:off x="-93249" y="474427"/>
              <a:ext cx="9143913" cy="4388369"/>
            </a:xfrm>
            <a:custGeom>
              <a:avLst/>
              <a:gdLst/>
              <a:ahLst/>
              <a:cxnLst/>
              <a:rect l="l" t="t" r="r" b="b"/>
              <a:pathLst>
                <a:path w="100364" h="62134" extrusionOk="0">
                  <a:moveTo>
                    <a:pt x="52863" y="1"/>
                  </a:moveTo>
                  <a:cubicBezTo>
                    <a:pt x="27791" y="1"/>
                    <a:pt x="14245" y="20725"/>
                    <a:pt x="14245" y="20725"/>
                  </a:cubicBezTo>
                  <a:cubicBezTo>
                    <a:pt x="14245" y="20725"/>
                    <a:pt x="1" y="41944"/>
                    <a:pt x="16445" y="58122"/>
                  </a:cubicBezTo>
                  <a:cubicBezTo>
                    <a:pt x="19205" y="60837"/>
                    <a:pt x="23558" y="62134"/>
                    <a:pt x="28625" y="62134"/>
                  </a:cubicBezTo>
                  <a:cubicBezTo>
                    <a:pt x="35955" y="62134"/>
                    <a:pt x="44781" y="59420"/>
                    <a:pt x="52451" y="54361"/>
                  </a:cubicBezTo>
                  <a:cubicBezTo>
                    <a:pt x="54473" y="53027"/>
                    <a:pt x="56555" y="52493"/>
                    <a:pt x="58669" y="52493"/>
                  </a:cubicBezTo>
                  <a:cubicBezTo>
                    <a:pt x="67131" y="52493"/>
                    <a:pt x="76095" y="61049"/>
                    <a:pt x="83650" y="61049"/>
                  </a:cubicBezTo>
                  <a:cubicBezTo>
                    <a:pt x="86517" y="61049"/>
                    <a:pt x="89182" y="59816"/>
                    <a:pt x="91539" y="56416"/>
                  </a:cubicBezTo>
                  <a:cubicBezTo>
                    <a:pt x="100363" y="43684"/>
                    <a:pt x="89018" y="3440"/>
                    <a:pt x="57602" y="244"/>
                  </a:cubicBezTo>
                  <a:cubicBezTo>
                    <a:pt x="55980" y="79"/>
                    <a:pt x="54400" y="1"/>
                    <a:pt x="52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g162e05d0f98_3_2837"/>
            <p:cNvSpPr/>
            <p:nvPr/>
          </p:nvSpPr>
          <p:spPr>
            <a:xfrm>
              <a:off x="2423288" y="42136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g162e05d0f98_3_2837"/>
            <p:cNvGrpSpPr/>
            <p:nvPr/>
          </p:nvGrpSpPr>
          <p:grpSpPr>
            <a:xfrm rot="1704831">
              <a:off x="1635281" y="3164937"/>
              <a:ext cx="231174" cy="87394"/>
              <a:chOff x="-733500" y="2949750"/>
              <a:chExt cx="667078" cy="252186"/>
            </a:xfrm>
          </p:grpSpPr>
          <p:sp>
            <p:nvSpPr>
              <p:cNvPr id="727" name="Google Shape;727;g162e05d0f98_3_283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g162e05d0f98_3_283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g162e05d0f98_3_283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g162e05d0f98_3_283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g162e05d0f98_3_2837"/>
            <p:cNvGrpSpPr/>
            <p:nvPr/>
          </p:nvGrpSpPr>
          <p:grpSpPr>
            <a:xfrm>
              <a:off x="7540773" y="2415259"/>
              <a:ext cx="183303" cy="183055"/>
              <a:chOff x="-180925" y="1252875"/>
              <a:chExt cx="275726" cy="275354"/>
            </a:xfrm>
          </p:grpSpPr>
          <p:sp>
            <p:nvSpPr>
              <p:cNvPr id="732" name="Google Shape;732;g162e05d0f98_3_2837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810" extrusionOk="0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g162e05d0f98_3_2837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2960" extrusionOk="0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g162e05d0f98_3_2837"/>
            <p:cNvGrpSpPr/>
            <p:nvPr/>
          </p:nvGrpSpPr>
          <p:grpSpPr>
            <a:xfrm rot="7358391">
              <a:off x="6723122" y="3943024"/>
              <a:ext cx="231159" cy="87388"/>
              <a:chOff x="-733500" y="2949750"/>
              <a:chExt cx="667078" cy="252186"/>
            </a:xfrm>
          </p:grpSpPr>
          <p:sp>
            <p:nvSpPr>
              <p:cNvPr id="735" name="Google Shape;735;g162e05d0f98_3_283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g162e05d0f98_3_283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g162e05d0f98_3_283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g162e05d0f98_3_283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g162e05d0f98_3_2837"/>
            <p:cNvSpPr/>
            <p:nvPr/>
          </p:nvSpPr>
          <p:spPr>
            <a:xfrm>
              <a:off x="8149763" y="6032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g162e05d0f98_3_2837"/>
            <p:cNvSpPr/>
            <p:nvPr/>
          </p:nvSpPr>
          <p:spPr>
            <a:xfrm>
              <a:off x="4383650" y="10931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1" name="Google Shape;741;g162e05d0f98_3_2837"/>
            <p:cNvGrpSpPr/>
            <p:nvPr/>
          </p:nvGrpSpPr>
          <p:grpSpPr>
            <a:xfrm>
              <a:off x="1490398" y="797271"/>
              <a:ext cx="183303" cy="183055"/>
              <a:chOff x="-180925" y="1252875"/>
              <a:chExt cx="275726" cy="275354"/>
            </a:xfrm>
          </p:grpSpPr>
          <p:sp>
            <p:nvSpPr>
              <p:cNvPr id="742" name="Google Shape;742;g162e05d0f98_3_2837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810" extrusionOk="0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g162e05d0f98_3_2837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2960" extrusionOk="0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g162e05d0f98_3_2837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745" name="Google Shape;745;g162e05d0f98_3_2837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746" name="Google Shape;746;g162e05d0f98_3_2837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g162e05d0f98_3_2837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g162e05d0f98_3_2837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g162e05d0f98_3_2837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0" name="Google Shape;750;g162e05d0f98_3_2837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g162e05d0f98_3_2837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2" name="Google Shape;752;g162e05d0f98_3_2837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753" name="Google Shape;753;g162e05d0f98_3_2837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g162e05d0f98_3_2837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g162e05d0f98_3_2837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6" name="Google Shape;756;g162e05d0f98_3_2837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g162e05d0f98_3_2837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758" name="Google Shape;758;g162e05d0f98_3_2837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g162e05d0f98_3_2837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60" name="Google Shape;760;g162e05d0f98_3_2837"/>
          <p:cNvSpPr txBox="1">
            <a:spLocks noGrp="1"/>
          </p:cNvSpPr>
          <p:nvPr>
            <p:ph type="title"/>
          </p:nvPr>
        </p:nvSpPr>
        <p:spPr>
          <a:xfrm>
            <a:off x="1905000" y="1648013"/>
            <a:ext cx="53340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62e05d0f98_3_2876"/>
          <p:cNvSpPr txBox="1">
            <a:spLocks noGrp="1"/>
          </p:cNvSpPr>
          <p:nvPr>
            <p:ph type="ctrTitle"/>
          </p:nvPr>
        </p:nvSpPr>
        <p:spPr>
          <a:xfrm flipH="1">
            <a:off x="1667025" y="1539900"/>
            <a:ext cx="5810100" cy="22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7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63" name="Google Shape;763;g162e05d0f98_3_2876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764" name="Google Shape;764;g162e05d0f98_3_2876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765" name="Google Shape;765;g162e05d0f98_3_2876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g162e05d0f98_3_2876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g162e05d0f98_3_2876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g162e05d0f98_3_2876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9" name="Google Shape;769;g162e05d0f98_3_2876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g162e05d0f98_3_2876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1" name="Google Shape;771;g162e05d0f98_3_2876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772" name="Google Shape;772;g162e05d0f98_3_2876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g162e05d0f98_3_2876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g162e05d0f98_3_2876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5" name="Google Shape;775;g162e05d0f98_3_2876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6" name="Google Shape;776;g162e05d0f98_3_2876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777" name="Google Shape;777;g162e05d0f98_3_2876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g162e05d0f98_3_2876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0" name="Google Shape;780;g162e05d0f98_3_2894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1" name="Google Shape;781;g162e05d0f98_3_2894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782" name="Google Shape;782;g162e05d0f98_3_2894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783" name="Google Shape;783;g162e05d0f98_3_2894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g162e05d0f98_3_2894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g162e05d0f98_3_2894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g162e05d0f98_3_2894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g162e05d0f98_3_2894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g162e05d0f98_3_2894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g162e05d0f98_3_2894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790" name="Google Shape;790;g162e05d0f98_3_2894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g162e05d0f98_3_2894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g162e05d0f98_3_2894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3" name="Google Shape;793;g162e05d0f98_3_2894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g162e05d0f98_3_2894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795" name="Google Shape;795;g162e05d0f98_3_2894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g162e05d0f98_3_2894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7" name="Google Shape;797;g162e05d0f98_3_2894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62e05d0f98_3_2913"/>
          <p:cNvSpPr/>
          <p:nvPr/>
        </p:nvSpPr>
        <p:spPr>
          <a:xfrm rot="5101501">
            <a:off x="2028985" y="-1477259"/>
            <a:ext cx="5089622" cy="7803740"/>
          </a:xfrm>
          <a:custGeom>
            <a:avLst/>
            <a:gdLst/>
            <a:ahLst/>
            <a:cxnLst/>
            <a:rect l="l" t="t" r="r" b="b"/>
            <a:pathLst>
              <a:path w="19446" h="23258" extrusionOk="0">
                <a:moveTo>
                  <a:pt x="10452" y="1"/>
                </a:moveTo>
                <a:cubicBezTo>
                  <a:pt x="9681" y="1"/>
                  <a:pt x="8894" y="189"/>
                  <a:pt x="8108" y="590"/>
                </a:cubicBezTo>
                <a:cubicBezTo>
                  <a:pt x="1221" y="4106"/>
                  <a:pt x="1" y="19238"/>
                  <a:pt x="7276" y="22697"/>
                </a:cubicBezTo>
                <a:cubicBezTo>
                  <a:pt x="8077" y="23079"/>
                  <a:pt x="8926" y="23257"/>
                  <a:pt x="9785" y="23257"/>
                </a:cubicBezTo>
                <a:cubicBezTo>
                  <a:pt x="14469" y="23257"/>
                  <a:pt x="19445" y="17945"/>
                  <a:pt x="18676" y="11395"/>
                </a:cubicBezTo>
                <a:cubicBezTo>
                  <a:pt x="17913" y="4910"/>
                  <a:pt x="14391" y="1"/>
                  <a:pt x="104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g162e05d0f98_3_2913"/>
          <p:cNvSpPr txBox="1">
            <a:spLocks noGrp="1"/>
          </p:cNvSpPr>
          <p:nvPr>
            <p:ph type="title" hasCustomPrompt="1"/>
          </p:nvPr>
        </p:nvSpPr>
        <p:spPr>
          <a:xfrm>
            <a:off x="1303200" y="2027700"/>
            <a:ext cx="65412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1" name="Google Shape;801;g162e05d0f98_3_2913"/>
          <p:cNvSpPr txBox="1">
            <a:spLocks noGrp="1"/>
          </p:cNvSpPr>
          <p:nvPr>
            <p:ph type="body" idx="1"/>
          </p:nvPr>
        </p:nvSpPr>
        <p:spPr>
          <a:xfrm>
            <a:off x="722700" y="2944147"/>
            <a:ext cx="7702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02" name="Google Shape;802;g162e05d0f98_3_2913"/>
          <p:cNvGrpSpPr/>
          <p:nvPr/>
        </p:nvGrpSpPr>
        <p:grpSpPr>
          <a:xfrm>
            <a:off x="178537" y="200383"/>
            <a:ext cx="8628375" cy="4236023"/>
            <a:chOff x="178537" y="124183"/>
            <a:chExt cx="8628375" cy="4236023"/>
          </a:xfrm>
        </p:grpSpPr>
        <p:grpSp>
          <p:nvGrpSpPr>
            <p:cNvPr id="803" name="Google Shape;803;g162e05d0f98_3_2913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804" name="Google Shape;804;g162e05d0f98_3_2913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g162e05d0f98_3_2913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g162e05d0f98_3_2913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g162e05d0f98_3_2913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g162e05d0f98_3_2913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g162e05d0f98_3_2913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0" name="Google Shape;810;g162e05d0f98_3_2913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811" name="Google Shape;811;g162e05d0f98_3_2913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g162e05d0f98_3_2913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g162e05d0f98_3_2913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4" name="Google Shape;814;g162e05d0f98_3_2913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5" name="Google Shape;815;g162e05d0f98_3_2913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816" name="Google Shape;816;g162e05d0f98_3_2913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g162e05d0f98_3_2913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62e05d0f98_3_2934"/>
          <p:cNvSpPr txBox="1">
            <a:spLocks noGrp="1"/>
          </p:cNvSpPr>
          <p:nvPr>
            <p:ph type="subTitle" idx="1"/>
          </p:nvPr>
        </p:nvSpPr>
        <p:spPr>
          <a:xfrm>
            <a:off x="2208450" y="771251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21" name="Google Shape;821;g162e05d0f98_3_2934"/>
          <p:cNvSpPr txBox="1">
            <a:spLocks noGrp="1"/>
          </p:cNvSpPr>
          <p:nvPr>
            <p:ph type="subTitle" idx="2"/>
          </p:nvPr>
        </p:nvSpPr>
        <p:spPr>
          <a:xfrm>
            <a:off x="2208452" y="1412550"/>
            <a:ext cx="18297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22" name="Google Shape;822;g162e05d0f98_3_2934"/>
          <p:cNvSpPr txBox="1">
            <a:spLocks noGrp="1"/>
          </p:cNvSpPr>
          <p:nvPr>
            <p:ph type="subTitle" idx="3"/>
          </p:nvPr>
        </p:nvSpPr>
        <p:spPr>
          <a:xfrm>
            <a:off x="4405475" y="771251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23" name="Google Shape;823;g162e05d0f98_3_2934"/>
          <p:cNvSpPr txBox="1">
            <a:spLocks noGrp="1"/>
          </p:cNvSpPr>
          <p:nvPr>
            <p:ph type="subTitle" idx="4"/>
          </p:nvPr>
        </p:nvSpPr>
        <p:spPr>
          <a:xfrm>
            <a:off x="4405464" y="1412543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24" name="Google Shape;824;g162e05d0f98_3_2934"/>
          <p:cNvSpPr txBox="1">
            <a:spLocks noGrp="1"/>
          </p:cNvSpPr>
          <p:nvPr>
            <p:ph type="subTitle" idx="5"/>
          </p:nvPr>
        </p:nvSpPr>
        <p:spPr>
          <a:xfrm>
            <a:off x="6602500" y="771250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25" name="Google Shape;825;g162e05d0f98_3_2934"/>
          <p:cNvSpPr txBox="1">
            <a:spLocks noGrp="1"/>
          </p:cNvSpPr>
          <p:nvPr>
            <p:ph type="subTitle" idx="6"/>
          </p:nvPr>
        </p:nvSpPr>
        <p:spPr>
          <a:xfrm>
            <a:off x="6602489" y="1412543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26" name="Google Shape;826;g162e05d0f98_3_2934"/>
          <p:cNvSpPr txBox="1">
            <a:spLocks noGrp="1"/>
          </p:cNvSpPr>
          <p:nvPr>
            <p:ph type="subTitle" idx="7"/>
          </p:nvPr>
        </p:nvSpPr>
        <p:spPr>
          <a:xfrm>
            <a:off x="2208450" y="3108075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27" name="Google Shape;827;g162e05d0f98_3_2934"/>
          <p:cNvSpPr txBox="1">
            <a:spLocks noGrp="1"/>
          </p:cNvSpPr>
          <p:nvPr>
            <p:ph type="subTitle" idx="8"/>
          </p:nvPr>
        </p:nvSpPr>
        <p:spPr>
          <a:xfrm>
            <a:off x="2208439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28" name="Google Shape;828;g162e05d0f98_3_2934"/>
          <p:cNvSpPr txBox="1">
            <a:spLocks noGrp="1"/>
          </p:cNvSpPr>
          <p:nvPr>
            <p:ph type="subTitle" idx="9"/>
          </p:nvPr>
        </p:nvSpPr>
        <p:spPr>
          <a:xfrm>
            <a:off x="4405475" y="3108076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29" name="Google Shape;829;g162e05d0f98_3_2934"/>
          <p:cNvSpPr txBox="1">
            <a:spLocks noGrp="1"/>
          </p:cNvSpPr>
          <p:nvPr>
            <p:ph type="subTitle" idx="13"/>
          </p:nvPr>
        </p:nvSpPr>
        <p:spPr>
          <a:xfrm>
            <a:off x="4405464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30" name="Google Shape;830;g162e05d0f98_3_2934"/>
          <p:cNvSpPr txBox="1">
            <a:spLocks noGrp="1"/>
          </p:cNvSpPr>
          <p:nvPr>
            <p:ph type="subTitle" idx="14"/>
          </p:nvPr>
        </p:nvSpPr>
        <p:spPr>
          <a:xfrm>
            <a:off x="6602500" y="3108076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1" name="Google Shape;831;g162e05d0f98_3_2934"/>
          <p:cNvSpPr txBox="1">
            <a:spLocks noGrp="1"/>
          </p:cNvSpPr>
          <p:nvPr>
            <p:ph type="subTitle" idx="15"/>
          </p:nvPr>
        </p:nvSpPr>
        <p:spPr>
          <a:xfrm>
            <a:off x="6602489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cxnSp>
        <p:nvCxnSpPr>
          <p:cNvPr id="832" name="Google Shape;832;g162e05d0f98_3_2934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3" name="Google Shape;833;g162e05d0f98_3_2934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834" name="Google Shape;834;g162e05d0f98_3_2934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835" name="Google Shape;835;g162e05d0f98_3_2934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36" name="Google Shape;836;g162e05d0f98_3_2934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37" name="Google Shape;837;g162e05d0f98_3_2934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38" name="Google Shape;838;g162e05d0f98_3_2934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839" name="Google Shape;839;g162e05d0f98_3_2934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0" name="Google Shape;840;g162e05d0f98_3_2934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841" name="Google Shape;841;g162e05d0f98_3_2934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842" name="Google Shape;842;g162e05d0f98_3_2934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43" name="Google Shape;843;g162e05d0f98_3_2934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44" name="Google Shape;844;g162e05d0f98_3_2934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845" name="Google Shape;845;g162e05d0f98_3_2934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846" name="Google Shape;846;g162e05d0f98_3_2934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847" name="Google Shape;847;g162e05d0f98_3_2934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48" name="Google Shape;848;g162e05d0f98_3_2934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3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62e05d0f98_3_2964"/>
          <p:cNvSpPr txBox="1">
            <a:spLocks noGrp="1"/>
          </p:cNvSpPr>
          <p:nvPr>
            <p:ph type="title"/>
          </p:nvPr>
        </p:nvSpPr>
        <p:spPr>
          <a:xfrm>
            <a:off x="1096400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1" name="Google Shape;851;g162e05d0f98_3_2964"/>
          <p:cNvSpPr txBox="1">
            <a:spLocks noGrp="1"/>
          </p:cNvSpPr>
          <p:nvPr>
            <p:ph type="subTitle" idx="1"/>
          </p:nvPr>
        </p:nvSpPr>
        <p:spPr>
          <a:xfrm>
            <a:off x="719300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852" name="Google Shape;852;g162e05d0f98_3_2964"/>
          <p:cNvSpPr txBox="1">
            <a:spLocks noGrp="1"/>
          </p:cNvSpPr>
          <p:nvPr>
            <p:ph type="title" idx="2"/>
          </p:nvPr>
        </p:nvSpPr>
        <p:spPr>
          <a:xfrm>
            <a:off x="6438045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3" name="Google Shape;853;g162e05d0f98_3_2964"/>
          <p:cNvSpPr txBox="1">
            <a:spLocks noGrp="1"/>
          </p:cNvSpPr>
          <p:nvPr>
            <p:ph type="subTitle" idx="3"/>
          </p:nvPr>
        </p:nvSpPr>
        <p:spPr>
          <a:xfrm>
            <a:off x="6060945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854" name="Google Shape;854;g162e05d0f98_3_2964"/>
          <p:cNvSpPr txBox="1">
            <a:spLocks noGrp="1"/>
          </p:cNvSpPr>
          <p:nvPr>
            <p:ph type="title" idx="4"/>
          </p:nvPr>
        </p:nvSpPr>
        <p:spPr>
          <a:xfrm>
            <a:off x="3764850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5" name="Google Shape;855;g162e05d0f98_3_2964"/>
          <p:cNvSpPr txBox="1">
            <a:spLocks noGrp="1"/>
          </p:cNvSpPr>
          <p:nvPr>
            <p:ph type="subTitle" idx="5"/>
          </p:nvPr>
        </p:nvSpPr>
        <p:spPr>
          <a:xfrm>
            <a:off x="3387750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cxnSp>
        <p:nvCxnSpPr>
          <p:cNvPr id="856" name="Google Shape;856;g162e05d0f98_3_2964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7" name="Google Shape;857;g162e05d0f98_3_2964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858" name="Google Shape;858;g162e05d0f98_3_2964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859" name="Google Shape;859;g162e05d0f98_3_2964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g162e05d0f98_3_2964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g162e05d0f98_3_2964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g162e05d0f98_3_2964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3" name="Google Shape;863;g162e05d0f98_3_2964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g162e05d0f98_3_2964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g162e05d0f98_3_2964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866" name="Google Shape;866;g162e05d0f98_3_2964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g162e05d0f98_3_2964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g162e05d0f98_3_2964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9" name="Google Shape;869;g162e05d0f98_3_2964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g162e05d0f98_3_2964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871" name="Google Shape;871;g162e05d0f98_3_2964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g162e05d0f98_3_2964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3" name="Google Shape;873;g162e05d0f98_3_2964"/>
          <p:cNvSpPr txBox="1">
            <a:spLocks noGrp="1"/>
          </p:cNvSpPr>
          <p:nvPr>
            <p:ph type="ctrTitle" idx="6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_3_1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62e05d0f98_3_2989"/>
          <p:cNvSpPr/>
          <p:nvPr/>
        </p:nvSpPr>
        <p:spPr>
          <a:xfrm rot="-308253">
            <a:off x="605878" y="324730"/>
            <a:ext cx="7459704" cy="4610883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876;g162e05d0f98_3_2989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877" name="Google Shape;877;g162e05d0f98_3_2989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878" name="Google Shape;878;g162e05d0f98_3_2989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g162e05d0f98_3_2989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g162e05d0f98_3_2989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g162e05d0f98_3_2989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2" name="Google Shape;882;g162e05d0f98_3_2989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g162e05d0f98_3_2989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g162e05d0f98_3_2989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885" name="Google Shape;885;g162e05d0f98_3_2989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g162e05d0f98_3_2989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g162e05d0f98_3_2989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g162e05d0f98_3_2989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g162e05d0f98_3_2989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890" name="Google Shape;890;g162e05d0f98_3_2989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g162e05d0f98_3_2989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g162e05d0f98_3_2989"/>
          <p:cNvSpPr txBox="1">
            <a:spLocks noGrp="1"/>
          </p:cNvSpPr>
          <p:nvPr>
            <p:ph type="ctrTitle"/>
          </p:nvPr>
        </p:nvSpPr>
        <p:spPr>
          <a:xfrm>
            <a:off x="1850550" y="3517023"/>
            <a:ext cx="5442900" cy="4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93" name="Google Shape;893;g162e05d0f98_3_2989"/>
          <p:cNvSpPr txBox="1">
            <a:spLocks noGrp="1"/>
          </p:cNvSpPr>
          <p:nvPr>
            <p:ph type="subTitle" idx="1"/>
          </p:nvPr>
        </p:nvSpPr>
        <p:spPr>
          <a:xfrm>
            <a:off x="2002300" y="1561625"/>
            <a:ext cx="5139300" cy="19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2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g162e05d0f98_3_3009"/>
          <p:cNvGrpSpPr/>
          <p:nvPr/>
        </p:nvGrpSpPr>
        <p:grpSpPr>
          <a:xfrm>
            <a:off x="178537" y="124183"/>
            <a:ext cx="8628375" cy="4471667"/>
            <a:chOff x="178537" y="124183"/>
            <a:chExt cx="8628375" cy="4471667"/>
          </a:xfrm>
        </p:grpSpPr>
        <p:cxnSp>
          <p:nvCxnSpPr>
            <p:cNvPr id="896" name="Google Shape;896;g162e05d0f98_3_3009"/>
            <p:cNvCxnSpPr/>
            <p:nvPr/>
          </p:nvCxnSpPr>
          <p:spPr>
            <a:xfrm>
              <a:off x="712500" y="4595850"/>
              <a:ext cx="7719000" cy="0"/>
            </a:xfrm>
            <a:prstGeom prst="straightConnector1">
              <a:avLst/>
            </a:prstGeom>
            <a:noFill/>
            <a:ln w="19050" cap="flat" cmpd="sng">
              <a:solidFill>
                <a:srgbClr val="2F497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97" name="Google Shape;897;g162e05d0f98_3_3009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898" name="Google Shape;898;g162e05d0f98_3_3009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899" name="Google Shape;899;g162e05d0f98_3_3009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g162e05d0f98_3_3009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g162e05d0f98_3_3009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g162e05d0f98_3_3009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3" name="Google Shape;903;g162e05d0f98_3_3009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g162e05d0f98_3_3009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5" name="Google Shape;905;g162e05d0f98_3_3009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906" name="Google Shape;906;g162e05d0f98_3_3009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g162e05d0f98_3_3009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g162e05d0f98_3_3009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9" name="Google Shape;909;g162e05d0f98_3_3009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0" name="Google Shape;910;g162e05d0f98_3_3009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911" name="Google Shape;911;g162e05d0f98_3_3009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g162e05d0f98_3_3009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13" name="Google Shape;913;g162e05d0f98_3_3009"/>
          <p:cNvSpPr txBox="1">
            <a:spLocks noGrp="1"/>
          </p:cNvSpPr>
          <p:nvPr>
            <p:ph type="subTitle" idx="1"/>
          </p:nvPr>
        </p:nvSpPr>
        <p:spPr>
          <a:xfrm>
            <a:off x="5334525" y="2353522"/>
            <a:ext cx="2907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4" name="Google Shape;914;g162e05d0f98_3_3009"/>
          <p:cNvSpPr txBox="1">
            <a:spLocks noGrp="1"/>
          </p:cNvSpPr>
          <p:nvPr>
            <p:ph type="subTitle" idx="2"/>
          </p:nvPr>
        </p:nvSpPr>
        <p:spPr>
          <a:xfrm>
            <a:off x="5334525" y="3572652"/>
            <a:ext cx="2907000" cy="39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g162e05d0f98_3_3009"/>
          <p:cNvSpPr txBox="1">
            <a:spLocks noGrp="1"/>
          </p:cNvSpPr>
          <p:nvPr>
            <p:ph type="title" hasCustomPrompt="1"/>
          </p:nvPr>
        </p:nvSpPr>
        <p:spPr>
          <a:xfrm>
            <a:off x="5334525" y="1772775"/>
            <a:ext cx="2907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916" name="Google Shape;916;g162e05d0f98_3_3009"/>
          <p:cNvSpPr txBox="1">
            <a:spLocks noGrp="1"/>
          </p:cNvSpPr>
          <p:nvPr>
            <p:ph type="title" idx="3" hasCustomPrompt="1"/>
          </p:nvPr>
        </p:nvSpPr>
        <p:spPr>
          <a:xfrm>
            <a:off x="5334525" y="2971912"/>
            <a:ext cx="2907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917" name="Google Shape;917;g162e05d0f98_3_3009"/>
          <p:cNvSpPr txBox="1">
            <a:spLocks noGrp="1"/>
          </p:cNvSpPr>
          <p:nvPr>
            <p:ph type="ctrTitle" idx="4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g162e05d0f98_3_3033"/>
          <p:cNvGrpSpPr/>
          <p:nvPr/>
        </p:nvGrpSpPr>
        <p:grpSpPr>
          <a:xfrm>
            <a:off x="178537" y="124183"/>
            <a:ext cx="8628375" cy="4471667"/>
            <a:chOff x="178537" y="124183"/>
            <a:chExt cx="8628375" cy="4471667"/>
          </a:xfrm>
        </p:grpSpPr>
        <p:cxnSp>
          <p:nvCxnSpPr>
            <p:cNvPr id="920" name="Google Shape;920;g162e05d0f98_3_3033"/>
            <p:cNvCxnSpPr/>
            <p:nvPr/>
          </p:nvCxnSpPr>
          <p:spPr>
            <a:xfrm>
              <a:off x="712500" y="4595850"/>
              <a:ext cx="7719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1" name="Google Shape;921;g162e05d0f98_3_3033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922" name="Google Shape;922;g162e05d0f98_3_3033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923" name="Google Shape;923;g162e05d0f98_3_3033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g162e05d0f98_3_3033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g162e05d0f98_3_3033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g162e05d0f98_3_3033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7" name="Google Shape;927;g162e05d0f98_3_3033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g162e05d0f98_3_3033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9" name="Google Shape;929;g162e05d0f98_3_3033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930" name="Google Shape;930;g162e05d0f98_3_3033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g162e05d0f98_3_3033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g162e05d0f98_3_3033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3" name="Google Shape;933;g162e05d0f98_3_3033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4" name="Google Shape;934;g162e05d0f98_3_3033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935" name="Google Shape;935;g162e05d0f98_3_3033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g162e05d0f98_3_3033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37" name="Google Shape;937;g162e05d0f98_3_3033"/>
          <p:cNvSpPr txBox="1">
            <a:spLocks noGrp="1"/>
          </p:cNvSpPr>
          <p:nvPr>
            <p:ph type="subTitle" idx="1"/>
          </p:nvPr>
        </p:nvSpPr>
        <p:spPr>
          <a:xfrm>
            <a:off x="1675000" y="1538650"/>
            <a:ext cx="21759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8" name="Google Shape;938;g162e05d0f98_3_3033"/>
          <p:cNvSpPr txBox="1">
            <a:spLocks noGrp="1"/>
          </p:cNvSpPr>
          <p:nvPr>
            <p:ph type="subTitle" idx="2"/>
          </p:nvPr>
        </p:nvSpPr>
        <p:spPr>
          <a:xfrm>
            <a:off x="1675000" y="1965014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39" name="Google Shape;939;g162e05d0f98_3_3033"/>
          <p:cNvSpPr txBox="1">
            <a:spLocks noGrp="1"/>
          </p:cNvSpPr>
          <p:nvPr>
            <p:ph type="subTitle" idx="3"/>
          </p:nvPr>
        </p:nvSpPr>
        <p:spPr>
          <a:xfrm>
            <a:off x="5925011" y="1538675"/>
            <a:ext cx="2150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0" name="Google Shape;940;g162e05d0f98_3_3033"/>
          <p:cNvSpPr txBox="1">
            <a:spLocks noGrp="1"/>
          </p:cNvSpPr>
          <p:nvPr>
            <p:ph type="subTitle" idx="4"/>
          </p:nvPr>
        </p:nvSpPr>
        <p:spPr>
          <a:xfrm>
            <a:off x="5925011" y="1965034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41" name="Google Shape;941;g162e05d0f98_3_3033"/>
          <p:cNvSpPr txBox="1">
            <a:spLocks noGrp="1"/>
          </p:cNvSpPr>
          <p:nvPr>
            <p:ph type="subTitle" idx="5"/>
          </p:nvPr>
        </p:nvSpPr>
        <p:spPr>
          <a:xfrm>
            <a:off x="1675000" y="3103714"/>
            <a:ext cx="21759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2" name="Google Shape;942;g162e05d0f98_3_3033"/>
          <p:cNvSpPr txBox="1">
            <a:spLocks noGrp="1"/>
          </p:cNvSpPr>
          <p:nvPr>
            <p:ph type="subTitle" idx="6"/>
          </p:nvPr>
        </p:nvSpPr>
        <p:spPr>
          <a:xfrm>
            <a:off x="1675000" y="3537775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43" name="Google Shape;943;g162e05d0f98_3_3033"/>
          <p:cNvSpPr txBox="1">
            <a:spLocks noGrp="1"/>
          </p:cNvSpPr>
          <p:nvPr>
            <p:ph type="subTitle" idx="7"/>
          </p:nvPr>
        </p:nvSpPr>
        <p:spPr>
          <a:xfrm>
            <a:off x="5925011" y="3103707"/>
            <a:ext cx="2150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4" name="Google Shape;944;g162e05d0f98_3_3033"/>
          <p:cNvSpPr txBox="1">
            <a:spLocks noGrp="1"/>
          </p:cNvSpPr>
          <p:nvPr>
            <p:ph type="subTitle" idx="8"/>
          </p:nvPr>
        </p:nvSpPr>
        <p:spPr>
          <a:xfrm>
            <a:off x="5925000" y="3537777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45" name="Google Shape;945;g162e05d0f98_3_3033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7" name="Google Shape;947;g162e05d0f98_3_3061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8" name="Google Shape;948;g162e05d0f98_3_3061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949" name="Google Shape;949;g162e05d0f98_3_3061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950" name="Google Shape;950;g162e05d0f98_3_306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g162e05d0f98_3_306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g162e05d0f98_3_306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g162e05d0f98_3_306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4" name="Google Shape;954;g162e05d0f98_3_3061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g162e05d0f98_3_3061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g162e05d0f98_3_3061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957" name="Google Shape;957;g162e05d0f98_3_3061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g162e05d0f98_3_3061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g162e05d0f98_3_3061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0" name="Google Shape;960;g162e05d0f98_3_3061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1" name="Google Shape;961;g162e05d0f98_3_3061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962" name="Google Shape;962;g162e05d0f98_3_3061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g162e05d0f98_3_3061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4" name="Google Shape;964;g162e05d0f98_3_3061"/>
          <p:cNvSpPr txBox="1">
            <a:spLocks noGrp="1"/>
          </p:cNvSpPr>
          <p:nvPr>
            <p:ph type="subTitle" idx="1"/>
          </p:nvPr>
        </p:nvSpPr>
        <p:spPr>
          <a:xfrm>
            <a:off x="719300" y="204275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65" name="Google Shape;965;g162e05d0f98_3_3061"/>
          <p:cNvSpPr txBox="1">
            <a:spLocks noGrp="1"/>
          </p:cNvSpPr>
          <p:nvPr>
            <p:ph type="subTitle" idx="2"/>
          </p:nvPr>
        </p:nvSpPr>
        <p:spPr>
          <a:xfrm>
            <a:off x="5986507" y="204275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66" name="Google Shape;966;g162e05d0f98_3_3061"/>
          <p:cNvSpPr txBox="1">
            <a:spLocks noGrp="1"/>
          </p:cNvSpPr>
          <p:nvPr>
            <p:ph type="subTitle" idx="3"/>
          </p:nvPr>
        </p:nvSpPr>
        <p:spPr>
          <a:xfrm>
            <a:off x="3352891" y="3765623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67" name="Google Shape;967;g162e05d0f98_3_3061"/>
          <p:cNvSpPr txBox="1">
            <a:spLocks noGrp="1"/>
          </p:cNvSpPr>
          <p:nvPr>
            <p:ph type="subTitle" idx="4"/>
          </p:nvPr>
        </p:nvSpPr>
        <p:spPr>
          <a:xfrm>
            <a:off x="3352891" y="2042748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68" name="Google Shape;968;g162e05d0f98_3_3061"/>
          <p:cNvSpPr txBox="1">
            <a:spLocks noGrp="1"/>
          </p:cNvSpPr>
          <p:nvPr>
            <p:ph type="subTitle" idx="5"/>
          </p:nvPr>
        </p:nvSpPr>
        <p:spPr>
          <a:xfrm>
            <a:off x="719300" y="3765624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69" name="Google Shape;969;g162e05d0f98_3_3061"/>
          <p:cNvSpPr txBox="1">
            <a:spLocks noGrp="1"/>
          </p:cNvSpPr>
          <p:nvPr>
            <p:ph type="subTitle" idx="6"/>
          </p:nvPr>
        </p:nvSpPr>
        <p:spPr>
          <a:xfrm>
            <a:off x="5986507" y="3765625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70" name="Google Shape;970;g162e05d0f98_3_3061"/>
          <p:cNvSpPr txBox="1">
            <a:spLocks noGrp="1"/>
          </p:cNvSpPr>
          <p:nvPr>
            <p:ph type="subTitle" idx="7"/>
          </p:nvPr>
        </p:nvSpPr>
        <p:spPr>
          <a:xfrm>
            <a:off x="719300" y="1672322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971" name="Google Shape;971;g162e05d0f98_3_3061"/>
          <p:cNvSpPr txBox="1">
            <a:spLocks noGrp="1"/>
          </p:cNvSpPr>
          <p:nvPr>
            <p:ph type="subTitle" idx="8"/>
          </p:nvPr>
        </p:nvSpPr>
        <p:spPr>
          <a:xfrm>
            <a:off x="5986507" y="1672322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972" name="Google Shape;972;g162e05d0f98_3_3061"/>
          <p:cNvSpPr txBox="1">
            <a:spLocks noGrp="1"/>
          </p:cNvSpPr>
          <p:nvPr>
            <p:ph type="subTitle" idx="9"/>
          </p:nvPr>
        </p:nvSpPr>
        <p:spPr>
          <a:xfrm>
            <a:off x="3352891" y="3395195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973" name="Google Shape;973;g162e05d0f98_3_3061"/>
          <p:cNvSpPr txBox="1">
            <a:spLocks noGrp="1"/>
          </p:cNvSpPr>
          <p:nvPr>
            <p:ph type="subTitle" idx="13"/>
          </p:nvPr>
        </p:nvSpPr>
        <p:spPr>
          <a:xfrm>
            <a:off x="3352891" y="167232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974" name="Google Shape;974;g162e05d0f98_3_3061"/>
          <p:cNvSpPr txBox="1">
            <a:spLocks noGrp="1"/>
          </p:cNvSpPr>
          <p:nvPr>
            <p:ph type="subTitle" idx="14"/>
          </p:nvPr>
        </p:nvSpPr>
        <p:spPr>
          <a:xfrm>
            <a:off x="719300" y="3395196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975" name="Google Shape;975;g162e05d0f98_3_3061"/>
          <p:cNvSpPr txBox="1">
            <a:spLocks noGrp="1"/>
          </p:cNvSpPr>
          <p:nvPr>
            <p:ph type="subTitle" idx="15"/>
          </p:nvPr>
        </p:nvSpPr>
        <p:spPr>
          <a:xfrm>
            <a:off x="5986507" y="3395197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976" name="Google Shape;976;g162e05d0f98_3_3061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_1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g162e05d0f98_3_3092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979" name="Google Shape;979;g162e05d0f98_3_3092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980" name="Google Shape;980;g162e05d0f98_3_3092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g162e05d0f98_3_3092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g162e05d0f98_3_3092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g162e05d0f98_3_3092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4" name="Google Shape;984;g162e05d0f98_3_3092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g162e05d0f98_3_3092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6" name="Google Shape;986;g162e05d0f98_3_3092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987" name="Google Shape;987;g162e05d0f98_3_3092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g162e05d0f98_3_3092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g162e05d0f98_3_3092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0" name="Google Shape;990;g162e05d0f98_3_3092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1" name="Google Shape;991;g162e05d0f98_3_3092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992" name="Google Shape;992;g162e05d0f98_3_3092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g162e05d0f98_3_3092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94" name="Google Shape;994;g162e05d0f98_3_3092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g162e05d0f98_3_3092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ITLE_1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62e05d0f98_3_3111"/>
          <p:cNvSpPr/>
          <p:nvPr/>
        </p:nvSpPr>
        <p:spPr>
          <a:xfrm rot="875449">
            <a:off x="603789" y="33174"/>
            <a:ext cx="7360290" cy="4285743"/>
          </a:xfrm>
          <a:custGeom>
            <a:avLst/>
            <a:gdLst/>
            <a:ahLst/>
            <a:cxnLst/>
            <a:rect l="l" t="t" r="r" b="b"/>
            <a:pathLst>
              <a:path w="147419" h="85839" extrusionOk="0">
                <a:moveTo>
                  <a:pt x="91438" y="1"/>
                </a:moveTo>
                <a:cubicBezTo>
                  <a:pt x="85124" y="1"/>
                  <a:pt x="78560" y="733"/>
                  <a:pt x="71909" y="2340"/>
                </a:cubicBezTo>
                <a:cubicBezTo>
                  <a:pt x="32978" y="11742"/>
                  <a:pt x="1" y="57078"/>
                  <a:pt x="26152" y="80739"/>
                </a:cubicBezTo>
                <a:cubicBezTo>
                  <a:pt x="30212" y="84412"/>
                  <a:pt x="34137" y="85839"/>
                  <a:pt x="38055" y="85839"/>
                </a:cubicBezTo>
                <a:cubicBezTo>
                  <a:pt x="44874" y="85839"/>
                  <a:pt x="51672" y="81518"/>
                  <a:pt x="59118" y="77197"/>
                </a:cubicBezTo>
                <a:cubicBezTo>
                  <a:pt x="66562" y="72878"/>
                  <a:pt x="74655" y="68559"/>
                  <a:pt x="84062" y="68559"/>
                </a:cubicBezTo>
                <a:cubicBezTo>
                  <a:pt x="84374" y="68559"/>
                  <a:pt x="84688" y="68563"/>
                  <a:pt x="85003" y="68573"/>
                </a:cubicBezTo>
                <a:cubicBezTo>
                  <a:pt x="86667" y="68624"/>
                  <a:pt x="88304" y="68650"/>
                  <a:pt x="89914" y="68650"/>
                </a:cubicBezTo>
                <a:cubicBezTo>
                  <a:pt x="125227" y="68650"/>
                  <a:pt x="147419" y="56430"/>
                  <a:pt x="147113" y="35448"/>
                </a:cubicBezTo>
                <a:cubicBezTo>
                  <a:pt x="146850" y="17252"/>
                  <a:pt x="122087" y="1"/>
                  <a:pt x="914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g162e05d0f98_3_3111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999" name="Google Shape;999;g162e05d0f98_3_3111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000" name="Google Shape;1000;g162e05d0f98_3_311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g162e05d0f98_3_311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g162e05d0f98_3_311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g162e05d0f98_3_311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g162e05d0f98_3_3111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g162e05d0f98_3_3111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6" name="Google Shape;1006;g162e05d0f98_3_3111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007" name="Google Shape;1007;g162e05d0f98_3_3111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g162e05d0f98_3_3111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g162e05d0f98_3_3111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g162e05d0f98_3_3111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g162e05d0f98_3_3111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012" name="Google Shape;1012;g162e05d0f98_3_3111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g162e05d0f98_3_3111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4" name="Google Shape;1014;g162e05d0f98_3_3111"/>
          <p:cNvSpPr/>
          <p:nvPr/>
        </p:nvSpPr>
        <p:spPr>
          <a:xfrm>
            <a:off x="998028" y="791950"/>
            <a:ext cx="207946" cy="189501"/>
          </a:xfrm>
          <a:custGeom>
            <a:avLst/>
            <a:gdLst/>
            <a:ahLst/>
            <a:cxnLst/>
            <a:rect l="l" t="t" r="r" b="b"/>
            <a:pathLst>
              <a:path w="6550" h="5969" extrusionOk="0">
                <a:moveTo>
                  <a:pt x="3273" y="367"/>
                </a:moveTo>
                <a:cubicBezTo>
                  <a:pt x="3943" y="367"/>
                  <a:pt x="4616" y="622"/>
                  <a:pt x="5126" y="1131"/>
                </a:cubicBezTo>
                <a:cubicBezTo>
                  <a:pt x="6145" y="2154"/>
                  <a:pt x="6145" y="3814"/>
                  <a:pt x="5126" y="4837"/>
                </a:cubicBezTo>
                <a:cubicBezTo>
                  <a:pt x="4615" y="5347"/>
                  <a:pt x="3944" y="5601"/>
                  <a:pt x="3274" y="5601"/>
                </a:cubicBezTo>
                <a:cubicBezTo>
                  <a:pt x="2603" y="5601"/>
                  <a:pt x="1934" y="5347"/>
                  <a:pt x="1424" y="4837"/>
                </a:cubicBezTo>
                <a:cubicBezTo>
                  <a:pt x="401" y="3814"/>
                  <a:pt x="401" y="2154"/>
                  <a:pt x="1424" y="1131"/>
                </a:cubicBezTo>
                <a:cubicBezTo>
                  <a:pt x="1934" y="622"/>
                  <a:pt x="2603" y="367"/>
                  <a:pt x="3273" y="367"/>
                </a:cubicBezTo>
                <a:close/>
                <a:moveTo>
                  <a:pt x="3275" y="1"/>
                </a:moveTo>
                <a:cubicBezTo>
                  <a:pt x="2510" y="1"/>
                  <a:pt x="1745" y="292"/>
                  <a:pt x="1162" y="873"/>
                </a:cubicBezTo>
                <a:cubicBezTo>
                  <a:pt x="1" y="2037"/>
                  <a:pt x="1" y="3931"/>
                  <a:pt x="1162" y="5095"/>
                </a:cubicBezTo>
                <a:cubicBezTo>
                  <a:pt x="1744" y="5678"/>
                  <a:pt x="2509" y="5969"/>
                  <a:pt x="3273" y="5969"/>
                </a:cubicBezTo>
                <a:cubicBezTo>
                  <a:pt x="4038" y="5969"/>
                  <a:pt x="4802" y="5678"/>
                  <a:pt x="5385" y="5095"/>
                </a:cubicBezTo>
                <a:cubicBezTo>
                  <a:pt x="6549" y="3931"/>
                  <a:pt x="6549" y="2037"/>
                  <a:pt x="5385" y="873"/>
                </a:cubicBezTo>
                <a:cubicBezTo>
                  <a:pt x="4803" y="291"/>
                  <a:pt x="4039" y="1"/>
                  <a:pt x="3275" y="1"/>
                </a:cubicBezTo>
                <a:close/>
              </a:path>
            </a:pathLst>
          </a:custGeom>
          <a:solidFill>
            <a:srgbClr val="2F4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g162e05d0f98_3_3111"/>
          <p:cNvSpPr txBox="1"/>
          <p:nvPr/>
        </p:nvSpPr>
        <p:spPr>
          <a:xfrm>
            <a:off x="2209086" y="3832950"/>
            <a:ext cx="47181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16" name="Google Shape;1016;g162e05d0f98_3_3111"/>
          <p:cNvSpPr txBox="1">
            <a:spLocks noGrp="1"/>
          </p:cNvSpPr>
          <p:nvPr>
            <p:ph type="ctrTitle"/>
          </p:nvPr>
        </p:nvSpPr>
        <p:spPr>
          <a:xfrm>
            <a:off x="2493850" y="537025"/>
            <a:ext cx="41562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017" name="Google Shape;1017;g162e05d0f98_3_3111"/>
          <p:cNvSpPr txBox="1">
            <a:spLocks noGrp="1"/>
          </p:cNvSpPr>
          <p:nvPr>
            <p:ph type="subTitle" idx="1"/>
          </p:nvPr>
        </p:nvSpPr>
        <p:spPr>
          <a:xfrm>
            <a:off x="2533550" y="2087225"/>
            <a:ext cx="40767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g162e05d0f98_3_3133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020" name="Google Shape;1020;g162e05d0f98_3_3133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021" name="Google Shape;1021;g162e05d0f98_3_3133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g162e05d0f98_3_3133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g162e05d0f98_3_3133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g162e05d0f98_3_3133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5" name="Google Shape;1025;g162e05d0f98_3_3133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g162e05d0f98_3_3133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7" name="Google Shape;1027;g162e05d0f98_3_3133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028" name="Google Shape;1028;g162e05d0f98_3_3133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g162e05d0f98_3_3133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g162e05d0f98_3_3133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1" name="Google Shape;1031;g162e05d0f98_3_3133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g162e05d0f98_3_3133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033" name="Google Shape;1033;g162e05d0f98_3_3133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g162e05d0f98_3_3133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2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g162e05d0f98_3_315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037" name="Google Shape;1037;g162e05d0f98_3_315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038" name="Google Shape;1038;g162e05d0f98_3_315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g162e05d0f98_3_315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g162e05d0f98_3_315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g162e05d0f98_3_315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g162e05d0f98_3_315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g162e05d0f98_3_315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g162e05d0f98_3_315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045" name="Google Shape;1045;g162e05d0f98_3_315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g162e05d0f98_3_315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g162e05d0f98_3_315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g162e05d0f98_3_315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9" name="Google Shape;1049;g162e05d0f98_3_315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050" name="Google Shape;1050;g162e05d0f98_3_315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g162e05d0f98_3_315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62e05d0f98_3_5387"/>
          <p:cNvSpPr txBox="1">
            <a:spLocks noGrp="1"/>
          </p:cNvSpPr>
          <p:nvPr>
            <p:ph type="ctrTitle"/>
          </p:nvPr>
        </p:nvSpPr>
        <p:spPr>
          <a:xfrm>
            <a:off x="719300" y="529627"/>
            <a:ext cx="59226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9" name="Google Shape;1059;g162e05d0f98_3_5387"/>
          <p:cNvSpPr txBox="1">
            <a:spLocks noGrp="1"/>
          </p:cNvSpPr>
          <p:nvPr>
            <p:ph type="subTitle" idx="1"/>
          </p:nvPr>
        </p:nvSpPr>
        <p:spPr>
          <a:xfrm>
            <a:off x="719300" y="4014100"/>
            <a:ext cx="2019000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>
                <a:solidFill>
                  <a:srgbClr val="2F497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1" name="Google Shape;1061;g162e05d0f98_3_5390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2" name="Google Shape;1062;g162e05d0f98_3_539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063" name="Google Shape;1063;g162e05d0f98_3_539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064" name="Google Shape;1064;g162e05d0f98_3_539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g162e05d0f98_3_539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g162e05d0f98_3_539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g162e05d0f98_3_539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g162e05d0f98_3_539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g162e05d0f98_3_539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0" name="Google Shape;1070;g162e05d0f98_3_539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071" name="Google Shape;1071;g162e05d0f98_3_539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g162e05d0f98_3_539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g162e05d0f98_3_539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g162e05d0f98_3_539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5" name="Google Shape;1075;g162e05d0f98_3_539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076" name="Google Shape;1076;g162e05d0f98_3_539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g162e05d0f98_3_539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8" name="Google Shape;1078;g162e05d0f98_3_5390"/>
          <p:cNvSpPr txBox="1">
            <a:spLocks noGrp="1"/>
          </p:cNvSpPr>
          <p:nvPr>
            <p:ph type="ctrTitle"/>
          </p:nvPr>
        </p:nvSpPr>
        <p:spPr>
          <a:xfrm>
            <a:off x="723100" y="481050"/>
            <a:ext cx="3369000" cy="31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9" name="Google Shape;1079;g162e05d0f98_3_5390"/>
          <p:cNvSpPr txBox="1">
            <a:spLocks noGrp="1"/>
          </p:cNvSpPr>
          <p:nvPr>
            <p:ph type="subTitle" idx="1"/>
          </p:nvPr>
        </p:nvSpPr>
        <p:spPr>
          <a:xfrm>
            <a:off x="719300" y="3796250"/>
            <a:ext cx="39282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62e05d0f98_3_5410"/>
          <p:cNvSpPr/>
          <p:nvPr/>
        </p:nvSpPr>
        <p:spPr>
          <a:xfrm rot="5400024">
            <a:off x="1065024" y="-2156205"/>
            <a:ext cx="6959772" cy="8861182"/>
          </a:xfrm>
          <a:custGeom>
            <a:avLst/>
            <a:gdLst/>
            <a:ahLst/>
            <a:cxnLst/>
            <a:rect l="l" t="t" r="r" b="b"/>
            <a:pathLst>
              <a:path w="19446" h="23258" extrusionOk="0">
                <a:moveTo>
                  <a:pt x="10452" y="1"/>
                </a:moveTo>
                <a:cubicBezTo>
                  <a:pt x="9681" y="1"/>
                  <a:pt x="8894" y="189"/>
                  <a:pt x="8108" y="590"/>
                </a:cubicBezTo>
                <a:cubicBezTo>
                  <a:pt x="1221" y="4106"/>
                  <a:pt x="1" y="19238"/>
                  <a:pt x="7276" y="22697"/>
                </a:cubicBezTo>
                <a:cubicBezTo>
                  <a:pt x="8077" y="23079"/>
                  <a:pt x="8926" y="23257"/>
                  <a:pt x="9785" y="23257"/>
                </a:cubicBezTo>
                <a:cubicBezTo>
                  <a:pt x="14469" y="23257"/>
                  <a:pt x="19445" y="17945"/>
                  <a:pt x="18676" y="11395"/>
                </a:cubicBezTo>
                <a:cubicBezTo>
                  <a:pt x="17913" y="4910"/>
                  <a:pt x="14391" y="1"/>
                  <a:pt x="104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g162e05d0f98_3_5410"/>
          <p:cNvSpPr txBox="1">
            <a:spLocks noGrp="1"/>
          </p:cNvSpPr>
          <p:nvPr>
            <p:ph type="body" idx="1"/>
          </p:nvPr>
        </p:nvSpPr>
        <p:spPr>
          <a:xfrm>
            <a:off x="719300" y="1257600"/>
            <a:ext cx="7704600" cy="30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083" name="Google Shape;1083;g162e05d0f98_3_5410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84" name="Google Shape;1084;g162e05d0f98_3_541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085" name="Google Shape;1085;g162e05d0f98_3_541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086" name="Google Shape;1086;g162e05d0f98_3_541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g162e05d0f98_3_541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g162e05d0f98_3_541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g162e05d0f98_3_541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0" name="Google Shape;1090;g162e05d0f98_3_541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g162e05d0f98_3_541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g162e05d0f98_3_541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093" name="Google Shape;1093;g162e05d0f98_3_541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g162e05d0f98_3_541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g162e05d0f98_3_541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g162e05d0f98_3_541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g162e05d0f98_3_541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098" name="Google Shape;1098;g162e05d0f98_3_541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g162e05d0f98_3_541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62e05d0f98_3_5430"/>
          <p:cNvSpPr txBox="1">
            <a:spLocks noGrp="1"/>
          </p:cNvSpPr>
          <p:nvPr>
            <p:ph type="subTitle" idx="1"/>
          </p:nvPr>
        </p:nvSpPr>
        <p:spPr>
          <a:xfrm>
            <a:off x="4925290" y="3328650"/>
            <a:ext cx="32952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2" name="Google Shape;1102;g162e05d0f98_3_5430"/>
          <p:cNvSpPr txBox="1">
            <a:spLocks noGrp="1"/>
          </p:cNvSpPr>
          <p:nvPr>
            <p:ph type="subTitle" idx="2"/>
          </p:nvPr>
        </p:nvSpPr>
        <p:spPr>
          <a:xfrm>
            <a:off x="923513" y="3328650"/>
            <a:ext cx="32952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3" name="Google Shape;1103;g162e05d0f98_3_5430"/>
          <p:cNvSpPr txBox="1">
            <a:spLocks noGrp="1"/>
          </p:cNvSpPr>
          <p:nvPr>
            <p:ph type="subTitle" idx="3"/>
          </p:nvPr>
        </p:nvSpPr>
        <p:spPr>
          <a:xfrm>
            <a:off x="5006140" y="2548525"/>
            <a:ext cx="31335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4" name="Google Shape;1104;g162e05d0f98_3_5430"/>
          <p:cNvSpPr txBox="1">
            <a:spLocks noGrp="1"/>
          </p:cNvSpPr>
          <p:nvPr>
            <p:ph type="subTitle" idx="4"/>
          </p:nvPr>
        </p:nvSpPr>
        <p:spPr>
          <a:xfrm>
            <a:off x="1004363" y="2548525"/>
            <a:ext cx="31335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05" name="Google Shape;1105;g162e05d0f98_3_5430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6" name="Google Shape;1106;g162e05d0f98_3_543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107" name="Google Shape;1107;g162e05d0f98_3_543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108" name="Google Shape;1108;g162e05d0f98_3_543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g162e05d0f98_3_543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g162e05d0f98_3_543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g162e05d0f98_3_543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2" name="Google Shape;1112;g162e05d0f98_3_543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g162e05d0f98_3_543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" name="Google Shape;1114;g162e05d0f98_3_543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115" name="Google Shape;1115;g162e05d0f98_3_543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g162e05d0f98_3_543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g162e05d0f98_3_543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8" name="Google Shape;1118;g162e05d0f98_3_543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g162e05d0f98_3_543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120" name="Google Shape;1120;g162e05d0f98_3_543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g162e05d0f98_3_543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_3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 rot="-308253">
            <a:off x="605878" y="324730"/>
            <a:ext cx="7459704" cy="4610883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25"/>
          <p:cNvGrpSpPr/>
          <p:nvPr/>
        </p:nvGrpSpPr>
        <p:grpSpPr>
          <a:xfrm>
            <a:off x="178538" y="124183"/>
            <a:ext cx="8628374" cy="4236023"/>
            <a:chOff x="178538" y="124183"/>
            <a:chExt cx="8628374" cy="4236023"/>
          </a:xfrm>
        </p:grpSpPr>
        <p:grpSp>
          <p:nvGrpSpPr>
            <p:cNvPr id="85" name="Google Shape;85;p25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86" name="Google Shape;86;p25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5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5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5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25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25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93" name="Google Shape;93;p25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5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5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" name="Google Shape;96;p25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" name="Google Shape;97;p25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98" name="Google Shape;98;p25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5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" name="Google Shape;100;p25"/>
          <p:cNvSpPr txBox="1">
            <a:spLocks noGrp="1"/>
          </p:cNvSpPr>
          <p:nvPr>
            <p:ph type="ctrTitle"/>
          </p:nvPr>
        </p:nvSpPr>
        <p:spPr>
          <a:xfrm>
            <a:off x="1850550" y="3517023"/>
            <a:ext cx="54429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2002300" y="1561625"/>
            <a:ext cx="5139300" cy="1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3" name="Google Shape;1123;g162e05d0f98_3_5452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4" name="Google Shape;1124;g162e05d0f98_3_5452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125" name="Google Shape;1125;g162e05d0f98_3_5452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126" name="Google Shape;1126;g162e05d0f98_3_5452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g162e05d0f98_3_5452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g162e05d0f98_3_5452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g162e05d0f98_3_5452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0" name="Google Shape;1130;g162e05d0f98_3_5452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g162e05d0f98_3_5452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g162e05d0f98_3_5452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133" name="Google Shape;1133;g162e05d0f98_3_5452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g162e05d0f98_3_5452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g162e05d0f98_3_5452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6" name="Google Shape;1136;g162e05d0f98_3_5452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7" name="Google Shape;1137;g162e05d0f98_3_5452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138" name="Google Shape;1138;g162e05d0f98_3_5452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g162e05d0f98_3_5452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0" name="Google Shape;1140;g162e05d0f98_3_5452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oogle Shape;1142;g162e05d0f98_3_5471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143" name="Google Shape;1143;g162e05d0f98_3_5471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144" name="Google Shape;1144;g162e05d0f98_3_547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g162e05d0f98_3_547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g162e05d0f98_3_547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g162e05d0f98_3_547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8" name="Google Shape;1148;g162e05d0f98_3_5471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g162e05d0f98_3_5471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g162e05d0f98_3_5471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151" name="Google Shape;1151;g162e05d0f98_3_5471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g162e05d0f98_3_5471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g162e05d0f98_3_5471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4" name="Google Shape;1154;g162e05d0f98_3_5471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5" name="Google Shape;1155;g162e05d0f98_3_5471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156" name="Google Shape;1156;g162e05d0f98_3_5471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g162e05d0f98_3_5471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58" name="Google Shape;1158;g162e05d0f98_3_5471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9" name="Google Shape;1159;g162e05d0f98_3_5471"/>
          <p:cNvSpPr txBox="1">
            <a:spLocks noGrp="1"/>
          </p:cNvSpPr>
          <p:nvPr>
            <p:ph type="subTitle" idx="1"/>
          </p:nvPr>
        </p:nvSpPr>
        <p:spPr>
          <a:xfrm>
            <a:off x="5289650" y="2489475"/>
            <a:ext cx="31323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0" name="Google Shape;1160;g162e05d0f98_3_5471"/>
          <p:cNvSpPr txBox="1">
            <a:spLocks noGrp="1"/>
          </p:cNvSpPr>
          <p:nvPr>
            <p:ph type="ctrTitle"/>
          </p:nvPr>
        </p:nvSpPr>
        <p:spPr>
          <a:xfrm>
            <a:off x="3544950" y="355925"/>
            <a:ext cx="48798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g162e05d0f98_3_5491"/>
          <p:cNvGrpSpPr/>
          <p:nvPr/>
        </p:nvGrpSpPr>
        <p:grpSpPr>
          <a:xfrm>
            <a:off x="-93249" y="124183"/>
            <a:ext cx="9143913" cy="4738613"/>
            <a:chOff x="-93249" y="124183"/>
            <a:chExt cx="9143913" cy="4738613"/>
          </a:xfrm>
        </p:grpSpPr>
        <p:sp>
          <p:nvSpPr>
            <p:cNvPr id="1163" name="Google Shape;1163;g162e05d0f98_3_5491"/>
            <p:cNvSpPr/>
            <p:nvPr/>
          </p:nvSpPr>
          <p:spPr>
            <a:xfrm>
              <a:off x="-93249" y="474427"/>
              <a:ext cx="9143913" cy="4388369"/>
            </a:xfrm>
            <a:custGeom>
              <a:avLst/>
              <a:gdLst/>
              <a:ahLst/>
              <a:cxnLst/>
              <a:rect l="l" t="t" r="r" b="b"/>
              <a:pathLst>
                <a:path w="100364" h="62134" extrusionOk="0">
                  <a:moveTo>
                    <a:pt x="52863" y="1"/>
                  </a:moveTo>
                  <a:cubicBezTo>
                    <a:pt x="27791" y="1"/>
                    <a:pt x="14245" y="20725"/>
                    <a:pt x="14245" y="20725"/>
                  </a:cubicBezTo>
                  <a:cubicBezTo>
                    <a:pt x="14245" y="20725"/>
                    <a:pt x="1" y="41944"/>
                    <a:pt x="16445" y="58122"/>
                  </a:cubicBezTo>
                  <a:cubicBezTo>
                    <a:pt x="19205" y="60837"/>
                    <a:pt x="23558" y="62134"/>
                    <a:pt x="28625" y="62134"/>
                  </a:cubicBezTo>
                  <a:cubicBezTo>
                    <a:pt x="35955" y="62134"/>
                    <a:pt x="44781" y="59420"/>
                    <a:pt x="52451" y="54361"/>
                  </a:cubicBezTo>
                  <a:cubicBezTo>
                    <a:pt x="54473" y="53027"/>
                    <a:pt x="56555" y="52493"/>
                    <a:pt x="58669" y="52493"/>
                  </a:cubicBezTo>
                  <a:cubicBezTo>
                    <a:pt x="67131" y="52493"/>
                    <a:pt x="76095" y="61049"/>
                    <a:pt x="83650" y="61049"/>
                  </a:cubicBezTo>
                  <a:cubicBezTo>
                    <a:pt x="86517" y="61049"/>
                    <a:pt x="89182" y="59816"/>
                    <a:pt x="91539" y="56416"/>
                  </a:cubicBezTo>
                  <a:cubicBezTo>
                    <a:pt x="100363" y="43684"/>
                    <a:pt x="89018" y="3440"/>
                    <a:pt x="57602" y="244"/>
                  </a:cubicBezTo>
                  <a:cubicBezTo>
                    <a:pt x="55980" y="79"/>
                    <a:pt x="54400" y="1"/>
                    <a:pt x="52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g162e05d0f98_3_5491"/>
            <p:cNvSpPr/>
            <p:nvPr/>
          </p:nvSpPr>
          <p:spPr>
            <a:xfrm>
              <a:off x="2423288" y="42136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g162e05d0f98_3_5491"/>
            <p:cNvGrpSpPr/>
            <p:nvPr/>
          </p:nvGrpSpPr>
          <p:grpSpPr>
            <a:xfrm rot="1704831">
              <a:off x="1635281" y="3164937"/>
              <a:ext cx="231174" cy="87394"/>
              <a:chOff x="-733500" y="2949750"/>
              <a:chExt cx="667078" cy="252186"/>
            </a:xfrm>
          </p:grpSpPr>
          <p:sp>
            <p:nvSpPr>
              <p:cNvPr id="1166" name="Google Shape;1166;g162e05d0f98_3_549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g162e05d0f98_3_549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g162e05d0f98_3_549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g162e05d0f98_3_549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0" name="Google Shape;1170;g162e05d0f98_3_5491"/>
            <p:cNvGrpSpPr/>
            <p:nvPr/>
          </p:nvGrpSpPr>
          <p:grpSpPr>
            <a:xfrm>
              <a:off x="7540773" y="2415259"/>
              <a:ext cx="183303" cy="183055"/>
              <a:chOff x="-180925" y="1252875"/>
              <a:chExt cx="275726" cy="275354"/>
            </a:xfrm>
          </p:grpSpPr>
          <p:sp>
            <p:nvSpPr>
              <p:cNvPr id="1171" name="Google Shape;1171;g162e05d0f98_3_5491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810" extrusionOk="0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g162e05d0f98_3_5491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2960" extrusionOk="0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3" name="Google Shape;1173;g162e05d0f98_3_5491"/>
            <p:cNvGrpSpPr/>
            <p:nvPr/>
          </p:nvGrpSpPr>
          <p:grpSpPr>
            <a:xfrm rot="7358391">
              <a:off x="6723122" y="3943024"/>
              <a:ext cx="231159" cy="87388"/>
              <a:chOff x="-733500" y="2949750"/>
              <a:chExt cx="667078" cy="252186"/>
            </a:xfrm>
          </p:grpSpPr>
          <p:sp>
            <p:nvSpPr>
              <p:cNvPr id="1174" name="Google Shape;1174;g162e05d0f98_3_549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g162e05d0f98_3_549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g162e05d0f98_3_549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g162e05d0f98_3_549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8" name="Google Shape;1178;g162e05d0f98_3_5491"/>
            <p:cNvSpPr/>
            <p:nvPr/>
          </p:nvSpPr>
          <p:spPr>
            <a:xfrm>
              <a:off x="8149763" y="6032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g162e05d0f98_3_5491"/>
            <p:cNvSpPr/>
            <p:nvPr/>
          </p:nvSpPr>
          <p:spPr>
            <a:xfrm>
              <a:off x="4383650" y="10931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0" name="Google Shape;1180;g162e05d0f98_3_5491"/>
            <p:cNvGrpSpPr/>
            <p:nvPr/>
          </p:nvGrpSpPr>
          <p:grpSpPr>
            <a:xfrm>
              <a:off x="1490398" y="797271"/>
              <a:ext cx="183303" cy="183055"/>
              <a:chOff x="-180925" y="1252875"/>
              <a:chExt cx="275726" cy="275354"/>
            </a:xfrm>
          </p:grpSpPr>
          <p:sp>
            <p:nvSpPr>
              <p:cNvPr id="1181" name="Google Shape;1181;g162e05d0f98_3_5491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810" extrusionOk="0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g162e05d0f98_3_5491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2960" extrusionOk="0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g162e05d0f98_3_5491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1184" name="Google Shape;1184;g162e05d0f98_3_5491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1185" name="Google Shape;1185;g162e05d0f98_3_5491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g162e05d0f98_3_5491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g162e05d0f98_3_5491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g162e05d0f98_3_5491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9" name="Google Shape;1189;g162e05d0f98_3_5491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g162e05d0f98_3_5491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1" name="Google Shape;1191;g162e05d0f98_3_5491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1192" name="Google Shape;1192;g162e05d0f98_3_5491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g162e05d0f98_3_5491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g162e05d0f98_3_5491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5" name="Google Shape;1195;g162e05d0f98_3_5491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6" name="Google Shape;1196;g162e05d0f98_3_5491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1197" name="Google Shape;1197;g162e05d0f98_3_5491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g162e05d0f98_3_5491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99" name="Google Shape;1199;g162e05d0f98_3_5491"/>
          <p:cNvSpPr txBox="1">
            <a:spLocks noGrp="1"/>
          </p:cNvSpPr>
          <p:nvPr>
            <p:ph type="title"/>
          </p:nvPr>
        </p:nvSpPr>
        <p:spPr>
          <a:xfrm>
            <a:off x="1905000" y="1648013"/>
            <a:ext cx="53340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62e05d0f98_3_5530"/>
          <p:cNvSpPr txBox="1">
            <a:spLocks noGrp="1"/>
          </p:cNvSpPr>
          <p:nvPr>
            <p:ph type="ctrTitle"/>
          </p:nvPr>
        </p:nvSpPr>
        <p:spPr>
          <a:xfrm flipH="1">
            <a:off x="1667025" y="1539900"/>
            <a:ext cx="5810100" cy="22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7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02" name="Google Shape;1202;g162e05d0f98_3_553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203" name="Google Shape;1203;g162e05d0f98_3_553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204" name="Google Shape;1204;g162e05d0f98_3_553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g162e05d0f98_3_553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g162e05d0f98_3_553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g162e05d0f98_3_553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g162e05d0f98_3_553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g162e05d0f98_3_553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g162e05d0f98_3_553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211" name="Google Shape;1211;g162e05d0f98_3_553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g162e05d0f98_3_553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g162e05d0f98_3_553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4" name="Google Shape;1214;g162e05d0f98_3_553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5" name="Google Shape;1215;g162e05d0f98_3_553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216" name="Google Shape;1216;g162e05d0f98_3_553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g162e05d0f98_3_553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9" name="Google Shape;1219;g162e05d0f98_3_554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0" name="Google Shape;1220;g162e05d0f98_3_554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221" name="Google Shape;1221;g162e05d0f98_3_554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222" name="Google Shape;1222;g162e05d0f98_3_554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g162e05d0f98_3_554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g162e05d0f98_3_554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g162e05d0f98_3_554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6" name="Google Shape;1226;g162e05d0f98_3_554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g162e05d0f98_3_554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g162e05d0f98_3_554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229" name="Google Shape;1229;g162e05d0f98_3_554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g162e05d0f98_3_554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g162e05d0f98_3_554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2" name="Google Shape;1232;g162e05d0f98_3_554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3" name="Google Shape;1233;g162e05d0f98_3_554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234" name="Google Shape;1234;g162e05d0f98_3_554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g162e05d0f98_3_554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6" name="Google Shape;1236;g162e05d0f98_3_5548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62e05d0f98_3_5567"/>
          <p:cNvSpPr/>
          <p:nvPr/>
        </p:nvSpPr>
        <p:spPr>
          <a:xfrm rot="5101501">
            <a:off x="2028985" y="-1477259"/>
            <a:ext cx="5089622" cy="7803740"/>
          </a:xfrm>
          <a:custGeom>
            <a:avLst/>
            <a:gdLst/>
            <a:ahLst/>
            <a:cxnLst/>
            <a:rect l="l" t="t" r="r" b="b"/>
            <a:pathLst>
              <a:path w="19446" h="23258" extrusionOk="0">
                <a:moveTo>
                  <a:pt x="10452" y="1"/>
                </a:moveTo>
                <a:cubicBezTo>
                  <a:pt x="9681" y="1"/>
                  <a:pt x="8894" y="189"/>
                  <a:pt x="8108" y="590"/>
                </a:cubicBezTo>
                <a:cubicBezTo>
                  <a:pt x="1221" y="4106"/>
                  <a:pt x="1" y="19238"/>
                  <a:pt x="7276" y="22697"/>
                </a:cubicBezTo>
                <a:cubicBezTo>
                  <a:pt x="8077" y="23079"/>
                  <a:pt x="8926" y="23257"/>
                  <a:pt x="9785" y="23257"/>
                </a:cubicBezTo>
                <a:cubicBezTo>
                  <a:pt x="14469" y="23257"/>
                  <a:pt x="19445" y="17945"/>
                  <a:pt x="18676" y="11395"/>
                </a:cubicBezTo>
                <a:cubicBezTo>
                  <a:pt x="17913" y="4910"/>
                  <a:pt x="14391" y="1"/>
                  <a:pt x="104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g162e05d0f98_3_5567"/>
          <p:cNvSpPr txBox="1">
            <a:spLocks noGrp="1"/>
          </p:cNvSpPr>
          <p:nvPr>
            <p:ph type="title" hasCustomPrompt="1"/>
          </p:nvPr>
        </p:nvSpPr>
        <p:spPr>
          <a:xfrm>
            <a:off x="1303200" y="2027700"/>
            <a:ext cx="65412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0" name="Google Shape;1240;g162e05d0f98_3_5567"/>
          <p:cNvSpPr txBox="1">
            <a:spLocks noGrp="1"/>
          </p:cNvSpPr>
          <p:nvPr>
            <p:ph type="body" idx="1"/>
          </p:nvPr>
        </p:nvSpPr>
        <p:spPr>
          <a:xfrm>
            <a:off x="722700" y="2944147"/>
            <a:ext cx="7702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41" name="Google Shape;1241;g162e05d0f98_3_5567"/>
          <p:cNvGrpSpPr/>
          <p:nvPr/>
        </p:nvGrpSpPr>
        <p:grpSpPr>
          <a:xfrm>
            <a:off x="178537" y="200383"/>
            <a:ext cx="8628375" cy="4236023"/>
            <a:chOff x="178537" y="124183"/>
            <a:chExt cx="8628375" cy="4236023"/>
          </a:xfrm>
        </p:grpSpPr>
        <p:grpSp>
          <p:nvGrpSpPr>
            <p:cNvPr id="1242" name="Google Shape;1242;g162e05d0f98_3_5567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243" name="Google Shape;1243;g162e05d0f98_3_556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g162e05d0f98_3_556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g162e05d0f98_3_556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g162e05d0f98_3_556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7" name="Google Shape;1247;g162e05d0f98_3_5567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g162e05d0f98_3_5567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9" name="Google Shape;1249;g162e05d0f98_3_5567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250" name="Google Shape;1250;g162e05d0f98_3_5567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g162e05d0f98_3_5567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g162e05d0f98_3_5567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g162e05d0f98_3_5567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4" name="Google Shape;1254;g162e05d0f98_3_5567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255" name="Google Shape;1255;g162e05d0f98_3_5567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g162e05d0f98_3_5567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62e05d0f98_3_5588"/>
          <p:cNvSpPr txBox="1">
            <a:spLocks noGrp="1"/>
          </p:cNvSpPr>
          <p:nvPr>
            <p:ph type="subTitle" idx="1"/>
          </p:nvPr>
        </p:nvSpPr>
        <p:spPr>
          <a:xfrm>
            <a:off x="2208450" y="771251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60" name="Google Shape;1260;g162e05d0f98_3_5588"/>
          <p:cNvSpPr txBox="1">
            <a:spLocks noGrp="1"/>
          </p:cNvSpPr>
          <p:nvPr>
            <p:ph type="subTitle" idx="2"/>
          </p:nvPr>
        </p:nvSpPr>
        <p:spPr>
          <a:xfrm>
            <a:off x="2208452" y="1412550"/>
            <a:ext cx="18297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61" name="Google Shape;1261;g162e05d0f98_3_5588"/>
          <p:cNvSpPr txBox="1">
            <a:spLocks noGrp="1"/>
          </p:cNvSpPr>
          <p:nvPr>
            <p:ph type="subTitle" idx="3"/>
          </p:nvPr>
        </p:nvSpPr>
        <p:spPr>
          <a:xfrm>
            <a:off x="4405475" y="771251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62" name="Google Shape;1262;g162e05d0f98_3_5588"/>
          <p:cNvSpPr txBox="1">
            <a:spLocks noGrp="1"/>
          </p:cNvSpPr>
          <p:nvPr>
            <p:ph type="subTitle" idx="4"/>
          </p:nvPr>
        </p:nvSpPr>
        <p:spPr>
          <a:xfrm>
            <a:off x="4405464" y="1412543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63" name="Google Shape;1263;g162e05d0f98_3_5588"/>
          <p:cNvSpPr txBox="1">
            <a:spLocks noGrp="1"/>
          </p:cNvSpPr>
          <p:nvPr>
            <p:ph type="subTitle" idx="5"/>
          </p:nvPr>
        </p:nvSpPr>
        <p:spPr>
          <a:xfrm>
            <a:off x="6602500" y="771250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64" name="Google Shape;1264;g162e05d0f98_3_5588"/>
          <p:cNvSpPr txBox="1">
            <a:spLocks noGrp="1"/>
          </p:cNvSpPr>
          <p:nvPr>
            <p:ph type="subTitle" idx="6"/>
          </p:nvPr>
        </p:nvSpPr>
        <p:spPr>
          <a:xfrm>
            <a:off x="6602489" y="1412543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65" name="Google Shape;1265;g162e05d0f98_3_5588"/>
          <p:cNvSpPr txBox="1">
            <a:spLocks noGrp="1"/>
          </p:cNvSpPr>
          <p:nvPr>
            <p:ph type="subTitle" idx="7"/>
          </p:nvPr>
        </p:nvSpPr>
        <p:spPr>
          <a:xfrm>
            <a:off x="2208450" y="3108075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66" name="Google Shape;1266;g162e05d0f98_3_5588"/>
          <p:cNvSpPr txBox="1">
            <a:spLocks noGrp="1"/>
          </p:cNvSpPr>
          <p:nvPr>
            <p:ph type="subTitle" idx="8"/>
          </p:nvPr>
        </p:nvSpPr>
        <p:spPr>
          <a:xfrm>
            <a:off x="2208439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67" name="Google Shape;1267;g162e05d0f98_3_5588"/>
          <p:cNvSpPr txBox="1">
            <a:spLocks noGrp="1"/>
          </p:cNvSpPr>
          <p:nvPr>
            <p:ph type="subTitle" idx="9"/>
          </p:nvPr>
        </p:nvSpPr>
        <p:spPr>
          <a:xfrm>
            <a:off x="4405475" y="3108076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68" name="Google Shape;1268;g162e05d0f98_3_5588"/>
          <p:cNvSpPr txBox="1">
            <a:spLocks noGrp="1"/>
          </p:cNvSpPr>
          <p:nvPr>
            <p:ph type="subTitle" idx="13"/>
          </p:nvPr>
        </p:nvSpPr>
        <p:spPr>
          <a:xfrm>
            <a:off x="4405464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69" name="Google Shape;1269;g162e05d0f98_3_5588"/>
          <p:cNvSpPr txBox="1">
            <a:spLocks noGrp="1"/>
          </p:cNvSpPr>
          <p:nvPr>
            <p:ph type="subTitle" idx="14"/>
          </p:nvPr>
        </p:nvSpPr>
        <p:spPr>
          <a:xfrm>
            <a:off x="6602500" y="3108076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6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70" name="Google Shape;1270;g162e05d0f98_3_5588"/>
          <p:cNvSpPr txBox="1">
            <a:spLocks noGrp="1"/>
          </p:cNvSpPr>
          <p:nvPr>
            <p:ph type="subTitle" idx="15"/>
          </p:nvPr>
        </p:nvSpPr>
        <p:spPr>
          <a:xfrm>
            <a:off x="6602489" y="3749368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cxnSp>
        <p:nvCxnSpPr>
          <p:cNvPr id="1271" name="Google Shape;1271;g162e05d0f98_3_558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2" name="Google Shape;1272;g162e05d0f98_3_558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273" name="Google Shape;1273;g162e05d0f98_3_558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274" name="Google Shape;1274;g162e05d0f98_3_558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75" name="Google Shape;1275;g162e05d0f98_3_558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76" name="Google Shape;1276;g162e05d0f98_3_558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77" name="Google Shape;1277;g162e05d0f98_3_558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278" name="Google Shape;1278;g162e05d0f98_3_558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9" name="Google Shape;1279;g162e05d0f98_3_558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280" name="Google Shape;1280;g162e05d0f98_3_558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281" name="Google Shape;1281;g162e05d0f98_3_558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82" name="Google Shape;1282;g162e05d0f98_3_558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83" name="Google Shape;1283;g162e05d0f98_3_558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284" name="Google Shape;1284;g162e05d0f98_3_558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285" name="Google Shape;1285;g162e05d0f98_3_558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286" name="Google Shape;1286;g162e05d0f98_3_558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87" name="Google Shape;1287;g162e05d0f98_3_558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3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62e05d0f98_3_5618"/>
          <p:cNvSpPr txBox="1">
            <a:spLocks noGrp="1"/>
          </p:cNvSpPr>
          <p:nvPr>
            <p:ph type="title"/>
          </p:nvPr>
        </p:nvSpPr>
        <p:spPr>
          <a:xfrm>
            <a:off x="1096400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0" name="Google Shape;1290;g162e05d0f98_3_5618"/>
          <p:cNvSpPr txBox="1">
            <a:spLocks noGrp="1"/>
          </p:cNvSpPr>
          <p:nvPr>
            <p:ph type="subTitle" idx="1"/>
          </p:nvPr>
        </p:nvSpPr>
        <p:spPr>
          <a:xfrm>
            <a:off x="719300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291" name="Google Shape;1291;g162e05d0f98_3_5618"/>
          <p:cNvSpPr txBox="1">
            <a:spLocks noGrp="1"/>
          </p:cNvSpPr>
          <p:nvPr>
            <p:ph type="title" idx="2"/>
          </p:nvPr>
        </p:nvSpPr>
        <p:spPr>
          <a:xfrm>
            <a:off x="6438045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2" name="Google Shape;1292;g162e05d0f98_3_5618"/>
          <p:cNvSpPr txBox="1">
            <a:spLocks noGrp="1"/>
          </p:cNvSpPr>
          <p:nvPr>
            <p:ph type="subTitle" idx="3"/>
          </p:nvPr>
        </p:nvSpPr>
        <p:spPr>
          <a:xfrm>
            <a:off x="6060945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293" name="Google Shape;1293;g162e05d0f98_3_5618"/>
          <p:cNvSpPr txBox="1">
            <a:spLocks noGrp="1"/>
          </p:cNvSpPr>
          <p:nvPr>
            <p:ph type="title" idx="4"/>
          </p:nvPr>
        </p:nvSpPr>
        <p:spPr>
          <a:xfrm>
            <a:off x="3764850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4" name="Google Shape;1294;g162e05d0f98_3_5618"/>
          <p:cNvSpPr txBox="1">
            <a:spLocks noGrp="1"/>
          </p:cNvSpPr>
          <p:nvPr>
            <p:ph type="subTitle" idx="5"/>
          </p:nvPr>
        </p:nvSpPr>
        <p:spPr>
          <a:xfrm>
            <a:off x="3387750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cxnSp>
        <p:nvCxnSpPr>
          <p:cNvPr id="1295" name="Google Shape;1295;g162e05d0f98_3_561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6" name="Google Shape;1296;g162e05d0f98_3_561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297" name="Google Shape;1297;g162e05d0f98_3_561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298" name="Google Shape;1298;g162e05d0f98_3_561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g162e05d0f98_3_561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g162e05d0f98_3_561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g162e05d0f98_3_561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2" name="Google Shape;1302;g162e05d0f98_3_561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g162e05d0f98_3_561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4" name="Google Shape;1304;g162e05d0f98_3_561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305" name="Google Shape;1305;g162e05d0f98_3_561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g162e05d0f98_3_561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g162e05d0f98_3_561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8" name="Google Shape;1308;g162e05d0f98_3_561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9" name="Google Shape;1309;g162e05d0f98_3_561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310" name="Google Shape;1310;g162e05d0f98_3_561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g162e05d0f98_3_561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2" name="Google Shape;1312;g162e05d0f98_3_5618"/>
          <p:cNvSpPr txBox="1">
            <a:spLocks noGrp="1"/>
          </p:cNvSpPr>
          <p:nvPr>
            <p:ph type="ctrTitle" idx="6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_3_1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62e05d0f98_3_5643"/>
          <p:cNvSpPr/>
          <p:nvPr/>
        </p:nvSpPr>
        <p:spPr>
          <a:xfrm rot="-308253">
            <a:off x="605878" y="324730"/>
            <a:ext cx="7459704" cy="4610883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g162e05d0f98_3_5643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316" name="Google Shape;1316;g162e05d0f98_3_5643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317" name="Google Shape;1317;g162e05d0f98_3_5643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g162e05d0f98_3_5643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g162e05d0f98_3_5643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g162e05d0f98_3_5643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1" name="Google Shape;1321;g162e05d0f98_3_5643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g162e05d0f98_3_5643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3" name="Google Shape;1323;g162e05d0f98_3_5643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324" name="Google Shape;1324;g162e05d0f98_3_5643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g162e05d0f98_3_5643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g162e05d0f98_3_5643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7" name="Google Shape;1327;g162e05d0f98_3_5643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" name="Google Shape;1328;g162e05d0f98_3_5643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329" name="Google Shape;1329;g162e05d0f98_3_5643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g162e05d0f98_3_5643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1" name="Google Shape;1331;g162e05d0f98_3_5643"/>
          <p:cNvSpPr txBox="1">
            <a:spLocks noGrp="1"/>
          </p:cNvSpPr>
          <p:nvPr>
            <p:ph type="ctrTitle"/>
          </p:nvPr>
        </p:nvSpPr>
        <p:spPr>
          <a:xfrm>
            <a:off x="1850550" y="3517023"/>
            <a:ext cx="5442900" cy="4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32" name="Google Shape;1332;g162e05d0f98_3_5643"/>
          <p:cNvSpPr txBox="1">
            <a:spLocks noGrp="1"/>
          </p:cNvSpPr>
          <p:nvPr>
            <p:ph type="subTitle" idx="1"/>
          </p:nvPr>
        </p:nvSpPr>
        <p:spPr>
          <a:xfrm>
            <a:off x="2002300" y="1561625"/>
            <a:ext cx="5139300" cy="19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8"/>
          <p:cNvGrpSpPr/>
          <p:nvPr/>
        </p:nvGrpSpPr>
        <p:grpSpPr>
          <a:xfrm>
            <a:off x="178538" y="124183"/>
            <a:ext cx="8628374" cy="4236023"/>
            <a:chOff x="178538" y="124183"/>
            <a:chExt cx="8628374" cy="4236023"/>
          </a:xfrm>
        </p:grpSpPr>
        <p:grpSp>
          <p:nvGrpSpPr>
            <p:cNvPr id="104" name="Google Shape;104;p2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05" name="Google Shape;105;p2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28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2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12" name="Google Shape;112;p2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" name="Google Shape;115;p28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2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17" name="Google Shape;117;p2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9" name="Google Shape;119;p2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8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2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Google Shape;1334;g162e05d0f98_3_5663"/>
          <p:cNvGrpSpPr/>
          <p:nvPr/>
        </p:nvGrpSpPr>
        <p:grpSpPr>
          <a:xfrm>
            <a:off x="178537" y="124183"/>
            <a:ext cx="8628375" cy="4471667"/>
            <a:chOff x="178537" y="124183"/>
            <a:chExt cx="8628375" cy="4471667"/>
          </a:xfrm>
        </p:grpSpPr>
        <p:cxnSp>
          <p:nvCxnSpPr>
            <p:cNvPr id="1335" name="Google Shape;1335;g162e05d0f98_3_5663"/>
            <p:cNvCxnSpPr/>
            <p:nvPr/>
          </p:nvCxnSpPr>
          <p:spPr>
            <a:xfrm>
              <a:off x="712500" y="4595850"/>
              <a:ext cx="7719000" cy="0"/>
            </a:xfrm>
            <a:prstGeom prst="straightConnector1">
              <a:avLst/>
            </a:prstGeom>
            <a:noFill/>
            <a:ln w="19050" cap="flat" cmpd="sng">
              <a:solidFill>
                <a:srgbClr val="2F497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36" name="Google Shape;1336;g162e05d0f98_3_5663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1337" name="Google Shape;1337;g162e05d0f98_3_5663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1338" name="Google Shape;1338;g162e05d0f98_3_5663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g162e05d0f98_3_5663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g162e05d0f98_3_5663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g162e05d0f98_3_5663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2" name="Google Shape;1342;g162e05d0f98_3_5663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g162e05d0f98_3_5663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4" name="Google Shape;1344;g162e05d0f98_3_5663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1345" name="Google Shape;1345;g162e05d0f98_3_5663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g162e05d0f98_3_5663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g162e05d0f98_3_5663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8" name="Google Shape;1348;g162e05d0f98_3_5663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9" name="Google Shape;1349;g162e05d0f98_3_5663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1350" name="Google Shape;1350;g162e05d0f98_3_5663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g162e05d0f98_3_5663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52" name="Google Shape;1352;g162e05d0f98_3_5663"/>
          <p:cNvSpPr txBox="1">
            <a:spLocks noGrp="1"/>
          </p:cNvSpPr>
          <p:nvPr>
            <p:ph type="subTitle" idx="1"/>
          </p:nvPr>
        </p:nvSpPr>
        <p:spPr>
          <a:xfrm>
            <a:off x="5334525" y="2353522"/>
            <a:ext cx="2907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3" name="Google Shape;1353;g162e05d0f98_3_5663"/>
          <p:cNvSpPr txBox="1">
            <a:spLocks noGrp="1"/>
          </p:cNvSpPr>
          <p:nvPr>
            <p:ph type="subTitle" idx="2"/>
          </p:nvPr>
        </p:nvSpPr>
        <p:spPr>
          <a:xfrm>
            <a:off x="5334525" y="3572652"/>
            <a:ext cx="2907000" cy="39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g162e05d0f98_3_5663"/>
          <p:cNvSpPr txBox="1">
            <a:spLocks noGrp="1"/>
          </p:cNvSpPr>
          <p:nvPr>
            <p:ph type="title" hasCustomPrompt="1"/>
          </p:nvPr>
        </p:nvSpPr>
        <p:spPr>
          <a:xfrm>
            <a:off x="5334525" y="1772775"/>
            <a:ext cx="2907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355" name="Google Shape;1355;g162e05d0f98_3_5663"/>
          <p:cNvSpPr txBox="1">
            <a:spLocks noGrp="1"/>
          </p:cNvSpPr>
          <p:nvPr>
            <p:ph type="title" idx="3" hasCustomPrompt="1"/>
          </p:nvPr>
        </p:nvSpPr>
        <p:spPr>
          <a:xfrm>
            <a:off x="5334525" y="2971912"/>
            <a:ext cx="2907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356" name="Google Shape;1356;g162e05d0f98_3_5663"/>
          <p:cNvSpPr txBox="1">
            <a:spLocks noGrp="1"/>
          </p:cNvSpPr>
          <p:nvPr>
            <p:ph type="ctrTitle" idx="4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g162e05d0f98_3_5687"/>
          <p:cNvGrpSpPr/>
          <p:nvPr/>
        </p:nvGrpSpPr>
        <p:grpSpPr>
          <a:xfrm>
            <a:off x="178537" y="124183"/>
            <a:ext cx="8628375" cy="4471667"/>
            <a:chOff x="178537" y="124183"/>
            <a:chExt cx="8628375" cy="4471667"/>
          </a:xfrm>
        </p:grpSpPr>
        <p:cxnSp>
          <p:nvCxnSpPr>
            <p:cNvPr id="1359" name="Google Shape;1359;g162e05d0f98_3_5687"/>
            <p:cNvCxnSpPr/>
            <p:nvPr/>
          </p:nvCxnSpPr>
          <p:spPr>
            <a:xfrm>
              <a:off x="712500" y="4595850"/>
              <a:ext cx="7719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0" name="Google Shape;1360;g162e05d0f98_3_5687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1361" name="Google Shape;1361;g162e05d0f98_3_5687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1362" name="Google Shape;1362;g162e05d0f98_3_5687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g162e05d0f98_3_5687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443" extrusionOk="0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g162e05d0f98_3_5687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225" extrusionOk="0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g162e05d0f98_3_5687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443" extrusionOk="0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6" name="Google Shape;1366;g162e05d0f98_3_5687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g162e05d0f98_3_5687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8" name="Google Shape;1368;g162e05d0f98_3_5687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1369" name="Google Shape;1369;g162e05d0f98_3_5687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3320" extrusionOk="0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g162e05d0f98_3_5687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3535" extrusionOk="0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g162e05d0f98_3_5687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962" extrusionOk="0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2" name="Google Shape;1372;g162e05d0f98_3_5687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3" name="Google Shape;1373;g162e05d0f98_3_5687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1374" name="Google Shape;1374;g162e05d0f98_3_5687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256" extrusionOk="0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g162e05d0f98_3_5687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209" extrusionOk="0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76" name="Google Shape;1376;g162e05d0f98_3_5687"/>
          <p:cNvSpPr txBox="1">
            <a:spLocks noGrp="1"/>
          </p:cNvSpPr>
          <p:nvPr>
            <p:ph type="subTitle" idx="1"/>
          </p:nvPr>
        </p:nvSpPr>
        <p:spPr>
          <a:xfrm>
            <a:off x="1675000" y="1538650"/>
            <a:ext cx="21759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77" name="Google Shape;1377;g162e05d0f98_3_5687"/>
          <p:cNvSpPr txBox="1">
            <a:spLocks noGrp="1"/>
          </p:cNvSpPr>
          <p:nvPr>
            <p:ph type="subTitle" idx="2"/>
          </p:nvPr>
        </p:nvSpPr>
        <p:spPr>
          <a:xfrm>
            <a:off x="1675000" y="1965014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78" name="Google Shape;1378;g162e05d0f98_3_5687"/>
          <p:cNvSpPr txBox="1">
            <a:spLocks noGrp="1"/>
          </p:cNvSpPr>
          <p:nvPr>
            <p:ph type="subTitle" idx="3"/>
          </p:nvPr>
        </p:nvSpPr>
        <p:spPr>
          <a:xfrm>
            <a:off x="5925011" y="1538675"/>
            <a:ext cx="2150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79" name="Google Shape;1379;g162e05d0f98_3_5687"/>
          <p:cNvSpPr txBox="1">
            <a:spLocks noGrp="1"/>
          </p:cNvSpPr>
          <p:nvPr>
            <p:ph type="subTitle" idx="4"/>
          </p:nvPr>
        </p:nvSpPr>
        <p:spPr>
          <a:xfrm>
            <a:off x="5925011" y="1965034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80" name="Google Shape;1380;g162e05d0f98_3_5687"/>
          <p:cNvSpPr txBox="1">
            <a:spLocks noGrp="1"/>
          </p:cNvSpPr>
          <p:nvPr>
            <p:ph type="subTitle" idx="5"/>
          </p:nvPr>
        </p:nvSpPr>
        <p:spPr>
          <a:xfrm>
            <a:off x="1675000" y="3103714"/>
            <a:ext cx="21759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81" name="Google Shape;1381;g162e05d0f98_3_5687"/>
          <p:cNvSpPr txBox="1">
            <a:spLocks noGrp="1"/>
          </p:cNvSpPr>
          <p:nvPr>
            <p:ph type="subTitle" idx="6"/>
          </p:nvPr>
        </p:nvSpPr>
        <p:spPr>
          <a:xfrm>
            <a:off x="1675000" y="3537775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82" name="Google Shape;1382;g162e05d0f98_3_5687"/>
          <p:cNvSpPr txBox="1">
            <a:spLocks noGrp="1"/>
          </p:cNvSpPr>
          <p:nvPr>
            <p:ph type="subTitle" idx="7"/>
          </p:nvPr>
        </p:nvSpPr>
        <p:spPr>
          <a:xfrm>
            <a:off x="5925011" y="3103707"/>
            <a:ext cx="2150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83" name="Google Shape;1383;g162e05d0f98_3_5687"/>
          <p:cNvSpPr txBox="1">
            <a:spLocks noGrp="1"/>
          </p:cNvSpPr>
          <p:nvPr>
            <p:ph type="subTitle" idx="8"/>
          </p:nvPr>
        </p:nvSpPr>
        <p:spPr>
          <a:xfrm>
            <a:off x="5925000" y="3537777"/>
            <a:ext cx="2506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84" name="Google Shape;1384;g162e05d0f98_3_5687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6" name="Google Shape;1386;g162e05d0f98_3_5715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7" name="Google Shape;1387;g162e05d0f98_3_5715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388" name="Google Shape;1388;g162e05d0f98_3_5715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389" name="Google Shape;1389;g162e05d0f98_3_5715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g162e05d0f98_3_5715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g162e05d0f98_3_5715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g162e05d0f98_3_5715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3" name="Google Shape;1393;g162e05d0f98_3_5715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g162e05d0f98_3_5715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5" name="Google Shape;1395;g162e05d0f98_3_5715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396" name="Google Shape;1396;g162e05d0f98_3_5715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g162e05d0f98_3_5715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g162e05d0f98_3_5715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" name="Google Shape;1399;g162e05d0f98_3_5715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0" name="Google Shape;1400;g162e05d0f98_3_5715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401" name="Google Shape;1401;g162e05d0f98_3_5715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g162e05d0f98_3_5715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3" name="Google Shape;1403;g162e05d0f98_3_5715"/>
          <p:cNvSpPr txBox="1">
            <a:spLocks noGrp="1"/>
          </p:cNvSpPr>
          <p:nvPr>
            <p:ph type="subTitle" idx="1"/>
          </p:nvPr>
        </p:nvSpPr>
        <p:spPr>
          <a:xfrm>
            <a:off x="719300" y="204275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04" name="Google Shape;1404;g162e05d0f98_3_5715"/>
          <p:cNvSpPr txBox="1">
            <a:spLocks noGrp="1"/>
          </p:cNvSpPr>
          <p:nvPr>
            <p:ph type="subTitle" idx="2"/>
          </p:nvPr>
        </p:nvSpPr>
        <p:spPr>
          <a:xfrm>
            <a:off x="5986507" y="204275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05" name="Google Shape;1405;g162e05d0f98_3_5715"/>
          <p:cNvSpPr txBox="1">
            <a:spLocks noGrp="1"/>
          </p:cNvSpPr>
          <p:nvPr>
            <p:ph type="subTitle" idx="3"/>
          </p:nvPr>
        </p:nvSpPr>
        <p:spPr>
          <a:xfrm>
            <a:off x="3352891" y="3765623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06" name="Google Shape;1406;g162e05d0f98_3_5715"/>
          <p:cNvSpPr txBox="1">
            <a:spLocks noGrp="1"/>
          </p:cNvSpPr>
          <p:nvPr>
            <p:ph type="subTitle" idx="4"/>
          </p:nvPr>
        </p:nvSpPr>
        <p:spPr>
          <a:xfrm>
            <a:off x="3352891" y="2042748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07" name="Google Shape;1407;g162e05d0f98_3_5715"/>
          <p:cNvSpPr txBox="1">
            <a:spLocks noGrp="1"/>
          </p:cNvSpPr>
          <p:nvPr>
            <p:ph type="subTitle" idx="5"/>
          </p:nvPr>
        </p:nvSpPr>
        <p:spPr>
          <a:xfrm>
            <a:off x="719300" y="3765624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08" name="Google Shape;1408;g162e05d0f98_3_5715"/>
          <p:cNvSpPr txBox="1">
            <a:spLocks noGrp="1"/>
          </p:cNvSpPr>
          <p:nvPr>
            <p:ph type="subTitle" idx="6"/>
          </p:nvPr>
        </p:nvSpPr>
        <p:spPr>
          <a:xfrm>
            <a:off x="5986507" y="3765625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09" name="Google Shape;1409;g162e05d0f98_3_5715"/>
          <p:cNvSpPr txBox="1">
            <a:spLocks noGrp="1"/>
          </p:cNvSpPr>
          <p:nvPr>
            <p:ph type="subTitle" idx="7"/>
          </p:nvPr>
        </p:nvSpPr>
        <p:spPr>
          <a:xfrm>
            <a:off x="719300" y="1672322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1410" name="Google Shape;1410;g162e05d0f98_3_5715"/>
          <p:cNvSpPr txBox="1">
            <a:spLocks noGrp="1"/>
          </p:cNvSpPr>
          <p:nvPr>
            <p:ph type="subTitle" idx="8"/>
          </p:nvPr>
        </p:nvSpPr>
        <p:spPr>
          <a:xfrm>
            <a:off x="5986507" y="1672322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1411" name="Google Shape;1411;g162e05d0f98_3_5715"/>
          <p:cNvSpPr txBox="1">
            <a:spLocks noGrp="1"/>
          </p:cNvSpPr>
          <p:nvPr>
            <p:ph type="subTitle" idx="9"/>
          </p:nvPr>
        </p:nvSpPr>
        <p:spPr>
          <a:xfrm>
            <a:off x="3352891" y="3395195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1412" name="Google Shape;1412;g162e05d0f98_3_5715"/>
          <p:cNvSpPr txBox="1">
            <a:spLocks noGrp="1"/>
          </p:cNvSpPr>
          <p:nvPr>
            <p:ph type="subTitle" idx="13"/>
          </p:nvPr>
        </p:nvSpPr>
        <p:spPr>
          <a:xfrm>
            <a:off x="3352891" y="167232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1413" name="Google Shape;1413;g162e05d0f98_3_5715"/>
          <p:cNvSpPr txBox="1">
            <a:spLocks noGrp="1"/>
          </p:cNvSpPr>
          <p:nvPr>
            <p:ph type="subTitle" idx="14"/>
          </p:nvPr>
        </p:nvSpPr>
        <p:spPr>
          <a:xfrm>
            <a:off x="719300" y="3395196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1414" name="Google Shape;1414;g162e05d0f98_3_5715"/>
          <p:cNvSpPr txBox="1">
            <a:spLocks noGrp="1"/>
          </p:cNvSpPr>
          <p:nvPr>
            <p:ph type="subTitle" idx="15"/>
          </p:nvPr>
        </p:nvSpPr>
        <p:spPr>
          <a:xfrm>
            <a:off x="5986507" y="3395197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1415" name="Google Shape;1415;g162e05d0f98_3_5715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_1_1_1"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oogle Shape;1417;g162e05d0f98_3_5746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418" name="Google Shape;1418;g162e05d0f98_3_5746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419" name="Google Shape;1419;g162e05d0f98_3_5746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g162e05d0f98_3_5746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g162e05d0f98_3_5746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g162e05d0f98_3_5746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3" name="Google Shape;1423;g162e05d0f98_3_5746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g162e05d0f98_3_5746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5" name="Google Shape;1425;g162e05d0f98_3_5746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426" name="Google Shape;1426;g162e05d0f98_3_5746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g162e05d0f98_3_5746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g162e05d0f98_3_5746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9" name="Google Shape;1429;g162e05d0f98_3_5746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0" name="Google Shape;1430;g162e05d0f98_3_5746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431" name="Google Shape;1431;g162e05d0f98_3_5746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g162e05d0f98_3_5746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433" name="Google Shape;1433;g162e05d0f98_3_5746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4" name="Google Shape;1434;g162e05d0f98_3_5746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ITLE_1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62e05d0f98_3_5765"/>
          <p:cNvSpPr/>
          <p:nvPr/>
        </p:nvSpPr>
        <p:spPr>
          <a:xfrm rot="875449">
            <a:off x="603789" y="33174"/>
            <a:ext cx="7360290" cy="4285743"/>
          </a:xfrm>
          <a:custGeom>
            <a:avLst/>
            <a:gdLst/>
            <a:ahLst/>
            <a:cxnLst/>
            <a:rect l="l" t="t" r="r" b="b"/>
            <a:pathLst>
              <a:path w="147419" h="85839" extrusionOk="0">
                <a:moveTo>
                  <a:pt x="91438" y="1"/>
                </a:moveTo>
                <a:cubicBezTo>
                  <a:pt x="85124" y="1"/>
                  <a:pt x="78560" y="733"/>
                  <a:pt x="71909" y="2340"/>
                </a:cubicBezTo>
                <a:cubicBezTo>
                  <a:pt x="32978" y="11742"/>
                  <a:pt x="1" y="57078"/>
                  <a:pt x="26152" y="80739"/>
                </a:cubicBezTo>
                <a:cubicBezTo>
                  <a:pt x="30212" y="84412"/>
                  <a:pt x="34137" y="85839"/>
                  <a:pt x="38055" y="85839"/>
                </a:cubicBezTo>
                <a:cubicBezTo>
                  <a:pt x="44874" y="85839"/>
                  <a:pt x="51672" y="81518"/>
                  <a:pt x="59118" y="77197"/>
                </a:cubicBezTo>
                <a:cubicBezTo>
                  <a:pt x="66562" y="72878"/>
                  <a:pt x="74655" y="68559"/>
                  <a:pt x="84062" y="68559"/>
                </a:cubicBezTo>
                <a:cubicBezTo>
                  <a:pt x="84374" y="68559"/>
                  <a:pt x="84688" y="68563"/>
                  <a:pt x="85003" y="68573"/>
                </a:cubicBezTo>
                <a:cubicBezTo>
                  <a:pt x="86667" y="68624"/>
                  <a:pt x="88304" y="68650"/>
                  <a:pt x="89914" y="68650"/>
                </a:cubicBezTo>
                <a:cubicBezTo>
                  <a:pt x="125227" y="68650"/>
                  <a:pt x="147419" y="56430"/>
                  <a:pt x="147113" y="35448"/>
                </a:cubicBezTo>
                <a:cubicBezTo>
                  <a:pt x="146850" y="17252"/>
                  <a:pt x="122087" y="1"/>
                  <a:pt x="914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g162e05d0f98_3_5765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438" name="Google Shape;1438;g162e05d0f98_3_5765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439" name="Google Shape;1439;g162e05d0f98_3_5765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g162e05d0f98_3_5765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g162e05d0f98_3_5765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g162e05d0f98_3_5765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g162e05d0f98_3_5765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g162e05d0f98_3_5765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5" name="Google Shape;1445;g162e05d0f98_3_5765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446" name="Google Shape;1446;g162e05d0f98_3_5765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g162e05d0f98_3_5765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g162e05d0f98_3_5765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9" name="Google Shape;1449;g162e05d0f98_3_5765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0" name="Google Shape;1450;g162e05d0f98_3_5765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451" name="Google Shape;1451;g162e05d0f98_3_5765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g162e05d0f98_3_5765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3" name="Google Shape;1453;g162e05d0f98_3_5765"/>
          <p:cNvSpPr/>
          <p:nvPr/>
        </p:nvSpPr>
        <p:spPr>
          <a:xfrm>
            <a:off x="998028" y="791950"/>
            <a:ext cx="207946" cy="189501"/>
          </a:xfrm>
          <a:custGeom>
            <a:avLst/>
            <a:gdLst/>
            <a:ahLst/>
            <a:cxnLst/>
            <a:rect l="l" t="t" r="r" b="b"/>
            <a:pathLst>
              <a:path w="6550" h="5969" extrusionOk="0">
                <a:moveTo>
                  <a:pt x="3273" y="367"/>
                </a:moveTo>
                <a:cubicBezTo>
                  <a:pt x="3943" y="367"/>
                  <a:pt x="4616" y="622"/>
                  <a:pt x="5126" y="1131"/>
                </a:cubicBezTo>
                <a:cubicBezTo>
                  <a:pt x="6145" y="2154"/>
                  <a:pt x="6145" y="3814"/>
                  <a:pt x="5126" y="4837"/>
                </a:cubicBezTo>
                <a:cubicBezTo>
                  <a:pt x="4615" y="5347"/>
                  <a:pt x="3944" y="5601"/>
                  <a:pt x="3274" y="5601"/>
                </a:cubicBezTo>
                <a:cubicBezTo>
                  <a:pt x="2603" y="5601"/>
                  <a:pt x="1934" y="5347"/>
                  <a:pt x="1424" y="4837"/>
                </a:cubicBezTo>
                <a:cubicBezTo>
                  <a:pt x="401" y="3814"/>
                  <a:pt x="401" y="2154"/>
                  <a:pt x="1424" y="1131"/>
                </a:cubicBezTo>
                <a:cubicBezTo>
                  <a:pt x="1934" y="622"/>
                  <a:pt x="2603" y="367"/>
                  <a:pt x="3273" y="367"/>
                </a:cubicBezTo>
                <a:close/>
                <a:moveTo>
                  <a:pt x="3275" y="1"/>
                </a:moveTo>
                <a:cubicBezTo>
                  <a:pt x="2510" y="1"/>
                  <a:pt x="1745" y="292"/>
                  <a:pt x="1162" y="873"/>
                </a:cubicBezTo>
                <a:cubicBezTo>
                  <a:pt x="1" y="2037"/>
                  <a:pt x="1" y="3931"/>
                  <a:pt x="1162" y="5095"/>
                </a:cubicBezTo>
                <a:cubicBezTo>
                  <a:pt x="1744" y="5678"/>
                  <a:pt x="2509" y="5969"/>
                  <a:pt x="3273" y="5969"/>
                </a:cubicBezTo>
                <a:cubicBezTo>
                  <a:pt x="4038" y="5969"/>
                  <a:pt x="4802" y="5678"/>
                  <a:pt x="5385" y="5095"/>
                </a:cubicBezTo>
                <a:cubicBezTo>
                  <a:pt x="6549" y="3931"/>
                  <a:pt x="6549" y="2037"/>
                  <a:pt x="5385" y="873"/>
                </a:cubicBezTo>
                <a:cubicBezTo>
                  <a:pt x="4803" y="291"/>
                  <a:pt x="4039" y="1"/>
                  <a:pt x="3275" y="1"/>
                </a:cubicBezTo>
                <a:close/>
              </a:path>
            </a:pathLst>
          </a:custGeom>
          <a:solidFill>
            <a:srgbClr val="2F4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g162e05d0f98_3_5765"/>
          <p:cNvSpPr txBox="1"/>
          <p:nvPr/>
        </p:nvSpPr>
        <p:spPr>
          <a:xfrm>
            <a:off x="2209086" y="3832950"/>
            <a:ext cx="47181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55" name="Google Shape;1455;g162e05d0f98_3_5765"/>
          <p:cNvSpPr txBox="1">
            <a:spLocks noGrp="1"/>
          </p:cNvSpPr>
          <p:nvPr>
            <p:ph type="ctrTitle"/>
          </p:nvPr>
        </p:nvSpPr>
        <p:spPr>
          <a:xfrm>
            <a:off x="2493850" y="537025"/>
            <a:ext cx="41562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 b="1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456" name="Google Shape;1456;g162e05d0f98_3_5765"/>
          <p:cNvSpPr txBox="1">
            <a:spLocks noGrp="1"/>
          </p:cNvSpPr>
          <p:nvPr>
            <p:ph type="subTitle" idx="1"/>
          </p:nvPr>
        </p:nvSpPr>
        <p:spPr>
          <a:xfrm>
            <a:off x="2533550" y="2087225"/>
            <a:ext cx="40767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g162e05d0f98_3_5787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459" name="Google Shape;1459;g162e05d0f98_3_5787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460" name="Google Shape;1460;g162e05d0f98_3_578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g162e05d0f98_3_578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g162e05d0f98_3_578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g162e05d0f98_3_578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4" name="Google Shape;1464;g162e05d0f98_3_5787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g162e05d0f98_3_5787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g162e05d0f98_3_5787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467" name="Google Shape;1467;g162e05d0f98_3_5787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g162e05d0f98_3_5787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g162e05d0f98_3_5787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0" name="Google Shape;1470;g162e05d0f98_3_5787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g162e05d0f98_3_5787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472" name="Google Shape;1472;g162e05d0f98_3_5787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g162e05d0f98_3_5787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2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" name="Google Shape;1475;g162e05d0f98_3_5804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476" name="Google Shape;1476;g162e05d0f98_3_5804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477" name="Google Shape;1477;g162e05d0f98_3_5804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g162e05d0f98_3_5804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g162e05d0f98_3_5804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g162e05d0f98_3_5804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1" name="Google Shape;1481;g162e05d0f98_3_5804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g162e05d0f98_3_5804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3" name="Google Shape;1483;g162e05d0f98_3_5804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484" name="Google Shape;1484;g162e05d0f98_3_5804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g162e05d0f98_3_5804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g162e05d0f98_3_5804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7" name="Google Shape;1487;g162e05d0f98_3_5804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g162e05d0f98_3_5804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489" name="Google Shape;1489;g162e05d0f98_3_5804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g162e05d0f98_3_5804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9"/>
          <p:cNvGrpSpPr/>
          <p:nvPr/>
        </p:nvGrpSpPr>
        <p:grpSpPr>
          <a:xfrm>
            <a:off x="178538" y="124183"/>
            <a:ext cx="8628374" cy="4236023"/>
            <a:chOff x="178538" y="124183"/>
            <a:chExt cx="8628374" cy="4236023"/>
          </a:xfrm>
        </p:grpSpPr>
        <p:grpSp>
          <p:nvGrpSpPr>
            <p:cNvPr id="123" name="Google Shape;123;p29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24" name="Google Shape;124;p29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9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" name="Google Shape;128;p29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9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" name="Google Shape;130;p29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31" name="Google Shape;131;p29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9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9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" name="Google Shape;134;p29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29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36" name="Google Shape;136;p29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9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0"/>
          <p:cNvGrpSpPr/>
          <p:nvPr/>
        </p:nvGrpSpPr>
        <p:grpSpPr>
          <a:xfrm>
            <a:off x="178538" y="124183"/>
            <a:ext cx="8628374" cy="4236023"/>
            <a:chOff x="178538" y="124183"/>
            <a:chExt cx="8628374" cy="4236023"/>
          </a:xfrm>
        </p:grpSpPr>
        <p:grpSp>
          <p:nvGrpSpPr>
            <p:cNvPr id="140" name="Google Shape;140;p3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41" name="Google Shape;141;p3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30"/>
            <p:cNvSpPr/>
            <p:nvPr/>
          </p:nvSpPr>
          <p:spPr>
            <a:xfrm>
              <a:off x="8720538" y="36195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2047525" y="256892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3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3320" extrusionOk="0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535" extrusionOk="0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962" extrusionOk="0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" name="Google Shape;151;p30"/>
            <p:cNvSpPr/>
            <p:nvPr/>
          </p:nvSpPr>
          <p:spPr>
            <a:xfrm>
              <a:off x="298463" y="22646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3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53" name="Google Shape;153;p3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56" extrusionOk="0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9" extrusionOk="0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 b="0" i="0" u="none" strike="noStrike" cap="none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Light"/>
              <a:buChar char="●"/>
              <a:defRPr sz="18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Light"/>
              <a:buChar char="■"/>
              <a:defRPr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  <p:pic>
        <p:nvPicPr>
          <p:cNvPr id="8" name="Google Shape;8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430775" y="4430385"/>
            <a:ext cx="713225" cy="6410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2e05d0f98_3_18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77" name="Google Shape;177;g162e05d0f98_3_18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Light"/>
              <a:buChar char="●"/>
              <a:defRPr sz="18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  <p:pic>
        <p:nvPicPr>
          <p:cNvPr id="178" name="Google Shape;178;g162e05d0f98_3_180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430775" y="4430385"/>
            <a:ext cx="713225" cy="6410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2e05d0f98_3_27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616" name="Google Shape;616;g162e05d0f98_3_27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Light"/>
              <a:buChar char="●"/>
              <a:defRPr sz="18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  <p:pic>
        <p:nvPicPr>
          <p:cNvPr id="617" name="Google Shape;617;g162e05d0f98_3_27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430775" y="4430385"/>
            <a:ext cx="713225" cy="6410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2e05d0f98_3_53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055" name="Google Shape;1055;g162e05d0f98_3_53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Light"/>
              <a:buChar char="●"/>
              <a:defRPr sz="18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  <p:pic>
        <p:nvPicPr>
          <p:cNvPr id="1056" name="Google Shape;1056;g162e05d0f98_3_538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430775" y="4430385"/>
            <a:ext cx="713225" cy="6410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ugtypeprediction.herokuapp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-VKKi1yaLlXne0_5UbgVNt4AYkM8uG9wJgqDWNzei3U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"/>
          <p:cNvSpPr txBox="1">
            <a:spLocks noGrp="1"/>
          </p:cNvSpPr>
          <p:nvPr>
            <p:ph type="ctrTitle"/>
          </p:nvPr>
        </p:nvSpPr>
        <p:spPr>
          <a:xfrm>
            <a:off x="449075" y="626227"/>
            <a:ext cx="59226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2F497E"/>
                </a:solidFill>
              </a:rPr>
              <a:t>PHARMACEUTICAL</a:t>
            </a:r>
            <a:br>
              <a:rPr lang="en">
                <a:solidFill>
                  <a:srgbClr val="2F497E"/>
                </a:solidFill>
              </a:rPr>
            </a:br>
            <a:r>
              <a:rPr lang="en">
                <a:solidFill>
                  <a:srgbClr val="2F497E"/>
                </a:solidFill>
              </a:rPr>
              <a:t>INDUSTRY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9900"/>
                </a:solidFill>
              </a:rPr>
              <a:t>PRESCRIBING</a:t>
            </a:r>
            <a:br>
              <a:rPr lang="en">
                <a:solidFill>
                  <a:srgbClr val="FF9900"/>
                </a:solidFill>
              </a:rPr>
            </a:br>
            <a:r>
              <a:rPr lang="en">
                <a:solidFill>
                  <a:srgbClr val="FF9900"/>
                </a:solidFill>
              </a:rPr>
              <a:t>WITH</a:t>
            </a:r>
            <a:br>
              <a:rPr lang="en">
                <a:solidFill>
                  <a:srgbClr val="FF9900"/>
                </a:solidFill>
              </a:rPr>
            </a:br>
            <a:r>
              <a:rPr lang="en">
                <a:solidFill>
                  <a:srgbClr val="FF9900"/>
                </a:solidFill>
              </a:rPr>
              <a:t>ACCURACY </a:t>
            </a:r>
            <a:endParaRPr b="1">
              <a:solidFill>
                <a:srgbClr val="2A427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1497" name="Google Shape;1497;p1"/>
          <p:cNvGrpSpPr/>
          <p:nvPr/>
        </p:nvGrpSpPr>
        <p:grpSpPr>
          <a:xfrm>
            <a:off x="3520823" y="874594"/>
            <a:ext cx="5385668" cy="3724417"/>
            <a:chOff x="3195923" y="695651"/>
            <a:chExt cx="5471572" cy="3904001"/>
          </a:xfrm>
        </p:grpSpPr>
        <p:sp>
          <p:nvSpPr>
            <p:cNvPr id="1498" name="Google Shape;1498;p1"/>
            <p:cNvSpPr/>
            <p:nvPr/>
          </p:nvSpPr>
          <p:spPr>
            <a:xfrm>
              <a:off x="3450074" y="1874478"/>
              <a:ext cx="4680185" cy="2725174"/>
            </a:xfrm>
            <a:custGeom>
              <a:avLst/>
              <a:gdLst/>
              <a:ahLst/>
              <a:cxnLst/>
              <a:rect l="l" t="t" r="r" b="b"/>
              <a:pathLst>
                <a:path w="147419" h="85839" extrusionOk="0">
                  <a:moveTo>
                    <a:pt x="91438" y="1"/>
                  </a:moveTo>
                  <a:cubicBezTo>
                    <a:pt x="85124" y="1"/>
                    <a:pt x="78560" y="733"/>
                    <a:pt x="71909" y="2340"/>
                  </a:cubicBezTo>
                  <a:cubicBezTo>
                    <a:pt x="32978" y="11742"/>
                    <a:pt x="1" y="57078"/>
                    <a:pt x="26152" y="80739"/>
                  </a:cubicBezTo>
                  <a:cubicBezTo>
                    <a:pt x="30212" y="84412"/>
                    <a:pt x="34137" y="85839"/>
                    <a:pt x="38055" y="85839"/>
                  </a:cubicBezTo>
                  <a:cubicBezTo>
                    <a:pt x="44874" y="85839"/>
                    <a:pt x="51672" y="81518"/>
                    <a:pt x="59118" y="77197"/>
                  </a:cubicBezTo>
                  <a:cubicBezTo>
                    <a:pt x="66562" y="72878"/>
                    <a:pt x="74655" y="68559"/>
                    <a:pt x="84062" y="68559"/>
                  </a:cubicBezTo>
                  <a:cubicBezTo>
                    <a:pt x="84374" y="68559"/>
                    <a:pt x="84688" y="68563"/>
                    <a:pt x="85003" y="68573"/>
                  </a:cubicBezTo>
                  <a:cubicBezTo>
                    <a:pt x="86667" y="68624"/>
                    <a:pt x="88304" y="68650"/>
                    <a:pt x="89914" y="68650"/>
                  </a:cubicBezTo>
                  <a:cubicBezTo>
                    <a:pt x="125227" y="68650"/>
                    <a:pt x="147419" y="56430"/>
                    <a:pt x="147113" y="35448"/>
                  </a:cubicBezTo>
                  <a:cubicBezTo>
                    <a:pt x="146850" y="17252"/>
                    <a:pt x="122087" y="1"/>
                    <a:pt x="91438" y="1"/>
                  </a:cubicBezTo>
                  <a:close/>
                </a:path>
              </a:pathLst>
            </a:custGeom>
            <a:solidFill>
              <a:srgbClr val="2DB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9" name="Google Shape;1499;p1"/>
            <p:cNvGrpSpPr/>
            <p:nvPr/>
          </p:nvGrpSpPr>
          <p:grpSpPr>
            <a:xfrm>
              <a:off x="5981432" y="738170"/>
              <a:ext cx="263860" cy="1923474"/>
              <a:chOff x="5878023" y="922179"/>
              <a:chExt cx="274055" cy="1997791"/>
            </a:xfrm>
          </p:grpSpPr>
          <p:sp>
            <p:nvSpPr>
              <p:cNvPr id="1500" name="Google Shape;1500;p1"/>
              <p:cNvSpPr/>
              <p:nvPr/>
            </p:nvSpPr>
            <p:spPr>
              <a:xfrm>
                <a:off x="5934048" y="1139056"/>
                <a:ext cx="161973" cy="642485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9484" extrusionOk="0">
                    <a:moveTo>
                      <a:pt x="1" y="1"/>
                    </a:moveTo>
                    <a:lnTo>
                      <a:pt x="1" y="19483"/>
                    </a:lnTo>
                    <a:lnTo>
                      <a:pt x="4912" y="19483"/>
                    </a:lnTo>
                    <a:lnTo>
                      <a:pt x="49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1"/>
              <p:cNvSpPr/>
              <p:nvPr/>
            </p:nvSpPr>
            <p:spPr>
              <a:xfrm>
                <a:off x="5928079" y="1132955"/>
                <a:ext cx="173976" cy="654587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19851" extrusionOk="0">
                    <a:moveTo>
                      <a:pt x="4907" y="368"/>
                    </a:moveTo>
                    <a:lnTo>
                      <a:pt x="4907" y="19487"/>
                    </a:lnTo>
                    <a:lnTo>
                      <a:pt x="368" y="19487"/>
                    </a:lnTo>
                    <a:lnTo>
                      <a:pt x="368" y="368"/>
                    </a:lnTo>
                    <a:close/>
                    <a:moveTo>
                      <a:pt x="182" y="1"/>
                    </a:moveTo>
                    <a:cubicBezTo>
                      <a:pt x="84" y="1"/>
                      <a:pt x="0" y="85"/>
                      <a:pt x="0" y="186"/>
                    </a:cubicBezTo>
                    <a:lnTo>
                      <a:pt x="0" y="19668"/>
                    </a:lnTo>
                    <a:cubicBezTo>
                      <a:pt x="0" y="19771"/>
                      <a:pt x="84" y="19851"/>
                      <a:pt x="182" y="19851"/>
                    </a:cubicBezTo>
                    <a:lnTo>
                      <a:pt x="5093" y="19851"/>
                    </a:lnTo>
                    <a:cubicBezTo>
                      <a:pt x="5191" y="19851"/>
                      <a:pt x="5275" y="19771"/>
                      <a:pt x="5275" y="19668"/>
                    </a:cubicBezTo>
                    <a:lnTo>
                      <a:pt x="5275" y="186"/>
                    </a:lnTo>
                    <a:cubicBezTo>
                      <a:pt x="5275" y="85"/>
                      <a:pt x="5191" y="1"/>
                      <a:pt x="5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1"/>
              <p:cNvSpPr/>
              <p:nvPr/>
            </p:nvSpPr>
            <p:spPr>
              <a:xfrm>
                <a:off x="5878023" y="1095397"/>
                <a:ext cx="274055" cy="49726"/>
              </a:xfrm>
              <a:custGeom>
                <a:avLst/>
                <a:gdLst/>
                <a:ahLst/>
                <a:cxnLst/>
                <a:rect l="l" t="t" r="r" b="b"/>
                <a:pathLst>
                  <a:path w="8311" h="1508" extrusionOk="0">
                    <a:moveTo>
                      <a:pt x="7568" y="368"/>
                    </a:moveTo>
                    <a:lnTo>
                      <a:pt x="6549" y="1140"/>
                    </a:lnTo>
                    <a:lnTo>
                      <a:pt x="1762" y="1140"/>
                    </a:lnTo>
                    <a:lnTo>
                      <a:pt x="743" y="368"/>
                    </a:lnTo>
                    <a:close/>
                    <a:moveTo>
                      <a:pt x="197" y="0"/>
                    </a:moveTo>
                    <a:cubicBezTo>
                      <a:pt x="120" y="0"/>
                      <a:pt x="51" y="51"/>
                      <a:pt x="26" y="128"/>
                    </a:cubicBezTo>
                    <a:cubicBezTo>
                      <a:pt x="1" y="201"/>
                      <a:pt x="26" y="284"/>
                      <a:pt x="88" y="332"/>
                    </a:cubicBezTo>
                    <a:lnTo>
                      <a:pt x="1591" y="1471"/>
                    </a:lnTo>
                    <a:cubicBezTo>
                      <a:pt x="1624" y="1496"/>
                      <a:pt x="1661" y="1507"/>
                      <a:pt x="1700" y="1507"/>
                    </a:cubicBezTo>
                    <a:lnTo>
                      <a:pt x="6611" y="1507"/>
                    </a:lnTo>
                    <a:cubicBezTo>
                      <a:pt x="6651" y="1507"/>
                      <a:pt x="6688" y="1496"/>
                      <a:pt x="6720" y="1471"/>
                    </a:cubicBezTo>
                    <a:lnTo>
                      <a:pt x="8223" y="332"/>
                    </a:lnTo>
                    <a:cubicBezTo>
                      <a:pt x="8285" y="284"/>
                      <a:pt x="8311" y="201"/>
                      <a:pt x="8289" y="128"/>
                    </a:cubicBezTo>
                    <a:cubicBezTo>
                      <a:pt x="8264" y="51"/>
                      <a:pt x="8191" y="0"/>
                      <a:pt x="8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1"/>
              <p:cNvSpPr/>
              <p:nvPr/>
            </p:nvSpPr>
            <p:spPr>
              <a:xfrm>
                <a:off x="5963593" y="955187"/>
                <a:ext cx="103014" cy="146343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4438" extrusionOk="0">
                    <a:moveTo>
                      <a:pt x="0" y="0"/>
                    </a:moveTo>
                    <a:lnTo>
                      <a:pt x="0" y="4438"/>
                    </a:lnTo>
                    <a:lnTo>
                      <a:pt x="3124" y="4438"/>
                    </a:lnTo>
                    <a:lnTo>
                      <a:pt x="3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1"/>
              <p:cNvSpPr/>
              <p:nvPr/>
            </p:nvSpPr>
            <p:spPr>
              <a:xfrm>
                <a:off x="5957493" y="949087"/>
                <a:ext cx="115149" cy="158478"/>
              </a:xfrm>
              <a:custGeom>
                <a:avLst/>
                <a:gdLst/>
                <a:ahLst/>
                <a:cxnLst/>
                <a:rect l="l" t="t" r="r" b="b"/>
                <a:pathLst>
                  <a:path w="3492" h="4806" extrusionOk="0">
                    <a:moveTo>
                      <a:pt x="3123" y="367"/>
                    </a:moveTo>
                    <a:lnTo>
                      <a:pt x="3123" y="4437"/>
                    </a:lnTo>
                    <a:lnTo>
                      <a:pt x="368" y="4437"/>
                    </a:lnTo>
                    <a:lnTo>
                      <a:pt x="368" y="367"/>
                    </a:lnTo>
                    <a:close/>
                    <a:moveTo>
                      <a:pt x="182" y="0"/>
                    </a:moveTo>
                    <a:cubicBezTo>
                      <a:pt x="84" y="0"/>
                      <a:pt x="0" y="83"/>
                      <a:pt x="0" y="185"/>
                    </a:cubicBezTo>
                    <a:lnTo>
                      <a:pt x="0" y="4623"/>
                    </a:lnTo>
                    <a:cubicBezTo>
                      <a:pt x="0" y="4725"/>
                      <a:pt x="84" y="4805"/>
                      <a:pt x="182" y="4805"/>
                    </a:cubicBezTo>
                    <a:lnTo>
                      <a:pt x="3305" y="4805"/>
                    </a:lnTo>
                    <a:cubicBezTo>
                      <a:pt x="3407" y="4805"/>
                      <a:pt x="3491" y="4725"/>
                      <a:pt x="3491" y="4623"/>
                    </a:cubicBezTo>
                    <a:lnTo>
                      <a:pt x="3491" y="185"/>
                    </a:lnTo>
                    <a:cubicBezTo>
                      <a:pt x="3491" y="83"/>
                      <a:pt x="3407" y="0"/>
                      <a:pt x="3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1"/>
              <p:cNvSpPr/>
              <p:nvPr/>
            </p:nvSpPr>
            <p:spPr>
              <a:xfrm>
                <a:off x="5905986" y="922179"/>
                <a:ext cx="218130" cy="3904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1184" extrusionOk="0">
                    <a:moveTo>
                      <a:pt x="6021" y="364"/>
                    </a:moveTo>
                    <a:cubicBezTo>
                      <a:pt x="6145" y="364"/>
                      <a:pt x="6247" y="467"/>
                      <a:pt x="6247" y="590"/>
                    </a:cubicBezTo>
                    <a:cubicBezTo>
                      <a:pt x="6247" y="717"/>
                      <a:pt x="6145" y="816"/>
                      <a:pt x="6021" y="816"/>
                    </a:cubicBezTo>
                    <a:lnTo>
                      <a:pt x="594" y="816"/>
                    </a:lnTo>
                    <a:cubicBezTo>
                      <a:pt x="470" y="816"/>
                      <a:pt x="368" y="717"/>
                      <a:pt x="368" y="590"/>
                    </a:cubicBezTo>
                    <a:cubicBezTo>
                      <a:pt x="368" y="467"/>
                      <a:pt x="470" y="364"/>
                      <a:pt x="594" y="364"/>
                    </a:cubicBezTo>
                    <a:close/>
                    <a:moveTo>
                      <a:pt x="594" y="0"/>
                    </a:moveTo>
                    <a:cubicBezTo>
                      <a:pt x="267" y="0"/>
                      <a:pt x="0" y="266"/>
                      <a:pt x="0" y="590"/>
                    </a:cubicBezTo>
                    <a:cubicBezTo>
                      <a:pt x="0" y="917"/>
                      <a:pt x="267" y="1183"/>
                      <a:pt x="594" y="1183"/>
                    </a:cubicBezTo>
                    <a:lnTo>
                      <a:pt x="6021" y="1183"/>
                    </a:lnTo>
                    <a:cubicBezTo>
                      <a:pt x="6349" y="1183"/>
                      <a:pt x="6614" y="917"/>
                      <a:pt x="6614" y="590"/>
                    </a:cubicBezTo>
                    <a:cubicBezTo>
                      <a:pt x="6614" y="266"/>
                      <a:pt x="6349" y="0"/>
                      <a:pt x="60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1"/>
              <p:cNvSpPr/>
              <p:nvPr/>
            </p:nvSpPr>
            <p:spPr>
              <a:xfrm>
                <a:off x="5961087" y="1139056"/>
                <a:ext cx="107960" cy="375157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1377" extrusionOk="0">
                    <a:moveTo>
                      <a:pt x="0" y="1"/>
                    </a:moveTo>
                    <a:lnTo>
                      <a:pt x="0" y="11377"/>
                    </a:lnTo>
                    <a:lnTo>
                      <a:pt x="3273" y="11377"/>
                    </a:lnTo>
                    <a:lnTo>
                      <a:pt x="32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1"/>
              <p:cNvSpPr/>
              <p:nvPr/>
            </p:nvSpPr>
            <p:spPr>
              <a:xfrm>
                <a:off x="5955086" y="1132955"/>
                <a:ext cx="119930" cy="38739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11748" extrusionOk="0">
                    <a:moveTo>
                      <a:pt x="3272" y="368"/>
                    </a:moveTo>
                    <a:lnTo>
                      <a:pt x="3272" y="11380"/>
                    </a:lnTo>
                    <a:lnTo>
                      <a:pt x="368" y="11380"/>
                    </a:lnTo>
                    <a:lnTo>
                      <a:pt x="368" y="368"/>
                    </a:lnTo>
                    <a:close/>
                    <a:moveTo>
                      <a:pt x="182" y="1"/>
                    </a:moveTo>
                    <a:cubicBezTo>
                      <a:pt x="80" y="1"/>
                      <a:pt x="1" y="85"/>
                      <a:pt x="1" y="186"/>
                    </a:cubicBezTo>
                    <a:lnTo>
                      <a:pt x="1" y="11562"/>
                    </a:lnTo>
                    <a:cubicBezTo>
                      <a:pt x="1" y="11664"/>
                      <a:pt x="80" y="11748"/>
                      <a:pt x="182" y="11748"/>
                    </a:cubicBezTo>
                    <a:lnTo>
                      <a:pt x="3455" y="11748"/>
                    </a:lnTo>
                    <a:cubicBezTo>
                      <a:pt x="3556" y="11748"/>
                      <a:pt x="3637" y="11664"/>
                      <a:pt x="3637" y="11562"/>
                    </a:cubicBezTo>
                    <a:lnTo>
                      <a:pt x="3637" y="186"/>
                    </a:lnTo>
                    <a:cubicBezTo>
                      <a:pt x="3637" y="85"/>
                      <a:pt x="3556" y="1"/>
                      <a:pt x="3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1"/>
              <p:cNvSpPr/>
              <p:nvPr/>
            </p:nvSpPr>
            <p:spPr>
              <a:xfrm>
                <a:off x="5971277" y="1918849"/>
                <a:ext cx="87549" cy="13002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3943" extrusionOk="0">
                    <a:moveTo>
                      <a:pt x="1" y="0"/>
                    </a:moveTo>
                    <a:lnTo>
                      <a:pt x="1" y="2821"/>
                    </a:lnTo>
                    <a:cubicBezTo>
                      <a:pt x="1" y="3441"/>
                      <a:pt x="503" y="3943"/>
                      <a:pt x="1122" y="3943"/>
                    </a:cubicBezTo>
                    <a:lnTo>
                      <a:pt x="1479" y="3943"/>
                    </a:lnTo>
                    <a:cubicBezTo>
                      <a:pt x="2126" y="3943"/>
                      <a:pt x="2655" y="3414"/>
                      <a:pt x="2655" y="2767"/>
                    </a:cubicBezTo>
                    <a:lnTo>
                      <a:pt x="26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1"/>
              <p:cNvSpPr/>
              <p:nvPr/>
            </p:nvSpPr>
            <p:spPr>
              <a:xfrm>
                <a:off x="5934048" y="1781508"/>
                <a:ext cx="161973" cy="137374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4166" extrusionOk="0">
                    <a:moveTo>
                      <a:pt x="1" y="0"/>
                    </a:moveTo>
                    <a:lnTo>
                      <a:pt x="1130" y="4165"/>
                    </a:lnTo>
                    <a:lnTo>
                      <a:pt x="3784" y="4165"/>
                    </a:lnTo>
                    <a:lnTo>
                      <a:pt x="49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1"/>
              <p:cNvSpPr/>
              <p:nvPr/>
            </p:nvSpPr>
            <p:spPr>
              <a:xfrm>
                <a:off x="5961087" y="1514179"/>
                <a:ext cx="107960" cy="235442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7140" extrusionOk="0">
                    <a:moveTo>
                      <a:pt x="0" y="1"/>
                    </a:moveTo>
                    <a:lnTo>
                      <a:pt x="0" y="5505"/>
                    </a:lnTo>
                    <a:cubicBezTo>
                      <a:pt x="0" y="6408"/>
                      <a:pt x="732" y="7139"/>
                      <a:pt x="1638" y="7139"/>
                    </a:cubicBezTo>
                    <a:cubicBezTo>
                      <a:pt x="2541" y="7139"/>
                      <a:pt x="3273" y="6408"/>
                      <a:pt x="3273" y="5505"/>
                    </a:cubicBezTo>
                    <a:lnTo>
                      <a:pt x="32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1"/>
              <p:cNvSpPr/>
              <p:nvPr/>
            </p:nvSpPr>
            <p:spPr>
              <a:xfrm>
                <a:off x="6008967" y="1743586"/>
                <a:ext cx="12168" cy="3112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9440" extrusionOk="0">
                    <a:moveTo>
                      <a:pt x="186" y="1"/>
                    </a:moveTo>
                    <a:cubicBezTo>
                      <a:pt x="84" y="1"/>
                      <a:pt x="0" y="84"/>
                      <a:pt x="0" y="182"/>
                    </a:cubicBezTo>
                    <a:lnTo>
                      <a:pt x="0" y="9258"/>
                    </a:lnTo>
                    <a:cubicBezTo>
                      <a:pt x="0" y="9359"/>
                      <a:pt x="84" y="9440"/>
                      <a:pt x="186" y="9440"/>
                    </a:cubicBezTo>
                    <a:cubicBezTo>
                      <a:pt x="284" y="9440"/>
                      <a:pt x="368" y="9359"/>
                      <a:pt x="368" y="9258"/>
                    </a:cubicBezTo>
                    <a:lnTo>
                      <a:pt x="368" y="182"/>
                    </a:lnTo>
                    <a:cubicBezTo>
                      <a:pt x="368" y="84"/>
                      <a:pt x="284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1"/>
              <p:cNvSpPr/>
              <p:nvPr/>
            </p:nvSpPr>
            <p:spPr>
              <a:xfrm>
                <a:off x="5955086" y="1508211"/>
                <a:ext cx="119930" cy="247543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7507" extrusionOk="0">
                    <a:moveTo>
                      <a:pt x="3272" y="368"/>
                    </a:moveTo>
                    <a:lnTo>
                      <a:pt x="3272" y="5686"/>
                    </a:lnTo>
                    <a:cubicBezTo>
                      <a:pt x="3272" y="6487"/>
                      <a:pt x="2622" y="7139"/>
                      <a:pt x="1820" y="7139"/>
                    </a:cubicBezTo>
                    <a:cubicBezTo>
                      <a:pt x="1019" y="7139"/>
                      <a:pt x="368" y="6487"/>
                      <a:pt x="368" y="5686"/>
                    </a:cubicBezTo>
                    <a:lnTo>
                      <a:pt x="368" y="368"/>
                    </a:lnTo>
                    <a:close/>
                    <a:moveTo>
                      <a:pt x="182" y="0"/>
                    </a:moveTo>
                    <a:cubicBezTo>
                      <a:pt x="80" y="0"/>
                      <a:pt x="1" y="84"/>
                      <a:pt x="1" y="182"/>
                    </a:cubicBezTo>
                    <a:lnTo>
                      <a:pt x="1" y="5686"/>
                    </a:lnTo>
                    <a:cubicBezTo>
                      <a:pt x="1" y="6690"/>
                      <a:pt x="816" y="7506"/>
                      <a:pt x="1820" y="7506"/>
                    </a:cubicBezTo>
                    <a:cubicBezTo>
                      <a:pt x="2822" y="7506"/>
                      <a:pt x="3637" y="6690"/>
                      <a:pt x="3637" y="5686"/>
                    </a:cubicBezTo>
                    <a:lnTo>
                      <a:pt x="3637" y="182"/>
                    </a:lnTo>
                    <a:cubicBezTo>
                      <a:pt x="3637" y="84"/>
                      <a:pt x="3556" y="0"/>
                      <a:pt x="3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1"/>
              <p:cNvSpPr/>
              <p:nvPr/>
            </p:nvSpPr>
            <p:spPr>
              <a:xfrm>
                <a:off x="5927849" y="1775506"/>
                <a:ext cx="174438" cy="149344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4529" extrusionOk="0">
                    <a:moveTo>
                      <a:pt x="4859" y="365"/>
                    </a:moveTo>
                    <a:lnTo>
                      <a:pt x="3829" y="4165"/>
                    </a:lnTo>
                    <a:lnTo>
                      <a:pt x="1460" y="4165"/>
                    </a:lnTo>
                    <a:lnTo>
                      <a:pt x="429" y="365"/>
                    </a:lnTo>
                    <a:close/>
                    <a:moveTo>
                      <a:pt x="189" y="1"/>
                    </a:moveTo>
                    <a:cubicBezTo>
                      <a:pt x="135" y="1"/>
                      <a:pt x="80" y="26"/>
                      <a:pt x="44" y="70"/>
                    </a:cubicBezTo>
                    <a:cubicBezTo>
                      <a:pt x="11" y="117"/>
                      <a:pt x="0" y="175"/>
                      <a:pt x="14" y="230"/>
                    </a:cubicBezTo>
                    <a:lnTo>
                      <a:pt x="1143" y="4394"/>
                    </a:lnTo>
                    <a:cubicBezTo>
                      <a:pt x="1165" y="4475"/>
                      <a:pt x="1234" y="4529"/>
                      <a:pt x="1318" y="4529"/>
                    </a:cubicBezTo>
                    <a:lnTo>
                      <a:pt x="3972" y="4529"/>
                    </a:lnTo>
                    <a:cubicBezTo>
                      <a:pt x="4051" y="4529"/>
                      <a:pt x="4125" y="4475"/>
                      <a:pt x="4147" y="4394"/>
                    </a:cubicBezTo>
                    <a:lnTo>
                      <a:pt x="5274" y="230"/>
                    </a:lnTo>
                    <a:cubicBezTo>
                      <a:pt x="5289" y="175"/>
                      <a:pt x="5278" y="117"/>
                      <a:pt x="5246" y="70"/>
                    </a:cubicBezTo>
                    <a:cubicBezTo>
                      <a:pt x="5209" y="26"/>
                      <a:pt x="5155" y="1"/>
                      <a:pt x="5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1"/>
              <p:cNvSpPr/>
              <p:nvPr/>
            </p:nvSpPr>
            <p:spPr>
              <a:xfrm>
                <a:off x="5965275" y="1912847"/>
                <a:ext cx="99552" cy="142023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4307" extrusionOk="0">
                    <a:moveTo>
                      <a:pt x="2651" y="364"/>
                    </a:moveTo>
                    <a:lnTo>
                      <a:pt x="2651" y="3317"/>
                    </a:lnTo>
                    <a:cubicBezTo>
                      <a:pt x="2651" y="3662"/>
                      <a:pt x="2374" y="3939"/>
                      <a:pt x="2032" y="3939"/>
                    </a:cubicBezTo>
                    <a:lnTo>
                      <a:pt x="991" y="3939"/>
                    </a:lnTo>
                    <a:cubicBezTo>
                      <a:pt x="645" y="3939"/>
                      <a:pt x="369" y="3662"/>
                      <a:pt x="369" y="3317"/>
                    </a:cubicBezTo>
                    <a:lnTo>
                      <a:pt x="369" y="364"/>
                    </a:lnTo>
                    <a:close/>
                    <a:moveTo>
                      <a:pt x="183" y="0"/>
                    </a:moveTo>
                    <a:cubicBezTo>
                      <a:pt x="80" y="0"/>
                      <a:pt x="1" y="80"/>
                      <a:pt x="1" y="182"/>
                    </a:cubicBezTo>
                    <a:lnTo>
                      <a:pt x="1" y="3317"/>
                    </a:lnTo>
                    <a:cubicBezTo>
                      <a:pt x="1" y="3863"/>
                      <a:pt x="445" y="4307"/>
                      <a:pt x="991" y="4307"/>
                    </a:cubicBezTo>
                    <a:lnTo>
                      <a:pt x="2032" y="4307"/>
                    </a:lnTo>
                    <a:cubicBezTo>
                      <a:pt x="2575" y="4307"/>
                      <a:pt x="3019" y="3863"/>
                      <a:pt x="3019" y="3317"/>
                    </a:cubicBezTo>
                    <a:lnTo>
                      <a:pt x="3019" y="182"/>
                    </a:lnTo>
                    <a:cubicBezTo>
                      <a:pt x="3019" y="80"/>
                      <a:pt x="2938" y="0"/>
                      <a:pt x="2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1"/>
              <p:cNvSpPr/>
              <p:nvPr/>
            </p:nvSpPr>
            <p:spPr>
              <a:xfrm>
                <a:off x="6008967" y="2042703"/>
                <a:ext cx="12168" cy="172162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221" extrusionOk="0">
                    <a:moveTo>
                      <a:pt x="186" y="1"/>
                    </a:moveTo>
                    <a:cubicBezTo>
                      <a:pt x="84" y="1"/>
                      <a:pt x="0" y="85"/>
                      <a:pt x="0" y="187"/>
                    </a:cubicBezTo>
                    <a:lnTo>
                      <a:pt x="0" y="5039"/>
                    </a:lnTo>
                    <a:cubicBezTo>
                      <a:pt x="0" y="5140"/>
                      <a:pt x="84" y="5221"/>
                      <a:pt x="186" y="5221"/>
                    </a:cubicBezTo>
                    <a:cubicBezTo>
                      <a:pt x="284" y="5221"/>
                      <a:pt x="368" y="5140"/>
                      <a:pt x="368" y="5039"/>
                    </a:cubicBezTo>
                    <a:lnTo>
                      <a:pt x="368" y="187"/>
                    </a:lnTo>
                    <a:cubicBezTo>
                      <a:pt x="368" y="85"/>
                      <a:pt x="284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1"/>
              <p:cNvSpPr/>
              <p:nvPr/>
            </p:nvSpPr>
            <p:spPr>
              <a:xfrm>
                <a:off x="5994227" y="2042703"/>
                <a:ext cx="41680" cy="17216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5221" extrusionOk="0">
                    <a:moveTo>
                      <a:pt x="884" y="369"/>
                    </a:moveTo>
                    <a:lnTo>
                      <a:pt x="681" y="4853"/>
                    </a:lnTo>
                    <a:lnTo>
                      <a:pt x="583" y="4853"/>
                    </a:lnTo>
                    <a:lnTo>
                      <a:pt x="378" y="369"/>
                    </a:lnTo>
                    <a:close/>
                    <a:moveTo>
                      <a:pt x="185" y="1"/>
                    </a:moveTo>
                    <a:cubicBezTo>
                      <a:pt x="135" y="1"/>
                      <a:pt x="87" y="23"/>
                      <a:pt x="54" y="59"/>
                    </a:cubicBezTo>
                    <a:cubicBezTo>
                      <a:pt x="18" y="95"/>
                      <a:pt x="0" y="143"/>
                      <a:pt x="4" y="194"/>
                    </a:cubicBezTo>
                    <a:lnTo>
                      <a:pt x="225" y="5046"/>
                    </a:lnTo>
                    <a:cubicBezTo>
                      <a:pt x="229" y="5145"/>
                      <a:pt x="309" y="5221"/>
                      <a:pt x="408" y="5221"/>
                    </a:cubicBezTo>
                    <a:lnTo>
                      <a:pt x="855" y="5221"/>
                    </a:lnTo>
                    <a:cubicBezTo>
                      <a:pt x="954" y="5221"/>
                      <a:pt x="1034" y="5145"/>
                      <a:pt x="1037" y="5046"/>
                    </a:cubicBezTo>
                    <a:lnTo>
                      <a:pt x="1263" y="194"/>
                    </a:lnTo>
                    <a:cubicBezTo>
                      <a:pt x="1263" y="143"/>
                      <a:pt x="1245" y="95"/>
                      <a:pt x="1212" y="59"/>
                    </a:cubicBezTo>
                    <a:cubicBezTo>
                      <a:pt x="1176" y="23"/>
                      <a:pt x="1129" y="1"/>
                      <a:pt x="10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1"/>
              <p:cNvSpPr/>
              <p:nvPr/>
            </p:nvSpPr>
            <p:spPr>
              <a:xfrm>
                <a:off x="6001647" y="2202730"/>
                <a:ext cx="26809" cy="45868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3910" extrusionOk="0">
                    <a:moveTo>
                      <a:pt x="445" y="368"/>
                    </a:moveTo>
                    <a:lnTo>
                      <a:pt x="405" y="5821"/>
                    </a:lnTo>
                    <a:lnTo>
                      <a:pt x="368" y="368"/>
                    </a:lnTo>
                    <a:close/>
                    <a:moveTo>
                      <a:pt x="183" y="0"/>
                    </a:moveTo>
                    <a:cubicBezTo>
                      <a:pt x="135" y="0"/>
                      <a:pt x="88" y="22"/>
                      <a:pt x="56" y="55"/>
                    </a:cubicBezTo>
                    <a:cubicBezTo>
                      <a:pt x="19" y="91"/>
                      <a:pt x="0" y="139"/>
                      <a:pt x="0" y="186"/>
                    </a:cubicBezTo>
                    <a:lnTo>
                      <a:pt x="96" y="13600"/>
                    </a:lnTo>
                    <a:cubicBezTo>
                      <a:pt x="96" y="13771"/>
                      <a:pt x="237" y="13909"/>
                      <a:pt x="408" y="13909"/>
                    </a:cubicBezTo>
                    <a:cubicBezTo>
                      <a:pt x="580" y="13909"/>
                      <a:pt x="718" y="13771"/>
                      <a:pt x="718" y="13600"/>
                    </a:cubicBezTo>
                    <a:lnTo>
                      <a:pt x="812" y="186"/>
                    </a:lnTo>
                    <a:cubicBezTo>
                      <a:pt x="812" y="139"/>
                      <a:pt x="795" y="91"/>
                      <a:pt x="758" y="55"/>
                    </a:cubicBezTo>
                    <a:cubicBezTo>
                      <a:pt x="725" y="22"/>
                      <a:pt x="67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1"/>
              <p:cNvSpPr/>
              <p:nvPr/>
            </p:nvSpPr>
            <p:spPr>
              <a:xfrm>
                <a:off x="5965506" y="2722581"/>
                <a:ext cx="45835" cy="63906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938" extrusionOk="0">
                    <a:moveTo>
                      <a:pt x="935" y="1"/>
                    </a:moveTo>
                    <a:cubicBezTo>
                      <a:pt x="933" y="1"/>
                      <a:pt x="931" y="1"/>
                      <a:pt x="930" y="1"/>
                    </a:cubicBezTo>
                    <a:cubicBezTo>
                      <a:pt x="485" y="12"/>
                      <a:pt x="1" y="1483"/>
                      <a:pt x="471" y="1821"/>
                    </a:cubicBezTo>
                    <a:cubicBezTo>
                      <a:pt x="582" y="1900"/>
                      <a:pt x="695" y="1937"/>
                      <a:pt x="800" y="1937"/>
                    </a:cubicBezTo>
                    <a:cubicBezTo>
                      <a:pt x="1137" y="1937"/>
                      <a:pt x="1390" y="1554"/>
                      <a:pt x="1231" y="977"/>
                    </a:cubicBezTo>
                    <a:cubicBezTo>
                      <a:pt x="1119" y="568"/>
                      <a:pt x="1208" y="1"/>
                      <a:pt x="9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1"/>
              <p:cNvSpPr/>
              <p:nvPr/>
            </p:nvSpPr>
            <p:spPr>
              <a:xfrm>
                <a:off x="5966231" y="2716481"/>
                <a:ext cx="49957" cy="76007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305" extrusionOk="0">
                    <a:moveTo>
                      <a:pt x="900" y="368"/>
                    </a:moveTo>
                    <a:cubicBezTo>
                      <a:pt x="933" y="430"/>
                      <a:pt x="947" y="608"/>
                      <a:pt x="958" y="732"/>
                    </a:cubicBezTo>
                    <a:cubicBezTo>
                      <a:pt x="973" y="885"/>
                      <a:pt x="991" y="1056"/>
                      <a:pt x="1031" y="1209"/>
                    </a:cubicBezTo>
                    <a:cubicBezTo>
                      <a:pt x="1133" y="1584"/>
                      <a:pt x="1034" y="1814"/>
                      <a:pt x="915" y="1897"/>
                    </a:cubicBezTo>
                    <a:cubicBezTo>
                      <a:pt x="875" y="1924"/>
                      <a:pt x="830" y="1937"/>
                      <a:pt x="781" y="1937"/>
                    </a:cubicBezTo>
                    <a:cubicBezTo>
                      <a:pt x="711" y="1937"/>
                      <a:pt x="635" y="1910"/>
                      <a:pt x="558" y="1857"/>
                    </a:cubicBezTo>
                    <a:cubicBezTo>
                      <a:pt x="416" y="1755"/>
                      <a:pt x="401" y="1380"/>
                      <a:pt x="525" y="984"/>
                    </a:cubicBezTo>
                    <a:cubicBezTo>
                      <a:pt x="641" y="597"/>
                      <a:pt x="820" y="394"/>
                      <a:pt x="900" y="368"/>
                    </a:cubicBezTo>
                    <a:close/>
                    <a:moveTo>
                      <a:pt x="903" y="1"/>
                    </a:moveTo>
                    <a:cubicBezTo>
                      <a:pt x="558" y="11"/>
                      <a:pt x="300" y="459"/>
                      <a:pt x="172" y="874"/>
                    </a:cubicBezTo>
                    <a:cubicBezTo>
                      <a:pt x="30" y="1333"/>
                      <a:pt x="1" y="1908"/>
                      <a:pt x="343" y="2155"/>
                    </a:cubicBezTo>
                    <a:cubicBezTo>
                      <a:pt x="485" y="2254"/>
                      <a:pt x="634" y="2305"/>
                      <a:pt x="780" y="2305"/>
                    </a:cubicBezTo>
                    <a:cubicBezTo>
                      <a:pt x="903" y="2305"/>
                      <a:pt x="1020" y="2272"/>
                      <a:pt x="1126" y="2195"/>
                    </a:cubicBezTo>
                    <a:cubicBezTo>
                      <a:pt x="1413" y="1995"/>
                      <a:pt x="1515" y="1580"/>
                      <a:pt x="1384" y="1110"/>
                    </a:cubicBezTo>
                    <a:cubicBezTo>
                      <a:pt x="1351" y="991"/>
                      <a:pt x="1337" y="841"/>
                      <a:pt x="1326" y="700"/>
                    </a:cubicBezTo>
                    <a:cubicBezTo>
                      <a:pt x="1296" y="383"/>
                      <a:pt x="1257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1"/>
              <p:cNvSpPr/>
              <p:nvPr/>
            </p:nvSpPr>
            <p:spPr>
              <a:xfrm>
                <a:off x="6017508" y="2858108"/>
                <a:ext cx="46594" cy="5582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693" extrusionOk="0">
                    <a:moveTo>
                      <a:pt x="616" y="1"/>
                    </a:moveTo>
                    <a:cubicBezTo>
                      <a:pt x="613" y="1"/>
                      <a:pt x="611" y="1"/>
                      <a:pt x="608" y="1"/>
                    </a:cubicBezTo>
                    <a:cubicBezTo>
                      <a:pt x="1" y="15"/>
                      <a:pt x="340" y="1692"/>
                      <a:pt x="993" y="1692"/>
                    </a:cubicBezTo>
                    <a:cubicBezTo>
                      <a:pt x="1005" y="1692"/>
                      <a:pt x="1018" y="1691"/>
                      <a:pt x="1030" y="1690"/>
                    </a:cubicBezTo>
                    <a:cubicBezTo>
                      <a:pt x="1413" y="1654"/>
                      <a:pt x="1318" y="1053"/>
                      <a:pt x="1103" y="743"/>
                    </a:cubicBezTo>
                    <a:cubicBezTo>
                      <a:pt x="912" y="461"/>
                      <a:pt x="950" y="1"/>
                      <a:pt x="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"/>
              <p:cNvSpPr/>
              <p:nvPr/>
            </p:nvSpPr>
            <p:spPr>
              <a:xfrm>
                <a:off x="6017606" y="2852107"/>
                <a:ext cx="50946" cy="67863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058" extrusionOk="0">
                    <a:moveTo>
                      <a:pt x="617" y="365"/>
                    </a:moveTo>
                    <a:cubicBezTo>
                      <a:pt x="671" y="365"/>
                      <a:pt x="707" y="409"/>
                      <a:pt x="780" y="641"/>
                    </a:cubicBezTo>
                    <a:cubicBezTo>
                      <a:pt x="820" y="765"/>
                      <a:pt x="864" y="907"/>
                      <a:pt x="951" y="1027"/>
                    </a:cubicBezTo>
                    <a:cubicBezTo>
                      <a:pt x="1079" y="1217"/>
                      <a:pt x="1144" y="1515"/>
                      <a:pt x="1082" y="1643"/>
                    </a:cubicBezTo>
                    <a:cubicBezTo>
                      <a:pt x="1071" y="1671"/>
                      <a:pt x="1053" y="1686"/>
                      <a:pt x="1010" y="1690"/>
                    </a:cubicBezTo>
                    <a:cubicBezTo>
                      <a:pt x="1002" y="1691"/>
                      <a:pt x="994" y="1691"/>
                      <a:pt x="987" y="1691"/>
                    </a:cubicBezTo>
                    <a:cubicBezTo>
                      <a:pt x="860" y="1691"/>
                      <a:pt x="765" y="1575"/>
                      <a:pt x="699" y="1479"/>
                    </a:cubicBezTo>
                    <a:cubicBezTo>
                      <a:pt x="481" y="1152"/>
                      <a:pt x="415" y="627"/>
                      <a:pt x="521" y="431"/>
                    </a:cubicBezTo>
                    <a:cubicBezTo>
                      <a:pt x="551" y="372"/>
                      <a:pt x="580" y="365"/>
                      <a:pt x="609" y="365"/>
                    </a:cubicBezTo>
                    <a:cubicBezTo>
                      <a:pt x="611" y="365"/>
                      <a:pt x="614" y="365"/>
                      <a:pt x="617" y="365"/>
                    </a:cubicBezTo>
                    <a:close/>
                    <a:moveTo>
                      <a:pt x="622" y="0"/>
                    </a:moveTo>
                    <a:cubicBezTo>
                      <a:pt x="614" y="0"/>
                      <a:pt x="606" y="1"/>
                      <a:pt x="598" y="1"/>
                    </a:cubicBezTo>
                    <a:cubicBezTo>
                      <a:pt x="423" y="4"/>
                      <a:pt x="281" y="95"/>
                      <a:pt x="194" y="260"/>
                    </a:cubicBezTo>
                    <a:cubicBezTo>
                      <a:pt x="0" y="634"/>
                      <a:pt x="146" y="1311"/>
                      <a:pt x="398" y="1683"/>
                    </a:cubicBezTo>
                    <a:cubicBezTo>
                      <a:pt x="561" y="1926"/>
                      <a:pt x="769" y="2057"/>
                      <a:pt x="991" y="2057"/>
                    </a:cubicBezTo>
                    <a:cubicBezTo>
                      <a:pt x="1010" y="2057"/>
                      <a:pt x="1027" y="2057"/>
                      <a:pt x="1045" y="2054"/>
                    </a:cubicBezTo>
                    <a:cubicBezTo>
                      <a:pt x="1213" y="2039"/>
                      <a:pt x="1344" y="1948"/>
                      <a:pt x="1413" y="1799"/>
                    </a:cubicBezTo>
                    <a:cubicBezTo>
                      <a:pt x="1544" y="1523"/>
                      <a:pt x="1432" y="1086"/>
                      <a:pt x="1253" y="820"/>
                    </a:cubicBezTo>
                    <a:cubicBezTo>
                      <a:pt x="1198" y="744"/>
                      <a:pt x="1162" y="634"/>
                      <a:pt x="1129" y="529"/>
                    </a:cubicBezTo>
                    <a:cubicBezTo>
                      <a:pt x="1058" y="308"/>
                      <a:pt x="959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2" name="Google Shape;1522;p1"/>
            <p:cNvGrpSpPr/>
            <p:nvPr/>
          </p:nvGrpSpPr>
          <p:grpSpPr>
            <a:xfrm>
              <a:off x="6498263" y="1814124"/>
              <a:ext cx="688476" cy="1171646"/>
              <a:chOff x="6498263" y="1814124"/>
              <a:chExt cx="688476" cy="1171646"/>
            </a:xfrm>
          </p:grpSpPr>
          <p:sp>
            <p:nvSpPr>
              <p:cNvPr id="1523" name="Google Shape;1523;p1"/>
              <p:cNvSpPr/>
              <p:nvPr/>
            </p:nvSpPr>
            <p:spPr>
              <a:xfrm>
                <a:off x="6529888" y="1828919"/>
                <a:ext cx="623400" cy="1149600"/>
              </a:xfrm>
              <a:prstGeom prst="roundRect">
                <a:avLst>
                  <a:gd name="adj" fmla="val 2092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4" name="Google Shape;1524;p1"/>
              <p:cNvGrpSpPr/>
              <p:nvPr/>
            </p:nvGrpSpPr>
            <p:grpSpPr>
              <a:xfrm>
                <a:off x="6498263" y="1814124"/>
                <a:ext cx="688476" cy="1171646"/>
                <a:chOff x="6498263" y="1814124"/>
                <a:chExt cx="688476" cy="1171646"/>
              </a:xfrm>
            </p:grpSpPr>
            <p:sp>
              <p:nvSpPr>
                <p:cNvPr id="1525" name="Google Shape;1525;p1"/>
                <p:cNvSpPr/>
                <p:nvPr/>
              </p:nvSpPr>
              <p:spPr>
                <a:xfrm>
                  <a:off x="6536170" y="2007091"/>
                  <a:ext cx="619679" cy="97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9" h="30641" extrusionOk="0">
                      <a:moveTo>
                        <a:pt x="14757" y="1"/>
                      </a:moveTo>
                      <a:lnTo>
                        <a:pt x="14757" y="25140"/>
                      </a:lnTo>
                      <a:cubicBezTo>
                        <a:pt x="14757" y="26611"/>
                        <a:pt x="13568" y="27805"/>
                        <a:pt x="12096" y="27805"/>
                      </a:cubicBezTo>
                      <a:lnTo>
                        <a:pt x="1" y="27805"/>
                      </a:lnTo>
                      <a:cubicBezTo>
                        <a:pt x="557" y="29454"/>
                        <a:pt x="2115" y="30641"/>
                        <a:pt x="3954" y="30641"/>
                      </a:cubicBezTo>
                      <a:lnTo>
                        <a:pt x="15344" y="30641"/>
                      </a:lnTo>
                      <a:cubicBezTo>
                        <a:pt x="15552" y="30641"/>
                        <a:pt x="15752" y="30622"/>
                        <a:pt x="15948" y="30594"/>
                      </a:cubicBezTo>
                      <a:cubicBezTo>
                        <a:pt x="15992" y="30586"/>
                        <a:pt x="16032" y="30582"/>
                        <a:pt x="16071" y="30575"/>
                      </a:cubicBezTo>
                      <a:cubicBezTo>
                        <a:pt x="16264" y="30539"/>
                        <a:pt x="16454" y="30495"/>
                        <a:pt x="16636" y="30437"/>
                      </a:cubicBezTo>
                      <a:cubicBezTo>
                        <a:pt x="16661" y="30426"/>
                        <a:pt x="16683" y="30419"/>
                        <a:pt x="16709" y="30408"/>
                      </a:cubicBezTo>
                      <a:cubicBezTo>
                        <a:pt x="16884" y="30350"/>
                        <a:pt x="17047" y="30277"/>
                        <a:pt x="17212" y="30197"/>
                      </a:cubicBezTo>
                      <a:cubicBezTo>
                        <a:pt x="17233" y="30186"/>
                        <a:pt x="17255" y="30179"/>
                        <a:pt x="17277" y="30167"/>
                      </a:cubicBezTo>
                      <a:cubicBezTo>
                        <a:pt x="17447" y="30076"/>
                        <a:pt x="17615" y="29971"/>
                        <a:pt x="17772" y="29858"/>
                      </a:cubicBezTo>
                      <a:cubicBezTo>
                        <a:pt x="17793" y="29843"/>
                        <a:pt x="17812" y="29829"/>
                        <a:pt x="17834" y="29811"/>
                      </a:cubicBezTo>
                      <a:cubicBezTo>
                        <a:pt x="18158" y="29571"/>
                        <a:pt x="18445" y="29283"/>
                        <a:pt x="18689" y="28959"/>
                      </a:cubicBezTo>
                      <a:cubicBezTo>
                        <a:pt x="18697" y="28948"/>
                        <a:pt x="18704" y="28937"/>
                        <a:pt x="18711" y="28926"/>
                      </a:cubicBezTo>
                      <a:cubicBezTo>
                        <a:pt x="18962" y="28588"/>
                        <a:pt x="19159" y="28209"/>
                        <a:pt x="19297" y="27805"/>
                      </a:cubicBezTo>
                      <a:cubicBezTo>
                        <a:pt x="19439" y="27383"/>
                        <a:pt x="19519" y="26935"/>
                        <a:pt x="19519" y="26466"/>
                      </a:cubicBezTo>
                      <a:lnTo>
                        <a:pt x="19519" y="1"/>
                      </a:lnTo>
                      <a:close/>
                    </a:path>
                  </a:pathLst>
                </a:custGeom>
                <a:solidFill>
                  <a:schemeClr val="lt1">
                    <a:alpha val="18431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6" name="Google Shape;1526;p1"/>
                <p:cNvSpPr/>
                <p:nvPr/>
              </p:nvSpPr>
              <p:spPr>
                <a:xfrm>
                  <a:off x="6523217" y="2001344"/>
                  <a:ext cx="638537" cy="984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3" h="31008" extrusionOk="0">
                      <a:moveTo>
                        <a:pt x="19745" y="368"/>
                      </a:moveTo>
                      <a:lnTo>
                        <a:pt x="19745" y="26647"/>
                      </a:lnTo>
                      <a:cubicBezTo>
                        <a:pt x="19745" y="28849"/>
                        <a:pt x="17954" y="30640"/>
                        <a:pt x="15752" y="30640"/>
                      </a:cubicBezTo>
                      <a:lnTo>
                        <a:pt x="4362" y="30640"/>
                      </a:lnTo>
                      <a:cubicBezTo>
                        <a:pt x="2159" y="30640"/>
                        <a:pt x="368" y="28849"/>
                        <a:pt x="368" y="26647"/>
                      </a:cubicBezTo>
                      <a:lnTo>
                        <a:pt x="368" y="368"/>
                      </a:lnTo>
                      <a:close/>
                      <a:moveTo>
                        <a:pt x="186" y="0"/>
                      </a:moveTo>
                      <a:cubicBezTo>
                        <a:pt x="85" y="0"/>
                        <a:pt x="1" y="80"/>
                        <a:pt x="1" y="182"/>
                      </a:cubicBezTo>
                      <a:lnTo>
                        <a:pt x="1" y="26647"/>
                      </a:lnTo>
                      <a:cubicBezTo>
                        <a:pt x="1" y="29053"/>
                        <a:pt x="1955" y="31007"/>
                        <a:pt x="4362" y="31007"/>
                      </a:cubicBezTo>
                      <a:lnTo>
                        <a:pt x="15752" y="31007"/>
                      </a:lnTo>
                      <a:cubicBezTo>
                        <a:pt x="18158" y="31007"/>
                        <a:pt x="20113" y="29053"/>
                        <a:pt x="20113" y="26647"/>
                      </a:cubicBezTo>
                      <a:lnTo>
                        <a:pt x="20113" y="182"/>
                      </a:lnTo>
                      <a:cubicBezTo>
                        <a:pt x="20113" y="80"/>
                        <a:pt x="20029" y="0"/>
                        <a:pt x="199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7" name="Google Shape;1527;p1"/>
                <p:cNvSpPr/>
                <p:nvPr/>
              </p:nvSpPr>
              <p:spPr>
                <a:xfrm>
                  <a:off x="6504041" y="1819998"/>
                  <a:ext cx="676793" cy="1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8" h="5891" extrusionOk="0">
                      <a:moveTo>
                        <a:pt x="1314" y="0"/>
                      </a:moveTo>
                      <a:cubicBezTo>
                        <a:pt x="590" y="0"/>
                        <a:pt x="0" y="587"/>
                        <a:pt x="0" y="1311"/>
                      </a:cubicBezTo>
                      <a:lnTo>
                        <a:pt x="0" y="4576"/>
                      </a:lnTo>
                      <a:cubicBezTo>
                        <a:pt x="0" y="5301"/>
                        <a:pt x="590" y="5890"/>
                        <a:pt x="1314" y="5890"/>
                      </a:cubicBezTo>
                      <a:lnTo>
                        <a:pt x="20007" y="5890"/>
                      </a:lnTo>
                      <a:cubicBezTo>
                        <a:pt x="20731" y="5890"/>
                        <a:pt x="21317" y="5301"/>
                        <a:pt x="21317" y="4576"/>
                      </a:cubicBezTo>
                      <a:lnTo>
                        <a:pt x="21317" y="1311"/>
                      </a:lnTo>
                      <a:cubicBezTo>
                        <a:pt x="21317" y="587"/>
                        <a:pt x="20731" y="0"/>
                        <a:pt x="200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1"/>
                <p:cNvSpPr/>
                <p:nvPr/>
              </p:nvSpPr>
              <p:spPr>
                <a:xfrm>
                  <a:off x="7004680" y="1819998"/>
                  <a:ext cx="176167" cy="1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9" h="5891" extrusionOk="0">
                      <a:moveTo>
                        <a:pt x="0" y="0"/>
                      </a:moveTo>
                      <a:lnTo>
                        <a:pt x="0" y="5890"/>
                      </a:lnTo>
                      <a:lnTo>
                        <a:pt x="4726" y="5890"/>
                      </a:lnTo>
                      <a:cubicBezTo>
                        <a:pt x="5180" y="5890"/>
                        <a:pt x="5548" y="5519"/>
                        <a:pt x="5548" y="5064"/>
                      </a:cubicBezTo>
                      <a:lnTo>
                        <a:pt x="5548" y="823"/>
                      </a:lnTo>
                      <a:cubicBezTo>
                        <a:pt x="5548" y="368"/>
                        <a:pt x="5180" y="0"/>
                        <a:pt x="472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1"/>
                <p:cNvSpPr/>
                <p:nvPr/>
              </p:nvSpPr>
              <p:spPr>
                <a:xfrm>
                  <a:off x="6776918" y="1814124"/>
                  <a:ext cx="11556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6258" extrusionOk="0">
                      <a:moveTo>
                        <a:pt x="182" y="0"/>
                      </a:moveTo>
                      <a:cubicBezTo>
                        <a:pt x="80" y="0"/>
                        <a:pt x="0" y="84"/>
                        <a:pt x="0" y="185"/>
                      </a:cubicBezTo>
                      <a:lnTo>
                        <a:pt x="0" y="6075"/>
                      </a:lnTo>
                      <a:cubicBezTo>
                        <a:pt x="0" y="6173"/>
                        <a:pt x="80" y="6257"/>
                        <a:pt x="182" y="6257"/>
                      </a:cubicBezTo>
                      <a:cubicBezTo>
                        <a:pt x="284" y="6257"/>
                        <a:pt x="363" y="6173"/>
                        <a:pt x="363" y="6075"/>
                      </a:cubicBezTo>
                      <a:lnTo>
                        <a:pt x="363" y="185"/>
                      </a:lnTo>
                      <a:cubicBezTo>
                        <a:pt x="363" y="84"/>
                        <a:pt x="284" y="0"/>
                        <a:pt x="1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0" name="Google Shape;1530;p1"/>
                <p:cNvSpPr/>
                <p:nvPr/>
              </p:nvSpPr>
              <p:spPr>
                <a:xfrm>
                  <a:off x="6717009" y="1814124"/>
                  <a:ext cx="11715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6258" extrusionOk="0">
                      <a:moveTo>
                        <a:pt x="187" y="0"/>
                      </a:moveTo>
                      <a:cubicBezTo>
                        <a:pt x="85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5" y="6257"/>
                        <a:pt x="187" y="6257"/>
                      </a:cubicBezTo>
                      <a:cubicBezTo>
                        <a:pt x="285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5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1" name="Google Shape;1531;p1"/>
                <p:cNvSpPr/>
                <p:nvPr/>
              </p:nvSpPr>
              <p:spPr>
                <a:xfrm>
                  <a:off x="6657258" y="1814124"/>
                  <a:ext cx="11715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6258" extrusionOk="0">
                      <a:moveTo>
                        <a:pt x="184" y="0"/>
                      </a:moveTo>
                      <a:cubicBezTo>
                        <a:pt x="81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1" y="6257"/>
                        <a:pt x="184" y="6257"/>
                      </a:cubicBezTo>
                      <a:cubicBezTo>
                        <a:pt x="285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5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2" name="Google Shape;1532;p1"/>
                <p:cNvSpPr/>
                <p:nvPr/>
              </p:nvSpPr>
              <p:spPr>
                <a:xfrm>
                  <a:off x="6597413" y="1814124"/>
                  <a:ext cx="11715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6258" extrusionOk="0">
                      <a:moveTo>
                        <a:pt x="186" y="0"/>
                      </a:moveTo>
                      <a:cubicBezTo>
                        <a:pt x="85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5" y="6257"/>
                        <a:pt x="186" y="6257"/>
                      </a:cubicBezTo>
                      <a:cubicBezTo>
                        <a:pt x="285" y="6257"/>
                        <a:pt x="368" y="6173"/>
                        <a:pt x="368" y="6075"/>
                      </a:cubicBezTo>
                      <a:lnTo>
                        <a:pt x="368" y="185"/>
                      </a:lnTo>
                      <a:cubicBezTo>
                        <a:pt x="368" y="84"/>
                        <a:pt x="285" y="0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3" name="Google Shape;1533;p1"/>
                <p:cNvSpPr/>
                <p:nvPr/>
              </p:nvSpPr>
              <p:spPr>
                <a:xfrm>
                  <a:off x="6537662" y="1814124"/>
                  <a:ext cx="11715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6258" extrusionOk="0">
                      <a:moveTo>
                        <a:pt x="183" y="0"/>
                      </a:moveTo>
                      <a:cubicBezTo>
                        <a:pt x="80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0" y="6257"/>
                        <a:pt x="183" y="6257"/>
                      </a:cubicBezTo>
                      <a:cubicBezTo>
                        <a:pt x="285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5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4" name="Google Shape;1534;p1"/>
                <p:cNvSpPr/>
                <p:nvPr/>
              </p:nvSpPr>
              <p:spPr>
                <a:xfrm>
                  <a:off x="6956264" y="1814124"/>
                  <a:ext cx="11683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6258" extrusionOk="0">
                      <a:moveTo>
                        <a:pt x="183" y="0"/>
                      </a:moveTo>
                      <a:cubicBezTo>
                        <a:pt x="84" y="0"/>
                        <a:pt x="0" y="84"/>
                        <a:pt x="0" y="185"/>
                      </a:cubicBezTo>
                      <a:lnTo>
                        <a:pt x="0" y="6075"/>
                      </a:lnTo>
                      <a:cubicBezTo>
                        <a:pt x="0" y="6173"/>
                        <a:pt x="84" y="6257"/>
                        <a:pt x="183" y="6257"/>
                      </a:cubicBezTo>
                      <a:cubicBezTo>
                        <a:pt x="284" y="6257"/>
                        <a:pt x="368" y="6173"/>
                        <a:pt x="368" y="6075"/>
                      </a:cubicBezTo>
                      <a:lnTo>
                        <a:pt x="368" y="185"/>
                      </a:lnTo>
                      <a:cubicBezTo>
                        <a:pt x="368" y="84"/>
                        <a:pt x="284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5" name="Google Shape;1535;p1"/>
                <p:cNvSpPr/>
                <p:nvPr/>
              </p:nvSpPr>
              <p:spPr>
                <a:xfrm>
                  <a:off x="6896514" y="1814124"/>
                  <a:ext cx="11588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6258" extrusionOk="0">
                      <a:moveTo>
                        <a:pt x="183" y="0"/>
                      </a:moveTo>
                      <a:cubicBezTo>
                        <a:pt x="81" y="0"/>
                        <a:pt x="0" y="84"/>
                        <a:pt x="0" y="185"/>
                      </a:cubicBezTo>
                      <a:lnTo>
                        <a:pt x="0" y="6075"/>
                      </a:lnTo>
                      <a:cubicBezTo>
                        <a:pt x="0" y="6173"/>
                        <a:pt x="81" y="6257"/>
                        <a:pt x="183" y="6257"/>
                      </a:cubicBezTo>
                      <a:cubicBezTo>
                        <a:pt x="284" y="6257"/>
                        <a:pt x="365" y="6173"/>
                        <a:pt x="365" y="6075"/>
                      </a:cubicBezTo>
                      <a:lnTo>
                        <a:pt x="365" y="185"/>
                      </a:lnTo>
                      <a:cubicBezTo>
                        <a:pt x="365" y="84"/>
                        <a:pt x="284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6" name="Google Shape;1536;p1"/>
                <p:cNvSpPr/>
                <p:nvPr/>
              </p:nvSpPr>
              <p:spPr>
                <a:xfrm>
                  <a:off x="6836636" y="1814124"/>
                  <a:ext cx="11715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6258" extrusionOk="0">
                      <a:moveTo>
                        <a:pt x="183" y="0"/>
                      </a:moveTo>
                      <a:cubicBezTo>
                        <a:pt x="85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5" y="6257"/>
                        <a:pt x="183" y="6257"/>
                      </a:cubicBezTo>
                      <a:cubicBezTo>
                        <a:pt x="285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5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7" name="Google Shape;1537;p1"/>
                <p:cNvSpPr/>
                <p:nvPr/>
              </p:nvSpPr>
              <p:spPr>
                <a:xfrm>
                  <a:off x="7016014" y="1814124"/>
                  <a:ext cx="11683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6258" extrusionOk="0">
                      <a:moveTo>
                        <a:pt x="186" y="0"/>
                      </a:moveTo>
                      <a:cubicBezTo>
                        <a:pt x="84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4" y="6257"/>
                        <a:pt x="186" y="6257"/>
                      </a:cubicBezTo>
                      <a:cubicBezTo>
                        <a:pt x="288" y="6257"/>
                        <a:pt x="368" y="6173"/>
                        <a:pt x="368" y="6075"/>
                      </a:cubicBezTo>
                      <a:lnTo>
                        <a:pt x="368" y="185"/>
                      </a:lnTo>
                      <a:cubicBezTo>
                        <a:pt x="368" y="84"/>
                        <a:pt x="288" y="0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8" name="Google Shape;1538;p1"/>
                <p:cNvSpPr/>
                <p:nvPr/>
              </p:nvSpPr>
              <p:spPr>
                <a:xfrm>
                  <a:off x="7075892" y="1814124"/>
                  <a:ext cx="11683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6258" extrusionOk="0">
                      <a:moveTo>
                        <a:pt x="182" y="0"/>
                      </a:moveTo>
                      <a:cubicBezTo>
                        <a:pt x="80" y="0"/>
                        <a:pt x="0" y="84"/>
                        <a:pt x="0" y="185"/>
                      </a:cubicBezTo>
                      <a:lnTo>
                        <a:pt x="0" y="6075"/>
                      </a:lnTo>
                      <a:cubicBezTo>
                        <a:pt x="0" y="6173"/>
                        <a:pt x="80" y="6257"/>
                        <a:pt x="182" y="6257"/>
                      </a:cubicBezTo>
                      <a:cubicBezTo>
                        <a:pt x="284" y="6257"/>
                        <a:pt x="368" y="6173"/>
                        <a:pt x="368" y="6075"/>
                      </a:cubicBezTo>
                      <a:lnTo>
                        <a:pt x="368" y="185"/>
                      </a:lnTo>
                      <a:cubicBezTo>
                        <a:pt x="368" y="84"/>
                        <a:pt x="284" y="0"/>
                        <a:pt x="1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9" name="Google Shape;1539;p1"/>
                <p:cNvSpPr/>
                <p:nvPr/>
              </p:nvSpPr>
              <p:spPr>
                <a:xfrm>
                  <a:off x="7135610" y="1814124"/>
                  <a:ext cx="11715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6258" extrusionOk="0">
                      <a:moveTo>
                        <a:pt x="187" y="0"/>
                      </a:moveTo>
                      <a:cubicBezTo>
                        <a:pt x="85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5" y="6257"/>
                        <a:pt x="187" y="6257"/>
                      </a:cubicBezTo>
                      <a:cubicBezTo>
                        <a:pt x="288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8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0" name="Google Shape;1540;p1"/>
                <p:cNvSpPr/>
                <p:nvPr/>
              </p:nvSpPr>
              <p:spPr>
                <a:xfrm>
                  <a:off x="6498263" y="1814124"/>
                  <a:ext cx="688476" cy="19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6258" extrusionOk="0">
                      <a:moveTo>
                        <a:pt x="20677" y="368"/>
                      </a:moveTo>
                      <a:cubicBezTo>
                        <a:pt x="21030" y="368"/>
                        <a:pt x="21317" y="655"/>
                        <a:pt x="21317" y="1008"/>
                      </a:cubicBezTo>
                      <a:lnTo>
                        <a:pt x="21317" y="5249"/>
                      </a:lnTo>
                      <a:cubicBezTo>
                        <a:pt x="21317" y="5602"/>
                        <a:pt x="21030" y="5889"/>
                        <a:pt x="20677" y="5889"/>
                      </a:cubicBezTo>
                      <a:lnTo>
                        <a:pt x="1009" y="5889"/>
                      </a:lnTo>
                      <a:cubicBezTo>
                        <a:pt x="656" y="5889"/>
                        <a:pt x="368" y="5602"/>
                        <a:pt x="368" y="5249"/>
                      </a:cubicBezTo>
                      <a:lnTo>
                        <a:pt x="368" y="1008"/>
                      </a:lnTo>
                      <a:cubicBezTo>
                        <a:pt x="368" y="655"/>
                        <a:pt x="656" y="368"/>
                        <a:pt x="1009" y="368"/>
                      </a:cubicBezTo>
                      <a:close/>
                      <a:moveTo>
                        <a:pt x="1009" y="0"/>
                      </a:moveTo>
                      <a:cubicBezTo>
                        <a:pt x="452" y="0"/>
                        <a:pt x="0" y="455"/>
                        <a:pt x="0" y="1008"/>
                      </a:cubicBezTo>
                      <a:lnTo>
                        <a:pt x="0" y="5249"/>
                      </a:lnTo>
                      <a:cubicBezTo>
                        <a:pt x="0" y="5806"/>
                        <a:pt x="452" y="6257"/>
                        <a:pt x="1009" y="6257"/>
                      </a:cubicBezTo>
                      <a:lnTo>
                        <a:pt x="20677" y="6257"/>
                      </a:lnTo>
                      <a:cubicBezTo>
                        <a:pt x="21234" y="6257"/>
                        <a:pt x="21685" y="5806"/>
                        <a:pt x="21685" y="5249"/>
                      </a:cubicBezTo>
                      <a:lnTo>
                        <a:pt x="21685" y="1008"/>
                      </a:lnTo>
                      <a:cubicBezTo>
                        <a:pt x="21685" y="455"/>
                        <a:pt x="21234" y="0"/>
                        <a:pt x="206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Google Shape;1541;p1"/>
                <p:cNvSpPr/>
                <p:nvPr/>
              </p:nvSpPr>
              <p:spPr>
                <a:xfrm>
                  <a:off x="6650242" y="2332321"/>
                  <a:ext cx="505611" cy="292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6" h="9218" extrusionOk="0">
                      <a:moveTo>
                        <a:pt x="0" y="1"/>
                      </a:moveTo>
                      <a:lnTo>
                        <a:pt x="0" y="9218"/>
                      </a:lnTo>
                      <a:lnTo>
                        <a:pt x="15926" y="9218"/>
                      </a:lnTo>
                      <a:lnTo>
                        <a:pt x="1592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2" name="Google Shape;1542;p1"/>
                <p:cNvSpPr/>
                <p:nvPr/>
              </p:nvSpPr>
              <p:spPr>
                <a:xfrm>
                  <a:off x="7004680" y="2332321"/>
                  <a:ext cx="151182" cy="292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" h="9218" extrusionOk="0">
                      <a:moveTo>
                        <a:pt x="0" y="1"/>
                      </a:moveTo>
                      <a:lnTo>
                        <a:pt x="0" y="9218"/>
                      </a:lnTo>
                      <a:lnTo>
                        <a:pt x="4762" y="9218"/>
                      </a:lnTo>
                      <a:lnTo>
                        <a:pt x="4762" y="1"/>
                      </a:lnTo>
                      <a:close/>
                    </a:path>
                  </a:pathLst>
                </a:custGeom>
                <a:solidFill>
                  <a:schemeClr val="lt1">
                    <a:alpha val="18431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3" name="Google Shape;1543;p1"/>
                <p:cNvSpPr/>
                <p:nvPr/>
              </p:nvSpPr>
              <p:spPr>
                <a:xfrm>
                  <a:off x="6853526" y="2417025"/>
                  <a:ext cx="302331" cy="6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3" h="1942" extrusionOk="0">
                      <a:moveTo>
                        <a:pt x="0" y="1"/>
                      </a:moveTo>
                      <a:lnTo>
                        <a:pt x="0" y="1941"/>
                      </a:lnTo>
                      <a:lnTo>
                        <a:pt x="9523" y="1941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4" name="Google Shape;1544;p1"/>
                <p:cNvSpPr/>
                <p:nvPr/>
              </p:nvSpPr>
              <p:spPr>
                <a:xfrm>
                  <a:off x="6847621" y="2411247"/>
                  <a:ext cx="314142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5" h="2310" extrusionOk="0">
                      <a:moveTo>
                        <a:pt x="9527" y="365"/>
                      </a:moveTo>
                      <a:lnTo>
                        <a:pt x="9527" y="1941"/>
                      </a:lnTo>
                      <a:lnTo>
                        <a:pt x="369" y="1941"/>
                      </a:lnTo>
                      <a:lnTo>
                        <a:pt x="369" y="365"/>
                      </a:lnTo>
                      <a:close/>
                      <a:moveTo>
                        <a:pt x="186" y="1"/>
                      </a:moveTo>
                      <a:cubicBezTo>
                        <a:pt x="85" y="1"/>
                        <a:pt x="1" y="81"/>
                        <a:pt x="1" y="183"/>
                      </a:cubicBezTo>
                      <a:lnTo>
                        <a:pt x="1" y="2123"/>
                      </a:lnTo>
                      <a:cubicBezTo>
                        <a:pt x="1" y="2225"/>
                        <a:pt x="85" y="2309"/>
                        <a:pt x="186" y="2309"/>
                      </a:cubicBezTo>
                      <a:lnTo>
                        <a:pt x="9709" y="2309"/>
                      </a:lnTo>
                      <a:cubicBezTo>
                        <a:pt x="9811" y="2309"/>
                        <a:pt x="9895" y="2225"/>
                        <a:pt x="9895" y="2123"/>
                      </a:cubicBezTo>
                      <a:lnTo>
                        <a:pt x="9895" y="183"/>
                      </a:lnTo>
                      <a:cubicBezTo>
                        <a:pt x="9895" y="81"/>
                        <a:pt x="9811" y="1"/>
                        <a:pt x="97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5" name="Google Shape;1545;p1"/>
                <p:cNvSpPr/>
                <p:nvPr/>
              </p:nvSpPr>
              <p:spPr>
                <a:xfrm>
                  <a:off x="6644337" y="2326542"/>
                  <a:ext cx="517421" cy="30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8" h="9586" extrusionOk="0">
                      <a:moveTo>
                        <a:pt x="15930" y="369"/>
                      </a:moveTo>
                      <a:lnTo>
                        <a:pt x="15930" y="9218"/>
                      </a:lnTo>
                      <a:lnTo>
                        <a:pt x="368" y="9218"/>
                      </a:lnTo>
                      <a:lnTo>
                        <a:pt x="368" y="369"/>
                      </a:lnTo>
                      <a:close/>
                      <a:moveTo>
                        <a:pt x="186" y="1"/>
                      </a:moveTo>
                      <a:cubicBezTo>
                        <a:pt x="84" y="1"/>
                        <a:pt x="1" y="80"/>
                        <a:pt x="1" y="183"/>
                      </a:cubicBezTo>
                      <a:lnTo>
                        <a:pt x="1" y="9400"/>
                      </a:lnTo>
                      <a:cubicBezTo>
                        <a:pt x="1" y="9502"/>
                        <a:pt x="84" y="9586"/>
                        <a:pt x="186" y="9586"/>
                      </a:cubicBezTo>
                      <a:lnTo>
                        <a:pt x="16112" y="9586"/>
                      </a:lnTo>
                      <a:cubicBezTo>
                        <a:pt x="16214" y="9586"/>
                        <a:pt x="16298" y="9502"/>
                        <a:pt x="16298" y="9400"/>
                      </a:cubicBezTo>
                      <a:lnTo>
                        <a:pt x="16298" y="183"/>
                      </a:lnTo>
                      <a:cubicBezTo>
                        <a:pt x="16298" y="80"/>
                        <a:pt x="16214" y="1"/>
                        <a:pt x="161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46" name="Google Shape;1546;p1"/>
            <p:cNvGrpSpPr/>
            <p:nvPr/>
          </p:nvGrpSpPr>
          <p:grpSpPr>
            <a:xfrm>
              <a:off x="5257252" y="2296731"/>
              <a:ext cx="543549" cy="1051005"/>
              <a:chOff x="5257252" y="2296731"/>
              <a:chExt cx="543549" cy="1051005"/>
            </a:xfrm>
          </p:grpSpPr>
          <p:sp>
            <p:nvSpPr>
              <p:cNvPr id="1547" name="Google Shape;1547;p1"/>
              <p:cNvSpPr/>
              <p:nvPr/>
            </p:nvSpPr>
            <p:spPr>
              <a:xfrm>
                <a:off x="5290207" y="2475379"/>
                <a:ext cx="477800" cy="866580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7296" extrusionOk="0">
                    <a:moveTo>
                      <a:pt x="3808" y="1"/>
                    </a:moveTo>
                    <a:cubicBezTo>
                      <a:pt x="1704" y="1"/>
                      <a:pt x="0" y="1704"/>
                      <a:pt x="0" y="3806"/>
                    </a:cubicBezTo>
                    <a:lnTo>
                      <a:pt x="0" y="23401"/>
                    </a:lnTo>
                    <a:cubicBezTo>
                      <a:pt x="0" y="25548"/>
                      <a:pt x="1744" y="27295"/>
                      <a:pt x="3895" y="27295"/>
                    </a:cubicBezTo>
                    <a:lnTo>
                      <a:pt x="11153" y="27295"/>
                    </a:lnTo>
                    <a:cubicBezTo>
                      <a:pt x="13305" y="27295"/>
                      <a:pt x="15049" y="25548"/>
                      <a:pt x="15049" y="23401"/>
                    </a:cubicBezTo>
                    <a:lnTo>
                      <a:pt x="15049" y="3806"/>
                    </a:lnTo>
                    <a:cubicBezTo>
                      <a:pt x="15049" y="1704"/>
                      <a:pt x="13342" y="1"/>
                      <a:pt x="11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1"/>
              <p:cNvSpPr/>
              <p:nvPr/>
            </p:nvSpPr>
            <p:spPr>
              <a:xfrm>
                <a:off x="5291663" y="2366625"/>
                <a:ext cx="477900" cy="9729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1"/>
              <p:cNvSpPr/>
              <p:nvPr/>
            </p:nvSpPr>
            <p:spPr>
              <a:xfrm>
                <a:off x="5364720" y="2583799"/>
                <a:ext cx="192930" cy="65559"/>
              </a:xfrm>
              <a:custGeom>
                <a:avLst/>
                <a:gdLst/>
                <a:ahLst/>
                <a:cxnLst/>
                <a:rect l="l" t="t" r="r" b="b"/>
                <a:pathLst>
                  <a:path w="6077" h="2065" extrusionOk="0">
                    <a:moveTo>
                      <a:pt x="1035" y="1"/>
                    </a:moveTo>
                    <a:cubicBezTo>
                      <a:pt x="463" y="1"/>
                      <a:pt x="1" y="463"/>
                      <a:pt x="1" y="1031"/>
                    </a:cubicBezTo>
                    <a:cubicBezTo>
                      <a:pt x="1" y="1602"/>
                      <a:pt x="463" y="2064"/>
                      <a:pt x="1035" y="2064"/>
                    </a:cubicBezTo>
                    <a:lnTo>
                      <a:pt x="5046" y="2064"/>
                    </a:lnTo>
                    <a:cubicBezTo>
                      <a:pt x="5614" y="2064"/>
                      <a:pt x="6076" y="1602"/>
                      <a:pt x="6076" y="1031"/>
                    </a:cubicBezTo>
                    <a:cubicBezTo>
                      <a:pt x="6076" y="463"/>
                      <a:pt x="5614" y="1"/>
                      <a:pt x="5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1"/>
              <p:cNvSpPr/>
              <p:nvPr/>
            </p:nvSpPr>
            <p:spPr>
              <a:xfrm>
                <a:off x="5358974" y="2577894"/>
                <a:ext cx="204581" cy="77273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2434" extrusionOk="0">
                    <a:moveTo>
                      <a:pt x="5227" y="369"/>
                    </a:moveTo>
                    <a:cubicBezTo>
                      <a:pt x="5694" y="369"/>
                      <a:pt x="6076" y="751"/>
                      <a:pt x="6076" y="1217"/>
                    </a:cubicBezTo>
                    <a:cubicBezTo>
                      <a:pt x="6076" y="1686"/>
                      <a:pt x="5694" y="2065"/>
                      <a:pt x="5227" y="2065"/>
                    </a:cubicBezTo>
                    <a:lnTo>
                      <a:pt x="1216" y="2065"/>
                    </a:lnTo>
                    <a:cubicBezTo>
                      <a:pt x="746" y="2065"/>
                      <a:pt x="365" y="1686"/>
                      <a:pt x="365" y="1217"/>
                    </a:cubicBezTo>
                    <a:cubicBezTo>
                      <a:pt x="365" y="751"/>
                      <a:pt x="746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3" y="1"/>
                      <a:pt x="0" y="547"/>
                      <a:pt x="0" y="1217"/>
                    </a:cubicBezTo>
                    <a:cubicBezTo>
                      <a:pt x="0" y="1887"/>
                      <a:pt x="543" y="2433"/>
                      <a:pt x="1216" y="2433"/>
                    </a:cubicBezTo>
                    <a:lnTo>
                      <a:pt x="5227" y="2433"/>
                    </a:lnTo>
                    <a:cubicBezTo>
                      <a:pt x="5897" y="2433"/>
                      <a:pt x="6443" y="1887"/>
                      <a:pt x="6443" y="1217"/>
                    </a:cubicBezTo>
                    <a:cubicBezTo>
                      <a:pt x="6443" y="547"/>
                      <a:pt x="5897" y="1"/>
                      <a:pt x="5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1"/>
              <p:cNvSpPr/>
              <p:nvPr/>
            </p:nvSpPr>
            <p:spPr>
              <a:xfrm>
                <a:off x="5364720" y="2583799"/>
                <a:ext cx="97814" cy="65559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065" extrusionOk="0">
                    <a:moveTo>
                      <a:pt x="1035" y="1"/>
                    </a:moveTo>
                    <a:cubicBezTo>
                      <a:pt x="463" y="1"/>
                      <a:pt x="1" y="463"/>
                      <a:pt x="1" y="1031"/>
                    </a:cubicBezTo>
                    <a:cubicBezTo>
                      <a:pt x="1" y="1602"/>
                      <a:pt x="463" y="2064"/>
                      <a:pt x="1035" y="2064"/>
                    </a:cubicBezTo>
                    <a:lnTo>
                      <a:pt x="3081" y="2064"/>
                    </a:lnTo>
                    <a:lnTo>
                      <a:pt x="30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1"/>
              <p:cNvSpPr/>
              <p:nvPr/>
            </p:nvSpPr>
            <p:spPr>
              <a:xfrm>
                <a:off x="5358974" y="2577894"/>
                <a:ext cx="109370" cy="77273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2434" extrusionOk="0">
                    <a:moveTo>
                      <a:pt x="3076" y="369"/>
                    </a:moveTo>
                    <a:lnTo>
                      <a:pt x="3076" y="2065"/>
                    </a:lnTo>
                    <a:lnTo>
                      <a:pt x="1216" y="2065"/>
                    </a:lnTo>
                    <a:cubicBezTo>
                      <a:pt x="746" y="2065"/>
                      <a:pt x="365" y="1686"/>
                      <a:pt x="365" y="1217"/>
                    </a:cubicBezTo>
                    <a:cubicBezTo>
                      <a:pt x="365" y="751"/>
                      <a:pt x="746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3" y="1"/>
                      <a:pt x="0" y="547"/>
                      <a:pt x="0" y="1217"/>
                    </a:cubicBezTo>
                    <a:cubicBezTo>
                      <a:pt x="0" y="1887"/>
                      <a:pt x="543" y="2433"/>
                      <a:pt x="1216" y="2433"/>
                    </a:cubicBezTo>
                    <a:lnTo>
                      <a:pt x="3262" y="2433"/>
                    </a:lnTo>
                    <a:cubicBezTo>
                      <a:pt x="3360" y="2433"/>
                      <a:pt x="3444" y="2353"/>
                      <a:pt x="3444" y="2250"/>
                    </a:cubicBezTo>
                    <a:lnTo>
                      <a:pt x="3444" y="187"/>
                    </a:lnTo>
                    <a:cubicBezTo>
                      <a:pt x="3444" y="85"/>
                      <a:pt x="3360" y="1"/>
                      <a:pt x="3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1"/>
              <p:cNvSpPr/>
              <p:nvPr/>
            </p:nvSpPr>
            <p:spPr>
              <a:xfrm>
                <a:off x="5448060" y="2955667"/>
                <a:ext cx="162071" cy="155658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903" extrusionOk="0">
                    <a:moveTo>
                      <a:pt x="1133" y="1"/>
                    </a:moveTo>
                    <a:cubicBezTo>
                      <a:pt x="868" y="1"/>
                      <a:pt x="603" y="102"/>
                      <a:pt x="401" y="304"/>
                    </a:cubicBezTo>
                    <a:cubicBezTo>
                      <a:pt x="0" y="708"/>
                      <a:pt x="0" y="1360"/>
                      <a:pt x="401" y="1764"/>
                    </a:cubicBezTo>
                    <a:lnTo>
                      <a:pt x="3241" y="4600"/>
                    </a:lnTo>
                    <a:cubicBezTo>
                      <a:pt x="3443" y="4802"/>
                      <a:pt x="3706" y="4903"/>
                      <a:pt x="3970" y="4903"/>
                    </a:cubicBezTo>
                    <a:cubicBezTo>
                      <a:pt x="4234" y="4903"/>
                      <a:pt x="4498" y="4802"/>
                      <a:pt x="4701" y="4600"/>
                    </a:cubicBezTo>
                    <a:cubicBezTo>
                      <a:pt x="5104" y="4199"/>
                      <a:pt x="5104" y="3544"/>
                      <a:pt x="4701" y="3140"/>
                    </a:cubicBezTo>
                    <a:lnTo>
                      <a:pt x="1865" y="304"/>
                    </a:lnTo>
                    <a:cubicBezTo>
                      <a:pt x="1662" y="102"/>
                      <a:pt x="1398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1"/>
              <p:cNvSpPr/>
              <p:nvPr/>
            </p:nvSpPr>
            <p:spPr>
              <a:xfrm>
                <a:off x="5441710" y="2949857"/>
                <a:ext cx="174770" cy="167341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271" extrusionOk="0">
                    <a:moveTo>
                      <a:pt x="1333" y="367"/>
                    </a:moveTo>
                    <a:cubicBezTo>
                      <a:pt x="1551" y="367"/>
                      <a:pt x="1766" y="450"/>
                      <a:pt x="1934" y="618"/>
                    </a:cubicBezTo>
                    <a:lnTo>
                      <a:pt x="4770" y="3454"/>
                    </a:lnTo>
                    <a:cubicBezTo>
                      <a:pt x="5101" y="3785"/>
                      <a:pt x="5101" y="4324"/>
                      <a:pt x="4770" y="4655"/>
                    </a:cubicBezTo>
                    <a:cubicBezTo>
                      <a:pt x="4604" y="4821"/>
                      <a:pt x="4386" y="4904"/>
                      <a:pt x="4169" y="4904"/>
                    </a:cubicBezTo>
                    <a:cubicBezTo>
                      <a:pt x="3952" y="4904"/>
                      <a:pt x="3736" y="4821"/>
                      <a:pt x="3572" y="4655"/>
                    </a:cubicBezTo>
                    <a:lnTo>
                      <a:pt x="732" y="1816"/>
                    </a:lnTo>
                    <a:cubicBezTo>
                      <a:pt x="401" y="1488"/>
                      <a:pt x="401" y="949"/>
                      <a:pt x="732" y="618"/>
                    </a:cubicBezTo>
                    <a:cubicBezTo>
                      <a:pt x="899" y="450"/>
                      <a:pt x="1114" y="367"/>
                      <a:pt x="1333" y="367"/>
                    </a:cubicBezTo>
                    <a:close/>
                    <a:moveTo>
                      <a:pt x="1333" y="1"/>
                    </a:moveTo>
                    <a:cubicBezTo>
                      <a:pt x="1022" y="1"/>
                      <a:pt x="711" y="119"/>
                      <a:pt x="474" y="356"/>
                    </a:cubicBezTo>
                    <a:cubicBezTo>
                      <a:pt x="0" y="833"/>
                      <a:pt x="0" y="1601"/>
                      <a:pt x="474" y="2078"/>
                    </a:cubicBezTo>
                    <a:lnTo>
                      <a:pt x="3310" y="4914"/>
                    </a:lnTo>
                    <a:cubicBezTo>
                      <a:pt x="3546" y="5150"/>
                      <a:pt x="3859" y="5270"/>
                      <a:pt x="4168" y="5270"/>
                    </a:cubicBezTo>
                    <a:cubicBezTo>
                      <a:pt x="4481" y="5270"/>
                      <a:pt x="4791" y="5150"/>
                      <a:pt x="5032" y="4914"/>
                    </a:cubicBezTo>
                    <a:cubicBezTo>
                      <a:pt x="5504" y="4440"/>
                      <a:pt x="5504" y="3669"/>
                      <a:pt x="5032" y="3195"/>
                    </a:cubicBezTo>
                    <a:lnTo>
                      <a:pt x="2192" y="356"/>
                    </a:lnTo>
                    <a:cubicBezTo>
                      <a:pt x="1956" y="119"/>
                      <a:pt x="1644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1"/>
              <p:cNvSpPr/>
              <p:nvPr/>
            </p:nvSpPr>
            <p:spPr>
              <a:xfrm>
                <a:off x="5505048" y="3009481"/>
                <a:ext cx="105084" cy="101846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208" extrusionOk="0">
                    <a:moveTo>
                      <a:pt x="1460" y="0"/>
                    </a:moveTo>
                    <a:lnTo>
                      <a:pt x="1" y="1459"/>
                    </a:lnTo>
                    <a:lnTo>
                      <a:pt x="1446" y="2905"/>
                    </a:lnTo>
                    <a:cubicBezTo>
                      <a:pt x="1648" y="3107"/>
                      <a:pt x="1911" y="3208"/>
                      <a:pt x="2175" y="3208"/>
                    </a:cubicBezTo>
                    <a:cubicBezTo>
                      <a:pt x="2439" y="3208"/>
                      <a:pt x="2703" y="3107"/>
                      <a:pt x="2906" y="2905"/>
                    </a:cubicBezTo>
                    <a:cubicBezTo>
                      <a:pt x="3309" y="2504"/>
                      <a:pt x="3309" y="1849"/>
                      <a:pt x="2906" y="1445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1"/>
              <p:cNvSpPr/>
              <p:nvPr/>
            </p:nvSpPr>
            <p:spPr>
              <a:xfrm>
                <a:off x="5499143" y="3003671"/>
                <a:ext cx="117339" cy="113529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576" extrusionOk="0">
                    <a:moveTo>
                      <a:pt x="1646" y="441"/>
                    </a:moveTo>
                    <a:lnTo>
                      <a:pt x="2961" y="1759"/>
                    </a:lnTo>
                    <a:cubicBezTo>
                      <a:pt x="3292" y="2090"/>
                      <a:pt x="3292" y="2629"/>
                      <a:pt x="2961" y="2960"/>
                    </a:cubicBezTo>
                    <a:cubicBezTo>
                      <a:pt x="2795" y="3126"/>
                      <a:pt x="2577" y="3209"/>
                      <a:pt x="2360" y="3209"/>
                    </a:cubicBezTo>
                    <a:cubicBezTo>
                      <a:pt x="2143" y="3209"/>
                      <a:pt x="1927" y="3126"/>
                      <a:pt x="1763" y="2960"/>
                    </a:cubicBezTo>
                    <a:lnTo>
                      <a:pt x="444" y="1642"/>
                    </a:lnTo>
                    <a:lnTo>
                      <a:pt x="1646" y="441"/>
                    </a:lnTo>
                    <a:close/>
                    <a:moveTo>
                      <a:pt x="1646" y="0"/>
                    </a:moveTo>
                    <a:cubicBezTo>
                      <a:pt x="1595" y="0"/>
                      <a:pt x="1551" y="19"/>
                      <a:pt x="1515" y="52"/>
                    </a:cubicBezTo>
                    <a:lnTo>
                      <a:pt x="56" y="1511"/>
                    </a:lnTo>
                    <a:cubicBezTo>
                      <a:pt x="19" y="1548"/>
                      <a:pt x="1" y="1595"/>
                      <a:pt x="1" y="1642"/>
                    </a:cubicBezTo>
                    <a:cubicBezTo>
                      <a:pt x="1" y="1690"/>
                      <a:pt x="19" y="1737"/>
                      <a:pt x="56" y="1773"/>
                    </a:cubicBezTo>
                    <a:lnTo>
                      <a:pt x="1501" y="3219"/>
                    </a:lnTo>
                    <a:cubicBezTo>
                      <a:pt x="1737" y="3455"/>
                      <a:pt x="2050" y="3575"/>
                      <a:pt x="2359" y="3575"/>
                    </a:cubicBezTo>
                    <a:cubicBezTo>
                      <a:pt x="2672" y="3575"/>
                      <a:pt x="2982" y="3455"/>
                      <a:pt x="3223" y="3219"/>
                    </a:cubicBezTo>
                    <a:cubicBezTo>
                      <a:pt x="3695" y="2745"/>
                      <a:pt x="3695" y="1974"/>
                      <a:pt x="3223" y="1500"/>
                    </a:cubicBezTo>
                    <a:lnTo>
                      <a:pt x="1773" y="52"/>
                    </a:lnTo>
                    <a:cubicBezTo>
                      <a:pt x="1741" y="19"/>
                      <a:pt x="1694" y="0"/>
                      <a:pt x="16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1"/>
              <p:cNvSpPr/>
              <p:nvPr/>
            </p:nvSpPr>
            <p:spPr>
              <a:xfrm>
                <a:off x="5391071" y="3085740"/>
                <a:ext cx="6559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080" extrusionOk="0">
                    <a:moveTo>
                      <a:pt x="1031" y="1"/>
                    </a:moveTo>
                    <a:cubicBezTo>
                      <a:pt x="463" y="1"/>
                      <a:pt x="1" y="463"/>
                      <a:pt x="1" y="1034"/>
                    </a:cubicBezTo>
                    <a:lnTo>
                      <a:pt x="1" y="5046"/>
                    </a:lnTo>
                    <a:cubicBezTo>
                      <a:pt x="1" y="5617"/>
                      <a:pt x="463" y="6079"/>
                      <a:pt x="1031" y="6079"/>
                    </a:cubicBezTo>
                    <a:cubicBezTo>
                      <a:pt x="1603" y="6079"/>
                      <a:pt x="2065" y="5617"/>
                      <a:pt x="2065" y="5046"/>
                    </a:cubicBezTo>
                    <a:lnTo>
                      <a:pt x="2065" y="1034"/>
                    </a:lnTo>
                    <a:cubicBezTo>
                      <a:pt x="2065" y="463"/>
                      <a:pt x="1603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1"/>
              <p:cNvSpPr/>
              <p:nvPr/>
            </p:nvSpPr>
            <p:spPr>
              <a:xfrm>
                <a:off x="5385198" y="3079930"/>
                <a:ext cx="77242" cy="20461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6445" extrusionOk="0">
                    <a:moveTo>
                      <a:pt x="1216" y="369"/>
                    </a:moveTo>
                    <a:cubicBezTo>
                      <a:pt x="1686" y="369"/>
                      <a:pt x="2064" y="747"/>
                      <a:pt x="2064" y="1217"/>
                    </a:cubicBezTo>
                    <a:lnTo>
                      <a:pt x="2064" y="5229"/>
                    </a:lnTo>
                    <a:cubicBezTo>
                      <a:pt x="2064" y="5698"/>
                      <a:pt x="1686" y="6076"/>
                      <a:pt x="1216" y="6076"/>
                    </a:cubicBezTo>
                    <a:cubicBezTo>
                      <a:pt x="750" y="6076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7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7" y="1"/>
                      <a:pt x="1" y="547"/>
                      <a:pt x="1" y="1217"/>
                    </a:cubicBezTo>
                    <a:lnTo>
                      <a:pt x="1" y="5229"/>
                    </a:lnTo>
                    <a:cubicBezTo>
                      <a:pt x="1" y="5898"/>
                      <a:pt x="547" y="6444"/>
                      <a:pt x="1216" y="6444"/>
                    </a:cubicBezTo>
                    <a:cubicBezTo>
                      <a:pt x="1886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86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1"/>
              <p:cNvSpPr/>
              <p:nvPr/>
            </p:nvSpPr>
            <p:spPr>
              <a:xfrm>
                <a:off x="5391071" y="3085740"/>
                <a:ext cx="65590" cy="97814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3081" extrusionOk="0">
                    <a:moveTo>
                      <a:pt x="1031" y="1"/>
                    </a:moveTo>
                    <a:cubicBezTo>
                      <a:pt x="463" y="1"/>
                      <a:pt x="1" y="463"/>
                      <a:pt x="1" y="1034"/>
                    </a:cubicBezTo>
                    <a:lnTo>
                      <a:pt x="1" y="3080"/>
                    </a:lnTo>
                    <a:lnTo>
                      <a:pt x="2065" y="3080"/>
                    </a:lnTo>
                    <a:lnTo>
                      <a:pt x="2065" y="1034"/>
                    </a:lnTo>
                    <a:cubicBezTo>
                      <a:pt x="2065" y="463"/>
                      <a:pt x="1603" y="1"/>
                      <a:pt x="10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1"/>
              <p:cNvSpPr/>
              <p:nvPr/>
            </p:nvSpPr>
            <p:spPr>
              <a:xfrm>
                <a:off x="5385198" y="3079930"/>
                <a:ext cx="77242" cy="10937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445" extrusionOk="0">
                    <a:moveTo>
                      <a:pt x="1216" y="369"/>
                    </a:moveTo>
                    <a:cubicBezTo>
                      <a:pt x="1686" y="369"/>
                      <a:pt x="2064" y="747"/>
                      <a:pt x="2064" y="1217"/>
                    </a:cubicBezTo>
                    <a:lnTo>
                      <a:pt x="2064" y="3077"/>
                    </a:lnTo>
                    <a:lnTo>
                      <a:pt x="368" y="3077"/>
                    </a:lnTo>
                    <a:lnTo>
                      <a:pt x="368" y="1217"/>
                    </a:lnTo>
                    <a:cubicBezTo>
                      <a:pt x="368" y="747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7" y="1"/>
                      <a:pt x="1" y="547"/>
                      <a:pt x="1" y="1217"/>
                    </a:cubicBezTo>
                    <a:lnTo>
                      <a:pt x="1" y="3263"/>
                    </a:lnTo>
                    <a:cubicBezTo>
                      <a:pt x="1" y="3365"/>
                      <a:pt x="85" y="3445"/>
                      <a:pt x="186" y="3445"/>
                    </a:cubicBezTo>
                    <a:lnTo>
                      <a:pt x="2250" y="3445"/>
                    </a:lnTo>
                    <a:cubicBezTo>
                      <a:pt x="2352" y="3445"/>
                      <a:pt x="2432" y="3365"/>
                      <a:pt x="2432" y="3263"/>
                    </a:cubicBezTo>
                    <a:lnTo>
                      <a:pt x="2432" y="1217"/>
                    </a:lnTo>
                    <a:cubicBezTo>
                      <a:pt x="2432" y="547"/>
                      <a:pt x="1886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1"/>
              <p:cNvSpPr/>
              <p:nvPr/>
            </p:nvSpPr>
            <p:spPr>
              <a:xfrm>
                <a:off x="5657472" y="2918363"/>
                <a:ext cx="65559" cy="193057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6081" extrusionOk="0">
                    <a:moveTo>
                      <a:pt x="1035" y="1"/>
                    </a:moveTo>
                    <a:cubicBezTo>
                      <a:pt x="463" y="1"/>
                      <a:pt x="0" y="463"/>
                      <a:pt x="0" y="1035"/>
                    </a:cubicBezTo>
                    <a:lnTo>
                      <a:pt x="0" y="5046"/>
                    </a:lnTo>
                    <a:cubicBezTo>
                      <a:pt x="0" y="5618"/>
                      <a:pt x="463" y="6081"/>
                      <a:pt x="1035" y="6081"/>
                    </a:cubicBezTo>
                    <a:cubicBezTo>
                      <a:pt x="1603" y="6081"/>
                      <a:pt x="2065" y="5618"/>
                      <a:pt x="2065" y="5046"/>
                    </a:cubicBezTo>
                    <a:lnTo>
                      <a:pt x="2065" y="1035"/>
                    </a:lnTo>
                    <a:cubicBezTo>
                      <a:pt x="2065" y="463"/>
                      <a:pt x="1603" y="1"/>
                      <a:pt x="1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1"/>
              <p:cNvSpPr/>
              <p:nvPr/>
            </p:nvSpPr>
            <p:spPr>
              <a:xfrm>
                <a:off x="5651693" y="2912617"/>
                <a:ext cx="77242" cy="204581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6444" extrusionOk="0">
                    <a:moveTo>
                      <a:pt x="1217" y="365"/>
                    </a:moveTo>
                    <a:cubicBezTo>
                      <a:pt x="1686" y="365"/>
                      <a:pt x="2065" y="746"/>
                      <a:pt x="2065" y="1216"/>
                    </a:cubicBezTo>
                    <a:lnTo>
                      <a:pt x="2065" y="5227"/>
                    </a:lnTo>
                    <a:cubicBezTo>
                      <a:pt x="2065" y="5697"/>
                      <a:pt x="1686" y="6076"/>
                      <a:pt x="1217" y="6076"/>
                    </a:cubicBezTo>
                    <a:cubicBezTo>
                      <a:pt x="747" y="6076"/>
                      <a:pt x="369" y="5697"/>
                      <a:pt x="369" y="5227"/>
                    </a:cubicBezTo>
                    <a:lnTo>
                      <a:pt x="369" y="1216"/>
                    </a:lnTo>
                    <a:cubicBezTo>
                      <a:pt x="369" y="746"/>
                      <a:pt x="747" y="365"/>
                      <a:pt x="1217" y="365"/>
                    </a:cubicBezTo>
                    <a:close/>
                    <a:moveTo>
                      <a:pt x="1217" y="0"/>
                    </a:moveTo>
                    <a:cubicBezTo>
                      <a:pt x="547" y="0"/>
                      <a:pt x="1" y="546"/>
                      <a:pt x="1" y="1216"/>
                    </a:cubicBezTo>
                    <a:lnTo>
                      <a:pt x="1" y="5227"/>
                    </a:lnTo>
                    <a:cubicBezTo>
                      <a:pt x="1" y="5897"/>
                      <a:pt x="547" y="6443"/>
                      <a:pt x="1217" y="6443"/>
                    </a:cubicBezTo>
                    <a:cubicBezTo>
                      <a:pt x="1886" y="6443"/>
                      <a:pt x="2432" y="5897"/>
                      <a:pt x="2432" y="5227"/>
                    </a:cubicBezTo>
                    <a:lnTo>
                      <a:pt x="2432" y="1216"/>
                    </a:lnTo>
                    <a:cubicBezTo>
                      <a:pt x="2432" y="546"/>
                      <a:pt x="1886" y="0"/>
                      <a:pt x="1217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1"/>
              <p:cNvSpPr/>
              <p:nvPr/>
            </p:nvSpPr>
            <p:spPr>
              <a:xfrm>
                <a:off x="5657472" y="3013640"/>
                <a:ext cx="65559" cy="97782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3080" extrusionOk="0">
                    <a:moveTo>
                      <a:pt x="0" y="0"/>
                    </a:moveTo>
                    <a:lnTo>
                      <a:pt x="0" y="2045"/>
                    </a:lnTo>
                    <a:cubicBezTo>
                      <a:pt x="0" y="2617"/>
                      <a:pt x="463" y="3080"/>
                      <a:pt x="1035" y="3080"/>
                    </a:cubicBezTo>
                    <a:cubicBezTo>
                      <a:pt x="1603" y="3080"/>
                      <a:pt x="2065" y="2617"/>
                      <a:pt x="2065" y="2045"/>
                    </a:cubicBezTo>
                    <a:lnTo>
                      <a:pt x="20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1"/>
              <p:cNvSpPr/>
              <p:nvPr/>
            </p:nvSpPr>
            <p:spPr>
              <a:xfrm>
                <a:off x="5651693" y="3007830"/>
                <a:ext cx="77242" cy="10937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445" extrusionOk="0">
                    <a:moveTo>
                      <a:pt x="2065" y="365"/>
                    </a:moveTo>
                    <a:lnTo>
                      <a:pt x="2065" y="2228"/>
                    </a:lnTo>
                    <a:cubicBezTo>
                      <a:pt x="2065" y="2698"/>
                      <a:pt x="1686" y="3077"/>
                      <a:pt x="1217" y="3077"/>
                    </a:cubicBezTo>
                    <a:cubicBezTo>
                      <a:pt x="747" y="3077"/>
                      <a:pt x="369" y="2698"/>
                      <a:pt x="369" y="2228"/>
                    </a:cubicBezTo>
                    <a:lnTo>
                      <a:pt x="369" y="365"/>
                    </a:lnTo>
                    <a:close/>
                    <a:moveTo>
                      <a:pt x="182" y="0"/>
                    </a:moveTo>
                    <a:cubicBezTo>
                      <a:pt x="81" y="0"/>
                      <a:pt x="1" y="81"/>
                      <a:pt x="1" y="183"/>
                    </a:cubicBezTo>
                    <a:lnTo>
                      <a:pt x="1" y="2228"/>
                    </a:lnTo>
                    <a:cubicBezTo>
                      <a:pt x="1" y="2898"/>
                      <a:pt x="547" y="3444"/>
                      <a:pt x="1217" y="3444"/>
                    </a:cubicBezTo>
                    <a:cubicBezTo>
                      <a:pt x="1886" y="3444"/>
                      <a:pt x="2432" y="2898"/>
                      <a:pt x="2432" y="2228"/>
                    </a:cubicBezTo>
                    <a:lnTo>
                      <a:pt x="2432" y="183"/>
                    </a:lnTo>
                    <a:cubicBezTo>
                      <a:pt x="2432" y="81"/>
                      <a:pt x="2349" y="0"/>
                      <a:pt x="2247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1"/>
              <p:cNvSpPr/>
              <p:nvPr/>
            </p:nvSpPr>
            <p:spPr>
              <a:xfrm>
                <a:off x="5549654" y="2616468"/>
                <a:ext cx="162071" cy="155690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904" extrusionOk="0">
                    <a:moveTo>
                      <a:pt x="3970" y="1"/>
                    </a:moveTo>
                    <a:cubicBezTo>
                      <a:pt x="3706" y="1"/>
                      <a:pt x="3442" y="102"/>
                      <a:pt x="3240" y="304"/>
                    </a:cubicBezTo>
                    <a:lnTo>
                      <a:pt x="401" y="3144"/>
                    </a:lnTo>
                    <a:cubicBezTo>
                      <a:pt x="1" y="3544"/>
                      <a:pt x="1" y="4199"/>
                      <a:pt x="401" y="4603"/>
                    </a:cubicBezTo>
                    <a:cubicBezTo>
                      <a:pt x="603" y="4804"/>
                      <a:pt x="868" y="4904"/>
                      <a:pt x="1133" y="4904"/>
                    </a:cubicBezTo>
                    <a:cubicBezTo>
                      <a:pt x="1398" y="4904"/>
                      <a:pt x="1662" y="4804"/>
                      <a:pt x="1864" y="4603"/>
                    </a:cubicBezTo>
                    <a:lnTo>
                      <a:pt x="4700" y="1764"/>
                    </a:lnTo>
                    <a:cubicBezTo>
                      <a:pt x="5104" y="1363"/>
                      <a:pt x="5104" y="708"/>
                      <a:pt x="4700" y="304"/>
                    </a:cubicBezTo>
                    <a:cubicBezTo>
                      <a:pt x="4498" y="102"/>
                      <a:pt x="4234" y="1"/>
                      <a:pt x="3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1"/>
              <p:cNvSpPr/>
              <p:nvPr/>
            </p:nvSpPr>
            <p:spPr>
              <a:xfrm>
                <a:off x="5546987" y="2610690"/>
                <a:ext cx="171087" cy="167309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5270" extrusionOk="0">
                    <a:moveTo>
                      <a:pt x="4052" y="377"/>
                    </a:moveTo>
                    <a:cubicBezTo>
                      <a:pt x="4272" y="377"/>
                      <a:pt x="4493" y="457"/>
                      <a:pt x="4653" y="617"/>
                    </a:cubicBezTo>
                    <a:cubicBezTo>
                      <a:pt x="4984" y="948"/>
                      <a:pt x="4984" y="1487"/>
                      <a:pt x="4653" y="1819"/>
                    </a:cubicBezTo>
                    <a:lnTo>
                      <a:pt x="1817" y="4654"/>
                    </a:lnTo>
                    <a:cubicBezTo>
                      <a:pt x="1651" y="4820"/>
                      <a:pt x="1434" y="4903"/>
                      <a:pt x="1216" y="4903"/>
                    </a:cubicBezTo>
                    <a:cubicBezTo>
                      <a:pt x="999" y="4903"/>
                      <a:pt x="781" y="4820"/>
                      <a:pt x="616" y="4654"/>
                    </a:cubicBezTo>
                    <a:cubicBezTo>
                      <a:pt x="456" y="4494"/>
                      <a:pt x="368" y="4283"/>
                      <a:pt x="368" y="4053"/>
                    </a:cubicBezTo>
                    <a:cubicBezTo>
                      <a:pt x="368" y="3828"/>
                      <a:pt x="456" y="3613"/>
                      <a:pt x="616" y="3453"/>
                    </a:cubicBezTo>
                    <a:lnTo>
                      <a:pt x="3452" y="617"/>
                    </a:lnTo>
                    <a:cubicBezTo>
                      <a:pt x="3612" y="457"/>
                      <a:pt x="3832" y="377"/>
                      <a:pt x="4052" y="377"/>
                    </a:cubicBezTo>
                    <a:close/>
                    <a:moveTo>
                      <a:pt x="4053" y="1"/>
                    </a:moveTo>
                    <a:cubicBezTo>
                      <a:pt x="3741" y="1"/>
                      <a:pt x="3430" y="120"/>
                      <a:pt x="3193" y="359"/>
                    </a:cubicBezTo>
                    <a:lnTo>
                      <a:pt x="357" y="3195"/>
                    </a:lnTo>
                    <a:cubicBezTo>
                      <a:pt x="128" y="3423"/>
                      <a:pt x="1" y="3729"/>
                      <a:pt x="1" y="4053"/>
                    </a:cubicBezTo>
                    <a:cubicBezTo>
                      <a:pt x="1" y="4378"/>
                      <a:pt x="128" y="4683"/>
                      <a:pt x="357" y="4912"/>
                    </a:cubicBezTo>
                    <a:cubicBezTo>
                      <a:pt x="594" y="5149"/>
                      <a:pt x="903" y="5270"/>
                      <a:pt x="1217" y="5270"/>
                    </a:cubicBezTo>
                    <a:cubicBezTo>
                      <a:pt x="1530" y="5270"/>
                      <a:pt x="1839" y="5149"/>
                      <a:pt x="2076" y="4912"/>
                    </a:cubicBezTo>
                    <a:lnTo>
                      <a:pt x="4915" y="2077"/>
                    </a:lnTo>
                    <a:cubicBezTo>
                      <a:pt x="5388" y="1604"/>
                      <a:pt x="5388" y="832"/>
                      <a:pt x="4915" y="359"/>
                    </a:cubicBezTo>
                    <a:cubicBezTo>
                      <a:pt x="4676" y="120"/>
                      <a:pt x="4364" y="1"/>
                      <a:pt x="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1"/>
              <p:cNvSpPr/>
              <p:nvPr/>
            </p:nvSpPr>
            <p:spPr>
              <a:xfrm>
                <a:off x="5606516" y="2616468"/>
                <a:ext cx="105211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213" extrusionOk="0">
                    <a:moveTo>
                      <a:pt x="2179" y="1"/>
                    </a:moveTo>
                    <a:cubicBezTo>
                      <a:pt x="1915" y="1"/>
                      <a:pt x="1651" y="102"/>
                      <a:pt x="1449" y="304"/>
                    </a:cubicBezTo>
                    <a:lnTo>
                      <a:pt x="1" y="1753"/>
                    </a:lnTo>
                    <a:lnTo>
                      <a:pt x="1464" y="3213"/>
                    </a:lnTo>
                    <a:lnTo>
                      <a:pt x="2909" y="1764"/>
                    </a:lnTo>
                    <a:cubicBezTo>
                      <a:pt x="3313" y="1363"/>
                      <a:pt x="3313" y="708"/>
                      <a:pt x="2909" y="304"/>
                    </a:cubicBezTo>
                    <a:cubicBezTo>
                      <a:pt x="2707" y="102"/>
                      <a:pt x="2443" y="1"/>
                      <a:pt x="2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1"/>
              <p:cNvSpPr/>
              <p:nvPr/>
            </p:nvSpPr>
            <p:spPr>
              <a:xfrm>
                <a:off x="5600166" y="2610690"/>
                <a:ext cx="117910" cy="11356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577" extrusionOk="0">
                    <a:moveTo>
                      <a:pt x="2377" y="369"/>
                    </a:moveTo>
                    <a:cubicBezTo>
                      <a:pt x="2595" y="369"/>
                      <a:pt x="2812" y="452"/>
                      <a:pt x="2978" y="617"/>
                    </a:cubicBezTo>
                    <a:cubicBezTo>
                      <a:pt x="3309" y="948"/>
                      <a:pt x="3309" y="1487"/>
                      <a:pt x="2978" y="1819"/>
                    </a:cubicBezTo>
                    <a:lnTo>
                      <a:pt x="1664" y="3133"/>
                    </a:lnTo>
                    <a:lnTo>
                      <a:pt x="463" y="1935"/>
                    </a:lnTo>
                    <a:lnTo>
                      <a:pt x="1777" y="617"/>
                    </a:lnTo>
                    <a:cubicBezTo>
                      <a:pt x="1942" y="452"/>
                      <a:pt x="2160" y="369"/>
                      <a:pt x="2377" y="369"/>
                    </a:cubicBezTo>
                    <a:close/>
                    <a:moveTo>
                      <a:pt x="2379" y="1"/>
                    </a:moveTo>
                    <a:cubicBezTo>
                      <a:pt x="2068" y="1"/>
                      <a:pt x="1756" y="120"/>
                      <a:pt x="1518" y="359"/>
                    </a:cubicBezTo>
                    <a:lnTo>
                      <a:pt x="73" y="1804"/>
                    </a:lnTo>
                    <a:cubicBezTo>
                      <a:pt x="0" y="1876"/>
                      <a:pt x="0" y="1993"/>
                      <a:pt x="73" y="2062"/>
                    </a:cubicBezTo>
                    <a:lnTo>
                      <a:pt x="1533" y="3522"/>
                    </a:lnTo>
                    <a:cubicBezTo>
                      <a:pt x="1570" y="3558"/>
                      <a:pt x="1617" y="3576"/>
                      <a:pt x="1664" y="3576"/>
                    </a:cubicBezTo>
                    <a:cubicBezTo>
                      <a:pt x="1708" y="3576"/>
                      <a:pt x="1755" y="3558"/>
                      <a:pt x="1791" y="3522"/>
                    </a:cubicBezTo>
                    <a:lnTo>
                      <a:pt x="3240" y="2077"/>
                    </a:lnTo>
                    <a:cubicBezTo>
                      <a:pt x="3713" y="1604"/>
                      <a:pt x="3713" y="832"/>
                      <a:pt x="3240" y="359"/>
                    </a:cubicBezTo>
                    <a:cubicBezTo>
                      <a:pt x="3001" y="120"/>
                      <a:pt x="2690" y="1"/>
                      <a:pt x="23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1"/>
              <p:cNvSpPr/>
              <p:nvPr/>
            </p:nvSpPr>
            <p:spPr>
              <a:xfrm>
                <a:off x="5538669" y="3140379"/>
                <a:ext cx="162071" cy="155626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902" extrusionOk="0">
                    <a:moveTo>
                      <a:pt x="3970" y="0"/>
                    </a:moveTo>
                    <a:cubicBezTo>
                      <a:pt x="3706" y="0"/>
                      <a:pt x="3442" y="101"/>
                      <a:pt x="3240" y="303"/>
                    </a:cubicBezTo>
                    <a:lnTo>
                      <a:pt x="401" y="3139"/>
                    </a:lnTo>
                    <a:cubicBezTo>
                      <a:pt x="1" y="3543"/>
                      <a:pt x="1" y="4199"/>
                      <a:pt x="401" y="4599"/>
                    </a:cubicBezTo>
                    <a:cubicBezTo>
                      <a:pt x="603" y="4800"/>
                      <a:pt x="868" y="4901"/>
                      <a:pt x="1133" y="4901"/>
                    </a:cubicBezTo>
                    <a:cubicBezTo>
                      <a:pt x="1398" y="4901"/>
                      <a:pt x="1662" y="4800"/>
                      <a:pt x="1864" y="4599"/>
                    </a:cubicBezTo>
                    <a:lnTo>
                      <a:pt x="4700" y="1763"/>
                    </a:lnTo>
                    <a:cubicBezTo>
                      <a:pt x="5104" y="1359"/>
                      <a:pt x="5104" y="707"/>
                      <a:pt x="4700" y="303"/>
                    </a:cubicBezTo>
                    <a:cubicBezTo>
                      <a:pt x="4498" y="101"/>
                      <a:pt x="4234" y="0"/>
                      <a:pt x="3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1"/>
              <p:cNvSpPr/>
              <p:nvPr/>
            </p:nvSpPr>
            <p:spPr>
              <a:xfrm>
                <a:off x="5532224" y="3134569"/>
                <a:ext cx="174865" cy="167309"/>
              </a:xfrm>
              <a:custGeom>
                <a:avLst/>
                <a:gdLst/>
                <a:ahLst/>
                <a:cxnLst/>
                <a:rect l="l" t="t" r="r" b="b"/>
                <a:pathLst>
                  <a:path w="5508" h="5270" extrusionOk="0">
                    <a:moveTo>
                      <a:pt x="4172" y="366"/>
                    </a:moveTo>
                    <a:cubicBezTo>
                      <a:pt x="4390" y="366"/>
                      <a:pt x="4609" y="450"/>
                      <a:pt x="4772" y="617"/>
                    </a:cubicBezTo>
                    <a:cubicBezTo>
                      <a:pt x="5103" y="945"/>
                      <a:pt x="5103" y="1484"/>
                      <a:pt x="4772" y="1815"/>
                    </a:cubicBezTo>
                    <a:lnTo>
                      <a:pt x="1936" y="4654"/>
                    </a:lnTo>
                    <a:cubicBezTo>
                      <a:pt x="1776" y="4814"/>
                      <a:pt x="1556" y="4895"/>
                      <a:pt x="1336" y="4895"/>
                    </a:cubicBezTo>
                    <a:cubicBezTo>
                      <a:pt x="1115" y="4895"/>
                      <a:pt x="895" y="4814"/>
                      <a:pt x="735" y="4654"/>
                    </a:cubicBezTo>
                    <a:cubicBezTo>
                      <a:pt x="404" y="4323"/>
                      <a:pt x="404" y="3784"/>
                      <a:pt x="735" y="3453"/>
                    </a:cubicBezTo>
                    <a:lnTo>
                      <a:pt x="3571" y="617"/>
                    </a:lnTo>
                    <a:cubicBezTo>
                      <a:pt x="3738" y="450"/>
                      <a:pt x="3957" y="366"/>
                      <a:pt x="4172" y="366"/>
                    </a:cubicBezTo>
                    <a:close/>
                    <a:moveTo>
                      <a:pt x="4172" y="0"/>
                    </a:moveTo>
                    <a:cubicBezTo>
                      <a:pt x="3860" y="0"/>
                      <a:pt x="3549" y="119"/>
                      <a:pt x="3312" y="355"/>
                    </a:cubicBezTo>
                    <a:lnTo>
                      <a:pt x="477" y="3194"/>
                    </a:lnTo>
                    <a:cubicBezTo>
                      <a:pt x="0" y="3668"/>
                      <a:pt x="0" y="4439"/>
                      <a:pt x="477" y="4913"/>
                    </a:cubicBezTo>
                    <a:cubicBezTo>
                      <a:pt x="713" y="5149"/>
                      <a:pt x="1023" y="5269"/>
                      <a:pt x="1336" y="5269"/>
                    </a:cubicBezTo>
                    <a:cubicBezTo>
                      <a:pt x="1645" y="5269"/>
                      <a:pt x="1958" y="5149"/>
                      <a:pt x="2195" y="4913"/>
                    </a:cubicBezTo>
                    <a:lnTo>
                      <a:pt x="5034" y="2077"/>
                    </a:lnTo>
                    <a:cubicBezTo>
                      <a:pt x="5508" y="1600"/>
                      <a:pt x="5508" y="832"/>
                      <a:pt x="5034" y="355"/>
                    </a:cubicBezTo>
                    <a:cubicBezTo>
                      <a:pt x="4795" y="119"/>
                      <a:pt x="4483" y="0"/>
                      <a:pt x="4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1"/>
              <p:cNvSpPr/>
              <p:nvPr/>
            </p:nvSpPr>
            <p:spPr>
              <a:xfrm>
                <a:off x="5595531" y="3140379"/>
                <a:ext cx="105211" cy="101846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208" extrusionOk="0">
                    <a:moveTo>
                      <a:pt x="2179" y="0"/>
                    </a:moveTo>
                    <a:cubicBezTo>
                      <a:pt x="1915" y="0"/>
                      <a:pt x="1651" y="101"/>
                      <a:pt x="1449" y="303"/>
                    </a:cubicBezTo>
                    <a:lnTo>
                      <a:pt x="1" y="1748"/>
                    </a:lnTo>
                    <a:lnTo>
                      <a:pt x="1464" y="3208"/>
                    </a:lnTo>
                    <a:lnTo>
                      <a:pt x="2909" y="1763"/>
                    </a:lnTo>
                    <a:cubicBezTo>
                      <a:pt x="3313" y="1359"/>
                      <a:pt x="3313" y="707"/>
                      <a:pt x="2909" y="303"/>
                    </a:cubicBezTo>
                    <a:cubicBezTo>
                      <a:pt x="2707" y="101"/>
                      <a:pt x="2443" y="0"/>
                      <a:pt x="21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1"/>
              <p:cNvSpPr/>
              <p:nvPr/>
            </p:nvSpPr>
            <p:spPr>
              <a:xfrm>
                <a:off x="5589752" y="3134569"/>
                <a:ext cx="117339" cy="113561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577" extrusionOk="0">
                    <a:moveTo>
                      <a:pt x="2359" y="369"/>
                    </a:moveTo>
                    <a:cubicBezTo>
                      <a:pt x="2577" y="369"/>
                      <a:pt x="2794" y="451"/>
                      <a:pt x="2960" y="617"/>
                    </a:cubicBezTo>
                    <a:cubicBezTo>
                      <a:pt x="3291" y="945"/>
                      <a:pt x="3291" y="1484"/>
                      <a:pt x="2960" y="1815"/>
                    </a:cubicBezTo>
                    <a:lnTo>
                      <a:pt x="1646" y="3132"/>
                    </a:lnTo>
                    <a:lnTo>
                      <a:pt x="445" y="1931"/>
                    </a:lnTo>
                    <a:lnTo>
                      <a:pt x="1759" y="617"/>
                    </a:lnTo>
                    <a:cubicBezTo>
                      <a:pt x="1924" y="451"/>
                      <a:pt x="2142" y="369"/>
                      <a:pt x="2359" y="369"/>
                    </a:cubicBezTo>
                    <a:close/>
                    <a:moveTo>
                      <a:pt x="2360" y="0"/>
                    </a:moveTo>
                    <a:cubicBezTo>
                      <a:pt x="2048" y="0"/>
                      <a:pt x="1737" y="119"/>
                      <a:pt x="1500" y="355"/>
                    </a:cubicBezTo>
                    <a:lnTo>
                      <a:pt x="55" y="1804"/>
                    </a:lnTo>
                    <a:cubicBezTo>
                      <a:pt x="19" y="1837"/>
                      <a:pt x="1" y="1884"/>
                      <a:pt x="1" y="1931"/>
                    </a:cubicBezTo>
                    <a:cubicBezTo>
                      <a:pt x="1" y="1982"/>
                      <a:pt x="19" y="2030"/>
                      <a:pt x="55" y="2062"/>
                    </a:cubicBezTo>
                    <a:lnTo>
                      <a:pt x="1515" y="3522"/>
                    </a:lnTo>
                    <a:cubicBezTo>
                      <a:pt x="1552" y="3559"/>
                      <a:pt x="1599" y="3577"/>
                      <a:pt x="1646" y="3577"/>
                    </a:cubicBezTo>
                    <a:cubicBezTo>
                      <a:pt x="1690" y="3577"/>
                      <a:pt x="1737" y="3559"/>
                      <a:pt x="1773" y="3522"/>
                    </a:cubicBezTo>
                    <a:lnTo>
                      <a:pt x="3222" y="2077"/>
                    </a:lnTo>
                    <a:cubicBezTo>
                      <a:pt x="3696" y="1600"/>
                      <a:pt x="3696" y="832"/>
                      <a:pt x="3222" y="355"/>
                    </a:cubicBezTo>
                    <a:cubicBezTo>
                      <a:pt x="2983" y="119"/>
                      <a:pt x="2671" y="0"/>
                      <a:pt x="2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1"/>
              <p:cNvSpPr/>
              <p:nvPr/>
            </p:nvSpPr>
            <p:spPr>
              <a:xfrm>
                <a:off x="5684299" y="2481189"/>
                <a:ext cx="77781" cy="7790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454" extrusionOk="0">
                    <a:moveTo>
                      <a:pt x="0" y="0"/>
                    </a:moveTo>
                    <a:cubicBezTo>
                      <a:pt x="1158" y="375"/>
                      <a:pt x="2075" y="1293"/>
                      <a:pt x="2450" y="2454"/>
                    </a:cubicBezTo>
                    <a:lnTo>
                      <a:pt x="2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1"/>
              <p:cNvSpPr/>
              <p:nvPr/>
            </p:nvSpPr>
            <p:spPr>
              <a:xfrm>
                <a:off x="5630676" y="2481189"/>
                <a:ext cx="131403" cy="235662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7423" extrusionOk="0">
                    <a:moveTo>
                      <a:pt x="0" y="0"/>
                    </a:moveTo>
                    <a:lnTo>
                      <a:pt x="0" y="4994"/>
                    </a:lnTo>
                    <a:lnTo>
                      <a:pt x="557" y="4438"/>
                    </a:lnTo>
                    <a:cubicBezTo>
                      <a:pt x="557" y="4434"/>
                      <a:pt x="560" y="4434"/>
                      <a:pt x="560" y="4434"/>
                    </a:cubicBezTo>
                    <a:cubicBezTo>
                      <a:pt x="565" y="4431"/>
                      <a:pt x="565" y="4426"/>
                      <a:pt x="568" y="4426"/>
                    </a:cubicBezTo>
                    <a:lnTo>
                      <a:pt x="568" y="4423"/>
                    </a:lnTo>
                    <a:lnTo>
                      <a:pt x="572" y="4423"/>
                    </a:lnTo>
                    <a:cubicBezTo>
                      <a:pt x="809" y="4194"/>
                      <a:pt x="1114" y="4081"/>
                      <a:pt x="1417" y="4081"/>
                    </a:cubicBezTo>
                    <a:cubicBezTo>
                      <a:pt x="1726" y="4081"/>
                      <a:pt x="2032" y="4197"/>
                      <a:pt x="2268" y="4426"/>
                    </a:cubicBezTo>
                    <a:cubicBezTo>
                      <a:pt x="2272" y="4431"/>
                      <a:pt x="2272" y="4431"/>
                      <a:pt x="2275" y="4434"/>
                    </a:cubicBezTo>
                    <a:lnTo>
                      <a:pt x="2279" y="4438"/>
                    </a:lnTo>
                    <a:cubicBezTo>
                      <a:pt x="2516" y="4674"/>
                      <a:pt x="2632" y="4984"/>
                      <a:pt x="2632" y="5296"/>
                    </a:cubicBezTo>
                    <a:cubicBezTo>
                      <a:pt x="2632" y="5606"/>
                      <a:pt x="2516" y="5919"/>
                      <a:pt x="2279" y="6156"/>
                    </a:cubicBezTo>
                    <a:lnTo>
                      <a:pt x="1009" y="7423"/>
                    </a:lnTo>
                    <a:lnTo>
                      <a:pt x="4139" y="7423"/>
                    </a:lnTo>
                    <a:lnTo>
                      <a:pt x="4139" y="2454"/>
                    </a:lnTo>
                    <a:cubicBezTo>
                      <a:pt x="3764" y="1293"/>
                      <a:pt x="2847" y="375"/>
                      <a:pt x="1689" y="0"/>
                    </a:cubicBezTo>
                    <a:close/>
                  </a:path>
                </a:pathLst>
              </a:custGeom>
              <a:solidFill>
                <a:srgbClr val="52E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1"/>
              <p:cNvSpPr/>
              <p:nvPr/>
            </p:nvSpPr>
            <p:spPr>
              <a:xfrm>
                <a:off x="5630676" y="2704348"/>
                <a:ext cx="12509" cy="12509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0" y="1"/>
                    </a:moveTo>
                    <a:lnTo>
                      <a:pt x="0" y="394"/>
                    </a:lnTo>
                    <a:lnTo>
                      <a:pt x="394" y="3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E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"/>
              <p:cNvSpPr/>
              <p:nvPr/>
            </p:nvSpPr>
            <p:spPr>
              <a:xfrm>
                <a:off x="5630676" y="2610753"/>
                <a:ext cx="72353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914" extrusionOk="0">
                    <a:moveTo>
                      <a:pt x="557" y="357"/>
                    </a:moveTo>
                    <a:lnTo>
                      <a:pt x="0" y="913"/>
                    </a:lnTo>
                    <a:lnTo>
                      <a:pt x="0" y="913"/>
                    </a:lnTo>
                    <a:lnTo>
                      <a:pt x="557" y="357"/>
                    </a:lnTo>
                    <a:close/>
                    <a:moveTo>
                      <a:pt x="2275" y="353"/>
                    </a:moveTo>
                    <a:lnTo>
                      <a:pt x="2279" y="357"/>
                    </a:lnTo>
                    <a:lnTo>
                      <a:pt x="2275" y="353"/>
                    </a:lnTo>
                    <a:close/>
                    <a:moveTo>
                      <a:pt x="568" y="345"/>
                    </a:moveTo>
                    <a:cubicBezTo>
                      <a:pt x="565" y="345"/>
                      <a:pt x="565" y="350"/>
                      <a:pt x="560" y="353"/>
                    </a:cubicBezTo>
                    <a:cubicBezTo>
                      <a:pt x="565" y="350"/>
                      <a:pt x="565" y="345"/>
                      <a:pt x="568" y="345"/>
                    </a:cubicBezTo>
                    <a:close/>
                    <a:moveTo>
                      <a:pt x="572" y="342"/>
                    </a:moveTo>
                    <a:lnTo>
                      <a:pt x="568" y="342"/>
                    </a:lnTo>
                    <a:lnTo>
                      <a:pt x="572" y="342"/>
                    </a:lnTo>
                    <a:close/>
                    <a:moveTo>
                      <a:pt x="1417" y="0"/>
                    </a:moveTo>
                    <a:lnTo>
                      <a:pt x="1417" y="0"/>
                    </a:lnTo>
                    <a:cubicBezTo>
                      <a:pt x="1726" y="0"/>
                      <a:pt x="2032" y="116"/>
                      <a:pt x="2268" y="345"/>
                    </a:cubicBezTo>
                    <a:cubicBezTo>
                      <a:pt x="2032" y="116"/>
                      <a:pt x="1726" y="0"/>
                      <a:pt x="1417" y="0"/>
                    </a:cubicBezTo>
                    <a:close/>
                  </a:path>
                </a:pathLst>
              </a:custGeom>
              <a:solidFill>
                <a:srgbClr val="2A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"/>
              <p:cNvSpPr/>
              <p:nvPr/>
            </p:nvSpPr>
            <p:spPr>
              <a:xfrm>
                <a:off x="5630676" y="2622405"/>
                <a:ext cx="74543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764" extrusionOk="0">
                    <a:moveTo>
                      <a:pt x="1417" y="0"/>
                    </a:moveTo>
                    <a:cubicBezTo>
                      <a:pt x="1202" y="0"/>
                      <a:pt x="983" y="81"/>
                      <a:pt x="816" y="248"/>
                    </a:cubicBezTo>
                    <a:lnTo>
                      <a:pt x="0" y="1067"/>
                    </a:lnTo>
                    <a:lnTo>
                      <a:pt x="0" y="2061"/>
                    </a:lnTo>
                    <a:lnTo>
                      <a:pt x="703" y="2764"/>
                    </a:lnTo>
                    <a:lnTo>
                      <a:pt x="2017" y="1450"/>
                    </a:lnTo>
                    <a:cubicBezTo>
                      <a:pt x="2348" y="1118"/>
                      <a:pt x="2348" y="579"/>
                      <a:pt x="2017" y="248"/>
                    </a:cubicBezTo>
                    <a:cubicBezTo>
                      <a:pt x="1853" y="81"/>
                      <a:pt x="1635" y="0"/>
                      <a:pt x="1417" y="0"/>
                    </a:cubicBezTo>
                    <a:close/>
                  </a:path>
                </a:pathLst>
              </a:custGeom>
              <a:solidFill>
                <a:srgbClr val="2DB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1"/>
              <p:cNvSpPr/>
              <p:nvPr/>
            </p:nvSpPr>
            <p:spPr>
              <a:xfrm>
                <a:off x="5630676" y="2610753"/>
                <a:ext cx="83559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342" extrusionOk="0">
                    <a:moveTo>
                      <a:pt x="1417" y="0"/>
                    </a:moveTo>
                    <a:cubicBezTo>
                      <a:pt x="1114" y="0"/>
                      <a:pt x="809" y="113"/>
                      <a:pt x="572" y="342"/>
                    </a:cubicBezTo>
                    <a:lnTo>
                      <a:pt x="568" y="342"/>
                    </a:lnTo>
                    <a:lnTo>
                      <a:pt x="568" y="345"/>
                    </a:lnTo>
                    <a:cubicBezTo>
                      <a:pt x="565" y="345"/>
                      <a:pt x="565" y="350"/>
                      <a:pt x="560" y="353"/>
                    </a:cubicBezTo>
                    <a:cubicBezTo>
                      <a:pt x="560" y="353"/>
                      <a:pt x="557" y="353"/>
                      <a:pt x="557" y="357"/>
                    </a:cubicBezTo>
                    <a:lnTo>
                      <a:pt x="0" y="913"/>
                    </a:lnTo>
                    <a:lnTo>
                      <a:pt x="0" y="1434"/>
                    </a:lnTo>
                    <a:lnTo>
                      <a:pt x="816" y="615"/>
                    </a:lnTo>
                    <a:cubicBezTo>
                      <a:pt x="983" y="448"/>
                      <a:pt x="1202" y="367"/>
                      <a:pt x="1417" y="367"/>
                    </a:cubicBezTo>
                    <a:cubicBezTo>
                      <a:pt x="1635" y="367"/>
                      <a:pt x="1853" y="448"/>
                      <a:pt x="2017" y="615"/>
                    </a:cubicBezTo>
                    <a:cubicBezTo>
                      <a:pt x="2348" y="946"/>
                      <a:pt x="2348" y="1485"/>
                      <a:pt x="2017" y="1817"/>
                    </a:cubicBezTo>
                    <a:lnTo>
                      <a:pt x="703" y="3131"/>
                    </a:lnTo>
                    <a:lnTo>
                      <a:pt x="0" y="2428"/>
                    </a:lnTo>
                    <a:lnTo>
                      <a:pt x="0" y="2949"/>
                    </a:lnTo>
                    <a:lnTo>
                      <a:pt x="394" y="3342"/>
                    </a:lnTo>
                    <a:lnTo>
                      <a:pt x="1009" y="3342"/>
                    </a:lnTo>
                    <a:lnTo>
                      <a:pt x="2279" y="2075"/>
                    </a:lnTo>
                    <a:cubicBezTo>
                      <a:pt x="2516" y="1838"/>
                      <a:pt x="2632" y="1525"/>
                      <a:pt x="2632" y="1215"/>
                    </a:cubicBezTo>
                    <a:cubicBezTo>
                      <a:pt x="2632" y="903"/>
                      <a:pt x="2516" y="593"/>
                      <a:pt x="2279" y="357"/>
                    </a:cubicBezTo>
                    <a:lnTo>
                      <a:pt x="2275" y="353"/>
                    </a:lnTo>
                    <a:cubicBezTo>
                      <a:pt x="2272" y="350"/>
                      <a:pt x="2272" y="350"/>
                      <a:pt x="2268" y="345"/>
                    </a:cubicBezTo>
                    <a:cubicBezTo>
                      <a:pt x="2032" y="116"/>
                      <a:pt x="1726" y="0"/>
                      <a:pt x="14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1"/>
              <p:cNvSpPr/>
              <p:nvPr/>
            </p:nvSpPr>
            <p:spPr>
              <a:xfrm>
                <a:off x="5683474" y="3257467"/>
                <a:ext cx="78162" cy="78162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462" extrusionOk="0">
                    <a:moveTo>
                      <a:pt x="2462" y="0"/>
                    </a:moveTo>
                    <a:lnTo>
                      <a:pt x="2462" y="0"/>
                    </a:lnTo>
                    <a:cubicBezTo>
                      <a:pt x="2072" y="1158"/>
                      <a:pt x="1158" y="2072"/>
                      <a:pt x="1" y="2461"/>
                    </a:cubicBezTo>
                    <a:cubicBezTo>
                      <a:pt x="1293" y="2319"/>
                      <a:pt x="2320" y="1289"/>
                      <a:pt x="2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"/>
              <p:cNvSpPr/>
              <p:nvPr/>
            </p:nvSpPr>
            <p:spPr>
              <a:xfrm>
                <a:off x="5630676" y="2992813"/>
                <a:ext cx="131403" cy="343286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10813" extrusionOk="0">
                    <a:moveTo>
                      <a:pt x="0" y="1"/>
                    </a:moveTo>
                    <a:lnTo>
                      <a:pt x="0" y="5035"/>
                    </a:lnTo>
                    <a:lnTo>
                      <a:pt x="211" y="4820"/>
                    </a:lnTo>
                    <a:cubicBezTo>
                      <a:pt x="448" y="4583"/>
                      <a:pt x="761" y="4467"/>
                      <a:pt x="1071" y="4467"/>
                    </a:cubicBezTo>
                    <a:cubicBezTo>
                      <a:pt x="1383" y="4467"/>
                      <a:pt x="1693" y="4583"/>
                      <a:pt x="1933" y="4820"/>
                    </a:cubicBezTo>
                    <a:cubicBezTo>
                      <a:pt x="2170" y="5057"/>
                      <a:pt x="2286" y="5369"/>
                      <a:pt x="2286" y="5680"/>
                    </a:cubicBezTo>
                    <a:cubicBezTo>
                      <a:pt x="2286" y="5992"/>
                      <a:pt x="2170" y="6302"/>
                      <a:pt x="1933" y="6542"/>
                    </a:cubicBezTo>
                    <a:lnTo>
                      <a:pt x="0" y="8475"/>
                    </a:lnTo>
                    <a:lnTo>
                      <a:pt x="0" y="10812"/>
                    </a:lnTo>
                    <a:lnTo>
                      <a:pt x="1362" y="10812"/>
                    </a:lnTo>
                    <a:cubicBezTo>
                      <a:pt x="1464" y="10812"/>
                      <a:pt x="1565" y="10808"/>
                      <a:pt x="1664" y="10797"/>
                    </a:cubicBezTo>
                    <a:cubicBezTo>
                      <a:pt x="2821" y="10408"/>
                      <a:pt x="3735" y="9494"/>
                      <a:pt x="4125" y="8336"/>
                    </a:cubicBezTo>
                    <a:cubicBezTo>
                      <a:pt x="4135" y="8238"/>
                      <a:pt x="4139" y="8136"/>
                      <a:pt x="4139" y="8034"/>
                    </a:cubicBezTo>
                    <a:lnTo>
                      <a:pt x="4139" y="1"/>
                    </a:lnTo>
                    <a:lnTo>
                      <a:pt x="3094" y="1"/>
                    </a:lnTo>
                    <a:lnTo>
                      <a:pt x="3094" y="656"/>
                    </a:lnTo>
                    <a:lnTo>
                      <a:pt x="3094" y="2701"/>
                    </a:lnTo>
                    <a:cubicBezTo>
                      <a:pt x="3094" y="3371"/>
                      <a:pt x="2548" y="3917"/>
                      <a:pt x="1879" y="3917"/>
                    </a:cubicBezTo>
                    <a:cubicBezTo>
                      <a:pt x="1209" y="3917"/>
                      <a:pt x="663" y="3371"/>
                      <a:pt x="663" y="2701"/>
                    </a:cubicBez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52E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"/>
              <p:cNvSpPr/>
              <p:nvPr/>
            </p:nvSpPr>
            <p:spPr>
              <a:xfrm>
                <a:off x="5663377" y="2992813"/>
                <a:ext cx="53907" cy="15048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1697" y="473"/>
                    </a:lnTo>
                    <a:lnTo>
                      <a:pt x="1697" y="1"/>
                    </a:lnTo>
                    <a:close/>
                  </a:path>
                </a:pathLst>
              </a:custGeom>
              <a:solidFill>
                <a:srgbClr val="E0E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1"/>
              <p:cNvSpPr/>
              <p:nvPr/>
            </p:nvSpPr>
            <p:spPr>
              <a:xfrm>
                <a:off x="5651693" y="2992813"/>
                <a:ext cx="77242" cy="2085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657" extrusionOk="0">
                    <a:moveTo>
                      <a:pt x="1" y="1"/>
                    </a:moveTo>
                    <a:lnTo>
                      <a:pt x="1" y="656"/>
                    </a:lnTo>
                    <a:cubicBezTo>
                      <a:pt x="1" y="554"/>
                      <a:pt x="81" y="473"/>
                      <a:pt x="182" y="473"/>
                    </a:cubicBezTo>
                    <a:lnTo>
                      <a:pt x="369" y="473"/>
                    </a:lnTo>
                    <a:lnTo>
                      <a:pt x="369" y="1"/>
                    </a:lnTo>
                    <a:close/>
                    <a:moveTo>
                      <a:pt x="2065" y="1"/>
                    </a:moveTo>
                    <a:lnTo>
                      <a:pt x="2065" y="473"/>
                    </a:lnTo>
                    <a:lnTo>
                      <a:pt x="2247" y="473"/>
                    </a:lnTo>
                    <a:cubicBezTo>
                      <a:pt x="2349" y="473"/>
                      <a:pt x="2432" y="554"/>
                      <a:pt x="2432" y="656"/>
                    </a:cubicBezTo>
                    <a:lnTo>
                      <a:pt x="24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1"/>
              <p:cNvSpPr/>
              <p:nvPr/>
            </p:nvSpPr>
            <p:spPr>
              <a:xfrm>
                <a:off x="5663377" y="3019386"/>
                <a:ext cx="53907" cy="86131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713" extrusionOk="0">
                    <a:moveTo>
                      <a:pt x="1" y="1"/>
                    </a:moveTo>
                    <a:lnTo>
                      <a:pt x="1" y="1864"/>
                    </a:lnTo>
                    <a:cubicBezTo>
                      <a:pt x="1" y="2334"/>
                      <a:pt x="379" y="2713"/>
                      <a:pt x="849" y="2713"/>
                    </a:cubicBezTo>
                    <a:cubicBezTo>
                      <a:pt x="1318" y="2713"/>
                      <a:pt x="1697" y="2334"/>
                      <a:pt x="1697" y="1864"/>
                    </a:cubicBezTo>
                    <a:lnTo>
                      <a:pt x="1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1"/>
              <p:cNvSpPr/>
              <p:nvPr/>
            </p:nvSpPr>
            <p:spPr>
              <a:xfrm>
                <a:off x="5651693" y="3007830"/>
                <a:ext cx="77242" cy="10937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445" extrusionOk="0">
                    <a:moveTo>
                      <a:pt x="2065" y="365"/>
                    </a:moveTo>
                    <a:lnTo>
                      <a:pt x="2065" y="2228"/>
                    </a:lnTo>
                    <a:cubicBezTo>
                      <a:pt x="2065" y="2698"/>
                      <a:pt x="1686" y="3077"/>
                      <a:pt x="1217" y="3077"/>
                    </a:cubicBezTo>
                    <a:cubicBezTo>
                      <a:pt x="747" y="3077"/>
                      <a:pt x="369" y="2698"/>
                      <a:pt x="369" y="2228"/>
                    </a:cubicBezTo>
                    <a:lnTo>
                      <a:pt x="369" y="365"/>
                    </a:lnTo>
                    <a:close/>
                    <a:moveTo>
                      <a:pt x="182" y="0"/>
                    </a:moveTo>
                    <a:cubicBezTo>
                      <a:pt x="81" y="0"/>
                      <a:pt x="1" y="81"/>
                      <a:pt x="1" y="183"/>
                    </a:cubicBezTo>
                    <a:lnTo>
                      <a:pt x="1" y="2228"/>
                    </a:lnTo>
                    <a:cubicBezTo>
                      <a:pt x="1" y="2898"/>
                      <a:pt x="547" y="3444"/>
                      <a:pt x="1217" y="3444"/>
                    </a:cubicBezTo>
                    <a:cubicBezTo>
                      <a:pt x="1886" y="3444"/>
                      <a:pt x="2432" y="2898"/>
                      <a:pt x="2432" y="2228"/>
                    </a:cubicBezTo>
                    <a:lnTo>
                      <a:pt x="2432" y="183"/>
                    </a:lnTo>
                    <a:cubicBezTo>
                      <a:pt x="2432" y="81"/>
                      <a:pt x="2349" y="0"/>
                      <a:pt x="2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"/>
              <p:cNvSpPr/>
              <p:nvPr/>
            </p:nvSpPr>
            <p:spPr>
              <a:xfrm>
                <a:off x="5630676" y="3239212"/>
                <a:ext cx="3016" cy="615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94" extrusionOk="0">
                    <a:moveTo>
                      <a:pt x="0" y="0"/>
                    </a:moveTo>
                    <a:lnTo>
                      <a:pt x="0" y="194"/>
                    </a:lnTo>
                    <a:lnTo>
                      <a:pt x="95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"/>
              <p:cNvSpPr/>
              <p:nvPr/>
            </p:nvSpPr>
            <p:spPr>
              <a:xfrm>
                <a:off x="5630676" y="3200479"/>
                <a:ext cx="61368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935" extrusionOk="0">
                    <a:moveTo>
                      <a:pt x="1933" y="1"/>
                    </a:moveTo>
                    <a:lnTo>
                      <a:pt x="484" y="1446"/>
                    </a:lnTo>
                    <a:cubicBezTo>
                      <a:pt x="448" y="1483"/>
                      <a:pt x="401" y="1501"/>
                      <a:pt x="357" y="1501"/>
                    </a:cubicBezTo>
                    <a:cubicBezTo>
                      <a:pt x="310" y="1501"/>
                      <a:pt x="263" y="1483"/>
                      <a:pt x="226" y="1446"/>
                    </a:cubicBezTo>
                    <a:lnTo>
                      <a:pt x="95" y="1315"/>
                    </a:lnTo>
                    <a:lnTo>
                      <a:pt x="0" y="1414"/>
                    </a:lnTo>
                    <a:lnTo>
                      <a:pt x="0" y="1934"/>
                    </a:lnTo>
                    <a:lnTo>
                      <a:pt x="1933" y="1"/>
                    </a:lnTo>
                    <a:close/>
                  </a:path>
                </a:pathLst>
              </a:custGeom>
              <a:solidFill>
                <a:srgbClr val="2A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1"/>
              <p:cNvSpPr/>
              <p:nvPr/>
            </p:nvSpPr>
            <p:spPr>
              <a:xfrm>
                <a:off x="5630676" y="3146189"/>
                <a:ext cx="63558" cy="8784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767" extrusionOk="0">
                    <a:moveTo>
                      <a:pt x="1071" y="0"/>
                    </a:moveTo>
                    <a:cubicBezTo>
                      <a:pt x="852" y="0"/>
                      <a:pt x="637" y="84"/>
                      <a:pt x="470" y="251"/>
                    </a:cubicBezTo>
                    <a:lnTo>
                      <a:pt x="0" y="721"/>
                    </a:lnTo>
                    <a:lnTo>
                      <a:pt x="0" y="2410"/>
                    </a:lnTo>
                    <a:lnTo>
                      <a:pt x="357" y="2766"/>
                    </a:lnTo>
                    <a:lnTo>
                      <a:pt x="1671" y="1449"/>
                    </a:lnTo>
                    <a:cubicBezTo>
                      <a:pt x="2002" y="1118"/>
                      <a:pt x="2002" y="579"/>
                      <a:pt x="1671" y="251"/>
                    </a:cubicBezTo>
                    <a:cubicBezTo>
                      <a:pt x="1508" y="84"/>
                      <a:pt x="1289" y="0"/>
                      <a:pt x="1071" y="0"/>
                    </a:cubicBezTo>
                    <a:close/>
                  </a:path>
                </a:pathLst>
              </a:custGeom>
              <a:solidFill>
                <a:srgbClr val="2DB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1"/>
              <p:cNvSpPr/>
              <p:nvPr/>
            </p:nvSpPr>
            <p:spPr>
              <a:xfrm>
                <a:off x="5630676" y="3134601"/>
                <a:ext cx="72575" cy="113529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576" extrusionOk="0">
                    <a:moveTo>
                      <a:pt x="1071" y="1"/>
                    </a:moveTo>
                    <a:cubicBezTo>
                      <a:pt x="761" y="1"/>
                      <a:pt x="448" y="117"/>
                      <a:pt x="211" y="354"/>
                    </a:cubicBezTo>
                    <a:lnTo>
                      <a:pt x="0" y="569"/>
                    </a:lnTo>
                    <a:lnTo>
                      <a:pt x="0" y="1086"/>
                    </a:lnTo>
                    <a:lnTo>
                      <a:pt x="470" y="616"/>
                    </a:lnTo>
                    <a:cubicBezTo>
                      <a:pt x="637" y="449"/>
                      <a:pt x="852" y="365"/>
                      <a:pt x="1071" y="365"/>
                    </a:cubicBezTo>
                    <a:cubicBezTo>
                      <a:pt x="1289" y="365"/>
                      <a:pt x="1508" y="449"/>
                      <a:pt x="1671" y="616"/>
                    </a:cubicBezTo>
                    <a:cubicBezTo>
                      <a:pt x="2002" y="944"/>
                      <a:pt x="2002" y="1483"/>
                      <a:pt x="1671" y="1814"/>
                    </a:cubicBezTo>
                    <a:lnTo>
                      <a:pt x="357" y="3131"/>
                    </a:lnTo>
                    <a:lnTo>
                      <a:pt x="0" y="2775"/>
                    </a:lnTo>
                    <a:lnTo>
                      <a:pt x="0" y="3295"/>
                    </a:lnTo>
                    <a:lnTo>
                      <a:pt x="95" y="3390"/>
                    </a:lnTo>
                    <a:lnTo>
                      <a:pt x="226" y="3521"/>
                    </a:lnTo>
                    <a:cubicBezTo>
                      <a:pt x="263" y="3558"/>
                      <a:pt x="310" y="3576"/>
                      <a:pt x="357" y="3576"/>
                    </a:cubicBezTo>
                    <a:cubicBezTo>
                      <a:pt x="401" y="3576"/>
                      <a:pt x="448" y="3558"/>
                      <a:pt x="484" y="3521"/>
                    </a:cubicBezTo>
                    <a:lnTo>
                      <a:pt x="1933" y="2076"/>
                    </a:lnTo>
                    <a:cubicBezTo>
                      <a:pt x="2170" y="1836"/>
                      <a:pt x="2286" y="1526"/>
                      <a:pt x="2286" y="1214"/>
                    </a:cubicBezTo>
                    <a:cubicBezTo>
                      <a:pt x="2286" y="903"/>
                      <a:pt x="2170" y="591"/>
                      <a:pt x="1933" y="354"/>
                    </a:cubicBezTo>
                    <a:cubicBezTo>
                      <a:pt x="1693" y="117"/>
                      <a:pt x="1383" y="1"/>
                      <a:pt x="10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"/>
              <p:cNvSpPr/>
              <p:nvPr/>
            </p:nvSpPr>
            <p:spPr>
              <a:xfrm>
                <a:off x="5284302" y="2469505"/>
                <a:ext cx="489451" cy="878231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27663" extrusionOk="0">
                    <a:moveTo>
                      <a:pt x="15049" y="368"/>
                    </a:moveTo>
                    <a:lnTo>
                      <a:pt x="15049" y="24517"/>
                    </a:lnTo>
                    <a:cubicBezTo>
                      <a:pt x="15049" y="26050"/>
                      <a:pt x="13804" y="27295"/>
                      <a:pt x="12272" y="27295"/>
                    </a:cubicBezTo>
                    <a:lnTo>
                      <a:pt x="3145" y="27295"/>
                    </a:lnTo>
                    <a:cubicBezTo>
                      <a:pt x="1617" y="27295"/>
                      <a:pt x="368" y="26050"/>
                      <a:pt x="368" y="24517"/>
                    </a:cubicBezTo>
                    <a:lnTo>
                      <a:pt x="368" y="368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4"/>
                      <a:pt x="0" y="186"/>
                    </a:cubicBezTo>
                    <a:lnTo>
                      <a:pt x="0" y="24517"/>
                    </a:lnTo>
                    <a:cubicBezTo>
                      <a:pt x="0" y="26250"/>
                      <a:pt x="1413" y="27662"/>
                      <a:pt x="3145" y="27662"/>
                    </a:cubicBezTo>
                    <a:lnTo>
                      <a:pt x="12272" y="27662"/>
                    </a:lnTo>
                    <a:cubicBezTo>
                      <a:pt x="14004" y="27662"/>
                      <a:pt x="15417" y="26250"/>
                      <a:pt x="15417" y="24517"/>
                    </a:cubicBezTo>
                    <a:lnTo>
                      <a:pt x="15417" y="186"/>
                    </a:lnTo>
                    <a:cubicBezTo>
                      <a:pt x="15417" y="84"/>
                      <a:pt x="15333" y="1"/>
                      <a:pt x="15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"/>
              <p:cNvSpPr/>
              <p:nvPr/>
            </p:nvSpPr>
            <p:spPr>
              <a:xfrm>
                <a:off x="5284080" y="2302604"/>
                <a:ext cx="490054" cy="130863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4122" extrusionOk="0">
                    <a:moveTo>
                      <a:pt x="1351" y="1"/>
                    </a:moveTo>
                    <a:cubicBezTo>
                      <a:pt x="605" y="1"/>
                      <a:pt x="0" y="605"/>
                      <a:pt x="0" y="1352"/>
                    </a:cubicBezTo>
                    <a:lnTo>
                      <a:pt x="0" y="4122"/>
                    </a:lnTo>
                    <a:lnTo>
                      <a:pt x="15435" y="4122"/>
                    </a:lnTo>
                    <a:lnTo>
                      <a:pt x="15435" y="1352"/>
                    </a:lnTo>
                    <a:cubicBezTo>
                      <a:pt x="15435" y="605"/>
                      <a:pt x="14827" y="1"/>
                      <a:pt x="140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1"/>
              <p:cNvSpPr/>
              <p:nvPr/>
            </p:nvSpPr>
            <p:spPr>
              <a:xfrm>
                <a:off x="5630676" y="2302604"/>
                <a:ext cx="143467" cy="130863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4122" extrusionOk="0">
                    <a:moveTo>
                      <a:pt x="0" y="1"/>
                    </a:moveTo>
                    <a:lnTo>
                      <a:pt x="0" y="4122"/>
                    </a:lnTo>
                    <a:lnTo>
                      <a:pt x="4518" y="4122"/>
                    </a:lnTo>
                    <a:lnTo>
                      <a:pt x="4518" y="1188"/>
                    </a:lnTo>
                    <a:cubicBezTo>
                      <a:pt x="4518" y="533"/>
                      <a:pt x="3986" y="1"/>
                      <a:pt x="3331" y="1"/>
                    </a:cubicBez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1"/>
              <p:cNvSpPr/>
              <p:nvPr/>
            </p:nvSpPr>
            <p:spPr>
              <a:xfrm>
                <a:off x="5523208" y="2296731"/>
                <a:ext cx="11683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489" extrusionOk="0">
                    <a:moveTo>
                      <a:pt x="185" y="1"/>
                    </a:moveTo>
                    <a:cubicBezTo>
                      <a:pt x="84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4" y="4489"/>
                      <a:pt x="185" y="4489"/>
                    </a:cubicBezTo>
                    <a:cubicBezTo>
                      <a:pt x="288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8" y="1"/>
                      <a:pt x="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1"/>
              <p:cNvSpPr/>
              <p:nvPr/>
            </p:nvSpPr>
            <p:spPr>
              <a:xfrm>
                <a:off x="5479141" y="2296731"/>
                <a:ext cx="11715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89" extrusionOk="0">
                    <a:moveTo>
                      <a:pt x="187" y="1"/>
                    </a:moveTo>
                    <a:cubicBezTo>
                      <a:pt x="85" y="1"/>
                      <a:pt x="1" y="84"/>
                      <a:pt x="1" y="186"/>
                    </a:cubicBezTo>
                    <a:lnTo>
                      <a:pt x="1" y="4307"/>
                    </a:lnTo>
                    <a:cubicBezTo>
                      <a:pt x="1" y="4409"/>
                      <a:pt x="85" y="4489"/>
                      <a:pt x="187" y="4489"/>
                    </a:cubicBezTo>
                    <a:cubicBezTo>
                      <a:pt x="285" y="4489"/>
                      <a:pt x="369" y="4409"/>
                      <a:pt x="369" y="4307"/>
                    </a:cubicBezTo>
                    <a:lnTo>
                      <a:pt x="369" y="186"/>
                    </a:lnTo>
                    <a:cubicBezTo>
                      <a:pt x="369" y="84"/>
                      <a:pt x="285" y="1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1"/>
              <p:cNvSpPr/>
              <p:nvPr/>
            </p:nvSpPr>
            <p:spPr>
              <a:xfrm>
                <a:off x="5435138" y="2296731"/>
                <a:ext cx="11715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89" extrusionOk="0">
                    <a:moveTo>
                      <a:pt x="182" y="1"/>
                    </a:moveTo>
                    <a:cubicBezTo>
                      <a:pt x="84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4" y="4489"/>
                      <a:pt x="182" y="4489"/>
                    </a:cubicBezTo>
                    <a:cubicBezTo>
                      <a:pt x="284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1"/>
              <p:cNvSpPr/>
              <p:nvPr/>
            </p:nvSpPr>
            <p:spPr>
              <a:xfrm>
                <a:off x="5391071" y="2296731"/>
                <a:ext cx="11715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89" extrusionOk="0">
                    <a:moveTo>
                      <a:pt x="183" y="1"/>
                    </a:moveTo>
                    <a:cubicBezTo>
                      <a:pt x="85" y="1"/>
                      <a:pt x="1" y="84"/>
                      <a:pt x="1" y="186"/>
                    </a:cubicBezTo>
                    <a:lnTo>
                      <a:pt x="1" y="4307"/>
                    </a:lnTo>
                    <a:cubicBezTo>
                      <a:pt x="1" y="4409"/>
                      <a:pt x="85" y="4489"/>
                      <a:pt x="183" y="4489"/>
                    </a:cubicBezTo>
                    <a:cubicBezTo>
                      <a:pt x="285" y="4489"/>
                      <a:pt x="369" y="4409"/>
                      <a:pt x="369" y="4307"/>
                    </a:cubicBezTo>
                    <a:lnTo>
                      <a:pt x="369" y="186"/>
                    </a:lnTo>
                    <a:cubicBezTo>
                      <a:pt x="369" y="84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1"/>
              <p:cNvSpPr/>
              <p:nvPr/>
            </p:nvSpPr>
            <p:spPr>
              <a:xfrm>
                <a:off x="5347068" y="2296731"/>
                <a:ext cx="11715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89" extrusionOk="0">
                    <a:moveTo>
                      <a:pt x="182" y="1"/>
                    </a:moveTo>
                    <a:cubicBezTo>
                      <a:pt x="80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0" y="4489"/>
                      <a:pt x="182" y="4489"/>
                    </a:cubicBezTo>
                    <a:cubicBezTo>
                      <a:pt x="284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1"/>
              <p:cNvSpPr/>
              <p:nvPr/>
            </p:nvSpPr>
            <p:spPr>
              <a:xfrm>
                <a:off x="5303033" y="2299048"/>
                <a:ext cx="11588" cy="140197"/>
              </a:xfrm>
              <a:custGeom>
                <a:avLst/>
                <a:gdLst/>
                <a:ahLst/>
                <a:cxnLst/>
                <a:rect l="l" t="t" r="r" b="b"/>
                <a:pathLst>
                  <a:path w="365" h="4416" extrusionOk="0">
                    <a:moveTo>
                      <a:pt x="183" y="0"/>
                    </a:moveTo>
                    <a:cubicBezTo>
                      <a:pt x="80" y="0"/>
                      <a:pt x="0" y="84"/>
                      <a:pt x="0" y="182"/>
                    </a:cubicBezTo>
                    <a:lnTo>
                      <a:pt x="0" y="4234"/>
                    </a:lnTo>
                    <a:cubicBezTo>
                      <a:pt x="0" y="4336"/>
                      <a:pt x="80" y="4416"/>
                      <a:pt x="183" y="4416"/>
                    </a:cubicBezTo>
                    <a:cubicBezTo>
                      <a:pt x="284" y="4416"/>
                      <a:pt x="364" y="4336"/>
                      <a:pt x="364" y="4234"/>
                    </a:cubicBezTo>
                    <a:lnTo>
                      <a:pt x="364" y="182"/>
                    </a:lnTo>
                    <a:cubicBezTo>
                      <a:pt x="364" y="84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1"/>
              <p:cNvSpPr/>
              <p:nvPr/>
            </p:nvSpPr>
            <p:spPr>
              <a:xfrm>
                <a:off x="5655376" y="2296731"/>
                <a:ext cx="11620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489" extrusionOk="0">
                    <a:moveTo>
                      <a:pt x="183" y="1"/>
                    </a:moveTo>
                    <a:cubicBezTo>
                      <a:pt x="81" y="1"/>
                      <a:pt x="1" y="84"/>
                      <a:pt x="1" y="186"/>
                    </a:cubicBezTo>
                    <a:lnTo>
                      <a:pt x="1" y="4307"/>
                    </a:lnTo>
                    <a:cubicBezTo>
                      <a:pt x="1" y="4409"/>
                      <a:pt x="81" y="4489"/>
                      <a:pt x="183" y="4489"/>
                    </a:cubicBezTo>
                    <a:cubicBezTo>
                      <a:pt x="285" y="4489"/>
                      <a:pt x="365" y="4409"/>
                      <a:pt x="365" y="4307"/>
                    </a:cubicBezTo>
                    <a:lnTo>
                      <a:pt x="365" y="186"/>
                    </a:lnTo>
                    <a:cubicBezTo>
                      <a:pt x="365" y="84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1"/>
              <p:cNvSpPr/>
              <p:nvPr/>
            </p:nvSpPr>
            <p:spPr>
              <a:xfrm>
                <a:off x="5611373" y="2296731"/>
                <a:ext cx="11588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4489" extrusionOk="0">
                    <a:moveTo>
                      <a:pt x="182" y="1"/>
                    </a:moveTo>
                    <a:cubicBezTo>
                      <a:pt x="81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1" y="4489"/>
                      <a:pt x="182" y="4489"/>
                    </a:cubicBezTo>
                    <a:cubicBezTo>
                      <a:pt x="284" y="4489"/>
                      <a:pt x="365" y="4409"/>
                      <a:pt x="365" y="4307"/>
                    </a:cubicBezTo>
                    <a:lnTo>
                      <a:pt x="365" y="186"/>
                    </a:lnTo>
                    <a:cubicBezTo>
                      <a:pt x="365" y="84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1"/>
              <p:cNvSpPr/>
              <p:nvPr/>
            </p:nvSpPr>
            <p:spPr>
              <a:xfrm>
                <a:off x="5567211" y="2296731"/>
                <a:ext cx="11715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89" extrusionOk="0">
                    <a:moveTo>
                      <a:pt x="187" y="1"/>
                    </a:moveTo>
                    <a:cubicBezTo>
                      <a:pt x="84" y="1"/>
                      <a:pt x="1" y="84"/>
                      <a:pt x="1" y="186"/>
                    </a:cubicBezTo>
                    <a:lnTo>
                      <a:pt x="1" y="4307"/>
                    </a:lnTo>
                    <a:cubicBezTo>
                      <a:pt x="1" y="4409"/>
                      <a:pt x="84" y="4489"/>
                      <a:pt x="187" y="4489"/>
                    </a:cubicBezTo>
                    <a:cubicBezTo>
                      <a:pt x="288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8" y="1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1"/>
              <p:cNvSpPr/>
              <p:nvPr/>
            </p:nvSpPr>
            <p:spPr>
              <a:xfrm>
                <a:off x="5743446" y="2298699"/>
                <a:ext cx="11715" cy="14054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27" extrusionOk="0">
                    <a:moveTo>
                      <a:pt x="183" y="1"/>
                    </a:moveTo>
                    <a:cubicBezTo>
                      <a:pt x="81" y="1"/>
                      <a:pt x="1" y="80"/>
                      <a:pt x="1" y="182"/>
                    </a:cubicBezTo>
                    <a:lnTo>
                      <a:pt x="1" y="4245"/>
                    </a:lnTo>
                    <a:cubicBezTo>
                      <a:pt x="1" y="4347"/>
                      <a:pt x="81" y="4427"/>
                      <a:pt x="183" y="4427"/>
                    </a:cubicBezTo>
                    <a:cubicBezTo>
                      <a:pt x="285" y="4427"/>
                      <a:pt x="369" y="4347"/>
                      <a:pt x="369" y="4245"/>
                    </a:cubicBezTo>
                    <a:lnTo>
                      <a:pt x="369" y="182"/>
                    </a:lnTo>
                    <a:cubicBezTo>
                      <a:pt x="369" y="80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1"/>
              <p:cNvSpPr/>
              <p:nvPr/>
            </p:nvSpPr>
            <p:spPr>
              <a:xfrm>
                <a:off x="5699443" y="2296731"/>
                <a:ext cx="11715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89" extrusionOk="0">
                    <a:moveTo>
                      <a:pt x="182" y="1"/>
                    </a:moveTo>
                    <a:cubicBezTo>
                      <a:pt x="81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1" y="4489"/>
                      <a:pt x="182" y="4489"/>
                    </a:cubicBezTo>
                    <a:cubicBezTo>
                      <a:pt x="284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1"/>
              <p:cNvSpPr/>
              <p:nvPr/>
            </p:nvSpPr>
            <p:spPr>
              <a:xfrm>
                <a:off x="5263062" y="2433439"/>
                <a:ext cx="531961" cy="41970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322" extrusionOk="0">
                    <a:moveTo>
                      <a:pt x="662" y="1"/>
                    </a:moveTo>
                    <a:cubicBezTo>
                      <a:pt x="298" y="1"/>
                      <a:pt x="0" y="295"/>
                      <a:pt x="0" y="660"/>
                    </a:cubicBezTo>
                    <a:cubicBezTo>
                      <a:pt x="0" y="1027"/>
                      <a:pt x="298" y="1322"/>
                      <a:pt x="662" y="1322"/>
                    </a:cubicBezTo>
                    <a:lnTo>
                      <a:pt x="16097" y="1322"/>
                    </a:lnTo>
                    <a:cubicBezTo>
                      <a:pt x="16461" y="1322"/>
                      <a:pt x="16756" y="1027"/>
                      <a:pt x="16756" y="660"/>
                    </a:cubicBezTo>
                    <a:cubicBezTo>
                      <a:pt x="16756" y="295"/>
                      <a:pt x="16461" y="1"/>
                      <a:pt x="160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1"/>
              <p:cNvSpPr/>
              <p:nvPr/>
            </p:nvSpPr>
            <p:spPr>
              <a:xfrm>
                <a:off x="5630676" y="2433439"/>
                <a:ext cx="164357" cy="41970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4518" y="1322"/>
                    </a:lnTo>
                    <a:cubicBezTo>
                      <a:pt x="4882" y="1322"/>
                      <a:pt x="5177" y="1027"/>
                      <a:pt x="5177" y="660"/>
                    </a:cubicBezTo>
                    <a:cubicBezTo>
                      <a:pt x="5177" y="295"/>
                      <a:pt x="4882" y="1"/>
                      <a:pt x="4518" y="1"/>
                    </a:cubicBez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1"/>
              <p:cNvSpPr/>
              <p:nvPr/>
            </p:nvSpPr>
            <p:spPr>
              <a:xfrm>
                <a:off x="5257252" y="2427693"/>
                <a:ext cx="543549" cy="53526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1686" extrusionOk="0">
                    <a:moveTo>
                      <a:pt x="16280" y="364"/>
                    </a:moveTo>
                    <a:cubicBezTo>
                      <a:pt x="16542" y="364"/>
                      <a:pt x="16756" y="578"/>
                      <a:pt x="16756" y="841"/>
                    </a:cubicBezTo>
                    <a:cubicBezTo>
                      <a:pt x="16756" y="1106"/>
                      <a:pt x="16542" y="1318"/>
                      <a:pt x="16280" y="1318"/>
                    </a:cubicBezTo>
                    <a:lnTo>
                      <a:pt x="845" y="1318"/>
                    </a:lnTo>
                    <a:cubicBezTo>
                      <a:pt x="580" y="1318"/>
                      <a:pt x="368" y="1106"/>
                      <a:pt x="368" y="841"/>
                    </a:cubicBezTo>
                    <a:cubicBezTo>
                      <a:pt x="368" y="578"/>
                      <a:pt x="580" y="364"/>
                      <a:pt x="845" y="364"/>
                    </a:cubicBezTo>
                    <a:close/>
                    <a:moveTo>
                      <a:pt x="845" y="0"/>
                    </a:moveTo>
                    <a:cubicBezTo>
                      <a:pt x="380" y="0"/>
                      <a:pt x="1" y="378"/>
                      <a:pt x="1" y="841"/>
                    </a:cubicBezTo>
                    <a:cubicBezTo>
                      <a:pt x="1" y="1306"/>
                      <a:pt x="380" y="1685"/>
                      <a:pt x="845" y="1685"/>
                    </a:cubicBezTo>
                    <a:lnTo>
                      <a:pt x="16280" y="1685"/>
                    </a:lnTo>
                    <a:cubicBezTo>
                      <a:pt x="16746" y="1685"/>
                      <a:pt x="17121" y="1306"/>
                      <a:pt x="17121" y="841"/>
                    </a:cubicBezTo>
                    <a:cubicBezTo>
                      <a:pt x="17121" y="378"/>
                      <a:pt x="16746" y="0"/>
                      <a:pt x="16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1"/>
              <p:cNvSpPr/>
              <p:nvPr/>
            </p:nvSpPr>
            <p:spPr>
              <a:xfrm>
                <a:off x="5278174" y="2296731"/>
                <a:ext cx="501706" cy="142515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4489" extrusionOk="0">
                    <a:moveTo>
                      <a:pt x="14434" y="368"/>
                    </a:moveTo>
                    <a:cubicBezTo>
                      <a:pt x="14988" y="368"/>
                      <a:pt x="15435" y="819"/>
                      <a:pt x="15435" y="1373"/>
                    </a:cubicBezTo>
                    <a:lnTo>
                      <a:pt x="15435" y="4125"/>
                    </a:lnTo>
                    <a:lnTo>
                      <a:pt x="368" y="4125"/>
                    </a:lnTo>
                    <a:lnTo>
                      <a:pt x="368" y="1373"/>
                    </a:lnTo>
                    <a:cubicBezTo>
                      <a:pt x="368" y="819"/>
                      <a:pt x="820" y="368"/>
                      <a:pt x="1373" y="368"/>
                    </a:cubicBezTo>
                    <a:close/>
                    <a:moveTo>
                      <a:pt x="1373" y="1"/>
                    </a:moveTo>
                    <a:cubicBezTo>
                      <a:pt x="616" y="1"/>
                      <a:pt x="0" y="616"/>
                      <a:pt x="0" y="1373"/>
                    </a:cubicBezTo>
                    <a:lnTo>
                      <a:pt x="0" y="4307"/>
                    </a:lnTo>
                    <a:cubicBezTo>
                      <a:pt x="0" y="4409"/>
                      <a:pt x="84" y="4489"/>
                      <a:pt x="186" y="4489"/>
                    </a:cubicBezTo>
                    <a:lnTo>
                      <a:pt x="15621" y="4489"/>
                    </a:lnTo>
                    <a:cubicBezTo>
                      <a:pt x="15722" y="4489"/>
                      <a:pt x="15803" y="4409"/>
                      <a:pt x="15803" y="4307"/>
                    </a:cubicBezTo>
                    <a:lnTo>
                      <a:pt x="15803" y="1373"/>
                    </a:lnTo>
                    <a:cubicBezTo>
                      <a:pt x="15803" y="616"/>
                      <a:pt x="15188" y="1"/>
                      <a:pt x="14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1"/>
              <p:cNvSpPr/>
              <p:nvPr/>
            </p:nvSpPr>
            <p:spPr>
              <a:xfrm>
                <a:off x="5290207" y="2722730"/>
                <a:ext cx="477800" cy="264330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8326" extrusionOk="0">
                    <a:moveTo>
                      <a:pt x="0" y="0"/>
                    </a:moveTo>
                    <a:lnTo>
                      <a:pt x="0" y="8325"/>
                    </a:lnTo>
                    <a:lnTo>
                      <a:pt x="15049" y="8325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1"/>
              <p:cNvSpPr/>
              <p:nvPr/>
            </p:nvSpPr>
            <p:spPr>
              <a:xfrm>
                <a:off x="5284302" y="2716825"/>
                <a:ext cx="489451" cy="2760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8694" extrusionOk="0">
                    <a:moveTo>
                      <a:pt x="15049" y="368"/>
                    </a:moveTo>
                    <a:lnTo>
                      <a:pt x="15049" y="8326"/>
                    </a:lnTo>
                    <a:lnTo>
                      <a:pt x="368" y="8326"/>
                    </a:lnTo>
                    <a:lnTo>
                      <a:pt x="368" y="368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4"/>
                      <a:pt x="0" y="186"/>
                    </a:cubicBezTo>
                    <a:lnTo>
                      <a:pt x="0" y="8511"/>
                    </a:lnTo>
                    <a:cubicBezTo>
                      <a:pt x="0" y="8610"/>
                      <a:pt x="84" y="8694"/>
                      <a:pt x="186" y="8694"/>
                    </a:cubicBezTo>
                    <a:lnTo>
                      <a:pt x="15235" y="8694"/>
                    </a:lnTo>
                    <a:cubicBezTo>
                      <a:pt x="15333" y="8694"/>
                      <a:pt x="15417" y="8610"/>
                      <a:pt x="15417" y="8511"/>
                    </a:cubicBezTo>
                    <a:lnTo>
                      <a:pt x="15417" y="186"/>
                    </a:lnTo>
                    <a:cubicBezTo>
                      <a:pt x="15417" y="84"/>
                      <a:pt x="15333" y="1"/>
                      <a:pt x="15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1"/>
              <p:cNvSpPr/>
              <p:nvPr/>
            </p:nvSpPr>
            <p:spPr>
              <a:xfrm>
                <a:off x="5625225" y="2729025"/>
                <a:ext cx="137350" cy="251882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8326" extrusionOk="0">
                    <a:moveTo>
                      <a:pt x="0" y="0"/>
                    </a:moveTo>
                    <a:lnTo>
                      <a:pt x="0" y="8325"/>
                    </a:lnTo>
                    <a:lnTo>
                      <a:pt x="4325" y="8325"/>
                    </a:lnTo>
                    <a:lnTo>
                      <a:pt x="43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1"/>
              <p:cNvSpPr/>
              <p:nvPr/>
            </p:nvSpPr>
            <p:spPr>
              <a:xfrm>
                <a:off x="5377801" y="2778988"/>
                <a:ext cx="302458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9527" h="1891" extrusionOk="0">
                    <a:moveTo>
                      <a:pt x="0" y="1"/>
                    </a:moveTo>
                    <a:lnTo>
                      <a:pt x="0" y="1891"/>
                    </a:lnTo>
                    <a:lnTo>
                      <a:pt x="9527" y="1891"/>
                    </a:lnTo>
                    <a:lnTo>
                      <a:pt x="9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1"/>
              <p:cNvSpPr/>
              <p:nvPr/>
            </p:nvSpPr>
            <p:spPr>
              <a:xfrm>
                <a:off x="5372022" y="2773241"/>
                <a:ext cx="314046" cy="71559"/>
              </a:xfrm>
              <a:custGeom>
                <a:avLst/>
                <a:gdLst/>
                <a:ahLst/>
                <a:cxnLst/>
                <a:rect l="l" t="t" r="r" b="b"/>
                <a:pathLst>
                  <a:path w="9892" h="2254" extrusionOk="0">
                    <a:moveTo>
                      <a:pt x="9527" y="368"/>
                    </a:moveTo>
                    <a:lnTo>
                      <a:pt x="9527" y="1889"/>
                    </a:lnTo>
                    <a:lnTo>
                      <a:pt x="369" y="1889"/>
                    </a:lnTo>
                    <a:lnTo>
                      <a:pt x="369" y="368"/>
                    </a:lnTo>
                    <a:close/>
                    <a:moveTo>
                      <a:pt x="182" y="0"/>
                    </a:moveTo>
                    <a:cubicBezTo>
                      <a:pt x="85" y="0"/>
                      <a:pt x="1" y="80"/>
                      <a:pt x="1" y="182"/>
                    </a:cubicBezTo>
                    <a:lnTo>
                      <a:pt x="1" y="2072"/>
                    </a:lnTo>
                    <a:cubicBezTo>
                      <a:pt x="1" y="2173"/>
                      <a:pt x="85" y="2253"/>
                      <a:pt x="182" y="2253"/>
                    </a:cubicBezTo>
                    <a:lnTo>
                      <a:pt x="9709" y="2253"/>
                    </a:lnTo>
                    <a:cubicBezTo>
                      <a:pt x="9811" y="2253"/>
                      <a:pt x="9891" y="2173"/>
                      <a:pt x="9891" y="2072"/>
                    </a:cubicBezTo>
                    <a:lnTo>
                      <a:pt x="9891" y="182"/>
                    </a:lnTo>
                    <a:cubicBezTo>
                      <a:pt x="9891" y="80"/>
                      <a:pt x="9811" y="0"/>
                      <a:pt x="9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1"/>
              <p:cNvSpPr/>
              <p:nvPr/>
            </p:nvSpPr>
            <p:spPr>
              <a:xfrm>
                <a:off x="5358974" y="2577894"/>
                <a:ext cx="46828" cy="77273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2434" extrusionOk="0">
                    <a:moveTo>
                      <a:pt x="1216" y="1"/>
                    </a:moveTo>
                    <a:cubicBezTo>
                      <a:pt x="543" y="1"/>
                      <a:pt x="0" y="547"/>
                      <a:pt x="0" y="1217"/>
                    </a:cubicBezTo>
                    <a:cubicBezTo>
                      <a:pt x="0" y="1887"/>
                      <a:pt x="543" y="2433"/>
                      <a:pt x="1216" y="2433"/>
                    </a:cubicBezTo>
                    <a:lnTo>
                      <a:pt x="1474" y="2433"/>
                    </a:lnTo>
                    <a:lnTo>
                      <a:pt x="1474" y="2065"/>
                    </a:lnTo>
                    <a:lnTo>
                      <a:pt x="1216" y="2065"/>
                    </a:lnTo>
                    <a:cubicBezTo>
                      <a:pt x="746" y="2065"/>
                      <a:pt x="365" y="1686"/>
                      <a:pt x="365" y="1217"/>
                    </a:cubicBezTo>
                    <a:cubicBezTo>
                      <a:pt x="365" y="751"/>
                      <a:pt x="746" y="369"/>
                      <a:pt x="1216" y="369"/>
                    </a:cubicBezTo>
                    <a:lnTo>
                      <a:pt x="1474" y="369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1"/>
              <p:cNvSpPr/>
              <p:nvPr/>
            </p:nvSpPr>
            <p:spPr>
              <a:xfrm>
                <a:off x="5396881" y="3189272"/>
                <a:ext cx="8921" cy="73559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317" extrusionOk="0">
                    <a:moveTo>
                      <a:pt x="0" y="1"/>
                    </a:moveTo>
                    <a:lnTo>
                      <a:pt x="0" y="1785"/>
                    </a:lnTo>
                    <a:cubicBezTo>
                      <a:pt x="0" y="1985"/>
                      <a:pt x="70" y="2170"/>
                      <a:pt x="186" y="2316"/>
                    </a:cubicBezTo>
                    <a:cubicBezTo>
                      <a:pt x="248" y="2170"/>
                      <a:pt x="280" y="2014"/>
                      <a:pt x="280" y="1846"/>
                    </a:cubicBez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"/>
              <p:cNvSpPr/>
              <p:nvPr/>
            </p:nvSpPr>
            <p:spPr>
              <a:xfrm>
                <a:off x="5383706" y="2784893"/>
                <a:ext cx="22096" cy="4832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522" extrusionOk="0">
                    <a:moveTo>
                      <a:pt x="1" y="1"/>
                    </a:moveTo>
                    <a:lnTo>
                      <a:pt x="1" y="1522"/>
                    </a:lnTo>
                    <a:lnTo>
                      <a:pt x="695" y="1522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1"/>
              <p:cNvSpPr/>
              <p:nvPr/>
            </p:nvSpPr>
            <p:spPr>
              <a:xfrm>
                <a:off x="5372022" y="2773241"/>
                <a:ext cx="33779" cy="7155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2254" extrusionOk="0">
                    <a:moveTo>
                      <a:pt x="182" y="0"/>
                    </a:moveTo>
                    <a:cubicBezTo>
                      <a:pt x="85" y="0"/>
                      <a:pt x="1" y="80"/>
                      <a:pt x="1" y="182"/>
                    </a:cubicBezTo>
                    <a:lnTo>
                      <a:pt x="1" y="2072"/>
                    </a:lnTo>
                    <a:cubicBezTo>
                      <a:pt x="1" y="2173"/>
                      <a:pt x="85" y="2253"/>
                      <a:pt x="182" y="2253"/>
                    </a:cubicBezTo>
                    <a:lnTo>
                      <a:pt x="1063" y="2253"/>
                    </a:lnTo>
                    <a:lnTo>
                      <a:pt x="1063" y="1889"/>
                    </a:lnTo>
                    <a:lnTo>
                      <a:pt x="369" y="1889"/>
                    </a:lnTo>
                    <a:lnTo>
                      <a:pt x="369" y="368"/>
                    </a:lnTo>
                    <a:lnTo>
                      <a:pt x="1063" y="368"/>
                    </a:lnTo>
                    <a:lnTo>
                      <a:pt x="1063" y="0"/>
                    </a:ln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6" name="Google Shape;1616;p1"/>
            <p:cNvGrpSpPr/>
            <p:nvPr/>
          </p:nvGrpSpPr>
          <p:grpSpPr>
            <a:xfrm>
              <a:off x="6094678" y="3600952"/>
              <a:ext cx="431131" cy="998653"/>
              <a:chOff x="6094678" y="3600952"/>
              <a:chExt cx="431131" cy="998653"/>
            </a:xfrm>
          </p:grpSpPr>
          <p:sp>
            <p:nvSpPr>
              <p:cNvPr id="1617" name="Google Shape;1617;p1"/>
              <p:cNvSpPr/>
              <p:nvPr/>
            </p:nvSpPr>
            <p:spPr>
              <a:xfrm>
                <a:off x="6100456" y="3716294"/>
                <a:ext cx="419543" cy="877533"/>
              </a:xfrm>
              <a:custGeom>
                <a:avLst/>
                <a:gdLst/>
                <a:ahLst/>
                <a:cxnLst/>
                <a:rect l="l" t="t" r="r" b="b"/>
                <a:pathLst>
                  <a:path w="13215" h="27641" extrusionOk="0">
                    <a:moveTo>
                      <a:pt x="4481" y="0"/>
                    </a:moveTo>
                    <a:cubicBezTo>
                      <a:pt x="2006" y="0"/>
                      <a:pt x="0" y="5268"/>
                      <a:pt x="0" y="7739"/>
                    </a:cubicBezTo>
                    <a:lnTo>
                      <a:pt x="0" y="23545"/>
                    </a:lnTo>
                    <a:cubicBezTo>
                      <a:pt x="0" y="25805"/>
                      <a:pt x="1835" y="27640"/>
                      <a:pt x="4096" y="27640"/>
                    </a:cubicBezTo>
                    <a:lnTo>
                      <a:pt x="9120" y="27640"/>
                    </a:lnTo>
                    <a:cubicBezTo>
                      <a:pt x="11380" y="27640"/>
                      <a:pt x="13214" y="25805"/>
                      <a:pt x="13214" y="23545"/>
                    </a:cubicBezTo>
                    <a:lnTo>
                      <a:pt x="13214" y="7739"/>
                    </a:lnTo>
                    <a:cubicBezTo>
                      <a:pt x="13214" y="5268"/>
                      <a:pt x="11209" y="0"/>
                      <a:pt x="8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1"/>
              <p:cNvSpPr/>
              <p:nvPr/>
            </p:nvSpPr>
            <p:spPr>
              <a:xfrm>
                <a:off x="6111790" y="3719754"/>
                <a:ext cx="408209" cy="874072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27532" extrusionOk="0">
                    <a:moveTo>
                      <a:pt x="8992" y="1"/>
                    </a:moveTo>
                    <a:lnTo>
                      <a:pt x="8992" y="22981"/>
                    </a:lnTo>
                    <a:cubicBezTo>
                      <a:pt x="8992" y="24154"/>
                      <a:pt x="8042" y="25100"/>
                      <a:pt x="6873" y="25100"/>
                    </a:cubicBezTo>
                    <a:lnTo>
                      <a:pt x="1" y="25100"/>
                    </a:lnTo>
                    <a:cubicBezTo>
                      <a:pt x="641" y="26531"/>
                      <a:pt x="2071" y="27531"/>
                      <a:pt x="3739" y="27531"/>
                    </a:cubicBezTo>
                    <a:lnTo>
                      <a:pt x="8763" y="27531"/>
                    </a:lnTo>
                    <a:cubicBezTo>
                      <a:pt x="8842" y="27531"/>
                      <a:pt x="8916" y="27517"/>
                      <a:pt x="8992" y="27514"/>
                    </a:cubicBezTo>
                    <a:lnTo>
                      <a:pt x="8992" y="27517"/>
                    </a:lnTo>
                    <a:cubicBezTo>
                      <a:pt x="9054" y="27514"/>
                      <a:pt x="9116" y="27506"/>
                      <a:pt x="9178" y="27499"/>
                    </a:cubicBezTo>
                    <a:cubicBezTo>
                      <a:pt x="9312" y="27484"/>
                      <a:pt x="9443" y="27466"/>
                      <a:pt x="9571" y="27440"/>
                    </a:cubicBezTo>
                    <a:cubicBezTo>
                      <a:pt x="9662" y="27422"/>
                      <a:pt x="9749" y="27404"/>
                      <a:pt x="9836" y="27378"/>
                    </a:cubicBezTo>
                    <a:cubicBezTo>
                      <a:pt x="9920" y="27356"/>
                      <a:pt x="10000" y="27331"/>
                      <a:pt x="10080" y="27306"/>
                    </a:cubicBezTo>
                    <a:cubicBezTo>
                      <a:pt x="10179" y="27273"/>
                      <a:pt x="10273" y="27233"/>
                      <a:pt x="10368" y="27193"/>
                    </a:cubicBezTo>
                    <a:cubicBezTo>
                      <a:pt x="10455" y="27156"/>
                      <a:pt x="10546" y="27116"/>
                      <a:pt x="10630" y="27069"/>
                    </a:cubicBezTo>
                    <a:cubicBezTo>
                      <a:pt x="10732" y="27018"/>
                      <a:pt x="10834" y="26963"/>
                      <a:pt x="10928" y="26902"/>
                    </a:cubicBezTo>
                    <a:cubicBezTo>
                      <a:pt x="10983" y="26869"/>
                      <a:pt x="11034" y="26837"/>
                      <a:pt x="11088" y="26800"/>
                    </a:cubicBezTo>
                    <a:cubicBezTo>
                      <a:pt x="11219" y="26709"/>
                      <a:pt x="11343" y="26614"/>
                      <a:pt x="11463" y="26509"/>
                    </a:cubicBezTo>
                    <a:cubicBezTo>
                      <a:pt x="11481" y="26494"/>
                      <a:pt x="11500" y="26472"/>
                      <a:pt x="11518" y="26457"/>
                    </a:cubicBezTo>
                    <a:cubicBezTo>
                      <a:pt x="11631" y="26352"/>
                      <a:pt x="11737" y="26242"/>
                      <a:pt x="11839" y="26126"/>
                    </a:cubicBezTo>
                    <a:cubicBezTo>
                      <a:pt x="11864" y="26101"/>
                      <a:pt x="11886" y="26076"/>
                      <a:pt x="11908" y="26050"/>
                    </a:cubicBezTo>
                    <a:cubicBezTo>
                      <a:pt x="12024" y="25911"/>
                      <a:pt x="12130" y="25770"/>
                      <a:pt x="12224" y="25617"/>
                    </a:cubicBezTo>
                    <a:lnTo>
                      <a:pt x="12228" y="25613"/>
                    </a:lnTo>
                    <a:cubicBezTo>
                      <a:pt x="12326" y="25456"/>
                      <a:pt x="12410" y="25296"/>
                      <a:pt x="12486" y="25129"/>
                    </a:cubicBezTo>
                    <a:cubicBezTo>
                      <a:pt x="12490" y="25118"/>
                      <a:pt x="12497" y="25111"/>
                      <a:pt x="12501" y="25100"/>
                    </a:cubicBezTo>
                    <a:lnTo>
                      <a:pt x="12497" y="25100"/>
                    </a:lnTo>
                    <a:cubicBezTo>
                      <a:pt x="12726" y="24594"/>
                      <a:pt x="12857" y="24029"/>
                      <a:pt x="12857" y="23436"/>
                    </a:cubicBezTo>
                    <a:lnTo>
                      <a:pt x="12857" y="7630"/>
                    </a:lnTo>
                    <a:cubicBezTo>
                      <a:pt x="12857" y="5366"/>
                      <a:pt x="11176" y="758"/>
                      <a:pt x="8992" y="1"/>
                    </a:cubicBez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1"/>
              <p:cNvSpPr/>
              <p:nvPr/>
            </p:nvSpPr>
            <p:spPr>
              <a:xfrm>
                <a:off x="6094678" y="3710389"/>
                <a:ext cx="431131" cy="889216"/>
              </a:xfrm>
              <a:custGeom>
                <a:avLst/>
                <a:gdLst/>
                <a:ahLst/>
                <a:cxnLst/>
                <a:rect l="l" t="t" r="r" b="b"/>
                <a:pathLst>
                  <a:path w="13580" h="28009" extrusionOk="0">
                    <a:moveTo>
                      <a:pt x="8919" y="368"/>
                    </a:moveTo>
                    <a:cubicBezTo>
                      <a:pt x="11224" y="368"/>
                      <a:pt x="13211" y="5439"/>
                      <a:pt x="13211" y="7925"/>
                    </a:cubicBezTo>
                    <a:lnTo>
                      <a:pt x="13211" y="23731"/>
                    </a:lnTo>
                    <a:cubicBezTo>
                      <a:pt x="13211" y="25887"/>
                      <a:pt x="11460" y="27641"/>
                      <a:pt x="9302" y="27641"/>
                    </a:cubicBezTo>
                    <a:lnTo>
                      <a:pt x="4278" y="27641"/>
                    </a:lnTo>
                    <a:cubicBezTo>
                      <a:pt x="2123" y="27641"/>
                      <a:pt x="369" y="25887"/>
                      <a:pt x="369" y="23731"/>
                    </a:cubicBezTo>
                    <a:lnTo>
                      <a:pt x="369" y="7925"/>
                    </a:lnTo>
                    <a:cubicBezTo>
                      <a:pt x="369" y="5439"/>
                      <a:pt x="2356" y="368"/>
                      <a:pt x="4663" y="368"/>
                    </a:cubicBezTo>
                    <a:close/>
                    <a:moveTo>
                      <a:pt x="4663" y="0"/>
                    </a:moveTo>
                    <a:cubicBezTo>
                      <a:pt x="1970" y="0"/>
                      <a:pt x="1" y="5563"/>
                      <a:pt x="1" y="7925"/>
                    </a:cubicBezTo>
                    <a:lnTo>
                      <a:pt x="1" y="23731"/>
                    </a:lnTo>
                    <a:cubicBezTo>
                      <a:pt x="1" y="26090"/>
                      <a:pt x="1919" y="28009"/>
                      <a:pt x="4278" y="28009"/>
                    </a:cubicBezTo>
                    <a:lnTo>
                      <a:pt x="9302" y="28009"/>
                    </a:lnTo>
                    <a:cubicBezTo>
                      <a:pt x="11660" y="28009"/>
                      <a:pt x="13579" y="26090"/>
                      <a:pt x="13579" y="23731"/>
                    </a:cubicBezTo>
                    <a:lnTo>
                      <a:pt x="13579" y="7925"/>
                    </a:lnTo>
                    <a:cubicBezTo>
                      <a:pt x="13579" y="5563"/>
                      <a:pt x="11609" y="0"/>
                      <a:pt x="89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1"/>
              <p:cNvSpPr/>
              <p:nvPr/>
            </p:nvSpPr>
            <p:spPr>
              <a:xfrm>
                <a:off x="6141253" y="3606730"/>
                <a:ext cx="337952" cy="157309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4955" extrusionOk="0">
                    <a:moveTo>
                      <a:pt x="1795" y="0"/>
                    </a:moveTo>
                    <a:cubicBezTo>
                      <a:pt x="805" y="0"/>
                      <a:pt x="1" y="805"/>
                      <a:pt x="1" y="1795"/>
                    </a:cubicBezTo>
                    <a:lnTo>
                      <a:pt x="1" y="3171"/>
                    </a:lnTo>
                    <a:cubicBezTo>
                      <a:pt x="1" y="4157"/>
                      <a:pt x="798" y="4955"/>
                      <a:pt x="1785" y="4955"/>
                    </a:cubicBezTo>
                    <a:lnTo>
                      <a:pt x="8865" y="4955"/>
                    </a:lnTo>
                    <a:cubicBezTo>
                      <a:pt x="9848" y="4955"/>
                      <a:pt x="10644" y="4157"/>
                      <a:pt x="10644" y="3171"/>
                    </a:cubicBezTo>
                    <a:lnTo>
                      <a:pt x="10644" y="1795"/>
                    </a:lnTo>
                    <a:cubicBezTo>
                      <a:pt x="10644" y="805"/>
                      <a:pt x="9844" y="0"/>
                      <a:pt x="8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1"/>
              <p:cNvSpPr/>
              <p:nvPr/>
            </p:nvSpPr>
            <p:spPr>
              <a:xfrm>
                <a:off x="6397239" y="3606730"/>
                <a:ext cx="81972" cy="157309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4955" extrusionOk="0">
                    <a:moveTo>
                      <a:pt x="1" y="0"/>
                    </a:moveTo>
                    <a:lnTo>
                      <a:pt x="1" y="4955"/>
                    </a:lnTo>
                    <a:lnTo>
                      <a:pt x="1632" y="4955"/>
                    </a:lnTo>
                    <a:cubicBezTo>
                      <a:pt x="2156" y="4955"/>
                      <a:pt x="2581" y="4529"/>
                      <a:pt x="2581" y="4004"/>
                    </a:cubicBezTo>
                    <a:lnTo>
                      <a:pt x="2581" y="1358"/>
                    </a:lnTo>
                    <a:cubicBezTo>
                      <a:pt x="2581" y="608"/>
                      <a:pt x="1978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1"/>
              <p:cNvSpPr/>
              <p:nvPr/>
            </p:nvSpPr>
            <p:spPr>
              <a:xfrm>
                <a:off x="6304439" y="3600952"/>
                <a:ext cx="11715" cy="168992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323" extrusionOk="0">
                    <a:moveTo>
                      <a:pt x="183" y="1"/>
                    </a:moveTo>
                    <a:cubicBezTo>
                      <a:pt x="81" y="1"/>
                      <a:pt x="0" y="80"/>
                      <a:pt x="0" y="182"/>
                    </a:cubicBezTo>
                    <a:lnTo>
                      <a:pt x="0" y="5137"/>
                    </a:lnTo>
                    <a:cubicBezTo>
                      <a:pt x="0" y="5238"/>
                      <a:pt x="81" y="5322"/>
                      <a:pt x="183" y="5322"/>
                    </a:cubicBezTo>
                    <a:cubicBezTo>
                      <a:pt x="284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4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1"/>
              <p:cNvSpPr/>
              <p:nvPr/>
            </p:nvSpPr>
            <p:spPr>
              <a:xfrm>
                <a:off x="6260880" y="3600952"/>
                <a:ext cx="11683" cy="16899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323" extrusionOk="0">
                    <a:moveTo>
                      <a:pt x="186" y="1"/>
                    </a:moveTo>
                    <a:cubicBezTo>
                      <a:pt x="84" y="1"/>
                      <a:pt x="1" y="80"/>
                      <a:pt x="1" y="182"/>
                    </a:cubicBezTo>
                    <a:lnTo>
                      <a:pt x="1" y="5137"/>
                    </a:lnTo>
                    <a:cubicBezTo>
                      <a:pt x="1" y="5238"/>
                      <a:pt x="84" y="5322"/>
                      <a:pt x="186" y="5322"/>
                    </a:cubicBezTo>
                    <a:cubicBezTo>
                      <a:pt x="285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5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1"/>
              <p:cNvSpPr/>
              <p:nvPr/>
            </p:nvSpPr>
            <p:spPr>
              <a:xfrm>
                <a:off x="6217417" y="3600952"/>
                <a:ext cx="11715" cy="168992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323" extrusionOk="0">
                    <a:moveTo>
                      <a:pt x="182" y="1"/>
                    </a:moveTo>
                    <a:cubicBezTo>
                      <a:pt x="81" y="1"/>
                      <a:pt x="1" y="80"/>
                      <a:pt x="1" y="182"/>
                    </a:cubicBezTo>
                    <a:lnTo>
                      <a:pt x="1" y="5137"/>
                    </a:lnTo>
                    <a:cubicBezTo>
                      <a:pt x="1" y="5238"/>
                      <a:pt x="81" y="5322"/>
                      <a:pt x="182" y="5322"/>
                    </a:cubicBezTo>
                    <a:cubicBezTo>
                      <a:pt x="285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5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1"/>
              <p:cNvSpPr/>
              <p:nvPr/>
            </p:nvSpPr>
            <p:spPr>
              <a:xfrm>
                <a:off x="6173858" y="3600952"/>
                <a:ext cx="11683" cy="16899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323" extrusionOk="0">
                    <a:moveTo>
                      <a:pt x="186" y="1"/>
                    </a:moveTo>
                    <a:cubicBezTo>
                      <a:pt x="84" y="1"/>
                      <a:pt x="0" y="80"/>
                      <a:pt x="0" y="182"/>
                    </a:cubicBezTo>
                    <a:lnTo>
                      <a:pt x="0" y="5137"/>
                    </a:lnTo>
                    <a:cubicBezTo>
                      <a:pt x="0" y="5238"/>
                      <a:pt x="84" y="5322"/>
                      <a:pt x="186" y="5322"/>
                    </a:cubicBezTo>
                    <a:cubicBezTo>
                      <a:pt x="288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8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1"/>
              <p:cNvSpPr/>
              <p:nvPr/>
            </p:nvSpPr>
            <p:spPr>
              <a:xfrm>
                <a:off x="6434925" y="3600952"/>
                <a:ext cx="11683" cy="16899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323" extrusionOk="0">
                    <a:moveTo>
                      <a:pt x="183" y="1"/>
                    </a:moveTo>
                    <a:cubicBezTo>
                      <a:pt x="84" y="1"/>
                      <a:pt x="1" y="80"/>
                      <a:pt x="1" y="182"/>
                    </a:cubicBezTo>
                    <a:lnTo>
                      <a:pt x="1" y="5137"/>
                    </a:lnTo>
                    <a:cubicBezTo>
                      <a:pt x="1" y="5238"/>
                      <a:pt x="84" y="5322"/>
                      <a:pt x="183" y="5322"/>
                    </a:cubicBezTo>
                    <a:cubicBezTo>
                      <a:pt x="285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1"/>
              <p:cNvSpPr/>
              <p:nvPr/>
            </p:nvSpPr>
            <p:spPr>
              <a:xfrm>
                <a:off x="6391461" y="3600952"/>
                <a:ext cx="11620" cy="1689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5323" extrusionOk="0">
                    <a:moveTo>
                      <a:pt x="183" y="1"/>
                    </a:moveTo>
                    <a:cubicBezTo>
                      <a:pt x="81" y="1"/>
                      <a:pt x="1" y="80"/>
                      <a:pt x="1" y="182"/>
                    </a:cubicBezTo>
                    <a:lnTo>
                      <a:pt x="1" y="5137"/>
                    </a:lnTo>
                    <a:cubicBezTo>
                      <a:pt x="1" y="5238"/>
                      <a:pt x="81" y="5322"/>
                      <a:pt x="183" y="5322"/>
                    </a:cubicBezTo>
                    <a:cubicBezTo>
                      <a:pt x="285" y="5322"/>
                      <a:pt x="365" y="5238"/>
                      <a:pt x="365" y="5137"/>
                    </a:cubicBezTo>
                    <a:lnTo>
                      <a:pt x="365" y="182"/>
                    </a:lnTo>
                    <a:cubicBezTo>
                      <a:pt x="365" y="80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1"/>
              <p:cNvSpPr/>
              <p:nvPr/>
            </p:nvSpPr>
            <p:spPr>
              <a:xfrm>
                <a:off x="6347903" y="3600952"/>
                <a:ext cx="11715" cy="168992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323" extrusionOk="0">
                    <a:moveTo>
                      <a:pt x="186" y="1"/>
                    </a:moveTo>
                    <a:cubicBezTo>
                      <a:pt x="84" y="1"/>
                      <a:pt x="0" y="80"/>
                      <a:pt x="0" y="182"/>
                    </a:cubicBezTo>
                    <a:lnTo>
                      <a:pt x="0" y="5137"/>
                    </a:lnTo>
                    <a:cubicBezTo>
                      <a:pt x="0" y="5238"/>
                      <a:pt x="84" y="5322"/>
                      <a:pt x="186" y="5322"/>
                    </a:cubicBezTo>
                    <a:cubicBezTo>
                      <a:pt x="284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4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1"/>
              <p:cNvSpPr/>
              <p:nvPr/>
            </p:nvSpPr>
            <p:spPr>
              <a:xfrm>
                <a:off x="6135379" y="3600952"/>
                <a:ext cx="349730" cy="168992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5323" extrusionOk="0">
                    <a:moveTo>
                      <a:pt x="9475" y="368"/>
                    </a:moveTo>
                    <a:cubicBezTo>
                      <a:pt x="10120" y="368"/>
                      <a:pt x="10648" y="892"/>
                      <a:pt x="10648" y="1540"/>
                    </a:cubicBezTo>
                    <a:lnTo>
                      <a:pt x="10648" y="4186"/>
                    </a:lnTo>
                    <a:cubicBezTo>
                      <a:pt x="10648" y="4609"/>
                      <a:pt x="10302" y="4954"/>
                      <a:pt x="9880" y="4954"/>
                    </a:cubicBezTo>
                    <a:lnTo>
                      <a:pt x="1136" y="4954"/>
                    </a:lnTo>
                    <a:cubicBezTo>
                      <a:pt x="713" y="4954"/>
                      <a:pt x="367" y="4609"/>
                      <a:pt x="367" y="4186"/>
                    </a:cubicBezTo>
                    <a:lnTo>
                      <a:pt x="367" y="1540"/>
                    </a:lnTo>
                    <a:cubicBezTo>
                      <a:pt x="367" y="892"/>
                      <a:pt x="896" y="368"/>
                      <a:pt x="1543" y="368"/>
                    </a:cubicBezTo>
                    <a:close/>
                    <a:moveTo>
                      <a:pt x="1543" y="1"/>
                    </a:moveTo>
                    <a:cubicBezTo>
                      <a:pt x="691" y="1"/>
                      <a:pt x="0" y="692"/>
                      <a:pt x="0" y="1540"/>
                    </a:cubicBezTo>
                    <a:lnTo>
                      <a:pt x="0" y="4186"/>
                    </a:lnTo>
                    <a:cubicBezTo>
                      <a:pt x="0" y="4813"/>
                      <a:pt x="510" y="5322"/>
                      <a:pt x="1136" y="5322"/>
                    </a:cubicBezTo>
                    <a:lnTo>
                      <a:pt x="9880" y="5322"/>
                    </a:lnTo>
                    <a:cubicBezTo>
                      <a:pt x="10506" y="5322"/>
                      <a:pt x="11015" y="4813"/>
                      <a:pt x="11015" y="4186"/>
                    </a:cubicBezTo>
                    <a:lnTo>
                      <a:pt x="11015" y="1540"/>
                    </a:lnTo>
                    <a:cubicBezTo>
                      <a:pt x="11015" y="692"/>
                      <a:pt x="10323" y="1"/>
                      <a:pt x="94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1"/>
              <p:cNvSpPr/>
              <p:nvPr/>
            </p:nvSpPr>
            <p:spPr>
              <a:xfrm>
                <a:off x="6100456" y="3979329"/>
                <a:ext cx="149912" cy="470847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14831" extrusionOk="0">
                    <a:moveTo>
                      <a:pt x="0" y="0"/>
                    </a:moveTo>
                    <a:lnTo>
                      <a:pt x="0" y="14830"/>
                    </a:lnTo>
                    <a:lnTo>
                      <a:pt x="4722" y="14830"/>
                    </a:lnTo>
                    <a:lnTo>
                      <a:pt x="47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1"/>
              <p:cNvSpPr/>
              <p:nvPr/>
            </p:nvSpPr>
            <p:spPr>
              <a:xfrm>
                <a:off x="6094678" y="3973424"/>
                <a:ext cx="161595" cy="482657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5203" extrusionOk="0">
                    <a:moveTo>
                      <a:pt x="4722" y="369"/>
                    </a:moveTo>
                    <a:lnTo>
                      <a:pt x="4722" y="14835"/>
                    </a:lnTo>
                    <a:lnTo>
                      <a:pt x="369" y="14835"/>
                    </a:lnTo>
                    <a:lnTo>
                      <a:pt x="369" y="369"/>
                    </a:lnTo>
                    <a:close/>
                    <a:moveTo>
                      <a:pt x="182" y="1"/>
                    </a:moveTo>
                    <a:cubicBezTo>
                      <a:pt x="85" y="1"/>
                      <a:pt x="1" y="85"/>
                      <a:pt x="1" y="186"/>
                    </a:cubicBezTo>
                    <a:lnTo>
                      <a:pt x="1" y="15016"/>
                    </a:lnTo>
                    <a:cubicBezTo>
                      <a:pt x="1" y="15119"/>
                      <a:pt x="85" y="15202"/>
                      <a:pt x="182" y="15202"/>
                    </a:cubicBezTo>
                    <a:lnTo>
                      <a:pt x="4904" y="15202"/>
                    </a:lnTo>
                    <a:cubicBezTo>
                      <a:pt x="5006" y="15202"/>
                      <a:pt x="5090" y="15119"/>
                      <a:pt x="5090" y="15016"/>
                    </a:cubicBezTo>
                    <a:lnTo>
                      <a:pt x="5090" y="186"/>
                    </a:lnTo>
                    <a:cubicBezTo>
                      <a:pt x="5090" y="85"/>
                      <a:pt x="5006" y="1"/>
                      <a:pt x="49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1"/>
              <p:cNvSpPr/>
              <p:nvPr/>
            </p:nvSpPr>
            <p:spPr>
              <a:xfrm>
                <a:off x="6100456" y="3979329"/>
                <a:ext cx="149912" cy="12162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3831" extrusionOk="0">
                    <a:moveTo>
                      <a:pt x="0" y="0"/>
                    </a:moveTo>
                    <a:lnTo>
                      <a:pt x="0" y="3830"/>
                    </a:lnTo>
                    <a:lnTo>
                      <a:pt x="4722" y="3830"/>
                    </a:lnTo>
                    <a:lnTo>
                      <a:pt x="47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1"/>
              <p:cNvSpPr/>
              <p:nvPr/>
            </p:nvSpPr>
            <p:spPr>
              <a:xfrm>
                <a:off x="6094678" y="3973424"/>
                <a:ext cx="161595" cy="133403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4202" extrusionOk="0">
                    <a:moveTo>
                      <a:pt x="4722" y="369"/>
                    </a:moveTo>
                    <a:lnTo>
                      <a:pt x="4722" y="3834"/>
                    </a:lnTo>
                    <a:lnTo>
                      <a:pt x="369" y="3834"/>
                    </a:lnTo>
                    <a:lnTo>
                      <a:pt x="369" y="369"/>
                    </a:lnTo>
                    <a:close/>
                    <a:moveTo>
                      <a:pt x="182" y="1"/>
                    </a:moveTo>
                    <a:cubicBezTo>
                      <a:pt x="85" y="1"/>
                      <a:pt x="1" y="85"/>
                      <a:pt x="1" y="186"/>
                    </a:cubicBezTo>
                    <a:lnTo>
                      <a:pt x="1" y="4016"/>
                    </a:lnTo>
                    <a:cubicBezTo>
                      <a:pt x="1" y="4118"/>
                      <a:pt x="85" y="4201"/>
                      <a:pt x="182" y="4201"/>
                    </a:cubicBezTo>
                    <a:lnTo>
                      <a:pt x="4904" y="4201"/>
                    </a:lnTo>
                    <a:cubicBezTo>
                      <a:pt x="5006" y="4201"/>
                      <a:pt x="5090" y="4118"/>
                      <a:pt x="5090" y="4016"/>
                    </a:cubicBezTo>
                    <a:lnTo>
                      <a:pt x="5090" y="186"/>
                    </a:lnTo>
                    <a:cubicBezTo>
                      <a:pt x="5090" y="85"/>
                      <a:pt x="5006" y="1"/>
                      <a:pt x="49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4" name="Google Shape;1634;p1"/>
            <p:cNvGrpSpPr/>
            <p:nvPr/>
          </p:nvGrpSpPr>
          <p:grpSpPr>
            <a:xfrm>
              <a:off x="7016014" y="3808523"/>
              <a:ext cx="933224" cy="643494"/>
              <a:chOff x="7016014" y="3808523"/>
              <a:chExt cx="933224" cy="643494"/>
            </a:xfrm>
          </p:grpSpPr>
          <p:sp>
            <p:nvSpPr>
              <p:cNvPr id="1635" name="Google Shape;1635;p1"/>
              <p:cNvSpPr/>
              <p:nvPr/>
            </p:nvSpPr>
            <p:spPr>
              <a:xfrm>
                <a:off x="7021888" y="3988218"/>
                <a:ext cx="921566" cy="458053"/>
              </a:xfrm>
              <a:custGeom>
                <a:avLst/>
                <a:gdLst/>
                <a:ahLst/>
                <a:cxnLst/>
                <a:rect l="l" t="t" r="r" b="b"/>
                <a:pathLst>
                  <a:path w="29028" h="14428" extrusionOk="0">
                    <a:moveTo>
                      <a:pt x="1" y="1"/>
                    </a:moveTo>
                    <a:lnTo>
                      <a:pt x="1" y="7911"/>
                    </a:lnTo>
                    <a:cubicBezTo>
                      <a:pt x="1" y="11507"/>
                      <a:pt x="2917" y="14427"/>
                      <a:pt x="6517" y="14427"/>
                    </a:cubicBezTo>
                    <a:lnTo>
                      <a:pt x="22512" y="14427"/>
                    </a:lnTo>
                    <a:cubicBezTo>
                      <a:pt x="26113" y="14427"/>
                      <a:pt x="29028" y="11507"/>
                      <a:pt x="29028" y="7911"/>
                    </a:cubicBezTo>
                    <a:lnTo>
                      <a:pt x="29028" y="6378"/>
                    </a:lnTo>
                    <a:cubicBezTo>
                      <a:pt x="29028" y="2855"/>
                      <a:pt x="26174" y="1"/>
                      <a:pt x="22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1"/>
              <p:cNvSpPr/>
              <p:nvPr/>
            </p:nvSpPr>
            <p:spPr>
              <a:xfrm>
                <a:off x="7028047" y="3988218"/>
                <a:ext cx="915407" cy="458053"/>
              </a:xfrm>
              <a:custGeom>
                <a:avLst/>
                <a:gdLst/>
                <a:ahLst/>
                <a:cxnLst/>
                <a:rect l="l" t="t" r="r" b="b"/>
                <a:pathLst>
                  <a:path w="28834" h="14428" extrusionOk="0">
                    <a:moveTo>
                      <a:pt x="24528" y="1"/>
                    </a:moveTo>
                    <a:lnTo>
                      <a:pt x="24528" y="11125"/>
                    </a:lnTo>
                    <a:lnTo>
                      <a:pt x="0" y="11125"/>
                    </a:lnTo>
                    <a:cubicBezTo>
                      <a:pt x="564" y="13033"/>
                      <a:pt x="2330" y="14427"/>
                      <a:pt x="4422" y="14427"/>
                    </a:cubicBezTo>
                    <a:lnTo>
                      <a:pt x="24218" y="14427"/>
                    </a:lnTo>
                    <a:cubicBezTo>
                      <a:pt x="26766" y="14427"/>
                      <a:pt x="28834" y="12359"/>
                      <a:pt x="28834" y="9811"/>
                    </a:cubicBezTo>
                    <a:lnTo>
                      <a:pt x="28834" y="1"/>
                    </a:ln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1"/>
              <p:cNvSpPr/>
              <p:nvPr/>
            </p:nvSpPr>
            <p:spPr>
              <a:xfrm>
                <a:off x="7016014" y="3982440"/>
                <a:ext cx="933218" cy="469577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14791" extrusionOk="0">
                    <a:moveTo>
                      <a:pt x="29031" y="364"/>
                    </a:moveTo>
                    <a:lnTo>
                      <a:pt x="29031" y="9993"/>
                    </a:lnTo>
                    <a:cubicBezTo>
                      <a:pt x="29031" y="12436"/>
                      <a:pt x="27040" y="14423"/>
                      <a:pt x="24597" y="14423"/>
                    </a:cubicBezTo>
                    <a:lnTo>
                      <a:pt x="4801" y="14423"/>
                    </a:lnTo>
                    <a:cubicBezTo>
                      <a:pt x="2355" y="14423"/>
                      <a:pt x="368" y="12436"/>
                      <a:pt x="368" y="9993"/>
                    </a:cubicBezTo>
                    <a:lnTo>
                      <a:pt x="368" y="364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1" y="80"/>
                      <a:pt x="1" y="183"/>
                    </a:cubicBezTo>
                    <a:lnTo>
                      <a:pt x="1" y="9993"/>
                    </a:lnTo>
                    <a:cubicBezTo>
                      <a:pt x="1" y="12639"/>
                      <a:pt x="2155" y="14791"/>
                      <a:pt x="4801" y="14791"/>
                    </a:cubicBezTo>
                    <a:lnTo>
                      <a:pt x="24597" y="14791"/>
                    </a:lnTo>
                    <a:cubicBezTo>
                      <a:pt x="27244" y="14791"/>
                      <a:pt x="29395" y="12639"/>
                      <a:pt x="29395" y="9993"/>
                    </a:cubicBezTo>
                    <a:lnTo>
                      <a:pt x="29395" y="183"/>
                    </a:lnTo>
                    <a:cubicBezTo>
                      <a:pt x="29395" y="80"/>
                      <a:pt x="29315" y="1"/>
                      <a:pt x="29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1"/>
              <p:cNvSpPr/>
              <p:nvPr/>
            </p:nvSpPr>
            <p:spPr>
              <a:xfrm>
                <a:off x="7240443" y="4076860"/>
                <a:ext cx="703017" cy="294839"/>
              </a:xfrm>
              <a:custGeom>
                <a:avLst/>
                <a:gdLst/>
                <a:ahLst/>
                <a:cxnLst/>
                <a:rect l="l" t="t" r="r" b="b"/>
                <a:pathLst>
                  <a:path w="22144" h="9287" extrusionOk="0">
                    <a:moveTo>
                      <a:pt x="0" y="1"/>
                    </a:moveTo>
                    <a:lnTo>
                      <a:pt x="0" y="9287"/>
                    </a:lnTo>
                    <a:lnTo>
                      <a:pt x="21547" y="9287"/>
                    </a:lnTo>
                    <a:cubicBezTo>
                      <a:pt x="21926" y="8617"/>
                      <a:pt x="22144" y="7842"/>
                      <a:pt x="22144" y="7019"/>
                    </a:cubicBezTo>
                    <a:lnTo>
                      <a:pt x="221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1"/>
              <p:cNvSpPr/>
              <p:nvPr/>
            </p:nvSpPr>
            <p:spPr>
              <a:xfrm>
                <a:off x="7806738" y="4131530"/>
                <a:ext cx="136736" cy="240170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7565" extrusionOk="0">
                    <a:moveTo>
                      <a:pt x="1" y="1"/>
                    </a:moveTo>
                    <a:lnTo>
                      <a:pt x="1" y="7565"/>
                    </a:lnTo>
                    <a:lnTo>
                      <a:pt x="3710" y="7565"/>
                    </a:lnTo>
                    <a:cubicBezTo>
                      <a:pt x="4089" y="6895"/>
                      <a:pt x="4307" y="6120"/>
                      <a:pt x="4307" y="5297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1"/>
              <p:cNvSpPr/>
              <p:nvPr/>
            </p:nvSpPr>
            <p:spPr>
              <a:xfrm>
                <a:off x="7240443" y="4076860"/>
                <a:ext cx="703017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22144" h="2869" extrusionOk="0">
                    <a:moveTo>
                      <a:pt x="0" y="1"/>
                    </a:moveTo>
                    <a:lnTo>
                      <a:pt x="0" y="2869"/>
                    </a:lnTo>
                    <a:lnTo>
                      <a:pt x="22144" y="2869"/>
                    </a:lnTo>
                    <a:lnTo>
                      <a:pt x="221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1"/>
              <p:cNvSpPr/>
              <p:nvPr/>
            </p:nvSpPr>
            <p:spPr>
              <a:xfrm>
                <a:off x="7243459" y="4341387"/>
                <a:ext cx="589773" cy="30319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955" extrusionOk="0">
                    <a:moveTo>
                      <a:pt x="1" y="1"/>
                    </a:moveTo>
                    <a:lnTo>
                      <a:pt x="1" y="955"/>
                    </a:lnTo>
                    <a:lnTo>
                      <a:pt x="18576" y="955"/>
                    </a:lnTo>
                    <a:lnTo>
                      <a:pt x="18576" y="1"/>
                    </a:ln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1"/>
              <p:cNvSpPr/>
              <p:nvPr/>
            </p:nvSpPr>
            <p:spPr>
              <a:xfrm>
                <a:off x="7234570" y="4071113"/>
                <a:ext cx="714668" cy="306363"/>
              </a:xfrm>
              <a:custGeom>
                <a:avLst/>
                <a:gdLst/>
                <a:ahLst/>
                <a:cxnLst/>
                <a:rect l="l" t="t" r="r" b="b"/>
                <a:pathLst>
                  <a:path w="22511" h="9650" extrusionOk="0">
                    <a:moveTo>
                      <a:pt x="22147" y="367"/>
                    </a:moveTo>
                    <a:lnTo>
                      <a:pt x="22147" y="7200"/>
                    </a:lnTo>
                    <a:cubicBezTo>
                      <a:pt x="22147" y="7924"/>
                      <a:pt x="21965" y="8641"/>
                      <a:pt x="21623" y="9283"/>
                    </a:cubicBezTo>
                    <a:lnTo>
                      <a:pt x="368" y="9283"/>
                    </a:lnTo>
                    <a:lnTo>
                      <a:pt x="368" y="367"/>
                    </a:lnTo>
                    <a:close/>
                    <a:moveTo>
                      <a:pt x="185" y="0"/>
                    </a:moveTo>
                    <a:cubicBezTo>
                      <a:pt x="84" y="0"/>
                      <a:pt x="0" y="80"/>
                      <a:pt x="0" y="182"/>
                    </a:cubicBezTo>
                    <a:lnTo>
                      <a:pt x="0" y="9468"/>
                    </a:lnTo>
                    <a:cubicBezTo>
                      <a:pt x="0" y="9570"/>
                      <a:pt x="84" y="9650"/>
                      <a:pt x="185" y="9650"/>
                    </a:cubicBezTo>
                    <a:lnTo>
                      <a:pt x="21732" y="9650"/>
                    </a:lnTo>
                    <a:cubicBezTo>
                      <a:pt x="21798" y="9650"/>
                      <a:pt x="21860" y="9614"/>
                      <a:pt x="21892" y="9559"/>
                    </a:cubicBezTo>
                    <a:cubicBezTo>
                      <a:pt x="22297" y="8838"/>
                      <a:pt x="22511" y="8023"/>
                      <a:pt x="22511" y="7200"/>
                    </a:cubicBezTo>
                    <a:lnTo>
                      <a:pt x="22511" y="182"/>
                    </a:lnTo>
                    <a:cubicBezTo>
                      <a:pt x="22511" y="80"/>
                      <a:pt x="22431" y="0"/>
                      <a:pt x="22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1"/>
              <p:cNvSpPr/>
              <p:nvPr/>
            </p:nvSpPr>
            <p:spPr>
              <a:xfrm>
                <a:off x="7234570" y="4071113"/>
                <a:ext cx="714668" cy="102640"/>
              </a:xfrm>
              <a:custGeom>
                <a:avLst/>
                <a:gdLst/>
                <a:ahLst/>
                <a:cxnLst/>
                <a:rect l="l" t="t" r="r" b="b"/>
                <a:pathLst>
                  <a:path w="22511" h="3233" extrusionOk="0">
                    <a:moveTo>
                      <a:pt x="22147" y="367"/>
                    </a:moveTo>
                    <a:lnTo>
                      <a:pt x="22147" y="2868"/>
                    </a:lnTo>
                    <a:lnTo>
                      <a:pt x="368" y="2868"/>
                    </a:lnTo>
                    <a:lnTo>
                      <a:pt x="368" y="367"/>
                    </a:lnTo>
                    <a:close/>
                    <a:moveTo>
                      <a:pt x="185" y="0"/>
                    </a:moveTo>
                    <a:cubicBezTo>
                      <a:pt x="84" y="0"/>
                      <a:pt x="0" y="80"/>
                      <a:pt x="0" y="182"/>
                    </a:cubicBezTo>
                    <a:lnTo>
                      <a:pt x="0" y="3050"/>
                    </a:lnTo>
                    <a:cubicBezTo>
                      <a:pt x="0" y="3152"/>
                      <a:pt x="84" y="3233"/>
                      <a:pt x="185" y="3233"/>
                    </a:cubicBezTo>
                    <a:lnTo>
                      <a:pt x="22329" y="3233"/>
                    </a:lnTo>
                    <a:cubicBezTo>
                      <a:pt x="22431" y="3233"/>
                      <a:pt x="22511" y="3152"/>
                      <a:pt x="22511" y="3050"/>
                    </a:cubicBezTo>
                    <a:lnTo>
                      <a:pt x="22511" y="182"/>
                    </a:lnTo>
                    <a:cubicBezTo>
                      <a:pt x="22511" y="80"/>
                      <a:pt x="22431" y="0"/>
                      <a:pt x="22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1"/>
              <p:cNvSpPr/>
              <p:nvPr/>
            </p:nvSpPr>
            <p:spPr>
              <a:xfrm>
                <a:off x="7283780" y="4104481"/>
                <a:ext cx="368588" cy="36002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1134" extrusionOk="0">
                    <a:moveTo>
                      <a:pt x="1" y="1"/>
                    </a:moveTo>
                    <a:lnTo>
                      <a:pt x="1" y="1133"/>
                    </a:lnTo>
                    <a:lnTo>
                      <a:pt x="11609" y="1133"/>
                    </a:lnTo>
                    <a:lnTo>
                      <a:pt x="11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1"/>
              <p:cNvSpPr/>
              <p:nvPr/>
            </p:nvSpPr>
            <p:spPr>
              <a:xfrm>
                <a:off x="7278002" y="4098575"/>
                <a:ext cx="380145" cy="47653"/>
              </a:xfrm>
              <a:custGeom>
                <a:avLst/>
                <a:gdLst/>
                <a:ahLst/>
                <a:cxnLst/>
                <a:rect l="l" t="t" r="r" b="b"/>
                <a:pathLst>
                  <a:path w="11974" h="1501" extrusionOk="0">
                    <a:moveTo>
                      <a:pt x="11606" y="369"/>
                    </a:moveTo>
                    <a:lnTo>
                      <a:pt x="11606" y="1133"/>
                    </a:lnTo>
                    <a:lnTo>
                      <a:pt x="368" y="1133"/>
                    </a:lnTo>
                    <a:lnTo>
                      <a:pt x="368" y="369"/>
                    </a:lnTo>
                    <a:close/>
                    <a:moveTo>
                      <a:pt x="183" y="1"/>
                    </a:moveTo>
                    <a:cubicBezTo>
                      <a:pt x="81" y="1"/>
                      <a:pt x="0" y="85"/>
                      <a:pt x="0" y="187"/>
                    </a:cubicBezTo>
                    <a:lnTo>
                      <a:pt x="0" y="1319"/>
                    </a:lnTo>
                    <a:cubicBezTo>
                      <a:pt x="0" y="1417"/>
                      <a:pt x="81" y="1501"/>
                      <a:pt x="183" y="1501"/>
                    </a:cubicBezTo>
                    <a:lnTo>
                      <a:pt x="11791" y="1501"/>
                    </a:lnTo>
                    <a:cubicBezTo>
                      <a:pt x="11890" y="1501"/>
                      <a:pt x="11974" y="1417"/>
                      <a:pt x="11974" y="1319"/>
                    </a:cubicBezTo>
                    <a:lnTo>
                      <a:pt x="11974" y="187"/>
                    </a:lnTo>
                    <a:cubicBezTo>
                      <a:pt x="11974" y="85"/>
                      <a:pt x="11890" y="1"/>
                      <a:pt x="1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1"/>
              <p:cNvSpPr/>
              <p:nvPr/>
            </p:nvSpPr>
            <p:spPr>
              <a:xfrm>
                <a:off x="7283780" y="4249063"/>
                <a:ext cx="571645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8006" h="980" extrusionOk="0">
                    <a:moveTo>
                      <a:pt x="1" y="0"/>
                    </a:moveTo>
                    <a:lnTo>
                      <a:pt x="1" y="980"/>
                    </a:lnTo>
                    <a:lnTo>
                      <a:pt x="18005" y="980"/>
                    </a:lnTo>
                    <a:lnTo>
                      <a:pt x="180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1"/>
              <p:cNvSpPr/>
              <p:nvPr/>
            </p:nvSpPr>
            <p:spPr>
              <a:xfrm>
                <a:off x="7278002" y="4243284"/>
                <a:ext cx="583170" cy="42796"/>
              </a:xfrm>
              <a:custGeom>
                <a:avLst/>
                <a:gdLst/>
                <a:ahLst/>
                <a:cxnLst/>
                <a:rect l="l" t="t" r="r" b="b"/>
                <a:pathLst>
                  <a:path w="18369" h="1348" extrusionOk="0">
                    <a:moveTo>
                      <a:pt x="18002" y="369"/>
                    </a:moveTo>
                    <a:lnTo>
                      <a:pt x="18002" y="980"/>
                    </a:lnTo>
                    <a:lnTo>
                      <a:pt x="368" y="980"/>
                    </a:lnTo>
                    <a:lnTo>
                      <a:pt x="368" y="369"/>
                    </a:lnTo>
                    <a:close/>
                    <a:moveTo>
                      <a:pt x="183" y="1"/>
                    </a:moveTo>
                    <a:cubicBezTo>
                      <a:pt x="81" y="1"/>
                      <a:pt x="0" y="85"/>
                      <a:pt x="0" y="182"/>
                    </a:cubicBezTo>
                    <a:lnTo>
                      <a:pt x="0" y="1162"/>
                    </a:lnTo>
                    <a:cubicBezTo>
                      <a:pt x="0" y="1264"/>
                      <a:pt x="81" y="1348"/>
                      <a:pt x="183" y="1348"/>
                    </a:cubicBezTo>
                    <a:lnTo>
                      <a:pt x="18187" y="1348"/>
                    </a:lnTo>
                    <a:cubicBezTo>
                      <a:pt x="18289" y="1348"/>
                      <a:pt x="18369" y="1264"/>
                      <a:pt x="18369" y="1162"/>
                    </a:cubicBezTo>
                    <a:lnTo>
                      <a:pt x="18369" y="182"/>
                    </a:lnTo>
                    <a:cubicBezTo>
                      <a:pt x="18369" y="85"/>
                      <a:pt x="18289" y="1"/>
                      <a:pt x="18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1"/>
              <p:cNvSpPr/>
              <p:nvPr/>
            </p:nvSpPr>
            <p:spPr>
              <a:xfrm>
                <a:off x="7021888" y="3814269"/>
                <a:ext cx="921566" cy="173976"/>
              </a:xfrm>
              <a:custGeom>
                <a:avLst/>
                <a:gdLst/>
                <a:ahLst/>
                <a:cxnLst/>
                <a:rect l="l" t="t" r="r" b="b"/>
                <a:pathLst>
                  <a:path w="29028" h="5480" extrusionOk="0">
                    <a:moveTo>
                      <a:pt x="2375" y="1"/>
                    </a:moveTo>
                    <a:cubicBezTo>
                      <a:pt x="1064" y="1"/>
                      <a:pt x="1" y="1064"/>
                      <a:pt x="1" y="2375"/>
                    </a:cubicBezTo>
                    <a:lnTo>
                      <a:pt x="1" y="5480"/>
                    </a:lnTo>
                    <a:lnTo>
                      <a:pt x="29028" y="5480"/>
                    </a:lnTo>
                    <a:lnTo>
                      <a:pt x="29028" y="2582"/>
                    </a:lnTo>
                    <a:cubicBezTo>
                      <a:pt x="29028" y="1155"/>
                      <a:pt x="27874" y="1"/>
                      <a:pt x="264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1"/>
              <p:cNvSpPr/>
              <p:nvPr/>
            </p:nvSpPr>
            <p:spPr>
              <a:xfrm>
                <a:off x="7806738" y="3814269"/>
                <a:ext cx="136736" cy="173976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5480" extrusionOk="0">
                    <a:moveTo>
                      <a:pt x="1" y="1"/>
                    </a:moveTo>
                    <a:lnTo>
                      <a:pt x="1" y="5480"/>
                    </a:lnTo>
                    <a:lnTo>
                      <a:pt x="4307" y="5480"/>
                    </a:lnTo>
                    <a:lnTo>
                      <a:pt x="4307" y="1894"/>
                    </a:lnTo>
                    <a:cubicBezTo>
                      <a:pt x="4307" y="849"/>
                      <a:pt x="3459" y="1"/>
                      <a:pt x="2414" y="1"/>
                    </a:cubicBez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1"/>
              <p:cNvSpPr/>
              <p:nvPr/>
            </p:nvSpPr>
            <p:spPr>
              <a:xfrm>
                <a:off x="7417028" y="3808523"/>
                <a:ext cx="11715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843" extrusionOk="0">
                    <a:moveTo>
                      <a:pt x="183" y="0"/>
                    </a:moveTo>
                    <a:cubicBezTo>
                      <a:pt x="85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5" y="5842"/>
                      <a:pt x="183" y="5842"/>
                    </a:cubicBezTo>
                    <a:cubicBezTo>
                      <a:pt x="285" y="5842"/>
                      <a:pt x="369" y="5763"/>
                      <a:pt x="369" y="5661"/>
                    </a:cubicBezTo>
                    <a:lnTo>
                      <a:pt x="369" y="182"/>
                    </a:lnTo>
                    <a:cubicBezTo>
                      <a:pt x="369" y="81"/>
                      <a:pt x="285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1"/>
              <p:cNvSpPr/>
              <p:nvPr/>
            </p:nvSpPr>
            <p:spPr>
              <a:xfrm>
                <a:off x="7357309" y="3808523"/>
                <a:ext cx="11556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4" h="5843" extrusionOk="0">
                    <a:moveTo>
                      <a:pt x="182" y="0"/>
                    </a:moveTo>
                    <a:cubicBezTo>
                      <a:pt x="80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0" y="5842"/>
                      <a:pt x="182" y="5842"/>
                    </a:cubicBezTo>
                    <a:cubicBezTo>
                      <a:pt x="284" y="5842"/>
                      <a:pt x="364" y="5763"/>
                      <a:pt x="364" y="5661"/>
                    </a:cubicBezTo>
                    <a:lnTo>
                      <a:pt x="364" y="182"/>
                    </a:lnTo>
                    <a:cubicBezTo>
                      <a:pt x="364" y="81"/>
                      <a:pt x="284" y="0"/>
                      <a:pt x="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1"/>
              <p:cNvSpPr/>
              <p:nvPr/>
            </p:nvSpPr>
            <p:spPr>
              <a:xfrm>
                <a:off x="7297400" y="3808523"/>
                <a:ext cx="11715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843" extrusionOk="0">
                    <a:moveTo>
                      <a:pt x="187" y="0"/>
                    </a:moveTo>
                    <a:cubicBezTo>
                      <a:pt x="85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5" y="5842"/>
                      <a:pt x="187" y="5842"/>
                    </a:cubicBezTo>
                    <a:cubicBezTo>
                      <a:pt x="285" y="5842"/>
                      <a:pt x="369" y="5763"/>
                      <a:pt x="369" y="5661"/>
                    </a:cubicBezTo>
                    <a:lnTo>
                      <a:pt x="369" y="182"/>
                    </a:lnTo>
                    <a:cubicBezTo>
                      <a:pt x="369" y="81"/>
                      <a:pt x="28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1"/>
              <p:cNvSpPr/>
              <p:nvPr/>
            </p:nvSpPr>
            <p:spPr>
              <a:xfrm>
                <a:off x="7237681" y="3808523"/>
                <a:ext cx="11683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843" extrusionOk="0">
                    <a:moveTo>
                      <a:pt x="183" y="0"/>
                    </a:moveTo>
                    <a:cubicBezTo>
                      <a:pt x="80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0" y="5842"/>
                      <a:pt x="183" y="5842"/>
                    </a:cubicBezTo>
                    <a:cubicBezTo>
                      <a:pt x="284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1"/>
              <p:cNvSpPr/>
              <p:nvPr/>
            </p:nvSpPr>
            <p:spPr>
              <a:xfrm>
                <a:off x="7177804" y="3808523"/>
                <a:ext cx="11715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843" extrusionOk="0">
                    <a:moveTo>
                      <a:pt x="186" y="0"/>
                    </a:moveTo>
                    <a:cubicBezTo>
                      <a:pt x="85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5" y="5842"/>
                      <a:pt x="186" y="5842"/>
                    </a:cubicBezTo>
                    <a:cubicBezTo>
                      <a:pt x="285" y="5842"/>
                      <a:pt x="369" y="5763"/>
                      <a:pt x="369" y="5661"/>
                    </a:cubicBezTo>
                    <a:lnTo>
                      <a:pt x="369" y="182"/>
                    </a:lnTo>
                    <a:cubicBezTo>
                      <a:pt x="369" y="81"/>
                      <a:pt x="285" y="0"/>
                      <a:pt x="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1"/>
              <p:cNvSpPr/>
              <p:nvPr/>
            </p:nvSpPr>
            <p:spPr>
              <a:xfrm>
                <a:off x="7118054" y="3808523"/>
                <a:ext cx="11715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843" extrusionOk="0">
                    <a:moveTo>
                      <a:pt x="183" y="0"/>
                    </a:moveTo>
                    <a:cubicBezTo>
                      <a:pt x="80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0" y="5842"/>
                      <a:pt x="183" y="5842"/>
                    </a:cubicBezTo>
                    <a:cubicBezTo>
                      <a:pt x="285" y="5842"/>
                      <a:pt x="369" y="5763"/>
                      <a:pt x="369" y="5661"/>
                    </a:cubicBezTo>
                    <a:lnTo>
                      <a:pt x="369" y="182"/>
                    </a:lnTo>
                    <a:cubicBezTo>
                      <a:pt x="369" y="81"/>
                      <a:pt x="285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1"/>
              <p:cNvSpPr/>
              <p:nvPr/>
            </p:nvSpPr>
            <p:spPr>
              <a:xfrm>
                <a:off x="7058176" y="3811190"/>
                <a:ext cx="11715" cy="18283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759" extrusionOk="0">
                    <a:moveTo>
                      <a:pt x="187" y="0"/>
                    </a:moveTo>
                    <a:cubicBezTo>
                      <a:pt x="85" y="0"/>
                      <a:pt x="1" y="84"/>
                      <a:pt x="1" y="185"/>
                    </a:cubicBezTo>
                    <a:lnTo>
                      <a:pt x="1" y="5577"/>
                    </a:lnTo>
                    <a:cubicBezTo>
                      <a:pt x="1" y="5679"/>
                      <a:pt x="85" y="5758"/>
                      <a:pt x="187" y="5758"/>
                    </a:cubicBezTo>
                    <a:cubicBezTo>
                      <a:pt x="289" y="5758"/>
                      <a:pt x="369" y="5679"/>
                      <a:pt x="369" y="5577"/>
                    </a:cubicBezTo>
                    <a:lnTo>
                      <a:pt x="369" y="185"/>
                    </a:lnTo>
                    <a:cubicBezTo>
                      <a:pt x="369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1"/>
              <p:cNvSpPr/>
              <p:nvPr/>
            </p:nvSpPr>
            <p:spPr>
              <a:xfrm>
                <a:off x="7596406" y="3808523"/>
                <a:ext cx="11683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843" extrusionOk="0">
                    <a:moveTo>
                      <a:pt x="186" y="0"/>
                    </a:moveTo>
                    <a:cubicBezTo>
                      <a:pt x="84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4" y="5842"/>
                      <a:pt x="186" y="5842"/>
                    </a:cubicBezTo>
                    <a:cubicBezTo>
                      <a:pt x="288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8" y="0"/>
                      <a:pt x="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1"/>
              <p:cNvSpPr/>
              <p:nvPr/>
            </p:nvSpPr>
            <p:spPr>
              <a:xfrm>
                <a:off x="7536655" y="3808523"/>
                <a:ext cx="11683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843" extrusionOk="0">
                    <a:moveTo>
                      <a:pt x="183" y="0"/>
                    </a:moveTo>
                    <a:cubicBezTo>
                      <a:pt x="84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4" y="5842"/>
                      <a:pt x="183" y="5842"/>
                    </a:cubicBezTo>
                    <a:cubicBezTo>
                      <a:pt x="284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1"/>
              <p:cNvSpPr/>
              <p:nvPr/>
            </p:nvSpPr>
            <p:spPr>
              <a:xfrm>
                <a:off x="7476905" y="3808523"/>
                <a:ext cx="11588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5" h="5843" extrusionOk="0">
                    <a:moveTo>
                      <a:pt x="183" y="0"/>
                    </a:moveTo>
                    <a:cubicBezTo>
                      <a:pt x="81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1" y="5842"/>
                      <a:pt x="183" y="5842"/>
                    </a:cubicBezTo>
                    <a:cubicBezTo>
                      <a:pt x="284" y="5842"/>
                      <a:pt x="365" y="5763"/>
                      <a:pt x="365" y="5661"/>
                    </a:cubicBezTo>
                    <a:lnTo>
                      <a:pt x="365" y="182"/>
                    </a:lnTo>
                    <a:cubicBezTo>
                      <a:pt x="365" y="81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1"/>
              <p:cNvSpPr/>
              <p:nvPr/>
            </p:nvSpPr>
            <p:spPr>
              <a:xfrm>
                <a:off x="7656283" y="3808523"/>
                <a:ext cx="11715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843" extrusionOk="0">
                    <a:moveTo>
                      <a:pt x="182" y="0"/>
                    </a:moveTo>
                    <a:cubicBezTo>
                      <a:pt x="81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1" y="5842"/>
                      <a:pt x="182" y="5842"/>
                    </a:cubicBezTo>
                    <a:cubicBezTo>
                      <a:pt x="284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4" y="0"/>
                      <a:pt x="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1"/>
              <p:cNvSpPr/>
              <p:nvPr/>
            </p:nvSpPr>
            <p:spPr>
              <a:xfrm>
                <a:off x="7716033" y="3808523"/>
                <a:ext cx="11683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843" extrusionOk="0">
                    <a:moveTo>
                      <a:pt x="186" y="0"/>
                    </a:moveTo>
                    <a:cubicBezTo>
                      <a:pt x="84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4" y="5842"/>
                      <a:pt x="186" y="5842"/>
                    </a:cubicBezTo>
                    <a:cubicBezTo>
                      <a:pt x="287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7" y="0"/>
                      <a:pt x="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1"/>
              <p:cNvSpPr/>
              <p:nvPr/>
            </p:nvSpPr>
            <p:spPr>
              <a:xfrm>
                <a:off x="7775879" y="3808523"/>
                <a:ext cx="11715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843" extrusionOk="0">
                    <a:moveTo>
                      <a:pt x="183" y="0"/>
                    </a:moveTo>
                    <a:cubicBezTo>
                      <a:pt x="81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1" y="5842"/>
                      <a:pt x="183" y="5842"/>
                    </a:cubicBezTo>
                    <a:cubicBezTo>
                      <a:pt x="284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1"/>
              <p:cNvSpPr/>
              <p:nvPr/>
            </p:nvSpPr>
            <p:spPr>
              <a:xfrm>
                <a:off x="7835661" y="3808523"/>
                <a:ext cx="11683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843" extrusionOk="0">
                    <a:moveTo>
                      <a:pt x="185" y="0"/>
                    </a:moveTo>
                    <a:cubicBezTo>
                      <a:pt x="83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3" y="5842"/>
                      <a:pt x="185" y="5842"/>
                    </a:cubicBezTo>
                    <a:cubicBezTo>
                      <a:pt x="284" y="5842"/>
                      <a:pt x="367" y="5763"/>
                      <a:pt x="367" y="5661"/>
                    </a:cubicBezTo>
                    <a:lnTo>
                      <a:pt x="367" y="182"/>
                    </a:lnTo>
                    <a:cubicBezTo>
                      <a:pt x="367" y="81"/>
                      <a:pt x="284" y="0"/>
                      <a:pt x="1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1"/>
              <p:cNvSpPr/>
              <p:nvPr/>
            </p:nvSpPr>
            <p:spPr>
              <a:xfrm>
                <a:off x="7895507" y="3811190"/>
                <a:ext cx="11588" cy="18283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5759" extrusionOk="0">
                    <a:moveTo>
                      <a:pt x="182" y="0"/>
                    </a:moveTo>
                    <a:cubicBezTo>
                      <a:pt x="81" y="0"/>
                      <a:pt x="0" y="84"/>
                      <a:pt x="0" y="185"/>
                    </a:cubicBezTo>
                    <a:lnTo>
                      <a:pt x="0" y="5577"/>
                    </a:lnTo>
                    <a:cubicBezTo>
                      <a:pt x="0" y="5679"/>
                      <a:pt x="81" y="5758"/>
                      <a:pt x="182" y="5758"/>
                    </a:cubicBezTo>
                    <a:cubicBezTo>
                      <a:pt x="284" y="5758"/>
                      <a:pt x="365" y="5679"/>
                      <a:pt x="365" y="5577"/>
                    </a:cubicBezTo>
                    <a:lnTo>
                      <a:pt x="365" y="185"/>
                    </a:lnTo>
                    <a:cubicBezTo>
                      <a:pt x="365" y="84"/>
                      <a:pt x="284" y="0"/>
                      <a:pt x="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1"/>
              <p:cNvSpPr/>
              <p:nvPr/>
            </p:nvSpPr>
            <p:spPr>
              <a:xfrm>
                <a:off x="7016014" y="3808523"/>
                <a:ext cx="933218" cy="185501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843" extrusionOk="0">
                    <a:moveTo>
                      <a:pt x="27320" y="368"/>
                    </a:moveTo>
                    <a:cubicBezTo>
                      <a:pt x="28263" y="368"/>
                      <a:pt x="29031" y="1132"/>
                      <a:pt x="29031" y="2075"/>
                    </a:cubicBezTo>
                    <a:lnTo>
                      <a:pt x="29031" y="5479"/>
                    </a:lnTo>
                    <a:lnTo>
                      <a:pt x="368" y="5479"/>
                    </a:lnTo>
                    <a:lnTo>
                      <a:pt x="368" y="2075"/>
                    </a:lnTo>
                    <a:cubicBezTo>
                      <a:pt x="368" y="1132"/>
                      <a:pt x="1137" y="368"/>
                      <a:pt x="2079" y="368"/>
                    </a:cubicBezTo>
                    <a:close/>
                    <a:moveTo>
                      <a:pt x="2079" y="0"/>
                    </a:moveTo>
                    <a:cubicBezTo>
                      <a:pt x="932" y="0"/>
                      <a:pt x="1" y="932"/>
                      <a:pt x="1" y="2075"/>
                    </a:cubicBezTo>
                    <a:lnTo>
                      <a:pt x="1" y="5661"/>
                    </a:lnTo>
                    <a:cubicBezTo>
                      <a:pt x="1" y="5763"/>
                      <a:pt x="84" y="5842"/>
                      <a:pt x="186" y="5842"/>
                    </a:cubicBezTo>
                    <a:lnTo>
                      <a:pt x="29213" y="5842"/>
                    </a:lnTo>
                    <a:cubicBezTo>
                      <a:pt x="29315" y="5842"/>
                      <a:pt x="29395" y="5763"/>
                      <a:pt x="29395" y="5661"/>
                    </a:cubicBezTo>
                    <a:lnTo>
                      <a:pt x="29395" y="2075"/>
                    </a:lnTo>
                    <a:cubicBezTo>
                      <a:pt x="29395" y="932"/>
                      <a:pt x="28463" y="0"/>
                      <a:pt x="27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6" name="Google Shape;1666;p1"/>
            <p:cNvSpPr/>
            <p:nvPr/>
          </p:nvSpPr>
          <p:spPr>
            <a:xfrm>
              <a:off x="7336831" y="3123521"/>
              <a:ext cx="1323998" cy="704064"/>
            </a:xfrm>
            <a:custGeom>
              <a:avLst/>
              <a:gdLst/>
              <a:ahLst/>
              <a:cxnLst/>
              <a:rect l="l" t="t" r="r" b="b"/>
              <a:pathLst>
                <a:path w="41704" h="22177" extrusionOk="0">
                  <a:moveTo>
                    <a:pt x="39675" y="0"/>
                  </a:moveTo>
                  <a:lnTo>
                    <a:pt x="28733" y="18952"/>
                  </a:lnTo>
                  <a:lnTo>
                    <a:pt x="1188" y="3048"/>
                  </a:lnTo>
                  <a:lnTo>
                    <a:pt x="0" y="5104"/>
                  </a:lnTo>
                  <a:lnTo>
                    <a:pt x="29573" y="22176"/>
                  </a:lnTo>
                  <a:lnTo>
                    <a:pt x="41703" y="1173"/>
                  </a:lnTo>
                  <a:lnTo>
                    <a:pt x="39675" y="0"/>
                  </a:ln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7" name="Google Shape;1667;p1"/>
            <p:cNvGrpSpPr/>
            <p:nvPr/>
          </p:nvGrpSpPr>
          <p:grpSpPr>
            <a:xfrm>
              <a:off x="7330132" y="2612754"/>
              <a:ext cx="1337363" cy="1220723"/>
              <a:chOff x="7330132" y="2612754"/>
              <a:chExt cx="1337363" cy="1220723"/>
            </a:xfrm>
          </p:grpSpPr>
          <p:sp>
            <p:nvSpPr>
              <p:cNvPr id="1668" name="Google Shape;1668;p1"/>
              <p:cNvSpPr/>
              <p:nvPr/>
            </p:nvSpPr>
            <p:spPr>
              <a:xfrm>
                <a:off x="7336831" y="2618595"/>
                <a:ext cx="1323998" cy="1208977"/>
              </a:xfrm>
              <a:custGeom>
                <a:avLst/>
                <a:gdLst/>
                <a:ahLst/>
                <a:cxnLst/>
                <a:rect l="l" t="t" r="r" b="b"/>
                <a:pathLst>
                  <a:path w="41704" h="38081" extrusionOk="0">
                    <a:moveTo>
                      <a:pt x="12126" y="0"/>
                    </a:moveTo>
                    <a:lnTo>
                      <a:pt x="0" y="21008"/>
                    </a:lnTo>
                    <a:lnTo>
                      <a:pt x="29573" y="38080"/>
                    </a:lnTo>
                    <a:lnTo>
                      <a:pt x="41703" y="1707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1"/>
              <p:cNvSpPr/>
              <p:nvPr/>
            </p:nvSpPr>
            <p:spPr>
              <a:xfrm>
                <a:off x="7330132" y="2612754"/>
                <a:ext cx="1337363" cy="1220723"/>
              </a:xfrm>
              <a:custGeom>
                <a:avLst/>
                <a:gdLst/>
                <a:ahLst/>
                <a:cxnLst/>
                <a:rect l="l" t="t" r="r" b="b"/>
                <a:pathLst>
                  <a:path w="42125" h="38451" extrusionOk="0">
                    <a:moveTo>
                      <a:pt x="12407" y="435"/>
                    </a:moveTo>
                    <a:lnTo>
                      <a:pt x="41663" y="17326"/>
                    </a:lnTo>
                    <a:lnTo>
                      <a:pt x="29719" y="38014"/>
                    </a:lnTo>
                    <a:lnTo>
                      <a:pt x="463" y="21123"/>
                    </a:lnTo>
                    <a:lnTo>
                      <a:pt x="12407" y="435"/>
                    </a:lnTo>
                    <a:close/>
                    <a:moveTo>
                      <a:pt x="12340" y="0"/>
                    </a:moveTo>
                    <a:cubicBezTo>
                      <a:pt x="12323" y="0"/>
                      <a:pt x="12306" y="2"/>
                      <a:pt x="12290" y="6"/>
                    </a:cubicBezTo>
                    <a:cubicBezTo>
                      <a:pt x="12242" y="20"/>
                      <a:pt x="12202" y="50"/>
                      <a:pt x="12180" y="94"/>
                    </a:cubicBezTo>
                    <a:lnTo>
                      <a:pt x="52" y="21097"/>
                    </a:lnTo>
                    <a:cubicBezTo>
                      <a:pt x="1" y="21189"/>
                      <a:pt x="30" y="21298"/>
                      <a:pt x="121" y="21349"/>
                    </a:cubicBezTo>
                    <a:lnTo>
                      <a:pt x="29694" y="38425"/>
                    </a:lnTo>
                    <a:cubicBezTo>
                      <a:pt x="29722" y="38439"/>
                      <a:pt x="29752" y="38450"/>
                      <a:pt x="29784" y="38450"/>
                    </a:cubicBezTo>
                    <a:cubicBezTo>
                      <a:pt x="29803" y="38450"/>
                      <a:pt x="29818" y="38447"/>
                      <a:pt x="29832" y="38443"/>
                    </a:cubicBezTo>
                    <a:cubicBezTo>
                      <a:pt x="29880" y="38432"/>
                      <a:pt x="29919" y="38400"/>
                      <a:pt x="29945" y="38360"/>
                    </a:cubicBezTo>
                    <a:lnTo>
                      <a:pt x="42074" y="17352"/>
                    </a:lnTo>
                    <a:cubicBezTo>
                      <a:pt x="42125" y="17264"/>
                      <a:pt x="42092" y="17152"/>
                      <a:pt x="42005" y="17100"/>
                    </a:cubicBezTo>
                    <a:lnTo>
                      <a:pt x="12432" y="25"/>
                    </a:lnTo>
                    <a:cubicBezTo>
                      <a:pt x="12404" y="8"/>
                      <a:pt x="12372" y="0"/>
                      <a:pt x="12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1"/>
              <p:cNvSpPr/>
              <p:nvPr/>
            </p:nvSpPr>
            <p:spPr>
              <a:xfrm>
                <a:off x="7336831" y="2618595"/>
                <a:ext cx="556724" cy="766035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24129" extrusionOk="0">
                    <a:moveTo>
                      <a:pt x="12126" y="0"/>
                    </a:moveTo>
                    <a:lnTo>
                      <a:pt x="0" y="21008"/>
                    </a:lnTo>
                    <a:lnTo>
                      <a:pt x="5407" y="24128"/>
                    </a:lnTo>
                    <a:lnTo>
                      <a:pt x="17535" y="3120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1"/>
              <p:cNvSpPr/>
              <p:nvPr/>
            </p:nvSpPr>
            <p:spPr>
              <a:xfrm>
                <a:off x="7330831" y="2612754"/>
                <a:ext cx="569328" cy="777623"/>
              </a:xfrm>
              <a:custGeom>
                <a:avLst/>
                <a:gdLst/>
                <a:ahLst/>
                <a:cxnLst/>
                <a:rect l="l" t="t" r="r" b="b"/>
                <a:pathLst>
                  <a:path w="17933" h="24494" extrusionOk="0">
                    <a:moveTo>
                      <a:pt x="12385" y="435"/>
                    </a:moveTo>
                    <a:lnTo>
                      <a:pt x="17474" y="3373"/>
                    </a:lnTo>
                    <a:lnTo>
                      <a:pt x="5527" y="24061"/>
                    </a:lnTo>
                    <a:lnTo>
                      <a:pt x="441" y="21123"/>
                    </a:lnTo>
                    <a:lnTo>
                      <a:pt x="12385" y="435"/>
                    </a:lnTo>
                    <a:close/>
                    <a:moveTo>
                      <a:pt x="12318" y="0"/>
                    </a:moveTo>
                    <a:cubicBezTo>
                      <a:pt x="12301" y="0"/>
                      <a:pt x="12284" y="2"/>
                      <a:pt x="12268" y="6"/>
                    </a:cubicBezTo>
                    <a:cubicBezTo>
                      <a:pt x="12220" y="20"/>
                      <a:pt x="12180" y="50"/>
                      <a:pt x="12158" y="94"/>
                    </a:cubicBezTo>
                    <a:lnTo>
                      <a:pt x="30" y="21097"/>
                    </a:lnTo>
                    <a:cubicBezTo>
                      <a:pt x="4" y="21141"/>
                      <a:pt x="1" y="21192"/>
                      <a:pt x="11" y="21240"/>
                    </a:cubicBezTo>
                    <a:cubicBezTo>
                      <a:pt x="23" y="21287"/>
                      <a:pt x="55" y="21327"/>
                      <a:pt x="99" y="21349"/>
                    </a:cubicBezTo>
                    <a:lnTo>
                      <a:pt x="5505" y="24472"/>
                    </a:lnTo>
                    <a:cubicBezTo>
                      <a:pt x="5534" y="24487"/>
                      <a:pt x="5562" y="24494"/>
                      <a:pt x="5596" y="24494"/>
                    </a:cubicBezTo>
                    <a:cubicBezTo>
                      <a:pt x="5658" y="24494"/>
                      <a:pt x="5719" y="24461"/>
                      <a:pt x="5755" y="24403"/>
                    </a:cubicBezTo>
                    <a:lnTo>
                      <a:pt x="17881" y="3399"/>
                    </a:lnTo>
                    <a:cubicBezTo>
                      <a:pt x="17932" y="3308"/>
                      <a:pt x="17903" y="3199"/>
                      <a:pt x="17815" y="3148"/>
                    </a:cubicBezTo>
                    <a:lnTo>
                      <a:pt x="12410" y="25"/>
                    </a:lnTo>
                    <a:cubicBezTo>
                      <a:pt x="12382" y="8"/>
                      <a:pt x="12350" y="0"/>
                      <a:pt x="12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2" name="Google Shape;1672;p1"/>
            <p:cNvSpPr/>
            <p:nvPr/>
          </p:nvSpPr>
          <p:spPr>
            <a:xfrm>
              <a:off x="7703302" y="2890901"/>
              <a:ext cx="798862" cy="700921"/>
            </a:xfrm>
            <a:custGeom>
              <a:avLst/>
              <a:gdLst/>
              <a:ahLst/>
              <a:cxnLst/>
              <a:rect l="l" t="t" r="r" b="b"/>
              <a:pathLst>
                <a:path w="25163" h="22078" extrusionOk="0">
                  <a:moveTo>
                    <a:pt x="6538" y="0"/>
                  </a:moveTo>
                  <a:lnTo>
                    <a:pt x="1" y="11324"/>
                  </a:lnTo>
                  <a:lnTo>
                    <a:pt x="18624" y="22077"/>
                  </a:lnTo>
                  <a:lnTo>
                    <a:pt x="25162" y="10753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"/>
            <p:cNvSpPr/>
            <p:nvPr/>
          </p:nvSpPr>
          <p:spPr>
            <a:xfrm>
              <a:off x="7697302" y="2885091"/>
              <a:ext cx="810831" cy="712509"/>
            </a:xfrm>
            <a:custGeom>
              <a:avLst/>
              <a:gdLst/>
              <a:ahLst/>
              <a:cxnLst/>
              <a:rect l="l" t="t" r="r" b="b"/>
              <a:pathLst>
                <a:path w="25540" h="22443" extrusionOk="0">
                  <a:moveTo>
                    <a:pt x="6793" y="434"/>
                  </a:moveTo>
                  <a:lnTo>
                    <a:pt x="25099" y="11005"/>
                  </a:lnTo>
                  <a:lnTo>
                    <a:pt x="18744" y="22010"/>
                  </a:lnTo>
                  <a:lnTo>
                    <a:pt x="441" y="11442"/>
                  </a:lnTo>
                  <a:lnTo>
                    <a:pt x="6793" y="434"/>
                  </a:lnTo>
                  <a:close/>
                  <a:moveTo>
                    <a:pt x="6728" y="1"/>
                  </a:moveTo>
                  <a:cubicBezTo>
                    <a:pt x="6712" y="1"/>
                    <a:pt x="6696" y="3"/>
                    <a:pt x="6680" y="8"/>
                  </a:cubicBezTo>
                  <a:cubicBezTo>
                    <a:pt x="6633" y="19"/>
                    <a:pt x="6593" y="52"/>
                    <a:pt x="6568" y="91"/>
                  </a:cubicBezTo>
                  <a:lnTo>
                    <a:pt x="29" y="11417"/>
                  </a:lnTo>
                  <a:cubicBezTo>
                    <a:pt x="4" y="11460"/>
                    <a:pt x="0" y="11507"/>
                    <a:pt x="12" y="11555"/>
                  </a:cubicBezTo>
                  <a:cubicBezTo>
                    <a:pt x="22" y="11602"/>
                    <a:pt x="55" y="11642"/>
                    <a:pt x="95" y="11667"/>
                  </a:cubicBezTo>
                  <a:lnTo>
                    <a:pt x="18718" y="22421"/>
                  </a:lnTo>
                  <a:cubicBezTo>
                    <a:pt x="18747" y="22435"/>
                    <a:pt x="18780" y="22443"/>
                    <a:pt x="18813" y="22443"/>
                  </a:cubicBezTo>
                  <a:cubicBezTo>
                    <a:pt x="18875" y="22443"/>
                    <a:pt x="18937" y="22410"/>
                    <a:pt x="18970" y="22352"/>
                  </a:cubicBezTo>
                  <a:lnTo>
                    <a:pt x="25507" y="11027"/>
                  </a:lnTo>
                  <a:cubicBezTo>
                    <a:pt x="25533" y="10987"/>
                    <a:pt x="25540" y="10936"/>
                    <a:pt x="25526" y="10889"/>
                  </a:cubicBezTo>
                  <a:cubicBezTo>
                    <a:pt x="25514" y="10842"/>
                    <a:pt x="25486" y="10802"/>
                    <a:pt x="25442" y="10776"/>
                  </a:cubicBezTo>
                  <a:lnTo>
                    <a:pt x="6818" y="26"/>
                  </a:lnTo>
                  <a:cubicBezTo>
                    <a:pt x="6790" y="9"/>
                    <a:pt x="6759" y="1"/>
                    <a:pt x="6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"/>
            <p:cNvSpPr/>
            <p:nvPr/>
          </p:nvSpPr>
          <p:spPr>
            <a:xfrm>
              <a:off x="7865790" y="2890901"/>
              <a:ext cx="636379" cy="419384"/>
            </a:xfrm>
            <a:custGeom>
              <a:avLst/>
              <a:gdLst/>
              <a:ahLst/>
              <a:cxnLst/>
              <a:rect l="l" t="t" r="r" b="b"/>
              <a:pathLst>
                <a:path w="20045" h="13210" extrusionOk="0">
                  <a:moveTo>
                    <a:pt x="1420" y="0"/>
                  </a:moveTo>
                  <a:lnTo>
                    <a:pt x="1" y="2460"/>
                  </a:lnTo>
                  <a:lnTo>
                    <a:pt x="18624" y="13210"/>
                  </a:lnTo>
                  <a:lnTo>
                    <a:pt x="20044" y="10753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"/>
            <p:cNvSpPr/>
            <p:nvPr/>
          </p:nvSpPr>
          <p:spPr>
            <a:xfrm>
              <a:off x="7859790" y="2885091"/>
              <a:ext cx="648347" cy="431099"/>
            </a:xfrm>
            <a:custGeom>
              <a:avLst/>
              <a:gdLst/>
              <a:ahLst/>
              <a:cxnLst/>
              <a:rect l="l" t="t" r="r" b="b"/>
              <a:pathLst>
                <a:path w="20422" h="13579" extrusionOk="0">
                  <a:moveTo>
                    <a:pt x="1675" y="434"/>
                  </a:moveTo>
                  <a:lnTo>
                    <a:pt x="19981" y="11005"/>
                  </a:lnTo>
                  <a:lnTo>
                    <a:pt x="18744" y="13146"/>
                  </a:lnTo>
                  <a:lnTo>
                    <a:pt x="441" y="2574"/>
                  </a:lnTo>
                  <a:lnTo>
                    <a:pt x="1675" y="434"/>
                  </a:lnTo>
                  <a:close/>
                  <a:moveTo>
                    <a:pt x="1608" y="1"/>
                  </a:moveTo>
                  <a:cubicBezTo>
                    <a:pt x="1545" y="1"/>
                    <a:pt x="1483" y="33"/>
                    <a:pt x="1450" y="91"/>
                  </a:cubicBezTo>
                  <a:lnTo>
                    <a:pt x="30" y="2552"/>
                  </a:lnTo>
                  <a:cubicBezTo>
                    <a:pt x="8" y="2593"/>
                    <a:pt x="0" y="2643"/>
                    <a:pt x="12" y="2691"/>
                  </a:cubicBezTo>
                  <a:cubicBezTo>
                    <a:pt x="26" y="2739"/>
                    <a:pt x="55" y="2778"/>
                    <a:pt x="99" y="2800"/>
                  </a:cubicBezTo>
                  <a:lnTo>
                    <a:pt x="18722" y="13554"/>
                  </a:lnTo>
                  <a:cubicBezTo>
                    <a:pt x="18748" y="13572"/>
                    <a:pt x="18780" y="13579"/>
                    <a:pt x="18813" y="13579"/>
                  </a:cubicBezTo>
                  <a:cubicBezTo>
                    <a:pt x="18875" y="13579"/>
                    <a:pt x="18937" y="13546"/>
                    <a:pt x="18970" y="13488"/>
                  </a:cubicBezTo>
                  <a:lnTo>
                    <a:pt x="20389" y="11027"/>
                  </a:lnTo>
                  <a:cubicBezTo>
                    <a:pt x="20415" y="10987"/>
                    <a:pt x="20422" y="10936"/>
                    <a:pt x="20408" y="10889"/>
                  </a:cubicBezTo>
                  <a:cubicBezTo>
                    <a:pt x="20396" y="10842"/>
                    <a:pt x="20368" y="10802"/>
                    <a:pt x="20324" y="10776"/>
                  </a:cubicBezTo>
                  <a:lnTo>
                    <a:pt x="1700" y="26"/>
                  </a:lnTo>
                  <a:cubicBezTo>
                    <a:pt x="1671" y="9"/>
                    <a:pt x="1639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"/>
            <p:cNvSpPr/>
            <p:nvPr/>
          </p:nvSpPr>
          <p:spPr>
            <a:xfrm>
              <a:off x="7913762" y="2928903"/>
              <a:ext cx="346397" cy="231503"/>
            </a:xfrm>
            <a:custGeom>
              <a:avLst/>
              <a:gdLst/>
              <a:ahLst/>
              <a:cxnLst/>
              <a:rect l="l" t="t" r="r" b="b"/>
              <a:pathLst>
                <a:path w="10911" h="7292" extrusionOk="0">
                  <a:moveTo>
                    <a:pt x="860" y="0"/>
                  </a:moveTo>
                  <a:lnTo>
                    <a:pt x="0" y="1490"/>
                  </a:lnTo>
                  <a:lnTo>
                    <a:pt x="10051" y="7292"/>
                  </a:lnTo>
                  <a:lnTo>
                    <a:pt x="10910" y="5803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"/>
            <p:cNvSpPr/>
            <p:nvPr/>
          </p:nvSpPr>
          <p:spPr>
            <a:xfrm>
              <a:off x="7907063" y="2923094"/>
              <a:ext cx="359096" cy="243122"/>
            </a:xfrm>
            <a:custGeom>
              <a:avLst/>
              <a:gdLst/>
              <a:ahLst/>
              <a:cxnLst/>
              <a:rect l="l" t="t" r="r" b="b"/>
              <a:pathLst>
                <a:path w="11311" h="7658" extrusionOk="0">
                  <a:moveTo>
                    <a:pt x="1137" y="435"/>
                  </a:moveTo>
                  <a:lnTo>
                    <a:pt x="10870" y="6051"/>
                  </a:lnTo>
                  <a:lnTo>
                    <a:pt x="10193" y="7224"/>
                  </a:lnTo>
                  <a:lnTo>
                    <a:pt x="463" y="1603"/>
                  </a:lnTo>
                  <a:lnTo>
                    <a:pt x="1137" y="435"/>
                  </a:lnTo>
                  <a:close/>
                  <a:moveTo>
                    <a:pt x="1065" y="0"/>
                  </a:moveTo>
                  <a:cubicBezTo>
                    <a:pt x="1050" y="0"/>
                    <a:pt x="1036" y="2"/>
                    <a:pt x="1023" y="5"/>
                  </a:cubicBezTo>
                  <a:cubicBezTo>
                    <a:pt x="976" y="20"/>
                    <a:pt x="936" y="49"/>
                    <a:pt x="910" y="92"/>
                  </a:cubicBezTo>
                  <a:lnTo>
                    <a:pt x="51" y="1577"/>
                  </a:lnTo>
                  <a:cubicBezTo>
                    <a:pt x="1" y="1668"/>
                    <a:pt x="33" y="1777"/>
                    <a:pt x="120" y="1829"/>
                  </a:cubicBezTo>
                  <a:lnTo>
                    <a:pt x="10171" y="7631"/>
                  </a:lnTo>
                  <a:cubicBezTo>
                    <a:pt x="10201" y="7649"/>
                    <a:pt x="10229" y="7657"/>
                    <a:pt x="10262" y="7657"/>
                  </a:cubicBezTo>
                  <a:cubicBezTo>
                    <a:pt x="10324" y="7657"/>
                    <a:pt x="10386" y="7624"/>
                    <a:pt x="10423" y="7565"/>
                  </a:cubicBezTo>
                  <a:lnTo>
                    <a:pt x="11281" y="6077"/>
                  </a:lnTo>
                  <a:cubicBezTo>
                    <a:pt x="11303" y="6037"/>
                    <a:pt x="11310" y="5986"/>
                    <a:pt x="11300" y="5939"/>
                  </a:cubicBezTo>
                  <a:cubicBezTo>
                    <a:pt x="11285" y="5891"/>
                    <a:pt x="11256" y="5851"/>
                    <a:pt x="11212" y="5826"/>
                  </a:cubicBezTo>
                  <a:lnTo>
                    <a:pt x="1162" y="23"/>
                  </a:lnTo>
                  <a:cubicBezTo>
                    <a:pt x="1132" y="8"/>
                    <a:pt x="109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"/>
            <p:cNvSpPr/>
            <p:nvPr/>
          </p:nvSpPr>
          <p:spPr>
            <a:xfrm>
              <a:off x="7857948" y="3045737"/>
              <a:ext cx="519516" cy="317951"/>
            </a:xfrm>
            <a:custGeom>
              <a:avLst/>
              <a:gdLst/>
              <a:ahLst/>
              <a:cxnLst/>
              <a:rect l="l" t="t" r="r" b="b"/>
              <a:pathLst>
                <a:path w="16364" h="10015" extrusionOk="0">
                  <a:moveTo>
                    <a:pt x="492" y="1"/>
                  </a:moveTo>
                  <a:lnTo>
                    <a:pt x="1" y="849"/>
                  </a:lnTo>
                  <a:lnTo>
                    <a:pt x="15876" y="10015"/>
                  </a:lnTo>
                  <a:lnTo>
                    <a:pt x="16363" y="916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"/>
            <p:cNvSpPr/>
            <p:nvPr/>
          </p:nvSpPr>
          <p:spPr>
            <a:xfrm>
              <a:off x="7828010" y="3097646"/>
              <a:ext cx="519611" cy="317824"/>
            </a:xfrm>
            <a:custGeom>
              <a:avLst/>
              <a:gdLst/>
              <a:ahLst/>
              <a:cxnLst/>
              <a:rect l="l" t="t" r="r" b="b"/>
              <a:pathLst>
                <a:path w="16367" h="10011" extrusionOk="0">
                  <a:moveTo>
                    <a:pt x="492" y="0"/>
                  </a:moveTo>
                  <a:lnTo>
                    <a:pt x="1" y="849"/>
                  </a:lnTo>
                  <a:lnTo>
                    <a:pt x="15875" y="10011"/>
                  </a:lnTo>
                  <a:lnTo>
                    <a:pt x="16367" y="91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"/>
            <p:cNvSpPr/>
            <p:nvPr/>
          </p:nvSpPr>
          <p:spPr>
            <a:xfrm>
              <a:off x="7798198" y="3149396"/>
              <a:ext cx="157436" cy="108894"/>
            </a:xfrm>
            <a:custGeom>
              <a:avLst/>
              <a:gdLst/>
              <a:ahLst/>
              <a:cxnLst/>
              <a:rect l="l" t="t" r="r" b="b"/>
              <a:pathLst>
                <a:path w="4959" h="3430" extrusionOk="0">
                  <a:moveTo>
                    <a:pt x="488" y="1"/>
                  </a:moveTo>
                  <a:lnTo>
                    <a:pt x="1" y="849"/>
                  </a:lnTo>
                  <a:lnTo>
                    <a:pt x="4470" y="3430"/>
                  </a:lnTo>
                  <a:lnTo>
                    <a:pt x="4959" y="258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"/>
            <p:cNvSpPr/>
            <p:nvPr/>
          </p:nvSpPr>
          <p:spPr>
            <a:xfrm>
              <a:off x="7851345" y="3039959"/>
              <a:ext cx="532247" cy="329539"/>
            </a:xfrm>
            <a:custGeom>
              <a:avLst/>
              <a:gdLst/>
              <a:ahLst/>
              <a:cxnLst/>
              <a:rect l="l" t="t" r="r" b="b"/>
              <a:pathLst>
                <a:path w="16765" h="10380" extrusionOk="0">
                  <a:moveTo>
                    <a:pt x="765" y="433"/>
                  </a:moveTo>
                  <a:lnTo>
                    <a:pt x="16324" y="9415"/>
                  </a:lnTo>
                  <a:lnTo>
                    <a:pt x="16014" y="9946"/>
                  </a:lnTo>
                  <a:lnTo>
                    <a:pt x="459" y="966"/>
                  </a:lnTo>
                  <a:lnTo>
                    <a:pt x="765" y="433"/>
                  </a:lnTo>
                  <a:close/>
                  <a:moveTo>
                    <a:pt x="699" y="1"/>
                  </a:moveTo>
                  <a:cubicBezTo>
                    <a:pt x="683" y="1"/>
                    <a:pt x="667" y="3"/>
                    <a:pt x="652" y="8"/>
                  </a:cubicBezTo>
                  <a:cubicBezTo>
                    <a:pt x="605" y="18"/>
                    <a:pt x="565" y="52"/>
                    <a:pt x="540" y="92"/>
                  </a:cubicBezTo>
                  <a:lnTo>
                    <a:pt x="52" y="940"/>
                  </a:lnTo>
                  <a:cubicBezTo>
                    <a:pt x="1" y="1028"/>
                    <a:pt x="30" y="1140"/>
                    <a:pt x="118" y="1191"/>
                  </a:cubicBezTo>
                  <a:lnTo>
                    <a:pt x="15992" y="10357"/>
                  </a:lnTo>
                  <a:cubicBezTo>
                    <a:pt x="16022" y="10371"/>
                    <a:pt x="16050" y="10379"/>
                    <a:pt x="16084" y="10379"/>
                  </a:cubicBezTo>
                  <a:cubicBezTo>
                    <a:pt x="16145" y="10379"/>
                    <a:pt x="16207" y="10346"/>
                    <a:pt x="16243" y="10288"/>
                  </a:cubicBezTo>
                  <a:lnTo>
                    <a:pt x="16731" y="9440"/>
                  </a:lnTo>
                  <a:cubicBezTo>
                    <a:pt x="16756" y="9400"/>
                    <a:pt x="16764" y="9349"/>
                    <a:pt x="16749" y="9301"/>
                  </a:cubicBezTo>
                  <a:cubicBezTo>
                    <a:pt x="16739" y="9254"/>
                    <a:pt x="16706" y="9214"/>
                    <a:pt x="16665" y="9188"/>
                  </a:cubicBezTo>
                  <a:lnTo>
                    <a:pt x="790" y="26"/>
                  </a:lnTo>
                  <a:cubicBezTo>
                    <a:pt x="762" y="10"/>
                    <a:pt x="730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"/>
            <p:cNvSpPr/>
            <p:nvPr/>
          </p:nvSpPr>
          <p:spPr>
            <a:xfrm>
              <a:off x="7822009" y="3091804"/>
              <a:ext cx="532183" cy="329571"/>
            </a:xfrm>
            <a:custGeom>
              <a:avLst/>
              <a:gdLst/>
              <a:ahLst/>
              <a:cxnLst/>
              <a:rect l="l" t="t" r="r" b="b"/>
              <a:pathLst>
                <a:path w="16763" h="10381" extrusionOk="0">
                  <a:moveTo>
                    <a:pt x="746" y="435"/>
                  </a:moveTo>
                  <a:lnTo>
                    <a:pt x="16304" y="9415"/>
                  </a:lnTo>
                  <a:lnTo>
                    <a:pt x="15999" y="9944"/>
                  </a:lnTo>
                  <a:lnTo>
                    <a:pt x="441" y="963"/>
                  </a:lnTo>
                  <a:lnTo>
                    <a:pt x="746" y="435"/>
                  </a:lnTo>
                  <a:close/>
                  <a:moveTo>
                    <a:pt x="680" y="0"/>
                  </a:moveTo>
                  <a:cubicBezTo>
                    <a:pt x="617" y="0"/>
                    <a:pt x="555" y="32"/>
                    <a:pt x="521" y="93"/>
                  </a:cubicBezTo>
                  <a:lnTo>
                    <a:pt x="33" y="937"/>
                  </a:lnTo>
                  <a:cubicBezTo>
                    <a:pt x="7" y="981"/>
                    <a:pt x="0" y="1033"/>
                    <a:pt x="15" y="1080"/>
                  </a:cubicBezTo>
                  <a:cubicBezTo>
                    <a:pt x="26" y="1127"/>
                    <a:pt x="59" y="1167"/>
                    <a:pt x="98" y="1189"/>
                  </a:cubicBezTo>
                  <a:lnTo>
                    <a:pt x="15973" y="10355"/>
                  </a:lnTo>
                  <a:cubicBezTo>
                    <a:pt x="16003" y="10369"/>
                    <a:pt x="16032" y="10381"/>
                    <a:pt x="16064" y="10381"/>
                  </a:cubicBezTo>
                  <a:cubicBezTo>
                    <a:pt x="16079" y="10381"/>
                    <a:pt x="16097" y="10376"/>
                    <a:pt x="16112" y="10373"/>
                  </a:cubicBezTo>
                  <a:cubicBezTo>
                    <a:pt x="16159" y="10362"/>
                    <a:pt x="16199" y="10329"/>
                    <a:pt x="16225" y="10286"/>
                  </a:cubicBezTo>
                  <a:lnTo>
                    <a:pt x="16712" y="9442"/>
                  </a:lnTo>
                  <a:cubicBezTo>
                    <a:pt x="16763" y="9350"/>
                    <a:pt x="16734" y="9241"/>
                    <a:pt x="16647" y="9190"/>
                  </a:cubicBezTo>
                  <a:lnTo>
                    <a:pt x="772" y="24"/>
                  </a:lnTo>
                  <a:cubicBezTo>
                    <a:pt x="743" y="8"/>
                    <a:pt x="711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"/>
            <p:cNvSpPr/>
            <p:nvPr/>
          </p:nvSpPr>
          <p:spPr>
            <a:xfrm>
              <a:off x="7792071" y="3143649"/>
              <a:ext cx="169563" cy="120545"/>
            </a:xfrm>
            <a:custGeom>
              <a:avLst/>
              <a:gdLst/>
              <a:ahLst/>
              <a:cxnLst/>
              <a:rect l="l" t="t" r="r" b="b"/>
              <a:pathLst>
                <a:path w="5341" h="3797" extrusionOk="0">
                  <a:moveTo>
                    <a:pt x="747" y="433"/>
                  </a:moveTo>
                  <a:lnTo>
                    <a:pt x="4900" y="2832"/>
                  </a:lnTo>
                  <a:lnTo>
                    <a:pt x="4594" y="3360"/>
                  </a:lnTo>
                  <a:lnTo>
                    <a:pt x="441" y="964"/>
                  </a:lnTo>
                  <a:lnTo>
                    <a:pt x="747" y="433"/>
                  </a:lnTo>
                  <a:close/>
                  <a:moveTo>
                    <a:pt x="679" y="0"/>
                  </a:moveTo>
                  <a:cubicBezTo>
                    <a:pt x="616" y="0"/>
                    <a:pt x="555" y="32"/>
                    <a:pt x="521" y="91"/>
                  </a:cubicBezTo>
                  <a:lnTo>
                    <a:pt x="33" y="939"/>
                  </a:lnTo>
                  <a:cubicBezTo>
                    <a:pt x="8" y="979"/>
                    <a:pt x="1" y="1030"/>
                    <a:pt x="15" y="1077"/>
                  </a:cubicBezTo>
                  <a:cubicBezTo>
                    <a:pt x="26" y="1125"/>
                    <a:pt x="58" y="1164"/>
                    <a:pt x="98" y="1191"/>
                  </a:cubicBezTo>
                  <a:lnTo>
                    <a:pt x="4572" y="3771"/>
                  </a:lnTo>
                  <a:cubicBezTo>
                    <a:pt x="4598" y="3785"/>
                    <a:pt x="4631" y="3797"/>
                    <a:pt x="4663" y="3797"/>
                  </a:cubicBezTo>
                  <a:cubicBezTo>
                    <a:pt x="4725" y="3797"/>
                    <a:pt x="4787" y="3760"/>
                    <a:pt x="4820" y="3702"/>
                  </a:cubicBezTo>
                  <a:lnTo>
                    <a:pt x="5312" y="2858"/>
                  </a:lnTo>
                  <a:cubicBezTo>
                    <a:pt x="5333" y="2814"/>
                    <a:pt x="5340" y="2763"/>
                    <a:pt x="5330" y="2715"/>
                  </a:cubicBezTo>
                  <a:cubicBezTo>
                    <a:pt x="5319" y="2668"/>
                    <a:pt x="5286" y="2628"/>
                    <a:pt x="5243" y="2606"/>
                  </a:cubicBezTo>
                  <a:lnTo>
                    <a:pt x="772" y="25"/>
                  </a:lnTo>
                  <a:cubicBezTo>
                    <a:pt x="743" y="8"/>
                    <a:pt x="711" y="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4" name="Google Shape;1684;p1"/>
            <p:cNvGrpSpPr/>
            <p:nvPr/>
          </p:nvGrpSpPr>
          <p:grpSpPr>
            <a:xfrm>
              <a:off x="4332233" y="3324392"/>
              <a:ext cx="1191206" cy="1180091"/>
              <a:chOff x="4332233" y="3324392"/>
              <a:chExt cx="1191206" cy="1180091"/>
            </a:xfrm>
          </p:grpSpPr>
          <p:sp>
            <p:nvSpPr>
              <p:cNvPr id="1685" name="Google Shape;1685;p1"/>
              <p:cNvSpPr/>
              <p:nvPr/>
            </p:nvSpPr>
            <p:spPr>
              <a:xfrm>
                <a:off x="4952024" y="4241729"/>
                <a:ext cx="170992" cy="167214"/>
              </a:xfrm>
              <a:custGeom>
                <a:avLst/>
                <a:gdLst/>
                <a:ahLst/>
                <a:cxnLst/>
                <a:rect l="l" t="t" r="r" b="b"/>
                <a:pathLst>
                  <a:path w="5386" h="5267" extrusionOk="0">
                    <a:moveTo>
                      <a:pt x="1333" y="366"/>
                    </a:moveTo>
                    <a:cubicBezTo>
                      <a:pt x="1552" y="366"/>
                      <a:pt x="1767" y="450"/>
                      <a:pt x="1934" y="614"/>
                    </a:cubicBezTo>
                    <a:lnTo>
                      <a:pt x="4769" y="3453"/>
                    </a:lnTo>
                    <a:cubicBezTo>
                      <a:pt x="5101" y="3781"/>
                      <a:pt x="5101" y="4319"/>
                      <a:pt x="4769" y="4651"/>
                    </a:cubicBezTo>
                    <a:cubicBezTo>
                      <a:pt x="4604" y="4817"/>
                      <a:pt x="4386" y="4900"/>
                      <a:pt x="4169" y="4900"/>
                    </a:cubicBezTo>
                    <a:cubicBezTo>
                      <a:pt x="3952" y="4900"/>
                      <a:pt x="3734" y="4817"/>
                      <a:pt x="3568" y="4651"/>
                    </a:cubicBezTo>
                    <a:lnTo>
                      <a:pt x="733" y="1815"/>
                    </a:lnTo>
                    <a:cubicBezTo>
                      <a:pt x="401" y="1484"/>
                      <a:pt x="401" y="945"/>
                      <a:pt x="733" y="614"/>
                    </a:cubicBezTo>
                    <a:cubicBezTo>
                      <a:pt x="900" y="450"/>
                      <a:pt x="1115" y="366"/>
                      <a:pt x="1333" y="366"/>
                    </a:cubicBezTo>
                    <a:close/>
                    <a:moveTo>
                      <a:pt x="1333" y="0"/>
                    </a:moveTo>
                    <a:cubicBezTo>
                      <a:pt x="1022" y="0"/>
                      <a:pt x="711" y="119"/>
                      <a:pt x="474" y="355"/>
                    </a:cubicBezTo>
                    <a:cubicBezTo>
                      <a:pt x="1" y="829"/>
                      <a:pt x="1" y="1600"/>
                      <a:pt x="474" y="2074"/>
                    </a:cubicBezTo>
                    <a:lnTo>
                      <a:pt x="3310" y="4913"/>
                    </a:lnTo>
                    <a:cubicBezTo>
                      <a:pt x="3546" y="5149"/>
                      <a:pt x="3860" y="5266"/>
                      <a:pt x="4169" y="5266"/>
                    </a:cubicBezTo>
                    <a:cubicBezTo>
                      <a:pt x="4482" y="5266"/>
                      <a:pt x="4791" y="5149"/>
                      <a:pt x="5028" y="4913"/>
                    </a:cubicBezTo>
                    <a:cubicBezTo>
                      <a:pt x="5261" y="4680"/>
                      <a:pt x="5385" y="4378"/>
                      <a:pt x="5385" y="4050"/>
                    </a:cubicBezTo>
                    <a:cubicBezTo>
                      <a:pt x="5385" y="3726"/>
                      <a:pt x="5261" y="3420"/>
                      <a:pt x="5028" y="3191"/>
                    </a:cubicBezTo>
                    <a:lnTo>
                      <a:pt x="2192" y="355"/>
                    </a:lnTo>
                    <a:cubicBezTo>
                      <a:pt x="1956" y="119"/>
                      <a:pt x="1644" y="0"/>
                      <a:pt x="1333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1"/>
              <p:cNvSpPr/>
              <p:nvPr/>
            </p:nvSpPr>
            <p:spPr>
              <a:xfrm>
                <a:off x="4952024" y="4241729"/>
                <a:ext cx="117815" cy="113466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3574" extrusionOk="0">
                    <a:moveTo>
                      <a:pt x="1333" y="366"/>
                    </a:moveTo>
                    <a:cubicBezTo>
                      <a:pt x="1552" y="366"/>
                      <a:pt x="1767" y="450"/>
                      <a:pt x="1934" y="614"/>
                    </a:cubicBezTo>
                    <a:lnTo>
                      <a:pt x="3252" y="1932"/>
                    </a:lnTo>
                    <a:lnTo>
                      <a:pt x="2050" y="3133"/>
                    </a:lnTo>
                    <a:lnTo>
                      <a:pt x="733" y="1815"/>
                    </a:lnTo>
                    <a:cubicBezTo>
                      <a:pt x="401" y="1484"/>
                      <a:pt x="401" y="945"/>
                      <a:pt x="733" y="614"/>
                    </a:cubicBezTo>
                    <a:cubicBezTo>
                      <a:pt x="900" y="450"/>
                      <a:pt x="1115" y="366"/>
                      <a:pt x="1333" y="366"/>
                    </a:cubicBezTo>
                    <a:close/>
                    <a:moveTo>
                      <a:pt x="1333" y="0"/>
                    </a:moveTo>
                    <a:cubicBezTo>
                      <a:pt x="1022" y="0"/>
                      <a:pt x="711" y="119"/>
                      <a:pt x="474" y="355"/>
                    </a:cubicBezTo>
                    <a:cubicBezTo>
                      <a:pt x="1" y="829"/>
                      <a:pt x="1" y="1600"/>
                      <a:pt x="474" y="2074"/>
                    </a:cubicBezTo>
                    <a:lnTo>
                      <a:pt x="1919" y="3522"/>
                    </a:lnTo>
                    <a:cubicBezTo>
                      <a:pt x="1956" y="3555"/>
                      <a:pt x="2000" y="3573"/>
                      <a:pt x="2050" y="3573"/>
                    </a:cubicBezTo>
                    <a:cubicBezTo>
                      <a:pt x="2098" y="3573"/>
                      <a:pt x="2145" y="3555"/>
                      <a:pt x="2178" y="3522"/>
                    </a:cubicBezTo>
                    <a:lnTo>
                      <a:pt x="3638" y="2059"/>
                    </a:lnTo>
                    <a:cubicBezTo>
                      <a:pt x="3710" y="1990"/>
                      <a:pt x="3710" y="1873"/>
                      <a:pt x="3638" y="1801"/>
                    </a:cubicBezTo>
                    <a:lnTo>
                      <a:pt x="2192" y="355"/>
                    </a:lnTo>
                    <a:cubicBezTo>
                      <a:pt x="1956" y="119"/>
                      <a:pt x="1644" y="0"/>
                      <a:pt x="1333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1"/>
              <p:cNvSpPr/>
              <p:nvPr/>
            </p:nvSpPr>
            <p:spPr>
              <a:xfrm>
                <a:off x="4429415" y="3468498"/>
                <a:ext cx="1094019" cy="1030270"/>
              </a:xfrm>
              <a:custGeom>
                <a:avLst/>
                <a:gdLst/>
                <a:ahLst/>
                <a:cxnLst/>
                <a:rect l="l" t="t" r="r" b="b"/>
                <a:pathLst>
                  <a:path w="34460" h="32452" extrusionOk="0">
                    <a:moveTo>
                      <a:pt x="8706" y="0"/>
                    </a:moveTo>
                    <a:cubicBezTo>
                      <a:pt x="7704" y="0"/>
                      <a:pt x="6842" y="241"/>
                      <a:pt x="6262" y="820"/>
                    </a:cubicBezTo>
                    <a:lnTo>
                      <a:pt x="2302" y="4784"/>
                    </a:lnTo>
                    <a:cubicBezTo>
                      <a:pt x="1" y="7085"/>
                      <a:pt x="3037" y="13855"/>
                      <a:pt x="5338" y="16159"/>
                    </a:cubicBezTo>
                    <a:lnTo>
                      <a:pt x="20055" y="30873"/>
                    </a:lnTo>
                    <a:cubicBezTo>
                      <a:pt x="21107" y="31925"/>
                      <a:pt x="22486" y="32451"/>
                      <a:pt x="23865" y="32451"/>
                    </a:cubicBezTo>
                    <a:cubicBezTo>
                      <a:pt x="25244" y="32451"/>
                      <a:pt x="26624" y="31925"/>
                      <a:pt x="27678" y="30873"/>
                    </a:cubicBezTo>
                    <a:lnTo>
                      <a:pt x="32355" y="26196"/>
                    </a:lnTo>
                    <a:cubicBezTo>
                      <a:pt x="34459" y="24092"/>
                      <a:pt x="34459" y="20677"/>
                      <a:pt x="32355" y="18573"/>
                    </a:cubicBezTo>
                    <a:lnTo>
                      <a:pt x="17641" y="3859"/>
                    </a:lnTo>
                    <a:cubicBezTo>
                      <a:pt x="15917" y="2135"/>
                      <a:pt x="11690" y="0"/>
                      <a:pt x="87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1"/>
              <p:cNvSpPr/>
              <p:nvPr/>
            </p:nvSpPr>
            <p:spPr>
              <a:xfrm>
                <a:off x="4419477" y="3462498"/>
                <a:ext cx="1093066" cy="1041985"/>
              </a:xfrm>
              <a:custGeom>
                <a:avLst/>
                <a:gdLst/>
                <a:ahLst/>
                <a:cxnLst/>
                <a:rect l="l" t="t" r="r" b="b"/>
                <a:pathLst>
                  <a:path w="34430" h="32821" extrusionOk="0">
                    <a:moveTo>
                      <a:pt x="9025" y="372"/>
                    </a:moveTo>
                    <a:cubicBezTo>
                      <a:pt x="11911" y="372"/>
                      <a:pt x="16072" y="2428"/>
                      <a:pt x="17823" y="4176"/>
                    </a:cubicBezTo>
                    <a:lnTo>
                      <a:pt x="32537" y="18893"/>
                    </a:lnTo>
                    <a:cubicBezTo>
                      <a:pt x="33520" y="19876"/>
                      <a:pt x="34063" y="21183"/>
                      <a:pt x="34063" y="22573"/>
                    </a:cubicBezTo>
                    <a:cubicBezTo>
                      <a:pt x="34063" y="23964"/>
                      <a:pt x="33520" y="25271"/>
                      <a:pt x="32537" y="26254"/>
                    </a:cubicBezTo>
                    <a:lnTo>
                      <a:pt x="27860" y="30931"/>
                    </a:lnTo>
                    <a:cubicBezTo>
                      <a:pt x="26844" y="31947"/>
                      <a:pt x="25511" y="32455"/>
                      <a:pt x="24177" y="32455"/>
                    </a:cubicBezTo>
                    <a:cubicBezTo>
                      <a:pt x="22844" y="32455"/>
                      <a:pt x="21511" y="31947"/>
                      <a:pt x="20495" y="30931"/>
                    </a:cubicBezTo>
                    <a:lnTo>
                      <a:pt x="5782" y="16217"/>
                    </a:lnTo>
                    <a:cubicBezTo>
                      <a:pt x="3452" y="13888"/>
                      <a:pt x="576" y="7270"/>
                      <a:pt x="2746" y="5100"/>
                    </a:cubicBezTo>
                    <a:lnTo>
                      <a:pt x="6706" y="1140"/>
                    </a:lnTo>
                    <a:cubicBezTo>
                      <a:pt x="7249" y="597"/>
                      <a:pt x="8064" y="372"/>
                      <a:pt x="9025" y="372"/>
                    </a:cubicBezTo>
                    <a:close/>
                    <a:moveTo>
                      <a:pt x="9021" y="1"/>
                    </a:moveTo>
                    <a:cubicBezTo>
                      <a:pt x="7978" y="1"/>
                      <a:pt x="7071" y="257"/>
                      <a:pt x="6447" y="881"/>
                    </a:cubicBezTo>
                    <a:lnTo>
                      <a:pt x="2484" y="4842"/>
                    </a:lnTo>
                    <a:cubicBezTo>
                      <a:pt x="1" y="7324"/>
                      <a:pt x="3336" y="14288"/>
                      <a:pt x="5523" y="16476"/>
                    </a:cubicBezTo>
                    <a:lnTo>
                      <a:pt x="20237" y="31193"/>
                    </a:lnTo>
                    <a:cubicBezTo>
                      <a:pt x="21325" y="32278"/>
                      <a:pt x="22752" y="32821"/>
                      <a:pt x="24179" y="32821"/>
                    </a:cubicBezTo>
                    <a:cubicBezTo>
                      <a:pt x="25606" y="32821"/>
                      <a:pt x="27033" y="32278"/>
                      <a:pt x="28117" y="31193"/>
                    </a:cubicBezTo>
                    <a:lnTo>
                      <a:pt x="32799" y="26512"/>
                    </a:lnTo>
                    <a:cubicBezTo>
                      <a:pt x="33851" y="25460"/>
                      <a:pt x="34430" y="24063"/>
                      <a:pt x="34430" y="22573"/>
                    </a:cubicBezTo>
                    <a:cubicBezTo>
                      <a:pt x="34430" y="21084"/>
                      <a:pt x="33851" y="19686"/>
                      <a:pt x="32799" y="18631"/>
                    </a:cubicBezTo>
                    <a:lnTo>
                      <a:pt x="18082" y="3917"/>
                    </a:lnTo>
                    <a:cubicBezTo>
                      <a:pt x="16444" y="2279"/>
                      <a:pt x="12129" y="1"/>
                      <a:pt x="9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1"/>
              <p:cNvSpPr/>
              <p:nvPr/>
            </p:nvSpPr>
            <p:spPr>
              <a:xfrm>
                <a:off x="4635239" y="3945104"/>
                <a:ext cx="831689" cy="502309"/>
              </a:xfrm>
              <a:custGeom>
                <a:avLst/>
                <a:gdLst/>
                <a:ahLst/>
                <a:cxnLst/>
                <a:rect l="l" t="t" r="r" b="b"/>
                <a:pathLst>
                  <a:path w="26197" h="15822" extrusionOk="0">
                    <a:moveTo>
                      <a:pt x="1" y="1"/>
                    </a:moveTo>
                    <a:lnTo>
                      <a:pt x="14715" y="14718"/>
                    </a:lnTo>
                    <a:cubicBezTo>
                      <a:pt x="15450" y="15454"/>
                      <a:pt x="16416" y="15821"/>
                      <a:pt x="17381" y="15821"/>
                    </a:cubicBezTo>
                    <a:cubicBezTo>
                      <a:pt x="18347" y="15821"/>
                      <a:pt x="19313" y="15454"/>
                      <a:pt x="20048" y="14718"/>
                    </a:cubicBezTo>
                    <a:lnTo>
                      <a:pt x="24729" y="10037"/>
                    </a:lnTo>
                    <a:cubicBezTo>
                      <a:pt x="26196" y="8570"/>
                      <a:pt x="26196" y="6175"/>
                      <a:pt x="24725" y="4704"/>
                    </a:cubicBezTo>
                    <a:lnTo>
                      <a:pt x="20048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1"/>
              <p:cNvSpPr/>
              <p:nvPr/>
            </p:nvSpPr>
            <p:spPr>
              <a:xfrm>
                <a:off x="4626826" y="3474276"/>
                <a:ext cx="874072" cy="838578"/>
              </a:xfrm>
              <a:custGeom>
                <a:avLst/>
                <a:gdLst/>
                <a:ahLst/>
                <a:cxnLst/>
                <a:rect l="l" t="t" r="r" b="b"/>
                <a:pathLst>
                  <a:path w="27532" h="26414" extrusionOk="0">
                    <a:moveTo>
                      <a:pt x="2494" y="1"/>
                    </a:moveTo>
                    <a:cubicBezTo>
                      <a:pt x="1533" y="1"/>
                      <a:pt x="718" y="226"/>
                      <a:pt x="175" y="769"/>
                    </a:cubicBezTo>
                    <a:lnTo>
                      <a:pt x="0" y="943"/>
                    </a:lnTo>
                    <a:lnTo>
                      <a:pt x="13910" y="14849"/>
                    </a:lnTo>
                    <a:lnTo>
                      <a:pt x="20313" y="14856"/>
                    </a:lnTo>
                    <a:lnTo>
                      <a:pt x="24990" y="19534"/>
                    </a:lnTo>
                    <a:cubicBezTo>
                      <a:pt x="26461" y="21005"/>
                      <a:pt x="26461" y="23400"/>
                      <a:pt x="24994" y="24867"/>
                    </a:cubicBezTo>
                    <a:lnTo>
                      <a:pt x="24459" y="25402"/>
                    </a:lnTo>
                    <a:lnTo>
                      <a:pt x="25474" y="26414"/>
                    </a:lnTo>
                    <a:lnTo>
                      <a:pt x="26006" y="25883"/>
                    </a:lnTo>
                    <a:cubicBezTo>
                      <a:pt x="26989" y="24900"/>
                      <a:pt x="27532" y="23593"/>
                      <a:pt x="27532" y="22202"/>
                    </a:cubicBezTo>
                    <a:cubicBezTo>
                      <a:pt x="27532" y="20812"/>
                      <a:pt x="26989" y="19505"/>
                      <a:pt x="26006" y="18522"/>
                    </a:cubicBezTo>
                    <a:lnTo>
                      <a:pt x="11292" y="3805"/>
                    </a:lnTo>
                    <a:cubicBezTo>
                      <a:pt x="9541" y="2057"/>
                      <a:pt x="5380" y="1"/>
                      <a:pt x="2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1"/>
              <p:cNvSpPr/>
              <p:nvPr/>
            </p:nvSpPr>
            <p:spPr>
              <a:xfrm>
                <a:off x="4622762" y="3468498"/>
                <a:ext cx="900677" cy="848515"/>
              </a:xfrm>
              <a:custGeom>
                <a:avLst/>
                <a:gdLst/>
                <a:ahLst/>
                <a:cxnLst/>
                <a:rect l="l" t="t" r="r" b="b"/>
                <a:pathLst>
                  <a:path w="28370" h="26727" extrusionOk="0">
                    <a:moveTo>
                      <a:pt x="2618" y="1"/>
                    </a:moveTo>
                    <a:cubicBezTo>
                      <a:pt x="1614" y="1"/>
                      <a:pt x="755" y="241"/>
                      <a:pt x="172" y="820"/>
                    </a:cubicBezTo>
                    <a:lnTo>
                      <a:pt x="1" y="994"/>
                    </a:lnTo>
                    <a:lnTo>
                      <a:pt x="128" y="1125"/>
                    </a:lnTo>
                    <a:lnTo>
                      <a:pt x="303" y="951"/>
                    </a:lnTo>
                    <a:cubicBezTo>
                      <a:pt x="846" y="408"/>
                      <a:pt x="1661" y="183"/>
                      <a:pt x="2622" y="183"/>
                    </a:cubicBezTo>
                    <a:cubicBezTo>
                      <a:pt x="5508" y="183"/>
                      <a:pt x="9669" y="2239"/>
                      <a:pt x="11420" y="3987"/>
                    </a:cubicBezTo>
                    <a:lnTo>
                      <a:pt x="26134" y="18704"/>
                    </a:lnTo>
                    <a:cubicBezTo>
                      <a:pt x="27117" y="19687"/>
                      <a:pt x="27660" y="20994"/>
                      <a:pt x="27660" y="22384"/>
                    </a:cubicBezTo>
                    <a:cubicBezTo>
                      <a:pt x="27660" y="23775"/>
                      <a:pt x="27117" y="25082"/>
                      <a:pt x="26134" y="26065"/>
                    </a:cubicBezTo>
                    <a:lnTo>
                      <a:pt x="25602" y="26596"/>
                    </a:lnTo>
                    <a:lnTo>
                      <a:pt x="25733" y="26727"/>
                    </a:lnTo>
                    <a:lnTo>
                      <a:pt x="26265" y="26196"/>
                    </a:lnTo>
                    <a:cubicBezTo>
                      <a:pt x="28369" y="24092"/>
                      <a:pt x="28369" y="20677"/>
                      <a:pt x="26265" y="18573"/>
                    </a:cubicBezTo>
                    <a:lnTo>
                      <a:pt x="11551" y="3859"/>
                    </a:lnTo>
                    <a:cubicBezTo>
                      <a:pt x="9826" y="2134"/>
                      <a:pt x="5600" y="1"/>
                      <a:pt x="2618" y="1"/>
                    </a:cubicBezTo>
                    <a:close/>
                  </a:path>
                </a:pathLst>
              </a:custGeom>
              <a:solidFill>
                <a:srgbClr val="2A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1"/>
              <p:cNvSpPr/>
              <p:nvPr/>
            </p:nvSpPr>
            <p:spPr>
              <a:xfrm>
                <a:off x="5068413" y="3945707"/>
                <a:ext cx="398526" cy="335063"/>
              </a:xfrm>
              <a:custGeom>
                <a:avLst/>
                <a:gdLst/>
                <a:ahLst/>
                <a:cxnLst/>
                <a:rect l="l" t="t" r="r" b="b"/>
                <a:pathLst>
                  <a:path w="12553" h="10554" extrusionOk="0">
                    <a:moveTo>
                      <a:pt x="1" y="0"/>
                    </a:moveTo>
                    <a:lnTo>
                      <a:pt x="10550" y="10553"/>
                    </a:lnTo>
                    <a:lnTo>
                      <a:pt x="11085" y="10018"/>
                    </a:lnTo>
                    <a:cubicBezTo>
                      <a:pt x="12552" y="8551"/>
                      <a:pt x="12552" y="6156"/>
                      <a:pt x="11081" y="4685"/>
                    </a:cubicBezTo>
                    <a:lnTo>
                      <a:pt x="6404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1"/>
              <p:cNvSpPr/>
              <p:nvPr/>
            </p:nvSpPr>
            <p:spPr>
              <a:xfrm>
                <a:off x="4526628" y="3740200"/>
                <a:ext cx="601552" cy="692508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21813" extrusionOk="0">
                    <a:moveTo>
                      <a:pt x="1369" y="0"/>
                    </a:moveTo>
                    <a:cubicBezTo>
                      <a:pt x="1238" y="0"/>
                      <a:pt x="1103" y="19"/>
                      <a:pt x="972" y="66"/>
                    </a:cubicBezTo>
                    <a:cubicBezTo>
                      <a:pt x="339" y="284"/>
                      <a:pt x="1" y="976"/>
                      <a:pt x="219" y="1610"/>
                    </a:cubicBezTo>
                    <a:cubicBezTo>
                      <a:pt x="947" y="3725"/>
                      <a:pt x="2039" y="5643"/>
                      <a:pt x="3135" y="6742"/>
                    </a:cubicBezTo>
                    <a:lnTo>
                      <a:pt x="17852" y="21456"/>
                    </a:lnTo>
                    <a:cubicBezTo>
                      <a:pt x="18089" y="21693"/>
                      <a:pt x="18398" y="21813"/>
                      <a:pt x="18707" y="21813"/>
                    </a:cubicBezTo>
                    <a:cubicBezTo>
                      <a:pt x="18791" y="21813"/>
                      <a:pt x="18872" y="21806"/>
                      <a:pt x="18948" y="21788"/>
                    </a:cubicBezTo>
                    <a:cubicBezTo>
                      <a:pt x="18660" y="21623"/>
                      <a:pt x="18383" y="21420"/>
                      <a:pt x="18136" y="21172"/>
                    </a:cubicBezTo>
                    <a:lnTo>
                      <a:pt x="3422" y="6455"/>
                    </a:lnTo>
                    <a:lnTo>
                      <a:pt x="6287" y="6458"/>
                    </a:lnTo>
                    <a:lnTo>
                      <a:pt x="4853" y="5024"/>
                    </a:lnTo>
                    <a:cubicBezTo>
                      <a:pt x="4027" y="4202"/>
                      <a:pt x="3109" y="2549"/>
                      <a:pt x="2516" y="820"/>
                    </a:cubicBezTo>
                    <a:cubicBezTo>
                      <a:pt x="2341" y="314"/>
                      <a:pt x="1871" y="0"/>
                      <a:pt x="1369" y="0"/>
                    </a:cubicBezTo>
                    <a:close/>
                  </a:path>
                </a:pathLst>
              </a:custGeom>
              <a:solidFill>
                <a:srgbClr val="95FC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1"/>
              <p:cNvSpPr/>
              <p:nvPr/>
            </p:nvSpPr>
            <p:spPr>
              <a:xfrm>
                <a:off x="4635239" y="3945104"/>
                <a:ext cx="527739" cy="486816"/>
              </a:xfrm>
              <a:custGeom>
                <a:avLst/>
                <a:gdLst/>
                <a:ahLst/>
                <a:cxnLst/>
                <a:rect l="l" t="t" r="r" b="b"/>
                <a:pathLst>
                  <a:path w="16623" h="15334" extrusionOk="0">
                    <a:moveTo>
                      <a:pt x="1" y="1"/>
                    </a:moveTo>
                    <a:lnTo>
                      <a:pt x="14715" y="14718"/>
                    </a:lnTo>
                    <a:cubicBezTo>
                      <a:pt x="14962" y="14966"/>
                      <a:pt x="15239" y="15169"/>
                      <a:pt x="15527" y="15334"/>
                    </a:cubicBezTo>
                    <a:cubicBezTo>
                      <a:pt x="15756" y="15290"/>
                      <a:pt x="15970" y="15177"/>
                      <a:pt x="16145" y="15002"/>
                    </a:cubicBezTo>
                    <a:cubicBezTo>
                      <a:pt x="16619" y="14529"/>
                      <a:pt x="16622" y="13761"/>
                      <a:pt x="16145" y="13287"/>
                    </a:cubicBezTo>
                    <a:lnTo>
                      <a:pt x="2866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A1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1"/>
              <p:cNvSpPr/>
              <p:nvPr/>
            </p:nvSpPr>
            <p:spPr>
              <a:xfrm>
                <a:off x="4332233" y="3324392"/>
                <a:ext cx="354143" cy="354016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11151" extrusionOk="0">
                    <a:moveTo>
                      <a:pt x="7607" y="0"/>
                    </a:moveTo>
                    <a:cubicBezTo>
                      <a:pt x="7597" y="0"/>
                      <a:pt x="7587" y="4"/>
                      <a:pt x="7579" y="11"/>
                    </a:cubicBezTo>
                    <a:lnTo>
                      <a:pt x="15" y="7576"/>
                    </a:lnTo>
                    <a:cubicBezTo>
                      <a:pt x="0" y="7590"/>
                      <a:pt x="0" y="7620"/>
                      <a:pt x="15" y="7634"/>
                    </a:cubicBezTo>
                    <a:lnTo>
                      <a:pt x="3532" y="11150"/>
                    </a:lnTo>
                    <a:lnTo>
                      <a:pt x="11154" y="3531"/>
                    </a:lnTo>
                    <a:lnTo>
                      <a:pt x="7638" y="11"/>
                    </a:lnTo>
                    <a:cubicBezTo>
                      <a:pt x="7629" y="4"/>
                      <a:pt x="7618" y="0"/>
                      <a:pt x="7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1"/>
              <p:cNvSpPr/>
              <p:nvPr/>
            </p:nvSpPr>
            <p:spPr>
              <a:xfrm>
                <a:off x="4510119" y="3341918"/>
                <a:ext cx="176262" cy="15816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4982" extrusionOk="0">
                    <a:moveTo>
                      <a:pt x="2004" y="1"/>
                    </a:moveTo>
                    <a:cubicBezTo>
                      <a:pt x="1653" y="1"/>
                      <a:pt x="1301" y="134"/>
                      <a:pt x="1034" y="402"/>
                    </a:cubicBezTo>
                    <a:lnTo>
                      <a:pt x="0" y="1436"/>
                    </a:lnTo>
                    <a:lnTo>
                      <a:pt x="3549" y="4981"/>
                    </a:lnTo>
                    <a:lnTo>
                      <a:pt x="5551" y="2979"/>
                    </a:lnTo>
                    <a:lnTo>
                      <a:pt x="2977" y="402"/>
                    </a:lnTo>
                    <a:cubicBezTo>
                      <a:pt x="2708" y="134"/>
                      <a:pt x="2356" y="1"/>
                      <a:pt x="2004" y="1"/>
                    </a:cubicBezTo>
                    <a:close/>
                  </a:path>
                </a:pathLst>
              </a:custGeom>
              <a:solidFill>
                <a:srgbClr val="619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1"/>
              <p:cNvSpPr/>
              <p:nvPr/>
            </p:nvSpPr>
            <p:spPr>
              <a:xfrm>
                <a:off x="4339154" y="3336108"/>
                <a:ext cx="353096" cy="348207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10968" extrusionOk="0">
                    <a:moveTo>
                      <a:pt x="7391" y="366"/>
                    </a:moveTo>
                    <a:cubicBezTo>
                      <a:pt x="7697" y="366"/>
                      <a:pt x="7998" y="483"/>
                      <a:pt x="8231" y="716"/>
                    </a:cubicBezTo>
                    <a:lnTo>
                      <a:pt x="10678" y="3158"/>
                    </a:lnTo>
                    <a:lnTo>
                      <a:pt x="3314" y="10522"/>
                    </a:lnTo>
                    <a:lnTo>
                      <a:pt x="871" y="8076"/>
                    </a:lnTo>
                    <a:cubicBezTo>
                      <a:pt x="645" y="7851"/>
                      <a:pt x="521" y="7552"/>
                      <a:pt x="521" y="7236"/>
                    </a:cubicBezTo>
                    <a:cubicBezTo>
                      <a:pt x="521" y="6919"/>
                      <a:pt x="645" y="6617"/>
                      <a:pt x="871" y="6394"/>
                    </a:cubicBezTo>
                    <a:lnTo>
                      <a:pt x="6550" y="716"/>
                    </a:lnTo>
                    <a:cubicBezTo>
                      <a:pt x="6779" y="483"/>
                      <a:pt x="7085" y="366"/>
                      <a:pt x="7391" y="366"/>
                    </a:cubicBezTo>
                    <a:close/>
                    <a:moveTo>
                      <a:pt x="7390" y="1"/>
                    </a:moveTo>
                    <a:cubicBezTo>
                      <a:pt x="6991" y="1"/>
                      <a:pt x="6592" y="152"/>
                      <a:pt x="6288" y="454"/>
                    </a:cubicBezTo>
                    <a:lnTo>
                      <a:pt x="609" y="6132"/>
                    </a:lnTo>
                    <a:cubicBezTo>
                      <a:pt x="1" y="6740"/>
                      <a:pt x="1" y="7731"/>
                      <a:pt x="609" y="8335"/>
                    </a:cubicBezTo>
                    <a:lnTo>
                      <a:pt x="3186" y="10912"/>
                    </a:lnTo>
                    <a:cubicBezTo>
                      <a:pt x="3219" y="10945"/>
                      <a:pt x="3266" y="10967"/>
                      <a:pt x="3314" y="10967"/>
                    </a:cubicBezTo>
                    <a:cubicBezTo>
                      <a:pt x="3364" y="10967"/>
                      <a:pt x="3411" y="10945"/>
                      <a:pt x="3445" y="10912"/>
                    </a:cubicBezTo>
                    <a:lnTo>
                      <a:pt x="11067" y="3289"/>
                    </a:lnTo>
                    <a:cubicBezTo>
                      <a:pt x="11100" y="3257"/>
                      <a:pt x="11121" y="3210"/>
                      <a:pt x="11121" y="3158"/>
                    </a:cubicBezTo>
                    <a:cubicBezTo>
                      <a:pt x="11121" y="3111"/>
                      <a:pt x="11100" y="3064"/>
                      <a:pt x="11067" y="3031"/>
                    </a:cubicBezTo>
                    <a:lnTo>
                      <a:pt x="8490" y="454"/>
                    </a:lnTo>
                    <a:cubicBezTo>
                      <a:pt x="8188" y="152"/>
                      <a:pt x="7789" y="1"/>
                      <a:pt x="73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1"/>
              <p:cNvSpPr/>
              <p:nvPr/>
            </p:nvSpPr>
            <p:spPr>
              <a:xfrm>
                <a:off x="4446432" y="3439004"/>
                <a:ext cx="125403" cy="124291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915" extrusionOk="0">
                    <a:moveTo>
                      <a:pt x="200" y="0"/>
                    </a:moveTo>
                    <a:cubicBezTo>
                      <a:pt x="153" y="0"/>
                      <a:pt x="105" y="17"/>
                      <a:pt x="69" y="52"/>
                    </a:cubicBezTo>
                    <a:cubicBezTo>
                      <a:pt x="0" y="125"/>
                      <a:pt x="0" y="242"/>
                      <a:pt x="69" y="314"/>
                    </a:cubicBezTo>
                    <a:lnTo>
                      <a:pt x="3619" y="3860"/>
                    </a:lnTo>
                    <a:cubicBezTo>
                      <a:pt x="3651" y="3896"/>
                      <a:pt x="3698" y="3914"/>
                      <a:pt x="3745" y="3914"/>
                    </a:cubicBezTo>
                    <a:cubicBezTo>
                      <a:pt x="3794" y="3914"/>
                      <a:pt x="3841" y="3896"/>
                      <a:pt x="3877" y="3860"/>
                    </a:cubicBezTo>
                    <a:cubicBezTo>
                      <a:pt x="3950" y="3787"/>
                      <a:pt x="3950" y="3671"/>
                      <a:pt x="3877" y="3602"/>
                    </a:cubicBezTo>
                    <a:lnTo>
                      <a:pt x="331" y="52"/>
                    </a:lnTo>
                    <a:cubicBezTo>
                      <a:pt x="295" y="17"/>
                      <a:pt x="248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1"/>
              <p:cNvSpPr/>
              <p:nvPr/>
            </p:nvSpPr>
            <p:spPr>
              <a:xfrm>
                <a:off x="4415223" y="3470117"/>
                <a:ext cx="125434" cy="124260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914" extrusionOk="0">
                    <a:moveTo>
                      <a:pt x="201" y="0"/>
                    </a:moveTo>
                    <a:cubicBezTo>
                      <a:pt x="154" y="0"/>
                      <a:pt x="107" y="19"/>
                      <a:pt x="73" y="55"/>
                    </a:cubicBezTo>
                    <a:cubicBezTo>
                      <a:pt x="0" y="128"/>
                      <a:pt x="0" y="244"/>
                      <a:pt x="73" y="313"/>
                    </a:cubicBezTo>
                    <a:lnTo>
                      <a:pt x="3619" y="3863"/>
                    </a:lnTo>
                    <a:cubicBezTo>
                      <a:pt x="3655" y="3895"/>
                      <a:pt x="3702" y="3914"/>
                      <a:pt x="3750" y="3914"/>
                    </a:cubicBezTo>
                    <a:cubicBezTo>
                      <a:pt x="3797" y="3914"/>
                      <a:pt x="3844" y="3895"/>
                      <a:pt x="3877" y="3863"/>
                    </a:cubicBezTo>
                    <a:cubicBezTo>
                      <a:pt x="3950" y="3790"/>
                      <a:pt x="3950" y="3673"/>
                      <a:pt x="3877" y="3601"/>
                    </a:cubicBezTo>
                    <a:lnTo>
                      <a:pt x="331" y="55"/>
                    </a:lnTo>
                    <a:cubicBezTo>
                      <a:pt x="295" y="19"/>
                      <a:pt x="248" y="0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1"/>
              <p:cNvSpPr/>
              <p:nvPr/>
            </p:nvSpPr>
            <p:spPr>
              <a:xfrm>
                <a:off x="4384110" y="3501294"/>
                <a:ext cx="125434" cy="124291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915" extrusionOk="0">
                    <a:moveTo>
                      <a:pt x="201" y="0"/>
                    </a:moveTo>
                    <a:cubicBezTo>
                      <a:pt x="154" y="0"/>
                      <a:pt x="107" y="18"/>
                      <a:pt x="70" y="52"/>
                    </a:cubicBezTo>
                    <a:cubicBezTo>
                      <a:pt x="1" y="126"/>
                      <a:pt x="1" y="242"/>
                      <a:pt x="70" y="314"/>
                    </a:cubicBezTo>
                    <a:lnTo>
                      <a:pt x="3620" y="3860"/>
                    </a:lnTo>
                    <a:cubicBezTo>
                      <a:pt x="3652" y="3896"/>
                      <a:pt x="3699" y="3915"/>
                      <a:pt x="3747" y="3915"/>
                    </a:cubicBezTo>
                    <a:cubicBezTo>
                      <a:pt x="3794" y="3915"/>
                      <a:pt x="3841" y="3896"/>
                      <a:pt x="3878" y="3860"/>
                    </a:cubicBezTo>
                    <a:cubicBezTo>
                      <a:pt x="3951" y="3787"/>
                      <a:pt x="3951" y="3671"/>
                      <a:pt x="3878" y="3602"/>
                    </a:cubicBezTo>
                    <a:lnTo>
                      <a:pt x="332" y="52"/>
                    </a:lnTo>
                    <a:cubicBezTo>
                      <a:pt x="296" y="18"/>
                      <a:pt x="249" y="0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1"/>
              <p:cNvSpPr/>
              <p:nvPr/>
            </p:nvSpPr>
            <p:spPr>
              <a:xfrm>
                <a:off x="4352933" y="3532407"/>
                <a:ext cx="125403" cy="12426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914" extrusionOk="0">
                    <a:moveTo>
                      <a:pt x="201" y="1"/>
                    </a:moveTo>
                    <a:cubicBezTo>
                      <a:pt x="154" y="1"/>
                      <a:pt x="108" y="19"/>
                      <a:pt x="73" y="55"/>
                    </a:cubicBezTo>
                    <a:cubicBezTo>
                      <a:pt x="0" y="128"/>
                      <a:pt x="0" y="245"/>
                      <a:pt x="73" y="314"/>
                    </a:cubicBezTo>
                    <a:lnTo>
                      <a:pt x="3619" y="3863"/>
                    </a:lnTo>
                    <a:cubicBezTo>
                      <a:pt x="3655" y="3896"/>
                      <a:pt x="3703" y="3914"/>
                      <a:pt x="3750" y="3914"/>
                    </a:cubicBezTo>
                    <a:cubicBezTo>
                      <a:pt x="3797" y="3914"/>
                      <a:pt x="3844" y="3896"/>
                      <a:pt x="3877" y="3863"/>
                    </a:cubicBezTo>
                    <a:cubicBezTo>
                      <a:pt x="3950" y="3790"/>
                      <a:pt x="3950" y="3674"/>
                      <a:pt x="3877" y="3601"/>
                    </a:cubicBezTo>
                    <a:lnTo>
                      <a:pt x="331" y="55"/>
                    </a:lnTo>
                    <a:cubicBezTo>
                      <a:pt x="295" y="19"/>
                      <a:pt x="248" y="1"/>
                      <a:pt x="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1"/>
              <p:cNvSpPr/>
              <p:nvPr/>
            </p:nvSpPr>
            <p:spPr>
              <a:xfrm>
                <a:off x="4539803" y="3345537"/>
                <a:ext cx="125403" cy="12426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914" extrusionOk="0">
                    <a:moveTo>
                      <a:pt x="201" y="0"/>
                    </a:moveTo>
                    <a:cubicBezTo>
                      <a:pt x="154" y="0"/>
                      <a:pt x="108" y="19"/>
                      <a:pt x="73" y="55"/>
                    </a:cubicBezTo>
                    <a:cubicBezTo>
                      <a:pt x="1" y="128"/>
                      <a:pt x="1" y="244"/>
                      <a:pt x="73" y="314"/>
                    </a:cubicBezTo>
                    <a:lnTo>
                      <a:pt x="3619" y="3863"/>
                    </a:lnTo>
                    <a:cubicBezTo>
                      <a:pt x="3655" y="3896"/>
                      <a:pt x="3702" y="3913"/>
                      <a:pt x="3750" y="3913"/>
                    </a:cubicBezTo>
                    <a:cubicBezTo>
                      <a:pt x="3797" y="3913"/>
                      <a:pt x="3845" y="3896"/>
                      <a:pt x="3877" y="3863"/>
                    </a:cubicBezTo>
                    <a:cubicBezTo>
                      <a:pt x="3950" y="3790"/>
                      <a:pt x="3950" y="3673"/>
                      <a:pt x="3877" y="3601"/>
                    </a:cubicBezTo>
                    <a:lnTo>
                      <a:pt x="332" y="55"/>
                    </a:lnTo>
                    <a:cubicBezTo>
                      <a:pt x="295" y="19"/>
                      <a:pt x="248" y="0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1"/>
              <p:cNvSpPr/>
              <p:nvPr/>
            </p:nvSpPr>
            <p:spPr>
              <a:xfrm>
                <a:off x="4508722" y="3376714"/>
                <a:ext cx="125434" cy="124291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915" extrusionOk="0">
                    <a:moveTo>
                      <a:pt x="200" y="0"/>
                    </a:moveTo>
                    <a:cubicBezTo>
                      <a:pt x="153" y="0"/>
                      <a:pt x="106" y="18"/>
                      <a:pt x="69" y="53"/>
                    </a:cubicBezTo>
                    <a:cubicBezTo>
                      <a:pt x="0" y="125"/>
                      <a:pt x="0" y="241"/>
                      <a:pt x="69" y="315"/>
                    </a:cubicBezTo>
                    <a:lnTo>
                      <a:pt x="3618" y="3860"/>
                    </a:lnTo>
                    <a:cubicBezTo>
                      <a:pt x="3651" y="3897"/>
                      <a:pt x="3699" y="3914"/>
                      <a:pt x="3746" y="3914"/>
                    </a:cubicBezTo>
                    <a:cubicBezTo>
                      <a:pt x="3793" y="3914"/>
                      <a:pt x="3841" y="3897"/>
                      <a:pt x="3877" y="3860"/>
                    </a:cubicBezTo>
                    <a:cubicBezTo>
                      <a:pt x="3950" y="3787"/>
                      <a:pt x="3950" y="3670"/>
                      <a:pt x="3877" y="3601"/>
                    </a:cubicBezTo>
                    <a:lnTo>
                      <a:pt x="331" y="53"/>
                    </a:lnTo>
                    <a:cubicBezTo>
                      <a:pt x="295" y="18"/>
                      <a:pt x="248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1"/>
              <p:cNvSpPr/>
              <p:nvPr/>
            </p:nvSpPr>
            <p:spPr>
              <a:xfrm>
                <a:off x="4477513" y="3407827"/>
                <a:ext cx="125434" cy="124260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914" extrusionOk="0">
                    <a:moveTo>
                      <a:pt x="202" y="0"/>
                    </a:moveTo>
                    <a:cubicBezTo>
                      <a:pt x="156" y="0"/>
                      <a:pt x="109" y="19"/>
                      <a:pt x="73" y="55"/>
                    </a:cubicBezTo>
                    <a:cubicBezTo>
                      <a:pt x="0" y="128"/>
                      <a:pt x="0" y="244"/>
                      <a:pt x="73" y="313"/>
                    </a:cubicBezTo>
                    <a:lnTo>
                      <a:pt x="3618" y="3863"/>
                    </a:lnTo>
                    <a:cubicBezTo>
                      <a:pt x="3655" y="3895"/>
                      <a:pt x="3702" y="3914"/>
                      <a:pt x="3749" y="3914"/>
                    </a:cubicBezTo>
                    <a:cubicBezTo>
                      <a:pt x="3797" y="3914"/>
                      <a:pt x="3845" y="3895"/>
                      <a:pt x="3877" y="3863"/>
                    </a:cubicBezTo>
                    <a:cubicBezTo>
                      <a:pt x="3950" y="3790"/>
                      <a:pt x="3950" y="3673"/>
                      <a:pt x="3877" y="3601"/>
                    </a:cubicBezTo>
                    <a:lnTo>
                      <a:pt x="332" y="55"/>
                    </a:lnTo>
                    <a:cubicBezTo>
                      <a:pt x="295" y="19"/>
                      <a:pt x="249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1"/>
              <p:cNvSpPr/>
              <p:nvPr/>
            </p:nvSpPr>
            <p:spPr>
              <a:xfrm>
                <a:off x="4814522" y="3680799"/>
                <a:ext cx="493610" cy="493515"/>
              </a:xfrm>
              <a:custGeom>
                <a:avLst/>
                <a:gdLst/>
                <a:ahLst/>
                <a:cxnLst/>
                <a:rect l="l" t="t" r="r" b="b"/>
                <a:pathLst>
                  <a:path w="15548" h="15545" extrusionOk="0">
                    <a:moveTo>
                      <a:pt x="8340" y="1"/>
                    </a:moveTo>
                    <a:lnTo>
                      <a:pt x="0" y="8341"/>
                    </a:lnTo>
                    <a:lnTo>
                      <a:pt x="7208" y="15544"/>
                    </a:lnTo>
                    <a:lnTo>
                      <a:pt x="15548" y="7209"/>
                    </a:lnTo>
                    <a:lnTo>
                      <a:pt x="83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1"/>
              <p:cNvSpPr/>
              <p:nvPr/>
            </p:nvSpPr>
            <p:spPr>
              <a:xfrm>
                <a:off x="4941420" y="3680799"/>
                <a:ext cx="366715" cy="366747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1552" extrusionOk="0">
                    <a:moveTo>
                      <a:pt x="4343" y="1"/>
                    </a:moveTo>
                    <a:lnTo>
                      <a:pt x="0" y="4344"/>
                    </a:lnTo>
                    <a:lnTo>
                      <a:pt x="7208" y="11551"/>
                    </a:lnTo>
                    <a:lnTo>
                      <a:pt x="11551" y="7209"/>
                    </a:lnTo>
                    <a:lnTo>
                      <a:pt x="4343" y="1"/>
                    </a:lnTo>
                    <a:close/>
                  </a:path>
                </a:pathLst>
              </a:custGeom>
              <a:solidFill>
                <a:srgbClr val="619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1"/>
              <p:cNvSpPr/>
              <p:nvPr/>
            </p:nvSpPr>
            <p:spPr>
              <a:xfrm>
                <a:off x="4808712" y="3675021"/>
                <a:ext cx="505198" cy="505198"/>
              </a:xfrm>
              <a:custGeom>
                <a:avLst/>
                <a:gdLst/>
                <a:ahLst/>
                <a:cxnLst/>
                <a:rect l="l" t="t" r="r" b="b"/>
                <a:pathLst>
                  <a:path w="15913" h="15913" extrusionOk="0">
                    <a:moveTo>
                      <a:pt x="8523" y="442"/>
                    </a:moveTo>
                    <a:lnTo>
                      <a:pt x="15469" y="7391"/>
                    </a:lnTo>
                    <a:lnTo>
                      <a:pt x="7391" y="15468"/>
                    </a:lnTo>
                    <a:lnTo>
                      <a:pt x="442" y="8523"/>
                    </a:lnTo>
                    <a:lnTo>
                      <a:pt x="8523" y="442"/>
                    </a:lnTo>
                    <a:close/>
                    <a:moveTo>
                      <a:pt x="8523" y="0"/>
                    </a:moveTo>
                    <a:cubicBezTo>
                      <a:pt x="8476" y="0"/>
                      <a:pt x="8428" y="17"/>
                      <a:pt x="8392" y="52"/>
                    </a:cubicBezTo>
                    <a:lnTo>
                      <a:pt x="56" y="8392"/>
                    </a:lnTo>
                    <a:cubicBezTo>
                      <a:pt x="19" y="8424"/>
                      <a:pt x="1" y="8471"/>
                      <a:pt x="1" y="8523"/>
                    </a:cubicBezTo>
                    <a:cubicBezTo>
                      <a:pt x="1" y="8570"/>
                      <a:pt x="19" y="8617"/>
                      <a:pt x="56" y="8649"/>
                    </a:cubicBezTo>
                    <a:lnTo>
                      <a:pt x="7260" y="15857"/>
                    </a:lnTo>
                    <a:cubicBezTo>
                      <a:pt x="7296" y="15894"/>
                      <a:pt x="7344" y="15912"/>
                      <a:pt x="7391" y="15912"/>
                    </a:cubicBezTo>
                    <a:cubicBezTo>
                      <a:pt x="7438" y="15912"/>
                      <a:pt x="7485" y="15894"/>
                      <a:pt x="7522" y="15857"/>
                    </a:cubicBezTo>
                    <a:lnTo>
                      <a:pt x="15857" y="7518"/>
                    </a:lnTo>
                    <a:cubicBezTo>
                      <a:pt x="15894" y="7485"/>
                      <a:pt x="15913" y="7438"/>
                      <a:pt x="15913" y="7391"/>
                    </a:cubicBezTo>
                    <a:cubicBezTo>
                      <a:pt x="15913" y="7339"/>
                      <a:pt x="15894" y="7295"/>
                      <a:pt x="15857" y="7259"/>
                    </a:cubicBezTo>
                    <a:lnTo>
                      <a:pt x="8654" y="52"/>
                    </a:lnTo>
                    <a:cubicBezTo>
                      <a:pt x="8618" y="17"/>
                      <a:pt x="8570" y="0"/>
                      <a:pt x="8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1"/>
              <p:cNvSpPr/>
              <p:nvPr/>
            </p:nvSpPr>
            <p:spPr>
              <a:xfrm>
                <a:off x="4974343" y="3820619"/>
                <a:ext cx="200771" cy="200898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6328" extrusionOk="0">
                    <a:moveTo>
                      <a:pt x="1428" y="1"/>
                    </a:moveTo>
                    <a:lnTo>
                      <a:pt x="0" y="1429"/>
                    </a:lnTo>
                    <a:lnTo>
                      <a:pt x="1734" y="3164"/>
                    </a:lnTo>
                    <a:lnTo>
                      <a:pt x="0" y="4898"/>
                    </a:lnTo>
                    <a:lnTo>
                      <a:pt x="1428" y="6328"/>
                    </a:lnTo>
                    <a:lnTo>
                      <a:pt x="3164" y="4592"/>
                    </a:lnTo>
                    <a:lnTo>
                      <a:pt x="4896" y="6328"/>
                    </a:lnTo>
                    <a:lnTo>
                      <a:pt x="6324" y="4898"/>
                    </a:lnTo>
                    <a:lnTo>
                      <a:pt x="4590" y="3164"/>
                    </a:lnTo>
                    <a:lnTo>
                      <a:pt x="6324" y="1429"/>
                    </a:lnTo>
                    <a:lnTo>
                      <a:pt x="4896" y="1"/>
                    </a:lnTo>
                    <a:lnTo>
                      <a:pt x="3164" y="1738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1"/>
              <p:cNvSpPr/>
              <p:nvPr/>
            </p:nvSpPr>
            <p:spPr>
              <a:xfrm>
                <a:off x="4981518" y="3820619"/>
                <a:ext cx="193596" cy="193660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6100" extrusionOk="0">
                    <a:moveTo>
                      <a:pt x="1202" y="1"/>
                    </a:moveTo>
                    <a:lnTo>
                      <a:pt x="1" y="1202"/>
                    </a:lnTo>
                    <a:lnTo>
                      <a:pt x="4897" y="6099"/>
                    </a:lnTo>
                    <a:lnTo>
                      <a:pt x="6098" y="4898"/>
                    </a:lnTo>
                    <a:lnTo>
                      <a:pt x="4364" y="3164"/>
                    </a:lnTo>
                    <a:lnTo>
                      <a:pt x="6098" y="1429"/>
                    </a:lnTo>
                    <a:lnTo>
                      <a:pt x="4670" y="1"/>
                    </a:lnTo>
                    <a:lnTo>
                      <a:pt x="2938" y="1738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D0E0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1"/>
              <p:cNvSpPr/>
              <p:nvPr/>
            </p:nvSpPr>
            <p:spPr>
              <a:xfrm>
                <a:off x="4967993" y="3814872"/>
                <a:ext cx="213597" cy="212423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6691" extrusionOk="0">
                    <a:moveTo>
                      <a:pt x="5096" y="441"/>
                    </a:moveTo>
                    <a:lnTo>
                      <a:pt x="6265" y="1610"/>
                    </a:lnTo>
                    <a:lnTo>
                      <a:pt x="4659" y="3214"/>
                    </a:lnTo>
                    <a:cubicBezTo>
                      <a:pt x="4590" y="3288"/>
                      <a:pt x="4590" y="3404"/>
                      <a:pt x="4659" y="3477"/>
                    </a:cubicBezTo>
                    <a:lnTo>
                      <a:pt x="6265" y="5079"/>
                    </a:lnTo>
                    <a:lnTo>
                      <a:pt x="5096" y="6247"/>
                    </a:lnTo>
                    <a:lnTo>
                      <a:pt x="3491" y="4645"/>
                    </a:lnTo>
                    <a:cubicBezTo>
                      <a:pt x="3457" y="4609"/>
                      <a:pt x="3410" y="4590"/>
                      <a:pt x="3363" y="4590"/>
                    </a:cubicBezTo>
                    <a:cubicBezTo>
                      <a:pt x="3316" y="4590"/>
                      <a:pt x="3269" y="4609"/>
                      <a:pt x="3233" y="4645"/>
                    </a:cubicBezTo>
                    <a:lnTo>
                      <a:pt x="1628" y="6247"/>
                    </a:lnTo>
                    <a:lnTo>
                      <a:pt x="459" y="5079"/>
                    </a:lnTo>
                    <a:lnTo>
                      <a:pt x="2065" y="3477"/>
                    </a:lnTo>
                    <a:cubicBezTo>
                      <a:pt x="2137" y="3404"/>
                      <a:pt x="2137" y="3288"/>
                      <a:pt x="2065" y="3214"/>
                    </a:cubicBezTo>
                    <a:lnTo>
                      <a:pt x="459" y="1610"/>
                    </a:lnTo>
                    <a:lnTo>
                      <a:pt x="1628" y="441"/>
                    </a:lnTo>
                    <a:lnTo>
                      <a:pt x="3233" y="2046"/>
                    </a:lnTo>
                    <a:cubicBezTo>
                      <a:pt x="3269" y="2083"/>
                      <a:pt x="3316" y="2101"/>
                      <a:pt x="3363" y="2101"/>
                    </a:cubicBezTo>
                    <a:cubicBezTo>
                      <a:pt x="3410" y="2101"/>
                      <a:pt x="3457" y="2083"/>
                      <a:pt x="3491" y="2046"/>
                    </a:cubicBezTo>
                    <a:lnTo>
                      <a:pt x="5096" y="441"/>
                    </a:lnTo>
                    <a:close/>
                    <a:moveTo>
                      <a:pt x="5096" y="0"/>
                    </a:moveTo>
                    <a:cubicBezTo>
                      <a:pt x="5049" y="0"/>
                      <a:pt x="5002" y="19"/>
                      <a:pt x="4965" y="51"/>
                    </a:cubicBezTo>
                    <a:lnTo>
                      <a:pt x="3364" y="1657"/>
                    </a:lnTo>
                    <a:lnTo>
                      <a:pt x="1759" y="51"/>
                    </a:lnTo>
                    <a:cubicBezTo>
                      <a:pt x="1724" y="18"/>
                      <a:pt x="1676" y="2"/>
                      <a:pt x="1628" y="2"/>
                    </a:cubicBezTo>
                    <a:cubicBezTo>
                      <a:pt x="1580" y="2"/>
                      <a:pt x="1533" y="18"/>
                      <a:pt x="1500" y="51"/>
                    </a:cubicBezTo>
                    <a:lnTo>
                      <a:pt x="69" y="1482"/>
                    </a:lnTo>
                    <a:cubicBezTo>
                      <a:pt x="0" y="1551"/>
                      <a:pt x="0" y="1667"/>
                      <a:pt x="69" y="1741"/>
                    </a:cubicBezTo>
                    <a:lnTo>
                      <a:pt x="1675" y="3345"/>
                    </a:lnTo>
                    <a:lnTo>
                      <a:pt x="69" y="4951"/>
                    </a:lnTo>
                    <a:cubicBezTo>
                      <a:pt x="0" y="5020"/>
                      <a:pt x="0" y="5136"/>
                      <a:pt x="69" y="5210"/>
                    </a:cubicBezTo>
                    <a:lnTo>
                      <a:pt x="1500" y="6637"/>
                    </a:lnTo>
                    <a:cubicBezTo>
                      <a:pt x="1533" y="6673"/>
                      <a:pt x="1580" y="6691"/>
                      <a:pt x="1628" y="6691"/>
                    </a:cubicBezTo>
                    <a:cubicBezTo>
                      <a:pt x="1679" y="6691"/>
                      <a:pt x="1722" y="6673"/>
                      <a:pt x="1759" y="6637"/>
                    </a:cubicBezTo>
                    <a:lnTo>
                      <a:pt x="3364" y="5031"/>
                    </a:lnTo>
                    <a:lnTo>
                      <a:pt x="4965" y="6637"/>
                    </a:lnTo>
                    <a:cubicBezTo>
                      <a:pt x="5002" y="6673"/>
                      <a:pt x="5049" y="6691"/>
                      <a:pt x="5096" y="6691"/>
                    </a:cubicBezTo>
                    <a:cubicBezTo>
                      <a:pt x="5144" y="6691"/>
                      <a:pt x="5191" y="6673"/>
                      <a:pt x="5227" y="6637"/>
                    </a:cubicBezTo>
                    <a:lnTo>
                      <a:pt x="6655" y="5210"/>
                    </a:lnTo>
                    <a:cubicBezTo>
                      <a:pt x="6727" y="5136"/>
                      <a:pt x="6727" y="5020"/>
                      <a:pt x="6655" y="4951"/>
                    </a:cubicBezTo>
                    <a:lnTo>
                      <a:pt x="5049" y="3345"/>
                    </a:lnTo>
                    <a:lnTo>
                      <a:pt x="6655" y="1741"/>
                    </a:lnTo>
                    <a:cubicBezTo>
                      <a:pt x="6727" y="1667"/>
                      <a:pt x="6727" y="1551"/>
                      <a:pt x="6655" y="1482"/>
                    </a:cubicBezTo>
                    <a:lnTo>
                      <a:pt x="5227" y="51"/>
                    </a:lnTo>
                    <a:cubicBezTo>
                      <a:pt x="5191" y="19"/>
                      <a:pt x="5144" y="0"/>
                      <a:pt x="5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1" name="Google Shape;1711;p1"/>
            <p:cNvGrpSpPr/>
            <p:nvPr/>
          </p:nvGrpSpPr>
          <p:grpSpPr>
            <a:xfrm>
              <a:off x="7613977" y="1068154"/>
              <a:ext cx="665445" cy="1114747"/>
              <a:chOff x="7573646" y="931909"/>
              <a:chExt cx="691156" cy="1157818"/>
            </a:xfrm>
          </p:grpSpPr>
          <p:sp>
            <p:nvSpPr>
              <p:cNvPr id="1712" name="Google Shape;1712;p1"/>
              <p:cNvSpPr/>
              <p:nvPr/>
            </p:nvSpPr>
            <p:spPr>
              <a:xfrm>
                <a:off x="7628484" y="1277685"/>
                <a:ext cx="107729" cy="62026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1881" extrusionOk="0">
                    <a:moveTo>
                      <a:pt x="939" y="1"/>
                    </a:moveTo>
                    <a:cubicBezTo>
                      <a:pt x="512" y="1"/>
                      <a:pt x="176" y="139"/>
                      <a:pt x="124" y="498"/>
                    </a:cubicBezTo>
                    <a:cubicBezTo>
                      <a:pt x="1" y="1365"/>
                      <a:pt x="1158" y="1106"/>
                      <a:pt x="1864" y="1677"/>
                    </a:cubicBezTo>
                    <a:cubicBezTo>
                      <a:pt x="2040" y="1820"/>
                      <a:pt x="2222" y="1880"/>
                      <a:pt x="2389" y="1880"/>
                    </a:cubicBezTo>
                    <a:cubicBezTo>
                      <a:pt x="2892" y="1880"/>
                      <a:pt x="3266" y="1335"/>
                      <a:pt x="2982" y="852"/>
                    </a:cubicBezTo>
                    <a:cubicBezTo>
                      <a:pt x="2742" y="439"/>
                      <a:pt x="1697" y="1"/>
                      <a:pt x="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1"/>
              <p:cNvSpPr/>
              <p:nvPr/>
            </p:nvSpPr>
            <p:spPr>
              <a:xfrm>
                <a:off x="7623339" y="1271650"/>
                <a:ext cx="115841" cy="73963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243" extrusionOk="0">
                    <a:moveTo>
                      <a:pt x="1096" y="368"/>
                    </a:moveTo>
                    <a:cubicBezTo>
                      <a:pt x="1790" y="368"/>
                      <a:pt x="2775" y="778"/>
                      <a:pt x="2981" y="1126"/>
                    </a:cubicBezTo>
                    <a:cubicBezTo>
                      <a:pt x="3124" y="1373"/>
                      <a:pt x="3032" y="1620"/>
                      <a:pt x="2875" y="1755"/>
                    </a:cubicBezTo>
                    <a:cubicBezTo>
                      <a:pt x="2791" y="1827"/>
                      <a:pt x="2674" y="1879"/>
                      <a:pt x="2541" y="1879"/>
                    </a:cubicBezTo>
                    <a:cubicBezTo>
                      <a:pt x="2417" y="1879"/>
                      <a:pt x="2278" y="1834"/>
                      <a:pt x="2136" y="1719"/>
                    </a:cubicBezTo>
                    <a:cubicBezTo>
                      <a:pt x="1831" y="1471"/>
                      <a:pt x="1459" y="1366"/>
                      <a:pt x="1136" y="1278"/>
                    </a:cubicBezTo>
                    <a:cubicBezTo>
                      <a:pt x="586" y="1126"/>
                      <a:pt x="415" y="1045"/>
                      <a:pt x="462" y="707"/>
                    </a:cubicBezTo>
                    <a:cubicBezTo>
                      <a:pt x="481" y="601"/>
                      <a:pt x="535" y="448"/>
                      <a:pt x="841" y="390"/>
                    </a:cubicBezTo>
                    <a:cubicBezTo>
                      <a:pt x="919" y="375"/>
                      <a:pt x="1005" y="368"/>
                      <a:pt x="1096" y="368"/>
                    </a:cubicBezTo>
                    <a:close/>
                    <a:moveTo>
                      <a:pt x="1098" y="1"/>
                    </a:moveTo>
                    <a:cubicBezTo>
                      <a:pt x="981" y="1"/>
                      <a:pt x="870" y="10"/>
                      <a:pt x="768" y="30"/>
                    </a:cubicBezTo>
                    <a:cubicBezTo>
                      <a:pt x="386" y="102"/>
                      <a:pt x="149" y="324"/>
                      <a:pt x="102" y="656"/>
                    </a:cubicBezTo>
                    <a:cubicBezTo>
                      <a:pt x="0" y="1340"/>
                      <a:pt x="550" y="1493"/>
                      <a:pt x="1037" y="1631"/>
                    </a:cubicBezTo>
                    <a:cubicBezTo>
                      <a:pt x="1343" y="1715"/>
                      <a:pt x="1656" y="1803"/>
                      <a:pt x="1904" y="2003"/>
                    </a:cubicBezTo>
                    <a:cubicBezTo>
                      <a:pt x="2115" y="2174"/>
                      <a:pt x="2337" y="2243"/>
                      <a:pt x="2541" y="2243"/>
                    </a:cubicBezTo>
                    <a:cubicBezTo>
                      <a:pt x="2763" y="2243"/>
                      <a:pt x="2966" y="2159"/>
                      <a:pt x="3112" y="2035"/>
                    </a:cubicBezTo>
                    <a:cubicBezTo>
                      <a:pt x="3436" y="1759"/>
                      <a:pt x="3512" y="1307"/>
                      <a:pt x="3298" y="939"/>
                    </a:cubicBezTo>
                    <a:cubicBezTo>
                      <a:pt x="3008" y="446"/>
                      <a:pt x="1908" y="1"/>
                      <a:pt x="10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1"/>
              <p:cNvSpPr/>
              <p:nvPr/>
            </p:nvSpPr>
            <p:spPr>
              <a:xfrm>
                <a:off x="7577471" y="1094772"/>
                <a:ext cx="117325" cy="108883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302" extrusionOk="0">
                    <a:moveTo>
                      <a:pt x="1261" y="1"/>
                    </a:moveTo>
                    <a:cubicBezTo>
                      <a:pt x="567" y="1"/>
                      <a:pt x="0" y="619"/>
                      <a:pt x="219" y="1375"/>
                    </a:cubicBezTo>
                    <a:cubicBezTo>
                      <a:pt x="475" y="2273"/>
                      <a:pt x="1465" y="3302"/>
                      <a:pt x="2235" y="3302"/>
                    </a:cubicBezTo>
                    <a:cubicBezTo>
                      <a:pt x="2383" y="3302"/>
                      <a:pt x="2522" y="3264"/>
                      <a:pt x="2647" y="3180"/>
                    </a:cubicBezTo>
                    <a:cubicBezTo>
                      <a:pt x="3557" y="2572"/>
                      <a:pt x="3120" y="1196"/>
                      <a:pt x="2144" y="356"/>
                    </a:cubicBezTo>
                    <a:cubicBezTo>
                      <a:pt x="1859" y="108"/>
                      <a:pt x="1549" y="1"/>
                      <a:pt x="12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1"/>
              <p:cNvSpPr/>
              <p:nvPr/>
            </p:nvSpPr>
            <p:spPr>
              <a:xfrm>
                <a:off x="7573646" y="1088738"/>
                <a:ext cx="114885" cy="120985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3669" extrusionOk="0">
                    <a:moveTo>
                      <a:pt x="1380" y="371"/>
                    </a:moveTo>
                    <a:cubicBezTo>
                      <a:pt x="1617" y="371"/>
                      <a:pt x="1886" y="451"/>
                      <a:pt x="2141" y="677"/>
                    </a:cubicBezTo>
                    <a:cubicBezTo>
                      <a:pt x="2734" y="1190"/>
                      <a:pt x="3109" y="1915"/>
                      <a:pt x="3076" y="2482"/>
                    </a:cubicBezTo>
                    <a:cubicBezTo>
                      <a:pt x="3054" y="2795"/>
                      <a:pt x="2916" y="3039"/>
                      <a:pt x="2661" y="3210"/>
                    </a:cubicBezTo>
                    <a:cubicBezTo>
                      <a:pt x="2571" y="3272"/>
                      <a:pt x="2469" y="3302"/>
                      <a:pt x="2353" y="3302"/>
                    </a:cubicBezTo>
                    <a:cubicBezTo>
                      <a:pt x="2256" y="3302"/>
                      <a:pt x="2150" y="3281"/>
                      <a:pt x="2035" y="3240"/>
                    </a:cubicBezTo>
                    <a:cubicBezTo>
                      <a:pt x="1416" y="3014"/>
                      <a:pt x="713" y="2220"/>
                      <a:pt x="510" y="1507"/>
                    </a:cubicBezTo>
                    <a:cubicBezTo>
                      <a:pt x="372" y="1034"/>
                      <a:pt x="604" y="685"/>
                      <a:pt x="866" y="517"/>
                    </a:cubicBezTo>
                    <a:cubicBezTo>
                      <a:pt x="1001" y="429"/>
                      <a:pt x="1180" y="371"/>
                      <a:pt x="1380" y="371"/>
                    </a:cubicBezTo>
                    <a:close/>
                    <a:moveTo>
                      <a:pt x="1374" y="0"/>
                    </a:moveTo>
                    <a:cubicBezTo>
                      <a:pt x="1128" y="0"/>
                      <a:pt x="885" y="68"/>
                      <a:pt x="669" y="207"/>
                    </a:cubicBezTo>
                    <a:cubicBezTo>
                      <a:pt x="200" y="505"/>
                      <a:pt x="0" y="1059"/>
                      <a:pt x="157" y="1609"/>
                    </a:cubicBezTo>
                    <a:cubicBezTo>
                      <a:pt x="393" y="2432"/>
                      <a:pt x="1180" y="3319"/>
                      <a:pt x="1911" y="3585"/>
                    </a:cubicBezTo>
                    <a:cubicBezTo>
                      <a:pt x="2064" y="3640"/>
                      <a:pt x="2213" y="3669"/>
                      <a:pt x="2355" y="3669"/>
                    </a:cubicBezTo>
                    <a:cubicBezTo>
                      <a:pt x="2541" y="3669"/>
                      <a:pt x="2716" y="3618"/>
                      <a:pt x="2868" y="3516"/>
                    </a:cubicBezTo>
                    <a:cubicBezTo>
                      <a:pt x="3218" y="3284"/>
                      <a:pt x="3414" y="2930"/>
                      <a:pt x="3440" y="2504"/>
                    </a:cubicBezTo>
                    <a:cubicBezTo>
                      <a:pt x="3484" y="1820"/>
                      <a:pt x="3069" y="994"/>
                      <a:pt x="2381" y="401"/>
                    </a:cubicBezTo>
                    <a:cubicBezTo>
                      <a:pt x="2078" y="136"/>
                      <a:pt x="1722" y="0"/>
                      <a:pt x="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1"/>
              <p:cNvSpPr/>
              <p:nvPr/>
            </p:nvSpPr>
            <p:spPr>
              <a:xfrm>
                <a:off x="8012708" y="1437778"/>
                <a:ext cx="218327" cy="81184"/>
              </a:xfrm>
              <a:custGeom>
                <a:avLst/>
                <a:gdLst/>
                <a:ahLst/>
                <a:cxnLst/>
                <a:rect l="l" t="t" r="r" b="b"/>
                <a:pathLst>
                  <a:path w="6621" h="2462" extrusionOk="0">
                    <a:moveTo>
                      <a:pt x="5421" y="0"/>
                    </a:moveTo>
                    <a:cubicBezTo>
                      <a:pt x="4883" y="0"/>
                      <a:pt x="4269" y="485"/>
                      <a:pt x="3841" y="732"/>
                    </a:cubicBezTo>
                    <a:cubicBezTo>
                      <a:pt x="3726" y="799"/>
                      <a:pt x="3562" y="824"/>
                      <a:pt x="3367" y="824"/>
                    </a:cubicBezTo>
                    <a:cubicBezTo>
                      <a:pt x="2806" y="824"/>
                      <a:pt x="1990" y="619"/>
                      <a:pt x="1360" y="619"/>
                    </a:cubicBezTo>
                    <a:cubicBezTo>
                      <a:pt x="1026" y="619"/>
                      <a:pt x="744" y="677"/>
                      <a:pt x="580" y="852"/>
                    </a:cubicBezTo>
                    <a:cubicBezTo>
                      <a:pt x="1" y="1471"/>
                      <a:pt x="773" y="2462"/>
                      <a:pt x="773" y="2462"/>
                    </a:cubicBezTo>
                    <a:lnTo>
                      <a:pt x="2633" y="1966"/>
                    </a:lnTo>
                    <a:cubicBezTo>
                      <a:pt x="2633" y="1966"/>
                      <a:pt x="3081" y="1856"/>
                      <a:pt x="3647" y="1856"/>
                    </a:cubicBezTo>
                    <a:cubicBezTo>
                      <a:pt x="3930" y="1856"/>
                      <a:pt x="4243" y="1884"/>
                      <a:pt x="4544" y="1966"/>
                    </a:cubicBezTo>
                    <a:cubicBezTo>
                      <a:pt x="4639" y="1992"/>
                      <a:pt x="4738" y="2004"/>
                      <a:pt x="4838" y="2004"/>
                    </a:cubicBezTo>
                    <a:cubicBezTo>
                      <a:pt x="5685" y="2004"/>
                      <a:pt x="6620" y="1140"/>
                      <a:pt x="6084" y="372"/>
                    </a:cubicBezTo>
                    <a:cubicBezTo>
                      <a:pt x="5895" y="101"/>
                      <a:pt x="5666" y="0"/>
                      <a:pt x="5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1"/>
              <p:cNvSpPr/>
              <p:nvPr/>
            </p:nvSpPr>
            <p:spPr>
              <a:xfrm>
                <a:off x="8005058" y="1431645"/>
                <a:ext cx="221955" cy="93418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2833" extrusionOk="0">
                    <a:moveTo>
                      <a:pt x="5647" y="372"/>
                    </a:moveTo>
                    <a:cubicBezTo>
                      <a:pt x="5847" y="372"/>
                      <a:pt x="6021" y="456"/>
                      <a:pt x="6166" y="664"/>
                    </a:cubicBezTo>
                    <a:cubicBezTo>
                      <a:pt x="6385" y="976"/>
                      <a:pt x="6276" y="1267"/>
                      <a:pt x="6141" y="1453"/>
                    </a:cubicBezTo>
                    <a:cubicBezTo>
                      <a:pt x="5908" y="1789"/>
                      <a:pt x="5465" y="2006"/>
                      <a:pt x="5070" y="2006"/>
                    </a:cubicBezTo>
                    <a:cubicBezTo>
                      <a:pt x="4985" y="2006"/>
                      <a:pt x="4901" y="1995"/>
                      <a:pt x="4823" y="1974"/>
                    </a:cubicBezTo>
                    <a:cubicBezTo>
                      <a:pt x="4504" y="1887"/>
                      <a:pt x="4175" y="1858"/>
                      <a:pt x="3878" y="1858"/>
                    </a:cubicBezTo>
                    <a:cubicBezTo>
                      <a:pt x="3304" y="1858"/>
                      <a:pt x="2850" y="1967"/>
                      <a:pt x="2821" y="1974"/>
                    </a:cubicBezTo>
                    <a:lnTo>
                      <a:pt x="2818" y="1974"/>
                    </a:lnTo>
                    <a:lnTo>
                      <a:pt x="1081" y="2440"/>
                    </a:lnTo>
                    <a:cubicBezTo>
                      <a:pt x="924" y="2196"/>
                      <a:pt x="575" y="1563"/>
                      <a:pt x="946" y="1162"/>
                    </a:cubicBezTo>
                    <a:cubicBezTo>
                      <a:pt x="1070" y="1031"/>
                      <a:pt x="1303" y="988"/>
                      <a:pt x="1587" y="988"/>
                    </a:cubicBezTo>
                    <a:cubicBezTo>
                      <a:pt x="1900" y="988"/>
                      <a:pt x="2275" y="1042"/>
                      <a:pt x="2625" y="1093"/>
                    </a:cubicBezTo>
                    <a:cubicBezTo>
                      <a:pt x="2984" y="1145"/>
                      <a:pt x="3316" y="1193"/>
                      <a:pt x="3596" y="1193"/>
                    </a:cubicBezTo>
                    <a:cubicBezTo>
                      <a:pt x="3825" y="1193"/>
                      <a:pt x="4019" y="1161"/>
                      <a:pt x="4167" y="1075"/>
                    </a:cubicBezTo>
                    <a:cubicBezTo>
                      <a:pt x="4259" y="1024"/>
                      <a:pt x="4357" y="958"/>
                      <a:pt x="4463" y="893"/>
                    </a:cubicBezTo>
                    <a:cubicBezTo>
                      <a:pt x="4918" y="602"/>
                      <a:pt x="5317" y="372"/>
                      <a:pt x="5647" y="372"/>
                    </a:cubicBezTo>
                    <a:close/>
                    <a:moveTo>
                      <a:pt x="5665" y="0"/>
                    </a:moveTo>
                    <a:cubicBezTo>
                      <a:pt x="5181" y="0"/>
                      <a:pt x="4661" y="332"/>
                      <a:pt x="4266" y="583"/>
                    </a:cubicBezTo>
                    <a:cubicBezTo>
                      <a:pt x="4164" y="645"/>
                      <a:pt x="4070" y="707"/>
                      <a:pt x="3982" y="758"/>
                    </a:cubicBezTo>
                    <a:cubicBezTo>
                      <a:pt x="3899" y="807"/>
                      <a:pt x="3767" y="825"/>
                      <a:pt x="3607" y="825"/>
                    </a:cubicBezTo>
                    <a:cubicBezTo>
                      <a:pt x="3345" y="825"/>
                      <a:pt x="3007" y="776"/>
                      <a:pt x="2675" y="729"/>
                    </a:cubicBezTo>
                    <a:cubicBezTo>
                      <a:pt x="2304" y="676"/>
                      <a:pt x="1926" y="621"/>
                      <a:pt x="1590" y="621"/>
                    </a:cubicBezTo>
                    <a:cubicBezTo>
                      <a:pt x="1210" y="621"/>
                      <a:pt x="883" y="691"/>
                      <a:pt x="677" y="911"/>
                    </a:cubicBezTo>
                    <a:cubicBezTo>
                      <a:pt x="0" y="1639"/>
                      <a:pt x="826" y="2717"/>
                      <a:pt x="859" y="2760"/>
                    </a:cubicBezTo>
                    <a:cubicBezTo>
                      <a:pt x="896" y="2808"/>
                      <a:pt x="950" y="2833"/>
                      <a:pt x="1005" y="2833"/>
                    </a:cubicBezTo>
                    <a:cubicBezTo>
                      <a:pt x="1019" y="2833"/>
                      <a:pt x="1037" y="2829"/>
                      <a:pt x="1052" y="2826"/>
                    </a:cubicBezTo>
                    <a:lnTo>
                      <a:pt x="2909" y="2327"/>
                    </a:lnTo>
                    <a:cubicBezTo>
                      <a:pt x="2940" y="2322"/>
                      <a:pt x="3364" y="2225"/>
                      <a:pt x="3886" y="2225"/>
                    </a:cubicBezTo>
                    <a:cubicBezTo>
                      <a:pt x="4154" y="2225"/>
                      <a:pt x="4446" y="2251"/>
                      <a:pt x="4725" y="2327"/>
                    </a:cubicBezTo>
                    <a:cubicBezTo>
                      <a:pt x="4834" y="2357"/>
                      <a:pt x="4949" y="2371"/>
                      <a:pt x="5067" y="2371"/>
                    </a:cubicBezTo>
                    <a:cubicBezTo>
                      <a:pt x="5580" y="2371"/>
                      <a:pt x="6138" y="2100"/>
                      <a:pt x="6443" y="1665"/>
                    </a:cubicBezTo>
                    <a:cubicBezTo>
                      <a:pt x="6719" y="1272"/>
                      <a:pt x="6731" y="830"/>
                      <a:pt x="6465" y="452"/>
                    </a:cubicBezTo>
                    <a:cubicBezTo>
                      <a:pt x="6235" y="121"/>
                      <a:pt x="5956" y="0"/>
                      <a:pt x="5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1"/>
              <p:cNvSpPr/>
              <p:nvPr/>
            </p:nvSpPr>
            <p:spPr>
              <a:xfrm>
                <a:off x="7776376" y="1348977"/>
                <a:ext cx="188848" cy="154488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4685" extrusionOk="0">
                    <a:moveTo>
                      <a:pt x="1001" y="0"/>
                    </a:moveTo>
                    <a:cubicBezTo>
                      <a:pt x="443" y="0"/>
                      <a:pt x="1" y="498"/>
                      <a:pt x="84" y="1332"/>
                    </a:cubicBezTo>
                    <a:cubicBezTo>
                      <a:pt x="222" y="2763"/>
                      <a:pt x="2224" y="4444"/>
                      <a:pt x="2224" y="4444"/>
                    </a:cubicBezTo>
                    <a:lnTo>
                      <a:pt x="5726" y="4685"/>
                    </a:lnTo>
                    <a:cubicBezTo>
                      <a:pt x="5726" y="4685"/>
                      <a:pt x="5464" y="2474"/>
                      <a:pt x="4778" y="2474"/>
                    </a:cubicBezTo>
                    <a:cubicBezTo>
                      <a:pt x="4755" y="2474"/>
                      <a:pt x="4732" y="2477"/>
                      <a:pt x="4707" y="2482"/>
                    </a:cubicBezTo>
                    <a:cubicBezTo>
                      <a:pt x="4614" y="2502"/>
                      <a:pt x="4518" y="2513"/>
                      <a:pt x="4421" y="2513"/>
                    </a:cubicBezTo>
                    <a:cubicBezTo>
                      <a:pt x="3748" y="2513"/>
                      <a:pt x="2994" y="2013"/>
                      <a:pt x="2224" y="822"/>
                    </a:cubicBezTo>
                    <a:cubicBezTo>
                      <a:pt x="1857" y="255"/>
                      <a:pt x="1400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1"/>
              <p:cNvSpPr/>
              <p:nvPr/>
            </p:nvSpPr>
            <p:spPr>
              <a:xfrm>
                <a:off x="7770705" y="1342909"/>
                <a:ext cx="200752" cy="166557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5051" extrusionOk="0">
                    <a:moveTo>
                      <a:pt x="1176" y="367"/>
                    </a:moveTo>
                    <a:cubicBezTo>
                      <a:pt x="1540" y="367"/>
                      <a:pt x="1939" y="636"/>
                      <a:pt x="2244" y="1105"/>
                    </a:cubicBezTo>
                    <a:cubicBezTo>
                      <a:pt x="3158" y="2522"/>
                      <a:pt x="3989" y="2882"/>
                      <a:pt x="4598" y="2882"/>
                    </a:cubicBezTo>
                    <a:cubicBezTo>
                      <a:pt x="4712" y="2882"/>
                      <a:pt x="4818" y="2869"/>
                      <a:pt x="4915" y="2849"/>
                    </a:cubicBezTo>
                    <a:cubicBezTo>
                      <a:pt x="4926" y="2846"/>
                      <a:pt x="4939" y="2844"/>
                      <a:pt x="4953" y="2844"/>
                    </a:cubicBezTo>
                    <a:cubicBezTo>
                      <a:pt x="4980" y="2844"/>
                      <a:pt x="5012" y="2852"/>
                      <a:pt x="5050" y="2881"/>
                    </a:cubicBezTo>
                    <a:cubicBezTo>
                      <a:pt x="5356" y="3096"/>
                      <a:pt x="5585" y="4013"/>
                      <a:pt x="5687" y="4669"/>
                    </a:cubicBezTo>
                    <a:lnTo>
                      <a:pt x="2469" y="4450"/>
                    </a:lnTo>
                    <a:cubicBezTo>
                      <a:pt x="2178" y="4195"/>
                      <a:pt x="558" y="2721"/>
                      <a:pt x="438" y="1498"/>
                    </a:cubicBezTo>
                    <a:cubicBezTo>
                      <a:pt x="384" y="952"/>
                      <a:pt x="580" y="534"/>
                      <a:pt x="944" y="406"/>
                    </a:cubicBezTo>
                    <a:cubicBezTo>
                      <a:pt x="1018" y="380"/>
                      <a:pt x="1096" y="367"/>
                      <a:pt x="1176" y="367"/>
                    </a:cubicBezTo>
                    <a:close/>
                    <a:moveTo>
                      <a:pt x="1174" y="1"/>
                    </a:moveTo>
                    <a:cubicBezTo>
                      <a:pt x="1055" y="1"/>
                      <a:pt x="938" y="20"/>
                      <a:pt x="824" y="60"/>
                    </a:cubicBezTo>
                    <a:cubicBezTo>
                      <a:pt x="288" y="245"/>
                      <a:pt x="1" y="810"/>
                      <a:pt x="74" y="1534"/>
                    </a:cubicBezTo>
                    <a:cubicBezTo>
                      <a:pt x="219" y="3019"/>
                      <a:pt x="2196" y="4697"/>
                      <a:pt x="2280" y="4771"/>
                    </a:cubicBezTo>
                    <a:cubicBezTo>
                      <a:pt x="2309" y="4793"/>
                      <a:pt x="2346" y="4810"/>
                      <a:pt x="2385" y="4810"/>
                    </a:cubicBezTo>
                    <a:lnTo>
                      <a:pt x="5888" y="5050"/>
                    </a:lnTo>
                    <a:lnTo>
                      <a:pt x="5898" y="5050"/>
                    </a:lnTo>
                    <a:cubicBezTo>
                      <a:pt x="5950" y="5050"/>
                      <a:pt x="5997" y="5033"/>
                      <a:pt x="6033" y="4996"/>
                    </a:cubicBezTo>
                    <a:cubicBezTo>
                      <a:pt x="6069" y="4956"/>
                      <a:pt x="6088" y="4902"/>
                      <a:pt x="6081" y="4847"/>
                    </a:cubicBezTo>
                    <a:cubicBezTo>
                      <a:pt x="6059" y="4657"/>
                      <a:pt x="5847" y="2997"/>
                      <a:pt x="5265" y="2582"/>
                    </a:cubicBezTo>
                    <a:cubicBezTo>
                      <a:pt x="5167" y="2512"/>
                      <a:pt x="5058" y="2476"/>
                      <a:pt x="4949" y="2476"/>
                    </a:cubicBezTo>
                    <a:cubicBezTo>
                      <a:pt x="4912" y="2476"/>
                      <a:pt x="4876" y="2480"/>
                      <a:pt x="4839" y="2488"/>
                    </a:cubicBezTo>
                    <a:cubicBezTo>
                      <a:pt x="4757" y="2505"/>
                      <a:pt x="4675" y="2514"/>
                      <a:pt x="4592" y="2514"/>
                    </a:cubicBezTo>
                    <a:cubicBezTo>
                      <a:pt x="3931" y="2514"/>
                      <a:pt x="3235" y="1965"/>
                      <a:pt x="2549" y="908"/>
                    </a:cubicBezTo>
                    <a:cubicBezTo>
                      <a:pt x="2175" y="329"/>
                      <a:pt x="1663" y="1"/>
                      <a:pt x="1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1"/>
              <p:cNvSpPr/>
              <p:nvPr/>
            </p:nvSpPr>
            <p:spPr>
              <a:xfrm>
                <a:off x="7944417" y="1242797"/>
                <a:ext cx="320385" cy="300171"/>
              </a:xfrm>
              <a:custGeom>
                <a:avLst/>
                <a:gdLst/>
                <a:ahLst/>
                <a:cxnLst/>
                <a:rect l="l" t="t" r="r" b="b"/>
                <a:pathLst>
                  <a:path w="9716" h="9103" extrusionOk="0">
                    <a:moveTo>
                      <a:pt x="6971" y="1"/>
                    </a:moveTo>
                    <a:cubicBezTo>
                      <a:pt x="6874" y="1"/>
                      <a:pt x="6774" y="7"/>
                      <a:pt x="6673" y="20"/>
                    </a:cubicBezTo>
                    <a:cubicBezTo>
                      <a:pt x="4773" y="260"/>
                      <a:pt x="5053" y="2441"/>
                      <a:pt x="4373" y="2921"/>
                    </a:cubicBezTo>
                    <a:cubicBezTo>
                      <a:pt x="4230" y="3022"/>
                      <a:pt x="4062" y="3057"/>
                      <a:pt x="3881" y="3057"/>
                    </a:cubicBezTo>
                    <a:cubicBezTo>
                      <a:pt x="3468" y="3057"/>
                      <a:pt x="2985" y="2877"/>
                      <a:pt x="2561" y="2877"/>
                    </a:cubicBezTo>
                    <a:cubicBezTo>
                      <a:pt x="2278" y="2877"/>
                      <a:pt x="2022" y="2957"/>
                      <a:pt x="1831" y="3224"/>
                    </a:cubicBezTo>
                    <a:cubicBezTo>
                      <a:pt x="1231" y="4064"/>
                      <a:pt x="2050" y="6223"/>
                      <a:pt x="332" y="6303"/>
                    </a:cubicBezTo>
                    <a:cubicBezTo>
                      <a:pt x="293" y="6306"/>
                      <a:pt x="253" y="6307"/>
                      <a:pt x="215" y="6307"/>
                    </a:cubicBezTo>
                    <a:cubicBezTo>
                      <a:pt x="142" y="6307"/>
                      <a:pt x="71" y="6303"/>
                      <a:pt x="0" y="6295"/>
                    </a:cubicBezTo>
                    <a:lnTo>
                      <a:pt x="0" y="6295"/>
                    </a:lnTo>
                    <a:lnTo>
                      <a:pt x="136" y="9102"/>
                    </a:lnTo>
                    <a:lnTo>
                      <a:pt x="3109" y="8305"/>
                    </a:lnTo>
                    <a:cubicBezTo>
                      <a:pt x="3109" y="7344"/>
                      <a:pt x="3473" y="6984"/>
                      <a:pt x="4630" y="6846"/>
                    </a:cubicBezTo>
                    <a:cubicBezTo>
                      <a:pt x="5792" y="6703"/>
                      <a:pt x="5351" y="4803"/>
                      <a:pt x="6214" y="4002"/>
                    </a:cubicBezTo>
                    <a:cubicBezTo>
                      <a:pt x="6582" y="3660"/>
                      <a:pt x="7005" y="3640"/>
                      <a:pt x="7428" y="3640"/>
                    </a:cubicBezTo>
                    <a:cubicBezTo>
                      <a:pt x="7484" y="3640"/>
                      <a:pt x="7539" y="3640"/>
                      <a:pt x="7595" y="3640"/>
                    </a:cubicBezTo>
                    <a:cubicBezTo>
                      <a:pt x="8104" y="3640"/>
                      <a:pt x="8603" y="3611"/>
                      <a:pt x="8995" y="3024"/>
                    </a:cubicBezTo>
                    <a:cubicBezTo>
                      <a:pt x="9716" y="1941"/>
                      <a:pt x="8694" y="1"/>
                      <a:pt x="6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1"/>
              <p:cNvSpPr/>
              <p:nvPr/>
            </p:nvSpPr>
            <p:spPr>
              <a:xfrm>
                <a:off x="7938284" y="1236763"/>
                <a:ext cx="320418" cy="312207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468" extrusionOk="0">
                    <a:moveTo>
                      <a:pt x="7154" y="367"/>
                    </a:moveTo>
                    <a:cubicBezTo>
                      <a:pt x="7996" y="367"/>
                      <a:pt x="8610" y="871"/>
                      <a:pt x="8923" y="1379"/>
                    </a:cubicBezTo>
                    <a:cubicBezTo>
                      <a:pt x="9290" y="1972"/>
                      <a:pt x="9331" y="2649"/>
                      <a:pt x="9028" y="3104"/>
                    </a:cubicBezTo>
                    <a:cubicBezTo>
                      <a:pt x="8698" y="3599"/>
                      <a:pt x="8297" y="3640"/>
                      <a:pt x="7825" y="3640"/>
                    </a:cubicBezTo>
                    <a:cubicBezTo>
                      <a:pt x="7783" y="3640"/>
                      <a:pt x="7740" y="3639"/>
                      <a:pt x="7696" y="3639"/>
                    </a:cubicBezTo>
                    <a:cubicBezTo>
                      <a:pt x="7647" y="3638"/>
                      <a:pt x="7597" y="3638"/>
                      <a:pt x="7546" y="3638"/>
                    </a:cubicBezTo>
                    <a:cubicBezTo>
                      <a:pt x="7129" y="3638"/>
                      <a:pt x="6672" y="3681"/>
                      <a:pt x="6273" y="4051"/>
                    </a:cubicBezTo>
                    <a:cubicBezTo>
                      <a:pt x="5858" y="4440"/>
                      <a:pt x="5720" y="5048"/>
                      <a:pt x="5596" y="5583"/>
                    </a:cubicBezTo>
                    <a:cubicBezTo>
                      <a:pt x="5425" y="6326"/>
                      <a:pt x="5297" y="6784"/>
                      <a:pt x="4795" y="6846"/>
                    </a:cubicBezTo>
                    <a:cubicBezTo>
                      <a:pt x="3608" y="6989"/>
                      <a:pt x="3153" y="7385"/>
                      <a:pt x="3113" y="8346"/>
                    </a:cubicBezTo>
                    <a:lnTo>
                      <a:pt x="492" y="9049"/>
                    </a:lnTo>
                    <a:lnTo>
                      <a:pt x="379" y="6671"/>
                    </a:lnTo>
                    <a:lnTo>
                      <a:pt x="525" y="6671"/>
                    </a:lnTo>
                    <a:cubicBezTo>
                      <a:pt x="1788" y="6609"/>
                      <a:pt x="1861" y="5539"/>
                      <a:pt x="1919" y="4680"/>
                    </a:cubicBezTo>
                    <a:cubicBezTo>
                      <a:pt x="1952" y="4215"/>
                      <a:pt x="1981" y="3774"/>
                      <a:pt x="2167" y="3512"/>
                    </a:cubicBezTo>
                    <a:cubicBezTo>
                      <a:pt x="2309" y="3313"/>
                      <a:pt x="2495" y="3244"/>
                      <a:pt x="2740" y="3244"/>
                    </a:cubicBezTo>
                    <a:cubicBezTo>
                      <a:pt x="2919" y="3244"/>
                      <a:pt x="3130" y="3281"/>
                      <a:pt x="3379" y="3330"/>
                    </a:cubicBezTo>
                    <a:cubicBezTo>
                      <a:pt x="3611" y="3376"/>
                      <a:pt x="3846" y="3424"/>
                      <a:pt x="4071" y="3424"/>
                    </a:cubicBezTo>
                    <a:cubicBezTo>
                      <a:pt x="4283" y="3424"/>
                      <a:pt x="4485" y="3381"/>
                      <a:pt x="4664" y="3254"/>
                    </a:cubicBezTo>
                    <a:cubicBezTo>
                      <a:pt x="4952" y="3054"/>
                      <a:pt x="5079" y="2653"/>
                      <a:pt x="5228" y="2191"/>
                    </a:cubicBezTo>
                    <a:cubicBezTo>
                      <a:pt x="5480" y="1411"/>
                      <a:pt x="5764" y="527"/>
                      <a:pt x="6881" y="385"/>
                    </a:cubicBezTo>
                    <a:cubicBezTo>
                      <a:pt x="6974" y="373"/>
                      <a:pt x="7065" y="367"/>
                      <a:pt x="7154" y="367"/>
                    </a:cubicBezTo>
                    <a:close/>
                    <a:moveTo>
                      <a:pt x="7160" y="1"/>
                    </a:moveTo>
                    <a:cubicBezTo>
                      <a:pt x="7055" y="1"/>
                      <a:pt x="6948" y="7"/>
                      <a:pt x="6837" y="21"/>
                    </a:cubicBezTo>
                    <a:cubicBezTo>
                      <a:pt x="5483" y="192"/>
                      <a:pt x="5134" y="1280"/>
                      <a:pt x="4879" y="2078"/>
                    </a:cubicBezTo>
                    <a:cubicBezTo>
                      <a:pt x="4755" y="2460"/>
                      <a:pt x="4638" y="2824"/>
                      <a:pt x="4453" y="2955"/>
                    </a:cubicBezTo>
                    <a:cubicBezTo>
                      <a:pt x="4346" y="3029"/>
                      <a:pt x="4214" y="3056"/>
                      <a:pt x="4066" y="3056"/>
                    </a:cubicBezTo>
                    <a:cubicBezTo>
                      <a:pt x="3880" y="3056"/>
                      <a:pt x="3669" y="3014"/>
                      <a:pt x="3452" y="2970"/>
                    </a:cubicBezTo>
                    <a:cubicBezTo>
                      <a:pt x="3220" y="2924"/>
                      <a:pt x="2975" y="2876"/>
                      <a:pt x="2741" y="2876"/>
                    </a:cubicBezTo>
                    <a:cubicBezTo>
                      <a:pt x="2412" y="2876"/>
                      <a:pt x="2102" y="2970"/>
                      <a:pt x="1868" y="3297"/>
                    </a:cubicBezTo>
                    <a:cubicBezTo>
                      <a:pt x="1621" y="3643"/>
                      <a:pt x="1588" y="4134"/>
                      <a:pt x="1552" y="4655"/>
                    </a:cubicBezTo>
                    <a:cubicBezTo>
                      <a:pt x="1486" y="5653"/>
                      <a:pt x="1380" y="6264"/>
                      <a:pt x="507" y="6304"/>
                    </a:cubicBezTo>
                    <a:cubicBezTo>
                      <a:pt x="480" y="6305"/>
                      <a:pt x="452" y="6305"/>
                      <a:pt x="424" y="6305"/>
                    </a:cubicBezTo>
                    <a:cubicBezTo>
                      <a:pt x="351" y="6305"/>
                      <a:pt x="275" y="6302"/>
                      <a:pt x="201" y="6297"/>
                    </a:cubicBezTo>
                    <a:cubicBezTo>
                      <a:pt x="197" y="6296"/>
                      <a:pt x="193" y="6296"/>
                      <a:pt x="189" y="6296"/>
                    </a:cubicBezTo>
                    <a:cubicBezTo>
                      <a:pt x="142" y="6296"/>
                      <a:pt x="92" y="6314"/>
                      <a:pt x="59" y="6347"/>
                    </a:cubicBezTo>
                    <a:cubicBezTo>
                      <a:pt x="19" y="6384"/>
                      <a:pt x="1" y="6435"/>
                      <a:pt x="1" y="6490"/>
                    </a:cubicBezTo>
                    <a:lnTo>
                      <a:pt x="135" y="9292"/>
                    </a:lnTo>
                    <a:cubicBezTo>
                      <a:pt x="139" y="9351"/>
                      <a:pt x="169" y="9402"/>
                      <a:pt x="212" y="9435"/>
                    </a:cubicBezTo>
                    <a:cubicBezTo>
                      <a:pt x="245" y="9457"/>
                      <a:pt x="281" y="9467"/>
                      <a:pt x="322" y="9467"/>
                    </a:cubicBezTo>
                    <a:cubicBezTo>
                      <a:pt x="336" y="9467"/>
                      <a:pt x="354" y="9467"/>
                      <a:pt x="369" y="9464"/>
                    </a:cubicBezTo>
                    <a:lnTo>
                      <a:pt x="3343" y="8667"/>
                    </a:lnTo>
                    <a:cubicBezTo>
                      <a:pt x="3423" y="8645"/>
                      <a:pt x="3481" y="8572"/>
                      <a:pt x="3481" y="8488"/>
                    </a:cubicBezTo>
                    <a:cubicBezTo>
                      <a:pt x="3477" y="7626"/>
                      <a:pt x="3783" y="7338"/>
                      <a:pt x="4838" y="7211"/>
                    </a:cubicBezTo>
                    <a:cubicBezTo>
                      <a:pt x="5621" y="7116"/>
                      <a:pt x="5792" y="6377"/>
                      <a:pt x="5952" y="5667"/>
                    </a:cubicBezTo>
                    <a:cubicBezTo>
                      <a:pt x="6069" y="5157"/>
                      <a:pt x="6189" y="4630"/>
                      <a:pt x="6524" y="4320"/>
                    </a:cubicBezTo>
                    <a:cubicBezTo>
                      <a:pt x="6830" y="4033"/>
                      <a:pt x="7194" y="4006"/>
                      <a:pt x="7575" y="4006"/>
                    </a:cubicBezTo>
                    <a:cubicBezTo>
                      <a:pt x="7615" y="4006"/>
                      <a:pt x="7656" y="4007"/>
                      <a:pt x="7696" y="4007"/>
                    </a:cubicBezTo>
                    <a:cubicBezTo>
                      <a:pt x="8246" y="4007"/>
                      <a:pt x="8865" y="4007"/>
                      <a:pt x="9334" y="3308"/>
                    </a:cubicBezTo>
                    <a:cubicBezTo>
                      <a:pt x="9717" y="2733"/>
                      <a:pt x="9677" y="1900"/>
                      <a:pt x="9236" y="1186"/>
                    </a:cubicBezTo>
                    <a:cubicBezTo>
                      <a:pt x="8867" y="590"/>
                      <a:pt x="8145" y="1"/>
                      <a:pt x="7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1"/>
              <p:cNvSpPr/>
              <p:nvPr/>
            </p:nvSpPr>
            <p:spPr>
              <a:xfrm>
                <a:off x="7632704" y="1400055"/>
                <a:ext cx="306964" cy="182286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5528" extrusionOk="0">
                    <a:moveTo>
                      <a:pt x="1540" y="1"/>
                    </a:moveTo>
                    <a:cubicBezTo>
                      <a:pt x="1487" y="1"/>
                      <a:pt x="1433" y="5"/>
                      <a:pt x="1380" y="12"/>
                    </a:cubicBezTo>
                    <a:cubicBezTo>
                      <a:pt x="0" y="212"/>
                      <a:pt x="219" y="1876"/>
                      <a:pt x="1380" y="2637"/>
                    </a:cubicBezTo>
                    <a:cubicBezTo>
                      <a:pt x="2541" y="3394"/>
                      <a:pt x="4721" y="4537"/>
                      <a:pt x="5136" y="5528"/>
                    </a:cubicBezTo>
                    <a:lnTo>
                      <a:pt x="9308" y="4409"/>
                    </a:lnTo>
                    <a:cubicBezTo>
                      <a:pt x="9185" y="3471"/>
                      <a:pt x="8485" y="1888"/>
                      <a:pt x="6710" y="1888"/>
                    </a:cubicBezTo>
                    <a:cubicBezTo>
                      <a:pt x="6538" y="1888"/>
                      <a:pt x="6356" y="1903"/>
                      <a:pt x="6163" y="1934"/>
                    </a:cubicBezTo>
                    <a:cubicBezTo>
                      <a:pt x="6015" y="1959"/>
                      <a:pt x="5871" y="1970"/>
                      <a:pt x="5732" y="1970"/>
                    </a:cubicBezTo>
                    <a:cubicBezTo>
                      <a:pt x="3895" y="1970"/>
                      <a:pt x="2763" y="1"/>
                      <a:pt x="1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1"/>
              <p:cNvSpPr/>
              <p:nvPr/>
            </p:nvSpPr>
            <p:spPr>
              <a:xfrm>
                <a:off x="7636529" y="1394086"/>
                <a:ext cx="309503" cy="194256"/>
              </a:xfrm>
              <a:custGeom>
                <a:avLst/>
                <a:gdLst/>
                <a:ahLst/>
                <a:cxnLst/>
                <a:rect l="l" t="t" r="r" b="b"/>
                <a:pathLst>
                  <a:path w="9386" h="5891" extrusionOk="0">
                    <a:moveTo>
                      <a:pt x="1424" y="368"/>
                    </a:moveTo>
                    <a:cubicBezTo>
                      <a:pt x="1911" y="368"/>
                      <a:pt x="2410" y="739"/>
                      <a:pt x="2978" y="1166"/>
                    </a:cubicBezTo>
                    <a:cubicBezTo>
                      <a:pt x="3718" y="1717"/>
                      <a:pt x="4539" y="2336"/>
                      <a:pt x="5608" y="2336"/>
                    </a:cubicBezTo>
                    <a:cubicBezTo>
                      <a:pt x="5759" y="2336"/>
                      <a:pt x="5915" y="2324"/>
                      <a:pt x="6076" y="2297"/>
                    </a:cubicBezTo>
                    <a:cubicBezTo>
                      <a:pt x="6254" y="2268"/>
                      <a:pt x="6426" y="2254"/>
                      <a:pt x="6591" y="2254"/>
                    </a:cubicBezTo>
                    <a:cubicBezTo>
                      <a:pt x="7108" y="2254"/>
                      <a:pt x="7559" y="2395"/>
                      <a:pt x="7939" y="2676"/>
                    </a:cubicBezTo>
                    <a:cubicBezTo>
                      <a:pt x="8547" y="3127"/>
                      <a:pt x="8871" y="3863"/>
                      <a:pt x="8984" y="4456"/>
                    </a:cubicBezTo>
                    <a:lnTo>
                      <a:pt x="5118" y="5490"/>
                    </a:lnTo>
                    <a:cubicBezTo>
                      <a:pt x="4671" y="4696"/>
                      <a:pt x="3302" y="3859"/>
                      <a:pt x="2192" y="3179"/>
                    </a:cubicBezTo>
                    <a:cubicBezTo>
                      <a:pt x="1886" y="2993"/>
                      <a:pt x="1605" y="2821"/>
                      <a:pt x="1362" y="2661"/>
                    </a:cubicBezTo>
                    <a:cubicBezTo>
                      <a:pt x="758" y="2265"/>
                      <a:pt x="394" y="1555"/>
                      <a:pt x="513" y="1013"/>
                    </a:cubicBezTo>
                    <a:cubicBezTo>
                      <a:pt x="594" y="659"/>
                      <a:pt x="859" y="437"/>
                      <a:pt x="1289" y="375"/>
                    </a:cubicBezTo>
                    <a:cubicBezTo>
                      <a:pt x="1333" y="368"/>
                      <a:pt x="1380" y="368"/>
                      <a:pt x="1424" y="368"/>
                    </a:cubicBezTo>
                    <a:close/>
                    <a:moveTo>
                      <a:pt x="1429" y="1"/>
                    </a:moveTo>
                    <a:cubicBezTo>
                      <a:pt x="1366" y="1"/>
                      <a:pt x="1302" y="6"/>
                      <a:pt x="1238" y="15"/>
                    </a:cubicBezTo>
                    <a:cubicBezTo>
                      <a:pt x="659" y="96"/>
                      <a:pt x="266" y="430"/>
                      <a:pt x="157" y="932"/>
                    </a:cubicBezTo>
                    <a:cubicBezTo>
                      <a:pt x="0" y="1628"/>
                      <a:pt x="426" y="2487"/>
                      <a:pt x="1162" y="2971"/>
                    </a:cubicBezTo>
                    <a:cubicBezTo>
                      <a:pt x="1405" y="3127"/>
                      <a:pt x="1693" y="3306"/>
                      <a:pt x="1998" y="3491"/>
                    </a:cubicBezTo>
                    <a:cubicBezTo>
                      <a:pt x="3134" y="4187"/>
                      <a:pt x="4543" y="5049"/>
                      <a:pt x="4853" y="5778"/>
                    </a:cubicBezTo>
                    <a:cubicBezTo>
                      <a:pt x="4882" y="5847"/>
                      <a:pt x="4947" y="5890"/>
                      <a:pt x="5020" y="5890"/>
                    </a:cubicBezTo>
                    <a:cubicBezTo>
                      <a:pt x="5034" y="5890"/>
                      <a:pt x="5053" y="5887"/>
                      <a:pt x="5068" y="5883"/>
                    </a:cubicBezTo>
                    <a:lnTo>
                      <a:pt x="9239" y="4765"/>
                    </a:lnTo>
                    <a:cubicBezTo>
                      <a:pt x="9327" y="4743"/>
                      <a:pt x="9385" y="4656"/>
                      <a:pt x="9374" y="4565"/>
                    </a:cubicBezTo>
                    <a:cubicBezTo>
                      <a:pt x="9283" y="3878"/>
                      <a:pt x="8915" y="2942"/>
                      <a:pt x="8158" y="2381"/>
                    </a:cubicBezTo>
                    <a:cubicBezTo>
                      <a:pt x="7711" y="2051"/>
                      <a:pt x="7186" y="1886"/>
                      <a:pt x="6591" y="1886"/>
                    </a:cubicBezTo>
                    <a:cubicBezTo>
                      <a:pt x="6405" y="1886"/>
                      <a:pt x="6213" y="1902"/>
                      <a:pt x="6014" y="1934"/>
                    </a:cubicBezTo>
                    <a:cubicBezTo>
                      <a:pt x="5877" y="1957"/>
                      <a:pt x="5744" y="1968"/>
                      <a:pt x="5614" y="1968"/>
                    </a:cubicBezTo>
                    <a:cubicBezTo>
                      <a:pt x="4662" y="1968"/>
                      <a:pt x="3888" y="1389"/>
                      <a:pt x="3200" y="870"/>
                    </a:cubicBezTo>
                    <a:cubicBezTo>
                      <a:pt x="2603" y="426"/>
                      <a:pt x="2036" y="1"/>
                      <a:pt x="1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1"/>
              <p:cNvSpPr/>
              <p:nvPr/>
            </p:nvSpPr>
            <p:spPr>
              <a:xfrm>
                <a:off x="7785609" y="937910"/>
                <a:ext cx="307921" cy="274484"/>
              </a:xfrm>
              <a:custGeom>
                <a:avLst/>
                <a:gdLst/>
                <a:ahLst/>
                <a:cxnLst/>
                <a:rect l="l" t="t" r="r" b="b"/>
                <a:pathLst>
                  <a:path w="9338" h="8324" extrusionOk="0">
                    <a:moveTo>
                      <a:pt x="4668" y="1"/>
                    </a:moveTo>
                    <a:cubicBezTo>
                      <a:pt x="3755" y="1"/>
                      <a:pt x="3015" y="740"/>
                      <a:pt x="3015" y="1655"/>
                    </a:cubicBezTo>
                    <a:lnTo>
                      <a:pt x="3015" y="3194"/>
                    </a:lnTo>
                    <a:cubicBezTo>
                      <a:pt x="3015" y="4505"/>
                      <a:pt x="1955" y="5564"/>
                      <a:pt x="649" y="5564"/>
                    </a:cubicBezTo>
                    <a:lnTo>
                      <a:pt x="1" y="5564"/>
                    </a:lnTo>
                    <a:lnTo>
                      <a:pt x="1" y="8323"/>
                    </a:lnTo>
                    <a:lnTo>
                      <a:pt x="9337" y="8323"/>
                    </a:lnTo>
                    <a:lnTo>
                      <a:pt x="9337" y="5564"/>
                    </a:lnTo>
                    <a:lnTo>
                      <a:pt x="8693" y="5564"/>
                    </a:lnTo>
                    <a:cubicBezTo>
                      <a:pt x="7383" y="5564"/>
                      <a:pt x="6323" y="4505"/>
                      <a:pt x="6323" y="3194"/>
                    </a:cubicBezTo>
                    <a:lnTo>
                      <a:pt x="6323" y="1727"/>
                    </a:lnTo>
                    <a:cubicBezTo>
                      <a:pt x="6323" y="861"/>
                      <a:pt x="5694" y="89"/>
                      <a:pt x="4831" y="9"/>
                    </a:cubicBezTo>
                    <a:cubicBezTo>
                      <a:pt x="4776" y="3"/>
                      <a:pt x="4722" y="1"/>
                      <a:pt x="46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1"/>
              <p:cNvSpPr/>
              <p:nvPr/>
            </p:nvSpPr>
            <p:spPr>
              <a:xfrm>
                <a:off x="7779608" y="931909"/>
                <a:ext cx="320055" cy="286586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8691" extrusionOk="0">
                    <a:moveTo>
                      <a:pt x="4851" y="366"/>
                    </a:moveTo>
                    <a:cubicBezTo>
                      <a:pt x="4900" y="366"/>
                      <a:pt x="4949" y="369"/>
                      <a:pt x="4998" y="373"/>
                    </a:cubicBezTo>
                    <a:cubicBezTo>
                      <a:pt x="5741" y="442"/>
                      <a:pt x="6323" y="1119"/>
                      <a:pt x="6323" y="1909"/>
                    </a:cubicBezTo>
                    <a:lnTo>
                      <a:pt x="6323" y="3376"/>
                    </a:lnTo>
                    <a:cubicBezTo>
                      <a:pt x="6323" y="4785"/>
                      <a:pt x="7466" y="5928"/>
                      <a:pt x="8875" y="5928"/>
                    </a:cubicBezTo>
                    <a:lnTo>
                      <a:pt x="9338" y="5928"/>
                    </a:lnTo>
                    <a:lnTo>
                      <a:pt x="9338" y="8324"/>
                    </a:lnTo>
                    <a:lnTo>
                      <a:pt x="368" y="8324"/>
                    </a:lnTo>
                    <a:lnTo>
                      <a:pt x="368" y="5928"/>
                    </a:lnTo>
                    <a:lnTo>
                      <a:pt x="831" y="5928"/>
                    </a:lnTo>
                    <a:cubicBezTo>
                      <a:pt x="2236" y="5928"/>
                      <a:pt x="3382" y="4785"/>
                      <a:pt x="3382" y="3376"/>
                    </a:cubicBezTo>
                    <a:lnTo>
                      <a:pt x="3382" y="1837"/>
                    </a:lnTo>
                    <a:cubicBezTo>
                      <a:pt x="3382" y="1425"/>
                      <a:pt x="3557" y="1029"/>
                      <a:pt x="3862" y="748"/>
                    </a:cubicBezTo>
                    <a:cubicBezTo>
                      <a:pt x="4137" y="500"/>
                      <a:pt x="4481" y="366"/>
                      <a:pt x="4851" y="366"/>
                    </a:cubicBezTo>
                    <a:close/>
                    <a:moveTo>
                      <a:pt x="4847" y="0"/>
                    </a:moveTo>
                    <a:cubicBezTo>
                      <a:pt x="4391" y="0"/>
                      <a:pt x="3959" y="166"/>
                      <a:pt x="3615" y="475"/>
                    </a:cubicBezTo>
                    <a:cubicBezTo>
                      <a:pt x="3233" y="824"/>
                      <a:pt x="3015" y="1319"/>
                      <a:pt x="3015" y="1837"/>
                    </a:cubicBezTo>
                    <a:lnTo>
                      <a:pt x="3015" y="3376"/>
                    </a:lnTo>
                    <a:cubicBezTo>
                      <a:pt x="3015" y="4581"/>
                      <a:pt x="2036" y="5560"/>
                      <a:pt x="831" y="5560"/>
                    </a:cubicBezTo>
                    <a:lnTo>
                      <a:pt x="183" y="5560"/>
                    </a:lnTo>
                    <a:cubicBezTo>
                      <a:pt x="80" y="5560"/>
                      <a:pt x="1" y="5644"/>
                      <a:pt x="1" y="5746"/>
                    </a:cubicBezTo>
                    <a:lnTo>
                      <a:pt x="1" y="8505"/>
                    </a:lnTo>
                    <a:cubicBezTo>
                      <a:pt x="1" y="8607"/>
                      <a:pt x="80" y="8690"/>
                      <a:pt x="183" y="8690"/>
                    </a:cubicBezTo>
                    <a:lnTo>
                      <a:pt x="9524" y="8690"/>
                    </a:lnTo>
                    <a:cubicBezTo>
                      <a:pt x="9621" y="8690"/>
                      <a:pt x="9705" y="8607"/>
                      <a:pt x="9705" y="8505"/>
                    </a:cubicBezTo>
                    <a:lnTo>
                      <a:pt x="9705" y="5746"/>
                    </a:lnTo>
                    <a:cubicBezTo>
                      <a:pt x="9705" y="5644"/>
                      <a:pt x="9621" y="5560"/>
                      <a:pt x="9524" y="5560"/>
                    </a:cubicBezTo>
                    <a:lnTo>
                      <a:pt x="8875" y="5560"/>
                    </a:lnTo>
                    <a:cubicBezTo>
                      <a:pt x="7671" y="5560"/>
                      <a:pt x="6691" y="4581"/>
                      <a:pt x="6691" y="3376"/>
                    </a:cubicBezTo>
                    <a:lnTo>
                      <a:pt x="6691" y="1909"/>
                    </a:lnTo>
                    <a:cubicBezTo>
                      <a:pt x="6691" y="930"/>
                      <a:pt x="5964" y="96"/>
                      <a:pt x="5031" y="9"/>
                    </a:cubicBezTo>
                    <a:cubicBezTo>
                      <a:pt x="4970" y="3"/>
                      <a:pt x="4908" y="0"/>
                      <a:pt x="4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1"/>
              <p:cNvSpPr/>
              <p:nvPr/>
            </p:nvSpPr>
            <p:spPr>
              <a:xfrm>
                <a:off x="7779608" y="1115250"/>
                <a:ext cx="320055" cy="12135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368" extrusionOk="0">
                    <a:moveTo>
                      <a:pt x="183" y="0"/>
                    </a:moveTo>
                    <a:cubicBezTo>
                      <a:pt x="80" y="0"/>
                      <a:pt x="1" y="84"/>
                      <a:pt x="1" y="186"/>
                    </a:cubicBezTo>
                    <a:cubicBezTo>
                      <a:pt x="1" y="288"/>
                      <a:pt x="80" y="368"/>
                      <a:pt x="183" y="368"/>
                    </a:cubicBezTo>
                    <a:lnTo>
                      <a:pt x="9524" y="368"/>
                    </a:lnTo>
                    <a:cubicBezTo>
                      <a:pt x="9621" y="368"/>
                      <a:pt x="9705" y="288"/>
                      <a:pt x="9705" y="186"/>
                    </a:cubicBezTo>
                    <a:cubicBezTo>
                      <a:pt x="9705" y="84"/>
                      <a:pt x="9621" y="0"/>
                      <a:pt x="95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1"/>
              <p:cNvSpPr/>
              <p:nvPr/>
            </p:nvSpPr>
            <p:spPr>
              <a:xfrm>
                <a:off x="7904451" y="1212361"/>
                <a:ext cx="70369" cy="421948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2796" extrusionOk="0">
                    <a:moveTo>
                      <a:pt x="0" y="0"/>
                    </a:moveTo>
                    <a:lnTo>
                      <a:pt x="0" y="11729"/>
                    </a:lnTo>
                    <a:cubicBezTo>
                      <a:pt x="0" y="12319"/>
                      <a:pt x="477" y="12796"/>
                      <a:pt x="1067" y="12796"/>
                    </a:cubicBezTo>
                    <a:cubicBezTo>
                      <a:pt x="1657" y="12796"/>
                      <a:pt x="2134" y="12319"/>
                      <a:pt x="2134" y="11729"/>
                    </a:cubicBezTo>
                    <a:lnTo>
                      <a:pt x="2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1"/>
              <p:cNvSpPr/>
              <p:nvPr/>
            </p:nvSpPr>
            <p:spPr>
              <a:xfrm>
                <a:off x="7898318" y="1206360"/>
                <a:ext cx="82503" cy="433951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13160" extrusionOk="0">
                    <a:moveTo>
                      <a:pt x="2137" y="367"/>
                    </a:moveTo>
                    <a:lnTo>
                      <a:pt x="2137" y="11911"/>
                    </a:lnTo>
                    <a:cubicBezTo>
                      <a:pt x="2137" y="12395"/>
                      <a:pt x="1741" y="12792"/>
                      <a:pt x="1253" y="12792"/>
                    </a:cubicBezTo>
                    <a:cubicBezTo>
                      <a:pt x="765" y="12792"/>
                      <a:pt x="368" y="12395"/>
                      <a:pt x="368" y="11911"/>
                    </a:cubicBezTo>
                    <a:lnTo>
                      <a:pt x="368" y="367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4"/>
                      <a:pt x="0" y="182"/>
                    </a:cubicBezTo>
                    <a:lnTo>
                      <a:pt x="0" y="11911"/>
                    </a:lnTo>
                    <a:cubicBezTo>
                      <a:pt x="0" y="12599"/>
                      <a:pt x="561" y="13160"/>
                      <a:pt x="1253" y="13160"/>
                    </a:cubicBezTo>
                    <a:cubicBezTo>
                      <a:pt x="1941" y="13160"/>
                      <a:pt x="2502" y="12599"/>
                      <a:pt x="2502" y="11911"/>
                    </a:cubicBezTo>
                    <a:lnTo>
                      <a:pt x="2502" y="182"/>
                    </a:lnTo>
                    <a:cubicBezTo>
                      <a:pt x="2502" y="84"/>
                      <a:pt x="2421" y="1"/>
                      <a:pt x="2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1"/>
              <p:cNvSpPr/>
              <p:nvPr/>
            </p:nvSpPr>
            <p:spPr>
              <a:xfrm>
                <a:off x="7802064" y="1502607"/>
                <a:ext cx="422542" cy="573171"/>
              </a:xfrm>
              <a:custGeom>
                <a:avLst/>
                <a:gdLst/>
                <a:ahLst/>
                <a:cxnLst/>
                <a:rect l="l" t="t" r="r" b="b"/>
                <a:pathLst>
                  <a:path w="12814" h="17382" extrusionOk="0">
                    <a:moveTo>
                      <a:pt x="9021" y="0"/>
                    </a:moveTo>
                    <a:lnTo>
                      <a:pt x="0" y="2418"/>
                    </a:lnTo>
                    <a:lnTo>
                      <a:pt x="3218" y="14423"/>
                    </a:lnTo>
                    <a:cubicBezTo>
                      <a:pt x="3696" y="16206"/>
                      <a:pt x="5307" y="17381"/>
                      <a:pt x="7069" y="17381"/>
                    </a:cubicBezTo>
                    <a:cubicBezTo>
                      <a:pt x="7412" y="17381"/>
                      <a:pt x="7760" y="17337"/>
                      <a:pt x="8107" y="17244"/>
                    </a:cubicBezTo>
                    <a:lnTo>
                      <a:pt x="9454" y="16884"/>
                    </a:lnTo>
                    <a:cubicBezTo>
                      <a:pt x="11561" y="16319"/>
                      <a:pt x="12813" y="14154"/>
                      <a:pt x="12250" y="12042"/>
                    </a:cubicBezTo>
                    <a:lnTo>
                      <a:pt x="90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1"/>
              <p:cNvSpPr/>
              <p:nvPr/>
            </p:nvSpPr>
            <p:spPr>
              <a:xfrm>
                <a:off x="7927006" y="1502607"/>
                <a:ext cx="301457" cy="580987"/>
              </a:xfrm>
              <a:custGeom>
                <a:avLst/>
                <a:gdLst/>
                <a:ahLst/>
                <a:cxnLst/>
                <a:rect l="l" t="t" r="r" b="b"/>
                <a:pathLst>
                  <a:path w="9142" h="17619" extrusionOk="0">
                    <a:moveTo>
                      <a:pt x="5232" y="0"/>
                    </a:moveTo>
                    <a:lnTo>
                      <a:pt x="3473" y="469"/>
                    </a:lnTo>
                    <a:lnTo>
                      <a:pt x="7150" y="14190"/>
                    </a:lnTo>
                    <a:cubicBezTo>
                      <a:pt x="7150" y="14190"/>
                      <a:pt x="7161" y="14204"/>
                      <a:pt x="7179" y="14230"/>
                    </a:cubicBezTo>
                    <a:lnTo>
                      <a:pt x="0" y="16152"/>
                    </a:lnTo>
                    <a:cubicBezTo>
                      <a:pt x="523" y="17055"/>
                      <a:pt x="1491" y="17618"/>
                      <a:pt x="2534" y="17618"/>
                    </a:cubicBezTo>
                    <a:cubicBezTo>
                      <a:pt x="2785" y="17618"/>
                      <a:pt x="3040" y="17586"/>
                      <a:pt x="3295" y="17517"/>
                    </a:cubicBezTo>
                    <a:lnTo>
                      <a:pt x="6648" y="16622"/>
                    </a:lnTo>
                    <a:cubicBezTo>
                      <a:pt x="8213" y="16200"/>
                      <a:pt x="9141" y="14590"/>
                      <a:pt x="8723" y="13025"/>
                    </a:cubicBezTo>
                    <a:lnTo>
                      <a:pt x="5232" y="0"/>
                    </a:lnTo>
                    <a:close/>
                  </a:path>
                </a:pathLst>
              </a:custGeom>
              <a:solidFill>
                <a:schemeClr val="lt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1"/>
              <p:cNvSpPr/>
              <p:nvPr/>
            </p:nvSpPr>
            <p:spPr>
              <a:xfrm>
                <a:off x="7795337" y="1496474"/>
                <a:ext cx="439821" cy="593253"/>
              </a:xfrm>
              <a:custGeom>
                <a:avLst/>
                <a:gdLst/>
                <a:ahLst/>
                <a:cxnLst/>
                <a:rect l="l" t="t" r="r" b="b"/>
                <a:pathLst>
                  <a:path w="13338" h="17991" extrusionOk="0">
                    <a:moveTo>
                      <a:pt x="9094" y="408"/>
                    </a:moveTo>
                    <a:lnTo>
                      <a:pt x="12537" y="13258"/>
                    </a:lnTo>
                    <a:cubicBezTo>
                      <a:pt x="12930" y="14726"/>
                      <a:pt x="12056" y="16236"/>
                      <a:pt x="10593" y="16629"/>
                    </a:cubicBezTo>
                    <a:lnTo>
                      <a:pt x="7241" y="17528"/>
                    </a:lnTo>
                    <a:cubicBezTo>
                      <a:pt x="7003" y="17592"/>
                      <a:pt x="6764" y="17623"/>
                      <a:pt x="6529" y="17623"/>
                    </a:cubicBezTo>
                    <a:cubicBezTo>
                      <a:pt x="5314" y="17623"/>
                      <a:pt x="4200" y="16810"/>
                      <a:pt x="3874" y="15581"/>
                    </a:cubicBezTo>
                    <a:lnTo>
                      <a:pt x="430" y="2730"/>
                    </a:lnTo>
                    <a:lnTo>
                      <a:pt x="9094" y="408"/>
                    </a:lnTo>
                    <a:close/>
                    <a:moveTo>
                      <a:pt x="9226" y="0"/>
                    </a:moveTo>
                    <a:cubicBezTo>
                      <a:pt x="9209" y="0"/>
                      <a:pt x="9193" y="3"/>
                      <a:pt x="9178" y="8"/>
                    </a:cubicBezTo>
                    <a:lnTo>
                      <a:pt x="157" y="2425"/>
                    </a:lnTo>
                    <a:cubicBezTo>
                      <a:pt x="59" y="2451"/>
                      <a:pt x="0" y="2552"/>
                      <a:pt x="26" y="2651"/>
                    </a:cubicBezTo>
                    <a:lnTo>
                      <a:pt x="3516" y="15675"/>
                    </a:lnTo>
                    <a:cubicBezTo>
                      <a:pt x="3731" y="16480"/>
                      <a:pt x="4249" y="17154"/>
                      <a:pt x="4969" y="17569"/>
                    </a:cubicBezTo>
                    <a:cubicBezTo>
                      <a:pt x="5450" y="17849"/>
                      <a:pt x="5985" y="17991"/>
                      <a:pt x="6524" y="17991"/>
                    </a:cubicBezTo>
                    <a:cubicBezTo>
                      <a:pt x="6797" y="17991"/>
                      <a:pt x="7070" y="17954"/>
                      <a:pt x="7335" y="17881"/>
                    </a:cubicBezTo>
                    <a:lnTo>
                      <a:pt x="10688" y="16982"/>
                    </a:lnTo>
                    <a:cubicBezTo>
                      <a:pt x="12348" y="16538"/>
                      <a:pt x="13338" y="14827"/>
                      <a:pt x="12891" y="13164"/>
                    </a:cubicBezTo>
                    <a:lnTo>
                      <a:pt x="9403" y="139"/>
                    </a:lnTo>
                    <a:cubicBezTo>
                      <a:pt x="9388" y="92"/>
                      <a:pt x="9359" y="52"/>
                      <a:pt x="9316" y="26"/>
                    </a:cubicBezTo>
                    <a:cubicBezTo>
                      <a:pt x="9289" y="9"/>
                      <a:pt x="9257" y="0"/>
                      <a:pt x="9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1"/>
              <p:cNvSpPr/>
              <p:nvPr/>
            </p:nvSpPr>
            <p:spPr>
              <a:xfrm>
                <a:off x="7823663" y="1606083"/>
                <a:ext cx="300105" cy="383664"/>
              </a:xfrm>
              <a:custGeom>
                <a:avLst/>
                <a:gdLst/>
                <a:ahLst/>
                <a:cxnLst/>
                <a:rect l="l" t="t" r="r" b="b"/>
                <a:pathLst>
                  <a:path w="9101" h="11635" extrusionOk="0">
                    <a:moveTo>
                      <a:pt x="6444" y="0"/>
                    </a:moveTo>
                    <a:lnTo>
                      <a:pt x="1" y="1726"/>
                    </a:lnTo>
                    <a:lnTo>
                      <a:pt x="2657" y="11634"/>
                    </a:lnTo>
                    <a:lnTo>
                      <a:pt x="9101" y="9909"/>
                    </a:lnTo>
                    <a:lnTo>
                      <a:pt x="64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1"/>
              <p:cNvSpPr/>
              <p:nvPr/>
            </p:nvSpPr>
            <p:spPr>
              <a:xfrm>
                <a:off x="7817430" y="1599982"/>
                <a:ext cx="312603" cy="395898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12006" extrusionOk="0">
                    <a:moveTo>
                      <a:pt x="6502" y="411"/>
                    </a:moveTo>
                    <a:lnTo>
                      <a:pt x="9064" y="9963"/>
                    </a:lnTo>
                    <a:lnTo>
                      <a:pt x="2974" y="11594"/>
                    </a:lnTo>
                    <a:lnTo>
                      <a:pt x="415" y="2042"/>
                    </a:lnTo>
                    <a:lnTo>
                      <a:pt x="6502" y="411"/>
                    </a:lnTo>
                    <a:close/>
                    <a:moveTo>
                      <a:pt x="6632" y="0"/>
                    </a:moveTo>
                    <a:cubicBezTo>
                      <a:pt x="6617" y="0"/>
                      <a:pt x="6601" y="2"/>
                      <a:pt x="6586" y="6"/>
                    </a:cubicBezTo>
                    <a:lnTo>
                      <a:pt x="143" y="1732"/>
                    </a:lnTo>
                    <a:cubicBezTo>
                      <a:pt x="94" y="1747"/>
                      <a:pt x="55" y="1776"/>
                      <a:pt x="33" y="1819"/>
                    </a:cubicBezTo>
                    <a:cubicBezTo>
                      <a:pt x="7" y="1859"/>
                      <a:pt x="0" y="1911"/>
                      <a:pt x="15" y="1958"/>
                    </a:cubicBezTo>
                    <a:lnTo>
                      <a:pt x="2668" y="11866"/>
                    </a:lnTo>
                    <a:cubicBezTo>
                      <a:pt x="2690" y="11950"/>
                      <a:pt x="2763" y="12005"/>
                      <a:pt x="2846" y="12005"/>
                    </a:cubicBezTo>
                    <a:cubicBezTo>
                      <a:pt x="2861" y="12005"/>
                      <a:pt x="2876" y="12002"/>
                      <a:pt x="2894" y="11997"/>
                    </a:cubicBezTo>
                    <a:lnTo>
                      <a:pt x="9338" y="10272"/>
                    </a:lnTo>
                    <a:cubicBezTo>
                      <a:pt x="9385" y="10258"/>
                      <a:pt x="9425" y="10228"/>
                      <a:pt x="9447" y="10184"/>
                    </a:cubicBezTo>
                    <a:cubicBezTo>
                      <a:pt x="9472" y="10145"/>
                      <a:pt x="9479" y="10094"/>
                      <a:pt x="9464" y="10046"/>
                    </a:cubicBezTo>
                    <a:lnTo>
                      <a:pt x="6811" y="137"/>
                    </a:lnTo>
                    <a:cubicBezTo>
                      <a:pt x="6790" y="55"/>
                      <a:pt x="6714" y="0"/>
                      <a:pt x="6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1"/>
              <p:cNvSpPr/>
              <p:nvPr/>
            </p:nvSpPr>
            <p:spPr>
              <a:xfrm>
                <a:off x="7837248" y="1670054"/>
                <a:ext cx="171437" cy="77557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2352" extrusionOk="0">
                    <a:moveTo>
                      <a:pt x="4921" y="0"/>
                    </a:moveTo>
                    <a:lnTo>
                      <a:pt x="0" y="1318"/>
                    </a:lnTo>
                    <a:lnTo>
                      <a:pt x="276" y="2352"/>
                    </a:lnTo>
                    <a:lnTo>
                      <a:pt x="5198" y="1031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1"/>
              <p:cNvSpPr/>
              <p:nvPr/>
            </p:nvSpPr>
            <p:spPr>
              <a:xfrm>
                <a:off x="7830488" y="1663987"/>
                <a:ext cx="184891" cy="89626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718" extrusionOk="0">
                    <a:moveTo>
                      <a:pt x="4999" y="410"/>
                    </a:moveTo>
                    <a:lnTo>
                      <a:pt x="5177" y="1087"/>
                    </a:lnTo>
                    <a:lnTo>
                      <a:pt x="612" y="2310"/>
                    </a:lnTo>
                    <a:lnTo>
                      <a:pt x="431" y="1633"/>
                    </a:lnTo>
                    <a:lnTo>
                      <a:pt x="4999" y="410"/>
                    </a:lnTo>
                    <a:close/>
                    <a:moveTo>
                      <a:pt x="5123" y="1"/>
                    </a:moveTo>
                    <a:cubicBezTo>
                      <a:pt x="5109" y="1"/>
                      <a:pt x="5094" y="3"/>
                      <a:pt x="5079" y="6"/>
                    </a:cubicBezTo>
                    <a:lnTo>
                      <a:pt x="157" y="1328"/>
                    </a:lnTo>
                    <a:cubicBezTo>
                      <a:pt x="59" y="1353"/>
                      <a:pt x="1" y="1451"/>
                      <a:pt x="26" y="1550"/>
                    </a:cubicBezTo>
                    <a:lnTo>
                      <a:pt x="303" y="2583"/>
                    </a:lnTo>
                    <a:cubicBezTo>
                      <a:pt x="318" y="2627"/>
                      <a:pt x="347" y="2667"/>
                      <a:pt x="390" y="2692"/>
                    </a:cubicBezTo>
                    <a:cubicBezTo>
                      <a:pt x="419" y="2711"/>
                      <a:pt x="449" y="2718"/>
                      <a:pt x="481" y="2718"/>
                    </a:cubicBezTo>
                    <a:cubicBezTo>
                      <a:pt x="496" y="2718"/>
                      <a:pt x="514" y="2714"/>
                      <a:pt x="528" y="2711"/>
                    </a:cubicBezTo>
                    <a:lnTo>
                      <a:pt x="5451" y="1393"/>
                    </a:lnTo>
                    <a:cubicBezTo>
                      <a:pt x="5548" y="1368"/>
                      <a:pt x="5607" y="1266"/>
                      <a:pt x="5582" y="1167"/>
                    </a:cubicBezTo>
                    <a:lnTo>
                      <a:pt x="5305" y="137"/>
                    </a:lnTo>
                    <a:cubicBezTo>
                      <a:pt x="5294" y="90"/>
                      <a:pt x="5261" y="49"/>
                      <a:pt x="5221" y="24"/>
                    </a:cubicBezTo>
                    <a:cubicBezTo>
                      <a:pt x="5191" y="9"/>
                      <a:pt x="5157" y="1"/>
                      <a:pt x="5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6" name="Google Shape;1736;p1"/>
            <p:cNvSpPr/>
            <p:nvPr/>
          </p:nvSpPr>
          <p:spPr>
            <a:xfrm>
              <a:off x="4280705" y="2634057"/>
              <a:ext cx="219820" cy="219851"/>
            </a:xfrm>
            <a:custGeom>
              <a:avLst/>
              <a:gdLst/>
              <a:ahLst/>
              <a:cxnLst/>
              <a:rect l="l" t="t" r="r" b="b"/>
              <a:pathLst>
                <a:path w="6924" h="6925" extrusionOk="0">
                  <a:moveTo>
                    <a:pt x="2450" y="1"/>
                  </a:moveTo>
                  <a:lnTo>
                    <a:pt x="2450" y="2455"/>
                  </a:lnTo>
                  <a:lnTo>
                    <a:pt x="0" y="2455"/>
                  </a:lnTo>
                  <a:lnTo>
                    <a:pt x="0" y="4471"/>
                  </a:lnTo>
                  <a:lnTo>
                    <a:pt x="2450" y="4471"/>
                  </a:lnTo>
                  <a:lnTo>
                    <a:pt x="2450" y="6925"/>
                  </a:lnTo>
                  <a:lnTo>
                    <a:pt x="4471" y="6925"/>
                  </a:lnTo>
                  <a:lnTo>
                    <a:pt x="4471" y="4471"/>
                  </a:lnTo>
                  <a:lnTo>
                    <a:pt x="6924" y="4471"/>
                  </a:lnTo>
                  <a:lnTo>
                    <a:pt x="6924" y="2455"/>
                  </a:lnTo>
                  <a:lnTo>
                    <a:pt x="4471" y="2455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4274768" y="2628183"/>
              <a:ext cx="231535" cy="231630"/>
            </a:xfrm>
            <a:custGeom>
              <a:avLst/>
              <a:gdLst/>
              <a:ahLst/>
              <a:cxnLst/>
              <a:rect l="l" t="t" r="r" b="b"/>
              <a:pathLst>
                <a:path w="7293" h="7296" extrusionOk="0">
                  <a:moveTo>
                    <a:pt x="4475" y="369"/>
                  </a:moveTo>
                  <a:lnTo>
                    <a:pt x="4475" y="2640"/>
                  </a:lnTo>
                  <a:cubicBezTo>
                    <a:pt x="4475" y="2738"/>
                    <a:pt x="4555" y="2822"/>
                    <a:pt x="4658" y="2822"/>
                  </a:cubicBezTo>
                  <a:lnTo>
                    <a:pt x="6925" y="2822"/>
                  </a:lnTo>
                  <a:lnTo>
                    <a:pt x="6925" y="4475"/>
                  </a:lnTo>
                  <a:lnTo>
                    <a:pt x="4658" y="4475"/>
                  </a:lnTo>
                  <a:cubicBezTo>
                    <a:pt x="4555" y="4475"/>
                    <a:pt x="4475" y="4558"/>
                    <a:pt x="4475" y="4656"/>
                  </a:cubicBezTo>
                  <a:lnTo>
                    <a:pt x="4475" y="6928"/>
                  </a:lnTo>
                  <a:lnTo>
                    <a:pt x="2823" y="6928"/>
                  </a:lnTo>
                  <a:lnTo>
                    <a:pt x="2823" y="4656"/>
                  </a:lnTo>
                  <a:cubicBezTo>
                    <a:pt x="2823" y="4558"/>
                    <a:pt x="2739" y="4475"/>
                    <a:pt x="2637" y="4475"/>
                  </a:cubicBezTo>
                  <a:lnTo>
                    <a:pt x="369" y="4475"/>
                  </a:lnTo>
                  <a:lnTo>
                    <a:pt x="369" y="2822"/>
                  </a:lnTo>
                  <a:lnTo>
                    <a:pt x="2637" y="2822"/>
                  </a:lnTo>
                  <a:cubicBezTo>
                    <a:pt x="2739" y="2822"/>
                    <a:pt x="2823" y="2738"/>
                    <a:pt x="2823" y="2640"/>
                  </a:cubicBezTo>
                  <a:lnTo>
                    <a:pt x="2823" y="369"/>
                  </a:lnTo>
                  <a:close/>
                  <a:moveTo>
                    <a:pt x="2637" y="1"/>
                  </a:moveTo>
                  <a:cubicBezTo>
                    <a:pt x="2535" y="1"/>
                    <a:pt x="2455" y="85"/>
                    <a:pt x="2455" y="186"/>
                  </a:cubicBezTo>
                  <a:lnTo>
                    <a:pt x="2455" y="2454"/>
                  </a:lnTo>
                  <a:lnTo>
                    <a:pt x="187" y="2454"/>
                  </a:lnTo>
                  <a:cubicBezTo>
                    <a:pt x="85" y="2454"/>
                    <a:pt x="1" y="2538"/>
                    <a:pt x="1" y="2640"/>
                  </a:cubicBezTo>
                  <a:lnTo>
                    <a:pt x="1" y="4656"/>
                  </a:lnTo>
                  <a:cubicBezTo>
                    <a:pt x="1" y="4759"/>
                    <a:pt x="85" y="4842"/>
                    <a:pt x="187" y="4842"/>
                  </a:cubicBezTo>
                  <a:lnTo>
                    <a:pt x="2455" y="4842"/>
                  </a:lnTo>
                  <a:lnTo>
                    <a:pt x="2455" y="7110"/>
                  </a:lnTo>
                  <a:cubicBezTo>
                    <a:pt x="2455" y="7212"/>
                    <a:pt x="2535" y="7296"/>
                    <a:pt x="2637" y="7296"/>
                  </a:cubicBezTo>
                  <a:lnTo>
                    <a:pt x="4658" y="7296"/>
                  </a:lnTo>
                  <a:cubicBezTo>
                    <a:pt x="4759" y="7296"/>
                    <a:pt x="4839" y="7212"/>
                    <a:pt x="4839" y="7110"/>
                  </a:cubicBezTo>
                  <a:lnTo>
                    <a:pt x="4839" y="4842"/>
                  </a:lnTo>
                  <a:lnTo>
                    <a:pt x="7111" y="4842"/>
                  </a:lnTo>
                  <a:cubicBezTo>
                    <a:pt x="7213" y="4842"/>
                    <a:pt x="7292" y="4759"/>
                    <a:pt x="7292" y="4656"/>
                  </a:cubicBezTo>
                  <a:lnTo>
                    <a:pt x="7292" y="2640"/>
                  </a:lnTo>
                  <a:cubicBezTo>
                    <a:pt x="7292" y="2538"/>
                    <a:pt x="7213" y="2454"/>
                    <a:pt x="7111" y="2454"/>
                  </a:cubicBezTo>
                  <a:lnTo>
                    <a:pt x="4839" y="2454"/>
                  </a:lnTo>
                  <a:lnTo>
                    <a:pt x="4839" y="186"/>
                  </a:lnTo>
                  <a:cubicBezTo>
                    <a:pt x="4839" y="85"/>
                    <a:pt x="4759" y="1"/>
                    <a:pt x="4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8" name="Google Shape;1738;p1"/>
            <p:cNvGrpSpPr/>
            <p:nvPr/>
          </p:nvGrpSpPr>
          <p:grpSpPr>
            <a:xfrm>
              <a:off x="6945978" y="3156698"/>
              <a:ext cx="231503" cy="231503"/>
              <a:chOff x="6945978" y="3156698"/>
              <a:chExt cx="231503" cy="231503"/>
            </a:xfrm>
          </p:grpSpPr>
          <p:sp>
            <p:nvSpPr>
              <p:cNvPr id="1739" name="Google Shape;1739;p1"/>
              <p:cNvSpPr/>
              <p:nvPr/>
            </p:nvSpPr>
            <p:spPr>
              <a:xfrm>
                <a:off x="6951756" y="3162476"/>
                <a:ext cx="219947" cy="219947"/>
              </a:xfrm>
              <a:custGeom>
                <a:avLst/>
                <a:gdLst/>
                <a:ahLst/>
                <a:cxnLst/>
                <a:rect l="l" t="t" r="r" b="b"/>
                <a:pathLst>
                  <a:path w="6928" h="6928" extrusionOk="0">
                    <a:moveTo>
                      <a:pt x="2454" y="0"/>
                    </a:moveTo>
                    <a:lnTo>
                      <a:pt x="2454" y="2454"/>
                    </a:lnTo>
                    <a:lnTo>
                      <a:pt x="1" y="2454"/>
                    </a:lnTo>
                    <a:lnTo>
                      <a:pt x="1" y="4474"/>
                    </a:lnTo>
                    <a:lnTo>
                      <a:pt x="2454" y="4474"/>
                    </a:lnTo>
                    <a:lnTo>
                      <a:pt x="2454" y="6927"/>
                    </a:lnTo>
                    <a:lnTo>
                      <a:pt x="4474" y="6927"/>
                    </a:lnTo>
                    <a:lnTo>
                      <a:pt x="4474" y="4474"/>
                    </a:lnTo>
                    <a:lnTo>
                      <a:pt x="6928" y="4474"/>
                    </a:lnTo>
                    <a:lnTo>
                      <a:pt x="6928" y="2454"/>
                    </a:lnTo>
                    <a:lnTo>
                      <a:pt x="4474" y="2454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1"/>
              <p:cNvSpPr/>
              <p:nvPr/>
            </p:nvSpPr>
            <p:spPr>
              <a:xfrm>
                <a:off x="6945978" y="3156698"/>
                <a:ext cx="231503" cy="231503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4470" y="368"/>
                    </a:moveTo>
                    <a:lnTo>
                      <a:pt x="4470" y="2636"/>
                    </a:lnTo>
                    <a:cubicBezTo>
                      <a:pt x="4470" y="2738"/>
                      <a:pt x="4554" y="2818"/>
                      <a:pt x="4656" y="2818"/>
                    </a:cubicBezTo>
                    <a:lnTo>
                      <a:pt x="6924" y="2818"/>
                    </a:lnTo>
                    <a:lnTo>
                      <a:pt x="6924" y="4471"/>
                    </a:lnTo>
                    <a:lnTo>
                      <a:pt x="4656" y="4471"/>
                    </a:lnTo>
                    <a:cubicBezTo>
                      <a:pt x="4554" y="4471"/>
                      <a:pt x="4470" y="4554"/>
                      <a:pt x="4470" y="4656"/>
                    </a:cubicBezTo>
                    <a:lnTo>
                      <a:pt x="4470" y="6924"/>
                    </a:lnTo>
                    <a:lnTo>
                      <a:pt x="2818" y="6924"/>
                    </a:lnTo>
                    <a:lnTo>
                      <a:pt x="2818" y="4656"/>
                    </a:lnTo>
                    <a:cubicBezTo>
                      <a:pt x="2818" y="4554"/>
                      <a:pt x="2738" y="4471"/>
                      <a:pt x="2636" y="4471"/>
                    </a:cubicBezTo>
                    <a:lnTo>
                      <a:pt x="368" y="4471"/>
                    </a:lnTo>
                    <a:lnTo>
                      <a:pt x="368" y="2818"/>
                    </a:lnTo>
                    <a:lnTo>
                      <a:pt x="2636" y="2818"/>
                    </a:lnTo>
                    <a:cubicBezTo>
                      <a:pt x="2738" y="2818"/>
                      <a:pt x="2818" y="2738"/>
                      <a:pt x="2818" y="2636"/>
                    </a:cubicBezTo>
                    <a:lnTo>
                      <a:pt x="2818" y="368"/>
                    </a:lnTo>
                    <a:close/>
                    <a:moveTo>
                      <a:pt x="2636" y="0"/>
                    </a:moveTo>
                    <a:cubicBezTo>
                      <a:pt x="2534" y="0"/>
                      <a:pt x="2454" y="81"/>
                      <a:pt x="2454" y="182"/>
                    </a:cubicBezTo>
                    <a:lnTo>
                      <a:pt x="2454" y="2454"/>
                    </a:lnTo>
                    <a:lnTo>
                      <a:pt x="183" y="2454"/>
                    </a:lnTo>
                    <a:cubicBezTo>
                      <a:pt x="80" y="2454"/>
                      <a:pt x="1" y="2534"/>
                      <a:pt x="1" y="2636"/>
                    </a:cubicBezTo>
                    <a:lnTo>
                      <a:pt x="1" y="4656"/>
                    </a:lnTo>
                    <a:cubicBezTo>
                      <a:pt x="1" y="4758"/>
                      <a:pt x="80" y="4838"/>
                      <a:pt x="183" y="4838"/>
                    </a:cubicBezTo>
                    <a:lnTo>
                      <a:pt x="2454" y="4838"/>
                    </a:lnTo>
                    <a:lnTo>
                      <a:pt x="2454" y="7109"/>
                    </a:lnTo>
                    <a:cubicBezTo>
                      <a:pt x="2454" y="7208"/>
                      <a:pt x="2534" y="7292"/>
                      <a:pt x="2636" y="7292"/>
                    </a:cubicBezTo>
                    <a:lnTo>
                      <a:pt x="4656" y="7292"/>
                    </a:lnTo>
                    <a:cubicBezTo>
                      <a:pt x="4758" y="7292"/>
                      <a:pt x="4838" y="7208"/>
                      <a:pt x="4838" y="7109"/>
                    </a:cubicBezTo>
                    <a:lnTo>
                      <a:pt x="4838" y="4838"/>
                    </a:lnTo>
                    <a:lnTo>
                      <a:pt x="7110" y="4838"/>
                    </a:lnTo>
                    <a:cubicBezTo>
                      <a:pt x="7208" y="4838"/>
                      <a:pt x="7291" y="4758"/>
                      <a:pt x="7291" y="4656"/>
                    </a:cubicBezTo>
                    <a:lnTo>
                      <a:pt x="7291" y="2636"/>
                    </a:lnTo>
                    <a:cubicBezTo>
                      <a:pt x="7291" y="2534"/>
                      <a:pt x="7208" y="2454"/>
                      <a:pt x="7110" y="2454"/>
                    </a:cubicBezTo>
                    <a:lnTo>
                      <a:pt x="4838" y="2454"/>
                    </a:lnTo>
                    <a:lnTo>
                      <a:pt x="4838" y="182"/>
                    </a:lnTo>
                    <a:cubicBezTo>
                      <a:pt x="4838" y="81"/>
                      <a:pt x="4758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1" name="Google Shape;1741;p1"/>
            <p:cNvGrpSpPr/>
            <p:nvPr/>
          </p:nvGrpSpPr>
          <p:grpSpPr>
            <a:xfrm>
              <a:off x="4786297" y="2980907"/>
              <a:ext cx="189564" cy="189564"/>
              <a:chOff x="4786297" y="2980907"/>
              <a:chExt cx="189564" cy="189564"/>
            </a:xfrm>
          </p:grpSpPr>
          <p:sp>
            <p:nvSpPr>
              <p:cNvPr id="1742" name="Google Shape;1742;p1"/>
              <p:cNvSpPr/>
              <p:nvPr/>
            </p:nvSpPr>
            <p:spPr>
              <a:xfrm>
                <a:off x="4792203" y="2986812"/>
                <a:ext cx="177881" cy="177881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5603" extrusionOk="0">
                    <a:moveTo>
                      <a:pt x="2800" y="0"/>
                    </a:moveTo>
                    <a:cubicBezTo>
                      <a:pt x="1253" y="0"/>
                      <a:pt x="1" y="1252"/>
                      <a:pt x="1" y="2799"/>
                    </a:cubicBezTo>
                    <a:cubicBezTo>
                      <a:pt x="1" y="4347"/>
                      <a:pt x="1253" y="5602"/>
                      <a:pt x="2800" y="5602"/>
                    </a:cubicBezTo>
                    <a:cubicBezTo>
                      <a:pt x="4347" y="5602"/>
                      <a:pt x="5603" y="4347"/>
                      <a:pt x="5603" y="2799"/>
                    </a:cubicBezTo>
                    <a:cubicBezTo>
                      <a:pt x="5603" y="1252"/>
                      <a:pt x="4347" y="0"/>
                      <a:pt x="2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1"/>
              <p:cNvSpPr/>
              <p:nvPr/>
            </p:nvSpPr>
            <p:spPr>
              <a:xfrm>
                <a:off x="4786297" y="2980907"/>
                <a:ext cx="189564" cy="189564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5971" extrusionOk="0">
                    <a:moveTo>
                      <a:pt x="2986" y="368"/>
                    </a:moveTo>
                    <a:cubicBezTo>
                      <a:pt x="4431" y="368"/>
                      <a:pt x="5607" y="1544"/>
                      <a:pt x="5607" y="2989"/>
                    </a:cubicBezTo>
                    <a:cubicBezTo>
                      <a:pt x="5607" y="4430"/>
                      <a:pt x="4431" y="5606"/>
                      <a:pt x="2986" y="5606"/>
                    </a:cubicBezTo>
                    <a:cubicBezTo>
                      <a:pt x="1545" y="5606"/>
                      <a:pt x="369" y="4430"/>
                      <a:pt x="369" y="2989"/>
                    </a:cubicBezTo>
                    <a:cubicBezTo>
                      <a:pt x="369" y="1544"/>
                      <a:pt x="1545" y="368"/>
                      <a:pt x="2986" y="368"/>
                    </a:cubicBezTo>
                    <a:close/>
                    <a:moveTo>
                      <a:pt x="2986" y="0"/>
                    </a:moveTo>
                    <a:cubicBezTo>
                      <a:pt x="1340" y="0"/>
                      <a:pt x="1" y="1340"/>
                      <a:pt x="1" y="2989"/>
                    </a:cubicBezTo>
                    <a:cubicBezTo>
                      <a:pt x="1" y="4635"/>
                      <a:pt x="1340" y="5971"/>
                      <a:pt x="2986" y="5971"/>
                    </a:cubicBezTo>
                    <a:cubicBezTo>
                      <a:pt x="4635" y="5971"/>
                      <a:pt x="5970" y="4635"/>
                      <a:pt x="5970" y="2989"/>
                    </a:cubicBezTo>
                    <a:cubicBezTo>
                      <a:pt x="5970" y="1340"/>
                      <a:pt x="4635" y="0"/>
                      <a:pt x="2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1"/>
              <p:cNvSpPr/>
              <p:nvPr/>
            </p:nvSpPr>
            <p:spPr>
              <a:xfrm>
                <a:off x="4809188" y="3069898"/>
                <a:ext cx="143784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369" extrusionOk="0">
                    <a:moveTo>
                      <a:pt x="187" y="1"/>
                    </a:moveTo>
                    <a:cubicBezTo>
                      <a:pt x="84" y="1"/>
                      <a:pt x="1" y="85"/>
                      <a:pt x="1" y="186"/>
                    </a:cubicBezTo>
                    <a:cubicBezTo>
                      <a:pt x="1" y="285"/>
                      <a:pt x="84" y="369"/>
                      <a:pt x="187" y="369"/>
                    </a:cubicBezTo>
                    <a:lnTo>
                      <a:pt x="4347" y="369"/>
                    </a:lnTo>
                    <a:cubicBezTo>
                      <a:pt x="4449" y="369"/>
                      <a:pt x="4529" y="285"/>
                      <a:pt x="4529" y="186"/>
                    </a:cubicBezTo>
                    <a:cubicBezTo>
                      <a:pt x="4529" y="85"/>
                      <a:pt x="4449" y="1"/>
                      <a:pt x="4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5" name="Google Shape;1745;p1"/>
            <p:cNvGrpSpPr/>
            <p:nvPr/>
          </p:nvGrpSpPr>
          <p:grpSpPr>
            <a:xfrm>
              <a:off x="5092969" y="1630435"/>
              <a:ext cx="207952" cy="189569"/>
              <a:chOff x="5099945" y="1562040"/>
              <a:chExt cx="215986" cy="196894"/>
            </a:xfrm>
          </p:grpSpPr>
          <p:sp>
            <p:nvSpPr>
              <p:cNvPr id="1746" name="Google Shape;1746;p1"/>
              <p:cNvSpPr/>
              <p:nvPr/>
            </p:nvSpPr>
            <p:spPr>
              <a:xfrm>
                <a:off x="5106408" y="1568074"/>
                <a:ext cx="202928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5605" extrusionOk="0">
                    <a:moveTo>
                      <a:pt x="3077" y="0"/>
                    </a:moveTo>
                    <a:cubicBezTo>
                      <a:pt x="2360" y="0"/>
                      <a:pt x="1642" y="274"/>
                      <a:pt x="1096" y="822"/>
                    </a:cubicBezTo>
                    <a:cubicBezTo>
                      <a:pt x="1" y="1918"/>
                      <a:pt x="1" y="3690"/>
                      <a:pt x="1096" y="4782"/>
                    </a:cubicBezTo>
                    <a:cubicBezTo>
                      <a:pt x="1642" y="5330"/>
                      <a:pt x="2360" y="5604"/>
                      <a:pt x="3077" y="5604"/>
                    </a:cubicBezTo>
                    <a:cubicBezTo>
                      <a:pt x="3794" y="5604"/>
                      <a:pt x="4511" y="5330"/>
                      <a:pt x="5058" y="4782"/>
                    </a:cubicBezTo>
                    <a:cubicBezTo>
                      <a:pt x="6153" y="3690"/>
                      <a:pt x="6153" y="1918"/>
                      <a:pt x="5058" y="822"/>
                    </a:cubicBezTo>
                    <a:cubicBezTo>
                      <a:pt x="4511" y="274"/>
                      <a:pt x="3794" y="0"/>
                      <a:pt x="3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1"/>
              <p:cNvSpPr/>
              <p:nvPr/>
            </p:nvSpPr>
            <p:spPr>
              <a:xfrm>
                <a:off x="5099945" y="1562040"/>
                <a:ext cx="215986" cy="196894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5971" extrusionOk="0">
                    <a:moveTo>
                      <a:pt x="3273" y="368"/>
                    </a:moveTo>
                    <a:cubicBezTo>
                      <a:pt x="3972" y="368"/>
                      <a:pt x="4631" y="641"/>
                      <a:pt x="5126" y="1136"/>
                    </a:cubicBezTo>
                    <a:cubicBezTo>
                      <a:pt x="6146" y="2156"/>
                      <a:pt x="6146" y="3816"/>
                      <a:pt x="5126" y="4838"/>
                    </a:cubicBezTo>
                    <a:cubicBezTo>
                      <a:pt x="4614" y="5348"/>
                      <a:pt x="3944" y="5603"/>
                      <a:pt x="3273" y="5603"/>
                    </a:cubicBezTo>
                    <a:cubicBezTo>
                      <a:pt x="2603" y="5603"/>
                      <a:pt x="1933" y="5348"/>
                      <a:pt x="1423" y="4838"/>
                    </a:cubicBezTo>
                    <a:cubicBezTo>
                      <a:pt x="401" y="3816"/>
                      <a:pt x="401" y="2156"/>
                      <a:pt x="1423" y="1136"/>
                    </a:cubicBezTo>
                    <a:cubicBezTo>
                      <a:pt x="1915" y="641"/>
                      <a:pt x="2574" y="368"/>
                      <a:pt x="3273" y="368"/>
                    </a:cubicBezTo>
                    <a:close/>
                    <a:moveTo>
                      <a:pt x="3273" y="0"/>
                    </a:moveTo>
                    <a:cubicBezTo>
                      <a:pt x="2476" y="0"/>
                      <a:pt x="1726" y="313"/>
                      <a:pt x="1161" y="874"/>
                    </a:cubicBezTo>
                    <a:cubicBezTo>
                      <a:pt x="0" y="2039"/>
                      <a:pt x="0" y="3932"/>
                      <a:pt x="1161" y="5096"/>
                    </a:cubicBezTo>
                    <a:cubicBezTo>
                      <a:pt x="1744" y="5679"/>
                      <a:pt x="2508" y="5970"/>
                      <a:pt x="3273" y="5970"/>
                    </a:cubicBezTo>
                    <a:cubicBezTo>
                      <a:pt x="4037" y="5970"/>
                      <a:pt x="4802" y="5679"/>
                      <a:pt x="5385" y="5096"/>
                    </a:cubicBezTo>
                    <a:cubicBezTo>
                      <a:pt x="6549" y="3932"/>
                      <a:pt x="6549" y="2039"/>
                      <a:pt x="5385" y="874"/>
                    </a:cubicBezTo>
                    <a:cubicBezTo>
                      <a:pt x="4820" y="313"/>
                      <a:pt x="4071" y="0"/>
                      <a:pt x="32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1"/>
              <p:cNvSpPr/>
              <p:nvPr/>
            </p:nvSpPr>
            <p:spPr>
              <a:xfrm>
                <a:off x="5152771" y="1605930"/>
                <a:ext cx="110334" cy="109180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3311" extrusionOk="0">
                    <a:moveTo>
                      <a:pt x="200" y="1"/>
                    </a:moveTo>
                    <a:cubicBezTo>
                      <a:pt x="153" y="1"/>
                      <a:pt x="106" y="18"/>
                      <a:pt x="70" y="52"/>
                    </a:cubicBezTo>
                    <a:cubicBezTo>
                      <a:pt x="1" y="126"/>
                      <a:pt x="1" y="242"/>
                      <a:pt x="70" y="315"/>
                    </a:cubicBezTo>
                    <a:lnTo>
                      <a:pt x="3015" y="3256"/>
                    </a:lnTo>
                    <a:cubicBezTo>
                      <a:pt x="3050" y="3293"/>
                      <a:pt x="3094" y="3310"/>
                      <a:pt x="3141" y="3310"/>
                    </a:cubicBezTo>
                    <a:cubicBezTo>
                      <a:pt x="3189" y="3310"/>
                      <a:pt x="3237" y="3293"/>
                      <a:pt x="3272" y="3256"/>
                    </a:cubicBezTo>
                    <a:cubicBezTo>
                      <a:pt x="3346" y="3184"/>
                      <a:pt x="3346" y="3067"/>
                      <a:pt x="3272" y="2998"/>
                    </a:cubicBezTo>
                    <a:lnTo>
                      <a:pt x="328" y="52"/>
                    </a:lnTo>
                    <a:cubicBezTo>
                      <a:pt x="293" y="18"/>
                      <a:pt x="247" y="1"/>
                      <a:pt x="2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9" name="Google Shape;1749;p1"/>
            <p:cNvGrpSpPr/>
            <p:nvPr/>
          </p:nvGrpSpPr>
          <p:grpSpPr>
            <a:xfrm>
              <a:off x="8141778" y="3916150"/>
              <a:ext cx="207946" cy="189501"/>
              <a:chOff x="8141778" y="3916150"/>
              <a:chExt cx="207946" cy="189501"/>
            </a:xfrm>
          </p:grpSpPr>
          <p:sp>
            <p:nvSpPr>
              <p:cNvPr id="1750" name="Google Shape;1750;p1"/>
              <p:cNvSpPr/>
              <p:nvPr/>
            </p:nvSpPr>
            <p:spPr>
              <a:xfrm>
                <a:off x="8148033" y="3921928"/>
                <a:ext cx="195342" cy="177945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5605" extrusionOk="0">
                    <a:moveTo>
                      <a:pt x="3078" y="0"/>
                    </a:moveTo>
                    <a:cubicBezTo>
                      <a:pt x="2361" y="0"/>
                      <a:pt x="1643" y="274"/>
                      <a:pt x="1096" y="822"/>
                    </a:cubicBezTo>
                    <a:cubicBezTo>
                      <a:pt x="0" y="1914"/>
                      <a:pt x="0" y="3690"/>
                      <a:pt x="1096" y="4782"/>
                    </a:cubicBezTo>
                    <a:cubicBezTo>
                      <a:pt x="1643" y="5330"/>
                      <a:pt x="2361" y="5604"/>
                      <a:pt x="3078" y="5604"/>
                    </a:cubicBezTo>
                    <a:cubicBezTo>
                      <a:pt x="3794" y="5604"/>
                      <a:pt x="4511" y="5330"/>
                      <a:pt x="5057" y="4782"/>
                    </a:cubicBezTo>
                    <a:cubicBezTo>
                      <a:pt x="6152" y="3690"/>
                      <a:pt x="6152" y="1914"/>
                      <a:pt x="5057" y="822"/>
                    </a:cubicBezTo>
                    <a:cubicBezTo>
                      <a:pt x="4511" y="274"/>
                      <a:pt x="3794" y="0"/>
                      <a:pt x="3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1"/>
              <p:cNvSpPr/>
              <p:nvPr/>
            </p:nvSpPr>
            <p:spPr>
              <a:xfrm>
                <a:off x="8141778" y="3916150"/>
                <a:ext cx="207946" cy="189501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5969" extrusionOk="0">
                    <a:moveTo>
                      <a:pt x="3273" y="367"/>
                    </a:moveTo>
                    <a:cubicBezTo>
                      <a:pt x="3943" y="367"/>
                      <a:pt x="4616" y="622"/>
                      <a:pt x="5126" y="1131"/>
                    </a:cubicBezTo>
                    <a:cubicBezTo>
                      <a:pt x="6145" y="2154"/>
                      <a:pt x="6145" y="3814"/>
                      <a:pt x="5126" y="4837"/>
                    </a:cubicBezTo>
                    <a:cubicBezTo>
                      <a:pt x="4615" y="5347"/>
                      <a:pt x="3944" y="5601"/>
                      <a:pt x="3274" y="5601"/>
                    </a:cubicBezTo>
                    <a:cubicBezTo>
                      <a:pt x="2603" y="5601"/>
                      <a:pt x="1934" y="5347"/>
                      <a:pt x="1424" y="4837"/>
                    </a:cubicBezTo>
                    <a:cubicBezTo>
                      <a:pt x="401" y="3814"/>
                      <a:pt x="401" y="2154"/>
                      <a:pt x="1424" y="1131"/>
                    </a:cubicBezTo>
                    <a:cubicBezTo>
                      <a:pt x="1934" y="622"/>
                      <a:pt x="2603" y="367"/>
                      <a:pt x="3273" y="367"/>
                    </a:cubicBezTo>
                    <a:close/>
                    <a:moveTo>
                      <a:pt x="3275" y="1"/>
                    </a:moveTo>
                    <a:cubicBezTo>
                      <a:pt x="2510" y="1"/>
                      <a:pt x="1745" y="292"/>
                      <a:pt x="1162" y="873"/>
                    </a:cubicBezTo>
                    <a:cubicBezTo>
                      <a:pt x="1" y="2037"/>
                      <a:pt x="1" y="3931"/>
                      <a:pt x="1162" y="5095"/>
                    </a:cubicBezTo>
                    <a:cubicBezTo>
                      <a:pt x="1744" y="5678"/>
                      <a:pt x="2509" y="5969"/>
                      <a:pt x="3273" y="5969"/>
                    </a:cubicBezTo>
                    <a:cubicBezTo>
                      <a:pt x="4038" y="5969"/>
                      <a:pt x="4802" y="5678"/>
                      <a:pt x="5385" y="5095"/>
                    </a:cubicBezTo>
                    <a:cubicBezTo>
                      <a:pt x="6549" y="3931"/>
                      <a:pt x="6549" y="2037"/>
                      <a:pt x="5385" y="873"/>
                    </a:cubicBezTo>
                    <a:cubicBezTo>
                      <a:pt x="4803" y="291"/>
                      <a:pt x="4039" y="1"/>
                      <a:pt x="3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1"/>
              <p:cNvSpPr/>
              <p:nvPr/>
            </p:nvSpPr>
            <p:spPr>
              <a:xfrm>
                <a:off x="8192608" y="3958280"/>
                <a:ext cx="106291" cy="105211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314" extrusionOk="0">
                    <a:moveTo>
                      <a:pt x="202" y="1"/>
                    </a:moveTo>
                    <a:cubicBezTo>
                      <a:pt x="154" y="1"/>
                      <a:pt x="107" y="19"/>
                      <a:pt x="71" y="55"/>
                    </a:cubicBezTo>
                    <a:cubicBezTo>
                      <a:pt x="1" y="128"/>
                      <a:pt x="1" y="245"/>
                      <a:pt x="71" y="317"/>
                    </a:cubicBezTo>
                    <a:lnTo>
                      <a:pt x="3015" y="3259"/>
                    </a:lnTo>
                    <a:cubicBezTo>
                      <a:pt x="3052" y="3295"/>
                      <a:pt x="3099" y="3314"/>
                      <a:pt x="3143" y="3314"/>
                    </a:cubicBezTo>
                    <a:cubicBezTo>
                      <a:pt x="3190" y="3314"/>
                      <a:pt x="3238" y="3295"/>
                      <a:pt x="3274" y="3259"/>
                    </a:cubicBezTo>
                    <a:cubicBezTo>
                      <a:pt x="3347" y="3186"/>
                      <a:pt x="3347" y="3069"/>
                      <a:pt x="3274" y="3000"/>
                    </a:cubicBezTo>
                    <a:lnTo>
                      <a:pt x="333" y="55"/>
                    </a:lnTo>
                    <a:cubicBezTo>
                      <a:pt x="296" y="19"/>
                      <a:pt x="249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3" name="Google Shape;1753;p1"/>
            <p:cNvGrpSpPr/>
            <p:nvPr/>
          </p:nvGrpSpPr>
          <p:grpSpPr>
            <a:xfrm>
              <a:off x="5427392" y="3652956"/>
              <a:ext cx="296236" cy="133625"/>
              <a:chOff x="5427392" y="3652956"/>
              <a:chExt cx="296236" cy="133625"/>
            </a:xfrm>
          </p:grpSpPr>
          <p:sp>
            <p:nvSpPr>
              <p:cNvPr id="1754" name="Google Shape;1754;p1"/>
              <p:cNvSpPr/>
              <p:nvPr/>
            </p:nvSpPr>
            <p:spPr>
              <a:xfrm>
                <a:off x="5433170" y="3658734"/>
                <a:ext cx="284648" cy="122069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3845" extrusionOk="0">
                    <a:moveTo>
                      <a:pt x="4485" y="0"/>
                    </a:moveTo>
                    <a:cubicBezTo>
                      <a:pt x="2010" y="0"/>
                      <a:pt x="0" y="859"/>
                      <a:pt x="0" y="1923"/>
                    </a:cubicBezTo>
                    <a:cubicBezTo>
                      <a:pt x="0" y="2981"/>
                      <a:pt x="2010" y="3845"/>
                      <a:pt x="4485" y="3845"/>
                    </a:cubicBezTo>
                    <a:cubicBezTo>
                      <a:pt x="6961" y="3845"/>
                      <a:pt x="8966" y="2981"/>
                      <a:pt x="8966" y="1923"/>
                    </a:cubicBezTo>
                    <a:cubicBezTo>
                      <a:pt x="8966" y="859"/>
                      <a:pt x="6961" y="0"/>
                      <a:pt x="4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1"/>
              <p:cNvSpPr/>
              <p:nvPr/>
            </p:nvSpPr>
            <p:spPr>
              <a:xfrm>
                <a:off x="5427392" y="3652956"/>
                <a:ext cx="296236" cy="133625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4209" extrusionOk="0">
                    <a:moveTo>
                      <a:pt x="4667" y="368"/>
                    </a:moveTo>
                    <a:cubicBezTo>
                      <a:pt x="6997" y="368"/>
                      <a:pt x="8966" y="1162"/>
                      <a:pt x="8966" y="2105"/>
                    </a:cubicBezTo>
                    <a:cubicBezTo>
                      <a:pt x="8966" y="3047"/>
                      <a:pt x="6997" y="3840"/>
                      <a:pt x="4667" y="3840"/>
                    </a:cubicBezTo>
                    <a:cubicBezTo>
                      <a:pt x="2338" y="3840"/>
                      <a:pt x="367" y="3047"/>
                      <a:pt x="367" y="2105"/>
                    </a:cubicBezTo>
                    <a:cubicBezTo>
                      <a:pt x="367" y="1162"/>
                      <a:pt x="2338" y="368"/>
                      <a:pt x="4667" y="368"/>
                    </a:cubicBezTo>
                    <a:close/>
                    <a:moveTo>
                      <a:pt x="4667" y="1"/>
                    </a:moveTo>
                    <a:cubicBezTo>
                      <a:pt x="2049" y="1"/>
                      <a:pt x="1" y="925"/>
                      <a:pt x="1" y="2105"/>
                    </a:cubicBezTo>
                    <a:cubicBezTo>
                      <a:pt x="1" y="3284"/>
                      <a:pt x="2049" y="4208"/>
                      <a:pt x="4667" y="4208"/>
                    </a:cubicBezTo>
                    <a:cubicBezTo>
                      <a:pt x="7281" y="4208"/>
                      <a:pt x="9330" y="3284"/>
                      <a:pt x="9330" y="2105"/>
                    </a:cubicBezTo>
                    <a:cubicBezTo>
                      <a:pt x="9330" y="925"/>
                      <a:pt x="7281" y="1"/>
                      <a:pt x="4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1"/>
              <p:cNvSpPr/>
              <p:nvPr/>
            </p:nvSpPr>
            <p:spPr>
              <a:xfrm>
                <a:off x="5569656" y="3679529"/>
                <a:ext cx="11715" cy="8371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37" extrusionOk="0">
                    <a:moveTo>
                      <a:pt x="186" y="1"/>
                    </a:moveTo>
                    <a:cubicBezTo>
                      <a:pt x="84" y="1"/>
                      <a:pt x="0" y="85"/>
                      <a:pt x="0" y="186"/>
                    </a:cubicBezTo>
                    <a:lnTo>
                      <a:pt x="0" y="2454"/>
                    </a:lnTo>
                    <a:cubicBezTo>
                      <a:pt x="0" y="2556"/>
                      <a:pt x="84" y="2637"/>
                      <a:pt x="186" y="2637"/>
                    </a:cubicBezTo>
                    <a:cubicBezTo>
                      <a:pt x="288" y="2637"/>
                      <a:pt x="368" y="2556"/>
                      <a:pt x="368" y="2454"/>
                    </a:cubicBezTo>
                    <a:lnTo>
                      <a:pt x="368" y="186"/>
                    </a:lnTo>
                    <a:cubicBezTo>
                      <a:pt x="368" y="85"/>
                      <a:pt x="288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7" name="Google Shape;1757;p1"/>
            <p:cNvGrpSpPr/>
            <p:nvPr/>
          </p:nvGrpSpPr>
          <p:grpSpPr>
            <a:xfrm>
              <a:off x="6636939" y="3391794"/>
              <a:ext cx="248964" cy="230550"/>
              <a:chOff x="6636939" y="3391794"/>
              <a:chExt cx="248964" cy="230550"/>
            </a:xfrm>
          </p:grpSpPr>
          <p:sp>
            <p:nvSpPr>
              <p:cNvPr id="1758" name="Google Shape;1758;p1"/>
              <p:cNvSpPr/>
              <p:nvPr/>
            </p:nvSpPr>
            <p:spPr>
              <a:xfrm>
                <a:off x="6636939" y="3397572"/>
                <a:ext cx="248964" cy="21908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6901" extrusionOk="0">
                    <a:moveTo>
                      <a:pt x="1539" y="1"/>
                    </a:moveTo>
                    <a:cubicBezTo>
                      <a:pt x="1211" y="1"/>
                      <a:pt x="940" y="90"/>
                      <a:pt x="750" y="280"/>
                    </a:cubicBezTo>
                    <a:cubicBezTo>
                      <a:pt x="1" y="1029"/>
                      <a:pt x="812" y="3057"/>
                      <a:pt x="2563" y="4808"/>
                    </a:cubicBezTo>
                    <a:cubicBezTo>
                      <a:pt x="3871" y="6116"/>
                      <a:pt x="5333" y="6900"/>
                      <a:pt x="6302" y="6900"/>
                    </a:cubicBezTo>
                    <a:cubicBezTo>
                      <a:pt x="6631" y="6900"/>
                      <a:pt x="6902" y="6811"/>
                      <a:pt x="7092" y="6621"/>
                    </a:cubicBezTo>
                    <a:cubicBezTo>
                      <a:pt x="7842" y="5871"/>
                      <a:pt x="7030" y="3843"/>
                      <a:pt x="5279" y="2093"/>
                    </a:cubicBezTo>
                    <a:cubicBezTo>
                      <a:pt x="3970" y="784"/>
                      <a:pt x="2508" y="1"/>
                      <a:pt x="1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1"/>
              <p:cNvSpPr/>
              <p:nvPr/>
            </p:nvSpPr>
            <p:spPr>
              <a:xfrm>
                <a:off x="6642591" y="3391794"/>
                <a:ext cx="237662" cy="230550"/>
              </a:xfrm>
              <a:custGeom>
                <a:avLst/>
                <a:gdLst/>
                <a:ahLst/>
                <a:cxnLst/>
                <a:rect l="l" t="t" r="r" b="b"/>
                <a:pathLst>
                  <a:path w="7486" h="7262" extrusionOk="0">
                    <a:moveTo>
                      <a:pt x="1366" y="367"/>
                    </a:moveTo>
                    <a:cubicBezTo>
                      <a:pt x="1657" y="367"/>
                      <a:pt x="2007" y="447"/>
                      <a:pt x="2396" y="600"/>
                    </a:cubicBezTo>
                    <a:cubicBezTo>
                      <a:pt x="3226" y="935"/>
                      <a:pt x="4144" y="1576"/>
                      <a:pt x="4974" y="2406"/>
                    </a:cubicBezTo>
                    <a:cubicBezTo>
                      <a:pt x="6619" y="4051"/>
                      <a:pt x="7449" y="6006"/>
                      <a:pt x="6783" y="6672"/>
                    </a:cubicBezTo>
                    <a:cubicBezTo>
                      <a:pt x="6626" y="6829"/>
                      <a:pt x="6398" y="6903"/>
                      <a:pt x="6119" y="6903"/>
                    </a:cubicBezTo>
                    <a:cubicBezTo>
                      <a:pt x="5214" y="6903"/>
                      <a:pt x="3775" y="6121"/>
                      <a:pt x="2516" y="4863"/>
                    </a:cubicBezTo>
                    <a:cubicBezTo>
                      <a:pt x="1686" y="4033"/>
                      <a:pt x="1046" y="3116"/>
                      <a:pt x="711" y="2286"/>
                    </a:cubicBezTo>
                    <a:cubicBezTo>
                      <a:pt x="405" y="1514"/>
                      <a:pt x="401" y="895"/>
                      <a:pt x="703" y="593"/>
                    </a:cubicBezTo>
                    <a:cubicBezTo>
                      <a:pt x="853" y="443"/>
                      <a:pt x="1082" y="367"/>
                      <a:pt x="1366" y="367"/>
                    </a:cubicBezTo>
                    <a:close/>
                    <a:moveTo>
                      <a:pt x="1365" y="1"/>
                    </a:moveTo>
                    <a:cubicBezTo>
                      <a:pt x="981" y="1"/>
                      <a:pt x="667" y="112"/>
                      <a:pt x="445" y="334"/>
                    </a:cubicBezTo>
                    <a:cubicBezTo>
                      <a:pt x="26" y="753"/>
                      <a:pt x="1" y="1492"/>
                      <a:pt x="372" y="2420"/>
                    </a:cubicBezTo>
                    <a:cubicBezTo>
                      <a:pt x="722" y="3298"/>
                      <a:pt x="1392" y="4259"/>
                      <a:pt x="2254" y="5121"/>
                    </a:cubicBezTo>
                    <a:cubicBezTo>
                      <a:pt x="3608" y="6472"/>
                      <a:pt x="5097" y="7261"/>
                      <a:pt x="6123" y="7261"/>
                    </a:cubicBezTo>
                    <a:cubicBezTo>
                      <a:pt x="6503" y="7261"/>
                      <a:pt x="6819" y="7157"/>
                      <a:pt x="7041" y="6930"/>
                    </a:cubicBezTo>
                    <a:cubicBezTo>
                      <a:pt x="7460" y="6515"/>
                      <a:pt x="7485" y="5773"/>
                      <a:pt x="7114" y="4845"/>
                    </a:cubicBezTo>
                    <a:cubicBezTo>
                      <a:pt x="6765" y="3968"/>
                      <a:pt x="6095" y="3007"/>
                      <a:pt x="5232" y="2144"/>
                    </a:cubicBezTo>
                    <a:cubicBezTo>
                      <a:pt x="4369" y="1281"/>
                      <a:pt x="3408" y="611"/>
                      <a:pt x="2531" y="262"/>
                    </a:cubicBezTo>
                    <a:cubicBezTo>
                      <a:pt x="2097" y="88"/>
                      <a:pt x="1704" y="1"/>
                      <a:pt x="1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1"/>
              <p:cNvSpPr/>
              <p:nvPr/>
            </p:nvSpPr>
            <p:spPr>
              <a:xfrm>
                <a:off x="6728375" y="3477007"/>
                <a:ext cx="63717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972" extrusionOk="0">
                    <a:moveTo>
                      <a:pt x="1805" y="1"/>
                    </a:moveTo>
                    <a:cubicBezTo>
                      <a:pt x="1758" y="1"/>
                      <a:pt x="1711" y="18"/>
                      <a:pt x="1674" y="53"/>
                    </a:cubicBezTo>
                    <a:lnTo>
                      <a:pt x="73" y="1658"/>
                    </a:lnTo>
                    <a:cubicBezTo>
                      <a:pt x="0" y="1731"/>
                      <a:pt x="0" y="1847"/>
                      <a:pt x="73" y="1917"/>
                    </a:cubicBezTo>
                    <a:cubicBezTo>
                      <a:pt x="109" y="1953"/>
                      <a:pt x="157" y="1971"/>
                      <a:pt x="204" y="1971"/>
                    </a:cubicBezTo>
                    <a:cubicBezTo>
                      <a:pt x="247" y="1971"/>
                      <a:pt x="295" y="1953"/>
                      <a:pt x="331" y="1917"/>
                    </a:cubicBezTo>
                    <a:lnTo>
                      <a:pt x="1936" y="315"/>
                    </a:lnTo>
                    <a:cubicBezTo>
                      <a:pt x="2006" y="242"/>
                      <a:pt x="2006" y="126"/>
                      <a:pt x="1936" y="53"/>
                    </a:cubicBezTo>
                    <a:cubicBezTo>
                      <a:pt x="1900" y="18"/>
                      <a:pt x="1853" y="1"/>
                      <a:pt x="18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1" name="Google Shape;1761;p1"/>
            <p:cNvGrpSpPr/>
            <p:nvPr/>
          </p:nvGrpSpPr>
          <p:grpSpPr>
            <a:xfrm>
              <a:off x="7456777" y="1936895"/>
              <a:ext cx="174770" cy="167309"/>
              <a:chOff x="7456777" y="1936895"/>
              <a:chExt cx="174770" cy="167309"/>
            </a:xfrm>
          </p:grpSpPr>
          <p:sp>
            <p:nvSpPr>
              <p:cNvPr id="1762" name="Google Shape;1762;p1"/>
              <p:cNvSpPr/>
              <p:nvPr/>
            </p:nvSpPr>
            <p:spPr>
              <a:xfrm>
                <a:off x="7463158" y="1942705"/>
                <a:ext cx="162039" cy="155626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4902" extrusionOk="0">
                    <a:moveTo>
                      <a:pt x="1133" y="1"/>
                    </a:moveTo>
                    <a:cubicBezTo>
                      <a:pt x="868" y="1"/>
                      <a:pt x="605" y="102"/>
                      <a:pt x="405" y="303"/>
                    </a:cubicBezTo>
                    <a:cubicBezTo>
                      <a:pt x="0" y="708"/>
                      <a:pt x="0" y="1359"/>
                      <a:pt x="405" y="1763"/>
                    </a:cubicBezTo>
                    <a:lnTo>
                      <a:pt x="3240" y="4599"/>
                    </a:lnTo>
                    <a:cubicBezTo>
                      <a:pt x="3442" y="4801"/>
                      <a:pt x="3706" y="4902"/>
                      <a:pt x="3970" y="4902"/>
                    </a:cubicBezTo>
                    <a:cubicBezTo>
                      <a:pt x="4234" y="4902"/>
                      <a:pt x="4498" y="4801"/>
                      <a:pt x="4700" y="4599"/>
                    </a:cubicBezTo>
                    <a:cubicBezTo>
                      <a:pt x="5104" y="4198"/>
                      <a:pt x="5104" y="3543"/>
                      <a:pt x="4700" y="3139"/>
                    </a:cubicBezTo>
                    <a:lnTo>
                      <a:pt x="1864" y="303"/>
                    </a:lnTo>
                    <a:cubicBezTo>
                      <a:pt x="1662" y="102"/>
                      <a:pt x="1397" y="1"/>
                      <a:pt x="1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1"/>
              <p:cNvSpPr/>
              <p:nvPr/>
            </p:nvSpPr>
            <p:spPr>
              <a:xfrm>
                <a:off x="7456777" y="1936895"/>
                <a:ext cx="174770" cy="167309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270" extrusionOk="0">
                    <a:moveTo>
                      <a:pt x="1333" y="367"/>
                    </a:moveTo>
                    <a:cubicBezTo>
                      <a:pt x="1552" y="367"/>
                      <a:pt x="1770" y="450"/>
                      <a:pt x="1934" y="618"/>
                    </a:cubicBezTo>
                    <a:lnTo>
                      <a:pt x="4770" y="3453"/>
                    </a:lnTo>
                    <a:cubicBezTo>
                      <a:pt x="5101" y="3785"/>
                      <a:pt x="5101" y="4324"/>
                      <a:pt x="4770" y="4655"/>
                    </a:cubicBezTo>
                    <a:cubicBezTo>
                      <a:pt x="4612" y="4815"/>
                      <a:pt x="4392" y="4895"/>
                      <a:pt x="4172" y="4895"/>
                    </a:cubicBezTo>
                    <a:cubicBezTo>
                      <a:pt x="3952" y="4895"/>
                      <a:pt x="3732" y="4815"/>
                      <a:pt x="3572" y="4655"/>
                    </a:cubicBezTo>
                    <a:lnTo>
                      <a:pt x="733" y="1815"/>
                    </a:lnTo>
                    <a:cubicBezTo>
                      <a:pt x="402" y="1484"/>
                      <a:pt x="402" y="949"/>
                      <a:pt x="733" y="618"/>
                    </a:cubicBezTo>
                    <a:cubicBezTo>
                      <a:pt x="900" y="450"/>
                      <a:pt x="1115" y="367"/>
                      <a:pt x="1333" y="367"/>
                    </a:cubicBezTo>
                    <a:close/>
                    <a:moveTo>
                      <a:pt x="1334" y="0"/>
                    </a:moveTo>
                    <a:cubicBezTo>
                      <a:pt x="1022" y="0"/>
                      <a:pt x="711" y="119"/>
                      <a:pt x="474" y="355"/>
                    </a:cubicBezTo>
                    <a:cubicBezTo>
                      <a:pt x="1" y="832"/>
                      <a:pt x="1" y="1600"/>
                      <a:pt x="474" y="2077"/>
                    </a:cubicBezTo>
                    <a:lnTo>
                      <a:pt x="3310" y="4913"/>
                    </a:lnTo>
                    <a:cubicBezTo>
                      <a:pt x="3547" y="5150"/>
                      <a:pt x="3860" y="5270"/>
                      <a:pt x="4173" y="5270"/>
                    </a:cubicBezTo>
                    <a:cubicBezTo>
                      <a:pt x="4482" y="5270"/>
                      <a:pt x="4796" y="5150"/>
                      <a:pt x="5032" y="4913"/>
                    </a:cubicBezTo>
                    <a:cubicBezTo>
                      <a:pt x="5505" y="4440"/>
                      <a:pt x="5505" y="3668"/>
                      <a:pt x="5032" y="3195"/>
                    </a:cubicBezTo>
                    <a:lnTo>
                      <a:pt x="2193" y="355"/>
                    </a:lnTo>
                    <a:cubicBezTo>
                      <a:pt x="1956" y="119"/>
                      <a:pt x="1645" y="0"/>
                      <a:pt x="1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1"/>
              <p:cNvSpPr/>
              <p:nvPr/>
            </p:nvSpPr>
            <p:spPr>
              <a:xfrm>
                <a:off x="7463158" y="1942705"/>
                <a:ext cx="105084" cy="101878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209" extrusionOk="0">
                    <a:moveTo>
                      <a:pt x="1133" y="1"/>
                    </a:moveTo>
                    <a:cubicBezTo>
                      <a:pt x="868" y="1"/>
                      <a:pt x="605" y="102"/>
                      <a:pt x="405" y="303"/>
                    </a:cubicBezTo>
                    <a:cubicBezTo>
                      <a:pt x="0" y="708"/>
                      <a:pt x="0" y="1359"/>
                      <a:pt x="405" y="1763"/>
                    </a:cubicBezTo>
                    <a:lnTo>
                      <a:pt x="1850" y="3208"/>
                    </a:lnTo>
                    <a:lnTo>
                      <a:pt x="3309" y="1748"/>
                    </a:lnTo>
                    <a:lnTo>
                      <a:pt x="1864" y="303"/>
                    </a:lnTo>
                    <a:cubicBezTo>
                      <a:pt x="1662" y="102"/>
                      <a:pt x="1397" y="1"/>
                      <a:pt x="11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1"/>
              <p:cNvSpPr/>
              <p:nvPr/>
            </p:nvSpPr>
            <p:spPr>
              <a:xfrm>
                <a:off x="7456777" y="1937244"/>
                <a:ext cx="117244" cy="113243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3567" extrusionOk="0">
                    <a:moveTo>
                      <a:pt x="1333" y="356"/>
                    </a:moveTo>
                    <a:cubicBezTo>
                      <a:pt x="1552" y="356"/>
                      <a:pt x="1770" y="439"/>
                      <a:pt x="1934" y="607"/>
                    </a:cubicBezTo>
                    <a:lnTo>
                      <a:pt x="3252" y="1920"/>
                    </a:lnTo>
                    <a:lnTo>
                      <a:pt x="2051" y="3122"/>
                    </a:lnTo>
                    <a:lnTo>
                      <a:pt x="733" y="1804"/>
                    </a:lnTo>
                    <a:cubicBezTo>
                      <a:pt x="402" y="1473"/>
                      <a:pt x="402" y="938"/>
                      <a:pt x="733" y="607"/>
                    </a:cubicBezTo>
                    <a:cubicBezTo>
                      <a:pt x="900" y="439"/>
                      <a:pt x="1115" y="356"/>
                      <a:pt x="1333" y="356"/>
                    </a:cubicBezTo>
                    <a:close/>
                    <a:moveTo>
                      <a:pt x="1334" y="0"/>
                    </a:moveTo>
                    <a:cubicBezTo>
                      <a:pt x="1019" y="0"/>
                      <a:pt x="704" y="115"/>
                      <a:pt x="474" y="344"/>
                    </a:cubicBezTo>
                    <a:cubicBezTo>
                      <a:pt x="1" y="821"/>
                      <a:pt x="1" y="1589"/>
                      <a:pt x="474" y="2066"/>
                    </a:cubicBezTo>
                    <a:lnTo>
                      <a:pt x="1919" y="3511"/>
                    </a:lnTo>
                    <a:cubicBezTo>
                      <a:pt x="1956" y="3548"/>
                      <a:pt x="2003" y="3566"/>
                      <a:pt x="2051" y="3566"/>
                    </a:cubicBezTo>
                    <a:cubicBezTo>
                      <a:pt x="2098" y="3566"/>
                      <a:pt x="2145" y="3548"/>
                      <a:pt x="2182" y="3511"/>
                    </a:cubicBezTo>
                    <a:lnTo>
                      <a:pt x="3641" y="2052"/>
                    </a:lnTo>
                    <a:cubicBezTo>
                      <a:pt x="3674" y="2016"/>
                      <a:pt x="3692" y="1972"/>
                      <a:pt x="3692" y="1920"/>
                    </a:cubicBezTo>
                    <a:cubicBezTo>
                      <a:pt x="3692" y="1873"/>
                      <a:pt x="3674" y="1826"/>
                      <a:pt x="3641" y="1793"/>
                    </a:cubicBezTo>
                    <a:lnTo>
                      <a:pt x="2193" y="344"/>
                    </a:lnTo>
                    <a:cubicBezTo>
                      <a:pt x="1964" y="115"/>
                      <a:pt x="1649" y="0"/>
                      <a:pt x="1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6" name="Google Shape;1766;p1"/>
            <p:cNvSpPr/>
            <p:nvPr/>
          </p:nvSpPr>
          <p:spPr>
            <a:xfrm>
              <a:off x="5644645" y="1887622"/>
              <a:ext cx="65559" cy="192898"/>
            </a:xfrm>
            <a:custGeom>
              <a:avLst/>
              <a:gdLst/>
              <a:ahLst/>
              <a:cxnLst/>
              <a:rect l="l" t="t" r="r" b="b"/>
              <a:pathLst>
                <a:path w="2065" h="6076" extrusionOk="0">
                  <a:moveTo>
                    <a:pt x="1031" y="0"/>
                  </a:moveTo>
                  <a:cubicBezTo>
                    <a:pt x="463" y="0"/>
                    <a:pt x="1" y="459"/>
                    <a:pt x="1" y="1030"/>
                  </a:cubicBezTo>
                  <a:lnTo>
                    <a:pt x="1" y="5042"/>
                  </a:lnTo>
                  <a:cubicBezTo>
                    <a:pt x="1" y="5613"/>
                    <a:pt x="463" y="6076"/>
                    <a:pt x="1031" y="6076"/>
                  </a:cubicBezTo>
                  <a:cubicBezTo>
                    <a:pt x="1602" y="6076"/>
                    <a:pt x="2064" y="5613"/>
                    <a:pt x="2064" y="5042"/>
                  </a:cubicBezTo>
                  <a:lnTo>
                    <a:pt x="2064" y="1030"/>
                  </a:lnTo>
                  <a:cubicBezTo>
                    <a:pt x="2064" y="459"/>
                    <a:pt x="1602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5638740" y="1881717"/>
              <a:ext cx="77242" cy="204581"/>
            </a:xfrm>
            <a:custGeom>
              <a:avLst/>
              <a:gdLst/>
              <a:ahLst/>
              <a:cxnLst/>
              <a:rect l="l" t="t" r="r" b="b"/>
              <a:pathLst>
                <a:path w="2433" h="6444" extrusionOk="0">
                  <a:moveTo>
                    <a:pt x="1217" y="368"/>
                  </a:moveTo>
                  <a:cubicBezTo>
                    <a:pt x="1687" y="368"/>
                    <a:pt x="2065" y="751"/>
                    <a:pt x="2065" y="1216"/>
                  </a:cubicBezTo>
                  <a:lnTo>
                    <a:pt x="2065" y="5228"/>
                  </a:lnTo>
                  <a:cubicBezTo>
                    <a:pt x="2065" y="5697"/>
                    <a:pt x="1687" y="6080"/>
                    <a:pt x="1217" y="6080"/>
                  </a:cubicBezTo>
                  <a:cubicBezTo>
                    <a:pt x="751" y="6080"/>
                    <a:pt x="369" y="5697"/>
                    <a:pt x="369" y="5228"/>
                  </a:cubicBezTo>
                  <a:lnTo>
                    <a:pt x="369" y="1216"/>
                  </a:lnTo>
                  <a:cubicBezTo>
                    <a:pt x="369" y="751"/>
                    <a:pt x="751" y="368"/>
                    <a:pt x="1217" y="368"/>
                  </a:cubicBezTo>
                  <a:close/>
                  <a:moveTo>
                    <a:pt x="1217" y="0"/>
                  </a:moveTo>
                  <a:cubicBezTo>
                    <a:pt x="547" y="0"/>
                    <a:pt x="1" y="546"/>
                    <a:pt x="1" y="1216"/>
                  </a:cubicBezTo>
                  <a:lnTo>
                    <a:pt x="1" y="5228"/>
                  </a:lnTo>
                  <a:cubicBezTo>
                    <a:pt x="1" y="5901"/>
                    <a:pt x="547" y="6443"/>
                    <a:pt x="1217" y="6443"/>
                  </a:cubicBezTo>
                  <a:cubicBezTo>
                    <a:pt x="1887" y="6443"/>
                    <a:pt x="2433" y="5901"/>
                    <a:pt x="2433" y="5228"/>
                  </a:cubicBezTo>
                  <a:lnTo>
                    <a:pt x="2433" y="1216"/>
                  </a:lnTo>
                  <a:cubicBezTo>
                    <a:pt x="2433" y="546"/>
                    <a:pt x="1887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5644645" y="1887622"/>
              <a:ext cx="65559" cy="97687"/>
            </a:xfrm>
            <a:custGeom>
              <a:avLst/>
              <a:gdLst/>
              <a:ahLst/>
              <a:cxnLst/>
              <a:rect l="l" t="t" r="r" b="b"/>
              <a:pathLst>
                <a:path w="2065" h="3077" extrusionOk="0">
                  <a:moveTo>
                    <a:pt x="1031" y="0"/>
                  </a:moveTo>
                  <a:cubicBezTo>
                    <a:pt x="463" y="0"/>
                    <a:pt x="1" y="459"/>
                    <a:pt x="1" y="1030"/>
                  </a:cubicBezTo>
                  <a:lnTo>
                    <a:pt x="1" y="3076"/>
                  </a:lnTo>
                  <a:lnTo>
                    <a:pt x="2064" y="3076"/>
                  </a:lnTo>
                  <a:lnTo>
                    <a:pt x="2064" y="1030"/>
                  </a:lnTo>
                  <a:cubicBezTo>
                    <a:pt x="2064" y="459"/>
                    <a:pt x="1602" y="0"/>
                    <a:pt x="1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5638740" y="1881717"/>
              <a:ext cx="77242" cy="109370"/>
            </a:xfrm>
            <a:custGeom>
              <a:avLst/>
              <a:gdLst/>
              <a:ahLst/>
              <a:cxnLst/>
              <a:rect l="l" t="t" r="r" b="b"/>
              <a:pathLst>
                <a:path w="2433" h="3445" extrusionOk="0">
                  <a:moveTo>
                    <a:pt x="1217" y="368"/>
                  </a:moveTo>
                  <a:cubicBezTo>
                    <a:pt x="1687" y="368"/>
                    <a:pt x="2065" y="751"/>
                    <a:pt x="2065" y="1216"/>
                  </a:cubicBezTo>
                  <a:lnTo>
                    <a:pt x="2065" y="3080"/>
                  </a:lnTo>
                  <a:lnTo>
                    <a:pt x="369" y="3080"/>
                  </a:lnTo>
                  <a:lnTo>
                    <a:pt x="369" y="1216"/>
                  </a:lnTo>
                  <a:cubicBezTo>
                    <a:pt x="369" y="751"/>
                    <a:pt x="751" y="368"/>
                    <a:pt x="1217" y="368"/>
                  </a:cubicBezTo>
                  <a:close/>
                  <a:moveTo>
                    <a:pt x="1217" y="0"/>
                  </a:moveTo>
                  <a:cubicBezTo>
                    <a:pt x="547" y="0"/>
                    <a:pt x="1" y="546"/>
                    <a:pt x="1" y="1216"/>
                  </a:cubicBezTo>
                  <a:lnTo>
                    <a:pt x="1" y="3262"/>
                  </a:lnTo>
                  <a:cubicBezTo>
                    <a:pt x="1" y="3364"/>
                    <a:pt x="85" y="3444"/>
                    <a:pt x="187" y="3444"/>
                  </a:cubicBezTo>
                  <a:lnTo>
                    <a:pt x="2250" y="3444"/>
                  </a:lnTo>
                  <a:cubicBezTo>
                    <a:pt x="2353" y="3444"/>
                    <a:pt x="2433" y="3364"/>
                    <a:pt x="2433" y="3262"/>
                  </a:cubicBezTo>
                  <a:lnTo>
                    <a:pt x="2433" y="1216"/>
                  </a:lnTo>
                  <a:cubicBezTo>
                    <a:pt x="2433" y="546"/>
                    <a:pt x="1887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0" name="Google Shape;1770;p1"/>
            <p:cNvGrpSpPr/>
            <p:nvPr/>
          </p:nvGrpSpPr>
          <p:grpSpPr>
            <a:xfrm>
              <a:off x="3923092" y="3421606"/>
              <a:ext cx="171087" cy="167214"/>
              <a:chOff x="3923092" y="3421606"/>
              <a:chExt cx="171087" cy="167214"/>
            </a:xfrm>
          </p:grpSpPr>
          <p:sp>
            <p:nvSpPr>
              <p:cNvPr id="1771" name="Google Shape;1771;p1"/>
              <p:cNvSpPr/>
              <p:nvPr/>
            </p:nvSpPr>
            <p:spPr>
              <a:xfrm>
                <a:off x="3925759" y="3427448"/>
                <a:ext cx="162071" cy="155626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902" extrusionOk="0">
                    <a:moveTo>
                      <a:pt x="1134" y="1"/>
                    </a:moveTo>
                    <a:cubicBezTo>
                      <a:pt x="869" y="1"/>
                      <a:pt x="605" y="101"/>
                      <a:pt x="405" y="303"/>
                    </a:cubicBezTo>
                    <a:cubicBezTo>
                      <a:pt x="1" y="704"/>
                      <a:pt x="1" y="1359"/>
                      <a:pt x="405" y="1763"/>
                    </a:cubicBezTo>
                    <a:lnTo>
                      <a:pt x="3240" y="4599"/>
                    </a:lnTo>
                    <a:cubicBezTo>
                      <a:pt x="3443" y="4801"/>
                      <a:pt x="3707" y="4902"/>
                      <a:pt x="3971" y="4902"/>
                    </a:cubicBezTo>
                    <a:cubicBezTo>
                      <a:pt x="4235" y="4902"/>
                      <a:pt x="4498" y="4801"/>
                      <a:pt x="4700" y="4599"/>
                    </a:cubicBezTo>
                    <a:cubicBezTo>
                      <a:pt x="5105" y="4194"/>
                      <a:pt x="5105" y="3544"/>
                      <a:pt x="4700" y="3139"/>
                    </a:cubicBezTo>
                    <a:lnTo>
                      <a:pt x="1864" y="303"/>
                    </a:lnTo>
                    <a:cubicBezTo>
                      <a:pt x="1663" y="101"/>
                      <a:pt x="139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"/>
              <p:cNvSpPr/>
              <p:nvPr/>
            </p:nvSpPr>
            <p:spPr>
              <a:xfrm>
                <a:off x="3923092" y="3421606"/>
                <a:ext cx="171087" cy="167214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5267" extrusionOk="0">
                    <a:moveTo>
                      <a:pt x="1217" y="368"/>
                    </a:moveTo>
                    <a:cubicBezTo>
                      <a:pt x="1436" y="368"/>
                      <a:pt x="1654" y="451"/>
                      <a:pt x="1817" y="615"/>
                    </a:cubicBezTo>
                    <a:lnTo>
                      <a:pt x="4653" y="3454"/>
                    </a:lnTo>
                    <a:cubicBezTo>
                      <a:pt x="4984" y="3782"/>
                      <a:pt x="4984" y="4321"/>
                      <a:pt x="4653" y="4652"/>
                    </a:cubicBezTo>
                    <a:cubicBezTo>
                      <a:pt x="4488" y="4817"/>
                      <a:pt x="4270" y="4900"/>
                      <a:pt x="4053" y="4900"/>
                    </a:cubicBezTo>
                    <a:cubicBezTo>
                      <a:pt x="3835" y="4900"/>
                      <a:pt x="3617" y="4817"/>
                      <a:pt x="3452" y="4652"/>
                    </a:cubicBezTo>
                    <a:lnTo>
                      <a:pt x="616" y="1816"/>
                    </a:lnTo>
                    <a:cubicBezTo>
                      <a:pt x="456" y="1656"/>
                      <a:pt x="369" y="1441"/>
                      <a:pt x="369" y="1216"/>
                    </a:cubicBezTo>
                    <a:cubicBezTo>
                      <a:pt x="369" y="990"/>
                      <a:pt x="456" y="775"/>
                      <a:pt x="616" y="615"/>
                    </a:cubicBezTo>
                    <a:cubicBezTo>
                      <a:pt x="784" y="451"/>
                      <a:pt x="999" y="368"/>
                      <a:pt x="1217" y="368"/>
                    </a:cubicBezTo>
                    <a:close/>
                    <a:moveTo>
                      <a:pt x="1215" y="0"/>
                    </a:moveTo>
                    <a:cubicBezTo>
                      <a:pt x="904" y="0"/>
                      <a:pt x="594" y="118"/>
                      <a:pt x="358" y="356"/>
                    </a:cubicBezTo>
                    <a:cubicBezTo>
                      <a:pt x="129" y="586"/>
                      <a:pt x="1" y="892"/>
                      <a:pt x="1" y="1216"/>
                    </a:cubicBezTo>
                    <a:cubicBezTo>
                      <a:pt x="1" y="1539"/>
                      <a:pt x="129" y="1845"/>
                      <a:pt x="358" y="2075"/>
                    </a:cubicBezTo>
                    <a:lnTo>
                      <a:pt x="3193" y="4914"/>
                    </a:lnTo>
                    <a:cubicBezTo>
                      <a:pt x="3430" y="5151"/>
                      <a:pt x="3744" y="5267"/>
                      <a:pt x="4053" y="5267"/>
                    </a:cubicBezTo>
                    <a:cubicBezTo>
                      <a:pt x="4366" y="5267"/>
                      <a:pt x="4679" y="5151"/>
                      <a:pt x="4915" y="4914"/>
                    </a:cubicBezTo>
                    <a:cubicBezTo>
                      <a:pt x="5389" y="4437"/>
                      <a:pt x="5389" y="3666"/>
                      <a:pt x="4915" y="3192"/>
                    </a:cubicBezTo>
                    <a:lnTo>
                      <a:pt x="2076" y="356"/>
                    </a:lnTo>
                    <a:cubicBezTo>
                      <a:pt x="1839" y="119"/>
                      <a:pt x="1527" y="0"/>
                      <a:pt x="1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"/>
              <p:cNvSpPr/>
              <p:nvPr/>
            </p:nvSpPr>
            <p:spPr>
              <a:xfrm>
                <a:off x="3925759" y="3427448"/>
                <a:ext cx="105116" cy="101878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209" extrusionOk="0">
                    <a:moveTo>
                      <a:pt x="1134" y="1"/>
                    </a:moveTo>
                    <a:cubicBezTo>
                      <a:pt x="869" y="1"/>
                      <a:pt x="605" y="101"/>
                      <a:pt x="405" y="303"/>
                    </a:cubicBezTo>
                    <a:cubicBezTo>
                      <a:pt x="1" y="704"/>
                      <a:pt x="1" y="1359"/>
                      <a:pt x="405" y="1763"/>
                    </a:cubicBezTo>
                    <a:lnTo>
                      <a:pt x="1850" y="3208"/>
                    </a:lnTo>
                    <a:lnTo>
                      <a:pt x="3310" y="1748"/>
                    </a:lnTo>
                    <a:lnTo>
                      <a:pt x="1864" y="303"/>
                    </a:lnTo>
                    <a:cubicBezTo>
                      <a:pt x="1663" y="101"/>
                      <a:pt x="1398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1"/>
              <p:cNvSpPr/>
              <p:nvPr/>
            </p:nvSpPr>
            <p:spPr>
              <a:xfrm>
                <a:off x="3923092" y="3421606"/>
                <a:ext cx="114132" cy="113497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575" extrusionOk="0">
                    <a:moveTo>
                      <a:pt x="1217" y="368"/>
                    </a:moveTo>
                    <a:cubicBezTo>
                      <a:pt x="1436" y="368"/>
                      <a:pt x="1654" y="451"/>
                      <a:pt x="1817" y="615"/>
                    </a:cubicBezTo>
                    <a:lnTo>
                      <a:pt x="3136" y="1932"/>
                    </a:lnTo>
                    <a:lnTo>
                      <a:pt x="1934" y="3134"/>
                    </a:lnTo>
                    <a:lnTo>
                      <a:pt x="616" y="1816"/>
                    </a:lnTo>
                    <a:cubicBezTo>
                      <a:pt x="456" y="1656"/>
                      <a:pt x="369" y="1441"/>
                      <a:pt x="369" y="1216"/>
                    </a:cubicBezTo>
                    <a:cubicBezTo>
                      <a:pt x="369" y="990"/>
                      <a:pt x="456" y="775"/>
                      <a:pt x="616" y="615"/>
                    </a:cubicBezTo>
                    <a:cubicBezTo>
                      <a:pt x="784" y="451"/>
                      <a:pt x="999" y="368"/>
                      <a:pt x="1217" y="368"/>
                    </a:cubicBezTo>
                    <a:close/>
                    <a:moveTo>
                      <a:pt x="1215" y="0"/>
                    </a:moveTo>
                    <a:cubicBezTo>
                      <a:pt x="904" y="0"/>
                      <a:pt x="594" y="118"/>
                      <a:pt x="358" y="356"/>
                    </a:cubicBezTo>
                    <a:cubicBezTo>
                      <a:pt x="129" y="586"/>
                      <a:pt x="1" y="892"/>
                      <a:pt x="1" y="1216"/>
                    </a:cubicBezTo>
                    <a:cubicBezTo>
                      <a:pt x="1" y="1539"/>
                      <a:pt x="129" y="1845"/>
                      <a:pt x="358" y="2075"/>
                    </a:cubicBezTo>
                    <a:lnTo>
                      <a:pt x="1803" y="3523"/>
                    </a:lnTo>
                    <a:cubicBezTo>
                      <a:pt x="1839" y="3556"/>
                      <a:pt x="1883" y="3575"/>
                      <a:pt x="1934" y="3575"/>
                    </a:cubicBezTo>
                    <a:cubicBezTo>
                      <a:pt x="1982" y="3575"/>
                      <a:pt x="2029" y="3556"/>
                      <a:pt x="2062" y="3523"/>
                    </a:cubicBezTo>
                    <a:lnTo>
                      <a:pt x="3525" y="2063"/>
                    </a:lnTo>
                    <a:cubicBezTo>
                      <a:pt x="3594" y="1991"/>
                      <a:pt x="3594" y="1875"/>
                      <a:pt x="3525" y="1801"/>
                    </a:cubicBezTo>
                    <a:lnTo>
                      <a:pt x="2076" y="356"/>
                    </a:lnTo>
                    <a:cubicBezTo>
                      <a:pt x="1839" y="119"/>
                      <a:pt x="1527" y="0"/>
                      <a:pt x="1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5" name="Google Shape;1775;p1"/>
            <p:cNvSpPr/>
            <p:nvPr/>
          </p:nvSpPr>
          <p:spPr>
            <a:xfrm>
              <a:off x="6269643" y="3121806"/>
              <a:ext cx="193057" cy="65527"/>
            </a:xfrm>
            <a:custGeom>
              <a:avLst/>
              <a:gdLst/>
              <a:ahLst/>
              <a:cxnLst/>
              <a:rect l="l" t="t" r="r" b="b"/>
              <a:pathLst>
                <a:path w="6081" h="2064" extrusionOk="0">
                  <a:moveTo>
                    <a:pt x="1035" y="0"/>
                  </a:moveTo>
                  <a:cubicBezTo>
                    <a:pt x="463" y="0"/>
                    <a:pt x="1" y="462"/>
                    <a:pt x="1" y="1034"/>
                  </a:cubicBezTo>
                  <a:cubicBezTo>
                    <a:pt x="1" y="1602"/>
                    <a:pt x="463" y="2064"/>
                    <a:pt x="1035" y="2064"/>
                  </a:cubicBezTo>
                  <a:lnTo>
                    <a:pt x="5046" y="2064"/>
                  </a:lnTo>
                  <a:cubicBezTo>
                    <a:pt x="5617" y="2064"/>
                    <a:pt x="6080" y="1602"/>
                    <a:pt x="6080" y="1034"/>
                  </a:cubicBezTo>
                  <a:cubicBezTo>
                    <a:pt x="6080" y="462"/>
                    <a:pt x="5617" y="0"/>
                    <a:pt x="5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6263897" y="3115996"/>
              <a:ext cx="204581" cy="77242"/>
            </a:xfrm>
            <a:custGeom>
              <a:avLst/>
              <a:gdLst/>
              <a:ahLst/>
              <a:cxnLst/>
              <a:rect l="l" t="t" r="r" b="b"/>
              <a:pathLst>
                <a:path w="6444" h="2433" extrusionOk="0">
                  <a:moveTo>
                    <a:pt x="5227" y="365"/>
                  </a:moveTo>
                  <a:cubicBezTo>
                    <a:pt x="5697" y="365"/>
                    <a:pt x="6075" y="747"/>
                    <a:pt x="6075" y="1217"/>
                  </a:cubicBezTo>
                  <a:cubicBezTo>
                    <a:pt x="6075" y="1682"/>
                    <a:pt x="5697" y="2065"/>
                    <a:pt x="5227" y="2065"/>
                  </a:cubicBezTo>
                  <a:lnTo>
                    <a:pt x="1216" y="2065"/>
                  </a:lnTo>
                  <a:cubicBezTo>
                    <a:pt x="746" y="2065"/>
                    <a:pt x="368" y="1682"/>
                    <a:pt x="368" y="1217"/>
                  </a:cubicBezTo>
                  <a:cubicBezTo>
                    <a:pt x="368" y="747"/>
                    <a:pt x="746" y="365"/>
                    <a:pt x="1216" y="365"/>
                  </a:cubicBezTo>
                  <a:close/>
                  <a:moveTo>
                    <a:pt x="1216" y="1"/>
                  </a:moveTo>
                  <a:cubicBezTo>
                    <a:pt x="546" y="1"/>
                    <a:pt x="0" y="543"/>
                    <a:pt x="0" y="1217"/>
                  </a:cubicBezTo>
                  <a:cubicBezTo>
                    <a:pt x="0" y="1887"/>
                    <a:pt x="546" y="2433"/>
                    <a:pt x="1216" y="2433"/>
                  </a:cubicBezTo>
                  <a:lnTo>
                    <a:pt x="5227" y="2433"/>
                  </a:lnTo>
                  <a:cubicBezTo>
                    <a:pt x="5897" y="2433"/>
                    <a:pt x="6443" y="1887"/>
                    <a:pt x="6443" y="1217"/>
                  </a:cubicBezTo>
                  <a:cubicBezTo>
                    <a:pt x="6443" y="543"/>
                    <a:pt x="5897" y="1"/>
                    <a:pt x="5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6269643" y="3121806"/>
              <a:ext cx="97814" cy="65527"/>
            </a:xfrm>
            <a:custGeom>
              <a:avLst/>
              <a:gdLst/>
              <a:ahLst/>
              <a:cxnLst/>
              <a:rect l="l" t="t" r="r" b="b"/>
              <a:pathLst>
                <a:path w="3081" h="2064" extrusionOk="0">
                  <a:moveTo>
                    <a:pt x="1035" y="0"/>
                  </a:moveTo>
                  <a:cubicBezTo>
                    <a:pt x="463" y="0"/>
                    <a:pt x="1" y="462"/>
                    <a:pt x="1" y="1034"/>
                  </a:cubicBezTo>
                  <a:cubicBezTo>
                    <a:pt x="1" y="1602"/>
                    <a:pt x="463" y="2064"/>
                    <a:pt x="1035" y="2064"/>
                  </a:cubicBezTo>
                  <a:lnTo>
                    <a:pt x="3080" y="2064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6263897" y="3115996"/>
              <a:ext cx="109338" cy="77242"/>
            </a:xfrm>
            <a:custGeom>
              <a:avLst/>
              <a:gdLst/>
              <a:ahLst/>
              <a:cxnLst/>
              <a:rect l="l" t="t" r="r" b="b"/>
              <a:pathLst>
                <a:path w="3444" h="2433" extrusionOk="0">
                  <a:moveTo>
                    <a:pt x="3080" y="365"/>
                  </a:moveTo>
                  <a:lnTo>
                    <a:pt x="3080" y="2065"/>
                  </a:lnTo>
                  <a:lnTo>
                    <a:pt x="1216" y="2065"/>
                  </a:lnTo>
                  <a:cubicBezTo>
                    <a:pt x="746" y="2065"/>
                    <a:pt x="368" y="1682"/>
                    <a:pt x="368" y="1217"/>
                  </a:cubicBezTo>
                  <a:cubicBezTo>
                    <a:pt x="368" y="747"/>
                    <a:pt x="746" y="365"/>
                    <a:pt x="1216" y="365"/>
                  </a:cubicBezTo>
                  <a:close/>
                  <a:moveTo>
                    <a:pt x="1216" y="1"/>
                  </a:moveTo>
                  <a:cubicBezTo>
                    <a:pt x="546" y="1"/>
                    <a:pt x="0" y="543"/>
                    <a:pt x="0" y="1217"/>
                  </a:cubicBezTo>
                  <a:cubicBezTo>
                    <a:pt x="0" y="1887"/>
                    <a:pt x="546" y="2433"/>
                    <a:pt x="1216" y="2433"/>
                  </a:cubicBezTo>
                  <a:lnTo>
                    <a:pt x="3261" y="2433"/>
                  </a:lnTo>
                  <a:cubicBezTo>
                    <a:pt x="3364" y="2433"/>
                    <a:pt x="3444" y="2349"/>
                    <a:pt x="3444" y="2247"/>
                  </a:cubicBezTo>
                  <a:lnTo>
                    <a:pt x="3444" y="183"/>
                  </a:lnTo>
                  <a:cubicBezTo>
                    <a:pt x="3444" y="81"/>
                    <a:pt x="3364" y="1"/>
                    <a:pt x="3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9" name="Google Shape;1779;p1"/>
            <p:cNvGrpSpPr/>
            <p:nvPr/>
          </p:nvGrpSpPr>
          <p:grpSpPr>
            <a:xfrm>
              <a:off x="6689991" y="3974566"/>
              <a:ext cx="77242" cy="204583"/>
              <a:chOff x="6689991" y="3974566"/>
              <a:chExt cx="77242" cy="204583"/>
            </a:xfrm>
          </p:grpSpPr>
          <p:sp>
            <p:nvSpPr>
              <p:cNvPr id="1780" name="Google Shape;1780;p1"/>
              <p:cNvSpPr/>
              <p:nvPr/>
            </p:nvSpPr>
            <p:spPr>
              <a:xfrm>
                <a:off x="6695896" y="3980376"/>
                <a:ext cx="65527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6080" extrusionOk="0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5046"/>
                    </a:lnTo>
                    <a:cubicBezTo>
                      <a:pt x="0" y="5617"/>
                      <a:pt x="462" y="6079"/>
                      <a:pt x="1030" y="6079"/>
                    </a:cubicBezTo>
                    <a:cubicBezTo>
                      <a:pt x="1602" y="6079"/>
                      <a:pt x="2064" y="5617"/>
                      <a:pt x="2064" y="5046"/>
                    </a:cubicBez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1"/>
              <p:cNvSpPr/>
              <p:nvPr/>
            </p:nvSpPr>
            <p:spPr>
              <a:xfrm>
                <a:off x="6689991" y="3974566"/>
                <a:ext cx="77242" cy="204581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6444" extrusionOk="0">
                    <a:moveTo>
                      <a:pt x="1216" y="369"/>
                    </a:moveTo>
                    <a:cubicBezTo>
                      <a:pt x="1686" y="369"/>
                      <a:pt x="2068" y="748"/>
                      <a:pt x="2068" y="1217"/>
                    </a:cubicBezTo>
                    <a:lnTo>
                      <a:pt x="2068" y="5229"/>
                    </a:lnTo>
                    <a:cubicBezTo>
                      <a:pt x="2068" y="5698"/>
                      <a:pt x="1686" y="6081"/>
                      <a:pt x="1216" y="6081"/>
                    </a:cubicBezTo>
                    <a:cubicBezTo>
                      <a:pt x="750" y="6081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8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5229"/>
                    </a:lnTo>
                    <a:cubicBezTo>
                      <a:pt x="0" y="5898"/>
                      <a:pt x="546" y="6444"/>
                      <a:pt x="1216" y="6444"/>
                    </a:cubicBezTo>
                    <a:cubicBezTo>
                      <a:pt x="1890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1"/>
              <p:cNvSpPr/>
              <p:nvPr/>
            </p:nvSpPr>
            <p:spPr>
              <a:xfrm>
                <a:off x="6695896" y="4075590"/>
                <a:ext cx="65527" cy="97814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3081" extrusionOk="0">
                    <a:moveTo>
                      <a:pt x="0" y="1"/>
                    </a:moveTo>
                    <a:lnTo>
                      <a:pt x="0" y="2047"/>
                    </a:lnTo>
                    <a:cubicBezTo>
                      <a:pt x="0" y="2618"/>
                      <a:pt x="462" y="3080"/>
                      <a:pt x="1030" y="3080"/>
                    </a:cubicBezTo>
                    <a:cubicBezTo>
                      <a:pt x="1602" y="3080"/>
                      <a:pt x="2064" y="2618"/>
                      <a:pt x="2064" y="2047"/>
                    </a:cubicBezTo>
                    <a:lnTo>
                      <a:pt x="20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1"/>
              <p:cNvSpPr/>
              <p:nvPr/>
            </p:nvSpPr>
            <p:spPr>
              <a:xfrm>
                <a:off x="6689991" y="4069811"/>
                <a:ext cx="77242" cy="1093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444" extrusionOk="0">
                    <a:moveTo>
                      <a:pt x="2068" y="369"/>
                    </a:moveTo>
                    <a:lnTo>
                      <a:pt x="2068" y="2229"/>
                    </a:lnTo>
                    <a:cubicBezTo>
                      <a:pt x="2068" y="2698"/>
                      <a:pt x="1686" y="3081"/>
                      <a:pt x="1216" y="3081"/>
                    </a:cubicBezTo>
                    <a:cubicBezTo>
                      <a:pt x="750" y="3081"/>
                      <a:pt x="368" y="2698"/>
                      <a:pt x="368" y="2229"/>
                    </a:cubicBezTo>
                    <a:lnTo>
                      <a:pt x="368" y="369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5"/>
                      <a:pt x="0" y="183"/>
                    </a:cubicBezTo>
                    <a:lnTo>
                      <a:pt x="0" y="2229"/>
                    </a:lnTo>
                    <a:cubicBezTo>
                      <a:pt x="0" y="2898"/>
                      <a:pt x="546" y="3444"/>
                      <a:pt x="1216" y="3444"/>
                    </a:cubicBezTo>
                    <a:cubicBezTo>
                      <a:pt x="1890" y="3444"/>
                      <a:pt x="2432" y="2898"/>
                      <a:pt x="2432" y="2229"/>
                    </a:cubicBezTo>
                    <a:lnTo>
                      <a:pt x="2432" y="183"/>
                    </a:lnTo>
                    <a:cubicBezTo>
                      <a:pt x="2432" y="85"/>
                      <a:pt x="2352" y="1"/>
                      <a:pt x="2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4" name="Google Shape;1784;p1"/>
            <p:cNvGrpSpPr/>
            <p:nvPr/>
          </p:nvGrpSpPr>
          <p:grpSpPr>
            <a:xfrm>
              <a:off x="4308549" y="4159596"/>
              <a:ext cx="77210" cy="204613"/>
              <a:chOff x="4308549" y="4159596"/>
              <a:chExt cx="77210" cy="204613"/>
            </a:xfrm>
          </p:grpSpPr>
          <p:sp>
            <p:nvSpPr>
              <p:cNvPr id="1785" name="Google Shape;1785;p1"/>
              <p:cNvSpPr/>
              <p:nvPr/>
            </p:nvSpPr>
            <p:spPr>
              <a:xfrm>
                <a:off x="4314454" y="4165406"/>
                <a:ext cx="65527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6080" extrusionOk="0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5046"/>
                    </a:lnTo>
                    <a:cubicBezTo>
                      <a:pt x="0" y="5617"/>
                      <a:pt x="462" y="6079"/>
                      <a:pt x="1030" y="6079"/>
                    </a:cubicBezTo>
                    <a:cubicBezTo>
                      <a:pt x="1602" y="6079"/>
                      <a:pt x="2064" y="5617"/>
                      <a:pt x="2064" y="5046"/>
                    </a:cubicBez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1"/>
              <p:cNvSpPr/>
              <p:nvPr/>
            </p:nvSpPr>
            <p:spPr>
              <a:xfrm>
                <a:off x="4308549" y="4159596"/>
                <a:ext cx="77210" cy="204613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6445" extrusionOk="0">
                    <a:moveTo>
                      <a:pt x="1216" y="369"/>
                    </a:moveTo>
                    <a:cubicBezTo>
                      <a:pt x="1685" y="369"/>
                      <a:pt x="2068" y="747"/>
                      <a:pt x="2068" y="1217"/>
                    </a:cubicBezTo>
                    <a:lnTo>
                      <a:pt x="2068" y="5229"/>
                    </a:lnTo>
                    <a:cubicBezTo>
                      <a:pt x="2068" y="5698"/>
                      <a:pt x="1685" y="6076"/>
                      <a:pt x="1216" y="6076"/>
                    </a:cubicBezTo>
                    <a:cubicBezTo>
                      <a:pt x="750" y="6076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7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5229"/>
                    </a:lnTo>
                    <a:cubicBezTo>
                      <a:pt x="0" y="5898"/>
                      <a:pt x="546" y="6444"/>
                      <a:pt x="1216" y="6444"/>
                    </a:cubicBezTo>
                    <a:cubicBezTo>
                      <a:pt x="1890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1"/>
              <p:cNvSpPr/>
              <p:nvPr/>
            </p:nvSpPr>
            <p:spPr>
              <a:xfrm>
                <a:off x="4314454" y="4165406"/>
                <a:ext cx="65527" cy="97814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3081" extrusionOk="0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3080"/>
                    </a:lnTo>
                    <a:lnTo>
                      <a:pt x="2064" y="3080"/>
                    </a:ln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1"/>
              <p:cNvSpPr/>
              <p:nvPr/>
            </p:nvSpPr>
            <p:spPr>
              <a:xfrm>
                <a:off x="4308549" y="4159596"/>
                <a:ext cx="77210" cy="10937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3445" extrusionOk="0">
                    <a:moveTo>
                      <a:pt x="1216" y="369"/>
                    </a:moveTo>
                    <a:cubicBezTo>
                      <a:pt x="1685" y="369"/>
                      <a:pt x="2068" y="747"/>
                      <a:pt x="2068" y="1217"/>
                    </a:cubicBezTo>
                    <a:lnTo>
                      <a:pt x="2068" y="3077"/>
                    </a:lnTo>
                    <a:lnTo>
                      <a:pt x="368" y="3077"/>
                    </a:lnTo>
                    <a:lnTo>
                      <a:pt x="368" y="1217"/>
                    </a:lnTo>
                    <a:cubicBezTo>
                      <a:pt x="368" y="747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3263"/>
                    </a:lnTo>
                    <a:cubicBezTo>
                      <a:pt x="0" y="3361"/>
                      <a:pt x="84" y="3445"/>
                      <a:pt x="186" y="3445"/>
                    </a:cubicBezTo>
                    <a:lnTo>
                      <a:pt x="2250" y="3445"/>
                    </a:lnTo>
                    <a:cubicBezTo>
                      <a:pt x="2352" y="3445"/>
                      <a:pt x="2432" y="3361"/>
                      <a:pt x="2432" y="3263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9" name="Google Shape;1789;p1"/>
            <p:cNvGrpSpPr/>
            <p:nvPr/>
          </p:nvGrpSpPr>
          <p:grpSpPr>
            <a:xfrm>
              <a:off x="4660588" y="2038947"/>
              <a:ext cx="170933" cy="167315"/>
              <a:chOff x="4366946" y="1834186"/>
              <a:chExt cx="177537" cy="173779"/>
            </a:xfrm>
          </p:grpSpPr>
          <p:sp>
            <p:nvSpPr>
              <p:cNvPr id="1790" name="Google Shape;1790;p1"/>
              <p:cNvSpPr/>
              <p:nvPr/>
            </p:nvSpPr>
            <p:spPr>
              <a:xfrm>
                <a:off x="4369584" y="1840187"/>
                <a:ext cx="168304" cy="161676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4903" extrusionOk="0">
                    <a:moveTo>
                      <a:pt x="1134" y="1"/>
                    </a:moveTo>
                    <a:cubicBezTo>
                      <a:pt x="871" y="1"/>
                      <a:pt x="607" y="102"/>
                      <a:pt x="404" y="304"/>
                    </a:cubicBezTo>
                    <a:cubicBezTo>
                      <a:pt x="1" y="704"/>
                      <a:pt x="1" y="1360"/>
                      <a:pt x="404" y="1764"/>
                    </a:cubicBezTo>
                    <a:lnTo>
                      <a:pt x="3240" y="4600"/>
                    </a:lnTo>
                    <a:cubicBezTo>
                      <a:pt x="3442" y="4802"/>
                      <a:pt x="3707" y="4903"/>
                      <a:pt x="3972" y="4903"/>
                    </a:cubicBezTo>
                    <a:cubicBezTo>
                      <a:pt x="4237" y="4903"/>
                      <a:pt x="4501" y="4802"/>
                      <a:pt x="4704" y="4600"/>
                    </a:cubicBezTo>
                    <a:cubicBezTo>
                      <a:pt x="5104" y="4195"/>
                      <a:pt x="5104" y="3544"/>
                      <a:pt x="4704" y="3140"/>
                    </a:cubicBezTo>
                    <a:lnTo>
                      <a:pt x="1864" y="304"/>
                    </a:lnTo>
                    <a:cubicBezTo>
                      <a:pt x="1662" y="102"/>
                      <a:pt x="139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1"/>
              <p:cNvSpPr/>
              <p:nvPr/>
            </p:nvSpPr>
            <p:spPr>
              <a:xfrm>
                <a:off x="4366946" y="1834186"/>
                <a:ext cx="177537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5270" extrusionOk="0">
                    <a:moveTo>
                      <a:pt x="1217" y="366"/>
                    </a:moveTo>
                    <a:cubicBezTo>
                      <a:pt x="1431" y="366"/>
                      <a:pt x="1649" y="450"/>
                      <a:pt x="1817" y="614"/>
                    </a:cubicBezTo>
                    <a:lnTo>
                      <a:pt x="4653" y="3453"/>
                    </a:lnTo>
                    <a:cubicBezTo>
                      <a:pt x="4984" y="3784"/>
                      <a:pt x="4984" y="4323"/>
                      <a:pt x="4653" y="4654"/>
                    </a:cubicBezTo>
                    <a:cubicBezTo>
                      <a:pt x="4487" y="4819"/>
                      <a:pt x="4268" y="4901"/>
                      <a:pt x="4050" y="4901"/>
                    </a:cubicBezTo>
                    <a:cubicBezTo>
                      <a:pt x="3833" y="4901"/>
                      <a:pt x="3616" y="4820"/>
                      <a:pt x="3451" y="4654"/>
                    </a:cubicBezTo>
                    <a:lnTo>
                      <a:pt x="616" y="1815"/>
                    </a:lnTo>
                    <a:cubicBezTo>
                      <a:pt x="456" y="1654"/>
                      <a:pt x="365" y="1444"/>
                      <a:pt x="365" y="1214"/>
                    </a:cubicBezTo>
                    <a:cubicBezTo>
                      <a:pt x="365" y="989"/>
                      <a:pt x="456" y="774"/>
                      <a:pt x="616" y="614"/>
                    </a:cubicBezTo>
                    <a:cubicBezTo>
                      <a:pt x="780" y="450"/>
                      <a:pt x="998" y="366"/>
                      <a:pt x="1217" y="366"/>
                    </a:cubicBezTo>
                    <a:close/>
                    <a:moveTo>
                      <a:pt x="1216" y="0"/>
                    </a:moveTo>
                    <a:cubicBezTo>
                      <a:pt x="904" y="0"/>
                      <a:pt x="592" y="118"/>
                      <a:pt x="353" y="355"/>
                    </a:cubicBezTo>
                    <a:cubicBezTo>
                      <a:pt x="125" y="584"/>
                      <a:pt x="0" y="890"/>
                      <a:pt x="0" y="1214"/>
                    </a:cubicBezTo>
                    <a:cubicBezTo>
                      <a:pt x="0" y="1538"/>
                      <a:pt x="125" y="1844"/>
                      <a:pt x="357" y="2074"/>
                    </a:cubicBezTo>
                    <a:lnTo>
                      <a:pt x="3193" y="4913"/>
                    </a:lnTo>
                    <a:cubicBezTo>
                      <a:pt x="3423" y="5142"/>
                      <a:pt x="3728" y="5269"/>
                      <a:pt x="4052" y="5269"/>
                    </a:cubicBezTo>
                    <a:cubicBezTo>
                      <a:pt x="4376" y="5269"/>
                      <a:pt x="4681" y="5142"/>
                      <a:pt x="4911" y="4913"/>
                    </a:cubicBezTo>
                    <a:cubicBezTo>
                      <a:pt x="5384" y="4439"/>
                      <a:pt x="5384" y="3668"/>
                      <a:pt x="4911" y="3191"/>
                    </a:cubicBezTo>
                    <a:lnTo>
                      <a:pt x="2075" y="355"/>
                    </a:lnTo>
                    <a:cubicBezTo>
                      <a:pt x="1839" y="118"/>
                      <a:pt x="1527" y="0"/>
                      <a:pt x="12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1"/>
              <p:cNvSpPr/>
              <p:nvPr/>
            </p:nvSpPr>
            <p:spPr>
              <a:xfrm>
                <a:off x="4428774" y="1896080"/>
                <a:ext cx="109114" cy="105784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208" extrusionOk="0">
                    <a:moveTo>
                      <a:pt x="1460" y="0"/>
                    </a:moveTo>
                    <a:lnTo>
                      <a:pt x="0" y="1459"/>
                    </a:lnTo>
                    <a:lnTo>
                      <a:pt x="1445" y="2905"/>
                    </a:lnTo>
                    <a:cubicBezTo>
                      <a:pt x="1647" y="3107"/>
                      <a:pt x="1912" y="3208"/>
                      <a:pt x="2177" y="3208"/>
                    </a:cubicBezTo>
                    <a:cubicBezTo>
                      <a:pt x="2442" y="3208"/>
                      <a:pt x="2706" y="3107"/>
                      <a:pt x="2909" y="2905"/>
                    </a:cubicBezTo>
                    <a:cubicBezTo>
                      <a:pt x="3309" y="2500"/>
                      <a:pt x="3309" y="1849"/>
                      <a:pt x="2909" y="1445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1"/>
              <p:cNvSpPr/>
              <p:nvPr/>
            </p:nvSpPr>
            <p:spPr>
              <a:xfrm>
                <a:off x="4422179" y="1889914"/>
                <a:ext cx="122304" cy="118051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3580" extrusionOk="0">
                    <a:moveTo>
                      <a:pt x="1660" y="445"/>
                    </a:moveTo>
                    <a:lnTo>
                      <a:pt x="2978" y="1763"/>
                    </a:lnTo>
                    <a:cubicBezTo>
                      <a:pt x="3309" y="2094"/>
                      <a:pt x="3309" y="2633"/>
                      <a:pt x="2978" y="2964"/>
                    </a:cubicBezTo>
                    <a:cubicBezTo>
                      <a:pt x="2812" y="3129"/>
                      <a:pt x="2593" y="3211"/>
                      <a:pt x="2375" y="3211"/>
                    </a:cubicBezTo>
                    <a:cubicBezTo>
                      <a:pt x="2158" y="3211"/>
                      <a:pt x="1941" y="3130"/>
                      <a:pt x="1776" y="2964"/>
                    </a:cubicBezTo>
                    <a:lnTo>
                      <a:pt x="459" y="1646"/>
                    </a:lnTo>
                    <a:lnTo>
                      <a:pt x="1660" y="445"/>
                    </a:lnTo>
                    <a:close/>
                    <a:moveTo>
                      <a:pt x="1660" y="1"/>
                    </a:moveTo>
                    <a:cubicBezTo>
                      <a:pt x="1612" y="1"/>
                      <a:pt x="1565" y="23"/>
                      <a:pt x="1533" y="56"/>
                    </a:cubicBezTo>
                    <a:lnTo>
                      <a:pt x="73" y="1515"/>
                    </a:lnTo>
                    <a:cubicBezTo>
                      <a:pt x="0" y="1588"/>
                      <a:pt x="0" y="1705"/>
                      <a:pt x="73" y="1774"/>
                    </a:cubicBezTo>
                    <a:lnTo>
                      <a:pt x="1518" y="3223"/>
                    </a:lnTo>
                    <a:cubicBezTo>
                      <a:pt x="1755" y="3459"/>
                      <a:pt x="2064" y="3579"/>
                      <a:pt x="2377" y="3579"/>
                    </a:cubicBezTo>
                    <a:cubicBezTo>
                      <a:pt x="2690" y="3579"/>
                      <a:pt x="2999" y="3459"/>
                      <a:pt x="3236" y="3223"/>
                    </a:cubicBezTo>
                    <a:cubicBezTo>
                      <a:pt x="3709" y="2749"/>
                      <a:pt x="3709" y="1978"/>
                      <a:pt x="3236" y="1501"/>
                    </a:cubicBezTo>
                    <a:lnTo>
                      <a:pt x="1791" y="56"/>
                    </a:lnTo>
                    <a:cubicBezTo>
                      <a:pt x="1755" y="23"/>
                      <a:pt x="1711" y="1"/>
                      <a:pt x="1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4" name="Google Shape;1794;p1"/>
            <p:cNvGrpSpPr/>
            <p:nvPr/>
          </p:nvGrpSpPr>
          <p:grpSpPr>
            <a:xfrm>
              <a:off x="7373945" y="2491538"/>
              <a:ext cx="174770" cy="167311"/>
              <a:chOff x="7373945" y="2491538"/>
              <a:chExt cx="174770" cy="167311"/>
            </a:xfrm>
          </p:grpSpPr>
          <p:sp>
            <p:nvSpPr>
              <p:cNvPr id="1795" name="Google Shape;1795;p1"/>
              <p:cNvSpPr/>
              <p:nvPr/>
            </p:nvSpPr>
            <p:spPr>
              <a:xfrm>
                <a:off x="7380295" y="2497317"/>
                <a:ext cx="162071" cy="155690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904" extrusionOk="0">
                    <a:moveTo>
                      <a:pt x="3971" y="1"/>
                    </a:moveTo>
                    <a:cubicBezTo>
                      <a:pt x="3707" y="1"/>
                      <a:pt x="3442" y="102"/>
                      <a:pt x="3240" y="304"/>
                    </a:cubicBezTo>
                    <a:lnTo>
                      <a:pt x="404" y="3143"/>
                    </a:lnTo>
                    <a:cubicBezTo>
                      <a:pt x="0" y="3544"/>
                      <a:pt x="0" y="4199"/>
                      <a:pt x="404" y="4603"/>
                    </a:cubicBezTo>
                    <a:cubicBezTo>
                      <a:pt x="606" y="4803"/>
                      <a:pt x="870" y="4903"/>
                      <a:pt x="1134" y="4903"/>
                    </a:cubicBezTo>
                    <a:cubicBezTo>
                      <a:pt x="1398" y="4903"/>
                      <a:pt x="1662" y="4803"/>
                      <a:pt x="1864" y="4603"/>
                    </a:cubicBezTo>
                    <a:lnTo>
                      <a:pt x="4700" y="1764"/>
                    </a:lnTo>
                    <a:cubicBezTo>
                      <a:pt x="5104" y="1363"/>
                      <a:pt x="5104" y="708"/>
                      <a:pt x="4700" y="304"/>
                    </a:cubicBezTo>
                    <a:cubicBezTo>
                      <a:pt x="4500" y="102"/>
                      <a:pt x="4236" y="1"/>
                      <a:pt x="39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1"/>
              <p:cNvSpPr/>
              <p:nvPr/>
            </p:nvSpPr>
            <p:spPr>
              <a:xfrm>
                <a:off x="7373945" y="2491538"/>
                <a:ext cx="174770" cy="167309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270" extrusionOk="0">
                    <a:moveTo>
                      <a:pt x="4172" y="370"/>
                    </a:moveTo>
                    <a:cubicBezTo>
                      <a:pt x="4387" y="370"/>
                      <a:pt x="4605" y="449"/>
                      <a:pt x="4772" y="617"/>
                    </a:cubicBezTo>
                    <a:cubicBezTo>
                      <a:pt x="5103" y="948"/>
                      <a:pt x="5103" y="1487"/>
                      <a:pt x="4772" y="1818"/>
                    </a:cubicBezTo>
                    <a:lnTo>
                      <a:pt x="1933" y="4654"/>
                    </a:lnTo>
                    <a:cubicBezTo>
                      <a:pt x="1767" y="4820"/>
                      <a:pt x="1550" y="4903"/>
                      <a:pt x="1333" y="4903"/>
                    </a:cubicBezTo>
                    <a:cubicBezTo>
                      <a:pt x="1116" y="4903"/>
                      <a:pt x="899" y="4820"/>
                      <a:pt x="735" y="4654"/>
                    </a:cubicBezTo>
                    <a:cubicBezTo>
                      <a:pt x="404" y="4323"/>
                      <a:pt x="404" y="3784"/>
                      <a:pt x="735" y="3453"/>
                    </a:cubicBezTo>
                    <a:lnTo>
                      <a:pt x="3571" y="617"/>
                    </a:lnTo>
                    <a:cubicBezTo>
                      <a:pt x="3735" y="449"/>
                      <a:pt x="3954" y="370"/>
                      <a:pt x="4172" y="370"/>
                    </a:cubicBezTo>
                    <a:close/>
                    <a:moveTo>
                      <a:pt x="4170" y="1"/>
                    </a:moveTo>
                    <a:cubicBezTo>
                      <a:pt x="3859" y="1"/>
                      <a:pt x="3547" y="120"/>
                      <a:pt x="3309" y="358"/>
                    </a:cubicBezTo>
                    <a:lnTo>
                      <a:pt x="473" y="3194"/>
                    </a:lnTo>
                    <a:cubicBezTo>
                      <a:pt x="0" y="3668"/>
                      <a:pt x="0" y="4439"/>
                      <a:pt x="473" y="4913"/>
                    </a:cubicBezTo>
                    <a:cubicBezTo>
                      <a:pt x="710" y="5149"/>
                      <a:pt x="1023" y="5269"/>
                      <a:pt x="1333" y="5269"/>
                    </a:cubicBezTo>
                    <a:cubicBezTo>
                      <a:pt x="1645" y="5269"/>
                      <a:pt x="1955" y="5149"/>
                      <a:pt x="2195" y="4913"/>
                    </a:cubicBezTo>
                    <a:lnTo>
                      <a:pt x="5031" y="2077"/>
                    </a:lnTo>
                    <a:cubicBezTo>
                      <a:pt x="5504" y="1603"/>
                      <a:pt x="5504" y="832"/>
                      <a:pt x="5031" y="358"/>
                    </a:cubicBezTo>
                    <a:cubicBezTo>
                      <a:pt x="4792" y="120"/>
                      <a:pt x="4481" y="1"/>
                      <a:pt x="4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1"/>
              <p:cNvSpPr/>
              <p:nvPr/>
            </p:nvSpPr>
            <p:spPr>
              <a:xfrm>
                <a:off x="7380295" y="2551098"/>
                <a:ext cx="105052" cy="101909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210" extrusionOk="0">
                    <a:moveTo>
                      <a:pt x="1850" y="1"/>
                    </a:moveTo>
                    <a:lnTo>
                      <a:pt x="404" y="1449"/>
                    </a:lnTo>
                    <a:cubicBezTo>
                      <a:pt x="0" y="1850"/>
                      <a:pt x="0" y="2505"/>
                      <a:pt x="404" y="2909"/>
                    </a:cubicBezTo>
                    <a:cubicBezTo>
                      <a:pt x="606" y="3109"/>
                      <a:pt x="870" y="3209"/>
                      <a:pt x="1134" y="3209"/>
                    </a:cubicBezTo>
                    <a:cubicBezTo>
                      <a:pt x="1398" y="3209"/>
                      <a:pt x="1662" y="3109"/>
                      <a:pt x="1864" y="2909"/>
                    </a:cubicBezTo>
                    <a:lnTo>
                      <a:pt x="3309" y="1460"/>
                    </a:lnTo>
                    <a:lnTo>
                      <a:pt x="18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1"/>
              <p:cNvSpPr/>
              <p:nvPr/>
            </p:nvSpPr>
            <p:spPr>
              <a:xfrm>
                <a:off x="7373945" y="2545415"/>
                <a:ext cx="117307" cy="113434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573" extrusionOk="0">
                    <a:moveTo>
                      <a:pt x="2050" y="442"/>
                    </a:moveTo>
                    <a:lnTo>
                      <a:pt x="3251" y="1639"/>
                    </a:lnTo>
                    <a:lnTo>
                      <a:pt x="1933" y="2957"/>
                    </a:lnTo>
                    <a:cubicBezTo>
                      <a:pt x="1767" y="3123"/>
                      <a:pt x="1550" y="3206"/>
                      <a:pt x="1333" y="3206"/>
                    </a:cubicBezTo>
                    <a:cubicBezTo>
                      <a:pt x="1116" y="3206"/>
                      <a:pt x="899" y="3123"/>
                      <a:pt x="735" y="2957"/>
                    </a:cubicBezTo>
                    <a:cubicBezTo>
                      <a:pt x="404" y="2626"/>
                      <a:pt x="404" y="2087"/>
                      <a:pt x="735" y="1756"/>
                    </a:cubicBezTo>
                    <a:lnTo>
                      <a:pt x="2050" y="442"/>
                    </a:lnTo>
                    <a:close/>
                    <a:moveTo>
                      <a:pt x="2050" y="1"/>
                    </a:moveTo>
                    <a:cubicBezTo>
                      <a:pt x="2001" y="1"/>
                      <a:pt x="1953" y="18"/>
                      <a:pt x="1919" y="52"/>
                    </a:cubicBezTo>
                    <a:lnTo>
                      <a:pt x="473" y="1497"/>
                    </a:lnTo>
                    <a:cubicBezTo>
                      <a:pt x="0" y="1971"/>
                      <a:pt x="0" y="2742"/>
                      <a:pt x="473" y="3216"/>
                    </a:cubicBezTo>
                    <a:cubicBezTo>
                      <a:pt x="710" y="3452"/>
                      <a:pt x="1023" y="3572"/>
                      <a:pt x="1333" y="3572"/>
                    </a:cubicBezTo>
                    <a:cubicBezTo>
                      <a:pt x="1645" y="3572"/>
                      <a:pt x="1955" y="3452"/>
                      <a:pt x="2195" y="3216"/>
                    </a:cubicBezTo>
                    <a:lnTo>
                      <a:pt x="3640" y="1770"/>
                    </a:lnTo>
                    <a:cubicBezTo>
                      <a:pt x="3673" y="1738"/>
                      <a:pt x="3695" y="1690"/>
                      <a:pt x="3695" y="1639"/>
                    </a:cubicBezTo>
                    <a:cubicBezTo>
                      <a:pt x="3695" y="1592"/>
                      <a:pt x="3673" y="1545"/>
                      <a:pt x="3640" y="1512"/>
                    </a:cubicBezTo>
                    <a:lnTo>
                      <a:pt x="2181" y="52"/>
                    </a:lnTo>
                    <a:cubicBezTo>
                      <a:pt x="2146" y="18"/>
                      <a:pt x="2098" y="1"/>
                      <a:pt x="20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9" name="Google Shape;1799;p1"/>
            <p:cNvSpPr/>
            <p:nvPr/>
          </p:nvSpPr>
          <p:spPr>
            <a:xfrm>
              <a:off x="8209266" y="701525"/>
              <a:ext cx="219820" cy="219851"/>
            </a:xfrm>
            <a:custGeom>
              <a:avLst/>
              <a:gdLst/>
              <a:ahLst/>
              <a:cxnLst/>
              <a:rect l="l" t="t" r="r" b="b"/>
              <a:pathLst>
                <a:path w="6924" h="6925" extrusionOk="0">
                  <a:moveTo>
                    <a:pt x="2450" y="1"/>
                  </a:moveTo>
                  <a:lnTo>
                    <a:pt x="2450" y="2455"/>
                  </a:lnTo>
                  <a:lnTo>
                    <a:pt x="0" y="2455"/>
                  </a:lnTo>
                  <a:lnTo>
                    <a:pt x="0" y="4471"/>
                  </a:lnTo>
                  <a:lnTo>
                    <a:pt x="2450" y="4471"/>
                  </a:lnTo>
                  <a:lnTo>
                    <a:pt x="2450" y="6925"/>
                  </a:lnTo>
                  <a:lnTo>
                    <a:pt x="4471" y="6925"/>
                  </a:lnTo>
                  <a:lnTo>
                    <a:pt x="4471" y="4471"/>
                  </a:lnTo>
                  <a:lnTo>
                    <a:pt x="6924" y="4471"/>
                  </a:lnTo>
                  <a:lnTo>
                    <a:pt x="6924" y="2455"/>
                  </a:lnTo>
                  <a:lnTo>
                    <a:pt x="4471" y="2455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8203329" y="695651"/>
              <a:ext cx="231535" cy="231630"/>
            </a:xfrm>
            <a:custGeom>
              <a:avLst/>
              <a:gdLst/>
              <a:ahLst/>
              <a:cxnLst/>
              <a:rect l="l" t="t" r="r" b="b"/>
              <a:pathLst>
                <a:path w="7293" h="7296" extrusionOk="0">
                  <a:moveTo>
                    <a:pt x="4475" y="369"/>
                  </a:moveTo>
                  <a:lnTo>
                    <a:pt x="4475" y="2640"/>
                  </a:lnTo>
                  <a:cubicBezTo>
                    <a:pt x="4475" y="2738"/>
                    <a:pt x="4555" y="2822"/>
                    <a:pt x="4658" y="2822"/>
                  </a:cubicBezTo>
                  <a:lnTo>
                    <a:pt x="6925" y="2822"/>
                  </a:lnTo>
                  <a:lnTo>
                    <a:pt x="6925" y="4475"/>
                  </a:lnTo>
                  <a:lnTo>
                    <a:pt x="4658" y="4475"/>
                  </a:lnTo>
                  <a:cubicBezTo>
                    <a:pt x="4555" y="4475"/>
                    <a:pt x="4475" y="4558"/>
                    <a:pt x="4475" y="4656"/>
                  </a:cubicBezTo>
                  <a:lnTo>
                    <a:pt x="4475" y="6928"/>
                  </a:lnTo>
                  <a:lnTo>
                    <a:pt x="2823" y="6928"/>
                  </a:lnTo>
                  <a:lnTo>
                    <a:pt x="2823" y="4656"/>
                  </a:lnTo>
                  <a:cubicBezTo>
                    <a:pt x="2823" y="4558"/>
                    <a:pt x="2739" y="4475"/>
                    <a:pt x="2637" y="4475"/>
                  </a:cubicBezTo>
                  <a:lnTo>
                    <a:pt x="369" y="4475"/>
                  </a:lnTo>
                  <a:lnTo>
                    <a:pt x="369" y="2822"/>
                  </a:lnTo>
                  <a:lnTo>
                    <a:pt x="2637" y="2822"/>
                  </a:lnTo>
                  <a:cubicBezTo>
                    <a:pt x="2739" y="2822"/>
                    <a:pt x="2823" y="2738"/>
                    <a:pt x="2823" y="2640"/>
                  </a:cubicBezTo>
                  <a:lnTo>
                    <a:pt x="2823" y="369"/>
                  </a:lnTo>
                  <a:close/>
                  <a:moveTo>
                    <a:pt x="2637" y="1"/>
                  </a:moveTo>
                  <a:cubicBezTo>
                    <a:pt x="2535" y="1"/>
                    <a:pt x="2455" y="85"/>
                    <a:pt x="2455" y="186"/>
                  </a:cubicBezTo>
                  <a:lnTo>
                    <a:pt x="2455" y="2454"/>
                  </a:lnTo>
                  <a:lnTo>
                    <a:pt x="187" y="2454"/>
                  </a:lnTo>
                  <a:cubicBezTo>
                    <a:pt x="85" y="2454"/>
                    <a:pt x="1" y="2538"/>
                    <a:pt x="1" y="2640"/>
                  </a:cubicBezTo>
                  <a:lnTo>
                    <a:pt x="1" y="4656"/>
                  </a:lnTo>
                  <a:cubicBezTo>
                    <a:pt x="1" y="4759"/>
                    <a:pt x="85" y="4842"/>
                    <a:pt x="187" y="4842"/>
                  </a:cubicBezTo>
                  <a:lnTo>
                    <a:pt x="2455" y="4842"/>
                  </a:lnTo>
                  <a:lnTo>
                    <a:pt x="2455" y="7110"/>
                  </a:lnTo>
                  <a:cubicBezTo>
                    <a:pt x="2455" y="7212"/>
                    <a:pt x="2535" y="7296"/>
                    <a:pt x="2637" y="7296"/>
                  </a:cubicBezTo>
                  <a:lnTo>
                    <a:pt x="4658" y="7296"/>
                  </a:lnTo>
                  <a:cubicBezTo>
                    <a:pt x="4759" y="7296"/>
                    <a:pt x="4839" y="7212"/>
                    <a:pt x="4839" y="7110"/>
                  </a:cubicBezTo>
                  <a:lnTo>
                    <a:pt x="4839" y="4842"/>
                  </a:lnTo>
                  <a:lnTo>
                    <a:pt x="7111" y="4842"/>
                  </a:lnTo>
                  <a:cubicBezTo>
                    <a:pt x="7213" y="4842"/>
                    <a:pt x="7292" y="4759"/>
                    <a:pt x="7292" y="4656"/>
                  </a:cubicBezTo>
                  <a:lnTo>
                    <a:pt x="7292" y="2640"/>
                  </a:lnTo>
                  <a:cubicBezTo>
                    <a:pt x="7292" y="2538"/>
                    <a:pt x="7213" y="2454"/>
                    <a:pt x="7111" y="2454"/>
                  </a:cubicBezTo>
                  <a:lnTo>
                    <a:pt x="4839" y="2454"/>
                  </a:lnTo>
                  <a:lnTo>
                    <a:pt x="4839" y="186"/>
                  </a:lnTo>
                  <a:cubicBezTo>
                    <a:pt x="4839" y="85"/>
                    <a:pt x="4759" y="1"/>
                    <a:pt x="4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1" name="Google Shape;1801;p1"/>
            <p:cNvGrpSpPr/>
            <p:nvPr/>
          </p:nvGrpSpPr>
          <p:grpSpPr>
            <a:xfrm>
              <a:off x="6657454" y="727853"/>
              <a:ext cx="207946" cy="189501"/>
              <a:chOff x="6657454" y="727853"/>
              <a:chExt cx="207946" cy="189501"/>
            </a:xfrm>
          </p:grpSpPr>
          <p:sp>
            <p:nvSpPr>
              <p:cNvPr id="1802" name="Google Shape;1802;p1"/>
              <p:cNvSpPr/>
              <p:nvPr/>
            </p:nvSpPr>
            <p:spPr>
              <a:xfrm>
                <a:off x="6663708" y="733631"/>
                <a:ext cx="195342" cy="177945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5605" extrusionOk="0">
                    <a:moveTo>
                      <a:pt x="3078" y="0"/>
                    </a:moveTo>
                    <a:cubicBezTo>
                      <a:pt x="2361" y="0"/>
                      <a:pt x="1643" y="274"/>
                      <a:pt x="1096" y="822"/>
                    </a:cubicBezTo>
                    <a:cubicBezTo>
                      <a:pt x="0" y="1914"/>
                      <a:pt x="0" y="3690"/>
                      <a:pt x="1096" y="4782"/>
                    </a:cubicBezTo>
                    <a:cubicBezTo>
                      <a:pt x="1643" y="5330"/>
                      <a:pt x="2361" y="5604"/>
                      <a:pt x="3078" y="5604"/>
                    </a:cubicBezTo>
                    <a:cubicBezTo>
                      <a:pt x="3794" y="5604"/>
                      <a:pt x="4511" y="5330"/>
                      <a:pt x="5057" y="4782"/>
                    </a:cubicBezTo>
                    <a:cubicBezTo>
                      <a:pt x="6152" y="3690"/>
                      <a:pt x="6152" y="1914"/>
                      <a:pt x="5057" y="822"/>
                    </a:cubicBezTo>
                    <a:cubicBezTo>
                      <a:pt x="4511" y="274"/>
                      <a:pt x="3794" y="0"/>
                      <a:pt x="3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1"/>
              <p:cNvSpPr/>
              <p:nvPr/>
            </p:nvSpPr>
            <p:spPr>
              <a:xfrm>
                <a:off x="6657454" y="727853"/>
                <a:ext cx="207946" cy="189501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5969" extrusionOk="0">
                    <a:moveTo>
                      <a:pt x="3273" y="367"/>
                    </a:moveTo>
                    <a:cubicBezTo>
                      <a:pt x="3943" y="367"/>
                      <a:pt x="4616" y="622"/>
                      <a:pt x="5126" y="1131"/>
                    </a:cubicBezTo>
                    <a:cubicBezTo>
                      <a:pt x="6145" y="2154"/>
                      <a:pt x="6145" y="3814"/>
                      <a:pt x="5126" y="4837"/>
                    </a:cubicBezTo>
                    <a:cubicBezTo>
                      <a:pt x="4615" y="5347"/>
                      <a:pt x="3944" y="5601"/>
                      <a:pt x="3274" y="5601"/>
                    </a:cubicBezTo>
                    <a:cubicBezTo>
                      <a:pt x="2603" y="5601"/>
                      <a:pt x="1934" y="5347"/>
                      <a:pt x="1424" y="4837"/>
                    </a:cubicBezTo>
                    <a:cubicBezTo>
                      <a:pt x="401" y="3814"/>
                      <a:pt x="401" y="2154"/>
                      <a:pt x="1424" y="1131"/>
                    </a:cubicBezTo>
                    <a:cubicBezTo>
                      <a:pt x="1934" y="622"/>
                      <a:pt x="2603" y="367"/>
                      <a:pt x="3273" y="367"/>
                    </a:cubicBezTo>
                    <a:close/>
                    <a:moveTo>
                      <a:pt x="3275" y="1"/>
                    </a:moveTo>
                    <a:cubicBezTo>
                      <a:pt x="2510" y="1"/>
                      <a:pt x="1745" y="292"/>
                      <a:pt x="1162" y="873"/>
                    </a:cubicBezTo>
                    <a:cubicBezTo>
                      <a:pt x="1" y="2037"/>
                      <a:pt x="1" y="3931"/>
                      <a:pt x="1162" y="5095"/>
                    </a:cubicBezTo>
                    <a:cubicBezTo>
                      <a:pt x="1744" y="5678"/>
                      <a:pt x="2509" y="5969"/>
                      <a:pt x="3273" y="5969"/>
                    </a:cubicBezTo>
                    <a:cubicBezTo>
                      <a:pt x="4038" y="5969"/>
                      <a:pt x="4802" y="5678"/>
                      <a:pt x="5385" y="5095"/>
                    </a:cubicBezTo>
                    <a:cubicBezTo>
                      <a:pt x="6549" y="3931"/>
                      <a:pt x="6549" y="2037"/>
                      <a:pt x="5385" y="873"/>
                    </a:cubicBezTo>
                    <a:cubicBezTo>
                      <a:pt x="4803" y="291"/>
                      <a:pt x="4039" y="1"/>
                      <a:pt x="3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1"/>
              <p:cNvSpPr/>
              <p:nvPr/>
            </p:nvSpPr>
            <p:spPr>
              <a:xfrm>
                <a:off x="6708283" y="769983"/>
                <a:ext cx="106291" cy="105211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314" extrusionOk="0">
                    <a:moveTo>
                      <a:pt x="202" y="1"/>
                    </a:moveTo>
                    <a:cubicBezTo>
                      <a:pt x="154" y="1"/>
                      <a:pt x="107" y="19"/>
                      <a:pt x="71" y="55"/>
                    </a:cubicBezTo>
                    <a:cubicBezTo>
                      <a:pt x="1" y="128"/>
                      <a:pt x="1" y="245"/>
                      <a:pt x="71" y="317"/>
                    </a:cubicBezTo>
                    <a:lnTo>
                      <a:pt x="3015" y="3259"/>
                    </a:lnTo>
                    <a:cubicBezTo>
                      <a:pt x="3052" y="3295"/>
                      <a:pt x="3099" y="3314"/>
                      <a:pt x="3143" y="3314"/>
                    </a:cubicBezTo>
                    <a:cubicBezTo>
                      <a:pt x="3190" y="3314"/>
                      <a:pt x="3238" y="3295"/>
                      <a:pt x="3274" y="3259"/>
                    </a:cubicBezTo>
                    <a:cubicBezTo>
                      <a:pt x="3347" y="3186"/>
                      <a:pt x="3347" y="3069"/>
                      <a:pt x="3274" y="3000"/>
                    </a:cubicBezTo>
                    <a:lnTo>
                      <a:pt x="333" y="55"/>
                    </a:lnTo>
                    <a:cubicBezTo>
                      <a:pt x="296" y="19"/>
                      <a:pt x="249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5" name="Google Shape;1805;p1"/>
            <p:cNvGrpSpPr/>
            <p:nvPr/>
          </p:nvGrpSpPr>
          <p:grpSpPr>
            <a:xfrm>
              <a:off x="7089311" y="1211098"/>
              <a:ext cx="77242" cy="204583"/>
              <a:chOff x="7089311" y="1211098"/>
              <a:chExt cx="77242" cy="204583"/>
            </a:xfrm>
          </p:grpSpPr>
          <p:sp>
            <p:nvSpPr>
              <p:cNvPr id="1806" name="Google Shape;1806;p1"/>
              <p:cNvSpPr/>
              <p:nvPr/>
            </p:nvSpPr>
            <p:spPr>
              <a:xfrm>
                <a:off x="7095216" y="1216908"/>
                <a:ext cx="65527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6080" extrusionOk="0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5046"/>
                    </a:lnTo>
                    <a:cubicBezTo>
                      <a:pt x="0" y="5617"/>
                      <a:pt x="462" y="6079"/>
                      <a:pt x="1030" y="6079"/>
                    </a:cubicBezTo>
                    <a:cubicBezTo>
                      <a:pt x="1602" y="6079"/>
                      <a:pt x="2064" y="5617"/>
                      <a:pt x="2064" y="5046"/>
                    </a:cubicBez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1"/>
              <p:cNvSpPr/>
              <p:nvPr/>
            </p:nvSpPr>
            <p:spPr>
              <a:xfrm>
                <a:off x="7089311" y="1211098"/>
                <a:ext cx="77242" cy="204581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6444" extrusionOk="0">
                    <a:moveTo>
                      <a:pt x="1216" y="369"/>
                    </a:moveTo>
                    <a:cubicBezTo>
                      <a:pt x="1686" y="369"/>
                      <a:pt x="2068" y="748"/>
                      <a:pt x="2068" y="1217"/>
                    </a:cubicBezTo>
                    <a:lnTo>
                      <a:pt x="2068" y="5229"/>
                    </a:lnTo>
                    <a:cubicBezTo>
                      <a:pt x="2068" y="5698"/>
                      <a:pt x="1686" y="6081"/>
                      <a:pt x="1216" y="6081"/>
                    </a:cubicBezTo>
                    <a:cubicBezTo>
                      <a:pt x="750" y="6081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8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5229"/>
                    </a:lnTo>
                    <a:cubicBezTo>
                      <a:pt x="0" y="5898"/>
                      <a:pt x="546" y="6444"/>
                      <a:pt x="1216" y="6444"/>
                    </a:cubicBezTo>
                    <a:cubicBezTo>
                      <a:pt x="1890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1"/>
              <p:cNvSpPr/>
              <p:nvPr/>
            </p:nvSpPr>
            <p:spPr>
              <a:xfrm>
                <a:off x="7095216" y="1312122"/>
                <a:ext cx="65527" cy="97814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3081" extrusionOk="0">
                    <a:moveTo>
                      <a:pt x="0" y="1"/>
                    </a:moveTo>
                    <a:lnTo>
                      <a:pt x="0" y="2047"/>
                    </a:lnTo>
                    <a:cubicBezTo>
                      <a:pt x="0" y="2618"/>
                      <a:pt x="462" y="3080"/>
                      <a:pt x="1030" y="3080"/>
                    </a:cubicBezTo>
                    <a:cubicBezTo>
                      <a:pt x="1602" y="3080"/>
                      <a:pt x="2064" y="2618"/>
                      <a:pt x="2064" y="2047"/>
                    </a:cubicBezTo>
                    <a:lnTo>
                      <a:pt x="20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1"/>
              <p:cNvSpPr/>
              <p:nvPr/>
            </p:nvSpPr>
            <p:spPr>
              <a:xfrm>
                <a:off x="7089311" y="1306343"/>
                <a:ext cx="77242" cy="10933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444" extrusionOk="0">
                    <a:moveTo>
                      <a:pt x="2068" y="369"/>
                    </a:moveTo>
                    <a:lnTo>
                      <a:pt x="2068" y="2229"/>
                    </a:lnTo>
                    <a:cubicBezTo>
                      <a:pt x="2068" y="2698"/>
                      <a:pt x="1686" y="3081"/>
                      <a:pt x="1216" y="3081"/>
                    </a:cubicBezTo>
                    <a:cubicBezTo>
                      <a:pt x="750" y="3081"/>
                      <a:pt x="368" y="2698"/>
                      <a:pt x="368" y="2229"/>
                    </a:cubicBezTo>
                    <a:lnTo>
                      <a:pt x="368" y="369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5"/>
                      <a:pt x="0" y="183"/>
                    </a:cubicBezTo>
                    <a:lnTo>
                      <a:pt x="0" y="2229"/>
                    </a:lnTo>
                    <a:cubicBezTo>
                      <a:pt x="0" y="2898"/>
                      <a:pt x="546" y="3444"/>
                      <a:pt x="1216" y="3444"/>
                    </a:cubicBezTo>
                    <a:cubicBezTo>
                      <a:pt x="1890" y="3444"/>
                      <a:pt x="2432" y="2898"/>
                      <a:pt x="2432" y="2229"/>
                    </a:cubicBezTo>
                    <a:lnTo>
                      <a:pt x="2432" y="183"/>
                    </a:lnTo>
                    <a:cubicBezTo>
                      <a:pt x="2432" y="85"/>
                      <a:pt x="2352" y="1"/>
                      <a:pt x="2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0" name="Google Shape;1810;p1"/>
            <p:cNvGrpSpPr/>
            <p:nvPr/>
          </p:nvGrpSpPr>
          <p:grpSpPr>
            <a:xfrm>
              <a:off x="3826267" y="1816892"/>
              <a:ext cx="204616" cy="193134"/>
              <a:chOff x="3289989" y="2271476"/>
              <a:chExt cx="212522" cy="200596"/>
            </a:xfrm>
          </p:grpSpPr>
          <p:sp>
            <p:nvSpPr>
              <p:cNvPr id="1811" name="Google Shape;1811;p1"/>
              <p:cNvSpPr/>
              <p:nvPr/>
            </p:nvSpPr>
            <p:spPr>
              <a:xfrm rot="2919282">
                <a:off x="3362230" y="2271591"/>
                <a:ext cx="68058" cy="200482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6080" extrusionOk="0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5046"/>
                    </a:lnTo>
                    <a:cubicBezTo>
                      <a:pt x="0" y="5617"/>
                      <a:pt x="462" y="6079"/>
                      <a:pt x="1030" y="6079"/>
                    </a:cubicBezTo>
                    <a:cubicBezTo>
                      <a:pt x="1602" y="6079"/>
                      <a:pt x="2064" y="5617"/>
                      <a:pt x="2064" y="5046"/>
                    </a:cubicBez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1"/>
              <p:cNvSpPr/>
              <p:nvPr/>
            </p:nvSpPr>
            <p:spPr>
              <a:xfrm rot="2919282">
                <a:off x="3356139" y="2265531"/>
                <a:ext cx="80226" cy="21248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6444" extrusionOk="0">
                    <a:moveTo>
                      <a:pt x="1216" y="369"/>
                    </a:moveTo>
                    <a:cubicBezTo>
                      <a:pt x="1686" y="369"/>
                      <a:pt x="2068" y="748"/>
                      <a:pt x="2068" y="1217"/>
                    </a:cubicBezTo>
                    <a:lnTo>
                      <a:pt x="2068" y="5229"/>
                    </a:lnTo>
                    <a:cubicBezTo>
                      <a:pt x="2068" y="5698"/>
                      <a:pt x="1686" y="6081"/>
                      <a:pt x="1216" y="6081"/>
                    </a:cubicBezTo>
                    <a:cubicBezTo>
                      <a:pt x="750" y="6081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8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5229"/>
                    </a:lnTo>
                    <a:cubicBezTo>
                      <a:pt x="0" y="5898"/>
                      <a:pt x="546" y="6444"/>
                      <a:pt x="1216" y="6444"/>
                    </a:cubicBezTo>
                    <a:cubicBezTo>
                      <a:pt x="1890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1"/>
              <p:cNvSpPr/>
              <p:nvPr/>
            </p:nvSpPr>
            <p:spPr>
              <a:xfrm rot="2919282">
                <a:off x="3325107" y="2353699"/>
                <a:ext cx="68058" cy="101593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3081" extrusionOk="0">
                    <a:moveTo>
                      <a:pt x="0" y="1"/>
                    </a:moveTo>
                    <a:lnTo>
                      <a:pt x="0" y="2047"/>
                    </a:lnTo>
                    <a:cubicBezTo>
                      <a:pt x="0" y="2618"/>
                      <a:pt x="462" y="3080"/>
                      <a:pt x="1030" y="3080"/>
                    </a:cubicBezTo>
                    <a:cubicBezTo>
                      <a:pt x="1602" y="3080"/>
                      <a:pt x="2064" y="2618"/>
                      <a:pt x="2064" y="2047"/>
                    </a:cubicBezTo>
                    <a:lnTo>
                      <a:pt x="20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1"/>
              <p:cNvSpPr/>
              <p:nvPr/>
            </p:nvSpPr>
            <p:spPr>
              <a:xfrm rot="2919282">
                <a:off x="3319003" y="2347666"/>
                <a:ext cx="80226" cy="11356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444" extrusionOk="0">
                    <a:moveTo>
                      <a:pt x="2068" y="369"/>
                    </a:moveTo>
                    <a:lnTo>
                      <a:pt x="2068" y="2229"/>
                    </a:lnTo>
                    <a:cubicBezTo>
                      <a:pt x="2068" y="2698"/>
                      <a:pt x="1686" y="3081"/>
                      <a:pt x="1216" y="3081"/>
                    </a:cubicBezTo>
                    <a:cubicBezTo>
                      <a:pt x="750" y="3081"/>
                      <a:pt x="368" y="2698"/>
                      <a:pt x="368" y="2229"/>
                    </a:cubicBezTo>
                    <a:lnTo>
                      <a:pt x="368" y="369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5"/>
                      <a:pt x="0" y="183"/>
                    </a:cubicBezTo>
                    <a:lnTo>
                      <a:pt x="0" y="2229"/>
                    </a:lnTo>
                    <a:cubicBezTo>
                      <a:pt x="0" y="2898"/>
                      <a:pt x="546" y="3444"/>
                      <a:pt x="1216" y="3444"/>
                    </a:cubicBezTo>
                    <a:cubicBezTo>
                      <a:pt x="1890" y="3444"/>
                      <a:pt x="2432" y="2898"/>
                      <a:pt x="2432" y="2229"/>
                    </a:cubicBezTo>
                    <a:lnTo>
                      <a:pt x="2432" y="183"/>
                    </a:lnTo>
                    <a:cubicBezTo>
                      <a:pt x="2432" y="85"/>
                      <a:pt x="2352" y="1"/>
                      <a:pt x="2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5" name="Google Shape;1815;p1"/>
            <p:cNvGrpSpPr/>
            <p:nvPr/>
          </p:nvGrpSpPr>
          <p:grpSpPr>
            <a:xfrm>
              <a:off x="3195923" y="3626624"/>
              <a:ext cx="207946" cy="189501"/>
              <a:chOff x="3195923" y="3626624"/>
              <a:chExt cx="207946" cy="189501"/>
            </a:xfrm>
          </p:grpSpPr>
          <p:sp>
            <p:nvSpPr>
              <p:cNvPr id="1816" name="Google Shape;1816;p1"/>
              <p:cNvSpPr/>
              <p:nvPr/>
            </p:nvSpPr>
            <p:spPr>
              <a:xfrm>
                <a:off x="3202177" y="3632402"/>
                <a:ext cx="195342" cy="177945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5605" extrusionOk="0">
                    <a:moveTo>
                      <a:pt x="3078" y="0"/>
                    </a:moveTo>
                    <a:cubicBezTo>
                      <a:pt x="2361" y="0"/>
                      <a:pt x="1643" y="274"/>
                      <a:pt x="1096" y="822"/>
                    </a:cubicBezTo>
                    <a:cubicBezTo>
                      <a:pt x="0" y="1914"/>
                      <a:pt x="0" y="3690"/>
                      <a:pt x="1096" y="4782"/>
                    </a:cubicBezTo>
                    <a:cubicBezTo>
                      <a:pt x="1643" y="5330"/>
                      <a:pt x="2361" y="5604"/>
                      <a:pt x="3078" y="5604"/>
                    </a:cubicBezTo>
                    <a:cubicBezTo>
                      <a:pt x="3794" y="5604"/>
                      <a:pt x="4511" y="5330"/>
                      <a:pt x="5057" y="4782"/>
                    </a:cubicBezTo>
                    <a:cubicBezTo>
                      <a:pt x="6152" y="3690"/>
                      <a:pt x="6152" y="1914"/>
                      <a:pt x="5057" y="822"/>
                    </a:cubicBezTo>
                    <a:cubicBezTo>
                      <a:pt x="4511" y="274"/>
                      <a:pt x="3794" y="0"/>
                      <a:pt x="3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1"/>
              <p:cNvSpPr/>
              <p:nvPr/>
            </p:nvSpPr>
            <p:spPr>
              <a:xfrm>
                <a:off x="3195923" y="3626624"/>
                <a:ext cx="207946" cy="189501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5969" extrusionOk="0">
                    <a:moveTo>
                      <a:pt x="3273" y="367"/>
                    </a:moveTo>
                    <a:cubicBezTo>
                      <a:pt x="3943" y="367"/>
                      <a:pt x="4616" y="622"/>
                      <a:pt x="5126" y="1131"/>
                    </a:cubicBezTo>
                    <a:cubicBezTo>
                      <a:pt x="6145" y="2154"/>
                      <a:pt x="6145" y="3814"/>
                      <a:pt x="5126" y="4837"/>
                    </a:cubicBezTo>
                    <a:cubicBezTo>
                      <a:pt x="4615" y="5347"/>
                      <a:pt x="3944" y="5601"/>
                      <a:pt x="3274" y="5601"/>
                    </a:cubicBezTo>
                    <a:cubicBezTo>
                      <a:pt x="2603" y="5601"/>
                      <a:pt x="1934" y="5347"/>
                      <a:pt x="1424" y="4837"/>
                    </a:cubicBezTo>
                    <a:cubicBezTo>
                      <a:pt x="401" y="3814"/>
                      <a:pt x="401" y="2154"/>
                      <a:pt x="1424" y="1131"/>
                    </a:cubicBezTo>
                    <a:cubicBezTo>
                      <a:pt x="1934" y="622"/>
                      <a:pt x="2603" y="367"/>
                      <a:pt x="3273" y="367"/>
                    </a:cubicBezTo>
                    <a:close/>
                    <a:moveTo>
                      <a:pt x="3275" y="1"/>
                    </a:moveTo>
                    <a:cubicBezTo>
                      <a:pt x="2510" y="1"/>
                      <a:pt x="1745" y="292"/>
                      <a:pt x="1162" y="873"/>
                    </a:cubicBezTo>
                    <a:cubicBezTo>
                      <a:pt x="1" y="2037"/>
                      <a:pt x="1" y="3931"/>
                      <a:pt x="1162" y="5095"/>
                    </a:cubicBezTo>
                    <a:cubicBezTo>
                      <a:pt x="1744" y="5678"/>
                      <a:pt x="2509" y="5969"/>
                      <a:pt x="3273" y="5969"/>
                    </a:cubicBezTo>
                    <a:cubicBezTo>
                      <a:pt x="4038" y="5969"/>
                      <a:pt x="4802" y="5678"/>
                      <a:pt x="5385" y="5095"/>
                    </a:cubicBezTo>
                    <a:cubicBezTo>
                      <a:pt x="6549" y="3931"/>
                      <a:pt x="6549" y="2037"/>
                      <a:pt x="5385" y="873"/>
                    </a:cubicBezTo>
                    <a:cubicBezTo>
                      <a:pt x="4803" y="291"/>
                      <a:pt x="4039" y="1"/>
                      <a:pt x="3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1"/>
              <p:cNvSpPr/>
              <p:nvPr/>
            </p:nvSpPr>
            <p:spPr>
              <a:xfrm>
                <a:off x="3246752" y="3668754"/>
                <a:ext cx="106291" cy="105211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314" extrusionOk="0">
                    <a:moveTo>
                      <a:pt x="202" y="1"/>
                    </a:moveTo>
                    <a:cubicBezTo>
                      <a:pt x="154" y="1"/>
                      <a:pt x="107" y="19"/>
                      <a:pt x="71" y="55"/>
                    </a:cubicBezTo>
                    <a:cubicBezTo>
                      <a:pt x="1" y="128"/>
                      <a:pt x="1" y="245"/>
                      <a:pt x="71" y="317"/>
                    </a:cubicBezTo>
                    <a:lnTo>
                      <a:pt x="3015" y="3259"/>
                    </a:lnTo>
                    <a:cubicBezTo>
                      <a:pt x="3052" y="3295"/>
                      <a:pt x="3099" y="3314"/>
                      <a:pt x="3143" y="3314"/>
                    </a:cubicBezTo>
                    <a:cubicBezTo>
                      <a:pt x="3190" y="3314"/>
                      <a:pt x="3238" y="3295"/>
                      <a:pt x="3274" y="3259"/>
                    </a:cubicBezTo>
                    <a:cubicBezTo>
                      <a:pt x="3347" y="3186"/>
                      <a:pt x="3347" y="3069"/>
                      <a:pt x="3274" y="3000"/>
                    </a:cubicBezTo>
                    <a:lnTo>
                      <a:pt x="333" y="55"/>
                    </a:lnTo>
                    <a:cubicBezTo>
                      <a:pt x="296" y="19"/>
                      <a:pt x="249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6F89274-B232-3CA9-03D1-BCA9578CB6F6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162e05d0f98_3_3711"/>
          <p:cNvSpPr/>
          <p:nvPr/>
        </p:nvSpPr>
        <p:spPr>
          <a:xfrm rot="5400000">
            <a:off x="-8167" y="661"/>
            <a:ext cx="825500" cy="82417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grpSp>
        <p:nvGrpSpPr>
          <p:cNvPr id="2739" name="Google Shape;2739;g162e05d0f98_3_3711"/>
          <p:cNvGrpSpPr/>
          <p:nvPr/>
        </p:nvGrpSpPr>
        <p:grpSpPr>
          <a:xfrm>
            <a:off x="408337" y="478534"/>
            <a:ext cx="8357571" cy="1615159"/>
            <a:chOff x="0" y="-38100"/>
            <a:chExt cx="4402429" cy="850800"/>
          </a:xfrm>
        </p:grpSpPr>
        <p:sp>
          <p:nvSpPr>
            <p:cNvPr id="2740" name="Google Shape;2740;g162e05d0f98_3_3711"/>
            <p:cNvSpPr/>
            <p:nvPr/>
          </p:nvSpPr>
          <p:spPr>
            <a:xfrm>
              <a:off x="0" y="0"/>
              <a:ext cx="4402429" cy="55744"/>
            </a:xfrm>
            <a:custGeom>
              <a:avLst/>
              <a:gdLst/>
              <a:ahLst/>
              <a:cxnLst/>
              <a:rect l="l" t="t" r="r" b="b"/>
              <a:pathLst>
                <a:path w="4402429" h="55744" extrusionOk="0">
                  <a:moveTo>
                    <a:pt x="0" y="0"/>
                  </a:moveTo>
                  <a:lnTo>
                    <a:pt x="4402429" y="0"/>
                  </a:lnTo>
                  <a:lnTo>
                    <a:pt x="4402429" y="55744"/>
                  </a:lnTo>
                  <a:lnTo>
                    <a:pt x="0" y="55744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741" name="Google Shape;2741;g162e05d0f98_3_371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42" name="Google Shape;2742;g162e05d0f98_3_37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650" y="1155226"/>
            <a:ext cx="3348575" cy="28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743" name="Google Shape;2743;g162e05d0f98_3_3711"/>
          <p:cNvSpPr txBox="1"/>
          <p:nvPr/>
        </p:nvSpPr>
        <p:spPr>
          <a:xfrm>
            <a:off x="4954997" y="4062600"/>
            <a:ext cx="36039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Bar Plot  </a:t>
            </a:r>
            <a:endParaRPr sz="1452" b="1" i="0" u="none" strike="noStrike" cap="non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(Blood Pressure vs Drug vs 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700"/>
          </a:p>
        </p:txBody>
      </p:sp>
      <p:sp>
        <p:nvSpPr>
          <p:cNvPr id="2744" name="Google Shape;2744;g162e05d0f98_3_3711"/>
          <p:cNvSpPr/>
          <p:nvPr/>
        </p:nvSpPr>
        <p:spPr>
          <a:xfrm>
            <a:off x="6131750" y="1253200"/>
            <a:ext cx="457200" cy="2461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5" name="Google Shape;2745;g162e05d0f98_3_3711"/>
          <p:cNvSpPr/>
          <p:nvPr/>
        </p:nvSpPr>
        <p:spPr>
          <a:xfrm>
            <a:off x="7377375" y="1253050"/>
            <a:ext cx="457200" cy="2461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6" name="Google Shape;2746;g162e05d0f98_3_3711"/>
          <p:cNvGrpSpPr/>
          <p:nvPr/>
        </p:nvGrpSpPr>
        <p:grpSpPr>
          <a:xfrm>
            <a:off x="408343" y="1686050"/>
            <a:ext cx="864507" cy="669400"/>
            <a:chOff x="1750600" y="1207100"/>
            <a:chExt cx="1330011" cy="934786"/>
          </a:xfrm>
        </p:grpSpPr>
        <p:sp>
          <p:nvSpPr>
            <p:cNvPr id="2747" name="Google Shape;2747;g162e05d0f98_3_3711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g162e05d0f98_3_3711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g162e05d0f98_3_3711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g162e05d0f98_3_3711"/>
          <p:cNvSpPr/>
          <p:nvPr/>
        </p:nvSpPr>
        <p:spPr>
          <a:xfrm>
            <a:off x="408353" y="2776229"/>
            <a:ext cx="864496" cy="615596"/>
          </a:xfrm>
          <a:custGeom>
            <a:avLst/>
            <a:gdLst/>
            <a:ahLst/>
            <a:cxnLst/>
            <a:rect l="l" t="t" r="r" b="b"/>
            <a:pathLst>
              <a:path w="13868" h="9747" extrusionOk="0">
                <a:moveTo>
                  <a:pt x="7539" y="1"/>
                </a:moveTo>
                <a:cubicBezTo>
                  <a:pt x="4548" y="1"/>
                  <a:pt x="1265" y="1338"/>
                  <a:pt x="624" y="3773"/>
                </a:cubicBezTo>
                <a:cubicBezTo>
                  <a:pt x="1" y="6151"/>
                  <a:pt x="1582" y="9747"/>
                  <a:pt x="5985" y="9747"/>
                </a:cubicBezTo>
                <a:cubicBezTo>
                  <a:pt x="6098" y="9747"/>
                  <a:pt x="6214" y="9744"/>
                  <a:pt x="6331" y="9739"/>
                </a:cubicBezTo>
                <a:cubicBezTo>
                  <a:pt x="10061" y="9583"/>
                  <a:pt x="13868" y="7229"/>
                  <a:pt x="12664" y="2726"/>
                </a:cubicBezTo>
                <a:cubicBezTo>
                  <a:pt x="12167" y="868"/>
                  <a:pt x="9948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g162e05d0f98_3_3711"/>
          <p:cNvSpPr/>
          <p:nvPr/>
        </p:nvSpPr>
        <p:spPr>
          <a:xfrm>
            <a:off x="675173" y="2916427"/>
            <a:ext cx="330854" cy="335207"/>
          </a:xfrm>
          <a:custGeom>
            <a:avLst/>
            <a:gdLst/>
            <a:ahLst/>
            <a:cxnLst/>
            <a:rect l="l" t="t" r="r" b="b"/>
            <a:pathLst>
              <a:path w="7347" h="7347" extrusionOk="0">
                <a:moveTo>
                  <a:pt x="2599" y="0"/>
                </a:moveTo>
                <a:lnTo>
                  <a:pt x="2599" y="2602"/>
                </a:lnTo>
                <a:lnTo>
                  <a:pt x="0" y="2602"/>
                </a:lnTo>
                <a:lnTo>
                  <a:pt x="0" y="4745"/>
                </a:lnTo>
                <a:lnTo>
                  <a:pt x="2599" y="4745"/>
                </a:lnTo>
                <a:lnTo>
                  <a:pt x="2599" y="7347"/>
                </a:lnTo>
                <a:lnTo>
                  <a:pt x="4745" y="7347"/>
                </a:lnTo>
                <a:lnTo>
                  <a:pt x="4745" y="4745"/>
                </a:lnTo>
                <a:lnTo>
                  <a:pt x="7347" y="4745"/>
                </a:lnTo>
                <a:lnTo>
                  <a:pt x="7347" y="2602"/>
                </a:lnTo>
                <a:lnTo>
                  <a:pt x="4745" y="2602"/>
                </a:lnTo>
                <a:lnTo>
                  <a:pt x="47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g162e05d0f98_3_3711"/>
          <p:cNvSpPr/>
          <p:nvPr/>
        </p:nvSpPr>
        <p:spPr>
          <a:xfrm>
            <a:off x="671630" y="2912844"/>
            <a:ext cx="337924" cy="342370"/>
          </a:xfrm>
          <a:custGeom>
            <a:avLst/>
            <a:gdLst/>
            <a:ahLst/>
            <a:cxnLst/>
            <a:rect l="l" t="t" r="r" b="b"/>
            <a:pathLst>
              <a:path w="7504" h="7504" extrusionOk="0">
                <a:moveTo>
                  <a:pt x="4745" y="157"/>
                </a:moveTo>
                <a:lnTo>
                  <a:pt x="4745" y="2680"/>
                </a:lnTo>
                <a:cubicBezTo>
                  <a:pt x="4745" y="2721"/>
                  <a:pt x="4779" y="2755"/>
                  <a:pt x="4823" y="2755"/>
                </a:cubicBezTo>
                <a:lnTo>
                  <a:pt x="7346" y="2755"/>
                </a:lnTo>
                <a:lnTo>
                  <a:pt x="7346" y="4748"/>
                </a:lnTo>
                <a:lnTo>
                  <a:pt x="4823" y="4748"/>
                </a:lnTo>
                <a:cubicBezTo>
                  <a:pt x="4779" y="4748"/>
                  <a:pt x="4745" y="4782"/>
                  <a:pt x="4745" y="4823"/>
                </a:cubicBezTo>
                <a:lnTo>
                  <a:pt x="4745" y="7346"/>
                </a:lnTo>
                <a:lnTo>
                  <a:pt x="2755" y="7346"/>
                </a:lnTo>
                <a:lnTo>
                  <a:pt x="2755" y="4823"/>
                </a:lnTo>
                <a:cubicBezTo>
                  <a:pt x="2755" y="4782"/>
                  <a:pt x="2722" y="4748"/>
                  <a:pt x="2677" y="4748"/>
                </a:cubicBezTo>
                <a:lnTo>
                  <a:pt x="154" y="4748"/>
                </a:lnTo>
                <a:lnTo>
                  <a:pt x="154" y="2755"/>
                </a:lnTo>
                <a:lnTo>
                  <a:pt x="2677" y="2755"/>
                </a:lnTo>
                <a:cubicBezTo>
                  <a:pt x="2722" y="2755"/>
                  <a:pt x="2755" y="2721"/>
                  <a:pt x="2755" y="2680"/>
                </a:cubicBezTo>
                <a:lnTo>
                  <a:pt x="2755" y="157"/>
                </a:lnTo>
                <a:close/>
                <a:moveTo>
                  <a:pt x="2677" y="0"/>
                </a:moveTo>
                <a:cubicBezTo>
                  <a:pt x="2637" y="0"/>
                  <a:pt x="2602" y="34"/>
                  <a:pt x="2602" y="78"/>
                </a:cubicBezTo>
                <a:lnTo>
                  <a:pt x="2602" y="2601"/>
                </a:lnTo>
                <a:lnTo>
                  <a:pt x="78" y="2601"/>
                </a:lnTo>
                <a:cubicBezTo>
                  <a:pt x="34" y="2601"/>
                  <a:pt x="0" y="2636"/>
                  <a:pt x="0" y="2680"/>
                </a:cubicBezTo>
                <a:lnTo>
                  <a:pt x="0" y="4823"/>
                </a:lnTo>
                <a:cubicBezTo>
                  <a:pt x="0" y="4867"/>
                  <a:pt x="34" y="4901"/>
                  <a:pt x="78" y="4901"/>
                </a:cubicBezTo>
                <a:lnTo>
                  <a:pt x="2602" y="4901"/>
                </a:lnTo>
                <a:lnTo>
                  <a:pt x="2602" y="7425"/>
                </a:lnTo>
                <a:cubicBezTo>
                  <a:pt x="2602" y="7469"/>
                  <a:pt x="2637" y="7503"/>
                  <a:pt x="2677" y="7503"/>
                </a:cubicBezTo>
                <a:lnTo>
                  <a:pt x="4823" y="7503"/>
                </a:lnTo>
                <a:cubicBezTo>
                  <a:pt x="4867" y="7503"/>
                  <a:pt x="4902" y="7469"/>
                  <a:pt x="4902" y="7425"/>
                </a:cubicBezTo>
                <a:lnTo>
                  <a:pt x="4902" y="4901"/>
                </a:lnTo>
                <a:lnTo>
                  <a:pt x="7425" y="4901"/>
                </a:lnTo>
                <a:cubicBezTo>
                  <a:pt x="7466" y="4901"/>
                  <a:pt x="7503" y="4867"/>
                  <a:pt x="7503" y="4823"/>
                </a:cubicBezTo>
                <a:lnTo>
                  <a:pt x="7503" y="2680"/>
                </a:lnTo>
                <a:cubicBezTo>
                  <a:pt x="7503" y="2636"/>
                  <a:pt x="7466" y="2601"/>
                  <a:pt x="7425" y="2601"/>
                </a:cubicBezTo>
                <a:lnTo>
                  <a:pt x="4902" y="2601"/>
                </a:lnTo>
                <a:lnTo>
                  <a:pt x="4902" y="78"/>
                </a:lnTo>
                <a:cubicBezTo>
                  <a:pt x="4902" y="34"/>
                  <a:pt x="4867" y="0"/>
                  <a:pt x="4823" y="0"/>
                </a:cubicBezTo>
                <a:close/>
              </a:path>
            </a:pathLst>
          </a:custGeom>
          <a:solidFill>
            <a:srgbClr val="2A2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g162e05d0f98_3_3711"/>
          <p:cNvSpPr txBox="1"/>
          <p:nvPr/>
        </p:nvSpPr>
        <p:spPr>
          <a:xfrm>
            <a:off x="1376775" y="1740900"/>
            <a:ext cx="299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A” and “Drug B” is suited for consumption by aging people and patients with high blood pressure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54" name="Google Shape;2754;g162e05d0f98_3_3711"/>
          <p:cNvSpPr txBox="1"/>
          <p:nvPr/>
        </p:nvSpPr>
        <p:spPr>
          <a:xfrm>
            <a:off x="1376775" y="284362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Blood Pressure increases with age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755" name="Google Shape;2755;g162e05d0f98_3_3711"/>
          <p:cNvGrpSpPr/>
          <p:nvPr/>
        </p:nvGrpSpPr>
        <p:grpSpPr>
          <a:xfrm>
            <a:off x="408330" y="3704050"/>
            <a:ext cx="864507" cy="669400"/>
            <a:chOff x="1750600" y="1207100"/>
            <a:chExt cx="1330011" cy="934786"/>
          </a:xfrm>
        </p:grpSpPr>
        <p:sp>
          <p:nvSpPr>
            <p:cNvPr id="2756" name="Google Shape;2756;g162e05d0f98_3_3711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g162e05d0f98_3_3711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g162e05d0f98_3_3711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9" name="Google Shape;2759;g162e05d0f98_3_3711"/>
          <p:cNvSpPr txBox="1"/>
          <p:nvPr/>
        </p:nvSpPr>
        <p:spPr>
          <a:xfrm>
            <a:off x="1376775" y="3730950"/>
            <a:ext cx="312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Dosage of “Drug B” should be given accordance with age (directly proportional)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60" name="Google Shape;2760;g162e05d0f98_3_3711"/>
          <p:cNvSpPr txBox="1"/>
          <p:nvPr/>
        </p:nvSpPr>
        <p:spPr>
          <a:xfrm>
            <a:off x="1272825" y="39273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Relationship</a:t>
            </a:r>
            <a:r>
              <a:rPr lang="en" sz="2400" b="1">
                <a:solidFill>
                  <a:srgbClr val="373A5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Blood Pressure &amp; Drug vs Gender</a:t>
            </a:r>
            <a:endParaRPr sz="2400" b="1">
              <a:solidFill>
                <a:srgbClr val="373A5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69B63-6A70-EDB6-DE18-A39A5B9FBFA1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12"/>
          <p:cNvSpPr/>
          <p:nvPr/>
        </p:nvSpPr>
        <p:spPr>
          <a:xfrm rot="5400000">
            <a:off x="-655" y="655"/>
            <a:ext cx="817982" cy="816673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pic>
        <p:nvPicPr>
          <p:cNvPr id="2766" name="Google Shape;276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677" y="1073652"/>
            <a:ext cx="3709550" cy="3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7" name="Google Shape;2767;p12"/>
          <p:cNvSpPr/>
          <p:nvPr/>
        </p:nvSpPr>
        <p:spPr>
          <a:xfrm>
            <a:off x="5495250" y="1577275"/>
            <a:ext cx="264000" cy="1986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8" name="Google Shape;2768;p12"/>
          <p:cNvSpPr/>
          <p:nvPr/>
        </p:nvSpPr>
        <p:spPr>
          <a:xfrm>
            <a:off x="6865000" y="1577275"/>
            <a:ext cx="192900" cy="1986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9" name="Google Shape;2769;p12"/>
          <p:cNvGrpSpPr/>
          <p:nvPr/>
        </p:nvGrpSpPr>
        <p:grpSpPr>
          <a:xfrm>
            <a:off x="418968" y="2082475"/>
            <a:ext cx="864507" cy="669400"/>
            <a:chOff x="1750600" y="1207100"/>
            <a:chExt cx="1330011" cy="934786"/>
          </a:xfrm>
        </p:grpSpPr>
        <p:sp>
          <p:nvSpPr>
            <p:cNvPr id="2770" name="Google Shape;2770;p12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2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2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12"/>
          <p:cNvSpPr/>
          <p:nvPr/>
        </p:nvSpPr>
        <p:spPr>
          <a:xfrm>
            <a:off x="418978" y="3172654"/>
            <a:ext cx="864496" cy="615596"/>
          </a:xfrm>
          <a:custGeom>
            <a:avLst/>
            <a:gdLst/>
            <a:ahLst/>
            <a:cxnLst/>
            <a:rect l="l" t="t" r="r" b="b"/>
            <a:pathLst>
              <a:path w="13868" h="9747" extrusionOk="0">
                <a:moveTo>
                  <a:pt x="7539" y="1"/>
                </a:moveTo>
                <a:cubicBezTo>
                  <a:pt x="4548" y="1"/>
                  <a:pt x="1265" y="1338"/>
                  <a:pt x="624" y="3773"/>
                </a:cubicBezTo>
                <a:cubicBezTo>
                  <a:pt x="1" y="6151"/>
                  <a:pt x="1582" y="9747"/>
                  <a:pt x="5985" y="9747"/>
                </a:cubicBezTo>
                <a:cubicBezTo>
                  <a:pt x="6098" y="9747"/>
                  <a:pt x="6214" y="9744"/>
                  <a:pt x="6331" y="9739"/>
                </a:cubicBezTo>
                <a:cubicBezTo>
                  <a:pt x="10061" y="9583"/>
                  <a:pt x="13868" y="7229"/>
                  <a:pt x="12664" y="2726"/>
                </a:cubicBezTo>
                <a:cubicBezTo>
                  <a:pt x="12167" y="868"/>
                  <a:pt x="9948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12"/>
          <p:cNvSpPr/>
          <p:nvPr/>
        </p:nvSpPr>
        <p:spPr>
          <a:xfrm>
            <a:off x="685798" y="3312852"/>
            <a:ext cx="330854" cy="335207"/>
          </a:xfrm>
          <a:custGeom>
            <a:avLst/>
            <a:gdLst/>
            <a:ahLst/>
            <a:cxnLst/>
            <a:rect l="l" t="t" r="r" b="b"/>
            <a:pathLst>
              <a:path w="7347" h="7347" extrusionOk="0">
                <a:moveTo>
                  <a:pt x="2599" y="0"/>
                </a:moveTo>
                <a:lnTo>
                  <a:pt x="2599" y="2602"/>
                </a:lnTo>
                <a:lnTo>
                  <a:pt x="0" y="2602"/>
                </a:lnTo>
                <a:lnTo>
                  <a:pt x="0" y="4745"/>
                </a:lnTo>
                <a:lnTo>
                  <a:pt x="2599" y="4745"/>
                </a:lnTo>
                <a:lnTo>
                  <a:pt x="2599" y="7347"/>
                </a:lnTo>
                <a:lnTo>
                  <a:pt x="4745" y="7347"/>
                </a:lnTo>
                <a:lnTo>
                  <a:pt x="4745" y="4745"/>
                </a:lnTo>
                <a:lnTo>
                  <a:pt x="7347" y="4745"/>
                </a:lnTo>
                <a:lnTo>
                  <a:pt x="7347" y="2602"/>
                </a:lnTo>
                <a:lnTo>
                  <a:pt x="4745" y="2602"/>
                </a:lnTo>
                <a:lnTo>
                  <a:pt x="47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12"/>
          <p:cNvSpPr/>
          <p:nvPr/>
        </p:nvSpPr>
        <p:spPr>
          <a:xfrm>
            <a:off x="682255" y="3309269"/>
            <a:ext cx="337924" cy="342370"/>
          </a:xfrm>
          <a:custGeom>
            <a:avLst/>
            <a:gdLst/>
            <a:ahLst/>
            <a:cxnLst/>
            <a:rect l="l" t="t" r="r" b="b"/>
            <a:pathLst>
              <a:path w="7504" h="7504" extrusionOk="0">
                <a:moveTo>
                  <a:pt x="4745" y="157"/>
                </a:moveTo>
                <a:lnTo>
                  <a:pt x="4745" y="2680"/>
                </a:lnTo>
                <a:cubicBezTo>
                  <a:pt x="4745" y="2721"/>
                  <a:pt x="4779" y="2755"/>
                  <a:pt x="4823" y="2755"/>
                </a:cubicBezTo>
                <a:lnTo>
                  <a:pt x="7346" y="2755"/>
                </a:lnTo>
                <a:lnTo>
                  <a:pt x="7346" y="4748"/>
                </a:lnTo>
                <a:lnTo>
                  <a:pt x="4823" y="4748"/>
                </a:lnTo>
                <a:cubicBezTo>
                  <a:pt x="4779" y="4748"/>
                  <a:pt x="4745" y="4782"/>
                  <a:pt x="4745" y="4823"/>
                </a:cubicBezTo>
                <a:lnTo>
                  <a:pt x="4745" y="7346"/>
                </a:lnTo>
                <a:lnTo>
                  <a:pt x="2755" y="7346"/>
                </a:lnTo>
                <a:lnTo>
                  <a:pt x="2755" y="4823"/>
                </a:lnTo>
                <a:cubicBezTo>
                  <a:pt x="2755" y="4782"/>
                  <a:pt x="2722" y="4748"/>
                  <a:pt x="2677" y="4748"/>
                </a:cubicBezTo>
                <a:lnTo>
                  <a:pt x="154" y="4748"/>
                </a:lnTo>
                <a:lnTo>
                  <a:pt x="154" y="2755"/>
                </a:lnTo>
                <a:lnTo>
                  <a:pt x="2677" y="2755"/>
                </a:lnTo>
                <a:cubicBezTo>
                  <a:pt x="2722" y="2755"/>
                  <a:pt x="2755" y="2721"/>
                  <a:pt x="2755" y="2680"/>
                </a:cubicBezTo>
                <a:lnTo>
                  <a:pt x="2755" y="157"/>
                </a:lnTo>
                <a:close/>
                <a:moveTo>
                  <a:pt x="2677" y="0"/>
                </a:moveTo>
                <a:cubicBezTo>
                  <a:pt x="2637" y="0"/>
                  <a:pt x="2602" y="34"/>
                  <a:pt x="2602" y="78"/>
                </a:cubicBezTo>
                <a:lnTo>
                  <a:pt x="2602" y="2601"/>
                </a:lnTo>
                <a:lnTo>
                  <a:pt x="78" y="2601"/>
                </a:lnTo>
                <a:cubicBezTo>
                  <a:pt x="34" y="2601"/>
                  <a:pt x="0" y="2636"/>
                  <a:pt x="0" y="2680"/>
                </a:cubicBezTo>
                <a:lnTo>
                  <a:pt x="0" y="4823"/>
                </a:lnTo>
                <a:cubicBezTo>
                  <a:pt x="0" y="4867"/>
                  <a:pt x="34" y="4901"/>
                  <a:pt x="78" y="4901"/>
                </a:cubicBezTo>
                <a:lnTo>
                  <a:pt x="2602" y="4901"/>
                </a:lnTo>
                <a:lnTo>
                  <a:pt x="2602" y="7425"/>
                </a:lnTo>
                <a:cubicBezTo>
                  <a:pt x="2602" y="7469"/>
                  <a:pt x="2637" y="7503"/>
                  <a:pt x="2677" y="7503"/>
                </a:cubicBezTo>
                <a:lnTo>
                  <a:pt x="4823" y="7503"/>
                </a:lnTo>
                <a:cubicBezTo>
                  <a:pt x="4867" y="7503"/>
                  <a:pt x="4902" y="7469"/>
                  <a:pt x="4902" y="7425"/>
                </a:cubicBezTo>
                <a:lnTo>
                  <a:pt x="4902" y="4901"/>
                </a:lnTo>
                <a:lnTo>
                  <a:pt x="7425" y="4901"/>
                </a:lnTo>
                <a:cubicBezTo>
                  <a:pt x="7466" y="4901"/>
                  <a:pt x="7503" y="4867"/>
                  <a:pt x="7503" y="4823"/>
                </a:cubicBezTo>
                <a:lnTo>
                  <a:pt x="7503" y="2680"/>
                </a:lnTo>
                <a:cubicBezTo>
                  <a:pt x="7503" y="2636"/>
                  <a:pt x="7466" y="2601"/>
                  <a:pt x="7425" y="2601"/>
                </a:cubicBezTo>
                <a:lnTo>
                  <a:pt x="4902" y="2601"/>
                </a:lnTo>
                <a:lnTo>
                  <a:pt x="4902" y="78"/>
                </a:lnTo>
                <a:cubicBezTo>
                  <a:pt x="4902" y="34"/>
                  <a:pt x="4867" y="0"/>
                  <a:pt x="4823" y="0"/>
                </a:cubicBezTo>
                <a:close/>
              </a:path>
            </a:pathLst>
          </a:custGeom>
          <a:solidFill>
            <a:srgbClr val="2A2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12"/>
          <p:cNvSpPr txBox="1"/>
          <p:nvPr/>
        </p:nvSpPr>
        <p:spPr>
          <a:xfrm>
            <a:off x="1387400" y="2137325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C” is mainly consumed by patients with High Cholesterol Levels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77" name="Google Shape;2777;p12"/>
          <p:cNvSpPr txBox="1"/>
          <p:nvPr/>
        </p:nvSpPr>
        <p:spPr>
          <a:xfrm>
            <a:off x="1387400" y="3240050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A”, “Drug B” and “Drug X” have no effect on Cholesterol Levels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778" name="Google Shape;2778;p12"/>
          <p:cNvGrpSpPr/>
          <p:nvPr/>
        </p:nvGrpSpPr>
        <p:grpSpPr>
          <a:xfrm>
            <a:off x="408337" y="478534"/>
            <a:ext cx="8357571" cy="1615159"/>
            <a:chOff x="0" y="-38100"/>
            <a:chExt cx="4402429" cy="850800"/>
          </a:xfrm>
        </p:grpSpPr>
        <p:sp>
          <p:nvSpPr>
            <p:cNvPr id="2779" name="Google Shape;2779;p12"/>
            <p:cNvSpPr/>
            <p:nvPr/>
          </p:nvSpPr>
          <p:spPr>
            <a:xfrm>
              <a:off x="0" y="0"/>
              <a:ext cx="4402429" cy="55744"/>
            </a:xfrm>
            <a:custGeom>
              <a:avLst/>
              <a:gdLst/>
              <a:ahLst/>
              <a:cxnLst/>
              <a:rect l="l" t="t" r="r" b="b"/>
              <a:pathLst>
                <a:path w="4402429" h="55744" extrusionOk="0">
                  <a:moveTo>
                    <a:pt x="0" y="0"/>
                  </a:moveTo>
                  <a:lnTo>
                    <a:pt x="4402429" y="0"/>
                  </a:lnTo>
                  <a:lnTo>
                    <a:pt x="4402429" y="55744"/>
                  </a:lnTo>
                  <a:lnTo>
                    <a:pt x="0" y="55744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780" name="Google Shape;2780;p1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1" name="Google Shape;2781;p12"/>
          <p:cNvSpPr txBox="1"/>
          <p:nvPr/>
        </p:nvSpPr>
        <p:spPr>
          <a:xfrm>
            <a:off x="4721672" y="4330800"/>
            <a:ext cx="36039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Bar Plot  </a:t>
            </a:r>
            <a:endParaRPr sz="1452" b="1" i="0" u="none" strike="noStrike" cap="non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Cholesterol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Drug vs 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700"/>
          </a:p>
        </p:txBody>
      </p:sp>
      <p:sp>
        <p:nvSpPr>
          <p:cNvPr id="2782" name="Google Shape;2782;p12"/>
          <p:cNvSpPr txBox="1"/>
          <p:nvPr/>
        </p:nvSpPr>
        <p:spPr>
          <a:xfrm>
            <a:off x="1741800" y="39273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Relationship</a:t>
            </a:r>
            <a:r>
              <a:rPr lang="en" sz="2400" b="1">
                <a:solidFill>
                  <a:srgbClr val="373A5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Cholesterol &amp; Drug vs Gender</a:t>
            </a:r>
            <a:endParaRPr sz="2400" b="1">
              <a:solidFill>
                <a:srgbClr val="373A5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2A74D9-21A4-7D23-1C25-679F3478F97D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13"/>
          <p:cNvSpPr/>
          <p:nvPr/>
        </p:nvSpPr>
        <p:spPr>
          <a:xfrm rot="5400000">
            <a:off x="-655" y="655"/>
            <a:ext cx="817982" cy="816673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grpSp>
        <p:nvGrpSpPr>
          <p:cNvPr id="2788" name="Google Shape;2788;p13"/>
          <p:cNvGrpSpPr/>
          <p:nvPr/>
        </p:nvGrpSpPr>
        <p:grpSpPr>
          <a:xfrm>
            <a:off x="408337" y="478534"/>
            <a:ext cx="8357571" cy="1615349"/>
            <a:chOff x="0" y="-38100"/>
            <a:chExt cx="4402429" cy="850900"/>
          </a:xfrm>
        </p:grpSpPr>
        <p:sp>
          <p:nvSpPr>
            <p:cNvPr id="2789" name="Google Shape;2789;p13"/>
            <p:cNvSpPr/>
            <p:nvPr/>
          </p:nvSpPr>
          <p:spPr>
            <a:xfrm>
              <a:off x="0" y="0"/>
              <a:ext cx="4402429" cy="55744"/>
            </a:xfrm>
            <a:custGeom>
              <a:avLst/>
              <a:gdLst/>
              <a:ahLst/>
              <a:cxnLst/>
              <a:rect l="l" t="t" r="r" b="b"/>
              <a:pathLst>
                <a:path w="4402429" h="55744" extrusionOk="0">
                  <a:moveTo>
                    <a:pt x="0" y="0"/>
                  </a:moveTo>
                  <a:lnTo>
                    <a:pt x="4402429" y="0"/>
                  </a:lnTo>
                  <a:lnTo>
                    <a:pt x="4402429" y="55744"/>
                  </a:lnTo>
                  <a:lnTo>
                    <a:pt x="0" y="55744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790" name="Google Shape;2790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91" name="Google Shape;27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7775" y="1046375"/>
            <a:ext cx="3559224" cy="302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2" name="Google Shape;2792;p13"/>
          <p:cNvSpPr/>
          <p:nvPr/>
        </p:nvSpPr>
        <p:spPr>
          <a:xfrm>
            <a:off x="4875700" y="1804550"/>
            <a:ext cx="243600" cy="2069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13"/>
          <p:cNvSpPr/>
          <p:nvPr/>
        </p:nvSpPr>
        <p:spPr>
          <a:xfrm>
            <a:off x="6226550" y="1737925"/>
            <a:ext cx="243600" cy="2136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13"/>
          <p:cNvSpPr/>
          <p:nvPr/>
        </p:nvSpPr>
        <p:spPr>
          <a:xfrm>
            <a:off x="360603" y="2008504"/>
            <a:ext cx="864496" cy="615596"/>
          </a:xfrm>
          <a:custGeom>
            <a:avLst/>
            <a:gdLst/>
            <a:ahLst/>
            <a:cxnLst/>
            <a:rect l="l" t="t" r="r" b="b"/>
            <a:pathLst>
              <a:path w="13868" h="9747" extrusionOk="0">
                <a:moveTo>
                  <a:pt x="7539" y="1"/>
                </a:moveTo>
                <a:cubicBezTo>
                  <a:pt x="4548" y="1"/>
                  <a:pt x="1265" y="1338"/>
                  <a:pt x="624" y="3773"/>
                </a:cubicBezTo>
                <a:cubicBezTo>
                  <a:pt x="1" y="6151"/>
                  <a:pt x="1582" y="9747"/>
                  <a:pt x="5985" y="9747"/>
                </a:cubicBezTo>
                <a:cubicBezTo>
                  <a:pt x="6098" y="9747"/>
                  <a:pt x="6214" y="9744"/>
                  <a:pt x="6331" y="9739"/>
                </a:cubicBezTo>
                <a:cubicBezTo>
                  <a:pt x="10061" y="9583"/>
                  <a:pt x="13868" y="7229"/>
                  <a:pt x="12664" y="2726"/>
                </a:cubicBezTo>
                <a:cubicBezTo>
                  <a:pt x="12167" y="868"/>
                  <a:pt x="9948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13"/>
          <p:cNvSpPr/>
          <p:nvPr/>
        </p:nvSpPr>
        <p:spPr>
          <a:xfrm>
            <a:off x="627423" y="2148702"/>
            <a:ext cx="330854" cy="335207"/>
          </a:xfrm>
          <a:custGeom>
            <a:avLst/>
            <a:gdLst/>
            <a:ahLst/>
            <a:cxnLst/>
            <a:rect l="l" t="t" r="r" b="b"/>
            <a:pathLst>
              <a:path w="7347" h="7347" extrusionOk="0">
                <a:moveTo>
                  <a:pt x="2599" y="0"/>
                </a:moveTo>
                <a:lnTo>
                  <a:pt x="2599" y="2602"/>
                </a:lnTo>
                <a:lnTo>
                  <a:pt x="0" y="2602"/>
                </a:lnTo>
                <a:lnTo>
                  <a:pt x="0" y="4745"/>
                </a:lnTo>
                <a:lnTo>
                  <a:pt x="2599" y="4745"/>
                </a:lnTo>
                <a:lnTo>
                  <a:pt x="2599" y="7347"/>
                </a:lnTo>
                <a:lnTo>
                  <a:pt x="4745" y="7347"/>
                </a:lnTo>
                <a:lnTo>
                  <a:pt x="4745" y="4745"/>
                </a:lnTo>
                <a:lnTo>
                  <a:pt x="7347" y="4745"/>
                </a:lnTo>
                <a:lnTo>
                  <a:pt x="7347" y="2602"/>
                </a:lnTo>
                <a:lnTo>
                  <a:pt x="4745" y="2602"/>
                </a:lnTo>
                <a:lnTo>
                  <a:pt x="47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13"/>
          <p:cNvSpPr/>
          <p:nvPr/>
        </p:nvSpPr>
        <p:spPr>
          <a:xfrm>
            <a:off x="623880" y="2145119"/>
            <a:ext cx="337924" cy="342370"/>
          </a:xfrm>
          <a:custGeom>
            <a:avLst/>
            <a:gdLst/>
            <a:ahLst/>
            <a:cxnLst/>
            <a:rect l="l" t="t" r="r" b="b"/>
            <a:pathLst>
              <a:path w="7504" h="7504" extrusionOk="0">
                <a:moveTo>
                  <a:pt x="4745" y="157"/>
                </a:moveTo>
                <a:lnTo>
                  <a:pt x="4745" y="2680"/>
                </a:lnTo>
                <a:cubicBezTo>
                  <a:pt x="4745" y="2721"/>
                  <a:pt x="4779" y="2755"/>
                  <a:pt x="4823" y="2755"/>
                </a:cubicBezTo>
                <a:lnTo>
                  <a:pt x="7346" y="2755"/>
                </a:lnTo>
                <a:lnTo>
                  <a:pt x="7346" y="4748"/>
                </a:lnTo>
                <a:lnTo>
                  <a:pt x="4823" y="4748"/>
                </a:lnTo>
                <a:cubicBezTo>
                  <a:pt x="4779" y="4748"/>
                  <a:pt x="4745" y="4782"/>
                  <a:pt x="4745" y="4823"/>
                </a:cubicBezTo>
                <a:lnTo>
                  <a:pt x="4745" y="7346"/>
                </a:lnTo>
                <a:lnTo>
                  <a:pt x="2755" y="7346"/>
                </a:lnTo>
                <a:lnTo>
                  <a:pt x="2755" y="4823"/>
                </a:lnTo>
                <a:cubicBezTo>
                  <a:pt x="2755" y="4782"/>
                  <a:pt x="2722" y="4748"/>
                  <a:pt x="2677" y="4748"/>
                </a:cubicBezTo>
                <a:lnTo>
                  <a:pt x="154" y="4748"/>
                </a:lnTo>
                <a:lnTo>
                  <a:pt x="154" y="2755"/>
                </a:lnTo>
                <a:lnTo>
                  <a:pt x="2677" y="2755"/>
                </a:lnTo>
                <a:cubicBezTo>
                  <a:pt x="2722" y="2755"/>
                  <a:pt x="2755" y="2721"/>
                  <a:pt x="2755" y="2680"/>
                </a:cubicBezTo>
                <a:lnTo>
                  <a:pt x="2755" y="157"/>
                </a:lnTo>
                <a:close/>
                <a:moveTo>
                  <a:pt x="2677" y="0"/>
                </a:moveTo>
                <a:cubicBezTo>
                  <a:pt x="2637" y="0"/>
                  <a:pt x="2602" y="34"/>
                  <a:pt x="2602" y="78"/>
                </a:cubicBezTo>
                <a:lnTo>
                  <a:pt x="2602" y="2601"/>
                </a:lnTo>
                <a:lnTo>
                  <a:pt x="78" y="2601"/>
                </a:lnTo>
                <a:cubicBezTo>
                  <a:pt x="34" y="2601"/>
                  <a:pt x="0" y="2636"/>
                  <a:pt x="0" y="2680"/>
                </a:cubicBezTo>
                <a:lnTo>
                  <a:pt x="0" y="4823"/>
                </a:lnTo>
                <a:cubicBezTo>
                  <a:pt x="0" y="4867"/>
                  <a:pt x="34" y="4901"/>
                  <a:pt x="78" y="4901"/>
                </a:cubicBezTo>
                <a:lnTo>
                  <a:pt x="2602" y="4901"/>
                </a:lnTo>
                <a:lnTo>
                  <a:pt x="2602" y="7425"/>
                </a:lnTo>
                <a:cubicBezTo>
                  <a:pt x="2602" y="7469"/>
                  <a:pt x="2637" y="7503"/>
                  <a:pt x="2677" y="7503"/>
                </a:cubicBezTo>
                <a:lnTo>
                  <a:pt x="4823" y="7503"/>
                </a:lnTo>
                <a:cubicBezTo>
                  <a:pt x="4867" y="7503"/>
                  <a:pt x="4902" y="7469"/>
                  <a:pt x="4902" y="7425"/>
                </a:cubicBezTo>
                <a:lnTo>
                  <a:pt x="4902" y="4901"/>
                </a:lnTo>
                <a:lnTo>
                  <a:pt x="7425" y="4901"/>
                </a:lnTo>
                <a:cubicBezTo>
                  <a:pt x="7466" y="4901"/>
                  <a:pt x="7503" y="4867"/>
                  <a:pt x="7503" y="4823"/>
                </a:cubicBezTo>
                <a:lnTo>
                  <a:pt x="7503" y="2680"/>
                </a:lnTo>
                <a:cubicBezTo>
                  <a:pt x="7503" y="2636"/>
                  <a:pt x="7466" y="2601"/>
                  <a:pt x="7425" y="2601"/>
                </a:cubicBezTo>
                <a:lnTo>
                  <a:pt x="4902" y="2601"/>
                </a:lnTo>
                <a:lnTo>
                  <a:pt x="4902" y="78"/>
                </a:lnTo>
                <a:cubicBezTo>
                  <a:pt x="4902" y="34"/>
                  <a:pt x="4867" y="0"/>
                  <a:pt x="4823" y="0"/>
                </a:cubicBezTo>
                <a:close/>
              </a:path>
            </a:pathLst>
          </a:custGeom>
          <a:solidFill>
            <a:srgbClr val="2A2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13"/>
          <p:cNvSpPr txBox="1"/>
          <p:nvPr/>
        </p:nvSpPr>
        <p:spPr>
          <a:xfrm>
            <a:off x="1329025" y="1923500"/>
            <a:ext cx="299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Y” is mainly consumed by patients with high Sodium to Potassium ratio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798" name="Google Shape;2798;p13"/>
          <p:cNvGrpSpPr/>
          <p:nvPr/>
        </p:nvGrpSpPr>
        <p:grpSpPr>
          <a:xfrm>
            <a:off x="322793" y="2829000"/>
            <a:ext cx="864507" cy="669400"/>
            <a:chOff x="1750600" y="1207100"/>
            <a:chExt cx="1330011" cy="934786"/>
          </a:xfrm>
        </p:grpSpPr>
        <p:sp>
          <p:nvSpPr>
            <p:cNvPr id="2799" name="Google Shape;2799;p13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3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3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2" name="Google Shape;2802;p13"/>
          <p:cNvSpPr txBox="1"/>
          <p:nvPr/>
        </p:nvSpPr>
        <p:spPr>
          <a:xfrm>
            <a:off x="1329013" y="2855900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The consumption level of “Drug Y” is independent of the gender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03" name="Google Shape;2803;p13"/>
          <p:cNvSpPr txBox="1"/>
          <p:nvPr/>
        </p:nvSpPr>
        <p:spPr>
          <a:xfrm>
            <a:off x="4395434" y="4238550"/>
            <a:ext cx="36039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Bar Plot  </a:t>
            </a:r>
            <a:endParaRPr sz="1452" b="1" i="0" u="none" strike="noStrike" cap="non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Na_to_K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Drug vs 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700"/>
          </a:p>
        </p:txBody>
      </p:sp>
      <p:sp>
        <p:nvSpPr>
          <p:cNvPr id="2804" name="Google Shape;2804;p13"/>
          <p:cNvSpPr txBox="1"/>
          <p:nvPr/>
        </p:nvSpPr>
        <p:spPr>
          <a:xfrm>
            <a:off x="1741800" y="39273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Relationship</a:t>
            </a:r>
            <a:r>
              <a:rPr lang="en" sz="2400" b="1">
                <a:solidFill>
                  <a:srgbClr val="373A5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Na_to_K &amp; Drug vs Gender</a:t>
            </a:r>
            <a:endParaRPr sz="2400" b="1">
              <a:solidFill>
                <a:srgbClr val="373A5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BD650-D706-3538-EDD5-336D82AF5DEF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162e05d0f98_3_3234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F497E"/>
                </a:solidFill>
              </a:rPr>
              <a:t>Effectiveness of Drugs</a:t>
            </a:r>
            <a:endParaRPr sz="3000">
              <a:solidFill>
                <a:srgbClr val="2F497E"/>
              </a:solidFill>
            </a:endParaRPr>
          </a:p>
        </p:txBody>
      </p:sp>
      <p:graphicFrame>
        <p:nvGraphicFramePr>
          <p:cNvPr id="2810" name="Google Shape;2810;g162e05d0f98_3_3234"/>
          <p:cNvGraphicFramePr/>
          <p:nvPr/>
        </p:nvGraphicFramePr>
        <p:xfrm>
          <a:off x="788050" y="1401070"/>
          <a:ext cx="7719000" cy="3168590"/>
        </p:xfrm>
        <a:graphic>
          <a:graphicData uri="http://schemas.openxmlformats.org/drawingml/2006/table">
            <a:tbl>
              <a:tblPr>
                <a:noFill/>
                <a:tableStyleId>{4A2D9AF5-7D31-4CEB-A5F4-E579C6D95DF8}</a:tableStyleId>
              </a:tblPr>
              <a:tblGrid>
                <a:gridCol w="128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Drug A </a:t>
                      </a:r>
                      <a:endParaRPr sz="1600" b="1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4A9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Drug B</a:t>
                      </a:r>
                      <a:endParaRPr sz="1600" b="1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4A9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Drug C</a:t>
                      </a:r>
                      <a:endParaRPr sz="1600" b="1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4A9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Drug X</a:t>
                      </a:r>
                      <a:endParaRPr sz="1600" b="1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4A9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Drug Y</a:t>
                      </a:r>
                      <a:endParaRPr sz="1600" b="1">
                        <a:solidFill>
                          <a:schemeClr val="dk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4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High Cholesterol</a:t>
                      </a:r>
                      <a:endParaRPr sz="1600" b="1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High Blood Pressure</a:t>
                      </a:r>
                      <a:endParaRPr sz="1600" b="1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Yes 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(Aged People)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Sodium to Potassium Ratio</a:t>
                      </a:r>
                      <a:endParaRPr sz="1600" b="1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585F38F-C7DE-B99F-9D1D-913112B28360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162e05d0f98_3_592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28200" cy="31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02. 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2F497E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MACHINE LEARNING ALGORITHMS</a:t>
            </a:r>
            <a:endParaRPr>
              <a:solidFill>
                <a:srgbClr val="2F497E"/>
              </a:solidFill>
            </a:endParaRPr>
          </a:p>
        </p:txBody>
      </p:sp>
      <p:grpSp>
        <p:nvGrpSpPr>
          <p:cNvPr id="2816" name="Google Shape;2816;g162e05d0f98_3_5929"/>
          <p:cNvGrpSpPr/>
          <p:nvPr/>
        </p:nvGrpSpPr>
        <p:grpSpPr>
          <a:xfrm>
            <a:off x="4085512" y="2760778"/>
            <a:ext cx="3124072" cy="1779184"/>
            <a:chOff x="741894" y="3002030"/>
            <a:chExt cx="3028669" cy="1597400"/>
          </a:xfrm>
        </p:grpSpPr>
        <p:sp>
          <p:nvSpPr>
            <p:cNvPr id="2817" name="Google Shape;2817;g162e05d0f98_3_5929"/>
            <p:cNvSpPr/>
            <p:nvPr/>
          </p:nvSpPr>
          <p:spPr>
            <a:xfrm>
              <a:off x="741894" y="3002030"/>
              <a:ext cx="3028669" cy="1584130"/>
            </a:xfrm>
            <a:custGeom>
              <a:avLst/>
              <a:gdLst/>
              <a:ahLst/>
              <a:cxnLst/>
              <a:rect l="l" t="t" r="r" b="b"/>
              <a:pathLst>
                <a:path w="72879" h="38119" extrusionOk="0">
                  <a:moveTo>
                    <a:pt x="26268" y="1"/>
                  </a:moveTo>
                  <a:cubicBezTo>
                    <a:pt x="25748" y="1"/>
                    <a:pt x="25233" y="52"/>
                    <a:pt x="24727" y="160"/>
                  </a:cubicBezTo>
                  <a:cubicBezTo>
                    <a:pt x="16016" y="2017"/>
                    <a:pt x="16958" y="10094"/>
                    <a:pt x="10986" y="16444"/>
                  </a:cubicBezTo>
                  <a:cubicBezTo>
                    <a:pt x="5014" y="22794"/>
                    <a:pt x="1" y="27548"/>
                    <a:pt x="3068" y="38116"/>
                  </a:cubicBezTo>
                  <a:lnTo>
                    <a:pt x="69535" y="38119"/>
                  </a:lnTo>
                  <a:cubicBezTo>
                    <a:pt x="69535" y="38119"/>
                    <a:pt x="72878" y="35592"/>
                    <a:pt x="72440" y="30211"/>
                  </a:cubicBezTo>
                  <a:cubicBezTo>
                    <a:pt x="71947" y="24164"/>
                    <a:pt x="62427" y="18573"/>
                    <a:pt x="53380" y="15906"/>
                  </a:cubicBezTo>
                  <a:cubicBezTo>
                    <a:pt x="44863" y="13399"/>
                    <a:pt x="34696" y="1"/>
                    <a:pt x="26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g162e05d0f98_3_5929"/>
            <p:cNvSpPr/>
            <p:nvPr/>
          </p:nvSpPr>
          <p:spPr>
            <a:xfrm>
              <a:off x="2897731" y="3068410"/>
              <a:ext cx="654988" cy="412749"/>
            </a:xfrm>
            <a:custGeom>
              <a:avLst/>
              <a:gdLst/>
              <a:ahLst/>
              <a:cxnLst/>
              <a:rect l="l" t="t" r="r" b="b"/>
              <a:pathLst>
                <a:path w="15761" h="9932" extrusionOk="0">
                  <a:moveTo>
                    <a:pt x="14602" y="167"/>
                  </a:moveTo>
                  <a:cubicBezTo>
                    <a:pt x="15149" y="167"/>
                    <a:pt x="15594" y="613"/>
                    <a:pt x="15594" y="1161"/>
                  </a:cubicBezTo>
                  <a:lnTo>
                    <a:pt x="15594" y="8772"/>
                  </a:lnTo>
                  <a:cubicBezTo>
                    <a:pt x="15594" y="9316"/>
                    <a:pt x="15149" y="9762"/>
                    <a:pt x="14602" y="9762"/>
                  </a:cubicBezTo>
                  <a:lnTo>
                    <a:pt x="491" y="9762"/>
                  </a:lnTo>
                  <a:lnTo>
                    <a:pt x="2841" y="8721"/>
                  </a:lnTo>
                  <a:cubicBezTo>
                    <a:pt x="2872" y="8707"/>
                    <a:pt x="2889" y="8677"/>
                    <a:pt x="2889" y="8646"/>
                  </a:cubicBezTo>
                  <a:lnTo>
                    <a:pt x="2889" y="1161"/>
                  </a:lnTo>
                  <a:cubicBezTo>
                    <a:pt x="2889" y="613"/>
                    <a:pt x="3334" y="167"/>
                    <a:pt x="3881" y="167"/>
                  </a:cubicBezTo>
                  <a:close/>
                  <a:moveTo>
                    <a:pt x="3881" y="1"/>
                  </a:moveTo>
                  <a:cubicBezTo>
                    <a:pt x="3242" y="1"/>
                    <a:pt x="2721" y="521"/>
                    <a:pt x="2721" y="1161"/>
                  </a:cubicBezTo>
                  <a:lnTo>
                    <a:pt x="2721" y="8589"/>
                  </a:lnTo>
                  <a:lnTo>
                    <a:pt x="59" y="9768"/>
                  </a:lnTo>
                  <a:cubicBezTo>
                    <a:pt x="21" y="9785"/>
                    <a:pt x="1" y="9823"/>
                    <a:pt x="7" y="9864"/>
                  </a:cubicBezTo>
                  <a:cubicBezTo>
                    <a:pt x="18" y="9901"/>
                    <a:pt x="52" y="9931"/>
                    <a:pt x="93" y="9931"/>
                  </a:cubicBezTo>
                  <a:lnTo>
                    <a:pt x="14602" y="9931"/>
                  </a:lnTo>
                  <a:cubicBezTo>
                    <a:pt x="15241" y="9931"/>
                    <a:pt x="15761" y="9411"/>
                    <a:pt x="15761" y="8772"/>
                  </a:cubicBezTo>
                  <a:lnTo>
                    <a:pt x="15761" y="1161"/>
                  </a:lnTo>
                  <a:cubicBezTo>
                    <a:pt x="15761" y="521"/>
                    <a:pt x="15241" y="1"/>
                    <a:pt x="14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g162e05d0f98_3_5929"/>
            <p:cNvSpPr/>
            <p:nvPr/>
          </p:nvSpPr>
          <p:spPr>
            <a:xfrm>
              <a:off x="3194535" y="3186434"/>
              <a:ext cx="174500" cy="174458"/>
            </a:xfrm>
            <a:custGeom>
              <a:avLst/>
              <a:gdLst/>
              <a:ahLst/>
              <a:cxnLst/>
              <a:rect l="l" t="t" r="r" b="b"/>
              <a:pathLst>
                <a:path w="4199" h="4198" extrusionOk="0">
                  <a:moveTo>
                    <a:pt x="1487" y="1"/>
                  </a:moveTo>
                  <a:lnTo>
                    <a:pt x="1487" y="1487"/>
                  </a:lnTo>
                  <a:lnTo>
                    <a:pt x="1" y="1487"/>
                  </a:lnTo>
                  <a:lnTo>
                    <a:pt x="1" y="2711"/>
                  </a:lnTo>
                  <a:lnTo>
                    <a:pt x="1487" y="2711"/>
                  </a:lnTo>
                  <a:lnTo>
                    <a:pt x="1487" y="4198"/>
                  </a:lnTo>
                  <a:lnTo>
                    <a:pt x="2712" y="4198"/>
                  </a:lnTo>
                  <a:lnTo>
                    <a:pt x="2712" y="2711"/>
                  </a:lnTo>
                  <a:lnTo>
                    <a:pt x="4198" y="2711"/>
                  </a:lnTo>
                  <a:lnTo>
                    <a:pt x="4198" y="1487"/>
                  </a:lnTo>
                  <a:lnTo>
                    <a:pt x="2712" y="1487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g162e05d0f98_3_5929"/>
            <p:cNvSpPr/>
            <p:nvPr/>
          </p:nvSpPr>
          <p:spPr>
            <a:xfrm>
              <a:off x="3191044" y="3182901"/>
              <a:ext cx="181523" cy="181523"/>
            </a:xfrm>
            <a:custGeom>
              <a:avLst/>
              <a:gdLst/>
              <a:ahLst/>
              <a:cxnLst/>
              <a:rect l="l" t="t" r="r" b="b"/>
              <a:pathLst>
                <a:path w="4368" h="4368" extrusionOk="0">
                  <a:moveTo>
                    <a:pt x="2711" y="170"/>
                  </a:moveTo>
                  <a:lnTo>
                    <a:pt x="2711" y="1572"/>
                  </a:lnTo>
                  <a:cubicBezTo>
                    <a:pt x="2711" y="1619"/>
                    <a:pt x="2748" y="1657"/>
                    <a:pt x="2796" y="1657"/>
                  </a:cubicBezTo>
                  <a:lnTo>
                    <a:pt x="4201" y="1657"/>
                  </a:lnTo>
                  <a:lnTo>
                    <a:pt x="4201" y="2711"/>
                  </a:lnTo>
                  <a:lnTo>
                    <a:pt x="2796" y="2711"/>
                  </a:lnTo>
                  <a:cubicBezTo>
                    <a:pt x="2748" y="2711"/>
                    <a:pt x="2711" y="2748"/>
                    <a:pt x="2711" y="2796"/>
                  </a:cubicBezTo>
                  <a:lnTo>
                    <a:pt x="2711" y="4201"/>
                  </a:lnTo>
                  <a:lnTo>
                    <a:pt x="1656" y="4201"/>
                  </a:lnTo>
                  <a:lnTo>
                    <a:pt x="1656" y="2796"/>
                  </a:lnTo>
                  <a:cubicBezTo>
                    <a:pt x="1656" y="2748"/>
                    <a:pt x="1619" y="2711"/>
                    <a:pt x="1571" y="2711"/>
                  </a:cubicBezTo>
                  <a:lnTo>
                    <a:pt x="170" y="2711"/>
                  </a:lnTo>
                  <a:lnTo>
                    <a:pt x="170" y="1657"/>
                  </a:lnTo>
                  <a:lnTo>
                    <a:pt x="1571" y="1657"/>
                  </a:lnTo>
                  <a:cubicBezTo>
                    <a:pt x="1619" y="1657"/>
                    <a:pt x="1656" y="1619"/>
                    <a:pt x="1656" y="1572"/>
                  </a:cubicBezTo>
                  <a:lnTo>
                    <a:pt x="1656" y="170"/>
                  </a:lnTo>
                  <a:close/>
                  <a:moveTo>
                    <a:pt x="1571" y="1"/>
                  </a:moveTo>
                  <a:cubicBezTo>
                    <a:pt x="1524" y="1"/>
                    <a:pt x="1486" y="38"/>
                    <a:pt x="1486" y="86"/>
                  </a:cubicBezTo>
                  <a:lnTo>
                    <a:pt x="1486" y="1487"/>
                  </a:lnTo>
                  <a:lnTo>
                    <a:pt x="85" y="1487"/>
                  </a:lnTo>
                  <a:cubicBezTo>
                    <a:pt x="38" y="1487"/>
                    <a:pt x="0" y="1524"/>
                    <a:pt x="0" y="1572"/>
                  </a:cubicBezTo>
                  <a:lnTo>
                    <a:pt x="0" y="2796"/>
                  </a:lnTo>
                  <a:cubicBezTo>
                    <a:pt x="0" y="2844"/>
                    <a:pt x="38" y="2881"/>
                    <a:pt x="85" y="2881"/>
                  </a:cubicBezTo>
                  <a:lnTo>
                    <a:pt x="1486" y="2881"/>
                  </a:lnTo>
                  <a:lnTo>
                    <a:pt x="1486" y="4283"/>
                  </a:lnTo>
                  <a:cubicBezTo>
                    <a:pt x="1486" y="4330"/>
                    <a:pt x="1524" y="4368"/>
                    <a:pt x="1571" y="4368"/>
                  </a:cubicBezTo>
                  <a:lnTo>
                    <a:pt x="2796" y="4368"/>
                  </a:lnTo>
                  <a:cubicBezTo>
                    <a:pt x="2843" y="4368"/>
                    <a:pt x="2881" y="4330"/>
                    <a:pt x="2881" y="4283"/>
                  </a:cubicBezTo>
                  <a:lnTo>
                    <a:pt x="2881" y="2881"/>
                  </a:lnTo>
                  <a:lnTo>
                    <a:pt x="4282" y="2881"/>
                  </a:lnTo>
                  <a:cubicBezTo>
                    <a:pt x="4329" y="2881"/>
                    <a:pt x="4367" y="2844"/>
                    <a:pt x="4367" y="2796"/>
                  </a:cubicBezTo>
                  <a:lnTo>
                    <a:pt x="4367" y="1572"/>
                  </a:lnTo>
                  <a:cubicBezTo>
                    <a:pt x="4367" y="1524"/>
                    <a:pt x="4329" y="1487"/>
                    <a:pt x="4282" y="1487"/>
                  </a:cubicBezTo>
                  <a:lnTo>
                    <a:pt x="2881" y="1487"/>
                  </a:lnTo>
                  <a:lnTo>
                    <a:pt x="2881" y="86"/>
                  </a:lnTo>
                  <a:cubicBezTo>
                    <a:pt x="2881" y="38"/>
                    <a:pt x="2843" y="1"/>
                    <a:pt x="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g162e05d0f98_3_5929"/>
            <p:cNvSpPr/>
            <p:nvPr/>
          </p:nvSpPr>
          <p:spPr>
            <a:xfrm>
              <a:off x="1529866" y="3948224"/>
              <a:ext cx="150978" cy="15750"/>
            </a:xfrm>
            <a:custGeom>
              <a:avLst/>
              <a:gdLst/>
              <a:ahLst/>
              <a:cxnLst/>
              <a:rect l="l" t="t" r="r" b="b"/>
              <a:pathLst>
                <a:path w="3633" h="379" extrusionOk="0">
                  <a:moveTo>
                    <a:pt x="0" y="1"/>
                  </a:moveTo>
                  <a:lnTo>
                    <a:pt x="0" y="379"/>
                  </a:lnTo>
                  <a:lnTo>
                    <a:pt x="3633" y="379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g162e05d0f98_3_5929"/>
            <p:cNvSpPr/>
            <p:nvPr/>
          </p:nvSpPr>
          <p:spPr>
            <a:xfrm>
              <a:off x="1526334" y="3944733"/>
              <a:ext cx="158043" cy="22649"/>
            </a:xfrm>
            <a:custGeom>
              <a:avLst/>
              <a:gdLst/>
              <a:ahLst/>
              <a:cxnLst/>
              <a:rect l="l" t="t" r="r" b="b"/>
              <a:pathLst>
                <a:path w="3803" h="545" extrusionOk="0">
                  <a:moveTo>
                    <a:pt x="3633" y="167"/>
                  </a:moveTo>
                  <a:lnTo>
                    <a:pt x="3633" y="378"/>
                  </a:lnTo>
                  <a:lnTo>
                    <a:pt x="167" y="378"/>
                  </a:lnTo>
                  <a:lnTo>
                    <a:pt x="167" y="167"/>
                  </a:lnTo>
                  <a:close/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lnTo>
                    <a:pt x="0" y="463"/>
                  </a:lnTo>
                  <a:cubicBezTo>
                    <a:pt x="0" y="507"/>
                    <a:pt x="38" y="545"/>
                    <a:pt x="85" y="545"/>
                  </a:cubicBezTo>
                  <a:lnTo>
                    <a:pt x="3718" y="545"/>
                  </a:lnTo>
                  <a:cubicBezTo>
                    <a:pt x="3765" y="545"/>
                    <a:pt x="3803" y="507"/>
                    <a:pt x="3803" y="463"/>
                  </a:cubicBezTo>
                  <a:lnTo>
                    <a:pt x="3803" y="85"/>
                  </a:lnTo>
                  <a:cubicBezTo>
                    <a:pt x="3803" y="38"/>
                    <a:pt x="3765" y="0"/>
                    <a:pt x="371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g162e05d0f98_3_5929"/>
            <p:cNvSpPr/>
            <p:nvPr/>
          </p:nvSpPr>
          <p:spPr>
            <a:xfrm>
              <a:off x="1267431" y="4370864"/>
              <a:ext cx="234467" cy="188297"/>
            </a:xfrm>
            <a:custGeom>
              <a:avLst/>
              <a:gdLst/>
              <a:ahLst/>
              <a:cxnLst/>
              <a:rect l="l" t="t" r="r" b="b"/>
              <a:pathLst>
                <a:path w="5642" h="4531" extrusionOk="0">
                  <a:moveTo>
                    <a:pt x="0" y="1"/>
                  </a:moveTo>
                  <a:lnTo>
                    <a:pt x="0" y="4531"/>
                  </a:lnTo>
                  <a:lnTo>
                    <a:pt x="5642" y="4531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g162e05d0f98_3_5929"/>
            <p:cNvSpPr/>
            <p:nvPr/>
          </p:nvSpPr>
          <p:spPr>
            <a:xfrm>
              <a:off x="1267431" y="4477874"/>
              <a:ext cx="234467" cy="19241"/>
            </a:xfrm>
            <a:custGeom>
              <a:avLst/>
              <a:gdLst/>
              <a:ahLst/>
              <a:cxnLst/>
              <a:rect l="l" t="t" r="r" b="b"/>
              <a:pathLst>
                <a:path w="5642" h="463" extrusionOk="0">
                  <a:moveTo>
                    <a:pt x="0" y="0"/>
                  </a:moveTo>
                  <a:lnTo>
                    <a:pt x="0" y="462"/>
                  </a:lnTo>
                  <a:lnTo>
                    <a:pt x="5642" y="462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g162e05d0f98_3_5929"/>
            <p:cNvSpPr/>
            <p:nvPr/>
          </p:nvSpPr>
          <p:spPr>
            <a:xfrm>
              <a:off x="1263857" y="4367331"/>
              <a:ext cx="241449" cy="195362"/>
            </a:xfrm>
            <a:custGeom>
              <a:avLst/>
              <a:gdLst/>
              <a:ahLst/>
              <a:cxnLst/>
              <a:rect l="l" t="t" r="r" b="b"/>
              <a:pathLst>
                <a:path w="5810" h="4701" extrusionOk="0">
                  <a:moveTo>
                    <a:pt x="5643" y="171"/>
                  </a:moveTo>
                  <a:lnTo>
                    <a:pt x="5643" y="4534"/>
                  </a:lnTo>
                  <a:lnTo>
                    <a:pt x="171" y="4534"/>
                  </a:lnTo>
                  <a:lnTo>
                    <a:pt x="171" y="171"/>
                  </a:lnTo>
                  <a:close/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lnTo>
                    <a:pt x="0" y="4616"/>
                  </a:lnTo>
                  <a:cubicBezTo>
                    <a:pt x="0" y="4663"/>
                    <a:pt x="38" y="4701"/>
                    <a:pt x="86" y="4701"/>
                  </a:cubicBezTo>
                  <a:lnTo>
                    <a:pt x="5728" y="4701"/>
                  </a:lnTo>
                  <a:cubicBezTo>
                    <a:pt x="5772" y="4701"/>
                    <a:pt x="5810" y="4663"/>
                    <a:pt x="5810" y="4616"/>
                  </a:cubicBezTo>
                  <a:lnTo>
                    <a:pt x="5810" y="86"/>
                  </a:lnTo>
                  <a:cubicBezTo>
                    <a:pt x="5810" y="38"/>
                    <a:pt x="5772" y="0"/>
                    <a:pt x="5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g162e05d0f98_3_5929"/>
            <p:cNvSpPr/>
            <p:nvPr/>
          </p:nvSpPr>
          <p:spPr>
            <a:xfrm>
              <a:off x="1501856" y="4370864"/>
              <a:ext cx="17454" cy="188297"/>
            </a:xfrm>
            <a:custGeom>
              <a:avLst/>
              <a:gdLst/>
              <a:ahLst/>
              <a:cxnLst/>
              <a:rect l="l" t="t" r="r" b="b"/>
              <a:pathLst>
                <a:path w="420" h="4531" extrusionOk="0">
                  <a:moveTo>
                    <a:pt x="1" y="1"/>
                  </a:moveTo>
                  <a:lnTo>
                    <a:pt x="1" y="4531"/>
                  </a:lnTo>
                  <a:lnTo>
                    <a:pt x="420" y="453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g162e05d0f98_3_5929"/>
            <p:cNvSpPr/>
            <p:nvPr/>
          </p:nvSpPr>
          <p:spPr>
            <a:xfrm>
              <a:off x="1498366" y="4367331"/>
              <a:ext cx="24477" cy="195362"/>
            </a:xfrm>
            <a:custGeom>
              <a:avLst/>
              <a:gdLst/>
              <a:ahLst/>
              <a:cxnLst/>
              <a:rect l="l" t="t" r="r" b="b"/>
              <a:pathLst>
                <a:path w="589" h="4701" extrusionOk="0">
                  <a:moveTo>
                    <a:pt x="418" y="171"/>
                  </a:moveTo>
                  <a:lnTo>
                    <a:pt x="418" y="4534"/>
                  </a:lnTo>
                  <a:lnTo>
                    <a:pt x="167" y="4534"/>
                  </a:lnTo>
                  <a:lnTo>
                    <a:pt x="167" y="171"/>
                  </a:lnTo>
                  <a:close/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lnTo>
                    <a:pt x="0" y="4616"/>
                  </a:lnTo>
                  <a:cubicBezTo>
                    <a:pt x="0" y="4663"/>
                    <a:pt x="38" y="4701"/>
                    <a:pt x="85" y="4701"/>
                  </a:cubicBezTo>
                  <a:lnTo>
                    <a:pt x="504" y="4701"/>
                  </a:lnTo>
                  <a:cubicBezTo>
                    <a:pt x="551" y="4701"/>
                    <a:pt x="589" y="4663"/>
                    <a:pt x="589" y="4616"/>
                  </a:cubicBezTo>
                  <a:lnTo>
                    <a:pt x="589" y="86"/>
                  </a:lnTo>
                  <a:cubicBezTo>
                    <a:pt x="589" y="38"/>
                    <a:pt x="551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g162e05d0f98_3_5929"/>
            <p:cNvSpPr/>
            <p:nvPr/>
          </p:nvSpPr>
          <p:spPr>
            <a:xfrm>
              <a:off x="1576078" y="4559119"/>
              <a:ext cx="111416" cy="36654"/>
            </a:xfrm>
            <a:custGeom>
              <a:avLst/>
              <a:gdLst/>
              <a:ahLst/>
              <a:cxnLst/>
              <a:rect l="l" t="t" r="r" b="b"/>
              <a:pathLst>
                <a:path w="2681" h="882" extrusionOk="0">
                  <a:moveTo>
                    <a:pt x="1" y="1"/>
                  </a:moveTo>
                  <a:lnTo>
                    <a:pt x="1" y="882"/>
                  </a:lnTo>
                  <a:lnTo>
                    <a:pt x="2667" y="882"/>
                  </a:lnTo>
                  <a:cubicBezTo>
                    <a:pt x="2677" y="882"/>
                    <a:pt x="2681" y="874"/>
                    <a:pt x="2681" y="868"/>
                  </a:cubicBezTo>
                  <a:lnTo>
                    <a:pt x="2681" y="14"/>
                  </a:lnTo>
                  <a:cubicBezTo>
                    <a:pt x="2681" y="7"/>
                    <a:pt x="2677" y="1"/>
                    <a:pt x="2667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g162e05d0f98_3_5929"/>
            <p:cNvSpPr/>
            <p:nvPr/>
          </p:nvSpPr>
          <p:spPr>
            <a:xfrm>
              <a:off x="1572546" y="4555753"/>
              <a:ext cx="118480" cy="43552"/>
            </a:xfrm>
            <a:custGeom>
              <a:avLst/>
              <a:gdLst/>
              <a:ahLst/>
              <a:cxnLst/>
              <a:rect l="l" t="t" r="r" b="b"/>
              <a:pathLst>
                <a:path w="2851" h="1048" extrusionOk="0">
                  <a:moveTo>
                    <a:pt x="2538" y="167"/>
                  </a:moveTo>
                  <a:cubicBezTo>
                    <a:pt x="2620" y="167"/>
                    <a:pt x="2681" y="231"/>
                    <a:pt x="2681" y="310"/>
                  </a:cubicBezTo>
                  <a:lnTo>
                    <a:pt x="2681" y="735"/>
                  </a:lnTo>
                  <a:cubicBezTo>
                    <a:pt x="2681" y="812"/>
                    <a:pt x="2620" y="878"/>
                    <a:pt x="2538" y="878"/>
                  </a:cubicBezTo>
                  <a:lnTo>
                    <a:pt x="171" y="878"/>
                  </a:lnTo>
                  <a:lnTo>
                    <a:pt x="171" y="167"/>
                  </a:lnTo>
                  <a:close/>
                  <a:moveTo>
                    <a:pt x="86" y="0"/>
                  </a:moveTo>
                  <a:cubicBezTo>
                    <a:pt x="38" y="0"/>
                    <a:pt x="0" y="37"/>
                    <a:pt x="0" y="82"/>
                  </a:cubicBezTo>
                  <a:lnTo>
                    <a:pt x="0" y="963"/>
                  </a:lnTo>
                  <a:cubicBezTo>
                    <a:pt x="0" y="1010"/>
                    <a:pt x="38" y="1048"/>
                    <a:pt x="86" y="1048"/>
                  </a:cubicBezTo>
                  <a:lnTo>
                    <a:pt x="2538" y="1048"/>
                  </a:lnTo>
                  <a:cubicBezTo>
                    <a:pt x="2711" y="1048"/>
                    <a:pt x="2851" y="908"/>
                    <a:pt x="2851" y="735"/>
                  </a:cubicBezTo>
                  <a:lnTo>
                    <a:pt x="2851" y="310"/>
                  </a:lnTo>
                  <a:cubicBezTo>
                    <a:pt x="2851" y="139"/>
                    <a:pt x="2711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g162e05d0f98_3_5929"/>
            <p:cNvSpPr/>
            <p:nvPr/>
          </p:nvSpPr>
          <p:spPr>
            <a:xfrm>
              <a:off x="1084785" y="4559119"/>
              <a:ext cx="543780" cy="36654"/>
            </a:xfrm>
            <a:custGeom>
              <a:avLst/>
              <a:gdLst/>
              <a:ahLst/>
              <a:cxnLst/>
              <a:rect l="l" t="t" r="r" b="b"/>
              <a:pathLst>
                <a:path w="13085" h="882" extrusionOk="0">
                  <a:moveTo>
                    <a:pt x="14" y="1"/>
                  </a:moveTo>
                  <a:cubicBezTo>
                    <a:pt x="8" y="1"/>
                    <a:pt x="0" y="7"/>
                    <a:pt x="0" y="14"/>
                  </a:cubicBezTo>
                  <a:lnTo>
                    <a:pt x="0" y="868"/>
                  </a:lnTo>
                  <a:cubicBezTo>
                    <a:pt x="0" y="874"/>
                    <a:pt x="8" y="882"/>
                    <a:pt x="14" y="882"/>
                  </a:cubicBezTo>
                  <a:lnTo>
                    <a:pt x="13071" y="882"/>
                  </a:lnTo>
                  <a:cubicBezTo>
                    <a:pt x="13078" y="882"/>
                    <a:pt x="13084" y="874"/>
                    <a:pt x="13084" y="868"/>
                  </a:cubicBezTo>
                  <a:lnTo>
                    <a:pt x="13084" y="14"/>
                  </a:lnTo>
                  <a:cubicBezTo>
                    <a:pt x="13084" y="7"/>
                    <a:pt x="13078" y="1"/>
                    <a:pt x="13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g162e05d0f98_3_5929"/>
            <p:cNvSpPr/>
            <p:nvPr/>
          </p:nvSpPr>
          <p:spPr>
            <a:xfrm>
              <a:off x="1081253" y="4555753"/>
              <a:ext cx="550845" cy="43552"/>
            </a:xfrm>
            <a:custGeom>
              <a:avLst/>
              <a:gdLst/>
              <a:ahLst/>
              <a:cxnLst/>
              <a:rect l="l" t="t" r="r" b="b"/>
              <a:pathLst>
                <a:path w="13255" h="1048" extrusionOk="0">
                  <a:moveTo>
                    <a:pt x="12941" y="167"/>
                  </a:moveTo>
                  <a:cubicBezTo>
                    <a:pt x="13020" y="167"/>
                    <a:pt x="13084" y="231"/>
                    <a:pt x="13084" y="310"/>
                  </a:cubicBezTo>
                  <a:lnTo>
                    <a:pt x="13084" y="735"/>
                  </a:lnTo>
                  <a:cubicBezTo>
                    <a:pt x="13084" y="812"/>
                    <a:pt x="13020" y="878"/>
                    <a:pt x="12941" y="878"/>
                  </a:cubicBezTo>
                  <a:lnTo>
                    <a:pt x="313" y="878"/>
                  </a:lnTo>
                  <a:cubicBezTo>
                    <a:pt x="236" y="878"/>
                    <a:pt x="170" y="812"/>
                    <a:pt x="170" y="735"/>
                  </a:cubicBezTo>
                  <a:lnTo>
                    <a:pt x="170" y="310"/>
                  </a:lnTo>
                  <a:cubicBezTo>
                    <a:pt x="170" y="231"/>
                    <a:pt x="236" y="167"/>
                    <a:pt x="313" y="167"/>
                  </a:cubicBezTo>
                  <a:close/>
                  <a:moveTo>
                    <a:pt x="313" y="0"/>
                  </a:moveTo>
                  <a:cubicBezTo>
                    <a:pt x="140" y="0"/>
                    <a:pt x="0" y="139"/>
                    <a:pt x="0" y="310"/>
                  </a:cubicBezTo>
                  <a:lnTo>
                    <a:pt x="0" y="735"/>
                  </a:lnTo>
                  <a:cubicBezTo>
                    <a:pt x="0" y="908"/>
                    <a:pt x="140" y="1048"/>
                    <a:pt x="313" y="1048"/>
                  </a:cubicBezTo>
                  <a:lnTo>
                    <a:pt x="12941" y="1048"/>
                  </a:lnTo>
                  <a:cubicBezTo>
                    <a:pt x="13115" y="1048"/>
                    <a:pt x="13255" y="908"/>
                    <a:pt x="13255" y="735"/>
                  </a:cubicBezTo>
                  <a:lnTo>
                    <a:pt x="13255" y="310"/>
                  </a:lnTo>
                  <a:cubicBezTo>
                    <a:pt x="13255" y="139"/>
                    <a:pt x="13115" y="0"/>
                    <a:pt x="1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g162e05d0f98_3_5929"/>
            <p:cNvSpPr/>
            <p:nvPr/>
          </p:nvSpPr>
          <p:spPr>
            <a:xfrm>
              <a:off x="926327" y="3943611"/>
              <a:ext cx="893029" cy="534305"/>
            </a:xfrm>
            <a:custGeom>
              <a:avLst/>
              <a:gdLst/>
              <a:ahLst/>
              <a:cxnLst/>
              <a:rect l="l" t="t" r="r" b="b"/>
              <a:pathLst>
                <a:path w="21489" h="12857" extrusionOk="0">
                  <a:moveTo>
                    <a:pt x="21" y="0"/>
                  </a:moveTo>
                  <a:cubicBezTo>
                    <a:pt x="11" y="0"/>
                    <a:pt x="1" y="7"/>
                    <a:pt x="1" y="17"/>
                  </a:cubicBezTo>
                  <a:lnTo>
                    <a:pt x="1" y="12836"/>
                  </a:lnTo>
                  <a:cubicBezTo>
                    <a:pt x="1" y="12846"/>
                    <a:pt x="11" y="12856"/>
                    <a:pt x="21" y="12856"/>
                  </a:cubicBezTo>
                  <a:lnTo>
                    <a:pt x="21472" y="12856"/>
                  </a:lnTo>
                  <a:cubicBezTo>
                    <a:pt x="21482" y="12856"/>
                    <a:pt x="21488" y="12846"/>
                    <a:pt x="21488" y="12836"/>
                  </a:cubicBezTo>
                  <a:lnTo>
                    <a:pt x="21488" y="17"/>
                  </a:lnTo>
                  <a:cubicBezTo>
                    <a:pt x="21488" y="7"/>
                    <a:pt x="21482" y="0"/>
                    <a:pt x="21472" y="0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g162e05d0f98_3_5929"/>
            <p:cNvSpPr/>
            <p:nvPr/>
          </p:nvSpPr>
          <p:spPr>
            <a:xfrm>
              <a:off x="922960" y="3940079"/>
              <a:ext cx="899969" cy="541203"/>
            </a:xfrm>
            <a:custGeom>
              <a:avLst/>
              <a:gdLst/>
              <a:ahLst/>
              <a:cxnLst/>
              <a:rect l="l" t="t" r="r" b="b"/>
              <a:pathLst>
                <a:path w="21656" h="13023" extrusionOk="0">
                  <a:moveTo>
                    <a:pt x="21267" y="170"/>
                  </a:moveTo>
                  <a:cubicBezTo>
                    <a:pt x="21386" y="170"/>
                    <a:pt x="21485" y="269"/>
                    <a:pt x="21485" y="388"/>
                  </a:cubicBezTo>
                  <a:lnTo>
                    <a:pt x="21485" y="12635"/>
                  </a:lnTo>
                  <a:cubicBezTo>
                    <a:pt x="21485" y="12758"/>
                    <a:pt x="21386" y="12856"/>
                    <a:pt x="21267" y="12856"/>
                  </a:cubicBezTo>
                  <a:lnTo>
                    <a:pt x="388" y="12856"/>
                  </a:lnTo>
                  <a:cubicBezTo>
                    <a:pt x="265" y="12856"/>
                    <a:pt x="167" y="12758"/>
                    <a:pt x="167" y="12635"/>
                  </a:cubicBezTo>
                  <a:lnTo>
                    <a:pt x="167" y="388"/>
                  </a:lnTo>
                  <a:cubicBezTo>
                    <a:pt x="167" y="269"/>
                    <a:pt x="265" y="170"/>
                    <a:pt x="388" y="170"/>
                  </a:cubicBezTo>
                  <a:close/>
                  <a:moveTo>
                    <a:pt x="388" y="0"/>
                  </a:moveTo>
                  <a:cubicBezTo>
                    <a:pt x="174" y="0"/>
                    <a:pt x="0" y="177"/>
                    <a:pt x="0" y="388"/>
                  </a:cubicBezTo>
                  <a:lnTo>
                    <a:pt x="0" y="12635"/>
                  </a:lnTo>
                  <a:cubicBezTo>
                    <a:pt x="0" y="12849"/>
                    <a:pt x="174" y="13023"/>
                    <a:pt x="388" y="13023"/>
                  </a:cubicBezTo>
                  <a:lnTo>
                    <a:pt x="21267" y="13023"/>
                  </a:lnTo>
                  <a:cubicBezTo>
                    <a:pt x="21481" y="13023"/>
                    <a:pt x="21655" y="12849"/>
                    <a:pt x="21655" y="12635"/>
                  </a:cubicBezTo>
                  <a:lnTo>
                    <a:pt x="21655" y="388"/>
                  </a:lnTo>
                  <a:cubicBezTo>
                    <a:pt x="21655" y="177"/>
                    <a:pt x="21481" y="0"/>
                    <a:pt x="21267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g162e05d0f98_3_5929"/>
            <p:cNvSpPr/>
            <p:nvPr/>
          </p:nvSpPr>
          <p:spPr>
            <a:xfrm>
              <a:off x="906421" y="3943611"/>
              <a:ext cx="893029" cy="534305"/>
            </a:xfrm>
            <a:custGeom>
              <a:avLst/>
              <a:gdLst/>
              <a:ahLst/>
              <a:cxnLst/>
              <a:rect l="l" t="t" r="r" b="b"/>
              <a:pathLst>
                <a:path w="21489" h="12857" extrusionOk="0">
                  <a:moveTo>
                    <a:pt x="18" y="0"/>
                  </a:moveTo>
                  <a:cubicBezTo>
                    <a:pt x="10" y="0"/>
                    <a:pt x="0" y="7"/>
                    <a:pt x="0" y="17"/>
                  </a:cubicBezTo>
                  <a:lnTo>
                    <a:pt x="0" y="12836"/>
                  </a:lnTo>
                  <a:cubicBezTo>
                    <a:pt x="0" y="12846"/>
                    <a:pt x="10" y="12856"/>
                    <a:pt x="18" y="12856"/>
                  </a:cubicBezTo>
                  <a:lnTo>
                    <a:pt x="21471" y="12856"/>
                  </a:lnTo>
                  <a:cubicBezTo>
                    <a:pt x="21482" y="12856"/>
                    <a:pt x="21488" y="12846"/>
                    <a:pt x="21488" y="12836"/>
                  </a:cubicBezTo>
                  <a:lnTo>
                    <a:pt x="21488" y="17"/>
                  </a:lnTo>
                  <a:cubicBezTo>
                    <a:pt x="21488" y="7"/>
                    <a:pt x="21482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g162e05d0f98_3_5929"/>
            <p:cNvSpPr/>
            <p:nvPr/>
          </p:nvSpPr>
          <p:spPr>
            <a:xfrm>
              <a:off x="903013" y="3940079"/>
              <a:ext cx="899969" cy="541203"/>
            </a:xfrm>
            <a:custGeom>
              <a:avLst/>
              <a:gdLst/>
              <a:ahLst/>
              <a:cxnLst/>
              <a:rect l="l" t="t" r="r" b="b"/>
              <a:pathLst>
                <a:path w="21656" h="13023" extrusionOk="0">
                  <a:moveTo>
                    <a:pt x="21268" y="170"/>
                  </a:moveTo>
                  <a:cubicBezTo>
                    <a:pt x="21387" y="170"/>
                    <a:pt x="21485" y="269"/>
                    <a:pt x="21485" y="388"/>
                  </a:cubicBezTo>
                  <a:lnTo>
                    <a:pt x="21485" y="12635"/>
                  </a:lnTo>
                  <a:cubicBezTo>
                    <a:pt x="21485" y="12758"/>
                    <a:pt x="21387" y="12856"/>
                    <a:pt x="21268" y="12856"/>
                  </a:cubicBezTo>
                  <a:lnTo>
                    <a:pt x="385" y="12856"/>
                  </a:lnTo>
                  <a:cubicBezTo>
                    <a:pt x="266" y="12856"/>
                    <a:pt x="167" y="12758"/>
                    <a:pt x="167" y="12635"/>
                  </a:cubicBezTo>
                  <a:lnTo>
                    <a:pt x="167" y="388"/>
                  </a:lnTo>
                  <a:cubicBezTo>
                    <a:pt x="167" y="269"/>
                    <a:pt x="266" y="170"/>
                    <a:pt x="385" y="170"/>
                  </a:cubicBezTo>
                  <a:close/>
                  <a:moveTo>
                    <a:pt x="385" y="0"/>
                  </a:moveTo>
                  <a:cubicBezTo>
                    <a:pt x="174" y="0"/>
                    <a:pt x="1" y="177"/>
                    <a:pt x="1" y="388"/>
                  </a:cubicBezTo>
                  <a:lnTo>
                    <a:pt x="1" y="12635"/>
                  </a:lnTo>
                  <a:cubicBezTo>
                    <a:pt x="1" y="12849"/>
                    <a:pt x="174" y="13023"/>
                    <a:pt x="385" y="13023"/>
                  </a:cubicBezTo>
                  <a:lnTo>
                    <a:pt x="21268" y="13023"/>
                  </a:lnTo>
                  <a:cubicBezTo>
                    <a:pt x="21482" y="13023"/>
                    <a:pt x="21655" y="12849"/>
                    <a:pt x="21655" y="12635"/>
                  </a:cubicBezTo>
                  <a:lnTo>
                    <a:pt x="21655" y="388"/>
                  </a:lnTo>
                  <a:cubicBezTo>
                    <a:pt x="21655" y="177"/>
                    <a:pt x="21482" y="0"/>
                    <a:pt x="2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g162e05d0f98_3_5929"/>
            <p:cNvSpPr/>
            <p:nvPr/>
          </p:nvSpPr>
          <p:spPr>
            <a:xfrm>
              <a:off x="931729" y="3968920"/>
              <a:ext cx="842412" cy="483688"/>
            </a:xfrm>
            <a:custGeom>
              <a:avLst/>
              <a:gdLst/>
              <a:ahLst/>
              <a:cxnLst/>
              <a:rect l="l" t="t" r="r" b="b"/>
              <a:pathLst>
                <a:path w="20271" h="11639" extrusionOk="0">
                  <a:moveTo>
                    <a:pt x="0" y="0"/>
                  </a:moveTo>
                  <a:lnTo>
                    <a:pt x="0" y="11638"/>
                  </a:lnTo>
                  <a:lnTo>
                    <a:pt x="20270" y="11638"/>
                  </a:lnTo>
                  <a:lnTo>
                    <a:pt x="20270" y="0"/>
                  </a:lnTo>
                  <a:close/>
                </a:path>
              </a:pathLst>
            </a:custGeom>
            <a:solidFill>
              <a:srgbClr val="B7C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g162e05d0f98_3_5929"/>
            <p:cNvSpPr/>
            <p:nvPr/>
          </p:nvSpPr>
          <p:spPr>
            <a:xfrm>
              <a:off x="928197" y="3965346"/>
              <a:ext cx="849477" cy="490794"/>
            </a:xfrm>
            <a:custGeom>
              <a:avLst/>
              <a:gdLst/>
              <a:ahLst/>
              <a:cxnLst/>
              <a:rect l="l" t="t" r="r" b="b"/>
              <a:pathLst>
                <a:path w="20441" h="11810" extrusionOk="0">
                  <a:moveTo>
                    <a:pt x="20274" y="168"/>
                  </a:moveTo>
                  <a:lnTo>
                    <a:pt x="20274" y="11639"/>
                  </a:lnTo>
                  <a:lnTo>
                    <a:pt x="170" y="11639"/>
                  </a:lnTo>
                  <a:lnTo>
                    <a:pt x="170" y="168"/>
                  </a:lnTo>
                  <a:close/>
                  <a:moveTo>
                    <a:pt x="85" y="0"/>
                  </a:moveTo>
                  <a:cubicBezTo>
                    <a:pt x="37" y="0"/>
                    <a:pt x="1" y="38"/>
                    <a:pt x="1" y="86"/>
                  </a:cubicBezTo>
                  <a:lnTo>
                    <a:pt x="1" y="11724"/>
                  </a:lnTo>
                  <a:cubicBezTo>
                    <a:pt x="1" y="11772"/>
                    <a:pt x="37" y="11809"/>
                    <a:pt x="85" y="11809"/>
                  </a:cubicBezTo>
                  <a:lnTo>
                    <a:pt x="20355" y="11809"/>
                  </a:lnTo>
                  <a:cubicBezTo>
                    <a:pt x="20403" y="11809"/>
                    <a:pt x="20440" y="11772"/>
                    <a:pt x="20440" y="11724"/>
                  </a:cubicBezTo>
                  <a:lnTo>
                    <a:pt x="20440" y="86"/>
                  </a:lnTo>
                  <a:cubicBezTo>
                    <a:pt x="20440" y="38"/>
                    <a:pt x="20403" y="0"/>
                    <a:pt x="20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g162e05d0f98_3_5929"/>
            <p:cNvSpPr/>
            <p:nvPr/>
          </p:nvSpPr>
          <p:spPr>
            <a:xfrm>
              <a:off x="1263566" y="4101488"/>
              <a:ext cx="218592" cy="218551"/>
            </a:xfrm>
            <a:custGeom>
              <a:avLst/>
              <a:gdLst/>
              <a:ahLst/>
              <a:cxnLst/>
              <a:rect l="l" t="t" r="r" b="b"/>
              <a:pathLst>
                <a:path w="5260" h="5259" extrusionOk="0">
                  <a:moveTo>
                    <a:pt x="1864" y="0"/>
                  </a:moveTo>
                  <a:lnTo>
                    <a:pt x="1864" y="1860"/>
                  </a:lnTo>
                  <a:lnTo>
                    <a:pt x="1" y="1860"/>
                  </a:lnTo>
                  <a:lnTo>
                    <a:pt x="1" y="3394"/>
                  </a:lnTo>
                  <a:lnTo>
                    <a:pt x="1864" y="3394"/>
                  </a:lnTo>
                  <a:lnTo>
                    <a:pt x="1864" y="5258"/>
                  </a:lnTo>
                  <a:lnTo>
                    <a:pt x="3399" y="5258"/>
                  </a:lnTo>
                  <a:lnTo>
                    <a:pt x="3399" y="3394"/>
                  </a:lnTo>
                  <a:lnTo>
                    <a:pt x="5259" y="3394"/>
                  </a:lnTo>
                  <a:lnTo>
                    <a:pt x="5259" y="1860"/>
                  </a:lnTo>
                  <a:lnTo>
                    <a:pt x="3399" y="1860"/>
                  </a:lnTo>
                  <a:lnTo>
                    <a:pt x="33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g162e05d0f98_3_5929"/>
            <p:cNvSpPr/>
            <p:nvPr/>
          </p:nvSpPr>
          <p:spPr>
            <a:xfrm>
              <a:off x="1260200" y="4097956"/>
              <a:ext cx="225449" cy="225449"/>
            </a:xfrm>
            <a:custGeom>
              <a:avLst/>
              <a:gdLst/>
              <a:ahLst/>
              <a:cxnLst/>
              <a:rect l="l" t="t" r="r" b="b"/>
              <a:pathLst>
                <a:path w="5425" h="5425" extrusionOk="0">
                  <a:moveTo>
                    <a:pt x="3394" y="170"/>
                  </a:moveTo>
                  <a:lnTo>
                    <a:pt x="3394" y="1945"/>
                  </a:lnTo>
                  <a:cubicBezTo>
                    <a:pt x="3394" y="1993"/>
                    <a:pt x="3432" y="2030"/>
                    <a:pt x="3480" y="2030"/>
                  </a:cubicBezTo>
                  <a:lnTo>
                    <a:pt x="5255" y="2030"/>
                  </a:lnTo>
                  <a:lnTo>
                    <a:pt x="5255" y="3394"/>
                  </a:lnTo>
                  <a:lnTo>
                    <a:pt x="3480" y="3394"/>
                  </a:lnTo>
                  <a:cubicBezTo>
                    <a:pt x="3432" y="3394"/>
                    <a:pt x="3394" y="3435"/>
                    <a:pt x="3394" y="3479"/>
                  </a:cubicBezTo>
                  <a:lnTo>
                    <a:pt x="3394" y="5258"/>
                  </a:lnTo>
                  <a:lnTo>
                    <a:pt x="2031" y="5258"/>
                  </a:lnTo>
                  <a:lnTo>
                    <a:pt x="2031" y="3479"/>
                  </a:lnTo>
                  <a:cubicBezTo>
                    <a:pt x="2031" y="3435"/>
                    <a:pt x="1993" y="3394"/>
                    <a:pt x="1945" y="3394"/>
                  </a:cubicBezTo>
                  <a:lnTo>
                    <a:pt x="167" y="3394"/>
                  </a:lnTo>
                  <a:lnTo>
                    <a:pt x="167" y="2030"/>
                  </a:lnTo>
                  <a:lnTo>
                    <a:pt x="1945" y="2030"/>
                  </a:lnTo>
                  <a:cubicBezTo>
                    <a:pt x="1993" y="2030"/>
                    <a:pt x="2031" y="1993"/>
                    <a:pt x="2031" y="1945"/>
                  </a:cubicBezTo>
                  <a:lnTo>
                    <a:pt x="2031" y="170"/>
                  </a:lnTo>
                  <a:close/>
                  <a:moveTo>
                    <a:pt x="1945" y="0"/>
                  </a:moveTo>
                  <a:cubicBezTo>
                    <a:pt x="1898" y="0"/>
                    <a:pt x="1860" y="38"/>
                    <a:pt x="1860" y="85"/>
                  </a:cubicBezTo>
                  <a:lnTo>
                    <a:pt x="1860" y="1864"/>
                  </a:lnTo>
                  <a:lnTo>
                    <a:pt x="85" y="1864"/>
                  </a:lnTo>
                  <a:cubicBezTo>
                    <a:pt x="38" y="1864"/>
                    <a:pt x="0" y="1901"/>
                    <a:pt x="0" y="1945"/>
                  </a:cubicBezTo>
                  <a:lnTo>
                    <a:pt x="0" y="3479"/>
                  </a:lnTo>
                  <a:cubicBezTo>
                    <a:pt x="0" y="3527"/>
                    <a:pt x="38" y="3564"/>
                    <a:pt x="85" y="3564"/>
                  </a:cubicBezTo>
                  <a:lnTo>
                    <a:pt x="1860" y="3564"/>
                  </a:lnTo>
                  <a:lnTo>
                    <a:pt x="1860" y="5343"/>
                  </a:lnTo>
                  <a:cubicBezTo>
                    <a:pt x="1860" y="5387"/>
                    <a:pt x="1898" y="5425"/>
                    <a:pt x="1945" y="5425"/>
                  </a:cubicBezTo>
                  <a:lnTo>
                    <a:pt x="3480" y="5425"/>
                  </a:lnTo>
                  <a:cubicBezTo>
                    <a:pt x="3524" y="5425"/>
                    <a:pt x="3561" y="5387"/>
                    <a:pt x="3561" y="5343"/>
                  </a:cubicBezTo>
                  <a:lnTo>
                    <a:pt x="3561" y="3564"/>
                  </a:lnTo>
                  <a:lnTo>
                    <a:pt x="5340" y="3564"/>
                  </a:lnTo>
                  <a:cubicBezTo>
                    <a:pt x="5387" y="3564"/>
                    <a:pt x="5425" y="3527"/>
                    <a:pt x="5425" y="3479"/>
                  </a:cubicBezTo>
                  <a:lnTo>
                    <a:pt x="5425" y="1945"/>
                  </a:lnTo>
                  <a:cubicBezTo>
                    <a:pt x="5425" y="1901"/>
                    <a:pt x="5387" y="1864"/>
                    <a:pt x="5340" y="1864"/>
                  </a:cubicBezTo>
                  <a:lnTo>
                    <a:pt x="3561" y="1864"/>
                  </a:lnTo>
                  <a:lnTo>
                    <a:pt x="3561" y="85"/>
                  </a:lnTo>
                  <a:cubicBezTo>
                    <a:pt x="3561" y="38"/>
                    <a:pt x="3524" y="0"/>
                    <a:pt x="3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g162e05d0f98_3_5929"/>
            <p:cNvSpPr/>
            <p:nvPr/>
          </p:nvSpPr>
          <p:spPr>
            <a:xfrm>
              <a:off x="1017379" y="4054944"/>
              <a:ext cx="92881" cy="93089"/>
            </a:xfrm>
            <a:custGeom>
              <a:avLst/>
              <a:gdLst/>
              <a:ahLst/>
              <a:cxnLst/>
              <a:rect l="l" t="t" r="r" b="b"/>
              <a:pathLst>
                <a:path w="2235" h="2240" extrusionOk="0">
                  <a:moveTo>
                    <a:pt x="793" y="1"/>
                  </a:moveTo>
                  <a:lnTo>
                    <a:pt x="793" y="794"/>
                  </a:lnTo>
                  <a:lnTo>
                    <a:pt x="0" y="794"/>
                  </a:lnTo>
                  <a:lnTo>
                    <a:pt x="0" y="1447"/>
                  </a:lnTo>
                  <a:lnTo>
                    <a:pt x="793" y="1447"/>
                  </a:lnTo>
                  <a:lnTo>
                    <a:pt x="793" y="2239"/>
                  </a:lnTo>
                  <a:lnTo>
                    <a:pt x="1442" y="2239"/>
                  </a:lnTo>
                  <a:lnTo>
                    <a:pt x="1442" y="1447"/>
                  </a:lnTo>
                  <a:lnTo>
                    <a:pt x="2235" y="1447"/>
                  </a:lnTo>
                  <a:lnTo>
                    <a:pt x="2235" y="794"/>
                  </a:lnTo>
                  <a:lnTo>
                    <a:pt x="1442" y="794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g162e05d0f98_3_5929"/>
            <p:cNvSpPr/>
            <p:nvPr/>
          </p:nvSpPr>
          <p:spPr>
            <a:xfrm>
              <a:off x="1013847" y="4051578"/>
              <a:ext cx="99946" cy="99946"/>
            </a:xfrm>
            <a:custGeom>
              <a:avLst/>
              <a:gdLst/>
              <a:ahLst/>
              <a:cxnLst/>
              <a:rect l="l" t="t" r="r" b="b"/>
              <a:pathLst>
                <a:path w="2405" h="2405" extrusionOk="0">
                  <a:moveTo>
                    <a:pt x="1445" y="167"/>
                  </a:moveTo>
                  <a:lnTo>
                    <a:pt x="1445" y="875"/>
                  </a:lnTo>
                  <a:cubicBezTo>
                    <a:pt x="1445" y="922"/>
                    <a:pt x="1483" y="959"/>
                    <a:pt x="1527" y="959"/>
                  </a:cubicBezTo>
                  <a:lnTo>
                    <a:pt x="2235" y="959"/>
                  </a:lnTo>
                  <a:lnTo>
                    <a:pt x="2235" y="1443"/>
                  </a:lnTo>
                  <a:lnTo>
                    <a:pt x="1527" y="1443"/>
                  </a:lnTo>
                  <a:cubicBezTo>
                    <a:pt x="1483" y="1443"/>
                    <a:pt x="1445" y="1480"/>
                    <a:pt x="1445" y="1528"/>
                  </a:cubicBezTo>
                  <a:lnTo>
                    <a:pt x="1445" y="2235"/>
                  </a:lnTo>
                  <a:lnTo>
                    <a:pt x="960" y="2235"/>
                  </a:lnTo>
                  <a:lnTo>
                    <a:pt x="960" y="1528"/>
                  </a:lnTo>
                  <a:cubicBezTo>
                    <a:pt x="960" y="1480"/>
                    <a:pt x="922" y="1443"/>
                    <a:pt x="878" y="1443"/>
                  </a:cubicBezTo>
                  <a:lnTo>
                    <a:pt x="170" y="1443"/>
                  </a:lnTo>
                  <a:lnTo>
                    <a:pt x="170" y="959"/>
                  </a:lnTo>
                  <a:lnTo>
                    <a:pt x="878" y="959"/>
                  </a:lnTo>
                  <a:cubicBezTo>
                    <a:pt x="922" y="959"/>
                    <a:pt x="960" y="922"/>
                    <a:pt x="960" y="875"/>
                  </a:cubicBezTo>
                  <a:lnTo>
                    <a:pt x="960" y="167"/>
                  </a:lnTo>
                  <a:close/>
                  <a:moveTo>
                    <a:pt x="878" y="0"/>
                  </a:moveTo>
                  <a:cubicBezTo>
                    <a:pt x="830" y="0"/>
                    <a:pt x="792" y="38"/>
                    <a:pt x="792" y="82"/>
                  </a:cubicBezTo>
                  <a:lnTo>
                    <a:pt x="792" y="790"/>
                  </a:lnTo>
                  <a:lnTo>
                    <a:pt x="85" y="790"/>
                  </a:lnTo>
                  <a:cubicBezTo>
                    <a:pt x="37" y="790"/>
                    <a:pt x="1" y="830"/>
                    <a:pt x="1" y="875"/>
                  </a:cubicBezTo>
                  <a:lnTo>
                    <a:pt x="1" y="1528"/>
                  </a:lnTo>
                  <a:cubicBezTo>
                    <a:pt x="1" y="1575"/>
                    <a:pt x="37" y="1612"/>
                    <a:pt x="85" y="1612"/>
                  </a:cubicBezTo>
                  <a:lnTo>
                    <a:pt x="792" y="1612"/>
                  </a:lnTo>
                  <a:lnTo>
                    <a:pt x="792" y="2320"/>
                  </a:lnTo>
                  <a:cubicBezTo>
                    <a:pt x="792" y="2364"/>
                    <a:pt x="830" y="2405"/>
                    <a:pt x="878" y="2405"/>
                  </a:cubicBezTo>
                  <a:lnTo>
                    <a:pt x="1527" y="2405"/>
                  </a:lnTo>
                  <a:cubicBezTo>
                    <a:pt x="1575" y="2405"/>
                    <a:pt x="1613" y="2364"/>
                    <a:pt x="1613" y="2320"/>
                  </a:cubicBezTo>
                  <a:lnTo>
                    <a:pt x="1613" y="1612"/>
                  </a:lnTo>
                  <a:lnTo>
                    <a:pt x="2320" y="1612"/>
                  </a:lnTo>
                  <a:cubicBezTo>
                    <a:pt x="2368" y="1612"/>
                    <a:pt x="2404" y="1575"/>
                    <a:pt x="2404" y="1528"/>
                  </a:cubicBezTo>
                  <a:lnTo>
                    <a:pt x="2404" y="875"/>
                  </a:lnTo>
                  <a:cubicBezTo>
                    <a:pt x="2404" y="830"/>
                    <a:pt x="2368" y="790"/>
                    <a:pt x="2320" y="790"/>
                  </a:cubicBezTo>
                  <a:lnTo>
                    <a:pt x="1613" y="790"/>
                  </a:lnTo>
                  <a:lnTo>
                    <a:pt x="1613" y="82"/>
                  </a:lnTo>
                  <a:cubicBezTo>
                    <a:pt x="1613" y="38"/>
                    <a:pt x="1575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g162e05d0f98_3_5929"/>
            <p:cNvSpPr/>
            <p:nvPr/>
          </p:nvSpPr>
          <p:spPr>
            <a:xfrm>
              <a:off x="1126468" y="4288289"/>
              <a:ext cx="27179" cy="92923"/>
            </a:xfrm>
            <a:custGeom>
              <a:avLst/>
              <a:gdLst/>
              <a:ahLst/>
              <a:cxnLst/>
              <a:rect l="l" t="t" r="r" b="b"/>
              <a:pathLst>
                <a:path w="654" h="2236" extrusionOk="0">
                  <a:moveTo>
                    <a:pt x="1" y="1"/>
                  </a:moveTo>
                  <a:lnTo>
                    <a:pt x="1" y="2236"/>
                  </a:lnTo>
                  <a:lnTo>
                    <a:pt x="654" y="2236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g162e05d0f98_3_5929"/>
            <p:cNvSpPr/>
            <p:nvPr/>
          </p:nvSpPr>
          <p:spPr>
            <a:xfrm>
              <a:off x="1093720" y="4321120"/>
              <a:ext cx="92881" cy="27179"/>
            </a:xfrm>
            <a:custGeom>
              <a:avLst/>
              <a:gdLst/>
              <a:ahLst/>
              <a:cxnLst/>
              <a:rect l="l" t="t" r="r" b="b"/>
              <a:pathLst>
                <a:path w="2235" h="654" extrusionOk="0">
                  <a:moveTo>
                    <a:pt x="0" y="0"/>
                  </a:moveTo>
                  <a:lnTo>
                    <a:pt x="0" y="653"/>
                  </a:lnTo>
                  <a:lnTo>
                    <a:pt x="2234" y="653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g162e05d0f98_3_5929"/>
            <p:cNvSpPr/>
            <p:nvPr/>
          </p:nvSpPr>
          <p:spPr>
            <a:xfrm>
              <a:off x="1090188" y="4284798"/>
              <a:ext cx="99904" cy="99946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442" y="167"/>
                  </a:moveTo>
                  <a:lnTo>
                    <a:pt x="1442" y="874"/>
                  </a:lnTo>
                  <a:cubicBezTo>
                    <a:pt x="1442" y="922"/>
                    <a:pt x="1479" y="959"/>
                    <a:pt x="1527" y="959"/>
                  </a:cubicBezTo>
                  <a:lnTo>
                    <a:pt x="2234" y="959"/>
                  </a:lnTo>
                  <a:lnTo>
                    <a:pt x="2234" y="1442"/>
                  </a:lnTo>
                  <a:lnTo>
                    <a:pt x="1527" y="1442"/>
                  </a:lnTo>
                  <a:cubicBezTo>
                    <a:pt x="1479" y="1442"/>
                    <a:pt x="1442" y="1480"/>
                    <a:pt x="1442" y="1527"/>
                  </a:cubicBezTo>
                  <a:lnTo>
                    <a:pt x="1442" y="2235"/>
                  </a:lnTo>
                  <a:lnTo>
                    <a:pt x="959" y="2235"/>
                  </a:lnTo>
                  <a:lnTo>
                    <a:pt x="959" y="1527"/>
                  </a:lnTo>
                  <a:cubicBezTo>
                    <a:pt x="959" y="1480"/>
                    <a:pt x="922" y="1442"/>
                    <a:pt x="874" y="1442"/>
                  </a:cubicBezTo>
                  <a:lnTo>
                    <a:pt x="167" y="1442"/>
                  </a:lnTo>
                  <a:lnTo>
                    <a:pt x="167" y="959"/>
                  </a:lnTo>
                  <a:lnTo>
                    <a:pt x="874" y="959"/>
                  </a:lnTo>
                  <a:cubicBezTo>
                    <a:pt x="922" y="959"/>
                    <a:pt x="959" y="922"/>
                    <a:pt x="959" y="874"/>
                  </a:cubicBezTo>
                  <a:lnTo>
                    <a:pt x="959" y="167"/>
                  </a:lnTo>
                  <a:close/>
                  <a:moveTo>
                    <a:pt x="874" y="0"/>
                  </a:moveTo>
                  <a:cubicBezTo>
                    <a:pt x="829" y="0"/>
                    <a:pt x="792" y="38"/>
                    <a:pt x="792" y="85"/>
                  </a:cubicBezTo>
                  <a:lnTo>
                    <a:pt x="792" y="793"/>
                  </a:lnTo>
                  <a:lnTo>
                    <a:pt x="82" y="793"/>
                  </a:lnTo>
                  <a:cubicBezTo>
                    <a:pt x="37" y="793"/>
                    <a:pt x="0" y="830"/>
                    <a:pt x="0" y="874"/>
                  </a:cubicBezTo>
                  <a:lnTo>
                    <a:pt x="0" y="1527"/>
                  </a:lnTo>
                  <a:cubicBezTo>
                    <a:pt x="0" y="1575"/>
                    <a:pt x="37" y="1612"/>
                    <a:pt x="82" y="1612"/>
                  </a:cubicBezTo>
                  <a:lnTo>
                    <a:pt x="792" y="1612"/>
                  </a:lnTo>
                  <a:lnTo>
                    <a:pt x="792" y="2320"/>
                  </a:lnTo>
                  <a:cubicBezTo>
                    <a:pt x="792" y="2367"/>
                    <a:pt x="829" y="2405"/>
                    <a:pt x="874" y="2405"/>
                  </a:cubicBezTo>
                  <a:lnTo>
                    <a:pt x="1527" y="2405"/>
                  </a:lnTo>
                  <a:cubicBezTo>
                    <a:pt x="1575" y="2405"/>
                    <a:pt x="1612" y="2367"/>
                    <a:pt x="1612" y="2320"/>
                  </a:cubicBezTo>
                  <a:lnTo>
                    <a:pt x="1612" y="1612"/>
                  </a:lnTo>
                  <a:lnTo>
                    <a:pt x="2319" y="1612"/>
                  </a:lnTo>
                  <a:cubicBezTo>
                    <a:pt x="2367" y="1612"/>
                    <a:pt x="2404" y="1575"/>
                    <a:pt x="2404" y="1527"/>
                  </a:cubicBezTo>
                  <a:lnTo>
                    <a:pt x="2404" y="874"/>
                  </a:lnTo>
                  <a:cubicBezTo>
                    <a:pt x="2404" y="830"/>
                    <a:pt x="2367" y="793"/>
                    <a:pt x="2319" y="793"/>
                  </a:cubicBezTo>
                  <a:lnTo>
                    <a:pt x="1612" y="793"/>
                  </a:lnTo>
                  <a:lnTo>
                    <a:pt x="1612" y="85"/>
                  </a:lnTo>
                  <a:cubicBezTo>
                    <a:pt x="1612" y="38"/>
                    <a:pt x="1575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g162e05d0f98_3_5929"/>
            <p:cNvSpPr/>
            <p:nvPr/>
          </p:nvSpPr>
          <p:spPr>
            <a:xfrm>
              <a:off x="1564775" y="4072481"/>
              <a:ext cx="92923" cy="92923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793" y="1"/>
                  </a:moveTo>
                  <a:lnTo>
                    <a:pt x="793" y="794"/>
                  </a:lnTo>
                  <a:lnTo>
                    <a:pt x="0" y="794"/>
                  </a:lnTo>
                  <a:lnTo>
                    <a:pt x="0" y="1442"/>
                  </a:lnTo>
                  <a:lnTo>
                    <a:pt x="793" y="1442"/>
                  </a:lnTo>
                  <a:lnTo>
                    <a:pt x="793" y="2235"/>
                  </a:lnTo>
                  <a:lnTo>
                    <a:pt x="1446" y="2235"/>
                  </a:lnTo>
                  <a:lnTo>
                    <a:pt x="1446" y="1442"/>
                  </a:lnTo>
                  <a:lnTo>
                    <a:pt x="2235" y="1442"/>
                  </a:lnTo>
                  <a:lnTo>
                    <a:pt x="2235" y="794"/>
                  </a:lnTo>
                  <a:lnTo>
                    <a:pt x="1446" y="794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g162e05d0f98_3_5929"/>
            <p:cNvSpPr/>
            <p:nvPr/>
          </p:nvSpPr>
          <p:spPr>
            <a:xfrm>
              <a:off x="1561242" y="4068990"/>
              <a:ext cx="99987" cy="99904"/>
            </a:xfrm>
            <a:custGeom>
              <a:avLst/>
              <a:gdLst/>
              <a:ahLst/>
              <a:cxnLst/>
              <a:rect l="l" t="t" r="r" b="b"/>
              <a:pathLst>
                <a:path w="2406" h="2404" extrusionOk="0">
                  <a:moveTo>
                    <a:pt x="1446" y="170"/>
                  </a:moveTo>
                  <a:lnTo>
                    <a:pt x="1446" y="878"/>
                  </a:lnTo>
                  <a:cubicBezTo>
                    <a:pt x="1446" y="922"/>
                    <a:pt x="1484" y="959"/>
                    <a:pt x="1531" y="959"/>
                  </a:cubicBezTo>
                  <a:lnTo>
                    <a:pt x="2239" y="959"/>
                  </a:lnTo>
                  <a:lnTo>
                    <a:pt x="2239" y="1445"/>
                  </a:lnTo>
                  <a:lnTo>
                    <a:pt x="1531" y="1445"/>
                  </a:lnTo>
                  <a:cubicBezTo>
                    <a:pt x="1484" y="1445"/>
                    <a:pt x="1446" y="1482"/>
                    <a:pt x="1446" y="1526"/>
                  </a:cubicBezTo>
                  <a:lnTo>
                    <a:pt x="1446" y="2234"/>
                  </a:lnTo>
                  <a:lnTo>
                    <a:pt x="963" y="2234"/>
                  </a:lnTo>
                  <a:lnTo>
                    <a:pt x="963" y="1526"/>
                  </a:lnTo>
                  <a:cubicBezTo>
                    <a:pt x="963" y="1482"/>
                    <a:pt x="925" y="1445"/>
                    <a:pt x="878" y="1445"/>
                  </a:cubicBezTo>
                  <a:lnTo>
                    <a:pt x="170" y="1445"/>
                  </a:lnTo>
                  <a:lnTo>
                    <a:pt x="170" y="959"/>
                  </a:lnTo>
                  <a:lnTo>
                    <a:pt x="878" y="959"/>
                  </a:lnTo>
                  <a:cubicBezTo>
                    <a:pt x="925" y="959"/>
                    <a:pt x="963" y="922"/>
                    <a:pt x="963" y="878"/>
                  </a:cubicBezTo>
                  <a:lnTo>
                    <a:pt x="963" y="170"/>
                  </a:lnTo>
                  <a:close/>
                  <a:moveTo>
                    <a:pt x="878" y="0"/>
                  </a:moveTo>
                  <a:cubicBezTo>
                    <a:pt x="831" y="0"/>
                    <a:pt x="793" y="37"/>
                    <a:pt x="793" y="85"/>
                  </a:cubicBezTo>
                  <a:lnTo>
                    <a:pt x="793" y="792"/>
                  </a:lnTo>
                  <a:lnTo>
                    <a:pt x="85" y="792"/>
                  </a:lnTo>
                  <a:cubicBezTo>
                    <a:pt x="38" y="792"/>
                    <a:pt x="0" y="829"/>
                    <a:pt x="0" y="878"/>
                  </a:cubicBezTo>
                  <a:lnTo>
                    <a:pt x="0" y="1526"/>
                  </a:lnTo>
                  <a:cubicBezTo>
                    <a:pt x="0" y="1575"/>
                    <a:pt x="38" y="1612"/>
                    <a:pt x="85" y="1612"/>
                  </a:cubicBezTo>
                  <a:lnTo>
                    <a:pt x="793" y="1612"/>
                  </a:lnTo>
                  <a:lnTo>
                    <a:pt x="793" y="2319"/>
                  </a:lnTo>
                  <a:cubicBezTo>
                    <a:pt x="793" y="2367"/>
                    <a:pt x="831" y="2404"/>
                    <a:pt x="878" y="2404"/>
                  </a:cubicBezTo>
                  <a:lnTo>
                    <a:pt x="1531" y="2404"/>
                  </a:lnTo>
                  <a:cubicBezTo>
                    <a:pt x="1575" y="2404"/>
                    <a:pt x="1613" y="2367"/>
                    <a:pt x="1613" y="2319"/>
                  </a:cubicBezTo>
                  <a:lnTo>
                    <a:pt x="1613" y="1612"/>
                  </a:lnTo>
                  <a:lnTo>
                    <a:pt x="2320" y="1612"/>
                  </a:lnTo>
                  <a:cubicBezTo>
                    <a:pt x="2368" y="1612"/>
                    <a:pt x="2405" y="1575"/>
                    <a:pt x="2405" y="1526"/>
                  </a:cubicBezTo>
                  <a:lnTo>
                    <a:pt x="2405" y="878"/>
                  </a:lnTo>
                  <a:cubicBezTo>
                    <a:pt x="2405" y="829"/>
                    <a:pt x="2368" y="792"/>
                    <a:pt x="2320" y="792"/>
                  </a:cubicBezTo>
                  <a:lnTo>
                    <a:pt x="1613" y="792"/>
                  </a:lnTo>
                  <a:lnTo>
                    <a:pt x="1613" y="85"/>
                  </a:lnTo>
                  <a:cubicBezTo>
                    <a:pt x="1613" y="37"/>
                    <a:pt x="1575" y="0"/>
                    <a:pt x="1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g162e05d0f98_3_5929"/>
            <p:cNvSpPr/>
            <p:nvPr/>
          </p:nvSpPr>
          <p:spPr>
            <a:xfrm>
              <a:off x="3337867" y="3701954"/>
              <a:ext cx="195736" cy="476207"/>
            </a:xfrm>
            <a:custGeom>
              <a:avLst/>
              <a:gdLst/>
              <a:ahLst/>
              <a:cxnLst/>
              <a:rect l="l" t="t" r="r" b="b"/>
              <a:pathLst>
                <a:path w="4710" h="11459" extrusionOk="0">
                  <a:moveTo>
                    <a:pt x="3192" y="1"/>
                  </a:moveTo>
                  <a:cubicBezTo>
                    <a:pt x="3122" y="1"/>
                    <a:pt x="3049" y="6"/>
                    <a:pt x="2973" y="16"/>
                  </a:cubicBezTo>
                  <a:cubicBezTo>
                    <a:pt x="1844" y="169"/>
                    <a:pt x="2262" y="1420"/>
                    <a:pt x="2154" y="1897"/>
                  </a:cubicBezTo>
                  <a:cubicBezTo>
                    <a:pt x="2041" y="2373"/>
                    <a:pt x="1256" y="2353"/>
                    <a:pt x="1068" y="3026"/>
                  </a:cubicBezTo>
                  <a:cubicBezTo>
                    <a:pt x="885" y="3703"/>
                    <a:pt x="1245" y="4169"/>
                    <a:pt x="1157" y="4812"/>
                  </a:cubicBezTo>
                  <a:cubicBezTo>
                    <a:pt x="1068" y="5451"/>
                    <a:pt x="371" y="5641"/>
                    <a:pt x="188" y="6338"/>
                  </a:cubicBezTo>
                  <a:cubicBezTo>
                    <a:pt x="1" y="7036"/>
                    <a:pt x="303" y="7999"/>
                    <a:pt x="188" y="8675"/>
                  </a:cubicBezTo>
                  <a:cubicBezTo>
                    <a:pt x="72" y="9331"/>
                    <a:pt x="72" y="11459"/>
                    <a:pt x="1449" y="11459"/>
                  </a:cubicBezTo>
                  <a:cubicBezTo>
                    <a:pt x="1487" y="11459"/>
                    <a:pt x="1526" y="11457"/>
                    <a:pt x="1565" y="11454"/>
                  </a:cubicBezTo>
                  <a:cubicBezTo>
                    <a:pt x="4269" y="11233"/>
                    <a:pt x="4422" y="7733"/>
                    <a:pt x="4300" y="6628"/>
                  </a:cubicBezTo>
                  <a:cubicBezTo>
                    <a:pt x="4181" y="5519"/>
                    <a:pt x="4667" y="4111"/>
                    <a:pt x="4688" y="2506"/>
                  </a:cubicBezTo>
                  <a:cubicBezTo>
                    <a:pt x="4710" y="1007"/>
                    <a:pt x="4181" y="1"/>
                    <a:pt x="3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g162e05d0f98_3_5929"/>
            <p:cNvSpPr/>
            <p:nvPr/>
          </p:nvSpPr>
          <p:spPr>
            <a:xfrm>
              <a:off x="3337867" y="3698422"/>
              <a:ext cx="198936" cy="483231"/>
            </a:xfrm>
            <a:custGeom>
              <a:avLst/>
              <a:gdLst/>
              <a:ahLst/>
              <a:cxnLst/>
              <a:rect l="l" t="t" r="r" b="b"/>
              <a:pathLst>
                <a:path w="4787" h="11628" extrusionOk="0">
                  <a:moveTo>
                    <a:pt x="3191" y="169"/>
                  </a:moveTo>
                  <a:cubicBezTo>
                    <a:pt x="3484" y="169"/>
                    <a:pt x="3738" y="265"/>
                    <a:pt x="3953" y="452"/>
                  </a:cubicBezTo>
                  <a:cubicBezTo>
                    <a:pt x="4385" y="836"/>
                    <a:pt x="4619" y="1594"/>
                    <a:pt x="4606" y="2591"/>
                  </a:cubicBezTo>
                  <a:cubicBezTo>
                    <a:pt x="4595" y="3339"/>
                    <a:pt x="4484" y="4029"/>
                    <a:pt x="4378" y="4699"/>
                  </a:cubicBezTo>
                  <a:cubicBezTo>
                    <a:pt x="4262" y="5431"/>
                    <a:pt x="4150" y="6121"/>
                    <a:pt x="4218" y="6720"/>
                  </a:cubicBezTo>
                  <a:cubicBezTo>
                    <a:pt x="4310" y="7553"/>
                    <a:pt x="4235" y="9427"/>
                    <a:pt x="3303" y="10559"/>
                  </a:cubicBezTo>
                  <a:cubicBezTo>
                    <a:pt x="2861" y="11093"/>
                    <a:pt x="2272" y="11396"/>
                    <a:pt x="1558" y="11454"/>
                  </a:cubicBezTo>
                  <a:cubicBezTo>
                    <a:pt x="1519" y="11457"/>
                    <a:pt x="1481" y="11459"/>
                    <a:pt x="1444" y="11459"/>
                  </a:cubicBezTo>
                  <a:cubicBezTo>
                    <a:pt x="1149" y="11459"/>
                    <a:pt x="906" y="11353"/>
                    <a:pt x="715" y="11145"/>
                  </a:cubicBezTo>
                  <a:cubicBezTo>
                    <a:pt x="178" y="10553"/>
                    <a:pt x="184" y="9270"/>
                    <a:pt x="269" y="8774"/>
                  </a:cubicBezTo>
                  <a:cubicBezTo>
                    <a:pt x="324" y="8454"/>
                    <a:pt x="290" y="8084"/>
                    <a:pt x="256" y="7693"/>
                  </a:cubicBezTo>
                  <a:cubicBezTo>
                    <a:pt x="215" y="7257"/>
                    <a:pt x="170" y="6808"/>
                    <a:pt x="269" y="6444"/>
                  </a:cubicBezTo>
                  <a:cubicBezTo>
                    <a:pt x="351" y="6125"/>
                    <a:pt x="558" y="5913"/>
                    <a:pt x="756" y="5709"/>
                  </a:cubicBezTo>
                  <a:cubicBezTo>
                    <a:pt x="970" y="5489"/>
                    <a:pt x="1191" y="5260"/>
                    <a:pt x="1239" y="4907"/>
                  </a:cubicBezTo>
                  <a:cubicBezTo>
                    <a:pt x="1283" y="4604"/>
                    <a:pt x="1228" y="4339"/>
                    <a:pt x="1178" y="4081"/>
                  </a:cubicBezTo>
                  <a:cubicBezTo>
                    <a:pt x="1113" y="3775"/>
                    <a:pt x="1055" y="3485"/>
                    <a:pt x="1150" y="3135"/>
                  </a:cubicBezTo>
                  <a:cubicBezTo>
                    <a:pt x="1242" y="2805"/>
                    <a:pt x="1494" y="2656"/>
                    <a:pt x="1738" y="2513"/>
                  </a:cubicBezTo>
                  <a:cubicBezTo>
                    <a:pt x="1963" y="2380"/>
                    <a:pt x="2178" y="2257"/>
                    <a:pt x="2236" y="2003"/>
                  </a:cubicBezTo>
                  <a:cubicBezTo>
                    <a:pt x="2266" y="1873"/>
                    <a:pt x="2259" y="1703"/>
                    <a:pt x="2252" y="1505"/>
                  </a:cubicBezTo>
                  <a:cubicBezTo>
                    <a:pt x="2236" y="938"/>
                    <a:pt x="2211" y="292"/>
                    <a:pt x="2983" y="183"/>
                  </a:cubicBezTo>
                  <a:cubicBezTo>
                    <a:pt x="3055" y="176"/>
                    <a:pt x="3123" y="169"/>
                    <a:pt x="3191" y="169"/>
                  </a:cubicBezTo>
                  <a:close/>
                  <a:moveTo>
                    <a:pt x="3187" y="0"/>
                  </a:moveTo>
                  <a:cubicBezTo>
                    <a:pt x="3113" y="0"/>
                    <a:pt x="3037" y="6"/>
                    <a:pt x="2960" y="16"/>
                  </a:cubicBezTo>
                  <a:cubicBezTo>
                    <a:pt x="2038" y="146"/>
                    <a:pt x="2065" y="968"/>
                    <a:pt x="2085" y="1513"/>
                  </a:cubicBezTo>
                  <a:cubicBezTo>
                    <a:pt x="2089" y="1689"/>
                    <a:pt x="2096" y="1856"/>
                    <a:pt x="2072" y="1965"/>
                  </a:cubicBezTo>
                  <a:cubicBezTo>
                    <a:pt x="2027" y="2149"/>
                    <a:pt x="1854" y="2251"/>
                    <a:pt x="1654" y="2367"/>
                  </a:cubicBezTo>
                  <a:cubicBezTo>
                    <a:pt x="1392" y="2519"/>
                    <a:pt x="1099" y="2693"/>
                    <a:pt x="991" y="3091"/>
                  </a:cubicBezTo>
                  <a:cubicBezTo>
                    <a:pt x="881" y="3478"/>
                    <a:pt x="946" y="3802"/>
                    <a:pt x="1011" y="4114"/>
                  </a:cubicBezTo>
                  <a:cubicBezTo>
                    <a:pt x="1062" y="4370"/>
                    <a:pt x="1109" y="4607"/>
                    <a:pt x="1072" y="4883"/>
                  </a:cubicBezTo>
                  <a:cubicBezTo>
                    <a:pt x="1032" y="5183"/>
                    <a:pt x="837" y="5383"/>
                    <a:pt x="633" y="5594"/>
                  </a:cubicBezTo>
                  <a:cubicBezTo>
                    <a:pt x="423" y="5811"/>
                    <a:pt x="201" y="6040"/>
                    <a:pt x="106" y="6403"/>
                  </a:cubicBezTo>
                  <a:cubicBezTo>
                    <a:pt x="1" y="6795"/>
                    <a:pt x="45" y="7257"/>
                    <a:pt x="86" y="7706"/>
                  </a:cubicBezTo>
                  <a:cubicBezTo>
                    <a:pt x="123" y="8087"/>
                    <a:pt x="154" y="8448"/>
                    <a:pt x="103" y="8746"/>
                  </a:cubicBezTo>
                  <a:cubicBezTo>
                    <a:pt x="7" y="9288"/>
                    <a:pt x="4" y="10614"/>
                    <a:pt x="592" y="11256"/>
                  </a:cubicBezTo>
                  <a:cubicBezTo>
                    <a:pt x="817" y="11505"/>
                    <a:pt x="1106" y="11627"/>
                    <a:pt x="1449" y="11627"/>
                  </a:cubicBezTo>
                  <a:cubicBezTo>
                    <a:pt x="1490" y="11627"/>
                    <a:pt x="1531" y="11627"/>
                    <a:pt x="1572" y="11624"/>
                  </a:cubicBezTo>
                  <a:cubicBezTo>
                    <a:pt x="2333" y="11559"/>
                    <a:pt x="2960" y="11239"/>
                    <a:pt x="3432" y="10665"/>
                  </a:cubicBezTo>
                  <a:cubicBezTo>
                    <a:pt x="4402" y="9492"/>
                    <a:pt x="4480" y="7560"/>
                    <a:pt x="4385" y="6703"/>
                  </a:cubicBezTo>
                  <a:cubicBezTo>
                    <a:pt x="4320" y="6125"/>
                    <a:pt x="4429" y="5444"/>
                    <a:pt x="4545" y="4723"/>
                  </a:cubicBezTo>
                  <a:cubicBezTo>
                    <a:pt x="4647" y="4081"/>
                    <a:pt x="4762" y="3353"/>
                    <a:pt x="4772" y="2594"/>
                  </a:cubicBezTo>
                  <a:cubicBezTo>
                    <a:pt x="4786" y="1546"/>
                    <a:pt x="4534" y="744"/>
                    <a:pt x="4065" y="326"/>
                  </a:cubicBezTo>
                  <a:cubicBezTo>
                    <a:pt x="3820" y="108"/>
                    <a:pt x="3525" y="0"/>
                    <a:pt x="3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g162e05d0f98_3_5929"/>
            <p:cNvSpPr/>
            <p:nvPr/>
          </p:nvSpPr>
          <p:spPr>
            <a:xfrm>
              <a:off x="3403735" y="3813038"/>
              <a:ext cx="59095" cy="350122"/>
            </a:xfrm>
            <a:custGeom>
              <a:avLst/>
              <a:gdLst/>
              <a:ahLst/>
              <a:cxnLst/>
              <a:rect l="l" t="t" r="r" b="b"/>
              <a:pathLst>
                <a:path w="1422" h="8425" extrusionOk="0">
                  <a:moveTo>
                    <a:pt x="1330" y="1"/>
                  </a:moveTo>
                  <a:cubicBezTo>
                    <a:pt x="1292" y="1"/>
                    <a:pt x="1257" y="29"/>
                    <a:pt x="1249" y="67"/>
                  </a:cubicBezTo>
                  <a:cubicBezTo>
                    <a:pt x="1086" y="897"/>
                    <a:pt x="460" y="4693"/>
                    <a:pt x="7" y="8329"/>
                  </a:cubicBezTo>
                  <a:cubicBezTo>
                    <a:pt x="1" y="8373"/>
                    <a:pt x="34" y="8417"/>
                    <a:pt x="82" y="8420"/>
                  </a:cubicBezTo>
                  <a:cubicBezTo>
                    <a:pt x="86" y="8424"/>
                    <a:pt x="89" y="8424"/>
                    <a:pt x="92" y="8424"/>
                  </a:cubicBezTo>
                  <a:cubicBezTo>
                    <a:pt x="133" y="8424"/>
                    <a:pt x="171" y="8390"/>
                    <a:pt x="174" y="8349"/>
                  </a:cubicBezTo>
                  <a:cubicBezTo>
                    <a:pt x="626" y="4717"/>
                    <a:pt x="1252" y="928"/>
                    <a:pt x="1415" y="102"/>
                  </a:cubicBezTo>
                  <a:cubicBezTo>
                    <a:pt x="1422" y="58"/>
                    <a:pt x="1395" y="13"/>
                    <a:pt x="1348" y="3"/>
                  </a:cubicBezTo>
                  <a:cubicBezTo>
                    <a:pt x="1342" y="1"/>
                    <a:pt x="1336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g162e05d0f98_3_5929"/>
            <p:cNvSpPr/>
            <p:nvPr/>
          </p:nvSpPr>
          <p:spPr>
            <a:xfrm>
              <a:off x="3143087" y="3899768"/>
              <a:ext cx="287827" cy="359930"/>
            </a:xfrm>
            <a:custGeom>
              <a:avLst/>
              <a:gdLst/>
              <a:ahLst/>
              <a:cxnLst/>
              <a:rect l="l" t="t" r="r" b="b"/>
              <a:pathLst>
                <a:path w="6926" h="8661" extrusionOk="0">
                  <a:moveTo>
                    <a:pt x="2406" y="0"/>
                  </a:moveTo>
                  <a:cubicBezTo>
                    <a:pt x="2188" y="0"/>
                    <a:pt x="1931" y="93"/>
                    <a:pt x="1623" y="317"/>
                  </a:cubicBezTo>
                  <a:cubicBezTo>
                    <a:pt x="1" y="1497"/>
                    <a:pt x="2215" y="3225"/>
                    <a:pt x="2480" y="4154"/>
                  </a:cubicBezTo>
                  <a:cubicBezTo>
                    <a:pt x="2746" y="5085"/>
                    <a:pt x="1970" y="6575"/>
                    <a:pt x="2821" y="7714"/>
                  </a:cubicBezTo>
                  <a:cubicBezTo>
                    <a:pt x="3296" y="8351"/>
                    <a:pt x="4151" y="8661"/>
                    <a:pt x="4932" y="8661"/>
                  </a:cubicBezTo>
                  <a:cubicBezTo>
                    <a:pt x="5728" y="8661"/>
                    <a:pt x="6446" y="8339"/>
                    <a:pt x="6606" y="7714"/>
                  </a:cubicBezTo>
                  <a:cubicBezTo>
                    <a:pt x="6926" y="6476"/>
                    <a:pt x="6483" y="5160"/>
                    <a:pt x="6025" y="4626"/>
                  </a:cubicBezTo>
                  <a:cubicBezTo>
                    <a:pt x="5565" y="4096"/>
                    <a:pt x="6099" y="2942"/>
                    <a:pt x="5742" y="2341"/>
                  </a:cubicBezTo>
                  <a:cubicBezTo>
                    <a:pt x="5628" y="2145"/>
                    <a:pt x="5476" y="2089"/>
                    <a:pt x="5302" y="2089"/>
                  </a:cubicBezTo>
                  <a:cubicBezTo>
                    <a:pt x="5074" y="2089"/>
                    <a:pt x="4809" y="2185"/>
                    <a:pt x="4539" y="2185"/>
                  </a:cubicBezTo>
                  <a:cubicBezTo>
                    <a:pt x="4379" y="2185"/>
                    <a:pt x="4217" y="2151"/>
                    <a:pt x="4062" y="2044"/>
                  </a:cubicBezTo>
                  <a:cubicBezTo>
                    <a:pt x="3557" y="1697"/>
                    <a:pt x="3337" y="0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g162e05d0f98_3_5929"/>
            <p:cNvSpPr/>
            <p:nvPr/>
          </p:nvSpPr>
          <p:spPr>
            <a:xfrm>
              <a:off x="3157507" y="3896236"/>
              <a:ext cx="277521" cy="366994"/>
            </a:xfrm>
            <a:custGeom>
              <a:avLst/>
              <a:gdLst/>
              <a:ahLst/>
              <a:cxnLst/>
              <a:rect l="l" t="t" r="r" b="b"/>
              <a:pathLst>
                <a:path w="6678" h="8831" extrusionOk="0">
                  <a:moveTo>
                    <a:pt x="2055" y="170"/>
                  </a:moveTo>
                  <a:cubicBezTo>
                    <a:pt x="2113" y="170"/>
                    <a:pt x="2168" y="178"/>
                    <a:pt x="2218" y="191"/>
                  </a:cubicBezTo>
                  <a:cubicBezTo>
                    <a:pt x="2644" y="300"/>
                    <a:pt x="2906" y="861"/>
                    <a:pt x="3133" y="1357"/>
                  </a:cubicBezTo>
                  <a:cubicBezTo>
                    <a:pt x="3306" y="1732"/>
                    <a:pt x="3457" y="2055"/>
                    <a:pt x="3667" y="2198"/>
                  </a:cubicBezTo>
                  <a:cubicBezTo>
                    <a:pt x="3839" y="2319"/>
                    <a:pt x="4017" y="2356"/>
                    <a:pt x="4190" y="2356"/>
                  </a:cubicBezTo>
                  <a:cubicBezTo>
                    <a:pt x="4340" y="2356"/>
                    <a:pt x="4486" y="2328"/>
                    <a:pt x="4623" y="2303"/>
                  </a:cubicBezTo>
                  <a:cubicBezTo>
                    <a:pt x="4755" y="2279"/>
                    <a:pt x="4866" y="2260"/>
                    <a:pt x="4961" y="2260"/>
                  </a:cubicBezTo>
                  <a:cubicBezTo>
                    <a:pt x="5117" y="2260"/>
                    <a:pt x="5231" y="2310"/>
                    <a:pt x="5323" y="2467"/>
                  </a:cubicBezTo>
                  <a:cubicBezTo>
                    <a:pt x="5477" y="2732"/>
                    <a:pt x="5449" y="3129"/>
                    <a:pt x="5419" y="3517"/>
                  </a:cubicBezTo>
                  <a:cubicBezTo>
                    <a:pt x="5385" y="3983"/>
                    <a:pt x="5351" y="4459"/>
                    <a:pt x="5612" y="4765"/>
                  </a:cubicBezTo>
                  <a:cubicBezTo>
                    <a:pt x="6028" y="5248"/>
                    <a:pt x="6497" y="6541"/>
                    <a:pt x="6177" y="7779"/>
                  </a:cubicBezTo>
                  <a:cubicBezTo>
                    <a:pt x="6072" y="8193"/>
                    <a:pt x="5678" y="8500"/>
                    <a:pt x="5092" y="8615"/>
                  </a:cubicBezTo>
                  <a:cubicBezTo>
                    <a:pt x="4932" y="8647"/>
                    <a:pt x="4760" y="8663"/>
                    <a:pt x="4583" y="8663"/>
                  </a:cubicBezTo>
                  <a:cubicBezTo>
                    <a:pt x="3845" y="8663"/>
                    <a:pt x="3013" y="8382"/>
                    <a:pt x="2542" y="7749"/>
                  </a:cubicBezTo>
                  <a:cubicBezTo>
                    <a:pt x="2035" y="7071"/>
                    <a:pt x="2130" y="6238"/>
                    <a:pt x="2215" y="5507"/>
                  </a:cubicBezTo>
                  <a:cubicBezTo>
                    <a:pt x="2270" y="5035"/>
                    <a:pt x="2320" y="4589"/>
                    <a:pt x="2215" y="4218"/>
                  </a:cubicBezTo>
                  <a:cubicBezTo>
                    <a:pt x="2133" y="3936"/>
                    <a:pt x="1902" y="3609"/>
                    <a:pt x="1630" y="3228"/>
                  </a:cubicBezTo>
                  <a:cubicBezTo>
                    <a:pt x="977" y="2307"/>
                    <a:pt x="236" y="1263"/>
                    <a:pt x="1327" y="470"/>
                  </a:cubicBezTo>
                  <a:cubicBezTo>
                    <a:pt x="1603" y="269"/>
                    <a:pt x="1845" y="170"/>
                    <a:pt x="2055" y="170"/>
                  </a:cubicBezTo>
                  <a:close/>
                  <a:moveTo>
                    <a:pt x="2054" y="0"/>
                  </a:moveTo>
                  <a:cubicBezTo>
                    <a:pt x="1804" y="0"/>
                    <a:pt x="1533" y="112"/>
                    <a:pt x="1229" y="334"/>
                  </a:cubicBezTo>
                  <a:cubicBezTo>
                    <a:pt x="1" y="1225"/>
                    <a:pt x="865" y="2439"/>
                    <a:pt x="1494" y="3327"/>
                  </a:cubicBezTo>
                  <a:cubicBezTo>
                    <a:pt x="1746" y="3677"/>
                    <a:pt x="1980" y="4010"/>
                    <a:pt x="2052" y="4262"/>
                  </a:cubicBezTo>
                  <a:cubicBezTo>
                    <a:pt x="2151" y="4602"/>
                    <a:pt x="2099" y="5030"/>
                    <a:pt x="2049" y="5487"/>
                  </a:cubicBezTo>
                  <a:cubicBezTo>
                    <a:pt x="1960" y="6252"/>
                    <a:pt x="1858" y="7119"/>
                    <a:pt x="2405" y="7851"/>
                  </a:cubicBezTo>
                  <a:cubicBezTo>
                    <a:pt x="2912" y="8527"/>
                    <a:pt x="3804" y="8830"/>
                    <a:pt x="4589" y="8830"/>
                  </a:cubicBezTo>
                  <a:cubicBezTo>
                    <a:pt x="4776" y="8830"/>
                    <a:pt x="4956" y="8813"/>
                    <a:pt x="5127" y="8779"/>
                  </a:cubicBezTo>
                  <a:cubicBezTo>
                    <a:pt x="5776" y="8653"/>
                    <a:pt x="6218" y="8303"/>
                    <a:pt x="6340" y="7820"/>
                  </a:cubicBezTo>
                  <a:cubicBezTo>
                    <a:pt x="6678" y="6510"/>
                    <a:pt x="6194" y="5181"/>
                    <a:pt x="5742" y="4657"/>
                  </a:cubicBezTo>
                  <a:cubicBezTo>
                    <a:pt x="5524" y="4402"/>
                    <a:pt x="5555" y="3980"/>
                    <a:pt x="5589" y="3531"/>
                  </a:cubicBezTo>
                  <a:cubicBezTo>
                    <a:pt x="5620" y="3120"/>
                    <a:pt x="5650" y="2691"/>
                    <a:pt x="5470" y="2382"/>
                  </a:cubicBezTo>
                  <a:cubicBezTo>
                    <a:pt x="5334" y="2153"/>
                    <a:pt x="5154" y="2091"/>
                    <a:pt x="4959" y="2091"/>
                  </a:cubicBezTo>
                  <a:cubicBezTo>
                    <a:pt x="4840" y="2091"/>
                    <a:pt x="4715" y="2114"/>
                    <a:pt x="4592" y="2137"/>
                  </a:cubicBezTo>
                  <a:cubicBezTo>
                    <a:pt x="4460" y="2161"/>
                    <a:pt x="4327" y="2186"/>
                    <a:pt x="4194" y="2186"/>
                  </a:cubicBezTo>
                  <a:cubicBezTo>
                    <a:pt x="4047" y="2186"/>
                    <a:pt x="3902" y="2155"/>
                    <a:pt x="3763" y="2058"/>
                  </a:cubicBezTo>
                  <a:cubicBezTo>
                    <a:pt x="3592" y="1943"/>
                    <a:pt x="3443" y="1623"/>
                    <a:pt x="3286" y="1286"/>
                  </a:cubicBezTo>
                  <a:cubicBezTo>
                    <a:pt x="3041" y="759"/>
                    <a:pt x="2766" y="157"/>
                    <a:pt x="2262" y="28"/>
                  </a:cubicBezTo>
                  <a:cubicBezTo>
                    <a:pt x="2194" y="9"/>
                    <a:pt x="2125" y="0"/>
                    <a:pt x="2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g162e05d0f98_3_5929"/>
            <p:cNvSpPr/>
            <p:nvPr/>
          </p:nvSpPr>
          <p:spPr>
            <a:xfrm>
              <a:off x="3246565" y="3973823"/>
              <a:ext cx="103644" cy="280596"/>
            </a:xfrm>
            <a:custGeom>
              <a:avLst/>
              <a:gdLst/>
              <a:ahLst/>
              <a:cxnLst/>
              <a:rect l="l" t="t" r="r" b="b"/>
              <a:pathLst>
                <a:path w="2494" h="6752" extrusionOk="0">
                  <a:moveTo>
                    <a:pt x="94" y="0"/>
                  </a:moveTo>
                  <a:cubicBezTo>
                    <a:pt x="74" y="0"/>
                    <a:pt x="54" y="7"/>
                    <a:pt x="38" y="21"/>
                  </a:cubicBezTo>
                  <a:cubicBezTo>
                    <a:pt x="4" y="52"/>
                    <a:pt x="0" y="107"/>
                    <a:pt x="31" y="140"/>
                  </a:cubicBezTo>
                  <a:cubicBezTo>
                    <a:pt x="48" y="157"/>
                    <a:pt x="1630" y="1902"/>
                    <a:pt x="1976" y="3657"/>
                  </a:cubicBezTo>
                  <a:cubicBezTo>
                    <a:pt x="2323" y="5429"/>
                    <a:pt x="2300" y="6653"/>
                    <a:pt x="2300" y="6667"/>
                  </a:cubicBezTo>
                  <a:cubicBezTo>
                    <a:pt x="2296" y="6714"/>
                    <a:pt x="2334" y="6752"/>
                    <a:pt x="2381" y="6752"/>
                  </a:cubicBezTo>
                  <a:cubicBezTo>
                    <a:pt x="2429" y="6752"/>
                    <a:pt x="2466" y="6718"/>
                    <a:pt x="2466" y="6670"/>
                  </a:cubicBezTo>
                  <a:cubicBezTo>
                    <a:pt x="2466" y="6660"/>
                    <a:pt x="2494" y="5415"/>
                    <a:pt x="2140" y="3626"/>
                  </a:cubicBezTo>
                  <a:cubicBezTo>
                    <a:pt x="1786" y="1824"/>
                    <a:pt x="221" y="99"/>
                    <a:pt x="157" y="28"/>
                  </a:cubicBezTo>
                  <a:cubicBezTo>
                    <a:pt x="141" y="10"/>
                    <a:pt x="117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g162e05d0f98_3_5929"/>
            <p:cNvSpPr/>
            <p:nvPr/>
          </p:nvSpPr>
          <p:spPr>
            <a:xfrm>
              <a:off x="3381211" y="3739024"/>
              <a:ext cx="321406" cy="531105"/>
            </a:xfrm>
            <a:custGeom>
              <a:avLst/>
              <a:gdLst/>
              <a:ahLst/>
              <a:cxnLst/>
              <a:rect l="l" t="t" r="r" b="b"/>
              <a:pathLst>
                <a:path w="7734" h="12780" extrusionOk="0">
                  <a:moveTo>
                    <a:pt x="6099" y="1"/>
                  </a:moveTo>
                  <a:cubicBezTo>
                    <a:pt x="6005" y="1"/>
                    <a:pt x="5910" y="8"/>
                    <a:pt x="5814" y="22"/>
                  </a:cubicBezTo>
                  <a:cubicBezTo>
                    <a:pt x="4841" y="168"/>
                    <a:pt x="4753" y="1454"/>
                    <a:pt x="4444" y="2161"/>
                  </a:cubicBezTo>
                  <a:cubicBezTo>
                    <a:pt x="4134" y="2869"/>
                    <a:pt x="2450" y="3046"/>
                    <a:pt x="2036" y="4437"/>
                  </a:cubicBezTo>
                  <a:cubicBezTo>
                    <a:pt x="1624" y="5824"/>
                    <a:pt x="2318" y="7226"/>
                    <a:pt x="1992" y="8198"/>
                  </a:cubicBezTo>
                  <a:cubicBezTo>
                    <a:pt x="1668" y="9174"/>
                    <a:pt x="104" y="9297"/>
                    <a:pt x="29" y="11582"/>
                  </a:cubicBezTo>
                  <a:cubicBezTo>
                    <a:pt x="0" y="12473"/>
                    <a:pt x="527" y="12780"/>
                    <a:pt x="1248" y="12780"/>
                  </a:cubicBezTo>
                  <a:cubicBezTo>
                    <a:pt x="2376" y="12780"/>
                    <a:pt x="3980" y="12027"/>
                    <a:pt x="4665" y="11582"/>
                  </a:cubicBezTo>
                  <a:cubicBezTo>
                    <a:pt x="5675" y="10929"/>
                    <a:pt x="6583" y="9793"/>
                    <a:pt x="6923" y="8569"/>
                  </a:cubicBezTo>
                  <a:cubicBezTo>
                    <a:pt x="7263" y="7344"/>
                    <a:pt x="6834" y="6654"/>
                    <a:pt x="6923" y="5508"/>
                  </a:cubicBezTo>
                  <a:cubicBezTo>
                    <a:pt x="7012" y="4362"/>
                    <a:pt x="7705" y="3682"/>
                    <a:pt x="7718" y="2073"/>
                  </a:cubicBezTo>
                  <a:cubicBezTo>
                    <a:pt x="7734" y="622"/>
                    <a:pt x="6966" y="1"/>
                    <a:pt x="6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g162e05d0f98_3_5929"/>
            <p:cNvSpPr/>
            <p:nvPr/>
          </p:nvSpPr>
          <p:spPr>
            <a:xfrm>
              <a:off x="3378178" y="3735450"/>
              <a:ext cx="327639" cy="538211"/>
            </a:xfrm>
            <a:custGeom>
              <a:avLst/>
              <a:gdLst/>
              <a:ahLst/>
              <a:cxnLst/>
              <a:rect l="l" t="t" r="r" b="b"/>
              <a:pathLst>
                <a:path w="7884" h="12951" extrusionOk="0">
                  <a:moveTo>
                    <a:pt x="6173" y="170"/>
                  </a:moveTo>
                  <a:cubicBezTo>
                    <a:pt x="6537" y="170"/>
                    <a:pt x="6867" y="285"/>
                    <a:pt x="7122" y="506"/>
                  </a:cubicBezTo>
                  <a:cubicBezTo>
                    <a:pt x="7513" y="846"/>
                    <a:pt x="7717" y="1418"/>
                    <a:pt x="7710" y="2159"/>
                  </a:cubicBezTo>
                  <a:cubicBezTo>
                    <a:pt x="7700" y="3057"/>
                    <a:pt x="7479" y="3652"/>
                    <a:pt x="7268" y="4226"/>
                  </a:cubicBezTo>
                  <a:cubicBezTo>
                    <a:pt x="7105" y="4666"/>
                    <a:pt x="6952" y="5080"/>
                    <a:pt x="6911" y="5587"/>
                  </a:cubicBezTo>
                  <a:cubicBezTo>
                    <a:pt x="6873" y="6063"/>
                    <a:pt x="6925" y="6461"/>
                    <a:pt x="6975" y="6846"/>
                  </a:cubicBezTo>
                  <a:cubicBezTo>
                    <a:pt x="7044" y="7400"/>
                    <a:pt x="7112" y="7924"/>
                    <a:pt x="6914" y="8631"/>
                  </a:cubicBezTo>
                  <a:cubicBezTo>
                    <a:pt x="6595" y="9781"/>
                    <a:pt x="5744" y="10916"/>
                    <a:pt x="4690" y="11597"/>
                  </a:cubicBezTo>
                  <a:cubicBezTo>
                    <a:pt x="3949" y="12077"/>
                    <a:pt x="2385" y="12781"/>
                    <a:pt x="1314" y="12781"/>
                  </a:cubicBezTo>
                  <a:cubicBezTo>
                    <a:pt x="1042" y="12781"/>
                    <a:pt x="803" y="12736"/>
                    <a:pt x="616" y="12631"/>
                  </a:cubicBezTo>
                  <a:cubicBezTo>
                    <a:pt x="316" y="12461"/>
                    <a:pt x="170" y="12138"/>
                    <a:pt x="187" y="11671"/>
                  </a:cubicBezTo>
                  <a:cubicBezTo>
                    <a:pt x="231" y="10240"/>
                    <a:pt x="864" y="9692"/>
                    <a:pt x="1418" y="9206"/>
                  </a:cubicBezTo>
                  <a:cubicBezTo>
                    <a:pt x="1728" y="8937"/>
                    <a:pt x="2021" y="8682"/>
                    <a:pt x="2146" y="8312"/>
                  </a:cubicBezTo>
                  <a:cubicBezTo>
                    <a:pt x="2302" y="7838"/>
                    <a:pt x="2231" y="7274"/>
                    <a:pt x="2153" y="6679"/>
                  </a:cubicBezTo>
                  <a:cubicBezTo>
                    <a:pt x="2071" y="6019"/>
                    <a:pt x="1976" y="5271"/>
                    <a:pt x="2190" y="4546"/>
                  </a:cubicBezTo>
                  <a:cubicBezTo>
                    <a:pt x="2429" y="3750"/>
                    <a:pt x="3095" y="3369"/>
                    <a:pt x="3683" y="3036"/>
                  </a:cubicBezTo>
                  <a:cubicBezTo>
                    <a:pt x="4098" y="2798"/>
                    <a:pt x="4455" y="2594"/>
                    <a:pt x="4592" y="2281"/>
                  </a:cubicBezTo>
                  <a:cubicBezTo>
                    <a:pt x="4669" y="2104"/>
                    <a:pt x="4735" y="1897"/>
                    <a:pt x="4799" y="1676"/>
                  </a:cubicBezTo>
                  <a:cubicBezTo>
                    <a:pt x="4996" y="1030"/>
                    <a:pt x="5217" y="295"/>
                    <a:pt x="5901" y="190"/>
                  </a:cubicBezTo>
                  <a:cubicBezTo>
                    <a:pt x="5992" y="176"/>
                    <a:pt x="6085" y="170"/>
                    <a:pt x="6173" y="170"/>
                  </a:cubicBezTo>
                  <a:close/>
                  <a:moveTo>
                    <a:pt x="6173" y="0"/>
                  </a:moveTo>
                  <a:cubicBezTo>
                    <a:pt x="6076" y="0"/>
                    <a:pt x="5977" y="8"/>
                    <a:pt x="5877" y="23"/>
                  </a:cubicBezTo>
                  <a:cubicBezTo>
                    <a:pt x="5085" y="142"/>
                    <a:pt x="4846" y="931"/>
                    <a:pt x="4639" y="1628"/>
                  </a:cubicBezTo>
                  <a:cubicBezTo>
                    <a:pt x="4575" y="1843"/>
                    <a:pt x="4513" y="2047"/>
                    <a:pt x="4438" y="2213"/>
                  </a:cubicBezTo>
                  <a:cubicBezTo>
                    <a:pt x="4322" y="2476"/>
                    <a:pt x="3989" y="2666"/>
                    <a:pt x="3598" y="2890"/>
                  </a:cubicBezTo>
                  <a:cubicBezTo>
                    <a:pt x="3013" y="3223"/>
                    <a:pt x="2286" y="3639"/>
                    <a:pt x="2027" y="4496"/>
                  </a:cubicBezTo>
                  <a:cubicBezTo>
                    <a:pt x="1803" y="5254"/>
                    <a:pt x="1901" y="6022"/>
                    <a:pt x="1986" y="6700"/>
                  </a:cubicBezTo>
                  <a:cubicBezTo>
                    <a:pt x="2061" y="7278"/>
                    <a:pt x="2129" y="7822"/>
                    <a:pt x="1986" y="8257"/>
                  </a:cubicBezTo>
                  <a:cubicBezTo>
                    <a:pt x="1878" y="8587"/>
                    <a:pt x="1612" y="8815"/>
                    <a:pt x="1310" y="9080"/>
                  </a:cubicBezTo>
                  <a:cubicBezTo>
                    <a:pt x="755" y="9563"/>
                    <a:pt x="65" y="10161"/>
                    <a:pt x="17" y="11665"/>
                  </a:cubicBezTo>
                  <a:cubicBezTo>
                    <a:pt x="0" y="12199"/>
                    <a:pt x="173" y="12573"/>
                    <a:pt x="534" y="12777"/>
                  </a:cubicBezTo>
                  <a:cubicBezTo>
                    <a:pt x="748" y="12899"/>
                    <a:pt x="1017" y="12951"/>
                    <a:pt x="1316" y="12951"/>
                  </a:cubicBezTo>
                  <a:cubicBezTo>
                    <a:pt x="2510" y="12951"/>
                    <a:pt x="4176" y="12131"/>
                    <a:pt x="4782" y="11740"/>
                  </a:cubicBezTo>
                  <a:cubicBezTo>
                    <a:pt x="5870" y="11036"/>
                    <a:pt x="6747" y="9863"/>
                    <a:pt x="7077" y="8679"/>
                  </a:cubicBezTo>
                  <a:cubicBezTo>
                    <a:pt x="7281" y="7934"/>
                    <a:pt x="7214" y="7397"/>
                    <a:pt x="7143" y="6825"/>
                  </a:cubicBezTo>
                  <a:cubicBezTo>
                    <a:pt x="7094" y="6447"/>
                    <a:pt x="7044" y="6060"/>
                    <a:pt x="7081" y="5601"/>
                  </a:cubicBezTo>
                  <a:cubicBezTo>
                    <a:pt x="7118" y="5118"/>
                    <a:pt x="7268" y="4713"/>
                    <a:pt x="7424" y="4284"/>
                  </a:cubicBezTo>
                  <a:cubicBezTo>
                    <a:pt x="7632" y="3724"/>
                    <a:pt x="7870" y="3088"/>
                    <a:pt x="7877" y="2159"/>
                  </a:cubicBezTo>
                  <a:cubicBezTo>
                    <a:pt x="7884" y="1366"/>
                    <a:pt x="7663" y="751"/>
                    <a:pt x="7231" y="380"/>
                  </a:cubicBezTo>
                  <a:cubicBezTo>
                    <a:pt x="6945" y="130"/>
                    <a:pt x="6577" y="0"/>
                    <a:pt x="6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g162e05d0f98_3_5929"/>
            <p:cNvSpPr/>
            <p:nvPr/>
          </p:nvSpPr>
          <p:spPr>
            <a:xfrm>
              <a:off x="3466196" y="3856590"/>
              <a:ext cx="157503" cy="392053"/>
            </a:xfrm>
            <a:custGeom>
              <a:avLst/>
              <a:gdLst/>
              <a:ahLst/>
              <a:cxnLst/>
              <a:rect l="l" t="t" r="r" b="b"/>
              <a:pathLst>
                <a:path w="3790" h="9434" extrusionOk="0">
                  <a:moveTo>
                    <a:pt x="3697" y="0"/>
                  </a:moveTo>
                  <a:cubicBezTo>
                    <a:pt x="3656" y="0"/>
                    <a:pt x="3622" y="29"/>
                    <a:pt x="3612" y="71"/>
                  </a:cubicBezTo>
                  <a:cubicBezTo>
                    <a:pt x="3599" y="142"/>
                    <a:pt x="2099" y="7464"/>
                    <a:pt x="38" y="9287"/>
                  </a:cubicBezTo>
                  <a:cubicBezTo>
                    <a:pt x="5" y="9318"/>
                    <a:pt x="1" y="9369"/>
                    <a:pt x="32" y="9406"/>
                  </a:cubicBezTo>
                  <a:cubicBezTo>
                    <a:pt x="49" y="9423"/>
                    <a:pt x="72" y="9433"/>
                    <a:pt x="96" y="9433"/>
                  </a:cubicBezTo>
                  <a:cubicBezTo>
                    <a:pt x="113" y="9433"/>
                    <a:pt x="134" y="9427"/>
                    <a:pt x="151" y="9413"/>
                  </a:cubicBezTo>
                  <a:cubicBezTo>
                    <a:pt x="2253" y="7556"/>
                    <a:pt x="3719" y="407"/>
                    <a:pt x="3780" y="101"/>
                  </a:cubicBezTo>
                  <a:cubicBezTo>
                    <a:pt x="3790" y="57"/>
                    <a:pt x="3759" y="13"/>
                    <a:pt x="3714" y="2"/>
                  </a:cubicBezTo>
                  <a:cubicBezTo>
                    <a:pt x="3708" y="1"/>
                    <a:pt x="3703" y="0"/>
                    <a:pt x="3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g162e05d0f98_3_5929"/>
            <p:cNvSpPr/>
            <p:nvPr/>
          </p:nvSpPr>
          <p:spPr>
            <a:xfrm>
              <a:off x="3260279" y="4220343"/>
              <a:ext cx="314798" cy="375430"/>
            </a:xfrm>
            <a:custGeom>
              <a:avLst/>
              <a:gdLst/>
              <a:ahLst/>
              <a:cxnLst/>
              <a:rect l="l" t="t" r="r" b="b"/>
              <a:pathLst>
                <a:path w="7575" h="9034" extrusionOk="0">
                  <a:moveTo>
                    <a:pt x="1" y="0"/>
                  </a:moveTo>
                  <a:lnTo>
                    <a:pt x="1" y="6554"/>
                  </a:lnTo>
                  <a:cubicBezTo>
                    <a:pt x="1" y="7924"/>
                    <a:pt x="1109" y="9034"/>
                    <a:pt x="2480" y="9034"/>
                  </a:cubicBezTo>
                  <a:lnTo>
                    <a:pt x="5095" y="9034"/>
                  </a:lnTo>
                  <a:cubicBezTo>
                    <a:pt x="6462" y="9034"/>
                    <a:pt x="7575" y="7924"/>
                    <a:pt x="7575" y="6554"/>
                  </a:cubicBezTo>
                  <a:lnTo>
                    <a:pt x="7575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g162e05d0f98_3_5929"/>
            <p:cNvSpPr/>
            <p:nvPr/>
          </p:nvSpPr>
          <p:spPr>
            <a:xfrm>
              <a:off x="3273702" y="4220343"/>
              <a:ext cx="301375" cy="375430"/>
            </a:xfrm>
            <a:custGeom>
              <a:avLst/>
              <a:gdLst/>
              <a:ahLst/>
              <a:cxnLst/>
              <a:rect l="l" t="t" r="r" b="b"/>
              <a:pathLst>
                <a:path w="7252" h="9034" extrusionOk="0">
                  <a:moveTo>
                    <a:pt x="6401" y="0"/>
                  </a:moveTo>
                  <a:lnTo>
                    <a:pt x="6401" y="5673"/>
                  </a:lnTo>
                  <a:cubicBezTo>
                    <a:pt x="6401" y="7040"/>
                    <a:pt x="5290" y="8153"/>
                    <a:pt x="3922" y="8153"/>
                  </a:cubicBezTo>
                  <a:lnTo>
                    <a:pt x="1306" y="8153"/>
                  </a:lnTo>
                  <a:cubicBezTo>
                    <a:pt x="827" y="8153"/>
                    <a:pt x="381" y="8013"/>
                    <a:pt x="0" y="7778"/>
                  </a:cubicBezTo>
                  <a:lnTo>
                    <a:pt x="0" y="7778"/>
                  </a:lnTo>
                  <a:cubicBezTo>
                    <a:pt x="429" y="8527"/>
                    <a:pt x="1235" y="9034"/>
                    <a:pt x="2157" y="9034"/>
                  </a:cubicBezTo>
                  <a:lnTo>
                    <a:pt x="4772" y="9034"/>
                  </a:lnTo>
                  <a:cubicBezTo>
                    <a:pt x="6139" y="9034"/>
                    <a:pt x="7252" y="7924"/>
                    <a:pt x="7252" y="6554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rgbClr val="4C8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g162e05d0f98_3_5929"/>
            <p:cNvSpPr/>
            <p:nvPr/>
          </p:nvSpPr>
          <p:spPr>
            <a:xfrm>
              <a:off x="3256747" y="4216810"/>
              <a:ext cx="321863" cy="382495"/>
            </a:xfrm>
            <a:custGeom>
              <a:avLst/>
              <a:gdLst/>
              <a:ahLst/>
              <a:cxnLst/>
              <a:rect l="l" t="t" r="r" b="b"/>
              <a:pathLst>
                <a:path w="7745" h="9204" extrusionOk="0">
                  <a:moveTo>
                    <a:pt x="7575" y="170"/>
                  </a:moveTo>
                  <a:lnTo>
                    <a:pt x="7575" y="6639"/>
                  </a:lnTo>
                  <a:cubicBezTo>
                    <a:pt x="7575" y="7959"/>
                    <a:pt x="6500" y="9034"/>
                    <a:pt x="5180" y="9034"/>
                  </a:cubicBezTo>
                  <a:lnTo>
                    <a:pt x="2565" y="9034"/>
                  </a:lnTo>
                  <a:cubicBezTo>
                    <a:pt x="1245" y="9034"/>
                    <a:pt x="171" y="7959"/>
                    <a:pt x="171" y="6639"/>
                  </a:cubicBezTo>
                  <a:lnTo>
                    <a:pt x="171" y="170"/>
                  </a:lnTo>
                  <a:close/>
                  <a:moveTo>
                    <a:pt x="86" y="0"/>
                  </a:moveTo>
                  <a:cubicBezTo>
                    <a:pt x="38" y="0"/>
                    <a:pt x="0" y="38"/>
                    <a:pt x="0" y="85"/>
                  </a:cubicBezTo>
                  <a:lnTo>
                    <a:pt x="0" y="6639"/>
                  </a:lnTo>
                  <a:cubicBezTo>
                    <a:pt x="0" y="8054"/>
                    <a:pt x="1150" y="9204"/>
                    <a:pt x="2565" y="9204"/>
                  </a:cubicBezTo>
                  <a:lnTo>
                    <a:pt x="5180" y="9204"/>
                  </a:lnTo>
                  <a:cubicBezTo>
                    <a:pt x="6591" y="9204"/>
                    <a:pt x="7745" y="8054"/>
                    <a:pt x="7745" y="6639"/>
                  </a:cubicBezTo>
                  <a:lnTo>
                    <a:pt x="7745" y="85"/>
                  </a:lnTo>
                  <a:cubicBezTo>
                    <a:pt x="7745" y="38"/>
                    <a:pt x="7707" y="0"/>
                    <a:pt x="7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g162e05d0f98_3_5929"/>
            <p:cNvSpPr/>
            <p:nvPr/>
          </p:nvSpPr>
          <p:spPr>
            <a:xfrm>
              <a:off x="3256747" y="4282097"/>
              <a:ext cx="321863" cy="7106"/>
            </a:xfrm>
            <a:custGeom>
              <a:avLst/>
              <a:gdLst/>
              <a:ahLst/>
              <a:cxnLst/>
              <a:rect l="l" t="t" r="r" b="b"/>
              <a:pathLst>
                <a:path w="7745" h="171" extrusionOk="0">
                  <a:moveTo>
                    <a:pt x="86" y="1"/>
                  </a:moveTo>
                  <a:cubicBezTo>
                    <a:pt x="38" y="1"/>
                    <a:pt x="0" y="38"/>
                    <a:pt x="0" y="85"/>
                  </a:cubicBezTo>
                  <a:cubicBezTo>
                    <a:pt x="0" y="133"/>
                    <a:pt x="38" y="170"/>
                    <a:pt x="86" y="170"/>
                  </a:cubicBezTo>
                  <a:lnTo>
                    <a:pt x="7660" y="170"/>
                  </a:lnTo>
                  <a:cubicBezTo>
                    <a:pt x="7707" y="170"/>
                    <a:pt x="7745" y="133"/>
                    <a:pt x="7745" y="85"/>
                  </a:cubicBezTo>
                  <a:cubicBezTo>
                    <a:pt x="7745" y="38"/>
                    <a:pt x="7707" y="1"/>
                    <a:pt x="7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g162e05d0f98_3_5929"/>
            <p:cNvSpPr/>
            <p:nvPr/>
          </p:nvSpPr>
          <p:spPr>
            <a:xfrm>
              <a:off x="1916559" y="3786981"/>
              <a:ext cx="1005110" cy="808792"/>
            </a:xfrm>
            <a:custGeom>
              <a:avLst/>
              <a:gdLst/>
              <a:ahLst/>
              <a:cxnLst/>
              <a:rect l="l" t="t" r="r" b="b"/>
              <a:pathLst>
                <a:path w="24186" h="19462" extrusionOk="0">
                  <a:moveTo>
                    <a:pt x="15666" y="1"/>
                  </a:moveTo>
                  <a:cubicBezTo>
                    <a:pt x="8721" y="1"/>
                    <a:pt x="4119" y="3027"/>
                    <a:pt x="2058" y="9527"/>
                  </a:cubicBezTo>
                  <a:cubicBezTo>
                    <a:pt x="1" y="16030"/>
                    <a:pt x="3027" y="19462"/>
                    <a:pt x="4725" y="19462"/>
                  </a:cubicBezTo>
                  <a:lnTo>
                    <a:pt x="23016" y="19462"/>
                  </a:lnTo>
                  <a:cubicBezTo>
                    <a:pt x="23016" y="19462"/>
                    <a:pt x="24185" y="14819"/>
                    <a:pt x="24185" y="10136"/>
                  </a:cubicBezTo>
                  <a:cubicBezTo>
                    <a:pt x="24185" y="5449"/>
                    <a:pt x="22611" y="1"/>
                    <a:pt x="1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g162e05d0f98_3_5929"/>
            <p:cNvSpPr/>
            <p:nvPr/>
          </p:nvSpPr>
          <p:spPr>
            <a:xfrm>
              <a:off x="2148657" y="4073354"/>
              <a:ext cx="123550" cy="317749"/>
            </a:xfrm>
            <a:custGeom>
              <a:avLst/>
              <a:gdLst/>
              <a:ahLst/>
              <a:cxnLst/>
              <a:rect l="l" t="t" r="r" b="b"/>
              <a:pathLst>
                <a:path w="2973" h="7646" extrusionOk="0">
                  <a:moveTo>
                    <a:pt x="1789" y="0"/>
                  </a:moveTo>
                  <a:lnTo>
                    <a:pt x="0" y="1497"/>
                  </a:lnTo>
                  <a:cubicBezTo>
                    <a:pt x="0" y="1497"/>
                    <a:pt x="558" y="7571"/>
                    <a:pt x="558" y="7636"/>
                  </a:cubicBezTo>
                  <a:cubicBezTo>
                    <a:pt x="558" y="7643"/>
                    <a:pt x="584" y="7646"/>
                    <a:pt x="629" y="7646"/>
                  </a:cubicBezTo>
                  <a:cubicBezTo>
                    <a:pt x="1029" y="7646"/>
                    <a:pt x="2972" y="7408"/>
                    <a:pt x="2972" y="7408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g162e05d0f98_3_5929"/>
            <p:cNvSpPr/>
            <p:nvPr/>
          </p:nvSpPr>
          <p:spPr>
            <a:xfrm>
              <a:off x="1933805" y="3783449"/>
              <a:ext cx="991396" cy="815857"/>
            </a:xfrm>
            <a:custGeom>
              <a:avLst/>
              <a:gdLst/>
              <a:ahLst/>
              <a:cxnLst/>
              <a:rect l="l" t="t" r="r" b="b"/>
              <a:pathLst>
                <a:path w="23856" h="19632" extrusionOk="0">
                  <a:moveTo>
                    <a:pt x="15251" y="1"/>
                  </a:moveTo>
                  <a:cubicBezTo>
                    <a:pt x="8085" y="1"/>
                    <a:pt x="3606" y="3137"/>
                    <a:pt x="1565" y="9588"/>
                  </a:cubicBezTo>
                  <a:cubicBezTo>
                    <a:pt x="0" y="14523"/>
                    <a:pt x="1453" y="17274"/>
                    <a:pt x="2154" y="18227"/>
                  </a:cubicBezTo>
                  <a:cubicBezTo>
                    <a:pt x="2786" y="19094"/>
                    <a:pt x="3612" y="19632"/>
                    <a:pt x="4310" y="19632"/>
                  </a:cubicBezTo>
                  <a:cubicBezTo>
                    <a:pt x="4354" y="19632"/>
                    <a:pt x="4395" y="19594"/>
                    <a:pt x="4395" y="19547"/>
                  </a:cubicBezTo>
                  <a:cubicBezTo>
                    <a:pt x="4395" y="19499"/>
                    <a:pt x="4354" y="19462"/>
                    <a:pt x="4310" y="19462"/>
                  </a:cubicBezTo>
                  <a:cubicBezTo>
                    <a:pt x="3667" y="19462"/>
                    <a:pt x="2891" y="18952"/>
                    <a:pt x="2290" y="18128"/>
                  </a:cubicBezTo>
                  <a:cubicBezTo>
                    <a:pt x="1606" y="17197"/>
                    <a:pt x="184" y="14503"/>
                    <a:pt x="1725" y="9639"/>
                  </a:cubicBezTo>
                  <a:cubicBezTo>
                    <a:pt x="3742" y="3266"/>
                    <a:pt x="8167" y="167"/>
                    <a:pt x="15251" y="167"/>
                  </a:cubicBezTo>
                  <a:cubicBezTo>
                    <a:pt x="22223" y="167"/>
                    <a:pt x="23689" y="5633"/>
                    <a:pt x="23689" y="10221"/>
                  </a:cubicBezTo>
                  <a:cubicBezTo>
                    <a:pt x="23689" y="14839"/>
                    <a:pt x="22529" y="19478"/>
                    <a:pt x="22519" y="19526"/>
                  </a:cubicBezTo>
                  <a:cubicBezTo>
                    <a:pt x="22508" y="19570"/>
                    <a:pt x="22536" y="19618"/>
                    <a:pt x="22580" y="19628"/>
                  </a:cubicBezTo>
                  <a:cubicBezTo>
                    <a:pt x="22587" y="19632"/>
                    <a:pt x="22594" y="19632"/>
                    <a:pt x="22601" y="19632"/>
                  </a:cubicBezTo>
                  <a:cubicBezTo>
                    <a:pt x="22638" y="19632"/>
                    <a:pt x="22672" y="19605"/>
                    <a:pt x="22682" y="19567"/>
                  </a:cubicBezTo>
                  <a:cubicBezTo>
                    <a:pt x="22696" y="19519"/>
                    <a:pt x="23855" y="14860"/>
                    <a:pt x="23855" y="10221"/>
                  </a:cubicBezTo>
                  <a:cubicBezTo>
                    <a:pt x="23855" y="7371"/>
                    <a:pt x="23295" y="5058"/>
                    <a:pt x="22186" y="3351"/>
                  </a:cubicBezTo>
                  <a:cubicBezTo>
                    <a:pt x="20747" y="1126"/>
                    <a:pt x="18414" y="1"/>
                    <a:pt x="15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g162e05d0f98_3_5929"/>
            <p:cNvSpPr/>
            <p:nvPr/>
          </p:nvSpPr>
          <p:spPr>
            <a:xfrm>
              <a:off x="1916559" y="3869971"/>
              <a:ext cx="813322" cy="725802"/>
            </a:xfrm>
            <a:custGeom>
              <a:avLst/>
              <a:gdLst/>
              <a:ahLst/>
              <a:cxnLst/>
              <a:rect l="l" t="t" r="r" b="b"/>
              <a:pathLst>
                <a:path w="19571" h="17465" extrusionOk="0">
                  <a:moveTo>
                    <a:pt x="7541" y="0"/>
                  </a:moveTo>
                  <a:lnTo>
                    <a:pt x="7541" y="0"/>
                  </a:lnTo>
                  <a:cubicBezTo>
                    <a:pt x="5000" y="1557"/>
                    <a:pt x="3164" y="4044"/>
                    <a:pt x="2058" y="7530"/>
                  </a:cubicBezTo>
                  <a:cubicBezTo>
                    <a:pt x="1" y="14033"/>
                    <a:pt x="3027" y="17465"/>
                    <a:pt x="4725" y="17465"/>
                  </a:cubicBezTo>
                  <a:lnTo>
                    <a:pt x="19570" y="17465"/>
                  </a:lnTo>
                  <a:cubicBezTo>
                    <a:pt x="19165" y="12458"/>
                    <a:pt x="6945" y="11894"/>
                    <a:pt x="6945" y="11894"/>
                  </a:cubicBezTo>
                  <a:lnTo>
                    <a:pt x="7374" y="4894"/>
                  </a:lnTo>
                  <a:lnTo>
                    <a:pt x="7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g162e05d0f98_3_5929"/>
            <p:cNvSpPr/>
            <p:nvPr/>
          </p:nvSpPr>
          <p:spPr>
            <a:xfrm>
              <a:off x="1993856" y="4477874"/>
              <a:ext cx="589452" cy="117899"/>
            </a:xfrm>
            <a:custGeom>
              <a:avLst/>
              <a:gdLst/>
              <a:ahLst/>
              <a:cxnLst/>
              <a:rect l="l" t="t" r="r" b="b"/>
              <a:pathLst>
                <a:path w="14184" h="2837" extrusionOk="0">
                  <a:moveTo>
                    <a:pt x="1" y="0"/>
                  </a:moveTo>
                  <a:lnTo>
                    <a:pt x="1" y="0"/>
                  </a:lnTo>
                  <a:cubicBezTo>
                    <a:pt x="691" y="1874"/>
                    <a:pt x="1967" y="2837"/>
                    <a:pt x="2865" y="2837"/>
                  </a:cubicBezTo>
                  <a:lnTo>
                    <a:pt x="14183" y="2837"/>
                  </a:lnTo>
                  <a:lnTo>
                    <a:pt x="14183" y="1956"/>
                  </a:lnTo>
                  <a:cubicBezTo>
                    <a:pt x="4126" y="1956"/>
                    <a:pt x="1478" y="1262"/>
                    <a:pt x="1" y="0"/>
                  </a:cubicBez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g162e05d0f98_3_5929"/>
            <p:cNvSpPr/>
            <p:nvPr/>
          </p:nvSpPr>
          <p:spPr>
            <a:xfrm>
              <a:off x="1933805" y="3866397"/>
              <a:ext cx="799608" cy="732908"/>
            </a:xfrm>
            <a:custGeom>
              <a:avLst/>
              <a:gdLst/>
              <a:ahLst/>
              <a:cxnLst/>
              <a:rect l="l" t="t" r="r" b="b"/>
              <a:pathLst>
                <a:path w="19241" h="17636" extrusionOk="0">
                  <a:moveTo>
                    <a:pt x="7125" y="0"/>
                  </a:moveTo>
                  <a:cubicBezTo>
                    <a:pt x="7110" y="0"/>
                    <a:pt x="7094" y="5"/>
                    <a:pt x="7081" y="14"/>
                  </a:cubicBezTo>
                  <a:cubicBezTo>
                    <a:pt x="4514" y="1590"/>
                    <a:pt x="2657" y="4140"/>
                    <a:pt x="1565" y="7592"/>
                  </a:cubicBezTo>
                  <a:cubicBezTo>
                    <a:pt x="0" y="12527"/>
                    <a:pt x="1453" y="15278"/>
                    <a:pt x="2154" y="16231"/>
                  </a:cubicBezTo>
                  <a:cubicBezTo>
                    <a:pt x="2786" y="17098"/>
                    <a:pt x="3612" y="17636"/>
                    <a:pt x="4310" y="17636"/>
                  </a:cubicBezTo>
                  <a:lnTo>
                    <a:pt x="19155" y="17636"/>
                  </a:lnTo>
                  <a:cubicBezTo>
                    <a:pt x="19179" y="17636"/>
                    <a:pt x="19203" y="17625"/>
                    <a:pt x="19217" y="17609"/>
                  </a:cubicBezTo>
                  <a:cubicBezTo>
                    <a:pt x="19234" y="17591"/>
                    <a:pt x="19240" y="17568"/>
                    <a:pt x="19240" y="17543"/>
                  </a:cubicBezTo>
                  <a:cubicBezTo>
                    <a:pt x="18849" y="12687"/>
                    <a:pt x="7803" y="11963"/>
                    <a:pt x="6619" y="11898"/>
                  </a:cubicBezTo>
                  <a:lnTo>
                    <a:pt x="7045" y="4984"/>
                  </a:lnTo>
                  <a:cubicBezTo>
                    <a:pt x="7048" y="4940"/>
                    <a:pt x="7014" y="4899"/>
                    <a:pt x="6966" y="4895"/>
                  </a:cubicBezTo>
                  <a:cubicBezTo>
                    <a:pt x="6964" y="4895"/>
                    <a:pt x="6961" y="4895"/>
                    <a:pt x="6959" y="4895"/>
                  </a:cubicBezTo>
                  <a:cubicBezTo>
                    <a:pt x="6914" y="4895"/>
                    <a:pt x="6881" y="4931"/>
                    <a:pt x="6877" y="4973"/>
                  </a:cubicBezTo>
                  <a:lnTo>
                    <a:pt x="6445" y="11972"/>
                  </a:lnTo>
                  <a:cubicBezTo>
                    <a:pt x="6445" y="11997"/>
                    <a:pt x="6453" y="12017"/>
                    <a:pt x="6466" y="12034"/>
                  </a:cubicBezTo>
                  <a:cubicBezTo>
                    <a:pt x="6483" y="12051"/>
                    <a:pt x="6503" y="12061"/>
                    <a:pt x="6527" y="12065"/>
                  </a:cubicBezTo>
                  <a:cubicBezTo>
                    <a:pt x="6646" y="12068"/>
                    <a:pt x="18526" y="12674"/>
                    <a:pt x="19064" y="17466"/>
                  </a:cubicBezTo>
                  <a:lnTo>
                    <a:pt x="4310" y="17466"/>
                  </a:lnTo>
                  <a:cubicBezTo>
                    <a:pt x="3667" y="17466"/>
                    <a:pt x="2891" y="16956"/>
                    <a:pt x="2290" y="16132"/>
                  </a:cubicBezTo>
                  <a:cubicBezTo>
                    <a:pt x="1606" y="15201"/>
                    <a:pt x="184" y="12507"/>
                    <a:pt x="1725" y="7643"/>
                  </a:cubicBezTo>
                  <a:cubicBezTo>
                    <a:pt x="2807" y="4229"/>
                    <a:pt x="4637" y="1712"/>
                    <a:pt x="7170" y="157"/>
                  </a:cubicBezTo>
                  <a:cubicBezTo>
                    <a:pt x="7208" y="133"/>
                    <a:pt x="7221" y="83"/>
                    <a:pt x="7197" y="42"/>
                  </a:cubicBezTo>
                  <a:cubicBezTo>
                    <a:pt x="7182" y="16"/>
                    <a:pt x="7153" y="0"/>
                    <a:pt x="7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g162e05d0f98_3_5929"/>
            <p:cNvSpPr/>
            <p:nvPr/>
          </p:nvSpPr>
          <p:spPr>
            <a:xfrm>
              <a:off x="2583266" y="4441927"/>
              <a:ext cx="146615" cy="153846"/>
            </a:xfrm>
            <a:custGeom>
              <a:avLst/>
              <a:gdLst/>
              <a:ahLst/>
              <a:cxnLst/>
              <a:rect l="l" t="t" r="r" b="b"/>
              <a:pathLst>
                <a:path w="3528" h="3702" extrusionOk="0">
                  <a:moveTo>
                    <a:pt x="0" y="1"/>
                  </a:moveTo>
                  <a:lnTo>
                    <a:pt x="0" y="3702"/>
                  </a:lnTo>
                  <a:lnTo>
                    <a:pt x="3527" y="3702"/>
                  </a:lnTo>
                  <a:cubicBezTo>
                    <a:pt x="3391" y="2011"/>
                    <a:pt x="1905" y="828"/>
                    <a:pt x="0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g162e05d0f98_3_5929"/>
            <p:cNvSpPr/>
            <p:nvPr/>
          </p:nvSpPr>
          <p:spPr>
            <a:xfrm>
              <a:off x="2583266" y="4559119"/>
              <a:ext cx="146615" cy="36654"/>
            </a:xfrm>
            <a:custGeom>
              <a:avLst/>
              <a:gdLst/>
              <a:ahLst/>
              <a:cxnLst/>
              <a:rect l="l" t="t" r="r" b="b"/>
              <a:pathLst>
                <a:path w="3528" h="882" extrusionOk="0">
                  <a:moveTo>
                    <a:pt x="0" y="1"/>
                  </a:moveTo>
                  <a:lnTo>
                    <a:pt x="0" y="882"/>
                  </a:lnTo>
                  <a:lnTo>
                    <a:pt x="3527" y="882"/>
                  </a:lnTo>
                  <a:cubicBezTo>
                    <a:pt x="3504" y="572"/>
                    <a:pt x="3432" y="276"/>
                    <a:pt x="3320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g162e05d0f98_3_5929"/>
            <p:cNvSpPr/>
            <p:nvPr/>
          </p:nvSpPr>
          <p:spPr>
            <a:xfrm>
              <a:off x="2579733" y="4438395"/>
              <a:ext cx="153680" cy="160911"/>
            </a:xfrm>
            <a:custGeom>
              <a:avLst/>
              <a:gdLst/>
              <a:ahLst/>
              <a:cxnLst/>
              <a:rect l="l" t="t" r="r" b="b"/>
              <a:pathLst>
                <a:path w="3698" h="3872" extrusionOk="0">
                  <a:moveTo>
                    <a:pt x="170" y="216"/>
                  </a:moveTo>
                  <a:cubicBezTo>
                    <a:pt x="2239" y="1137"/>
                    <a:pt x="3364" y="2310"/>
                    <a:pt x="3521" y="3702"/>
                  </a:cubicBezTo>
                  <a:lnTo>
                    <a:pt x="170" y="3702"/>
                  </a:lnTo>
                  <a:lnTo>
                    <a:pt x="170" y="216"/>
                  </a:lnTo>
                  <a:close/>
                  <a:moveTo>
                    <a:pt x="83" y="1"/>
                  </a:moveTo>
                  <a:cubicBezTo>
                    <a:pt x="67" y="1"/>
                    <a:pt x="51" y="5"/>
                    <a:pt x="38" y="15"/>
                  </a:cubicBezTo>
                  <a:cubicBezTo>
                    <a:pt x="14" y="32"/>
                    <a:pt x="0" y="56"/>
                    <a:pt x="0" y="86"/>
                  </a:cubicBezTo>
                  <a:lnTo>
                    <a:pt x="0" y="3787"/>
                  </a:lnTo>
                  <a:cubicBezTo>
                    <a:pt x="0" y="3834"/>
                    <a:pt x="38" y="3872"/>
                    <a:pt x="85" y="3872"/>
                  </a:cubicBezTo>
                  <a:lnTo>
                    <a:pt x="3612" y="3872"/>
                  </a:lnTo>
                  <a:cubicBezTo>
                    <a:pt x="3636" y="3872"/>
                    <a:pt x="3660" y="3861"/>
                    <a:pt x="3674" y="3845"/>
                  </a:cubicBezTo>
                  <a:cubicBezTo>
                    <a:pt x="3691" y="3827"/>
                    <a:pt x="3697" y="3804"/>
                    <a:pt x="3697" y="3779"/>
                  </a:cubicBezTo>
                  <a:cubicBezTo>
                    <a:pt x="3572" y="2253"/>
                    <a:pt x="2371" y="984"/>
                    <a:pt x="120" y="8"/>
                  </a:cubicBezTo>
                  <a:cubicBezTo>
                    <a:pt x="108" y="4"/>
                    <a:pt x="95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g162e05d0f98_3_5929"/>
            <p:cNvSpPr/>
            <p:nvPr/>
          </p:nvSpPr>
          <p:spPr>
            <a:xfrm>
              <a:off x="2449284" y="4396463"/>
              <a:ext cx="7106" cy="202842"/>
            </a:xfrm>
            <a:custGeom>
              <a:avLst/>
              <a:gdLst/>
              <a:ahLst/>
              <a:cxnLst/>
              <a:rect l="l" t="t" r="r" b="b"/>
              <a:pathLst>
                <a:path w="171" h="4881" extrusionOk="0">
                  <a:moveTo>
                    <a:pt x="85" y="0"/>
                  </a:moveTo>
                  <a:cubicBezTo>
                    <a:pt x="38" y="0"/>
                    <a:pt x="0" y="38"/>
                    <a:pt x="0" y="82"/>
                  </a:cubicBezTo>
                  <a:lnTo>
                    <a:pt x="0" y="4796"/>
                  </a:lnTo>
                  <a:cubicBezTo>
                    <a:pt x="0" y="4843"/>
                    <a:pt x="38" y="4881"/>
                    <a:pt x="85" y="4881"/>
                  </a:cubicBezTo>
                  <a:cubicBezTo>
                    <a:pt x="133" y="4881"/>
                    <a:pt x="171" y="4843"/>
                    <a:pt x="171" y="4796"/>
                  </a:cubicBezTo>
                  <a:lnTo>
                    <a:pt x="171" y="82"/>
                  </a:lnTo>
                  <a:cubicBezTo>
                    <a:pt x="171" y="38"/>
                    <a:pt x="133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g162e05d0f98_3_5929"/>
            <p:cNvSpPr/>
            <p:nvPr/>
          </p:nvSpPr>
          <p:spPr>
            <a:xfrm>
              <a:off x="2498572" y="4523505"/>
              <a:ext cx="30586" cy="30420"/>
            </a:xfrm>
            <a:custGeom>
              <a:avLst/>
              <a:gdLst/>
              <a:ahLst/>
              <a:cxnLst/>
              <a:rect l="l" t="t" r="r" b="b"/>
              <a:pathLst>
                <a:path w="736" h="732" extrusionOk="0">
                  <a:moveTo>
                    <a:pt x="368" y="167"/>
                  </a:moveTo>
                  <a:cubicBezTo>
                    <a:pt x="478" y="167"/>
                    <a:pt x="569" y="256"/>
                    <a:pt x="569" y="364"/>
                  </a:cubicBezTo>
                  <a:cubicBezTo>
                    <a:pt x="569" y="477"/>
                    <a:pt x="478" y="565"/>
                    <a:pt x="368" y="565"/>
                  </a:cubicBezTo>
                  <a:cubicBezTo>
                    <a:pt x="260" y="565"/>
                    <a:pt x="172" y="477"/>
                    <a:pt x="172" y="364"/>
                  </a:cubicBezTo>
                  <a:cubicBezTo>
                    <a:pt x="172" y="256"/>
                    <a:pt x="260" y="167"/>
                    <a:pt x="368" y="167"/>
                  </a:cubicBezTo>
                  <a:close/>
                  <a:moveTo>
                    <a:pt x="368" y="1"/>
                  </a:moveTo>
                  <a:cubicBezTo>
                    <a:pt x="168" y="1"/>
                    <a:pt x="1" y="164"/>
                    <a:pt x="1" y="364"/>
                  </a:cubicBezTo>
                  <a:cubicBezTo>
                    <a:pt x="1" y="568"/>
                    <a:pt x="168" y="731"/>
                    <a:pt x="368" y="731"/>
                  </a:cubicBezTo>
                  <a:cubicBezTo>
                    <a:pt x="572" y="731"/>
                    <a:pt x="736" y="568"/>
                    <a:pt x="736" y="364"/>
                  </a:cubicBezTo>
                  <a:cubicBezTo>
                    <a:pt x="736" y="164"/>
                    <a:pt x="57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g162e05d0f98_3_5929"/>
            <p:cNvSpPr/>
            <p:nvPr/>
          </p:nvSpPr>
          <p:spPr>
            <a:xfrm>
              <a:off x="2598393" y="4263729"/>
              <a:ext cx="30545" cy="30545"/>
            </a:xfrm>
            <a:custGeom>
              <a:avLst/>
              <a:gdLst/>
              <a:ahLst/>
              <a:cxnLst/>
              <a:rect l="l" t="t" r="r" b="b"/>
              <a:pathLst>
                <a:path w="735" h="735" extrusionOk="0">
                  <a:moveTo>
                    <a:pt x="368" y="167"/>
                  </a:moveTo>
                  <a:cubicBezTo>
                    <a:pt x="476" y="167"/>
                    <a:pt x="565" y="259"/>
                    <a:pt x="565" y="367"/>
                  </a:cubicBezTo>
                  <a:cubicBezTo>
                    <a:pt x="565" y="477"/>
                    <a:pt x="476" y="565"/>
                    <a:pt x="368" y="565"/>
                  </a:cubicBezTo>
                  <a:cubicBezTo>
                    <a:pt x="259" y="565"/>
                    <a:pt x="167" y="477"/>
                    <a:pt x="167" y="367"/>
                  </a:cubicBezTo>
                  <a:cubicBezTo>
                    <a:pt x="167" y="259"/>
                    <a:pt x="259" y="167"/>
                    <a:pt x="368" y="167"/>
                  </a:cubicBezTo>
                  <a:close/>
                  <a:moveTo>
                    <a:pt x="368" y="0"/>
                  </a:moveTo>
                  <a:cubicBezTo>
                    <a:pt x="164" y="0"/>
                    <a:pt x="0" y="163"/>
                    <a:pt x="0" y="367"/>
                  </a:cubicBezTo>
                  <a:cubicBezTo>
                    <a:pt x="0" y="568"/>
                    <a:pt x="164" y="735"/>
                    <a:pt x="368" y="735"/>
                  </a:cubicBezTo>
                  <a:cubicBezTo>
                    <a:pt x="568" y="735"/>
                    <a:pt x="735" y="568"/>
                    <a:pt x="735" y="367"/>
                  </a:cubicBezTo>
                  <a:cubicBezTo>
                    <a:pt x="735" y="163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g162e05d0f98_3_5929"/>
            <p:cNvSpPr/>
            <p:nvPr/>
          </p:nvSpPr>
          <p:spPr>
            <a:xfrm>
              <a:off x="2561074" y="4430624"/>
              <a:ext cx="6940" cy="168682"/>
            </a:xfrm>
            <a:custGeom>
              <a:avLst/>
              <a:gdLst/>
              <a:ahLst/>
              <a:cxnLst/>
              <a:rect l="l" t="t" r="r" b="b"/>
              <a:pathLst>
                <a:path w="167" h="4059" extrusionOk="0">
                  <a:moveTo>
                    <a:pt x="85" y="1"/>
                  </a:moveTo>
                  <a:cubicBezTo>
                    <a:pt x="38" y="1"/>
                    <a:pt x="0" y="39"/>
                    <a:pt x="0" y="86"/>
                  </a:cubicBezTo>
                  <a:lnTo>
                    <a:pt x="0" y="3974"/>
                  </a:lnTo>
                  <a:cubicBezTo>
                    <a:pt x="0" y="4021"/>
                    <a:pt x="38" y="4059"/>
                    <a:pt x="85" y="4059"/>
                  </a:cubicBezTo>
                  <a:cubicBezTo>
                    <a:pt x="129" y="4059"/>
                    <a:pt x="167" y="4021"/>
                    <a:pt x="167" y="3974"/>
                  </a:cubicBezTo>
                  <a:lnTo>
                    <a:pt x="167" y="86"/>
                  </a:lnTo>
                  <a:cubicBezTo>
                    <a:pt x="167" y="39"/>
                    <a:pt x="129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g162e05d0f98_3_5929"/>
            <p:cNvSpPr/>
            <p:nvPr/>
          </p:nvSpPr>
          <p:spPr>
            <a:xfrm>
              <a:off x="2435570" y="3786981"/>
              <a:ext cx="255288" cy="343930"/>
            </a:xfrm>
            <a:custGeom>
              <a:avLst/>
              <a:gdLst/>
              <a:ahLst/>
              <a:cxnLst/>
              <a:rect l="l" t="t" r="r" b="b"/>
              <a:pathLst>
                <a:path w="6143" h="8276" extrusionOk="0">
                  <a:moveTo>
                    <a:pt x="3177" y="1"/>
                  </a:moveTo>
                  <a:cubicBezTo>
                    <a:pt x="2058" y="1"/>
                    <a:pt x="1000" y="79"/>
                    <a:pt x="0" y="239"/>
                  </a:cubicBezTo>
                  <a:lnTo>
                    <a:pt x="1361" y="5772"/>
                  </a:lnTo>
                  <a:lnTo>
                    <a:pt x="3105" y="8276"/>
                  </a:lnTo>
                  <a:lnTo>
                    <a:pt x="4592" y="6055"/>
                  </a:lnTo>
                  <a:lnTo>
                    <a:pt x="6143" y="402"/>
                  </a:lnTo>
                  <a:cubicBezTo>
                    <a:pt x="5286" y="143"/>
                    <a:pt x="4303" y="1"/>
                    <a:pt x="3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g162e05d0f98_3_5929"/>
            <p:cNvSpPr/>
            <p:nvPr/>
          </p:nvSpPr>
          <p:spPr>
            <a:xfrm>
              <a:off x="2561074" y="4127503"/>
              <a:ext cx="6940" cy="310227"/>
            </a:xfrm>
            <a:custGeom>
              <a:avLst/>
              <a:gdLst/>
              <a:ahLst/>
              <a:cxnLst/>
              <a:rect l="l" t="t" r="r" b="b"/>
              <a:pathLst>
                <a:path w="167" h="7465" extrusionOk="0">
                  <a:moveTo>
                    <a:pt x="85" y="0"/>
                  </a:moveTo>
                  <a:cubicBezTo>
                    <a:pt x="38" y="0"/>
                    <a:pt x="0" y="37"/>
                    <a:pt x="0" y="82"/>
                  </a:cubicBezTo>
                  <a:lnTo>
                    <a:pt x="0" y="7380"/>
                  </a:lnTo>
                  <a:cubicBezTo>
                    <a:pt x="0" y="7428"/>
                    <a:pt x="38" y="7465"/>
                    <a:pt x="85" y="7465"/>
                  </a:cubicBezTo>
                  <a:cubicBezTo>
                    <a:pt x="129" y="7465"/>
                    <a:pt x="167" y="7428"/>
                    <a:pt x="167" y="7380"/>
                  </a:cubicBezTo>
                  <a:lnTo>
                    <a:pt x="167" y="82"/>
                  </a:lnTo>
                  <a:cubicBezTo>
                    <a:pt x="167" y="37"/>
                    <a:pt x="129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g162e05d0f98_3_5929"/>
            <p:cNvSpPr/>
            <p:nvPr/>
          </p:nvSpPr>
          <p:spPr>
            <a:xfrm>
              <a:off x="2364050" y="3835769"/>
              <a:ext cx="200598" cy="295141"/>
            </a:xfrm>
            <a:custGeom>
              <a:avLst/>
              <a:gdLst/>
              <a:ahLst/>
              <a:cxnLst/>
              <a:rect l="l" t="t" r="r" b="b"/>
              <a:pathLst>
                <a:path w="4827" h="7102" extrusionOk="0">
                  <a:moveTo>
                    <a:pt x="2082" y="0"/>
                  </a:moveTo>
                  <a:lnTo>
                    <a:pt x="1" y="1343"/>
                  </a:lnTo>
                  <a:lnTo>
                    <a:pt x="1303" y="2829"/>
                  </a:lnTo>
                  <a:lnTo>
                    <a:pt x="500" y="4316"/>
                  </a:lnTo>
                  <a:lnTo>
                    <a:pt x="4826" y="7102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g162e05d0f98_3_5929"/>
            <p:cNvSpPr/>
            <p:nvPr/>
          </p:nvSpPr>
          <p:spPr>
            <a:xfrm>
              <a:off x="2564606" y="3835769"/>
              <a:ext cx="200598" cy="295141"/>
            </a:xfrm>
            <a:custGeom>
              <a:avLst/>
              <a:gdLst/>
              <a:ahLst/>
              <a:cxnLst/>
              <a:rect l="l" t="t" r="r" b="b"/>
              <a:pathLst>
                <a:path w="4827" h="7102" extrusionOk="0">
                  <a:moveTo>
                    <a:pt x="2742" y="0"/>
                  </a:moveTo>
                  <a:lnTo>
                    <a:pt x="0" y="7102"/>
                  </a:lnTo>
                  <a:lnTo>
                    <a:pt x="4326" y="4316"/>
                  </a:lnTo>
                  <a:lnTo>
                    <a:pt x="3521" y="2829"/>
                  </a:lnTo>
                  <a:lnTo>
                    <a:pt x="4827" y="134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g162e05d0f98_3_5929"/>
            <p:cNvSpPr/>
            <p:nvPr/>
          </p:nvSpPr>
          <p:spPr>
            <a:xfrm>
              <a:off x="2431913" y="3783449"/>
              <a:ext cx="262934" cy="350995"/>
            </a:xfrm>
            <a:custGeom>
              <a:avLst/>
              <a:gdLst/>
              <a:ahLst/>
              <a:cxnLst/>
              <a:rect l="l" t="t" r="r" b="b"/>
              <a:pathLst>
                <a:path w="6327" h="8446" extrusionOk="0">
                  <a:moveTo>
                    <a:pt x="3265" y="167"/>
                  </a:moveTo>
                  <a:cubicBezTo>
                    <a:pt x="4306" y="167"/>
                    <a:pt x="5268" y="296"/>
                    <a:pt x="6129" y="545"/>
                  </a:cubicBezTo>
                  <a:lnTo>
                    <a:pt x="4601" y="6105"/>
                  </a:lnTo>
                  <a:lnTo>
                    <a:pt x="3190" y="8211"/>
                  </a:lnTo>
                  <a:lnTo>
                    <a:pt x="1527" y="5823"/>
                  </a:lnTo>
                  <a:lnTo>
                    <a:pt x="194" y="392"/>
                  </a:lnTo>
                  <a:cubicBezTo>
                    <a:pt x="1156" y="245"/>
                    <a:pt x="2190" y="167"/>
                    <a:pt x="3265" y="167"/>
                  </a:cubicBezTo>
                  <a:close/>
                  <a:moveTo>
                    <a:pt x="3265" y="1"/>
                  </a:moveTo>
                  <a:cubicBezTo>
                    <a:pt x="2146" y="1"/>
                    <a:pt x="1074" y="82"/>
                    <a:pt x="74" y="239"/>
                  </a:cubicBezTo>
                  <a:cubicBezTo>
                    <a:pt x="51" y="245"/>
                    <a:pt x="30" y="255"/>
                    <a:pt x="21" y="276"/>
                  </a:cubicBezTo>
                  <a:cubicBezTo>
                    <a:pt x="7" y="296"/>
                    <a:pt x="0" y="321"/>
                    <a:pt x="7" y="344"/>
                  </a:cubicBezTo>
                  <a:lnTo>
                    <a:pt x="1367" y="5878"/>
                  </a:lnTo>
                  <a:cubicBezTo>
                    <a:pt x="1371" y="5887"/>
                    <a:pt x="1374" y="5898"/>
                    <a:pt x="1380" y="5905"/>
                  </a:cubicBezTo>
                  <a:lnTo>
                    <a:pt x="3122" y="8411"/>
                  </a:lnTo>
                  <a:cubicBezTo>
                    <a:pt x="3139" y="8432"/>
                    <a:pt x="3163" y="8446"/>
                    <a:pt x="3193" y="8446"/>
                  </a:cubicBezTo>
                  <a:cubicBezTo>
                    <a:pt x="3195" y="8446"/>
                    <a:pt x="3197" y="8446"/>
                    <a:pt x="3199" y="8446"/>
                  </a:cubicBezTo>
                  <a:cubicBezTo>
                    <a:pt x="3222" y="8446"/>
                    <a:pt x="3249" y="8430"/>
                    <a:pt x="3262" y="8408"/>
                  </a:cubicBezTo>
                  <a:lnTo>
                    <a:pt x="4747" y="6187"/>
                  </a:lnTo>
                  <a:cubicBezTo>
                    <a:pt x="4755" y="6180"/>
                    <a:pt x="4758" y="6173"/>
                    <a:pt x="4761" y="6163"/>
                  </a:cubicBezTo>
                  <a:lnTo>
                    <a:pt x="6312" y="511"/>
                  </a:lnTo>
                  <a:cubicBezTo>
                    <a:pt x="6326" y="467"/>
                    <a:pt x="6298" y="423"/>
                    <a:pt x="6258" y="409"/>
                  </a:cubicBezTo>
                  <a:cubicBezTo>
                    <a:pt x="5360" y="137"/>
                    <a:pt x="4353" y="1"/>
                    <a:pt x="3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g162e05d0f98_3_5929"/>
            <p:cNvSpPr/>
            <p:nvPr/>
          </p:nvSpPr>
          <p:spPr>
            <a:xfrm>
              <a:off x="2364050" y="3796872"/>
              <a:ext cx="200598" cy="334039"/>
            </a:xfrm>
            <a:custGeom>
              <a:avLst/>
              <a:gdLst/>
              <a:ahLst/>
              <a:cxnLst/>
              <a:rect l="l" t="t" r="r" b="b"/>
              <a:pathLst>
                <a:path w="4827" h="8038" extrusionOk="0">
                  <a:moveTo>
                    <a:pt x="1721" y="1"/>
                  </a:moveTo>
                  <a:lnTo>
                    <a:pt x="1" y="2279"/>
                  </a:lnTo>
                  <a:lnTo>
                    <a:pt x="1467" y="3099"/>
                  </a:lnTo>
                  <a:lnTo>
                    <a:pt x="511" y="4728"/>
                  </a:lnTo>
                  <a:lnTo>
                    <a:pt x="4826" y="8038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g162e05d0f98_3_5929"/>
            <p:cNvSpPr/>
            <p:nvPr/>
          </p:nvSpPr>
          <p:spPr>
            <a:xfrm>
              <a:off x="2564606" y="3803687"/>
              <a:ext cx="200598" cy="327224"/>
            </a:xfrm>
            <a:custGeom>
              <a:avLst/>
              <a:gdLst/>
              <a:ahLst/>
              <a:cxnLst/>
              <a:rect l="l" t="t" r="r" b="b"/>
              <a:pathLst>
                <a:path w="4827" h="7874" extrusionOk="0">
                  <a:moveTo>
                    <a:pt x="3041" y="0"/>
                  </a:moveTo>
                  <a:lnTo>
                    <a:pt x="0" y="7874"/>
                  </a:lnTo>
                  <a:lnTo>
                    <a:pt x="0" y="7874"/>
                  </a:lnTo>
                  <a:lnTo>
                    <a:pt x="4313" y="4564"/>
                  </a:lnTo>
                  <a:lnTo>
                    <a:pt x="3358" y="2935"/>
                  </a:lnTo>
                  <a:lnTo>
                    <a:pt x="4827" y="2115"/>
                  </a:lnTo>
                  <a:lnTo>
                    <a:pt x="3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g162e05d0f98_3_5929"/>
            <p:cNvSpPr/>
            <p:nvPr/>
          </p:nvSpPr>
          <p:spPr>
            <a:xfrm>
              <a:off x="2360351" y="3793339"/>
              <a:ext cx="208120" cy="341104"/>
            </a:xfrm>
            <a:custGeom>
              <a:avLst/>
              <a:gdLst/>
              <a:ahLst/>
              <a:cxnLst/>
              <a:rect l="l" t="t" r="r" b="b"/>
              <a:pathLst>
                <a:path w="5008" h="8208" extrusionOk="0">
                  <a:moveTo>
                    <a:pt x="1787" y="256"/>
                  </a:moveTo>
                  <a:lnTo>
                    <a:pt x="4728" y="7874"/>
                  </a:lnTo>
                  <a:lnTo>
                    <a:pt x="712" y="4792"/>
                  </a:lnTo>
                  <a:lnTo>
                    <a:pt x="1627" y="3228"/>
                  </a:lnTo>
                  <a:cubicBezTo>
                    <a:pt x="1641" y="3208"/>
                    <a:pt x="1644" y="3184"/>
                    <a:pt x="1637" y="3160"/>
                  </a:cubicBezTo>
                  <a:cubicBezTo>
                    <a:pt x="1630" y="3139"/>
                    <a:pt x="1617" y="3123"/>
                    <a:pt x="1596" y="3109"/>
                  </a:cubicBezTo>
                  <a:lnTo>
                    <a:pt x="215" y="2337"/>
                  </a:lnTo>
                  <a:lnTo>
                    <a:pt x="1787" y="256"/>
                  </a:lnTo>
                  <a:close/>
                  <a:moveTo>
                    <a:pt x="1811" y="0"/>
                  </a:moveTo>
                  <a:cubicBezTo>
                    <a:pt x="1785" y="0"/>
                    <a:pt x="1760" y="11"/>
                    <a:pt x="1743" y="34"/>
                  </a:cubicBezTo>
                  <a:lnTo>
                    <a:pt x="21" y="2313"/>
                  </a:lnTo>
                  <a:cubicBezTo>
                    <a:pt x="8" y="2331"/>
                    <a:pt x="1" y="2357"/>
                    <a:pt x="5" y="2381"/>
                  </a:cubicBezTo>
                  <a:cubicBezTo>
                    <a:pt x="11" y="2405"/>
                    <a:pt x="25" y="2425"/>
                    <a:pt x="49" y="2436"/>
                  </a:cubicBezTo>
                  <a:lnTo>
                    <a:pt x="1440" y="3215"/>
                  </a:lnTo>
                  <a:lnTo>
                    <a:pt x="528" y="4769"/>
                  </a:lnTo>
                  <a:cubicBezTo>
                    <a:pt x="504" y="4806"/>
                    <a:pt x="515" y="4854"/>
                    <a:pt x="548" y="4881"/>
                  </a:cubicBezTo>
                  <a:lnTo>
                    <a:pt x="4861" y="8190"/>
                  </a:lnTo>
                  <a:cubicBezTo>
                    <a:pt x="4878" y="8204"/>
                    <a:pt x="4895" y="8208"/>
                    <a:pt x="4915" y="8208"/>
                  </a:cubicBezTo>
                  <a:cubicBezTo>
                    <a:pt x="4932" y="8208"/>
                    <a:pt x="4950" y="8204"/>
                    <a:pt x="4964" y="8190"/>
                  </a:cubicBezTo>
                  <a:cubicBezTo>
                    <a:pt x="4994" y="8170"/>
                    <a:pt x="5008" y="8129"/>
                    <a:pt x="4994" y="8092"/>
                  </a:cubicBezTo>
                  <a:lnTo>
                    <a:pt x="1889" y="55"/>
                  </a:lnTo>
                  <a:cubicBezTo>
                    <a:pt x="1878" y="25"/>
                    <a:pt x="1851" y="4"/>
                    <a:pt x="1824" y="1"/>
                  </a:cubicBezTo>
                  <a:cubicBezTo>
                    <a:pt x="1820" y="0"/>
                    <a:pt x="1816" y="0"/>
                    <a:pt x="1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g162e05d0f98_3_5929"/>
            <p:cNvSpPr/>
            <p:nvPr/>
          </p:nvSpPr>
          <p:spPr>
            <a:xfrm>
              <a:off x="2771397" y="4388526"/>
              <a:ext cx="101650" cy="207247"/>
            </a:xfrm>
            <a:custGeom>
              <a:avLst/>
              <a:gdLst/>
              <a:ahLst/>
              <a:cxnLst/>
              <a:rect l="l" t="t" r="r" b="b"/>
              <a:pathLst>
                <a:path w="2446" h="4987" extrusionOk="0">
                  <a:moveTo>
                    <a:pt x="79" y="0"/>
                  </a:moveTo>
                  <a:cubicBezTo>
                    <a:pt x="0" y="3174"/>
                    <a:pt x="385" y="4987"/>
                    <a:pt x="385" y="4987"/>
                  </a:cubicBezTo>
                  <a:lnTo>
                    <a:pt x="2446" y="498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g162e05d0f98_3_5929"/>
            <p:cNvSpPr/>
            <p:nvPr/>
          </p:nvSpPr>
          <p:spPr>
            <a:xfrm>
              <a:off x="2560658" y="3800113"/>
              <a:ext cx="208078" cy="334330"/>
            </a:xfrm>
            <a:custGeom>
              <a:avLst/>
              <a:gdLst/>
              <a:ahLst/>
              <a:cxnLst/>
              <a:rect l="l" t="t" r="r" b="b"/>
              <a:pathLst>
                <a:path w="5007" h="8045" extrusionOk="0">
                  <a:moveTo>
                    <a:pt x="3164" y="249"/>
                  </a:moveTo>
                  <a:lnTo>
                    <a:pt x="4789" y="2177"/>
                  </a:lnTo>
                  <a:lnTo>
                    <a:pt x="3412" y="2946"/>
                  </a:lnTo>
                  <a:cubicBezTo>
                    <a:pt x="3391" y="2960"/>
                    <a:pt x="3378" y="2976"/>
                    <a:pt x="3371" y="2997"/>
                  </a:cubicBezTo>
                  <a:cubicBezTo>
                    <a:pt x="3364" y="3021"/>
                    <a:pt x="3368" y="3045"/>
                    <a:pt x="3381" y="3065"/>
                  </a:cubicBezTo>
                  <a:lnTo>
                    <a:pt x="4299" y="4629"/>
                  </a:lnTo>
                  <a:lnTo>
                    <a:pt x="282" y="7711"/>
                  </a:lnTo>
                  <a:lnTo>
                    <a:pt x="282" y="7711"/>
                  </a:lnTo>
                  <a:lnTo>
                    <a:pt x="3164" y="249"/>
                  </a:lnTo>
                  <a:close/>
                  <a:moveTo>
                    <a:pt x="3132" y="0"/>
                  </a:moveTo>
                  <a:cubicBezTo>
                    <a:pt x="3127" y="0"/>
                    <a:pt x="3123" y="1"/>
                    <a:pt x="3119" y="1"/>
                  </a:cubicBezTo>
                  <a:cubicBezTo>
                    <a:pt x="3092" y="8"/>
                    <a:pt x="3068" y="28"/>
                    <a:pt x="3054" y="55"/>
                  </a:cubicBezTo>
                  <a:lnTo>
                    <a:pt x="14" y="7929"/>
                  </a:lnTo>
                  <a:cubicBezTo>
                    <a:pt x="1" y="7966"/>
                    <a:pt x="14" y="8007"/>
                    <a:pt x="45" y="8027"/>
                  </a:cubicBezTo>
                  <a:cubicBezTo>
                    <a:pt x="58" y="8041"/>
                    <a:pt x="75" y="8045"/>
                    <a:pt x="95" y="8045"/>
                  </a:cubicBezTo>
                  <a:cubicBezTo>
                    <a:pt x="112" y="8045"/>
                    <a:pt x="130" y="8041"/>
                    <a:pt x="147" y="8027"/>
                  </a:cubicBezTo>
                  <a:lnTo>
                    <a:pt x="4459" y="4718"/>
                  </a:lnTo>
                  <a:cubicBezTo>
                    <a:pt x="4493" y="4691"/>
                    <a:pt x="4503" y="4643"/>
                    <a:pt x="4479" y="4606"/>
                  </a:cubicBezTo>
                  <a:lnTo>
                    <a:pt x="3568" y="3052"/>
                  </a:lnTo>
                  <a:lnTo>
                    <a:pt x="4963" y="2273"/>
                  </a:lnTo>
                  <a:cubicBezTo>
                    <a:pt x="4983" y="2262"/>
                    <a:pt x="5000" y="2239"/>
                    <a:pt x="5003" y="2215"/>
                  </a:cubicBezTo>
                  <a:cubicBezTo>
                    <a:pt x="5007" y="2191"/>
                    <a:pt x="5000" y="2164"/>
                    <a:pt x="4983" y="2147"/>
                  </a:cubicBezTo>
                  <a:lnTo>
                    <a:pt x="3197" y="31"/>
                  </a:lnTo>
                  <a:cubicBezTo>
                    <a:pt x="3182" y="11"/>
                    <a:pt x="3158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g162e05d0f98_3_5929"/>
            <p:cNvSpPr/>
            <p:nvPr/>
          </p:nvSpPr>
          <p:spPr>
            <a:xfrm>
              <a:off x="2756436" y="3905586"/>
              <a:ext cx="302455" cy="690353"/>
            </a:xfrm>
            <a:custGeom>
              <a:avLst/>
              <a:gdLst/>
              <a:ahLst/>
              <a:cxnLst/>
              <a:rect l="l" t="t" r="r" b="b"/>
              <a:pathLst>
                <a:path w="7278" h="16612" extrusionOk="0">
                  <a:moveTo>
                    <a:pt x="3748" y="0"/>
                  </a:moveTo>
                  <a:cubicBezTo>
                    <a:pt x="3748" y="0"/>
                    <a:pt x="1279" y="3969"/>
                    <a:pt x="636" y="8751"/>
                  </a:cubicBezTo>
                  <a:cubicBezTo>
                    <a:pt x="1" y="13503"/>
                    <a:pt x="952" y="16611"/>
                    <a:pt x="2824" y="16611"/>
                  </a:cubicBezTo>
                  <a:cubicBezTo>
                    <a:pt x="2837" y="16611"/>
                    <a:pt x="2850" y="16611"/>
                    <a:pt x="2864" y="16611"/>
                  </a:cubicBezTo>
                  <a:cubicBezTo>
                    <a:pt x="5459" y="16550"/>
                    <a:pt x="6118" y="11519"/>
                    <a:pt x="6400" y="9469"/>
                  </a:cubicBezTo>
                  <a:cubicBezTo>
                    <a:pt x="6683" y="7422"/>
                    <a:pt x="7278" y="851"/>
                    <a:pt x="7278" y="851"/>
                  </a:cubicBezTo>
                  <a:lnTo>
                    <a:pt x="3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g162e05d0f98_3_5929"/>
            <p:cNvSpPr/>
            <p:nvPr/>
          </p:nvSpPr>
          <p:spPr>
            <a:xfrm>
              <a:off x="2774763" y="3930562"/>
              <a:ext cx="284129" cy="665377"/>
            </a:xfrm>
            <a:custGeom>
              <a:avLst/>
              <a:gdLst/>
              <a:ahLst/>
              <a:cxnLst/>
              <a:rect l="l" t="t" r="r" b="b"/>
              <a:pathLst>
                <a:path w="6837" h="16011" extrusionOk="0">
                  <a:moveTo>
                    <a:pt x="5817" y="1"/>
                  </a:moveTo>
                  <a:cubicBezTo>
                    <a:pt x="5817" y="5"/>
                    <a:pt x="4892" y="11310"/>
                    <a:pt x="3534" y="12119"/>
                  </a:cubicBezTo>
                  <a:cubicBezTo>
                    <a:pt x="3074" y="12394"/>
                    <a:pt x="2650" y="12502"/>
                    <a:pt x="2267" y="12502"/>
                  </a:cubicBezTo>
                  <a:cubicBezTo>
                    <a:pt x="857" y="12502"/>
                    <a:pt x="9" y="11034"/>
                    <a:pt x="1" y="11020"/>
                  </a:cubicBezTo>
                  <a:lnTo>
                    <a:pt x="1" y="11020"/>
                  </a:lnTo>
                  <a:cubicBezTo>
                    <a:pt x="21" y="14115"/>
                    <a:pt x="920" y="16010"/>
                    <a:pt x="2383" y="16010"/>
                  </a:cubicBezTo>
                  <a:cubicBezTo>
                    <a:pt x="2396" y="16010"/>
                    <a:pt x="2409" y="16010"/>
                    <a:pt x="2423" y="16010"/>
                  </a:cubicBezTo>
                  <a:cubicBezTo>
                    <a:pt x="5018" y="15949"/>
                    <a:pt x="5677" y="10918"/>
                    <a:pt x="5959" y="8871"/>
                  </a:cubicBezTo>
                  <a:cubicBezTo>
                    <a:pt x="6242" y="6816"/>
                    <a:pt x="6837" y="250"/>
                    <a:pt x="6837" y="250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g162e05d0f98_3_5929"/>
            <p:cNvSpPr/>
            <p:nvPr/>
          </p:nvSpPr>
          <p:spPr>
            <a:xfrm>
              <a:off x="2760342" y="3902054"/>
              <a:ext cx="302248" cy="697376"/>
            </a:xfrm>
            <a:custGeom>
              <a:avLst/>
              <a:gdLst/>
              <a:ahLst/>
              <a:cxnLst/>
              <a:rect l="l" t="t" r="r" b="b"/>
              <a:pathLst>
                <a:path w="7273" h="16781" extrusionOk="0">
                  <a:moveTo>
                    <a:pt x="3691" y="181"/>
                  </a:moveTo>
                  <a:lnTo>
                    <a:pt x="7093" y="1000"/>
                  </a:lnTo>
                  <a:cubicBezTo>
                    <a:pt x="7027" y="1724"/>
                    <a:pt x="6487" y="7636"/>
                    <a:pt x="6222" y="9543"/>
                  </a:cubicBezTo>
                  <a:lnTo>
                    <a:pt x="6211" y="9618"/>
                  </a:lnTo>
                  <a:cubicBezTo>
                    <a:pt x="5925" y="11693"/>
                    <a:pt x="5259" y="16553"/>
                    <a:pt x="2766" y="16611"/>
                  </a:cubicBezTo>
                  <a:cubicBezTo>
                    <a:pt x="2755" y="16611"/>
                    <a:pt x="2743" y="16611"/>
                    <a:pt x="2732" y="16611"/>
                  </a:cubicBezTo>
                  <a:cubicBezTo>
                    <a:pt x="2273" y="16611"/>
                    <a:pt x="1876" y="16421"/>
                    <a:pt x="1538" y="16043"/>
                  </a:cubicBezTo>
                  <a:cubicBezTo>
                    <a:pt x="514" y="14903"/>
                    <a:pt x="175" y="12213"/>
                    <a:pt x="627" y="8846"/>
                  </a:cubicBezTo>
                  <a:cubicBezTo>
                    <a:pt x="1219" y="4428"/>
                    <a:pt x="3406" y="663"/>
                    <a:pt x="3691" y="181"/>
                  </a:cubicBezTo>
                  <a:close/>
                  <a:moveTo>
                    <a:pt x="3652" y="0"/>
                  </a:moveTo>
                  <a:cubicBezTo>
                    <a:pt x="3622" y="0"/>
                    <a:pt x="3596" y="16"/>
                    <a:pt x="3583" y="41"/>
                  </a:cubicBezTo>
                  <a:cubicBezTo>
                    <a:pt x="3555" y="79"/>
                    <a:pt x="1096" y="4078"/>
                    <a:pt x="460" y="8826"/>
                  </a:cubicBezTo>
                  <a:cubicBezTo>
                    <a:pt x="1" y="12241"/>
                    <a:pt x="358" y="14982"/>
                    <a:pt x="1412" y="16155"/>
                  </a:cubicBezTo>
                  <a:cubicBezTo>
                    <a:pt x="1783" y="16570"/>
                    <a:pt x="2225" y="16781"/>
                    <a:pt x="2729" y="16781"/>
                  </a:cubicBezTo>
                  <a:lnTo>
                    <a:pt x="2770" y="16781"/>
                  </a:lnTo>
                  <a:cubicBezTo>
                    <a:pt x="5405" y="16720"/>
                    <a:pt x="6089" y="11758"/>
                    <a:pt x="6382" y="9642"/>
                  </a:cubicBezTo>
                  <a:lnTo>
                    <a:pt x="6391" y="9568"/>
                  </a:lnTo>
                  <a:cubicBezTo>
                    <a:pt x="6671" y="7537"/>
                    <a:pt x="7262" y="1007"/>
                    <a:pt x="7269" y="942"/>
                  </a:cubicBezTo>
                  <a:cubicBezTo>
                    <a:pt x="7272" y="901"/>
                    <a:pt x="7245" y="864"/>
                    <a:pt x="7204" y="854"/>
                  </a:cubicBezTo>
                  <a:lnTo>
                    <a:pt x="3674" y="4"/>
                  </a:lnTo>
                  <a:cubicBezTo>
                    <a:pt x="3667" y="1"/>
                    <a:pt x="3659" y="0"/>
                    <a:pt x="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g162e05d0f98_3_5929"/>
            <p:cNvSpPr/>
            <p:nvPr/>
          </p:nvSpPr>
          <p:spPr>
            <a:xfrm>
              <a:off x="2861410" y="3992150"/>
              <a:ext cx="192868" cy="44342"/>
            </a:xfrm>
            <a:custGeom>
              <a:avLst/>
              <a:gdLst/>
              <a:ahLst/>
              <a:cxnLst/>
              <a:rect l="l" t="t" r="r" b="b"/>
              <a:pathLst>
                <a:path w="4641" h="1067" extrusionOk="0">
                  <a:moveTo>
                    <a:pt x="93" y="0"/>
                  </a:moveTo>
                  <a:cubicBezTo>
                    <a:pt x="54" y="0"/>
                    <a:pt x="17" y="28"/>
                    <a:pt x="11" y="66"/>
                  </a:cubicBezTo>
                  <a:cubicBezTo>
                    <a:pt x="1" y="115"/>
                    <a:pt x="32" y="159"/>
                    <a:pt x="76" y="165"/>
                  </a:cubicBezTo>
                  <a:lnTo>
                    <a:pt x="4531" y="1063"/>
                  </a:lnTo>
                  <a:cubicBezTo>
                    <a:pt x="4534" y="1066"/>
                    <a:pt x="4541" y="1066"/>
                    <a:pt x="4548" y="1066"/>
                  </a:cubicBezTo>
                  <a:cubicBezTo>
                    <a:pt x="4585" y="1066"/>
                    <a:pt x="4623" y="1039"/>
                    <a:pt x="4630" y="999"/>
                  </a:cubicBezTo>
                  <a:cubicBezTo>
                    <a:pt x="4640" y="951"/>
                    <a:pt x="4609" y="906"/>
                    <a:pt x="4562" y="900"/>
                  </a:cubicBezTo>
                  <a:lnTo>
                    <a:pt x="110" y="2"/>
                  </a:lnTo>
                  <a:cubicBezTo>
                    <a:pt x="104" y="1"/>
                    <a:pt x="98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g162e05d0f98_3_5929"/>
            <p:cNvSpPr/>
            <p:nvPr/>
          </p:nvSpPr>
          <p:spPr>
            <a:xfrm>
              <a:off x="2972950" y="3630642"/>
              <a:ext cx="44093" cy="120974"/>
            </a:xfrm>
            <a:custGeom>
              <a:avLst/>
              <a:gdLst/>
              <a:ahLst/>
              <a:cxnLst/>
              <a:rect l="l" t="t" r="r" b="b"/>
              <a:pathLst>
                <a:path w="1061" h="2911" extrusionOk="0">
                  <a:moveTo>
                    <a:pt x="811" y="0"/>
                  </a:moveTo>
                  <a:cubicBezTo>
                    <a:pt x="665" y="0"/>
                    <a:pt x="498" y="124"/>
                    <a:pt x="462" y="284"/>
                  </a:cubicBezTo>
                  <a:cubicBezTo>
                    <a:pt x="395" y="586"/>
                    <a:pt x="0" y="2603"/>
                    <a:pt x="0" y="2603"/>
                  </a:cubicBezTo>
                  <a:cubicBezTo>
                    <a:pt x="13" y="2840"/>
                    <a:pt x="155" y="2910"/>
                    <a:pt x="319" y="2910"/>
                  </a:cubicBezTo>
                  <a:cubicBezTo>
                    <a:pt x="557" y="2910"/>
                    <a:pt x="840" y="2763"/>
                    <a:pt x="840" y="2763"/>
                  </a:cubicBezTo>
                  <a:cubicBezTo>
                    <a:pt x="840" y="2763"/>
                    <a:pt x="1013" y="957"/>
                    <a:pt x="1044" y="378"/>
                  </a:cubicBezTo>
                  <a:cubicBezTo>
                    <a:pt x="1061" y="104"/>
                    <a:pt x="944" y="0"/>
                    <a:pt x="811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g162e05d0f98_3_5929"/>
            <p:cNvSpPr/>
            <p:nvPr/>
          </p:nvSpPr>
          <p:spPr>
            <a:xfrm>
              <a:off x="2994851" y="3641405"/>
              <a:ext cx="21651" cy="108881"/>
            </a:xfrm>
            <a:custGeom>
              <a:avLst/>
              <a:gdLst/>
              <a:ahLst/>
              <a:cxnLst/>
              <a:rect l="l" t="t" r="r" b="b"/>
              <a:pathLst>
                <a:path w="521" h="2620" extrusionOk="0">
                  <a:moveTo>
                    <a:pt x="514" y="0"/>
                  </a:moveTo>
                  <a:lnTo>
                    <a:pt x="480" y="17"/>
                  </a:lnTo>
                  <a:cubicBezTo>
                    <a:pt x="364" y="79"/>
                    <a:pt x="282" y="191"/>
                    <a:pt x="269" y="323"/>
                  </a:cubicBezTo>
                  <a:lnTo>
                    <a:pt x="1" y="2620"/>
                  </a:lnTo>
                  <a:cubicBezTo>
                    <a:pt x="167" y="2579"/>
                    <a:pt x="313" y="2504"/>
                    <a:pt x="313" y="2504"/>
                  </a:cubicBezTo>
                  <a:cubicBezTo>
                    <a:pt x="313" y="2504"/>
                    <a:pt x="486" y="698"/>
                    <a:pt x="517" y="119"/>
                  </a:cubicBezTo>
                  <a:cubicBezTo>
                    <a:pt x="521" y="75"/>
                    <a:pt x="517" y="38"/>
                    <a:pt x="514" y="0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g162e05d0f98_3_5929"/>
            <p:cNvSpPr/>
            <p:nvPr/>
          </p:nvSpPr>
          <p:spPr>
            <a:xfrm>
              <a:off x="2969418" y="3627151"/>
              <a:ext cx="51324" cy="127914"/>
            </a:xfrm>
            <a:custGeom>
              <a:avLst/>
              <a:gdLst/>
              <a:ahLst/>
              <a:cxnLst/>
              <a:rect l="l" t="t" r="r" b="b"/>
              <a:pathLst>
                <a:path w="1235" h="3078" extrusionOk="0">
                  <a:moveTo>
                    <a:pt x="898" y="169"/>
                  </a:moveTo>
                  <a:cubicBezTo>
                    <a:pt x="905" y="169"/>
                    <a:pt x="912" y="169"/>
                    <a:pt x="919" y="170"/>
                  </a:cubicBezTo>
                  <a:cubicBezTo>
                    <a:pt x="1041" y="187"/>
                    <a:pt x="1051" y="360"/>
                    <a:pt x="1048" y="459"/>
                  </a:cubicBezTo>
                  <a:cubicBezTo>
                    <a:pt x="1017" y="976"/>
                    <a:pt x="871" y="2503"/>
                    <a:pt x="844" y="2792"/>
                  </a:cubicBezTo>
                  <a:cubicBezTo>
                    <a:pt x="738" y="2840"/>
                    <a:pt x="550" y="2911"/>
                    <a:pt x="402" y="2911"/>
                  </a:cubicBezTo>
                  <a:cubicBezTo>
                    <a:pt x="350" y="2911"/>
                    <a:pt x="303" y="2902"/>
                    <a:pt x="266" y="2881"/>
                  </a:cubicBezTo>
                  <a:cubicBezTo>
                    <a:pt x="208" y="2847"/>
                    <a:pt x="177" y="2785"/>
                    <a:pt x="170" y="2690"/>
                  </a:cubicBezTo>
                  <a:cubicBezTo>
                    <a:pt x="200" y="2534"/>
                    <a:pt x="568" y="670"/>
                    <a:pt x="633" y="384"/>
                  </a:cubicBezTo>
                  <a:cubicBezTo>
                    <a:pt x="658" y="260"/>
                    <a:pt x="797" y="169"/>
                    <a:pt x="898" y="169"/>
                  </a:cubicBezTo>
                  <a:close/>
                  <a:moveTo>
                    <a:pt x="894" y="0"/>
                  </a:moveTo>
                  <a:cubicBezTo>
                    <a:pt x="706" y="0"/>
                    <a:pt x="510" y="155"/>
                    <a:pt x="466" y="347"/>
                  </a:cubicBezTo>
                  <a:cubicBezTo>
                    <a:pt x="398" y="649"/>
                    <a:pt x="21" y="2588"/>
                    <a:pt x="4" y="2669"/>
                  </a:cubicBezTo>
                  <a:cubicBezTo>
                    <a:pt x="1" y="2677"/>
                    <a:pt x="1" y="2683"/>
                    <a:pt x="1" y="2690"/>
                  </a:cubicBezTo>
                  <a:cubicBezTo>
                    <a:pt x="10" y="2887"/>
                    <a:pt x="106" y="2983"/>
                    <a:pt x="180" y="3027"/>
                  </a:cubicBezTo>
                  <a:cubicBezTo>
                    <a:pt x="245" y="3065"/>
                    <a:pt x="323" y="3078"/>
                    <a:pt x="405" y="3078"/>
                  </a:cubicBezTo>
                  <a:cubicBezTo>
                    <a:pt x="654" y="3078"/>
                    <a:pt x="925" y="2942"/>
                    <a:pt x="963" y="2922"/>
                  </a:cubicBezTo>
                  <a:cubicBezTo>
                    <a:pt x="990" y="2908"/>
                    <a:pt x="1004" y="2884"/>
                    <a:pt x="1007" y="2853"/>
                  </a:cubicBezTo>
                  <a:cubicBezTo>
                    <a:pt x="1010" y="2837"/>
                    <a:pt x="1184" y="1041"/>
                    <a:pt x="1214" y="470"/>
                  </a:cubicBezTo>
                  <a:cubicBezTo>
                    <a:pt x="1235" y="75"/>
                    <a:pt x="1010" y="13"/>
                    <a:pt x="939" y="4"/>
                  </a:cubicBezTo>
                  <a:cubicBezTo>
                    <a:pt x="924" y="2"/>
                    <a:pt x="909" y="0"/>
                    <a:pt x="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g162e05d0f98_3_5929"/>
            <p:cNvSpPr/>
            <p:nvPr/>
          </p:nvSpPr>
          <p:spPr>
            <a:xfrm>
              <a:off x="2924453" y="3707315"/>
              <a:ext cx="163446" cy="229938"/>
            </a:xfrm>
            <a:custGeom>
              <a:avLst/>
              <a:gdLst/>
              <a:ahLst/>
              <a:cxnLst/>
              <a:rect l="l" t="t" r="r" b="b"/>
              <a:pathLst>
                <a:path w="3933" h="5533" extrusionOk="0">
                  <a:moveTo>
                    <a:pt x="2400" y="1"/>
                  </a:moveTo>
                  <a:cubicBezTo>
                    <a:pt x="2379" y="1"/>
                    <a:pt x="2358" y="6"/>
                    <a:pt x="2337" y="16"/>
                  </a:cubicBezTo>
                  <a:cubicBezTo>
                    <a:pt x="2123" y="122"/>
                    <a:pt x="1691" y="312"/>
                    <a:pt x="1072" y="438"/>
                  </a:cubicBezTo>
                  <a:cubicBezTo>
                    <a:pt x="157" y="625"/>
                    <a:pt x="1" y="1785"/>
                    <a:pt x="96" y="2737"/>
                  </a:cubicBezTo>
                  <a:cubicBezTo>
                    <a:pt x="191" y="3686"/>
                    <a:pt x="79" y="4859"/>
                    <a:pt x="79" y="4859"/>
                  </a:cubicBezTo>
                  <a:lnTo>
                    <a:pt x="2868" y="5533"/>
                  </a:lnTo>
                  <a:cubicBezTo>
                    <a:pt x="3103" y="4285"/>
                    <a:pt x="3932" y="1713"/>
                    <a:pt x="3677" y="1322"/>
                  </a:cubicBezTo>
                  <a:cubicBezTo>
                    <a:pt x="3419" y="928"/>
                    <a:pt x="2395" y="727"/>
                    <a:pt x="2395" y="727"/>
                  </a:cubicBezTo>
                  <a:cubicBezTo>
                    <a:pt x="2552" y="554"/>
                    <a:pt x="2555" y="296"/>
                    <a:pt x="2531" y="122"/>
                  </a:cubicBezTo>
                  <a:cubicBezTo>
                    <a:pt x="2523" y="49"/>
                    <a:pt x="2465" y="1"/>
                    <a:pt x="2400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g162e05d0f98_3_5929"/>
            <p:cNvSpPr/>
            <p:nvPr/>
          </p:nvSpPr>
          <p:spPr>
            <a:xfrm>
              <a:off x="2969127" y="3774846"/>
              <a:ext cx="110003" cy="162407"/>
            </a:xfrm>
            <a:custGeom>
              <a:avLst/>
              <a:gdLst/>
              <a:ahLst/>
              <a:cxnLst/>
              <a:rect l="l" t="t" r="r" b="b"/>
              <a:pathLst>
                <a:path w="2647" h="3908" extrusionOk="0">
                  <a:moveTo>
                    <a:pt x="2003" y="0"/>
                  </a:moveTo>
                  <a:lnTo>
                    <a:pt x="123" y="745"/>
                  </a:lnTo>
                  <a:cubicBezTo>
                    <a:pt x="123" y="745"/>
                    <a:pt x="0" y="1381"/>
                    <a:pt x="150" y="1537"/>
                  </a:cubicBezTo>
                  <a:cubicBezTo>
                    <a:pt x="244" y="1632"/>
                    <a:pt x="367" y="1650"/>
                    <a:pt x="449" y="1650"/>
                  </a:cubicBezTo>
                  <a:cubicBezTo>
                    <a:pt x="500" y="1650"/>
                    <a:pt x="534" y="1643"/>
                    <a:pt x="534" y="1643"/>
                  </a:cubicBezTo>
                  <a:cubicBezTo>
                    <a:pt x="534" y="1643"/>
                    <a:pt x="572" y="1881"/>
                    <a:pt x="824" y="2021"/>
                  </a:cubicBezTo>
                  <a:cubicBezTo>
                    <a:pt x="908" y="2067"/>
                    <a:pt x="988" y="2083"/>
                    <a:pt x="1058" y="2083"/>
                  </a:cubicBezTo>
                  <a:cubicBezTo>
                    <a:pt x="1198" y="2083"/>
                    <a:pt x="1296" y="2021"/>
                    <a:pt x="1296" y="2021"/>
                  </a:cubicBezTo>
                  <a:lnTo>
                    <a:pt x="1296" y="2021"/>
                  </a:lnTo>
                  <a:lnTo>
                    <a:pt x="1140" y="3748"/>
                  </a:lnTo>
                  <a:lnTo>
                    <a:pt x="1793" y="3908"/>
                  </a:lnTo>
                  <a:cubicBezTo>
                    <a:pt x="1987" y="2870"/>
                    <a:pt x="2592" y="922"/>
                    <a:pt x="2646" y="68"/>
                  </a:cubicBezTo>
                  <a:lnTo>
                    <a:pt x="2003" y="0"/>
                  </a:ln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g162e05d0f98_3_5929"/>
            <p:cNvSpPr/>
            <p:nvPr/>
          </p:nvSpPr>
          <p:spPr>
            <a:xfrm>
              <a:off x="2913440" y="3948640"/>
              <a:ext cx="31417" cy="30462"/>
            </a:xfrm>
            <a:custGeom>
              <a:avLst/>
              <a:gdLst/>
              <a:ahLst/>
              <a:cxnLst/>
              <a:rect l="l" t="t" r="r" b="b"/>
              <a:pathLst>
                <a:path w="756" h="733" extrusionOk="0">
                  <a:moveTo>
                    <a:pt x="375" y="168"/>
                  </a:moveTo>
                  <a:cubicBezTo>
                    <a:pt x="419" y="168"/>
                    <a:pt x="466" y="185"/>
                    <a:pt x="500" y="215"/>
                  </a:cubicBezTo>
                  <a:cubicBezTo>
                    <a:pt x="541" y="250"/>
                    <a:pt x="565" y="297"/>
                    <a:pt x="572" y="352"/>
                  </a:cubicBezTo>
                  <a:cubicBezTo>
                    <a:pt x="579" y="460"/>
                    <a:pt x="500" y="556"/>
                    <a:pt x="392" y="566"/>
                  </a:cubicBezTo>
                  <a:cubicBezTo>
                    <a:pt x="385" y="566"/>
                    <a:pt x="379" y="567"/>
                    <a:pt x="373" y="567"/>
                  </a:cubicBezTo>
                  <a:cubicBezTo>
                    <a:pt x="271" y="567"/>
                    <a:pt x="184" y="488"/>
                    <a:pt x="177" y="382"/>
                  </a:cubicBezTo>
                  <a:cubicBezTo>
                    <a:pt x="170" y="331"/>
                    <a:pt x="188" y="280"/>
                    <a:pt x="221" y="239"/>
                  </a:cubicBezTo>
                  <a:cubicBezTo>
                    <a:pt x="255" y="198"/>
                    <a:pt x="303" y="175"/>
                    <a:pt x="357" y="168"/>
                  </a:cubicBezTo>
                  <a:close/>
                  <a:moveTo>
                    <a:pt x="371" y="0"/>
                  </a:moveTo>
                  <a:cubicBezTo>
                    <a:pt x="361" y="0"/>
                    <a:pt x="351" y="1"/>
                    <a:pt x="340" y="2"/>
                  </a:cubicBezTo>
                  <a:cubicBezTo>
                    <a:pt x="246" y="8"/>
                    <a:pt x="157" y="55"/>
                    <a:pt x="92" y="131"/>
                  </a:cubicBezTo>
                  <a:cubicBezTo>
                    <a:pt x="31" y="206"/>
                    <a:pt x="1" y="300"/>
                    <a:pt x="7" y="399"/>
                  </a:cubicBezTo>
                  <a:cubicBezTo>
                    <a:pt x="24" y="590"/>
                    <a:pt x="184" y="733"/>
                    <a:pt x="375" y="733"/>
                  </a:cubicBezTo>
                  <a:lnTo>
                    <a:pt x="405" y="733"/>
                  </a:lnTo>
                  <a:cubicBezTo>
                    <a:pt x="606" y="716"/>
                    <a:pt x="756" y="539"/>
                    <a:pt x="739" y="335"/>
                  </a:cubicBezTo>
                  <a:cubicBezTo>
                    <a:pt x="731" y="239"/>
                    <a:pt x="684" y="148"/>
                    <a:pt x="609" y="86"/>
                  </a:cubicBezTo>
                  <a:cubicBezTo>
                    <a:pt x="542" y="29"/>
                    <a:pt x="459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g162e05d0f98_3_5929"/>
            <p:cNvSpPr/>
            <p:nvPr/>
          </p:nvSpPr>
          <p:spPr>
            <a:xfrm>
              <a:off x="2919798" y="3703783"/>
              <a:ext cx="167809" cy="237002"/>
            </a:xfrm>
            <a:custGeom>
              <a:avLst/>
              <a:gdLst/>
              <a:ahLst/>
              <a:cxnLst/>
              <a:rect l="l" t="t" r="r" b="b"/>
              <a:pathLst>
                <a:path w="4038" h="5703" extrusionOk="0">
                  <a:moveTo>
                    <a:pt x="2509" y="171"/>
                  </a:moveTo>
                  <a:cubicBezTo>
                    <a:pt x="2520" y="171"/>
                    <a:pt x="2528" y="174"/>
                    <a:pt x="2534" y="177"/>
                  </a:cubicBezTo>
                  <a:cubicBezTo>
                    <a:pt x="2541" y="180"/>
                    <a:pt x="2558" y="190"/>
                    <a:pt x="2562" y="217"/>
                  </a:cubicBezTo>
                  <a:cubicBezTo>
                    <a:pt x="2582" y="381"/>
                    <a:pt x="2578" y="608"/>
                    <a:pt x="2446" y="758"/>
                  </a:cubicBezTo>
                  <a:cubicBezTo>
                    <a:pt x="2425" y="778"/>
                    <a:pt x="2419" y="812"/>
                    <a:pt x="2425" y="839"/>
                  </a:cubicBezTo>
                  <a:cubicBezTo>
                    <a:pt x="2435" y="870"/>
                    <a:pt x="2460" y="891"/>
                    <a:pt x="2490" y="897"/>
                  </a:cubicBezTo>
                  <a:cubicBezTo>
                    <a:pt x="2766" y="948"/>
                    <a:pt x="3524" y="1156"/>
                    <a:pt x="3718" y="1452"/>
                  </a:cubicBezTo>
                  <a:cubicBezTo>
                    <a:pt x="3871" y="1687"/>
                    <a:pt x="3534" y="3006"/>
                    <a:pt x="3262" y="4064"/>
                  </a:cubicBezTo>
                  <a:cubicBezTo>
                    <a:pt x="3122" y="4605"/>
                    <a:pt x="2994" y="5115"/>
                    <a:pt x="2915" y="5516"/>
                  </a:cubicBezTo>
                  <a:lnTo>
                    <a:pt x="283" y="4880"/>
                  </a:lnTo>
                  <a:cubicBezTo>
                    <a:pt x="303" y="4608"/>
                    <a:pt x="374" y="3625"/>
                    <a:pt x="293" y="2812"/>
                  </a:cubicBezTo>
                  <a:cubicBezTo>
                    <a:pt x="245" y="2349"/>
                    <a:pt x="174" y="816"/>
                    <a:pt x="1201" y="605"/>
                  </a:cubicBezTo>
                  <a:cubicBezTo>
                    <a:pt x="1837" y="475"/>
                    <a:pt x="2279" y="282"/>
                    <a:pt x="2487" y="177"/>
                  </a:cubicBezTo>
                  <a:cubicBezTo>
                    <a:pt x="2495" y="172"/>
                    <a:pt x="2503" y="171"/>
                    <a:pt x="2509" y="171"/>
                  </a:cubicBezTo>
                  <a:close/>
                  <a:moveTo>
                    <a:pt x="2509" y="1"/>
                  </a:moveTo>
                  <a:cubicBezTo>
                    <a:pt x="2476" y="1"/>
                    <a:pt x="2443" y="8"/>
                    <a:pt x="2412" y="23"/>
                  </a:cubicBezTo>
                  <a:cubicBezTo>
                    <a:pt x="2211" y="125"/>
                    <a:pt x="1782" y="312"/>
                    <a:pt x="1167" y="438"/>
                  </a:cubicBezTo>
                  <a:cubicBezTo>
                    <a:pt x="0" y="676"/>
                    <a:pt x="75" y="2329"/>
                    <a:pt x="123" y="2829"/>
                  </a:cubicBezTo>
                  <a:cubicBezTo>
                    <a:pt x="218" y="3761"/>
                    <a:pt x="109" y="4927"/>
                    <a:pt x="109" y="4938"/>
                  </a:cubicBezTo>
                  <a:cubicBezTo>
                    <a:pt x="106" y="4979"/>
                    <a:pt x="133" y="5019"/>
                    <a:pt x="174" y="5029"/>
                  </a:cubicBezTo>
                  <a:lnTo>
                    <a:pt x="2959" y="5699"/>
                  </a:lnTo>
                  <a:cubicBezTo>
                    <a:pt x="2966" y="5699"/>
                    <a:pt x="2973" y="5703"/>
                    <a:pt x="2980" y="5703"/>
                  </a:cubicBezTo>
                  <a:cubicBezTo>
                    <a:pt x="2997" y="5703"/>
                    <a:pt x="3011" y="5696"/>
                    <a:pt x="3024" y="5690"/>
                  </a:cubicBezTo>
                  <a:cubicBezTo>
                    <a:pt x="3044" y="5676"/>
                    <a:pt x="3058" y="5655"/>
                    <a:pt x="3061" y="5632"/>
                  </a:cubicBezTo>
                  <a:cubicBezTo>
                    <a:pt x="3140" y="5227"/>
                    <a:pt x="3279" y="4682"/>
                    <a:pt x="3425" y="4104"/>
                  </a:cubicBezTo>
                  <a:cubicBezTo>
                    <a:pt x="3802" y="2625"/>
                    <a:pt x="4038" y="1635"/>
                    <a:pt x="3860" y="1360"/>
                  </a:cubicBezTo>
                  <a:cubicBezTo>
                    <a:pt x="3639" y="1023"/>
                    <a:pt x="2939" y="825"/>
                    <a:pt x="2650" y="758"/>
                  </a:cubicBezTo>
                  <a:cubicBezTo>
                    <a:pt x="2749" y="577"/>
                    <a:pt x="2749" y="360"/>
                    <a:pt x="2728" y="197"/>
                  </a:cubicBezTo>
                  <a:cubicBezTo>
                    <a:pt x="2718" y="122"/>
                    <a:pt x="2677" y="61"/>
                    <a:pt x="2612" y="26"/>
                  </a:cubicBezTo>
                  <a:cubicBezTo>
                    <a:pt x="2579" y="9"/>
                    <a:pt x="2544" y="1"/>
                    <a:pt x="2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g162e05d0f98_3_5929"/>
            <p:cNvSpPr/>
            <p:nvPr/>
          </p:nvSpPr>
          <p:spPr>
            <a:xfrm>
              <a:off x="2972244" y="3734951"/>
              <a:ext cx="80871" cy="97328"/>
            </a:xfrm>
            <a:custGeom>
              <a:avLst/>
              <a:gdLst/>
              <a:ahLst/>
              <a:cxnLst/>
              <a:rect l="l" t="t" r="r" b="b"/>
              <a:pathLst>
                <a:path w="1946" h="2342" extrusionOk="0">
                  <a:moveTo>
                    <a:pt x="1464" y="1"/>
                  </a:moveTo>
                  <a:cubicBezTo>
                    <a:pt x="1380" y="1"/>
                    <a:pt x="1283" y="20"/>
                    <a:pt x="1170" y="66"/>
                  </a:cubicBezTo>
                  <a:cubicBezTo>
                    <a:pt x="718" y="253"/>
                    <a:pt x="235" y="576"/>
                    <a:pt x="116" y="1412"/>
                  </a:cubicBezTo>
                  <a:cubicBezTo>
                    <a:pt x="0" y="2249"/>
                    <a:pt x="153" y="2317"/>
                    <a:pt x="330" y="2341"/>
                  </a:cubicBezTo>
                  <a:cubicBezTo>
                    <a:pt x="337" y="2342"/>
                    <a:pt x="344" y="2342"/>
                    <a:pt x="351" y="2342"/>
                  </a:cubicBezTo>
                  <a:cubicBezTo>
                    <a:pt x="695" y="2342"/>
                    <a:pt x="797" y="1164"/>
                    <a:pt x="1187" y="1004"/>
                  </a:cubicBezTo>
                  <a:cubicBezTo>
                    <a:pt x="1589" y="844"/>
                    <a:pt x="1945" y="341"/>
                    <a:pt x="1840" y="198"/>
                  </a:cubicBezTo>
                  <a:cubicBezTo>
                    <a:pt x="1769" y="97"/>
                    <a:pt x="1652" y="1"/>
                    <a:pt x="1464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g162e05d0f98_3_5929"/>
            <p:cNvSpPr/>
            <p:nvPr/>
          </p:nvSpPr>
          <p:spPr>
            <a:xfrm>
              <a:off x="2970665" y="3731377"/>
              <a:ext cx="82741" cy="104434"/>
            </a:xfrm>
            <a:custGeom>
              <a:avLst/>
              <a:gdLst/>
              <a:ahLst/>
              <a:cxnLst/>
              <a:rect l="l" t="t" r="r" b="b"/>
              <a:pathLst>
                <a:path w="1991" h="2513" extrusionOk="0">
                  <a:moveTo>
                    <a:pt x="1504" y="170"/>
                  </a:moveTo>
                  <a:cubicBezTo>
                    <a:pt x="1632" y="170"/>
                    <a:pt x="1734" y="224"/>
                    <a:pt x="1810" y="332"/>
                  </a:cubicBezTo>
                  <a:cubicBezTo>
                    <a:pt x="1814" y="335"/>
                    <a:pt x="1817" y="359"/>
                    <a:pt x="1800" y="410"/>
                  </a:cubicBezTo>
                  <a:cubicBezTo>
                    <a:pt x="1735" y="607"/>
                    <a:pt x="1470" y="903"/>
                    <a:pt x="1195" y="1012"/>
                  </a:cubicBezTo>
                  <a:cubicBezTo>
                    <a:pt x="966" y="1104"/>
                    <a:pt x="837" y="1447"/>
                    <a:pt x="715" y="1781"/>
                  </a:cubicBezTo>
                  <a:cubicBezTo>
                    <a:pt x="619" y="2032"/>
                    <a:pt x="500" y="2342"/>
                    <a:pt x="388" y="2342"/>
                  </a:cubicBezTo>
                  <a:cubicBezTo>
                    <a:pt x="385" y="2342"/>
                    <a:pt x="382" y="2342"/>
                    <a:pt x="379" y="2342"/>
                  </a:cubicBezTo>
                  <a:cubicBezTo>
                    <a:pt x="321" y="2335"/>
                    <a:pt x="283" y="2325"/>
                    <a:pt x="256" y="2291"/>
                  </a:cubicBezTo>
                  <a:cubicBezTo>
                    <a:pt x="184" y="2196"/>
                    <a:pt x="178" y="1934"/>
                    <a:pt x="239" y="1512"/>
                  </a:cubicBezTo>
                  <a:cubicBezTo>
                    <a:pt x="351" y="696"/>
                    <a:pt x="834" y="397"/>
                    <a:pt x="1242" y="230"/>
                  </a:cubicBezTo>
                  <a:cubicBezTo>
                    <a:pt x="1339" y="190"/>
                    <a:pt x="1426" y="170"/>
                    <a:pt x="1504" y="170"/>
                  </a:cubicBezTo>
                  <a:close/>
                  <a:moveTo>
                    <a:pt x="1503" y="1"/>
                  </a:moveTo>
                  <a:cubicBezTo>
                    <a:pt x="1410" y="1"/>
                    <a:pt x="1302" y="22"/>
                    <a:pt x="1178" y="73"/>
                  </a:cubicBezTo>
                  <a:cubicBezTo>
                    <a:pt x="729" y="257"/>
                    <a:pt x="198" y="587"/>
                    <a:pt x="73" y="1488"/>
                  </a:cubicBezTo>
                  <a:cubicBezTo>
                    <a:pt x="1" y="1985"/>
                    <a:pt x="18" y="2254"/>
                    <a:pt x="123" y="2393"/>
                  </a:cubicBezTo>
                  <a:cubicBezTo>
                    <a:pt x="188" y="2478"/>
                    <a:pt x="273" y="2498"/>
                    <a:pt x="358" y="2512"/>
                  </a:cubicBezTo>
                  <a:lnTo>
                    <a:pt x="388" y="2512"/>
                  </a:lnTo>
                  <a:cubicBezTo>
                    <a:pt x="619" y="2512"/>
                    <a:pt x="742" y="2186"/>
                    <a:pt x="872" y="1839"/>
                  </a:cubicBezTo>
                  <a:cubicBezTo>
                    <a:pt x="977" y="1556"/>
                    <a:pt x="1099" y="1233"/>
                    <a:pt x="1259" y="1169"/>
                  </a:cubicBezTo>
                  <a:cubicBezTo>
                    <a:pt x="1589" y="1036"/>
                    <a:pt x="1898" y="682"/>
                    <a:pt x="1966" y="447"/>
                  </a:cubicBezTo>
                  <a:cubicBezTo>
                    <a:pt x="1991" y="359"/>
                    <a:pt x="1987" y="288"/>
                    <a:pt x="1950" y="233"/>
                  </a:cubicBezTo>
                  <a:cubicBezTo>
                    <a:pt x="1879" y="135"/>
                    <a:pt x="1739" y="1"/>
                    <a:pt x="1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g162e05d0f98_3_5929"/>
            <p:cNvSpPr/>
            <p:nvPr/>
          </p:nvSpPr>
          <p:spPr>
            <a:xfrm>
              <a:off x="2993314" y="3740437"/>
              <a:ext cx="81120" cy="107343"/>
            </a:xfrm>
            <a:custGeom>
              <a:avLst/>
              <a:gdLst/>
              <a:ahLst/>
              <a:cxnLst/>
              <a:rect l="l" t="t" r="r" b="b"/>
              <a:pathLst>
                <a:path w="1952" h="2583" extrusionOk="0">
                  <a:moveTo>
                    <a:pt x="1556" y="0"/>
                  </a:moveTo>
                  <a:cubicBezTo>
                    <a:pt x="1227" y="0"/>
                    <a:pt x="641" y="599"/>
                    <a:pt x="527" y="821"/>
                  </a:cubicBezTo>
                  <a:cubicBezTo>
                    <a:pt x="340" y="1182"/>
                    <a:pt x="0" y="1930"/>
                    <a:pt x="115" y="2335"/>
                  </a:cubicBezTo>
                  <a:cubicBezTo>
                    <a:pt x="166" y="2510"/>
                    <a:pt x="263" y="2582"/>
                    <a:pt x="364" y="2582"/>
                  </a:cubicBezTo>
                  <a:cubicBezTo>
                    <a:pt x="493" y="2582"/>
                    <a:pt x="628" y="2463"/>
                    <a:pt x="674" y="2290"/>
                  </a:cubicBezTo>
                  <a:cubicBezTo>
                    <a:pt x="755" y="1988"/>
                    <a:pt x="1010" y="1236"/>
                    <a:pt x="1309" y="1090"/>
                  </a:cubicBezTo>
                  <a:cubicBezTo>
                    <a:pt x="1609" y="943"/>
                    <a:pt x="1952" y="240"/>
                    <a:pt x="1673" y="36"/>
                  </a:cubicBezTo>
                  <a:cubicBezTo>
                    <a:pt x="1640" y="11"/>
                    <a:pt x="1600" y="0"/>
                    <a:pt x="1556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g162e05d0f98_3_5929"/>
            <p:cNvSpPr/>
            <p:nvPr/>
          </p:nvSpPr>
          <p:spPr>
            <a:xfrm>
              <a:off x="2989324" y="3736904"/>
              <a:ext cx="82035" cy="114449"/>
            </a:xfrm>
            <a:custGeom>
              <a:avLst/>
              <a:gdLst/>
              <a:ahLst/>
              <a:cxnLst/>
              <a:rect l="l" t="t" r="r" b="b"/>
              <a:pathLst>
                <a:path w="1974" h="2754" extrusionOk="0">
                  <a:moveTo>
                    <a:pt x="1655" y="170"/>
                  </a:moveTo>
                  <a:cubicBezTo>
                    <a:pt x="1681" y="170"/>
                    <a:pt x="1702" y="176"/>
                    <a:pt x="1718" y="188"/>
                  </a:cubicBezTo>
                  <a:cubicBezTo>
                    <a:pt x="1787" y="240"/>
                    <a:pt x="1793" y="335"/>
                    <a:pt x="1787" y="410"/>
                  </a:cubicBezTo>
                  <a:cubicBezTo>
                    <a:pt x="1762" y="661"/>
                    <a:pt x="1552" y="1012"/>
                    <a:pt x="1368" y="1100"/>
                  </a:cubicBezTo>
                  <a:cubicBezTo>
                    <a:pt x="987" y="1284"/>
                    <a:pt x="718" y="2246"/>
                    <a:pt x="688" y="2355"/>
                  </a:cubicBezTo>
                  <a:cubicBezTo>
                    <a:pt x="650" y="2498"/>
                    <a:pt x="542" y="2583"/>
                    <a:pt x="460" y="2583"/>
                  </a:cubicBezTo>
                  <a:cubicBezTo>
                    <a:pt x="361" y="2583"/>
                    <a:pt x="313" y="2464"/>
                    <a:pt x="293" y="2396"/>
                  </a:cubicBezTo>
                  <a:cubicBezTo>
                    <a:pt x="201" y="2073"/>
                    <a:pt x="443" y="1433"/>
                    <a:pt x="698" y="943"/>
                  </a:cubicBezTo>
                  <a:cubicBezTo>
                    <a:pt x="803" y="739"/>
                    <a:pt x="1297" y="246"/>
                    <a:pt x="1592" y="179"/>
                  </a:cubicBezTo>
                  <a:cubicBezTo>
                    <a:pt x="1616" y="173"/>
                    <a:pt x="1636" y="170"/>
                    <a:pt x="1655" y="170"/>
                  </a:cubicBezTo>
                  <a:close/>
                  <a:moveTo>
                    <a:pt x="1651" y="0"/>
                  </a:moveTo>
                  <a:cubicBezTo>
                    <a:pt x="1621" y="0"/>
                    <a:pt x="1589" y="4"/>
                    <a:pt x="1555" y="12"/>
                  </a:cubicBezTo>
                  <a:cubicBezTo>
                    <a:pt x="1184" y="100"/>
                    <a:pt x="657" y="658"/>
                    <a:pt x="548" y="865"/>
                  </a:cubicBezTo>
                  <a:cubicBezTo>
                    <a:pt x="379" y="1188"/>
                    <a:pt x="1" y="1987"/>
                    <a:pt x="130" y="2441"/>
                  </a:cubicBezTo>
                  <a:cubicBezTo>
                    <a:pt x="208" y="2722"/>
                    <a:pt x="385" y="2753"/>
                    <a:pt x="460" y="2753"/>
                  </a:cubicBezTo>
                  <a:cubicBezTo>
                    <a:pt x="633" y="2750"/>
                    <a:pt x="796" y="2604"/>
                    <a:pt x="851" y="2400"/>
                  </a:cubicBezTo>
                  <a:cubicBezTo>
                    <a:pt x="960" y="2001"/>
                    <a:pt x="1205" y="1365"/>
                    <a:pt x="1443" y="1250"/>
                  </a:cubicBezTo>
                  <a:cubicBezTo>
                    <a:pt x="1677" y="1138"/>
                    <a:pt x="1925" y="736"/>
                    <a:pt x="1953" y="424"/>
                  </a:cubicBezTo>
                  <a:cubicBezTo>
                    <a:pt x="1974" y="212"/>
                    <a:pt x="1892" y="107"/>
                    <a:pt x="1820" y="53"/>
                  </a:cubicBezTo>
                  <a:cubicBezTo>
                    <a:pt x="1772" y="18"/>
                    <a:pt x="1715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g162e05d0f98_3_5929"/>
            <p:cNvSpPr/>
            <p:nvPr/>
          </p:nvSpPr>
          <p:spPr>
            <a:xfrm>
              <a:off x="3020991" y="3752364"/>
              <a:ext cx="68902" cy="96413"/>
            </a:xfrm>
            <a:custGeom>
              <a:avLst/>
              <a:gdLst/>
              <a:ahLst/>
              <a:cxnLst/>
              <a:rect l="l" t="t" r="r" b="b"/>
              <a:pathLst>
                <a:path w="1658" h="2320" extrusionOk="0">
                  <a:moveTo>
                    <a:pt x="1224" y="1"/>
                  </a:moveTo>
                  <a:cubicBezTo>
                    <a:pt x="947" y="1"/>
                    <a:pt x="589" y="432"/>
                    <a:pt x="378" y="1041"/>
                  </a:cubicBezTo>
                  <a:cubicBezTo>
                    <a:pt x="198" y="1562"/>
                    <a:pt x="0" y="2207"/>
                    <a:pt x="204" y="2303"/>
                  </a:cubicBezTo>
                  <a:cubicBezTo>
                    <a:pt x="230" y="2314"/>
                    <a:pt x="256" y="2320"/>
                    <a:pt x="283" y="2320"/>
                  </a:cubicBezTo>
                  <a:cubicBezTo>
                    <a:pt x="572" y="2320"/>
                    <a:pt x="930" y="1693"/>
                    <a:pt x="1086" y="1354"/>
                  </a:cubicBezTo>
                  <a:cubicBezTo>
                    <a:pt x="1358" y="766"/>
                    <a:pt x="1657" y="259"/>
                    <a:pt x="1375" y="52"/>
                  </a:cubicBezTo>
                  <a:cubicBezTo>
                    <a:pt x="1329" y="17"/>
                    <a:pt x="1278" y="1"/>
                    <a:pt x="1224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g162e05d0f98_3_5929"/>
            <p:cNvSpPr/>
            <p:nvPr/>
          </p:nvSpPr>
          <p:spPr>
            <a:xfrm>
              <a:off x="3017749" y="3748873"/>
              <a:ext cx="74928" cy="103437"/>
            </a:xfrm>
            <a:custGeom>
              <a:avLst/>
              <a:gdLst/>
              <a:ahLst/>
              <a:cxnLst/>
              <a:rect l="l" t="t" r="r" b="b"/>
              <a:pathLst>
                <a:path w="1803" h="2489" extrusionOk="0">
                  <a:moveTo>
                    <a:pt x="1303" y="169"/>
                  </a:moveTo>
                  <a:cubicBezTo>
                    <a:pt x="1340" y="169"/>
                    <a:pt x="1374" y="180"/>
                    <a:pt x="1401" y="203"/>
                  </a:cubicBezTo>
                  <a:cubicBezTo>
                    <a:pt x="1592" y="343"/>
                    <a:pt x="1409" y="724"/>
                    <a:pt x="1201" y="1166"/>
                  </a:cubicBezTo>
                  <a:cubicBezTo>
                    <a:pt x="1164" y="1244"/>
                    <a:pt x="1126" y="1322"/>
                    <a:pt x="1089" y="1404"/>
                  </a:cubicBezTo>
                  <a:cubicBezTo>
                    <a:pt x="1048" y="1492"/>
                    <a:pt x="899" y="1806"/>
                    <a:pt x="704" y="2050"/>
                  </a:cubicBezTo>
                  <a:cubicBezTo>
                    <a:pt x="572" y="2223"/>
                    <a:pt x="449" y="2318"/>
                    <a:pt x="363" y="2318"/>
                  </a:cubicBezTo>
                  <a:cubicBezTo>
                    <a:pt x="347" y="2318"/>
                    <a:pt x="333" y="2315"/>
                    <a:pt x="320" y="2308"/>
                  </a:cubicBezTo>
                  <a:cubicBezTo>
                    <a:pt x="279" y="2291"/>
                    <a:pt x="184" y="2159"/>
                    <a:pt x="534" y="1153"/>
                  </a:cubicBezTo>
                  <a:cubicBezTo>
                    <a:pt x="711" y="652"/>
                    <a:pt x="996" y="255"/>
                    <a:pt x="1235" y="180"/>
                  </a:cubicBezTo>
                  <a:cubicBezTo>
                    <a:pt x="1259" y="173"/>
                    <a:pt x="1282" y="169"/>
                    <a:pt x="1303" y="169"/>
                  </a:cubicBezTo>
                  <a:close/>
                  <a:moveTo>
                    <a:pt x="1305" y="0"/>
                  </a:moveTo>
                  <a:cubicBezTo>
                    <a:pt x="1267" y="0"/>
                    <a:pt x="1228" y="7"/>
                    <a:pt x="1187" y="20"/>
                  </a:cubicBezTo>
                  <a:cubicBezTo>
                    <a:pt x="891" y="108"/>
                    <a:pt x="572" y="533"/>
                    <a:pt x="378" y="1098"/>
                  </a:cubicBezTo>
                  <a:cubicBezTo>
                    <a:pt x="119" y="1833"/>
                    <a:pt x="1" y="2349"/>
                    <a:pt x="249" y="2462"/>
                  </a:cubicBezTo>
                  <a:cubicBezTo>
                    <a:pt x="286" y="2479"/>
                    <a:pt x="323" y="2489"/>
                    <a:pt x="364" y="2489"/>
                  </a:cubicBezTo>
                  <a:cubicBezTo>
                    <a:pt x="507" y="2489"/>
                    <a:pt x="667" y="2377"/>
                    <a:pt x="841" y="2156"/>
                  </a:cubicBezTo>
                  <a:cubicBezTo>
                    <a:pt x="1041" y="1894"/>
                    <a:pt x="1197" y="1567"/>
                    <a:pt x="1241" y="1472"/>
                  </a:cubicBezTo>
                  <a:cubicBezTo>
                    <a:pt x="1279" y="1393"/>
                    <a:pt x="1316" y="1316"/>
                    <a:pt x="1351" y="1237"/>
                  </a:cubicBezTo>
                  <a:cubicBezTo>
                    <a:pt x="1596" y="727"/>
                    <a:pt x="1803" y="288"/>
                    <a:pt x="1503" y="67"/>
                  </a:cubicBezTo>
                  <a:cubicBezTo>
                    <a:pt x="1444" y="23"/>
                    <a:pt x="1377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g162e05d0f98_3_5929"/>
            <p:cNvSpPr/>
            <p:nvPr/>
          </p:nvSpPr>
          <p:spPr>
            <a:xfrm>
              <a:off x="2357983" y="3354326"/>
              <a:ext cx="45381" cy="109338"/>
            </a:xfrm>
            <a:custGeom>
              <a:avLst/>
              <a:gdLst/>
              <a:ahLst/>
              <a:cxnLst/>
              <a:rect l="l" t="t" r="r" b="b"/>
              <a:pathLst>
                <a:path w="1092" h="2631" extrusionOk="0">
                  <a:moveTo>
                    <a:pt x="827" y="1"/>
                  </a:moveTo>
                  <a:lnTo>
                    <a:pt x="415" y="106"/>
                  </a:lnTo>
                  <a:cubicBezTo>
                    <a:pt x="415" y="106"/>
                    <a:pt x="1" y="1365"/>
                    <a:pt x="783" y="2630"/>
                  </a:cubicBezTo>
                  <a:cubicBezTo>
                    <a:pt x="783" y="2630"/>
                    <a:pt x="1092" y="2038"/>
                    <a:pt x="1051" y="1351"/>
                  </a:cubicBezTo>
                  <a:cubicBezTo>
                    <a:pt x="1007" y="664"/>
                    <a:pt x="827" y="1"/>
                    <a:pt x="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g162e05d0f98_3_5929"/>
            <p:cNvSpPr/>
            <p:nvPr/>
          </p:nvSpPr>
          <p:spPr>
            <a:xfrm>
              <a:off x="2354409" y="3350835"/>
              <a:ext cx="52487" cy="116361"/>
            </a:xfrm>
            <a:custGeom>
              <a:avLst/>
              <a:gdLst/>
              <a:ahLst/>
              <a:cxnLst/>
              <a:rect l="l" t="t" r="r" b="b"/>
              <a:pathLst>
                <a:path w="1263" h="2800" extrusionOk="0">
                  <a:moveTo>
                    <a:pt x="851" y="187"/>
                  </a:moveTo>
                  <a:cubicBezTo>
                    <a:pt x="903" y="385"/>
                    <a:pt x="1018" y="908"/>
                    <a:pt x="1052" y="1442"/>
                  </a:cubicBezTo>
                  <a:cubicBezTo>
                    <a:pt x="1079" y="1898"/>
                    <a:pt x="944" y="2316"/>
                    <a:pt x="858" y="2527"/>
                  </a:cubicBezTo>
                  <a:cubicBezTo>
                    <a:pt x="287" y="1493"/>
                    <a:pt x="508" y="479"/>
                    <a:pt x="569" y="262"/>
                  </a:cubicBezTo>
                  <a:lnTo>
                    <a:pt x="851" y="187"/>
                  </a:lnTo>
                  <a:close/>
                  <a:moveTo>
                    <a:pt x="914" y="1"/>
                  </a:moveTo>
                  <a:cubicBezTo>
                    <a:pt x="907" y="1"/>
                    <a:pt x="900" y="2"/>
                    <a:pt x="892" y="3"/>
                  </a:cubicBezTo>
                  <a:lnTo>
                    <a:pt x="478" y="109"/>
                  </a:lnTo>
                  <a:cubicBezTo>
                    <a:pt x="450" y="115"/>
                    <a:pt x="429" y="136"/>
                    <a:pt x="420" y="163"/>
                  </a:cubicBezTo>
                  <a:cubicBezTo>
                    <a:pt x="402" y="217"/>
                    <a:pt x="1" y="1476"/>
                    <a:pt x="797" y="2758"/>
                  </a:cubicBezTo>
                  <a:cubicBezTo>
                    <a:pt x="814" y="2782"/>
                    <a:pt x="842" y="2799"/>
                    <a:pt x="869" y="2799"/>
                  </a:cubicBezTo>
                  <a:lnTo>
                    <a:pt x="872" y="2799"/>
                  </a:lnTo>
                  <a:cubicBezTo>
                    <a:pt x="903" y="2796"/>
                    <a:pt x="930" y="2779"/>
                    <a:pt x="944" y="2752"/>
                  </a:cubicBezTo>
                  <a:cubicBezTo>
                    <a:pt x="957" y="2727"/>
                    <a:pt x="1263" y="2132"/>
                    <a:pt x="1219" y="1429"/>
                  </a:cubicBezTo>
                  <a:cubicBezTo>
                    <a:pt x="1178" y="741"/>
                    <a:pt x="1005" y="88"/>
                    <a:pt x="994" y="61"/>
                  </a:cubicBezTo>
                  <a:cubicBezTo>
                    <a:pt x="986" y="24"/>
                    <a:pt x="953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g162e05d0f98_3_5929"/>
            <p:cNvSpPr/>
            <p:nvPr/>
          </p:nvSpPr>
          <p:spPr>
            <a:xfrm>
              <a:off x="2336788" y="3205010"/>
              <a:ext cx="458836" cy="492249"/>
            </a:xfrm>
            <a:custGeom>
              <a:avLst/>
              <a:gdLst/>
              <a:ahLst/>
              <a:cxnLst/>
              <a:rect l="l" t="t" r="r" b="b"/>
              <a:pathLst>
                <a:path w="11041" h="11845" extrusionOk="0">
                  <a:moveTo>
                    <a:pt x="4317" y="1"/>
                  </a:moveTo>
                  <a:cubicBezTo>
                    <a:pt x="3316" y="1"/>
                    <a:pt x="2305" y="254"/>
                    <a:pt x="1572" y="652"/>
                  </a:cubicBezTo>
                  <a:cubicBezTo>
                    <a:pt x="0" y="1506"/>
                    <a:pt x="320" y="3512"/>
                    <a:pt x="1293" y="3982"/>
                  </a:cubicBezTo>
                  <a:lnTo>
                    <a:pt x="7714" y="11845"/>
                  </a:lnTo>
                  <a:cubicBezTo>
                    <a:pt x="7714" y="11845"/>
                    <a:pt x="9510" y="10229"/>
                    <a:pt x="10118" y="8780"/>
                  </a:cubicBezTo>
                  <a:cubicBezTo>
                    <a:pt x="10724" y="7332"/>
                    <a:pt x="11040" y="3869"/>
                    <a:pt x="9724" y="2910"/>
                  </a:cubicBezTo>
                  <a:cubicBezTo>
                    <a:pt x="8408" y="1948"/>
                    <a:pt x="8557" y="2696"/>
                    <a:pt x="7275" y="1155"/>
                  </a:cubicBezTo>
                  <a:cubicBezTo>
                    <a:pt x="6591" y="332"/>
                    <a:pt x="5461" y="1"/>
                    <a:pt x="4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g162e05d0f98_3_5929"/>
            <p:cNvSpPr/>
            <p:nvPr/>
          </p:nvSpPr>
          <p:spPr>
            <a:xfrm>
              <a:off x="2352331" y="3201602"/>
              <a:ext cx="447366" cy="499189"/>
            </a:xfrm>
            <a:custGeom>
              <a:avLst/>
              <a:gdLst/>
              <a:ahLst/>
              <a:cxnLst/>
              <a:rect l="l" t="t" r="r" b="b"/>
              <a:pathLst>
                <a:path w="10765" h="12012" extrusionOk="0">
                  <a:moveTo>
                    <a:pt x="3966" y="163"/>
                  </a:moveTo>
                  <a:cubicBezTo>
                    <a:pt x="5064" y="163"/>
                    <a:pt x="6160" y="475"/>
                    <a:pt x="6836" y="1292"/>
                  </a:cubicBezTo>
                  <a:cubicBezTo>
                    <a:pt x="7622" y="2237"/>
                    <a:pt x="7891" y="2339"/>
                    <a:pt x="8265" y="2482"/>
                  </a:cubicBezTo>
                  <a:cubicBezTo>
                    <a:pt x="8510" y="2577"/>
                    <a:pt x="8789" y="2683"/>
                    <a:pt x="9302" y="3061"/>
                  </a:cubicBezTo>
                  <a:cubicBezTo>
                    <a:pt x="10550" y="3971"/>
                    <a:pt x="10285" y="7349"/>
                    <a:pt x="9666" y="8828"/>
                  </a:cubicBezTo>
                  <a:cubicBezTo>
                    <a:pt x="9139" y="10090"/>
                    <a:pt x="7676" y="11498"/>
                    <a:pt x="7350" y="11804"/>
                  </a:cubicBezTo>
                  <a:lnTo>
                    <a:pt x="983" y="4009"/>
                  </a:lnTo>
                  <a:cubicBezTo>
                    <a:pt x="976" y="3999"/>
                    <a:pt x="966" y="3992"/>
                    <a:pt x="956" y="3985"/>
                  </a:cubicBezTo>
                  <a:cubicBezTo>
                    <a:pt x="514" y="3775"/>
                    <a:pt x="204" y="3210"/>
                    <a:pt x="190" y="2581"/>
                  </a:cubicBezTo>
                  <a:cubicBezTo>
                    <a:pt x="170" y="1826"/>
                    <a:pt x="551" y="1180"/>
                    <a:pt x="1238" y="808"/>
                  </a:cubicBezTo>
                  <a:cubicBezTo>
                    <a:pt x="1939" y="428"/>
                    <a:pt x="2956" y="163"/>
                    <a:pt x="3966" y="163"/>
                  </a:cubicBezTo>
                  <a:close/>
                  <a:moveTo>
                    <a:pt x="3958" y="1"/>
                  </a:moveTo>
                  <a:cubicBezTo>
                    <a:pt x="2918" y="1"/>
                    <a:pt x="1878" y="270"/>
                    <a:pt x="1160" y="659"/>
                  </a:cubicBezTo>
                  <a:cubicBezTo>
                    <a:pt x="415" y="1064"/>
                    <a:pt x="0" y="1764"/>
                    <a:pt x="21" y="2584"/>
                  </a:cubicBezTo>
                  <a:cubicBezTo>
                    <a:pt x="38" y="3268"/>
                    <a:pt x="374" y="3887"/>
                    <a:pt x="864" y="4131"/>
                  </a:cubicBezTo>
                  <a:lnTo>
                    <a:pt x="7275" y="11981"/>
                  </a:lnTo>
                  <a:cubicBezTo>
                    <a:pt x="7289" y="11999"/>
                    <a:pt x="7309" y="12008"/>
                    <a:pt x="7333" y="12012"/>
                  </a:cubicBezTo>
                  <a:lnTo>
                    <a:pt x="7340" y="12012"/>
                  </a:lnTo>
                  <a:cubicBezTo>
                    <a:pt x="7360" y="12012"/>
                    <a:pt x="7381" y="12005"/>
                    <a:pt x="7397" y="11991"/>
                  </a:cubicBezTo>
                  <a:cubicBezTo>
                    <a:pt x="7469" y="11923"/>
                    <a:pt x="9213" y="10346"/>
                    <a:pt x="9819" y="8897"/>
                  </a:cubicBezTo>
                  <a:cubicBezTo>
                    <a:pt x="10445" y="7407"/>
                    <a:pt x="10764" y="3921"/>
                    <a:pt x="9401" y="2924"/>
                  </a:cubicBezTo>
                  <a:cubicBezTo>
                    <a:pt x="8866" y="2533"/>
                    <a:pt x="8568" y="2417"/>
                    <a:pt x="8326" y="2326"/>
                  </a:cubicBezTo>
                  <a:cubicBezTo>
                    <a:pt x="7962" y="2186"/>
                    <a:pt x="7724" y="2094"/>
                    <a:pt x="6965" y="1183"/>
                  </a:cubicBezTo>
                  <a:cubicBezTo>
                    <a:pt x="6254" y="328"/>
                    <a:pt x="5106" y="1"/>
                    <a:pt x="3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g162e05d0f98_3_5929"/>
            <p:cNvSpPr/>
            <p:nvPr/>
          </p:nvSpPr>
          <p:spPr>
            <a:xfrm>
              <a:off x="2369702" y="3364674"/>
              <a:ext cx="381249" cy="439013"/>
            </a:xfrm>
            <a:custGeom>
              <a:avLst/>
              <a:gdLst/>
              <a:ahLst/>
              <a:cxnLst/>
              <a:rect l="l" t="t" r="r" b="b"/>
              <a:pathLst>
                <a:path w="9174" h="10564" extrusionOk="0">
                  <a:moveTo>
                    <a:pt x="4305" y="1"/>
                  </a:moveTo>
                  <a:cubicBezTo>
                    <a:pt x="4195" y="1"/>
                    <a:pt x="4075" y="12"/>
                    <a:pt x="3946" y="34"/>
                  </a:cubicBezTo>
                  <a:cubicBezTo>
                    <a:pt x="2909" y="215"/>
                    <a:pt x="2231" y="434"/>
                    <a:pt x="1614" y="434"/>
                  </a:cubicBezTo>
                  <a:cubicBezTo>
                    <a:pt x="1242" y="434"/>
                    <a:pt x="893" y="354"/>
                    <a:pt x="501" y="140"/>
                  </a:cubicBezTo>
                  <a:lnTo>
                    <a:pt x="501" y="140"/>
                  </a:lnTo>
                  <a:cubicBezTo>
                    <a:pt x="501" y="140"/>
                    <a:pt x="0" y="6697"/>
                    <a:pt x="2918" y="7952"/>
                  </a:cubicBezTo>
                  <a:lnTo>
                    <a:pt x="3004" y="10282"/>
                  </a:lnTo>
                  <a:cubicBezTo>
                    <a:pt x="3004" y="10282"/>
                    <a:pt x="4370" y="10563"/>
                    <a:pt x="5506" y="10563"/>
                  </a:cubicBezTo>
                  <a:cubicBezTo>
                    <a:pt x="6021" y="10563"/>
                    <a:pt x="6490" y="10505"/>
                    <a:pt x="6762" y="10336"/>
                  </a:cubicBezTo>
                  <a:lnTo>
                    <a:pt x="7129" y="4952"/>
                  </a:lnTo>
                  <a:cubicBezTo>
                    <a:pt x="7129" y="4952"/>
                    <a:pt x="7370" y="5043"/>
                    <a:pt x="7666" y="5043"/>
                  </a:cubicBezTo>
                  <a:cubicBezTo>
                    <a:pt x="7974" y="5043"/>
                    <a:pt x="8342" y="4944"/>
                    <a:pt x="8554" y="4537"/>
                  </a:cubicBezTo>
                  <a:cubicBezTo>
                    <a:pt x="8969" y="3738"/>
                    <a:pt x="9173" y="2306"/>
                    <a:pt x="8238" y="2122"/>
                  </a:cubicBezTo>
                  <a:cubicBezTo>
                    <a:pt x="8188" y="2113"/>
                    <a:pt x="8140" y="2108"/>
                    <a:pt x="8094" y="2108"/>
                  </a:cubicBezTo>
                  <a:cubicBezTo>
                    <a:pt x="7279" y="2108"/>
                    <a:pt x="7061" y="3544"/>
                    <a:pt x="6629" y="3598"/>
                  </a:cubicBezTo>
                  <a:cubicBezTo>
                    <a:pt x="6606" y="3601"/>
                    <a:pt x="6583" y="3603"/>
                    <a:pt x="6561" y="3603"/>
                  </a:cubicBezTo>
                  <a:cubicBezTo>
                    <a:pt x="6149" y="3603"/>
                    <a:pt x="5923" y="3096"/>
                    <a:pt x="5765" y="2289"/>
                  </a:cubicBezTo>
                  <a:cubicBezTo>
                    <a:pt x="5612" y="1505"/>
                    <a:pt x="5608" y="1"/>
                    <a:pt x="4305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g162e05d0f98_3_5929"/>
            <p:cNvSpPr/>
            <p:nvPr/>
          </p:nvSpPr>
          <p:spPr>
            <a:xfrm>
              <a:off x="2622579" y="3570466"/>
              <a:ext cx="43428" cy="219216"/>
            </a:xfrm>
            <a:custGeom>
              <a:avLst/>
              <a:gdLst/>
              <a:ahLst/>
              <a:cxnLst/>
              <a:rect l="l" t="t" r="r" b="b"/>
              <a:pathLst>
                <a:path w="1045" h="5275" extrusionOk="0">
                  <a:moveTo>
                    <a:pt x="1044" y="0"/>
                  </a:moveTo>
                  <a:lnTo>
                    <a:pt x="1044" y="0"/>
                  </a:lnTo>
                  <a:cubicBezTo>
                    <a:pt x="605" y="340"/>
                    <a:pt x="333" y="850"/>
                    <a:pt x="293" y="1405"/>
                  </a:cubicBezTo>
                  <a:lnTo>
                    <a:pt x="0" y="5275"/>
                  </a:lnTo>
                  <a:lnTo>
                    <a:pt x="0" y="5275"/>
                  </a:lnTo>
                  <a:lnTo>
                    <a:pt x="687" y="5248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g162e05d0f98_3_5929"/>
            <p:cNvSpPr/>
            <p:nvPr/>
          </p:nvSpPr>
          <p:spPr>
            <a:xfrm>
              <a:off x="2490967" y="3696510"/>
              <a:ext cx="72975" cy="26472"/>
            </a:xfrm>
            <a:custGeom>
              <a:avLst/>
              <a:gdLst/>
              <a:ahLst/>
              <a:cxnLst/>
              <a:rect l="l" t="t" r="r" b="b"/>
              <a:pathLst>
                <a:path w="1756" h="637" extrusionOk="0">
                  <a:moveTo>
                    <a:pt x="1755" y="103"/>
                  </a:moveTo>
                  <a:cubicBezTo>
                    <a:pt x="1755" y="103"/>
                    <a:pt x="1739" y="116"/>
                    <a:pt x="1708" y="140"/>
                  </a:cubicBezTo>
                  <a:lnTo>
                    <a:pt x="1708" y="140"/>
                  </a:lnTo>
                  <a:cubicBezTo>
                    <a:pt x="1726" y="129"/>
                    <a:pt x="1742" y="116"/>
                    <a:pt x="1755" y="103"/>
                  </a:cubicBezTo>
                  <a:close/>
                  <a:moveTo>
                    <a:pt x="0" y="1"/>
                  </a:moveTo>
                  <a:lnTo>
                    <a:pt x="25" y="627"/>
                  </a:lnTo>
                  <a:cubicBezTo>
                    <a:pt x="95" y="633"/>
                    <a:pt x="164" y="636"/>
                    <a:pt x="231" y="636"/>
                  </a:cubicBezTo>
                  <a:cubicBezTo>
                    <a:pt x="986" y="636"/>
                    <a:pt x="1547" y="261"/>
                    <a:pt x="1708" y="140"/>
                  </a:cubicBezTo>
                  <a:lnTo>
                    <a:pt x="1708" y="140"/>
                  </a:lnTo>
                  <a:cubicBezTo>
                    <a:pt x="1623" y="190"/>
                    <a:pt x="1485" y="209"/>
                    <a:pt x="1323" y="209"/>
                  </a:cubicBezTo>
                  <a:cubicBezTo>
                    <a:pt x="791" y="20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g162e05d0f98_3_5929"/>
            <p:cNvSpPr/>
            <p:nvPr/>
          </p:nvSpPr>
          <p:spPr>
            <a:xfrm>
              <a:off x="2611234" y="3468817"/>
              <a:ext cx="42" cy="33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g162e05d0f98_3_5929"/>
            <p:cNvSpPr/>
            <p:nvPr/>
          </p:nvSpPr>
          <p:spPr>
            <a:xfrm>
              <a:off x="2389358" y="3364674"/>
              <a:ext cx="220089" cy="96122"/>
            </a:xfrm>
            <a:custGeom>
              <a:avLst/>
              <a:gdLst/>
              <a:ahLst/>
              <a:cxnLst/>
              <a:rect l="l" t="t" r="r" b="b"/>
              <a:pathLst>
                <a:path w="5296" h="2313" extrusionOk="0">
                  <a:moveTo>
                    <a:pt x="3832" y="1"/>
                  </a:moveTo>
                  <a:cubicBezTo>
                    <a:pt x="3722" y="1"/>
                    <a:pt x="3602" y="12"/>
                    <a:pt x="3473" y="34"/>
                  </a:cubicBezTo>
                  <a:cubicBezTo>
                    <a:pt x="2436" y="215"/>
                    <a:pt x="1758" y="434"/>
                    <a:pt x="1141" y="434"/>
                  </a:cubicBezTo>
                  <a:cubicBezTo>
                    <a:pt x="769" y="434"/>
                    <a:pt x="420" y="354"/>
                    <a:pt x="28" y="140"/>
                  </a:cubicBezTo>
                  <a:cubicBezTo>
                    <a:pt x="28" y="140"/>
                    <a:pt x="7" y="402"/>
                    <a:pt x="1" y="827"/>
                  </a:cubicBezTo>
                  <a:cubicBezTo>
                    <a:pt x="371" y="1002"/>
                    <a:pt x="727" y="1067"/>
                    <a:pt x="1070" y="1067"/>
                  </a:cubicBezTo>
                  <a:cubicBezTo>
                    <a:pt x="2062" y="1067"/>
                    <a:pt x="2938" y="521"/>
                    <a:pt x="3689" y="521"/>
                  </a:cubicBezTo>
                  <a:cubicBezTo>
                    <a:pt x="3797" y="521"/>
                    <a:pt x="3901" y="532"/>
                    <a:pt x="4003" y="558"/>
                  </a:cubicBezTo>
                  <a:cubicBezTo>
                    <a:pt x="4840" y="769"/>
                    <a:pt x="5187" y="1860"/>
                    <a:pt x="5296" y="2313"/>
                  </a:cubicBezTo>
                  <a:cubicBezTo>
                    <a:pt x="5296" y="2306"/>
                    <a:pt x="5292" y="2296"/>
                    <a:pt x="5292" y="2289"/>
                  </a:cubicBezTo>
                  <a:cubicBezTo>
                    <a:pt x="5139" y="1505"/>
                    <a:pt x="5135" y="1"/>
                    <a:pt x="3832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g162e05d0f98_3_5929"/>
            <p:cNvSpPr/>
            <p:nvPr/>
          </p:nvSpPr>
          <p:spPr>
            <a:xfrm>
              <a:off x="2367707" y="3361183"/>
              <a:ext cx="381249" cy="446037"/>
            </a:xfrm>
            <a:custGeom>
              <a:avLst/>
              <a:gdLst/>
              <a:ahLst/>
              <a:cxnLst/>
              <a:rect l="l" t="t" r="r" b="b"/>
              <a:pathLst>
                <a:path w="9174" h="10733" extrusionOk="0">
                  <a:moveTo>
                    <a:pt x="4351" y="167"/>
                  </a:moveTo>
                  <a:cubicBezTo>
                    <a:pt x="4612" y="167"/>
                    <a:pt x="4829" y="232"/>
                    <a:pt x="5007" y="360"/>
                  </a:cubicBezTo>
                  <a:cubicBezTo>
                    <a:pt x="5473" y="696"/>
                    <a:pt x="5582" y="1424"/>
                    <a:pt x="5667" y="2009"/>
                  </a:cubicBezTo>
                  <a:cubicBezTo>
                    <a:pt x="5688" y="2145"/>
                    <a:pt x="5708" y="2274"/>
                    <a:pt x="5732" y="2390"/>
                  </a:cubicBezTo>
                  <a:cubicBezTo>
                    <a:pt x="5858" y="3039"/>
                    <a:pt x="6068" y="3769"/>
                    <a:pt x="6608" y="3769"/>
                  </a:cubicBezTo>
                  <a:cubicBezTo>
                    <a:pt x="6634" y="3769"/>
                    <a:pt x="6660" y="3767"/>
                    <a:pt x="6688" y="3764"/>
                  </a:cubicBezTo>
                  <a:cubicBezTo>
                    <a:pt x="6909" y="3737"/>
                    <a:pt x="7058" y="3465"/>
                    <a:pt x="7231" y="3148"/>
                  </a:cubicBezTo>
                  <a:cubicBezTo>
                    <a:pt x="7459" y="2738"/>
                    <a:pt x="7711" y="2279"/>
                    <a:pt x="8143" y="2279"/>
                  </a:cubicBezTo>
                  <a:cubicBezTo>
                    <a:pt x="8183" y="2279"/>
                    <a:pt x="8225" y="2283"/>
                    <a:pt x="8269" y="2291"/>
                  </a:cubicBezTo>
                  <a:cubicBezTo>
                    <a:pt x="8493" y="2332"/>
                    <a:pt x="8656" y="2458"/>
                    <a:pt x="8755" y="2666"/>
                  </a:cubicBezTo>
                  <a:cubicBezTo>
                    <a:pt x="8997" y="3165"/>
                    <a:pt x="8820" y="4026"/>
                    <a:pt x="8527" y="4580"/>
                  </a:cubicBezTo>
                  <a:cubicBezTo>
                    <a:pt x="8334" y="4953"/>
                    <a:pt x="7998" y="5045"/>
                    <a:pt x="7713" y="5045"/>
                  </a:cubicBezTo>
                  <a:cubicBezTo>
                    <a:pt x="7447" y="5045"/>
                    <a:pt x="7226" y="4965"/>
                    <a:pt x="7208" y="4958"/>
                  </a:cubicBezTo>
                  <a:cubicBezTo>
                    <a:pt x="7198" y="4954"/>
                    <a:pt x="7188" y="4952"/>
                    <a:pt x="7178" y="4952"/>
                  </a:cubicBezTo>
                  <a:cubicBezTo>
                    <a:pt x="7162" y="4952"/>
                    <a:pt x="7146" y="4957"/>
                    <a:pt x="7133" y="4965"/>
                  </a:cubicBezTo>
                  <a:cubicBezTo>
                    <a:pt x="7109" y="4982"/>
                    <a:pt x="7096" y="5005"/>
                    <a:pt x="7092" y="5029"/>
                  </a:cubicBezTo>
                  <a:lnTo>
                    <a:pt x="6728" y="10369"/>
                  </a:lnTo>
                  <a:cubicBezTo>
                    <a:pt x="6466" y="10513"/>
                    <a:pt x="6033" y="10564"/>
                    <a:pt x="5556" y="10564"/>
                  </a:cubicBezTo>
                  <a:cubicBezTo>
                    <a:pt x="4581" y="10564"/>
                    <a:pt x="3419" y="10353"/>
                    <a:pt x="3134" y="10298"/>
                  </a:cubicBezTo>
                  <a:lnTo>
                    <a:pt x="3048" y="8033"/>
                  </a:lnTo>
                  <a:cubicBezTo>
                    <a:pt x="3048" y="7999"/>
                    <a:pt x="3027" y="7972"/>
                    <a:pt x="2997" y="7958"/>
                  </a:cubicBezTo>
                  <a:cubicBezTo>
                    <a:pt x="395" y="6839"/>
                    <a:pt x="575" y="1278"/>
                    <a:pt x="624" y="356"/>
                  </a:cubicBezTo>
                  <a:lnTo>
                    <a:pt x="624" y="356"/>
                  </a:lnTo>
                  <a:cubicBezTo>
                    <a:pt x="985" y="534"/>
                    <a:pt x="1318" y="601"/>
                    <a:pt x="1667" y="601"/>
                  </a:cubicBezTo>
                  <a:cubicBezTo>
                    <a:pt x="2075" y="601"/>
                    <a:pt x="2505" y="509"/>
                    <a:pt x="3024" y="397"/>
                  </a:cubicBezTo>
                  <a:cubicBezTo>
                    <a:pt x="3313" y="336"/>
                    <a:pt x="3640" y="265"/>
                    <a:pt x="4007" y="200"/>
                  </a:cubicBezTo>
                  <a:cubicBezTo>
                    <a:pt x="4130" y="178"/>
                    <a:pt x="4244" y="167"/>
                    <a:pt x="4351" y="167"/>
                  </a:cubicBezTo>
                  <a:close/>
                  <a:moveTo>
                    <a:pt x="4346" y="1"/>
                  </a:moveTo>
                  <a:cubicBezTo>
                    <a:pt x="4230" y="1"/>
                    <a:pt x="4108" y="12"/>
                    <a:pt x="3980" y="34"/>
                  </a:cubicBezTo>
                  <a:cubicBezTo>
                    <a:pt x="3606" y="98"/>
                    <a:pt x="3280" y="169"/>
                    <a:pt x="2987" y="230"/>
                  </a:cubicBezTo>
                  <a:cubicBezTo>
                    <a:pt x="2465" y="343"/>
                    <a:pt x="2051" y="432"/>
                    <a:pt x="1663" y="432"/>
                  </a:cubicBezTo>
                  <a:cubicBezTo>
                    <a:pt x="1303" y="432"/>
                    <a:pt x="966" y="355"/>
                    <a:pt x="589" y="149"/>
                  </a:cubicBezTo>
                  <a:cubicBezTo>
                    <a:pt x="576" y="142"/>
                    <a:pt x="561" y="139"/>
                    <a:pt x="547" y="139"/>
                  </a:cubicBezTo>
                  <a:cubicBezTo>
                    <a:pt x="533" y="139"/>
                    <a:pt x="520" y="142"/>
                    <a:pt x="508" y="149"/>
                  </a:cubicBezTo>
                  <a:cubicBezTo>
                    <a:pt x="484" y="162"/>
                    <a:pt x="467" y="186"/>
                    <a:pt x="464" y="217"/>
                  </a:cubicBezTo>
                  <a:cubicBezTo>
                    <a:pt x="443" y="486"/>
                    <a:pt x="1" y="6777"/>
                    <a:pt x="2881" y="8090"/>
                  </a:cubicBezTo>
                  <a:lnTo>
                    <a:pt x="2966" y="10369"/>
                  </a:lnTo>
                  <a:cubicBezTo>
                    <a:pt x="2970" y="10410"/>
                    <a:pt x="2997" y="10441"/>
                    <a:pt x="3035" y="10451"/>
                  </a:cubicBezTo>
                  <a:cubicBezTo>
                    <a:pt x="3116" y="10464"/>
                    <a:pt x="4429" y="10733"/>
                    <a:pt x="5545" y="10733"/>
                  </a:cubicBezTo>
                  <a:cubicBezTo>
                    <a:pt x="6079" y="10733"/>
                    <a:pt x="6568" y="10672"/>
                    <a:pt x="6854" y="10491"/>
                  </a:cubicBezTo>
                  <a:cubicBezTo>
                    <a:pt x="6878" y="10478"/>
                    <a:pt x="6892" y="10454"/>
                    <a:pt x="6895" y="10427"/>
                  </a:cubicBezTo>
                  <a:lnTo>
                    <a:pt x="7256" y="5148"/>
                  </a:lnTo>
                  <a:cubicBezTo>
                    <a:pt x="7357" y="5175"/>
                    <a:pt x="7523" y="5209"/>
                    <a:pt x="7711" y="5209"/>
                  </a:cubicBezTo>
                  <a:cubicBezTo>
                    <a:pt x="8045" y="5209"/>
                    <a:pt x="8447" y="5102"/>
                    <a:pt x="8677" y="4658"/>
                  </a:cubicBezTo>
                  <a:cubicBezTo>
                    <a:pt x="8993" y="4054"/>
                    <a:pt x="9174" y="3145"/>
                    <a:pt x="8909" y="2591"/>
                  </a:cubicBezTo>
                  <a:cubicBezTo>
                    <a:pt x="8782" y="2335"/>
                    <a:pt x="8578" y="2179"/>
                    <a:pt x="8300" y="2125"/>
                  </a:cubicBezTo>
                  <a:cubicBezTo>
                    <a:pt x="8243" y="2114"/>
                    <a:pt x="8188" y="2108"/>
                    <a:pt x="8136" y="2108"/>
                  </a:cubicBezTo>
                  <a:cubicBezTo>
                    <a:pt x="7612" y="2108"/>
                    <a:pt x="7320" y="2637"/>
                    <a:pt x="7085" y="3067"/>
                  </a:cubicBezTo>
                  <a:cubicBezTo>
                    <a:pt x="6939" y="3332"/>
                    <a:pt x="6799" y="3580"/>
                    <a:pt x="6667" y="3597"/>
                  </a:cubicBezTo>
                  <a:cubicBezTo>
                    <a:pt x="6649" y="3600"/>
                    <a:pt x="6630" y="3601"/>
                    <a:pt x="6612" y="3601"/>
                  </a:cubicBezTo>
                  <a:cubicBezTo>
                    <a:pt x="6282" y="3601"/>
                    <a:pt x="6063" y="3214"/>
                    <a:pt x="5895" y="2356"/>
                  </a:cubicBezTo>
                  <a:cubicBezTo>
                    <a:pt x="5875" y="2244"/>
                    <a:pt x="5854" y="2118"/>
                    <a:pt x="5834" y="1985"/>
                  </a:cubicBezTo>
                  <a:cubicBezTo>
                    <a:pt x="5746" y="1366"/>
                    <a:pt x="5630" y="601"/>
                    <a:pt x="5106" y="224"/>
                  </a:cubicBezTo>
                  <a:cubicBezTo>
                    <a:pt x="4900" y="74"/>
                    <a:pt x="4644" y="1"/>
                    <a:pt x="4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g162e05d0f98_3_5929"/>
            <p:cNvSpPr/>
            <p:nvPr/>
          </p:nvSpPr>
          <p:spPr>
            <a:xfrm>
              <a:off x="2689279" y="3465700"/>
              <a:ext cx="38316" cy="47833"/>
            </a:xfrm>
            <a:custGeom>
              <a:avLst/>
              <a:gdLst/>
              <a:ahLst/>
              <a:cxnLst/>
              <a:rect l="l" t="t" r="r" b="b"/>
              <a:pathLst>
                <a:path w="922" h="1151" extrusionOk="0">
                  <a:moveTo>
                    <a:pt x="388" y="1"/>
                  </a:moveTo>
                  <a:cubicBezTo>
                    <a:pt x="269" y="8"/>
                    <a:pt x="154" y="79"/>
                    <a:pt x="31" y="228"/>
                  </a:cubicBezTo>
                  <a:cubicBezTo>
                    <a:pt x="0" y="263"/>
                    <a:pt x="7" y="317"/>
                    <a:pt x="41" y="348"/>
                  </a:cubicBezTo>
                  <a:cubicBezTo>
                    <a:pt x="57" y="360"/>
                    <a:pt x="77" y="366"/>
                    <a:pt x="96" y="366"/>
                  </a:cubicBezTo>
                  <a:cubicBezTo>
                    <a:pt x="121" y="366"/>
                    <a:pt x="145" y="355"/>
                    <a:pt x="160" y="335"/>
                  </a:cubicBezTo>
                  <a:cubicBezTo>
                    <a:pt x="248" y="228"/>
                    <a:pt x="327" y="175"/>
                    <a:pt x="395" y="171"/>
                  </a:cubicBezTo>
                  <a:cubicBezTo>
                    <a:pt x="411" y="171"/>
                    <a:pt x="432" y="171"/>
                    <a:pt x="452" y="178"/>
                  </a:cubicBezTo>
                  <a:cubicBezTo>
                    <a:pt x="551" y="195"/>
                    <a:pt x="606" y="239"/>
                    <a:pt x="650" y="327"/>
                  </a:cubicBezTo>
                  <a:cubicBezTo>
                    <a:pt x="728" y="487"/>
                    <a:pt x="745" y="746"/>
                    <a:pt x="694" y="1052"/>
                  </a:cubicBezTo>
                  <a:cubicBezTo>
                    <a:pt x="687" y="1099"/>
                    <a:pt x="718" y="1144"/>
                    <a:pt x="766" y="1151"/>
                  </a:cubicBezTo>
                  <a:lnTo>
                    <a:pt x="779" y="1151"/>
                  </a:lnTo>
                  <a:cubicBezTo>
                    <a:pt x="820" y="1151"/>
                    <a:pt x="854" y="1120"/>
                    <a:pt x="860" y="1079"/>
                  </a:cubicBezTo>
                  <a:cubicBezTo>
                    <a:pt x="901" y="837"/>
                    <a:pt x="922" y="501"/>
                    <a:pt x="803" y="253"/>
                  </a:cubicBezTo>
                  <a:cubicBezTo>
                    <a:pt x="735" y="113"/>
                    <a:pt x="636" y="38"/>
                    <a:pt x="487" y="11"/>
                  </a:cubicBezTo>
                  <a:cubicBezTo>
                    <a:pt x="452" y="4"/>
                    <a:pt x="419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g162e05d0f98_3_5929"/>
            <p:cNvSpPr/>
            <p:nvPr/>
          </p:nvSpPr>
          <p:spPr>
            <a:xfrm>
              <a:off x="2486894" y="3691523"/>
              <a:ext cx="80871" cy="15917"/>
            </a:xfrm>
            <a:custGeom>
              <a:avLst/>
              <a:gdLst/>
              <a:ahLst/>
              <a:cxnLst/>
              <a:rect l="l" t="t" r="r" b="b"/>
              <a:pathLst>
                <a:path w="1946" h="383" extrusionOk="0">
                  <a:moveTo>
                    <a:pt x="98" y="1"/>
                  </a:moveTo>
                  <a:cubicBezTo>
                    <a:pt x="67" y="1"/>
                    <a:pt x="36" y="20"/>
                    <a:pt x="21" y="50"/>
                  </a:cubicBezTo>
                  <a:cubicBezTo>
                    <a:pt x="0" y="94"/>
                    <a:pt x="21" y="141"/>
                    <a:pt x="62" y="161"/>
                  </a:cubicBezTo>
                  <a:cubicBezTo>
                    <a:pt x="432" y="335"/>
                    <a:pt x="826" y="383"/>
                    <a:pt x="1153" y="383"/>
                  </a:cubicBezTo>
                  <a:cubicBezTo>
                    <a:pt x="1554" y="383"/>
                    <a:pt x="1853" y="308"/>
                    <a:pt x="1874" y="304"/>
                  </a:cubicBezTo>
                  <a:cubicBezTo>
                    <a:pt x="1919" y="291"/>
                    <a:pt x="1945" y="247"/>
                    <a:pt x="1935" y="202"/>
                  </a:cubicBezTo>
                  <a:cubicBezTo>
                    <a:pt x="1927" y="163"/>
                    <a:pt x="1895" y="138"/>
                    <a:pt x="1857" y="138"/>
                  </a:cubicBezTo>
                  <a:cubicBezTo>
                    <a:pt x="1849" y="138"/>
                    <a:pt x="1841" y="139"/>
                    <a:pt x="1833" y="141"/>
                  </a:cubicBezTo>
                  <a:cubicBezTo>
                    <a:pt x="1827" y="141"/>
                    <a:pt x="1540" y="211"/>
                    <a:pt x="1153" y="211"/>
                  </a:cubicBezTo>
                  <a:cubicBezTo>
                    <a:pt x="845" y="211"/>
                    <a:pt x="474" y="167"/>
                    <a:pt x="133" y="9"/>
                  </a:cubicBezTo>
                  <a:cubicBezTo>
                    <a:pt x="122" y="3"/>
                    <a:pt x="110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g162e05d0f98_3_5929"/>
            <p:cNvSpPr/>
            <p:nvPr/>
          </p:nvSpPr>
          <p:spPr>
            <a:xfrm>
              <a:off x="2484899" y="3510790"/>
              <a:ext cx="26306" cy="34825"/>
            </a:xfrm>
            <a:custGeom>
              <a:avLst/>
              <a:gdLst/>
              <a:ahLst/>
              <a:cxnLst/>
              <a:rect l="l" t="t" r="r" b="b"/>
              <a:pathLst>
                <a:path w="633" h="838" extrusionOk="0">
                  <a:moveTo>
                    <a:pt x="119" y="0"/>
                  </a:moveTo>
                  <a:cubicBezTo>
                    <a:pt x="72" y="0"/>
                    <a:pt x="38" y="34"/>
                    <a:pt x="34" y="79"/>
                  </a:cubicBezTo>
                  <a:cubicBezTo>
                    <a:pt x="31" y="127"/>
                    <a:pt x="0" y="565"/>
                    <a:pt x="218" y="756"/>
                  </a:cubicBezTo>
                  <a:cubicBezTo>
                    <a:pt x="265" y="796"/>
                    <a:pt x="341" y="837"/>
                    <a:pt x="449" y="837"/>
                  </a:cubicBezTo>
                  <a:cubicBezTo>
                    <a:pt x="483" y="837"/>
                    <a:pt x="521" y="834"/>
                    <a:pt x="558" y="824"/>
                  </a:cubicBezTo>
                  <a:cubicBezTo>
                    <a:pt x="606" y="814"/>
                    <a:pt x="633" y="769"/>
                    <a:pt x="623" y="725"/>
                  </a:cubicBezTo>
                  <a:cubicBezTo>
                    <a:pt x="614" y="685"/>
                    <a:pt x="578" y="659"/>
                    <a:pt x="540" y="659"/>
                  </a:cubicBezTo>
                  <a:cubicBezTo>
                    <a:pt x="534" y="659"/>
                    <a:pt x="527" y="659"/>
                    <a:pt x="521" y="661"/>
                  </a:cubicBezTo>
                  <a:cubicBezTo>
                    <a:pt x="496" y="667"/>
                    <a:pt x="472" y="670"/>
                    <a:pt x="450" y="670"/>
                  </a:cubicBezTo>
                  <a:cubicBezTo>
                    <a:pt x="401" y="670"/>
                    <a:pt x="360" y="655"/>
                    <a:pt x="327" y="627"/>
                  </a:cubicBezTo>
                  <a:cubicBezTo>
                    <a:pt x="198" y="515"/>
                    <a:pt x="194" y="201"/>
                    <a:pt x="204" y="93"/>
                  </a:cubicBezTo>
                  <a:cubicBezTo>
                    <a:pt x="207" y="45"/>
                    <a:pt x="174" y="5"/>
                    <a:pt x="126" y="1"/>
                  </a:cubicBezTo>
                  <a:cubicBezTo>
                    <a:pt x="124" y="0"/>
                    <a:pt x="121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g162e05d0f98_3_5929"/>
            <p:cNvSpPr/>
            <p:nvPr/>
          </p:nvSpPr>
          <p:spPr>
            <a:xfrm>
              <a:off x="2418740" y="3466157"/>
              <a:ext cx="14337" cy="14005"/>
            </a:xfrm>
            <a:custGeom>
              <a:avLst/>
              <a:gdLst/>
              <a:ahLst/>
              <a:cxnLst/>
              <a:rect l="l" t="t" r="r" b="b"/>
              <a:pathLst>
                <a:path w="345" h="337" extrusionOk="0">
                  <a:moveTo>
                    <a:pt x="173" y="0"/>
                  </a:moveTo>
                  <a:cubicBezTo>
                    <a:pt x="171" y="0"/>
                    <a:pt x="169" y="0"/>
                    <a:pt x="167" y="0"/>
                  </a:cubicBezTo>
                  <a:cubicBezTo>
                    <a:pt x="76" y="4"/>
                    <a:pt x="0" y="82"/>
                    <a:pt x="4" y="173"/>
                  </a:cubicBezTo>
                  <a:cubicBezTo>
                    <a:pt x="8" y="267"/>
                    <a:pt x="82" y="337"/>
                    <a:pt x="175" y="337"/>
                  </a:cubicBezTo>
                  <a:cubicBezTo>
                    <a:pt x="177" y="337"/>
                    <a:pt x="179" y="337"/>
                    <a:pt x="181" y="337"/>
                  </a:cubicBezTo>
                  <a:cubicBezTo>
                    <a:pt x="273" y="333"/>
                    <a:pt x="344" y="255"/>
                    <a:pt x="341" y="164"/>
                  </a:cubicBezTo>
                  <a:cubicBezTo>
                    <a:pt x="338" y="70"/>
                    <a:pt x="263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g162e05d0f98_3_5929"/>
            <p:cNvSpPr/>
            <p:nvPr/>
          </p:nvSpPr>
          <p:spPr>
            <a:xfrm>
              <a:off x="2555588" y="3462168"/>
              <a:ext cx="14296" cy="14088"/>
            </a:xfrm>
            <a:custGeom>
              <a:avLst/>
              <a:gdLst/>
              <a:ahLst/>
              <a:cxnLst/>
              <a:rect l="l" t="t" r="r" b="b"/>
              <a:pathLst>
                <a:path w="344" h="339" extrusionOk="0">
                  <a:moveTo>
                    <a:pt x="173" y="1"/>
                  </a:moveTo>
                  <a:cubicBezTo>
                    <a:pt x="171" y="1"/>
                    <a:pt x="169" y="1"/>
                    <a:pt x="167" y="1"/>
                  </a:cubicBezTo>
                  <a:cubicBezTo>
                    <a:pt x="71" y="4"/>
                    <a:pt x="0" y="82"/>
                    <a:pt x="3" y="175"/>
                  </a:cubicBezTo>
                  <a:cubicBezTo>
                    <a:pt x="7" y="264"/>
                    <a:pt x="82" y="338"/>
                    <a:pt x="171" y="338"/>
                  </a:cubicBezTo>
                  <a:cubicBezTo>
                    <a:pt x="173" y="338"/>
                    <a:pt x="175" y="338"/>
                    <a:pt x="177" y="338"/>
                  </a:cubicBezTo>
                  <a:cubicBezTo>
                    <a:pt x="272" y="334"/>
                    <a:pt x="343" y="256"/>
                    <a:pt x="340" y="161"/>
                  </a:cubicBezTo>
                  <a:cubicBezTo>
                    <a:pt x="337" y="71"/>
                    <a:pt x="262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g162e05d0f98_3_5929"/>
            <p:cNvSpPr/>
            <p:nvPr/>
          </p:nvSpPr>
          <p:spPr>
            <a:xfrm>
              <a:off x="2370699" y="3492131"/>
              <a:ext cx="114366" cy="64373"/>
            </a:xfrm>
            <a:custGeom>
              <a:avLst/>
              <a:gdLst/>
              <a:ahLst/>
              <a:cxnLst/>
              <a:rect l="l" t="t" r="r" b="b"/>
              <a:pathLst>
                <a:path w="2752" h="1549" extrusionOk="0">
                  <a:moveTo>
                    <a:pt x="2459" y="168"/>
                  </a:moveTo>
                  <a:cubicBezTo>
                    <a:pt x="2507" y="168"/>
                    <a:pt x="2547" y="209"/>
                    <a:pt x="2551" y="256"/>
                  </a:cubicBezTo>
                  <a:lnTo>
                    <a:pt x="2568" y="746"/>
                  </a:lnTo>
                  <a:cubicBezTo>
                    <a:pt x="2578" y="1028"/>
                    <a:pt x="2058" y="1347"/>
                    <a:pt x="1201" y="1378"/>
                  </a:cubicBezTo>
                  <a:cubicBezTo>
                    <a:pt x="1174" y="1380"/>
                    <a:pt x="1148" y="1380"/>
                    <a:pt x="1122" y="1380"/>
                  </a:cubicBezTo>
                  <a:cubicBezTo>
                    <a:pt x="593" y="1380"/>
                    <a:pt x="187" y="1152"/>
                    <a:pt x="174" y="834"/>
                  </a:cubicBezTo>
                  <a:cubicBezTo>
                    <a:pt x="170" y="705"/>
                    <a:pt x="167" y="586"/>
                    <a:pt x="167" y="487"/>
                  </a:cubicBezTo>
                  <a:cubicBezTo>
                    <a:pt x="167" y="355"/>
                    <a:pt x="272" y="250"/>
                    <a:pt x="401" y="245"/>
                  </a:cubicBezTo>
                  <a:lnTo>
                    <a:pt x="2456" y="168"/>
                  </a:lnTo>
                  <a:close/>
                  <a:moveTo>
                    <a:pt x="2449" y="1"/>
                  </a:moveTo>
                  <a:lnTo>
                    <a:pt x="395" y="76"/>
                  </a:lnTo>
                  <a:cubicBezTo>
                    <a:pt x="174" y="86"/>
                    <a:pt x="1" y="263"/>
                    <a:pt x="1" y="484"/>
                  </a:cubicBezTo>
                  <a:cubicBezTo>
                    <a:pt x="1" y="586"/>
                    <a:pt x="1" y="708"/>
                    <a:pt x="7" y="841"/>
                  </a:cubicBezTo>
                  <a:cubicBezTo>
                    <a:pt x="21" y="1253"/>
                    <a:pt x="500" y="1548"/>
                    <a:pt x="1133" y="1548"/>
                  </a:cubicBezTo>
                  <a:lnTo>
                    <a:pt x="1208" y="1548"/>
                  </a:lnTo>
                  <a:cubicBezTo>
                    <a:pt x="2228" y="1511"/>
                    <a:pt x="2751" y="1113"/>
                    <a:pt x="2738" y="743"/>
                  </a:cubicBezTo>
                  <a:lnTo>
                    <a:pt x="2718" y="250"/>
                  </a:lnTo>
                  <a:cubicBezTo>
                    <a:pt x="2715" y="110"/>
                    <a:pt x="2599" y="1"/>
                    <a:pt x="2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g162e05d0f98_3_5929"/>
            <p:cNvSpPr/>
            <p:nvPr/>
          </p:nvSpPr>
          <p:spPr>
            <a:xfrm>
              <a:off x="2515569" y="3486894"/>
              <a:ext cx="115073" cy="63791"/>
            </a:xfrm>
            <a:custGeom>
              <a:avLst/>
              <a:gdLst/>
              <a:ahLst/>
              <a:cxnLst/>
              <a:rect l="l" t="t" r="r" b="b"/>
              <a:pathLst>
                <a:path w="2769" h="1535" extrusionOk="0">
                  <a:moveTo>
                    <a:pt x="2321" y="171"/>
                  </a:moveTo>
                  <a:cubicBezTo>
                    <a:pt x="2441" y="171"/>
                    <a:pt x="2555" y="266"/>
                    <a:pt x="2565" y="392"/>
                  </a:cubicBezTo>
                  <a:cubicBezTo>
                    <a:pt x="2571" y="494"/>
                    <a:pt x="2582" y="613"/>
                    <a:pt x="2585" y="743"/>
                  </a:cubicBezTo>
                  <a:cubicBezTo>
                    <a:pt x="2599" y="1076"/>
                    <a:pt x="2174" y="1341"/>
                    <a:pt x="1602" y="1362"/>
                  </a:cubicBezTo>
                  <a:cubicBezTo>
                    <a:pt x="1559" y="1363"/>
                    <a:pt x="1517" y="1364"/>
                    <a:pt x="1475" y="1364"/>
                  </a:cubicBezTo>
                  <a:cubicBezTo>
                    <a:pt x="689" y="1364"/>
                    <a:pt x="200" y="1099"/>
                    <a:pt x="191" y="831"/>
                  </a:cubicBezTo>
                  <a:lnTo>
                    <a:pt x="174" y="341"/>
                  </a:lnTo>
                  <a:cubicBezTo>
                    <a:pt x="171" y="290"/>
                    <a:pt x="211" y="249"/>
                    <a:pt x="259" y="246"/>
                  </a:cubicBezTo>
                  <a:lnTo>
                    <a:pt x="2313" y="172"/>
                  </a:lnTo>
                  <a:cubicBezTo>
                    <a:pt x="2316" y="171"/>
                    <a:pt x="2318" y="171"/>
                    <a:pt x="2321" y="171"/>
                  </a:cubicBezTo>
                  <a:close/>
                  <a:moveTo>
                    <a:pt x="2328" y="1"/>
                  </a:moveTo>
                  <a:cubicBezTo>
                    <a:pt x="2322" y="1"/>
                    <a:pt x="2316" y="1"/>
                    <a:pt x="2310" y="1"/>
                  </a:cubicBezTo>
                  <a:lnTo>
                    <a:pt x="256" y="79"/>
                  </a:lnTo>
                  <a:cubicBezTo>
                    <a:pt x="113" y="83"/>
                    <a:pt x="0" y="205"/>
                    <a:pt x="4" y="348"/>
                  </a:cubicBezTo>
                  <a:lnTo>
                    <a:pt x="25" y="838"/>
                  </a:lnTo>
                  <a:cubicBezTo>
                    <a:pt x="38" y="1192"/>
                    <a:pt x="535" y="1535"/>
                    <a:pt x="1463" y="1535"/>
                  </a:cubicBezTo>
                  <a:cubicBezTo>
                    <a:pt x="1510" y="1535"/>
                    <a:pt x="1558" y="1531"/>
                    <a:pt x="1609" y="1531"/>
                  </a:cubicBezTo>
                  <a:cubicBezTo>
                    <a:pt x="2276" y="1504"/>
                    <a:pt x="2769" y="1164"/>
                    <a:pt x="2755" y="736"/>
                  </a:cubicBezTo>
                  <a:cubicBezTo>
                    <a:pt x="2748" y="603"/>
                    <a:pt x="2742" y="481"/>
                    <a:pt x="2734" y="382"/>
                  </a:cubicBezTo>
                  <a:cubicBezTo>
                    <a:pt x="2719" y="167"/>
                    <a:pt x="2541" y="1"/>
                    <a:pt x="2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g162e05d0f98_3_5929"/>
            <p:cNvSpPr/>
            <p:nvPr/>
          </p:nvSpPr>
          <p:spPr>
            <a:xfrm>
              <a:off x="2476255" y="3495663"/>
              <a:ext cx="47126" cy="12218"/>
            </a:xfrm>
            <a:custGeom>
              <a:avLst/>
              <a:gdLst/>
              <a:ahLst/>
              <a:cxnLst/>
              <a:rect l="l" t="t" r="r" b="b"/>
              <a:pathLst>
                <a:path w="1134" h="294" extrusionOk="0">
                  <a:moveTo>
                    <a:pt x="638" y="0"/>
                  </a:moveTo>
                  <a:cubicBezTo>
                    <a:pt x="326" y="0"/>
                    <a:pt x="73" y="127"/>
                    <a:pt x="59" y="134"/>
                  </a:cubicBezTo>
                  <a:cubicBezTo>
                    <a:pt x="15" y="154"/>
                    <a:pt x="1" y="205"/>
                    <a:pt x="21" y="246"/>
                  </a:cubicBezTo>
                  <a:cubicBezTo>
                    <a:pt x="35" y="276"/>
                    <a:pt x="65" y="294"/>
                    <a:pt x="96" y="294"/>
                  </a:cubicBezTo>
                  <a:cubicBezTo>
                    <a:pt x="109" y="294"/>
                    <a:pt x="120" y="290"/>
                    <a:pt x="134" y="283"/>
                  </a:cubicBezTo>
                  <a:cubicBezTo>
                    <a:pt x="136" y="281"/>
                    <a:pt x="361" y="170"/>
                    <a:pt x="634" y="170"/>
                  </a:cubicBezTo>
                  <a:cubicBezTo>
                    <a:pt x="752" y="170"/>
                    <a:pt x="879" y="191"/>
                    <a:pt x="1001" y="249"/>
                  </a:cubicBezTo>
                  <a:cubicBezTo>
                    <a:pt x="1012" y="255"/>
                    <a:pt x="1025" y="258"/>
                    <a:pt x="1038" y="258"/>
                  </a:cubicBezTo>
                  <a:cubicBezTo>
                    <a:pt x="1069" y="258"/>
                    <a:pt x="1099" y="241"/>
                    <a:pt x="1113" y="212"/>
                  </a:cubicBezTo>
                  <a:cubicBezTo>
                    <a:pt x="1134" y="168"/>
                    <a:pt x="1117" y="116"/>
                    <a:pt x="1073" y="96"/>
                  </a:cubicBezTo>
                  <a:cubicBezTo>
                    <a:pt x="926" y="25"/>
                    <a:pt x="776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g162e05d0f98_3_5929"/>
            <p:cNvSpPr/>
            <p:nvPr/>
          </p:nvSpPr>
          <p:spPr>
            <a:xfrm>
              <a:off x="2512992" y="3575703"/>
              <a:ext cx="96330" cy="62710"/>
            </a:xfrm>
            <a:custGeom>
              <a:avLst/>
              <a:gdLst/>
              <a:ahLst/>
              <a:cxnLst/>
              <a:rect l="l" t="t" r="r" b="b"/>
              <a:pathLst>
                <a:path w="2318" h="1509" extrusionOk="0">
                  <a:moveTo>
                    <a:pt x="1391" y="0"/>
                  </a:moveTo>
                  <a:cubicBezTo>
                    <a:pt x="1193" y="0"/>
                    <a:pt x="988" y="32"/>
                    <a:pt x="807" y="99"/>
                  </a:cubicBezTo>
                  <a:cubicBezTo>
                    <a:pt x="229" y="309"/>
                    <a:pt x="1" y="867"/>
                    <a:pt x="113" y="1146"/>
                  </a:cubicBezTo>
                  <a:cubicBezTo>
                    <a:pt x="219" y="1410"/>
                    <a:pt x="418" y="1509"/>
                    <a:pt x="642" y="1509"/>
                  </a:cubicBezTo>
                  <a:cubicBezTo>
                    <a:pt x="926" y="1509"/>
                    <a:pt x="1251" y="1352"/>
                    <a:pt x="1481" y="1173"/>
                  </a:cubicBezTo>
                  <a:cubicBezTo>
                    <a:pt x="1895" y="854"/>
                    <a:pt x="2317" y="779"/>
                    <a:pt x="2263" y="408"/>
                  </a:cubicBezTo>
                  <a:cubicBezTo>
                    <a:pt x="2226" y="151"/>
                    <a:pt x="1826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g162e05d0f98_3_5929"/>
            <p:cNvSpPr/>
            <p:nvPr/>
          </p:nvSpPr>
          <p:spPr>
            <a:xfrm>
              <a:off x="2512036" y="3572129"/>
              <a:ext cx="100403" cy="69733"/>
            </a:xfrm>
            <a:custGeom>
              <a:avLst/>
              <a:gdLst/>
              <a:ahLst/>
              <a:cxnLst/>
              <a:rect l="l" t="t" r="r" b="b"/>
              <a:pathLst>
                <a:path w="2416" h="1678" extrusionOk="0">
                  <a:moveTo>
                    <a:pt x="1416" y="168"/>
                  </a:moveTo>
                  <a:cubicBezTo>
                    <a:pt x="1653" y="168"/>
                    <a:pt x="1885" y="218"/>
                    <a:pt x="2041" y="311"/>
                  </a:cubicBezTo>
                  <a:cubicBezTo>
                    <a:pt x="2109" y="351"/>
                    <a:pt x="2187" y="416"/>
                    <a:pt x="2201" y="504"/>
                  </a:cubicBezTo>
                  <a:cubicBezTo>
                    <a:pt x="2232" y="702"/>
                    <a:pt x="2099" y="786"/>
                    <a:pt x="1824" y="950"/>
                  </a:cubicBezTo>
                  <a:cubicBezTo>
                    <a:pt x="1711" y="1018"/>
                    <a:pt x="1582" y="1092"/>
                    <a:pt x="1452" y="1191"/>
                  </a:cubicBezTo>
                  <a:cubicBezTo>
                    <a:pt x="1231" y="1361"/>
                    <a:pt x="924" y="1510"/>
                    <a:pt x="666" y="1510"/>
                  </a:cubicBezTo>
                  <a:cubicBezTo>
                    <a:pt x="614" y="1510"/>
                    <a:pt x="564" y="1504"/>
                    <a:pt x="518" y="1491"/>
                  </a:cubicBezTo>
                  <a:cubicBezTo>
                    <a:pt x="375" y="1453"/>
                    <a:pt x="276" y="1358"/>
                    <a:pt x="215" y="1202"/>
                  </a:cubicBezTo>
                  <a:lnTo>
                    <a:pt x="215" y="1198"/>
                  </a:lnTo>
                  <a:cubicBezTo>
                    <a:pt x="174" y="1100"/>
                    <a:pt x="191" y="953"/>
                    <a:pt x="256" y="807"/>
                  </a:cubicBezTo>
                  <a:cubicBezTo>
                    <a:pt x="364" y="562"/>
                    <a:pt x="585" y="365"/>
                    <a:pt x="857" y="263"/>
                  </a:cubicBezTo>
                  <a:cubicBezTo>
                    <a:pt x="1028" y="198"/>
                    <a:pt x="1225" y="168"/>
                    <a:pt x="1416" y="168"/>
                  </a:cubicBezTo>
                  <a:close/>
                  <a:moveTo>
                    <a:pt x="1418" y="0"/>
                  </a:moveTo>
                  <a:cubicBezTo>
                    <a:pt x="1206" y="0"/>
                    <a:pt x="989" y="34"/>
                    <a:pt x="799" y="103"/>
                  </a:cubicBezTo>
                  <a:cubicBezTo>
                    <a:pt x="483" y="222"/>
                    <a:pt x="228" y="453"/>
                    <a:pt x="102" y="739"/>
                  </a:cubicBezTo>
                  <a:cubicBezTo>
                    <a:pt x="17" y="929"/>
                    <a:pt x="0" y="1120"/>
                    <a:pt x="58" y="1263"/>
                  </a:cubicBezTo>
                  <a:cubicBezTo>
                    <a:pt x="140" y="1470"/>
                    <a:pt x="279" y="1603"/>
                    <a:pt x="473" y="1654"/>
                  </a:cubicBezTo>
                  <a:cubicBezTo>
                    <a:pt x="534" y="1671"/>
                    <a:pt x="599" y="1678"/>
                    <a:pt x="664" y="1678"/>
                  </a:cubicBezTo>
                  <a:cubicBezTo>
                    <a:pt x="980" y="1678"/>
                    <a:pt x="1330" y="1501"/>
                    <a:pt x="1558" y="1328"/>
                  </a:cubicBezTo>
                  <a:cubicBezTo>
                    <a:pt x="1677" y="1232"/>
                    <a:pt x="1799" y="1161"/>
                    <a:pt x="1909" y="1096"/>
                  </a:cubicBezTo>
                  <a:cubicBezTo>
                    <a:pt x="2180" y="937"/>
                    <a:pt x="2415" y="797"/>
                    <a:pt x="2367" y="480"/>
                  </a:cubicBezTo>
                  <a:cubicBezTo>
                    <a:pt x="2350" y="358"/>
                    <a:pt x="2269" y="249"/>
                    <a:pt x="2130" y="164"/>
                  </a:cubicBezTo>
                  <a:cubicBezTo>
                    <a:pt x="1947" y="56"/>
                    <a:pt x="1687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g162e05d0f98_3_5929"/>
            <p:cNvSpPr/>
            <p:nvPr/>
          </p:nvSpPr>
          <p:spPr>
            <a:xfrm>
              <a:off x="2705528" y="3474219"/>
              <a:ext cx="17828" cy="19116"/>
            </a:xfrm>
            <a:custGeom>
              <a:avLst/>
              <a:gdLst/>
              <a:ahLst/>
              <a:cxnLst/>
              <a:rect l="l" t="t" r="r" b="b"/>
              <a:pathLst>
                <a:path w="429" h="460" extrusionOk="0">
                  <a:moveTo>
                    <a:pt x="336" y="1"/>
                  </a:moveTo>
                  <a:cubicBezTo>
                    <a:pt x="311" y="1"/>
                    <a:pt x="287" y="11"/>
                    <a:pt x="269" y="31"/>
                  </a:cubicBezTo>
                  <a:lnTo>
                    <a:pt x="31" y="323"/>
                  </a:lnTo>
                  <a:cubicBezTo>
                    <a:pt x="0" y="357"/>
                    <a:pt x="4" y="411"/>
                    <a:pt x="41" y="439"/>
                  </a:cubicBezTo>
                  <a:cubicBezTo>
                    <a:pt x="58" y="452"/>
                    <a:pt x="75" y="459"/>
                    <a:pt x="96" y="459"/>
                  </a:cubicBezTo>
                  <a:cubicBezTo>
                    <a:pt x="119" y="459"/>
                    <a:pt x="143" y="449"/>
                    <a:pt x="160" y="428"/>
                  </a:cubicBezTo>
                  <a:lnTo>
                    <a:pt x="398" y="139"/>
                  </a:lnTo>
                  <a:cubicBezTo>
                    <a:pt x="429" y="102"/>
                    <a:pt x="425" y="51"/>
                    <a:pt x="388" y="20"/>
                  </a:cubicBezTo>
                  <a:cubicBezTo>
                    <a:pt x="373" y="7"/>
                    <a:pt x="355" y="1"/>
                    <a:pt x="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g162e05d0f98_3_5929"/>
            <p:cNvSpPr/>
            <p:nvPr/>
          </p:nvSpPr>
          <p:spPr>
            <a:xfrm>
              <a:off x="2493211" y="3756602"/>
              <a:ext cx="159622" cy="47085"/>
            </a:xfrm>
            <a:custGeom>
              <a:avLst/>
              <a:gdLst/>
              <a:ahLst/>
              <a:cxnLst/>
              <a:rect l="l" t="t" r="r" b="b"/>
              <a:pathLst>
                <a:path w="3841" h="1133" extrusionOk="0">
                  <a:moveTo>
                    <a:pt x="1" y="0"/>
                  </a:moveTo>
                  <a:lnTo>
                    <a:pt x="32" y="851"/>
                  </a:lnTo>
                  <a:cubicBezTo>
                    <a:pt x="32" y="851"/>
                    <a:pt x="1398" y="1132"/>
                    <a:pt x="2534" y="1132"/>
                  </a:cubicBezTo>
                  <a:cubicBezTo>
                    <a:pt x="3049" y="1132"/>
                    <a:pt x="3518" y="1074"/>
                    <a:pt x="3790" y="905"/>
                  </a:cubicBezTo>
                  <a:lnTo>
                    <a:pt x="3841" y="177"/>
                  </a:lnTo>
                  <a:lnTo>
                    <a:pt x="3841" y="177"/>
                  </a:lnTo>
                  <a:cubicBezTo>
                    <a:pt x="3459" y="282"/>
                    <a:pt x="3019" y="321"/>
                    <a:pt x="2575" y="321"/>
                  </a:cubicBezTo>
                  <a:cubicBezTo>
                    <a:pt x="1300" y="32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g162e05d0f98_3_5929"/>
            <p:cNvSpPr/>
            <p:nvPr/>
          </p:nvSpPr>
          <p:spPr>
            <a:xfrm>
              <a:off x="2489720" y="3753112"/>
              <a:ext cx="166646" cy="54108"/>
            </a:xfrm>
            <a:custGeom>
              <a:avLst/>
              <a:gdLst/>
              <a:ahLst/>
              <a:cxnLst/>
              <a:rect l="l" t="t" r="r" b="b"/>
              <a:pathLst>
                <a:path w="4010" h="1302" extrusionOk="0">
                  <a:moveTo>
                    <a:pt x="173" y="194"/>
                  </a:moveTo>
                  <a:lnTo>
                    <a:pt x="173" y="194"/>
                  </a:lnTo>
                  <a:cubicBezTo>
                    <a:pt x="515" y="270"/>
                    <a:pt x="1587" y="492"/>
                    <a:pt x="2653" y="492"/>
                  </a:cubicBezTo>
                  <a:cubicBezTo>
                    <a:pt x="3061" y="492"/>
                    <a:pt x="3468" y="459"/>
                    <a:pt x="3833" y="373"/>
                  </a:cubicBezTo>
                  <a:lnTo>
                    <a:pt x="3833" y="373"/>
                  </a:lnTo>
                  <a:lnTo>
                    <a:pt x="3792" y="938"/>
                  </a:lnTo>
                  <a:cubicBezTo>
                    <a:pt x="3530" y="1082"/>
                    <a:pt x="3097" y="1133"/>
                    <a:pt x="2620" y="1133"/>
                  </a:cubicBezTo>
                  <a:cubicBezTo>
                    <a:pt x="1645" y="1133"/>
                    <a:pt x="483" y="922"/>
                    <a:pt x="198" y="867"/>
                  </a:cubicBezTo>
                  <a:lnTo>
                    <a:pt x="173" y="194"/>
                  </a:lnTo>
                  <a:close/>
                  <a:moveTo>
                    <a:pt x="85" y="0"/>
                  </a:moveTo>
                  <a:cubicBezTo>
                    <a:pt x="65" y="0"/>
                    <a:pt x="45" y="7"/>
                    <a:pt x="30" y="20"/>
                  </a:cubicBezTo>
                  <a:cubicBezTo>
                    <a:pt x="10" y="37"/>
                    <a:pt x="0" y="60"/>
                    <a:pt x="0" y="87"/>
                  </a:cubicBezTo>
                  <a:lnTo>
                    <a:pt x="30" y="938"/>
                  </a:lnTo>
                  <a:cubicBezTo>
                    <a:pt x="34" y="979"/>
                    <a:pt x="61" y="1010"/>
                    <a:pt x="99" y="1020"/>
                  </a:cubicBezTo>
                  <a:cubicBezTo>
                    <a:pt x="180" y="1033"/>
                    <a:pt x="1493" y="1302"/>
                    <a:pt x="2609" y="1302"/>
                  </a:cubicBezTo>
                  <a:cubicBezTo>
                    <a:pt x="3143" y="1302"/>
                    <a:pt x="3632" y="1241"/>
                    <a:pt x="3918" y="1060"/>
                  </a:cubicBezTo>
                  <a:cubicBezTo>
                    <a:pt x="3942" y="1047"/>
                    <a:pt x="3956" y="1023"/>
                    <a:pt x="3959" y="996"/>
                  </a:cubicBezTo>
                  <a:lnTo>
                    <a:pt x="4006" y="268"/>
                  </a:lnTo>
                  <a:cubicBezTo>
                    <a:pt x="4009" y="241"/>
                    <a:pt x="4000" y="214"/>
                    <a:pt x="3976" y="197"/>
                  </a:cubicBezTo>
                  <a:cubicBezTo>
                    <a:pt x="3961" y="184"/>
                    <a:pt x="3942" y="177"/>
                    <a:pt x="3922" y="177"/>
                  </a:cubicBezTo>
                  <a:cubicBezTo>
                    <a:pt x="3915" y="177"/>
                    <a:pt x="3908" y="178"/>
                    <a:pt x="3901" y="180"/>
                  </a:cubicBezTo>
                  <a:cubicBezTo>
                    <a:pt x="3529" y="282"/>
                    <a:pt x="3097" y="319"/>
                    <a:pt x="2661" y="319"/>
                  </a:cubicBezTo>
                  <a:cubicBezTo>
                    <a:pt x="1410" y="319"/>
                    <a:pt x="123" y="8"/>
                    <a:pt x="105" y="3"/>
                  </a:cubicBezTo>
                  <a:cubicBezTo>
                    <a:pt x="98" y="1"/>
                    <a:pt x="92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3" name="Google Shape;2923;g162e05d0f98_3_5929"/>
          <p:cNvGrpSpPr/>
          <p:nvPr/>
        </p:nvGrpSpPr>
        <p:grpSpPr>
          <a:xfrm>
            <a:off x="7209575" y="603538"/>
            <a:ext cx="1282790" cy="3936401"/>
            <a:chOff x="6761400" y="1207100"/>
            <a:chExt cx="1282790" cy="3936401"/>
          </a:xfrm>
        </p:grpSpPr>
        <p:grpSp>
          <p:nvGrpSpPr>
            <p:cNvPr id="2924" name="Google Shape;2924;g162e05d0f98_3_5929"/>
            <p:cNvGrpSpPr/>
            <p:nvPr/>
          </p:nvGrpSpPr>
          <p:grpSpPr>
            <a:xfrm>
              <a:off x="6828336" y="3758050"/>
              <a:ext cx="1215854" cy="1385451"/>
              <a:chOff x="6828336" y="3758050"/>
              <a:chExt cx="1215854" cy="1385451"/>
            </a:xfrm>
          </p:grpSpPr>
          <p:sp>
            <p:nvSpPr>
              <p:cNvPr id="2925" name="Google Shape;2925;g162e05d0f98_3_5929"/>
              <p:cNvSpPr/>
              <p:nvPr/>
            </p:nvSpPr>
            <p:spPr>
              <a:xfrm>
                <a:off x="6828336" y="3762319"/>
                <a:ext cx="554847" cy="1370362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23431" extrusionOk="0">
                    <a:moveTo>
                      <a:pt x="9486" y="1"/>
                    </a:moveTo>
                    <a:lnTo>
                      <a:pt x="4725" y="2572"/>
                    </a:lnTo>
                    <a:lnTo>
                      <a:pt x="3667" y="21027"/>
                    </a:lnTo>
                    <a:cubicBezTo>
                      <a:pt x="3667" y="21027"/>
                      <a:pt x="739" y="22697"/>
                      <a:pt x="368" y="22890"/>
                    </a:cubicBezTo>
                    <a:cubicBezTo>
                      <a:pt x="1" y="23085"/>
                      <a:pt x="137" y="23316"/>
                      <a:pt x="504" y="23316"/>
                    </a:cubicBezTo>
                    <a:cubicBezTo>
                      <a:pt x="788" y="23316"/>
                      <a:pt x="3158" y="23430"/>
                      <a:pt x="4433" y="23430"/>
                    </a:cubicBezTo>
                    <a:cubicBezTo>
                      <a:pt x="4813" y="23430"/>
                      <a:pt x="5096" y="23420"/>
                      <a:pt x="5198" y="23394"/>
                    </a:cubicBezTo>
                    <a:cubicBezTo>
                      <a:pt x="5644" y="23278"/>
                      <a:pt x="5528" y="21476"/>
                      <a:pt x="5820" y="19710"/>
                    </a:cubicBezTo>
                    <a:cubicBezTo>
                      <a:pt x="6109" y="17945"/>
                      <a:pt x="8827" y="6171"/>
                      <a:pt x="9486" y="1"/>
                    </a:cubicBezTo>
                    <a:close/>
                  </a:path>
                </a:pathLst>
              </a:custGeom>
              <a:solidFill>
                <a:srgbClr val="C69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g162e05d0f98_3_5929"/>
              <p:cNvSpPr/>
              <p:nvPr/>
            </p:nvSpPr>
            <p:spPr>
              <a:xfrm>
                <a:off x="7098475" y="3762319"/>
                <a:ext cx="284705" cy="301841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5161" extrusionOk="0">
                    <a:moveTo>
                      <a:pt x="4867" y="1"/>
                    </a:moveTo>
                    <a:lnTo>
                      <a:pt x="106" y="2572"/>
                    </a:lnTo>
                    <a:lnTo>
                      <a:pt x="0" y="4399"/>
                    </a:lnTo>
                    <a:cubicBezTo>
                      <a:pt x="1194" y="4653"/>
                      <a:pt x="2592" y="4926"/>
                      <a:pt x="4102" y="5160"/>
                    </a:cubicBezTo>
                    <a:cubicBezTo>
                      <a:pt x="4436" y="3263"/>
                      <a:pt x="4707" y="1474"/>
                      <a:pt x="4867" y="1"/>
                    </a:cubicBezTo>
                    <a:close/>
                  </a:path>
                </a:pathLst>
              </a:custGeom>
              <a:solidFill>
                <a:srgbClr val="B08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g162e05d0f98_3_5929"/>
              <p:cNvSpPr/>
              <p:nvPr/>
            </p:nvSpPr>
            <p:spPr>
              <a:xfrm>
                <a:off x="6832138" y="3758050"/>
                <a:ext cx="555432" cy="1379018"/>
              </a:xfrm>
              <a:custGeom>
                <a:avLst/>
                <a:gdLst/>
                <a:ahLst/>
                <a:cxnLst/>
                <a:rect l="l" t="t" r="r" b="b"/>
                <a:pathLst>
                  <a:path w="9497" h="23579" extrusionOk="0">
                    <a:moveTo>
                      <a:pt x="9329" y="207"/>
                    </a:moveTo>
                    <a:lnTo>
                      <a:pt x="9329" y="207"/>
                    </a:lnTo>
                    <a:cubicBezTo>
                      <a:pt x="8826" y="4764"/>
                      <a:pt x="7268" y="12151"/>
                      <a:pt x="6334" y="16583"/>
                    </a:cubicBezTo>
                    <a:cubicBezTo>
                      <a:pt x="6000" y="18161"/>
                      <a:pt x="5758" y="19304"/>
                      <a:pt x="5681" y="19770"/>
                    </a:cubicBezTo>
                    <a:cubicBezTo>
                      <a:pt x="5571" y="20430"/>
                      <a:pt x="5521" y="21086"/>
                      <a:pt x="5477" y="21671"/>
                    </a:cubicBezTo>
                    <a:cubicBezTo>
                      <a:pt x="5408" y="22525"/>
                      <a:pt x="5343" y="23334"/>
                      <a:pt x="5116" y="23395"/>
                    </a:cubicBezTo>
                    <a:cubicBezTo>
                      <a:pt x="5017" y="23421"/>
                      <a:pt x="4739" y="23430"/>
                      <a:pt x="4365" y="23430"/>
                    </a:cubicBezTo>
                    <a:cubicBezTo>
                      <a:pt x="3498" y="23430"/>
                      <a:pt x="2113" y="23378"/>
                      <a:pt x="1248" y="23344"/>
                    </a:cubicBezTo>
                    <a:cubicBezTo>
                      <a:pt x="834" y="23327"/>
                      <a:pt x="531" y="23313"/>
                      <a:pt x="439" y="23313"/>
                    </a:cubicBezTo>
                    <a:cubicBezTo>
                      <a:pt x="276" y="23313"/>
                      <a:pt x="174" y="23263"/>
                      <a:pt x="160" y="23215"/>
                    </a:cubicBezTo>
                    <a:cubicBezTo>
                      <a:pt x="150" y="23174"/>
                      <a:pt x="201" y="23100"/>
                      <a:pt x="337" y="23028"/>
                    </a:cubicBezTo>
                    <a:cubicBezTo>
                      <a:pt x="705" y="22838"/>
                      <a:pt x="3609" y="21181"/>
                      <a:pt x="3636" y="21164"/>
                    </a:cubicBezTo>
                    <a:cubicBezTo>
                      <a:pt x="3660" y="21154"/>
                      <a:pt x="3673" y="21130"/>
                      <a:pt x="3677" y="21106"/>
                    </a:cubicBezTo>
                    <a:lnTo>
                      <a:pt x="4731" y="2690"/>
                    </a:lnTo>
                    <a:lnTo>
                      <a:pt x="9329" y="207"/>
                    </a:lnTo>
                    <a:close/>
                    <a:moveTo>
                      <a:pt x="9418" y="1"/>
                    </a:moveTo>
                    <a:cubicBezTo>
                      <a:pt x="9406" y="1"/>
                      <a:pt x="9394" y="4"/>
                      <a:pt x="9384" y="9"/>
                    </a:cubicBezTo>
                    <a:lnTo>
                      <a:pt x="4623" y="2577"/>
                    </a:lnTo>
                    <a:cubicBezTo>
                      <a:pt x="4602" y="2591"/>
                      <a:pt x="4585" y="2615"/>
                      <a:pt x="4585" y="2638"/>
                    </a:cubicBezTo>
                    <a:lnTo>
                      <a:pt x="3527" y="21056"/>
                    </a:lnTo>
                    <a:cubicBezTo>
                      <a:pt x="3194" y="21246"/>
                      <a:pt x="609" y="22718"/>
                      <a:pt x="269" y="22895"/>
                    </a:cubicBezTo>
                    <a:cubicBezTo>
                      <a:pt x="8" y="23035"/>
                      <a:pt x="0" y="23178"/>
                      <a:pt x="17" y="23249"/>
                    </a:cubicBezTo>
                    <a:cubicBezTo>
                      <a:pt x="52" y="23382"/>
                      <a:pt x="212" y="23464"/>
                      <a:pt x="439" y="23464"/>
                    </a:cubicBezTo>
                    <a:cubicBezTo>
                      <a:pt x="528" y="23464"/>
                      <a:pt x="830" y="23477"/>
                      <a:pt x="1245" y="23491"/>
                    </a:cubicBezTo>
                    <a:cubicBezTo>
                      <a:pt x="2381" y="23535"/>
                      <a:pt x="3582" y="23579"/>
                      <a:pt x="4361" y="23579"/>
                    </a:cubicBezTo>
                    <a:cubicBezTo>
                      <a:pt x="4758" y="23579"/>
                      <a:pt x="5044" y="23569"/>
                      <a:pt x="5153" y="23538"/>
                    </a:cubicBezTo>
                    <a:cubicBezTo>
                      <a:pt x="5483" y="23453"/>
                      <a:pt x="5541" y="22749"/>
                      <a:pt x="5623" y="21681"/>
                    </a:cubicBezTo>
                    <a:cubicBezTo>
                      <a:pt x="5670" y="21103"/>
                      <a:pt x="5721" y="20447"/>
                      <a:pt x="5827" y="19794"/>
                    </a:cubicBezTo>
                    <a:cubicBezTo>
                      <a:pt x="5905" y="19331"/>
                      <a:pt x="6143" y="18191"/>
                      <a:pt x="6476" y="16614"/>
                    </a:cubicBezTo>
                    <a:cubicBezTo>
                      <a:pt x="7425" y="12134"/>
                      <a:pt x="9007" y="4635"/>
                      <a:pt x="9492" y="84"/>
                    </a:cubicBezTo>
                    <a:cubicBezTo>
                      <a:pt x="9497" y="57"/>
                      <a:pt x="9486" y="30"/>
                      <a:pt x="9462" y="13"/>
                    </a:cubicBezTo>
                    <a:cubicBezTo>
                      <a:pt x="9449" y="5"/>
                      <a:pt x="9433" y="1"/>
                      <a:pt x="9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g162e05d0f98_3_5929"/>
              <p:cNvSpPr/>
              <p:nvPr/>
            </p:nvSpPr>
            <p:spPr>
              <a:xfrm>
                <a:off x="6828336" y="4918450"/>
                <a:ext cx="339856" cy="214231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3663" extrusionOk="0">
                    <a:moveTo>
                      <a:pt x="3738" y="0"/>
                    </a:moveTo>
                    <a:lnTo>
                      <a:pt x="3667" y="1259"/>
                    </a:lnTo>
                    <a:cubicBezTo>
                      <a:pt x="3667" y="1259"/>
                      <a:pt x="739" y="2929"/>
                      <a:pt x="368" y="3122"/>
                    </a:cubicBezTo>
                    <a:cubicBezTo>
                      <a:pt x="1" y="3317"/>
                      <a:pt x="137" y="3548"/>
                      <a:pt x="504" y="3548"/>
                    </a:cubicBezTo>
                    <a:cubicBezTo>
                      <a:pt x="788" y="3548"/>
                      <a:pt x="3158" y="3662"/>
                      <a:pt x="4433" y="3662"/>
                    </a:cubicBezTo>
                    <a:cubicBezTo>
                      <a:pt x="4813" y="3662"/>
                      <a:pt x="5096" y="3652"/>
                      <a:pt x="5198" y="3626"/>
                    </a:cubicBezTo>
                    <a:cubicBezTo>
                      <a:pt x="5639" y="3510"/>
                      <a:pt x="5531" y="1745"/>
                      <a:pt x="5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g162e05d0f98_3_5929"/>
              <p:cNvSpPr/>
              <p:nvPr/>
            </p:nvSpPr>
            <p:spPr>
              <a:xfrm>
                <a:off x="6832138" y="4914006"/>
                <a:ext cx="340617" cy="22306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3814" extrusionOk="0">
                    <a:moveTo>
                      <a:pt x="5660" y="151"/>
                    </a:moveTo>
                    <a:cubicBezTo>
                      <a:pt x="5565" y="760"/>
                      <a:pt x="5517" y="1365"/>
                      <a:pt x="5477" y="1903"/>
                    </a:cubicBezTo>
                    <a:cubicBezTo>
                      <a:pt x="5408" y="2760"/>
                      <a:pt x="5343" y="3569"/>
                      <a:pt x="5116" y="3630"/>
                    </a:cubicBezTo>
                    <a:cubicBezTo>
                      <a:pt x="5017" y="3656"/>
                      <a:pt x="4739" y="3665"/>
                      <a:pt x="4365" y="3665"/>
                    </a:cubicBezTo>
                    <a:cubicBezTo>
                      <a:pt x="3498" y="3665"/>
                      <a:pt x="2113" y="3613"/>
                      <a:pt x="1248" y="3579"/>
                    </a:cubicBezTo>
                    <a:cubicBezTo>
                      <a:pt x="834" y="3562"/>
                      <a:pt x="531" y="3548"/>
                      <a:pt x="439" y="3548"/>
                    </a:cubicBezTo>
                    <a:cubicBezTo>
                      <a:pt x="276" y="3548"/>
                      <a:pt x="174" y="3498"/>
                      <a:pt x="160" y="3450"/>
                    </a:cubicBezTo>
                    <a:cubicBezTo>
                      <a:pt x="150" y="3409"/>
                      <a:pt x="201" y="3335"/>
                      <a:pt x="337" y="3263"/>
                    </a:cubicBezTo>
                    <a:cubicBezTo>
                      <a:pt x="705" y="3073"/>
                      <a:pt x="3609" y="1416"/>
                      <a:pt x="3636" y="1399"/>
                    </a:cubicBezTo>
                    <a:cubicBezTo>
                      <a:pt x="3660" y="1389"/>
                      <a:pt x="3673" y="1365"/>
                      <a:pt x="3677" y="1341"/>
                    </a:cubicBezTo>
                    <a:lnTo>
                      <a:pt x="3745" y="151"/>
                    </a:lnTo>
                    <a:close/>
                    <a:moveTo>
                      <a:pt x="3673" y="1"/>
                    </a:moveTo>
                    <a:cubicBezTo>
                      <a:pt x="3633" y="1"/>
                      <a:pt x="3602" y="32"/>
                      <a:pt x="3599" y="70"/>
                    </a:cubicBezTo>
                    <a:lnTo>
                      <a:pt x="3527" y="1291"/>
                    </a:lnTo>
                    <a:cubicBezTo>
                      <a:pt x="3194" y="1481"/>
                      <a:pt x="609" y="2953"/>
                      <a:pt x="269" y="3130"/>
                    </a:cubicBezTo>
                    <a:cubicBezTo>
                      <a:pt x="8" y="3270"/>
                      <a:pt x="0" y="3413"/>
                      <a:pt x="17" y="3484"/>
                    </a:cubicBezTo>
                    <a:cubicBezTo>
                      <a:pt x="52" y="3617"/>
                      <a:pt x="212" y="3699"/>
                      <a:pt x="439" y="3699"/>
                    </a:cubicBezTo>
                    <a:cubicBezTo>
                      <a:pt x="528" y="3699"/>
                      <a:pt x="830" y="3712"/>
                      <a:pt x="1245" y="3726"/>
                    </a:cubicBezTo>
                    <a:cubicBezTo>
                      <a:pt x="2381" y="3770"/>
                      <a:pt x="3582" y="3814"/>
                      <a:pt x="4361" y="3814"/>
                    </a:cubicBezTo>
                    <a:cubicBezTo>
                      <a:pt x="4758" y="3814"/>
                      <a:pt x="5044" y="3804"/>
                      <a:pt x="5153" y="3773"/>
                    </a:cubicBezTo>
                    <a:cubicBezTo>
                      <a:pt x="5483" y="3688"/>
                      <a:pt x="5541" y="2984"/>
                      <a:pt x="5623" y="1916"/>
                    </a:cubicBezTo>
                    <a:cubicBezTo>
                      <a:pt x="5667" y="1355"/>
                      <a:pt x="5717" y="719"/>
                      <a:pt x="5819" y="87"/>
                    </a:cubicBezTo>
                    <a:cubicBezTo>
                      <a:pt x="5823" y="66"/>
                      <a:pt x="5816" y="42"/>
                      <a:pt x="5803" y="25"/>
                    </a:cubicBezTo>
                    <a:cubicBezTo>
                      <a:pt x="5789" y="12"/>
                      <a:pt x="5769" y="1"/>
                      <a:pt x="5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g162e05d0f98_3_5929"/>
              <p:cNvSpPr/>
              <p:nvPr/>
            </p:nvSpPr>
            <p:spPr>
              <a:xfrm>
                <a:off x="7489402" y="3768753"/>
                <a:ext cx="554789" cy="137030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34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60" y="6169"/>
                      <a:pt x="3374" y="17941"/>
                      <a:pt x="3666" y="19705"/>
                    </a:cubicBezTo>
                    <a:cubicBezTo>
                      <a:pt x="3955" y="21471"/>
                      <a:pt x="3840" y="23277"/>
                      <a:pt x="4286" y="23392"/>
                    </a:cubicBezTo>
                    <a:cubicBezTo>
                      <a:pt x="4388" y="23419"/>
                      <a:pt x="4672" y="23429"/>
                      <a:pt x="5052" y="23429"/>
                    </a:cubicBezTo>
                    <a:cubicBezTo>
                      <a:pt x="6329" y="23429"/>
                      <a:pt x="8696" y="23314"/>
                      <a:pt x="8979" y="23314"/>
                    </a:cubicBezTo>
                    <a:cubicBezTo>
                      <a:pt x="9350" y="23314"/>
                      <a:pt x="9485" y="23083"/>
                      <a:pt x="9115" y="22889"/>
                    </a:cubicBezTo>
                    <a:cubicBezTo>
                      <a:pt x="8747" y="22695"/>
                      <a:pt x="5819" y="21025"/>
                      <a:pt x="5819" y="21025"/>
                    </a:cubicBezTo>
                    <a:lnTo>
                      <a:pt x="4704" y="15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28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g162e05d0f98_3_5929"/>
              <p:cNvSpPr/>
              <p:nvPr/>
            </p:nvSpPr>
            <p:spPr>
              <a:xfrm>
                <a:off x="7489402" y="3768753"/>
                <a:ext cx="284471" cy="320088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5473" extrusionOk="0">
                    <a:moveTo>
                      <a:pt x="0" y="0"/>
                    </a:moveTo>
                    <a:cubicBezTo>
                      <a:pt x="167" y="1554"/>
                      <a:pt x="462" y="3459"/>
                      <a:pt x="817" y="5472"/>
                    </a:cubicBezTo>
                    <a:cubicBezTo>
                      <a:pt x="2292" y="5268"/>
                      <a:pt x="3669" y="4921"/>
                      <a:pt x="4864" y="4384"/>
                    </a:cubicBezTo>
                    <a:lnTo>
                      <a:pt x="4704" y="15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8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g162e05d0f98_3_5929"/>
              <p:cNvSpPr/>
              <p:nvPr/>
            </p:nvSpPr>
            <p:spPr>
              <a:xfrm>
                <a:off x="7484840" y="3764366"/>
                <a:ext cx="555549" cy="1379135"/>
              </a:xfrm>
              <a:custGeom>
                <a:avLst/>
                <a:gdLst/>
                <a:ahLst/>
                <a:cxnLst/>
                <a:rect l="l" t="t" r="r" b="b"/>
                <a:pathLst>
                  <a:path w="9499" h="23581" extrusionOk="0">
                    <a:moveTo>
                      <a:pt x="163" y="184"/>
                    </a:moveTo>
                    <a:lnTo>
                      <a:pt x="4711" y="1717"/>
                    </a:lnTo>
                    <a:lnTo>
                      <a:pt x="5822" y="21107"/>
                    </a:lnTo>
                    <a:cubicBezTo>
                      <a:pt x="5822" y="21131"/>
                      <a:pt x="5836" y="21155"/>
                      <a:pt x="5860" y="21165"/>
                    </a:cubicBezTo>
                    <a:cubicBezTo>
                      <a:pt x="5887" y="21182"/>
                      <a:pt x="8795" y="22838"/>
                      <a:pt x="9159" y="23029"/>
                    </a:cubicBezTo>
                    <a:cubicBezTo>
                      <a:pt x="9295" y="23100"/>
                      <a:pt x="9346" y="23175"/>
                      <a:pt x="9336" y="23216"/>
                    </a:cubicBezTo>
                    <a:cubicBezTo>
                      <a:pt x="9322" y="23263"/>
                      <a:pt x="9224" y="23315"/>
                      <a:pt x="9057" y="23315"/>
                    </a:cubicBezTo>
                    <a:cubicBezTo>
                      <a:pt x="8965" y="23315"/>
                      <a:pt x="8665" y="23328"/>
                      <a:pt x="8247" y="23342"/>
                    </a:cubicBezTo>
                    <a:cubicBezTo>
                      <a:pt x="7379" y="23377"/>
                      <a:pt x="5986" y="23432"/>
                      <a:pt x="5121" y="23432"/>
                    </a:cubicBezTo>
                    <a:cubicBezTo>
                      <a:pt x="4753" y="23432"/>
                      <a:pt x="4480" y="23422"/>
                      <a:pt x="4384" y="23396"/>
                    </a:cubicBezTo>
                    <a:cubicBezTo>
                      <a:pt x="4152" y="23335"/>
                      <a:pt x="4091" y="22525"/>
                      <a:pt x="4023" y="21668"/>
                    </a:cubicBezTo>
                    <a:cubicBezTo>
                      <a:pt x="3976" y="21086"/>
                      <a:pt x="3925" y="20427"/>
                      <a:pt x="3816" y="19771"/>
                    </a:cubicBezTo>
                    <a:cubicBezTo>
                      <a:pt x="3741" y="19305"/>
                      <a:pt x="3499" y="18165"/>
                      <a:pt x="3166" y="16587"/>
                    </a:cubicBezTo>
                    <a:cubicBezTo>
                      <a:pt x="2228" y="12145"/>
                      <a:pt x="663" y="4738"/>
                      <a:pt x="163" y="184"/>
                    </a:cubicBezTo>
                    <a:close/>
                    <a:moveTo>
                      <a:pt x="79" y="0"/>
                    </a:moveTo>
                    <a:cubicBezTo>
                      <a:pt x="62" y="0"/>
                      <a:pt x="44" y="5"/>
                      <a:pt x="30" y="17"/>
                    </a:cubicBezTo>
                    <a:cubicBezTo>
                      <a:pt x="10" y="34"/>
                      <a:pt x="0" y="58"/>
                      <a:pt x="3" y="85"/>
                    </a:cubicBezTo>
                    <a:cubicBezTo>
                      <a:pt x="490" y="4636"/>
                      <a:pt x="2074" y="12135"/>
                      <a:pt x="3020" y="16617"/>
                    </a:cubicBezTo>
                    <a:cubicBezTo>
                      <a:pt x="3353" y="18196"/>
                      <a:pt x="3595" y="19331"/>
                      <a:pt x="3670" y="19794"/>
                    </a:cubicBezTo>
                    <a:cubicBezTo>
                      <a:pt x="3778" y="20447"/>
                      <a:pt x="3829" y="21104"/>
                      <a:pt x="3874" y="21682"/>
                    </a:cubicBezTo>
                    <a:cubicBezTo>
                      <a:pt x="3959" y="22750"/>
                      <a:pt x="4013" y="23454"/>
                      <a:pt x="4347" y="23539"/>
                    </a:cubicBezTo>
                    <a:cubicBezTo>
                      <a:pt x="4455" y="23569"/>
                      <a:pt x="4741" y="23580"/>
                      <a:pt x="5139" y="23580"/>
                    </a:cubicBezTo>
                    <a:cubicBezTo>
                      <a:pt x="5915" y="23580"/>
                      <a:pt x="7115" y="23535"/>
                      <a:pt x="8254" y="23491"/>
                    </a:cubicBezTo>
                    <a:cubicBezTo>
                      <a:pt x="8669" y="23478"/>
                      <a:pt x="8968" y="23464"/>
                      <a:pt x="9057" y="23464"/>
                    </a:cubicBezTo>
                    <a:cubicBezTo>
                      <a:pt x="9285" y="23464"/>
                      <a:pt x="9448" y="23383"/>
                      <a:pt x="9478" y="23249"/>
                    </a:cubicBezTo>
                    <a:cubicBezTo>
                      <a:pt x="9499" y="23178"/>
                      <a:pt x="9489" y="23036"/>
                      <a:pt x="9227" y="22896"/>
                    </a:cubicBezTo>
                    <a:cubicBezTo>
                      <a:pt x="8887" y="22719"/>
                      <a:pt x="6302" y="21246"/>
                      <a:pt x="5968" y="21056"/>
                    </a:cubicBezTo>
                    <a:lnTo>
                      <a:pt x="4857" y="1660"/>
                    </a:lnTo>
                    <a:cubicBezTo>
                      <a:pt x="4857" y="1629"/>
                      <a:pt x="4836" y="1606"/>
                      <a:pt x="4805" y="1595"/>
                    </a:cubicBezTo>
                    <a:lnTo>
                      <a:pt x="102" y="3"/>
                    </a:lnTo>
                    <a:cubicBezTo>
                      <a:pt x="95" y="1"/>
                      <a:pt x="87" y="0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g162e05d0f98_3_5929"/>
              <p:cNvSpPr/>
              <p:nvPr/>
            </p:nvSpPr>
            <p:spPr>
              <a:xfrm>
                <a:off x="7704215" y="4924767"/>
                <a:ext cx="339973" cy="214289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3664" extrusionOk="0">
                    <a:moveTo>
                      <a:pt x="1" y="1"/>
                    </a:moveTo>
                    <a:cubicBezTo>
                      <a:pt x="279" y="1746"/>
                      <a:pt x="170" y="3511"/>
                      <a:pt x="613" y="3626"/>
                    </a:cubicBezTo>
                    <a:cubicBezTo>
                      <a:pt x="715" y="3653"/>
                      <a:pt x="999" y="3663"/>
                      <a:pt x="1379" y="3663"/>
                    </a:cubicBezTo>
                    <a:cubicBezTo>
                      <a:pt x="2656" y="3663"/>
                      <a:pt x="5023" y="3548"/>
                      <a:pt x="5306" y="3548"/>
                    </a:cubicBezTo>
                    <a:cubicBezTo>
                      <a:pt x="5677" y="3548"/>
                      <a:pt x="5812" y="3317"/>
                      <a:pt x="5442" y="3123"/>
                    </a:cubicBezTo>
                    <a:cubicBezTo>
                      <a:pt x="5074" y="2929"/>
                      <a:pt x="2146" y="1259"/>
                      <a:pt x="2146" y="1259"/>
                    </a:cubicBezTo>
                    <a:lnTo>
                      <a:pt x="20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g162e05d0f98_3_5929"/>
              <p:cNvSpPr/>
              <p:nvPr/>
            </p:nvSpPr>
            <p:spPr>
              <a:xfrm>
                <a:off x="7699828" y="4920439"/>
                <a:ext cx="340558" cy="223062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814" extrusionOk="0">
                    <a:moveTo>
                      <a:pt x="2079" y="146"/>
                    </a:moveTo>
                    <a:lnTo>
                      <a:pt x="2146" y="1340"/>
                    </a:lnTo>
                    <a:cubicBezTo>
                      <a:pt x="2146" y="1364"/>
                      <a:pt x="2160" y="1388"/>
                      <a:pt x="2184" y="1398"/>
                    </a:cubicBezTo>
                    <a:cubicBezTo>
                      <a:pt x="2211" y="1415"/>
                      <a:pt x="5119" y="3071"/>
                      <a:pt x="5483" y="3262"/>
                    </a:cubicBezTo>
                    <a:cubicBezTo>
                      <a:pt x="5619" y="3333"/>
                      <a:pt x="5670" y="3408"/>
                      <a:pt x="5660" y="3449"/>
                    </a:cubicBezTo>
                    <a:cubicBezTo>
                      <a:pt x="5646" y="3496"/>
                      <a:pt x="5548" y="3548"/>
                      <a:pt x="5381" y="3548"/>
                    </a:cubicBezTo>
                    <a:cubicBezTo>
                      <a:pt x="5289" y="3548"/>
                      <a:pt x="4989" y="3561"/>
                      <a:pt x="4571" y="3575"/>
                    </a:cubicBezTo>
                    <a:cubicBezTo>
                      <a:pt x="3703" y="3610"/>
                      <a:pt x="2310" y="3665"/>
                      <a:pt x="1445" y="3665"/>
                    </a:cubicBezTo>
                    <a:cubicBezTo>
                      <a:pt x="1077" y="3665"/>
                      <a:pt x="804" y="3655"/>
                      <a:pt x="708" y="3629"/>
                    </a:cubicBezTo>
                    <a:cubicBezTo>
                      <a:pt x="476" y="3568"/>
                      <a:pt x="415" y="2758"/>
                      <a:pt x="347" y="1901"/>
                    </a:cubicBezTo>
                    <a:cubicBezTo>
                      <a:pt x="303" y="1364"/>
                      <a:pt x="255" y="759"/>
                      <a:pt x="164" y="146"/>
                    </a:cubicBezTo>
                    <a:close/>
                    <a:moveTo>
                      <a:pt x="76" y="0"/>
                    </a:moveTo>
                    <a:cubicBezTo>
                      <a:pt x="55" y="0"/>
                      <a:pt x="35" y="7"/>
                      <a:pt x="21" y="24"/>
                    </a:cubicBezTo>
                    <a:cubicBezTo>
                      <a:pt x="4" y="41"/>
                      <a:pt x="0" y="65"/>
                      <a:pt x="4" y="85"/>
                    </a:cubicBezTo>
                    <a:cubicBezTo>
                      <a:pt x="102" y="718"/>
                      <a:pt x="153" y="1354"/>
                      <a:pt x="198" y="1911"/>
                    </a:cubicBezTo>
                    <a:cubicBezTo>
                      <a:pt x="283" y="2980"/>
                      <a:pt x="337" y="3687"/>
                      <a:pt x="671" y="3772"/>
                    </a:cubicBezTo>
                    <a:cubicBezTo>
                      <a:pt x="779" y="3802"/>
                      <a:pt x="1065" y="3813"/>
                      <a:pt x="1463" y="3813"/>
                    </a:cubicBezTo>
                    <a:cubicBezTo>
                      <a:pt x="2239" y="3813"/>
                      <a:pt x="3439" y="3768"/>
                      <a:pt x="4578" y="3724"/>
                    </a:cubicBezTo>
                    <a:cubicBezTo>
                      <a:pt x="4993" y="3711"/>
                      <a:pt x="5292" y="3697"/>
                      <a:pt x="5381" y="3697"/>
                    </a:cubicBezTo>
                    <a:cubicBezTo>
                      <a:pt x="5609" y="3697"/>
                      <a:pt x="5772" y="3616"/>
                      <a:pt x="5802" y="3482"/>
                    </a:cubicBezTo>
                    <a:cubicBezTo>
                      <a:pt x="5823" y="3411"/>
                      <a:pt x="5813" y="3269"/>
                      <a:pt x="5551" y="3129"/>
                    </a:cubicBezTo>
                    <a:cubicBezTo>
                      <a:pt x="5211" y="2952"/>
                      <a:pt x="2626" y="1479"/>
                      <a:pt x="2292" y="1289"/>
                    </a:cubicBezTo>
                    <a:lnTo>
                      <a:pt x="2221" y="68"/>
                    </a:lnTo>
                    <a:cubicBezTo>
                      <a:pt x="2221" y="31"/>
                      <a:pt x="2187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5" name="Google Shape;2935;g162e05d0f98_3_5929"/>
            <p:cNvSpPr/>
            <p:nvPr/>
          </p:nvSpPr>
          <p:spPr>
            <a:xfrm>
              <a:off x="6761400" y="1988621"/>
              <a:ext cx="1255785" cy="1972733"/>
            </a:xfrm>
            <a:custGeom>
              <a:avLst/>
              <a:gdLst/>
              <a:ahLst/>
              <a:cxnLst/>
              <a:rect l="l" t="t" r="r" b="b"/>
              <a:pathLst>
                <a:path w="40153" h="63077" extrusionOk="0">
                  <a:moveTo>
                    <a:pt x="21152" y="0"/>
                  </a:moveTo>
                  <a:cubicBezTo>
                    <a:pt x="20463" y="0"/>
                    <a:pt x="20056" y="30"/>
                    <a:pt x="20056" y="30"/>
                  </a:cubicBezTo>
                  <a:cubicBezTo>
                    <a:pt x="14291" y="30"/>
                    <a:pt x="5922" y="1846"/>
                    <a:pt x="3316" y="9821"/>
                  </a:cubicBezTo>
                  <a:cubicBezTo>
                    <a:pt x="711" y="17797"/>
                    <a:pt x="1" y="27035"/>
                    <a:pt x="5173" y="29364"/>
                  </a:cubicBezTo>
                  <a:cubicBezTo>
                    <a:pt x="6000" y="29738"/>
                    <a:pt x="7000" y="29932"/>
                    <a:pt x="8094" y="30000"/>
                  </a:cubicBezTo>
                  <a:lnTo>
                    <a:pt x="7898" y="60831"/>
                  </a:lnTo>
                  <a:cubicBezTo>
                    <a:pt x="7898" y="60831"/>
                    <a:pt x="14249" y="63077"/>
                    <a:pt x="22555" y="63077"/>
                  </a:cubicBezTo>
                  <a:cubicBezTo>
                    <a:pt x="26707" y="63077"/>
                    <a:pt x="31349" y="62515"/>
                    <a:pt x="35929" y="60831"/>
                  </a:cubicBezTo>
                  <a:lnTo>
                    <a:pt x="33007" y="29483"/>
                  </a:lnTo>
                  <a:lnTo>
                    <a:pt x="33007" y="29483"/>
                  </a:lnTo>
                  <a:cubicBezTo>
                    <a:pt x="33007" y="29483"/>
                    <a:pt x="33497" y="29573"/>
                    <a:pt x="34202" y="29573"/>
                  </a:cubicBezTo>
                  <a:cubicBezTo>
                    <a:pt x="35736" y="29573"/>
                    <a:pt x="38290" y="29147"/>
                    <a:pt x="39048" y="26443"/>
                  </a:cubicBezTo>
                  <a:cubicBezTo>
                    <a:pt x="40153" y="22494"/>
                    <a:pt x="39528" y="9468"/>
                    <a:pt x="34004" y="4145"/>
                  </a:cubicBezTo>
                  <a:cubicBezTo>
                    <a:pt x="30118" y="399"/>
                    <a:pt x="23704" y="0"/>
                    <a:pt x="21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g162e05d0f98_3_5929"/>
            <p:cNvSpPr/>
            <p:nvPr/>
          </p:nvSpPr>
          <p:spPr>
            <a:xfrm>
              <a:off x="7412160" y="2192071"/>
              <a:ext cx="48226" cy="1772980"/>
            </a:xfrm>
            <a:custGeom>
              <a:avLst/>
              <a:gdLst/>
              <a:ahLst/>
              <a:cxnLst/>
              <a:rect l="l" t="t" r="r" b="b"/>
              <a:pathLst>
                <a:path w="1542" h="56690" extrusionOk="0">
                  <a:moveTo>
                    <a:pt x="120" y="0"/>
                  </a:moveTo>
                  <a:cubicBezTo>
                    <a:pt x="118" y="0"/>
                    <a:pt x="116" y="1"/>
                    <a:pt x="113" y="1"/>
                  </a:cubicBezTo>
                  <a:cubicBezTo>
                    <a:pt x="49" y="4"/>
                    <a:pt x="1" y="58"/>
                    <a:pt x="4" y="123"/>
                  </a:cubicBezTo>
                  <a:cubicBezTo>
                    <a:pt x="14" y="466"/>
                    <a:pt x="1307" y="34715"/>
                    <a:pt x="1307" y="56574"/>
                  </a:cubicBezTo>
                  <a:cubicBezTo>
                    <a:pt x="1307" y="56638"/>
                    <a:pt x="1361" y="56690"/>
                    <a:pt x="1426" y="56690"/>
                  </a:cubicBezTo>
                  <a:cubicBezTo>
                    <a:pt x="1487" y="56690"/>
                    <a:pt x="1542" y="56638"/>
                    <a:pt x="1542" y="56574"/>
                  </a:cubicBezTo>
                  <a:cubicBezTo>
                    <a:pt x="1542" y="34708"/>
                    <a:pt x="245" y="456"/>
                    <a:pt x="236" y="113"/>
                  </a:cubicBezTo>
                  <a:cubicBezTo>
                    <a:pt x="233" y="50"/>
                    <a:pt x="179" y="0"/>
                    <a:pt x="120" y="0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g162e05d0f98_3_5929"/>
            <p:cNvSpPr/>
            <p:nvPr/>
          </p:nvSpPr>
          <p:spPr>
            <a:xfrm>
              <a:off x="7014548" y="2355018"/>
              <a:ext cx="442197" cy="572802"/>
            </a:xfrm>
            <a:custGeom>
              <a:avLst/>
              <a:gdLst/>
              <a:ahLst/>
              <a:cxnLst/>
              <a:rect l="l" t="t" r="r" b="b"/>
              <a:pathLst>
                <a:path w="14139" h="18315" extrusionOk="0">
                  <a:moveTo>
                    <a:pt x="1854" y="1"/>
                  </a:moveTo>
                  <a:lnTo>
                    <a:pt x="827" y="10007"/>
                  </a:lnTo>
                  <a:lnTo>
                    <a:pt x="840" y="10009"/>
                  </a:lnTo>
                  <a:lnTo>
                    <a:pt x="1854" y="1"/>
                  </a:lnTo>
                  <a:close/>
                  <a:moveTo>
                    <a:pt x="840" y="10009"/>
                  </a:moveTo>
                  <a:lnTo>
                    <a:pt x="0" y="18285"/>
                  </a:lnTo>
                  <a:cubicBezTo>
                    <a:pt x="200" y="18304"/>
                    <a:pt x="457" y="18314"/>
                    <a:pt x="762" y="18314"/>
                  </a:cubicBezTo>
                  <a:cubicBezTo>
                    <a:pt x="3497" y="18314"/>
                    <a:pt x="10099" y="17500"/>
                    <a:pt x="14139" y="15275"/>
                  </a:cubicBezTo>
                  <a:lnTo>
                    <a:pt x="14139" y="12979"/>
                  </a:lnTo>
                  <a:lnTo>
                    <a:pt x="840" y="100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g162e05d0f98_3_5929"/>
            <p:cNvSpPr/>
            <p:nvPr/>
          </p:nvSpPr>
          <p:spPr>
            <a:xfrm>
              <a:off x="7010732" y="2351390"/>
              <a:ext cx="449641" cy="580089"/>
            </a:xfrm>
            <a:custGeom>
              <a:avLst/>
              <a:gdLst/>
              <a:ahLst/>
              <a:cxnLst/>
              <a:rect l="l" t="t" r="r" b="b"/>
              <a:pathLst>
                <a:path w="14377" h="18548" extrusionOk="0">
                  <a:moveTo>
                    <a:pt x="1978" y="0"/>
                  </a:moveTo>
                  <a:cubicBezTo>
                    <a:pt x="1919" y="0"/>
                    <a:pt x="1867" y="46"/>
                    <a:pt x="1860" y="103"/>
                  </a:cubicBezTo>
                  <a:lnTo>
                    <a:pt x="837" y="10109"/>
                  </a:lnTo>
                  <a:cubicBezTo>
                    <a:pt x="830" y="10167"/>
                    <a:pt x="868" y="10221"/>
                    <a:pt x="926" y="10235"/>
                  </a:cubicBezTo>
                  <a:lnTo>
                    <a:pt x="14142" y="13191"/>
                  </a:lnTo>
                  <a:lnTo>
                    <a:pt x="14142" y="15323"/>
                  </a:lnTo>
                  <a:cubicBezTo>
                    <a:pt x="10202" y="17466"/>
                    <a:pt x="3741" y="18317"/>
                    <a:pt x="934" y="18317"/>
                  </a:cubicBezTo>
                  <a:cubicBezTo>
                    <a:pt x="618" y="18317"/>
                    <a:pt x="348" y="18306"/>
                    <a:pt x="133" y="18285"/>
                  </a:cubicBezTo>
                  <a:cubicBezTo>
                    <a:pt x="129" y="18285"/>
                    <a:pt x="126" y="18284"/>
                    <a:pt x="122" y="18284"/>
                  </a:cubicBezTo>
                  <a:cubicBezTo>
                    <a:pt x="65" y="18284"/>
                    <a:pt x="14" y="18330"/>
                    <a:pt x="7" y="18387"/>
                  </a:cubicBezTo>
                  <a:cubicBezTo>
                    <a:pt x="0" y="18452"/>
                    <a:pt x="48" y="18510"/>
                    <a:pt x="113" y="18517"/>
                  </a:cubicBezTo>
                  <a:cubicBezTo>
                    <a:pt x="330" y="18537"/>
                    <a:pt x="602" y="18547"/>
                    <a:pt x="918" y="18547"/>
                  </a:cubicBezTo>
                  <a:cubicBezTo>
                    <a:pt x="3769" y="18547"/>
                    <a:pt x="10343" y="17680"/>
                    <a:pt x="14315" y="15493"/>
                  </a:cubicBezTo>
                  <a:cubicBezTo>
                    <a:pt x="14353" y="15472"/>
                    <a:pt x="14377" y="15431"/>
                    <a:pt x="14377" y="15391"/>
                  </a:cubicBezTo>
                  <a:lnTo>
                    <a:pt x="14377" y="13095"/>
                  </a:lnTo>
                  <a:cubicBezTo>
                    <a:pt x="14377" y="13041"/>
                    <a:pt x="14339" y="12997"/>
                    <a:pt x="14284" y="12983"/>
                  </a:cubicBezTo>
                  <a:lnTo>
                    <a:pt x="1075" y="10031"/>
                  </a:lnTo>
                  <a:lnTo>
                    <a:pt x="2092" y="127"/>
                  </a:lnTo>
                  <a:cubicBezTo>
                    <a:pt x="2099" y="65"/>
                    <a:pt x="2055" y="8"/>
                    <a:pt x="1990" y="1"/>
                  </a:cubicBezTo>
                  <a:cubicBezTo>
                    <a:pt x="1986" y="1"/>
                    <a:pt x="1982" y="0"/>
                    <a:pt x="1978" y="0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g162e05d0f98_3_5929"/>
            <p:cNvSpPr/>
            <p:nvPr/>
          </p:nvSpPr>
          <p:spPr>
            <a:xfrm>
              <a:off x="7058053" y="2626024"/>
              <a:ext cx="159284" cy="98235"/>
            </a:xfrm>
            <a:custGeom>
              <a:avLst/>
              <a:gdLst/>
              <a:ahLst/>
              <a:cxnLst/>
              <a:rect l="l" t="t" r="r" b="b"/>
              <a:pathLst>
                <a:path w="5093" h="3141" extrusionOk="0">
                  <a:moveTo>
                    <a:pt x="2114" y="0"/>
                  </a:moveTo>
                  <a:cubicBezTo>
                    <a:pt x="2045" y="0"/>
                    <a:pt x="1977" y="2"/>
                    <a:pt x="1909" y="5"/>
                  </a:cubicBezTo>
                  <a:cubicBezTo>
                    <a:pt x="443" y="80"/>
                    <a:pt x="0" y="1467"/>
                    <a:pt x="0" y="1467"/>
                  </a:cubicBezTo>
                  <a:lnTo>
                    <a:pt x="5092" y="3141"/>
                  </a:lnTo>
                  <a:lnTo>
                    <a:pt x="5092" y="671"/>
                  </a:lnTo>
                  <a:cubicBezTo>
                    <a:pt x="5092" y="671"/>
                    <a:pt x="3530" y="0"/>
                    <a:pt x="2114" y="0"/>
                  </a:cubicBezTo>
                  <a:close/>
                </a:path>
              </a:pathLst>
            </a:custGeom>
            <a:solidFill>
              <a:srgbClr val="C69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g162e05d0f98_3_5929"/>
            <p:cNvSpPr/>
            <p:nvPr/>
          </p:nvSpPr>
          <p:spPr>
            <a:xfrm>
              <a:off x="7054018" y="2622552"/>
              <a:ext cx="167446" cy="105334"/>
            </a:xfrm>
            <a:custGeom>
              <a:avLst/>
              <a:gdLst/>
              <a:ahLst/>
              <a:cxnLst/>
              <a:rect l="l" t="t" r="r" b="b"/>
              <a:pathLst>
                <a:path w="5354" h="3368" extrusionOk="0">
                  <a:moveTo>
                    <a:pt x="2041" y="0"/>
                  </a:moveTo>
                  <a:cubicBezTo>
                    <a:pt x="2039" y="0"/>
                    <a:pt x="2037" y="0"/>
                    <a:pt x="2035" y="0"/>
                  </a:cubicBezTo>
                  <a:cubicBezTo>
                    <a:pt x="504" y="79"/>
                    <a:pt x="24" y="1528"/>
                    <a:pt x="21" y="1541"/>
                  </a:cubicBezTo>
                  <a:cubicBezTo>
                    <a:pt x="0" y="1603"/>
                    <a:pt x="35" y="1667"/>
                    <a:pt x="96" y="1688"/>
                  </a:cubicBezTo>
                  <a:lnTo>
                    <a:pt x="5187" y="3361"/>
                  </a:lnTo>
                  <a:cubicBezTo>
                    <a:pt x="5197" y="3364"/>
                    <a:pt x="5211" y="3367"/>
                    <a:pt x="5221" y="3367"/>
                  </a:cubicBezTo>
                  <a:cubicBezTo>
                    <a:pt x="5272" y="3367"/>
                    <a:pt x="5317" y="3337"/>
                    <a:pt x="5333" y="3289"/>
                  </a:cubicBezTo>
                  <a:cubicBezTo>
                    <a:pt x="5353" y="3228"/>
                    <a:pt x="5320" y="3160"/>
                    <a:pt x="5259" y="3143"/>
                  </a:cubicBezTo>
                  <a:lnTo>
                    <a:pt x="283" y="1504"/>
                  </a:lnTo>
                  <a:cubicBezTo>
                    <a:pt x="415" y="1187"/>
                    <a:pt x="898" y="293"/>
                    <a:pt x="2044" y="235"/>
                  </a:cubicBezTo>
                  <a:cubicBezTo>
                    <a:pt x="2109" y="231"/>
                    <a:pt x="2157" y="178"/>
                    <a:pt x="2154" y="113"/>
                  </a:cubicBezTo>
                  <a:cubicBezTo>
                    <a:pt x="2154" y="50"/>
                    <a:pt x="2108" y="0"/>
                    <a:pt x="2041" y="0"/>
                  </a:cubicBezTo>
                  <a:close/>
                </a:path>
              </a:pathLst>
            </a:custGeom>
            <a:solidFill>
              <a:srgbClr val="122E4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g162e05d0f98_3_5929"/>
            <p:cNvSpPr/>
            <p:nvPr/>
          </p:nvSpPr>
          <p:spPr>
            <a:xfrm>
              <a:off x="7183688" y="2355018"/>
              <a:ext cx="610050" cy="555725"/>
            </a:xfrm>
            <a:custGeom>
              <a:avLst/>
              <a:gdLst/>
              <a:ahLst/>
              <a:cxnLst/>
              <a:rect l="l" t="t" r="r" b="b"/>
              <a:pathLst>
                <a:path w="19506" h="17769" extrusionOk="0">
                  <a:moveTo>
                    <a:pt x="18203" y="1"/>
                  </a:moveTo>
                  <a:lnTo>
                    <a:pt x="18873" y="10344"/>
                  </a:lnTo>
                  <a:lnTo>
                    <a:pt x="1075" y="9336"/>
                  </a:lnTo>
                  <a:lnTo>
                    <a:pt x="0" y="12516"/>
                  </a:lnTo>
                  <a:cubicBezTo>
                    <a:pt x="0" y="12516"/>
                    <a:pt x="11839" y="16673"/>
                    <a:pt x="19505" y="17768"/>
                  </a:cubicBezTo>
                  <a:lnTo>
                    <a:pt x="18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g162e05d0f98_3_5929"/>
            <p:cNvSpPr/>
            <p:nvPr/>
          </p:nvSpPr>
          <p:spPr>
            <a:xfrm>
              <a:off x="7179654" y="2351390"/>
              <a:ext cx="617900" cy="562950"/>
            </a:xfrm>
            <a:custGeom>
              <a:avLst/>
              <a:gdLst/>
              <a:ahLst/>
              <a:cxnLst/>
              <a:rect l="l" t="t" r="r" b="b"/>
              <a:pathLst>
                <a:path w="19757" h="18000" extrusionOk="0">
                  <a:moveTo>
                    <a:pt x="18331" y="1"/>
                  </a:moveTo>
                  <a:cubicBezTo>
                    <a:pt x="18329" y="1"/>
                    <a:pt x="18327" y="1"/>
                    <a:pt x="18325" y="1"/>
                  </a:cubicBezTo>
                  <a:cubicBezTo>
                    <a:pt x="18261" y="4"/>
                    <a:pt x="18212" y="59"/>
                    <a:pt x="18216" y="123"/>
                  </a:cubicBezTo>
                  <a:lnTo>
                    <a:pt x="18879" y="10337"/>
                  </a:lnTo>
                  <a:lnTo>
                    <a:pt x="1211" y="9337"/>
                  </a:lnTo>
                  <a:cubicBezTo>
                    <a:pt x="1157" y="9337"/>
                    <a:pt x="1112" y="9367"/>
                    <a:pt x="1096" y="9416"/>
                  </a:cubicBezTo>
                  <a:lnTo>
                    <a:pt x="21" y="12595"/>
                  </a:lnTo>
                  <a:cubicBezTo>
                    <a:pt x="0" y="12656"/>
                    <a:pt x="30" y="12721"/>
                    <a:pt x="92" y="12742"/>
                  </a:cubicBezTo>
                  <a:cubicBezTo>
                    <a:pt x="211" y="12783"/>
                    <a:pt x="12026" y="16915"/>
                    <a:pt x="19617" y="17999"/>
                  </a:cubicBezTo>
                  <a:lnTo>
                    <a:pt x="19634" y="17999"/>
                  </a:lnTo>
                  <a:cubicBezTo>
                    <a:pt x="19692" y="17999"/>
                    <a:pt x="19740" y="17959"/>
                    <a:pt x="19750" y="17901"/>
                  </a:cubicBezTo>
                  <a:cubicBezTo>
                    <a:pt x="19757" y="17836"/>
                    <a:pt x="19713" y="17778"/>
                    <a:pt x="19651" y="17768"/>
                  </a:cubicBezTo>
                  <a:cubicBezTo>
                    <a:pt x="12472" y="16745"/>
                    <a:pt x="1487" y="12979"/>
                    <a:pt x="275" y="12561"/>
                  </a:cubicBezTo>
                  <a:lnTo>
                    <a:pt x="1286" y="9575"/>
                  </a:lnTo>
                  <a:lnTo>
                    <a:pt x="18995" y="10575"/>
                  </a:lnTo>
                  <a:cubicBezTo>
                    <a:pt x="19000" y="10575"/>
                    <a:pt x="19004" y="10575"/>
                    <a:pt x="19008" y="10575"/>
                  </a:cubicBezTo>
                  <a:cubicBezTo>
                    <a:pt x="19040" y="10575"/>
                    <a:pt x="19065" y="10562"/>
                    <a:pt x="19083" y="10541"/>
                  </a:cubicBezTo>
                  <a:cubicBezTo>
                    <a:pt x="19107" y="10518"/>
                    <a:pt x="19121" y="10487"/>
                    <a:pt x="19118" y="10452"/>
                  </a:cubicBezTo>
                  <a:lnTo>
                    <a:pt x="18447" y="110"/>
                  </a:lnTo>
                  <a:cubicBezTo>
                    <a:pt x="18444" y="47"/>
                    <a:pt x="18387" y="1"/>
                    <a:pt x="18331" y="1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g162e05d0f98_3_5929"/>
            <p:cNvSpPr/>
            <p:nvPr/>
          </p:nvSpPr>
          <p:spPr>
            <a:xfrm>
              <a:off x="7603318" y="2627650"/>
              <a:ext cx="210950" cy="78125"/>
            </a:xfrm>
            <a:custGeom>
              <a:avLst/>
              <a:gdLst/>
              <a:ahLst/>
              <a:cxnLst/>
              <a:rect l="l" t="t" r="r" b="b"/>
              <a:pathLst>
                <a:path w="6745" h="2498" extrusionOk="0">
                  <a:moveTo>
                    <a:pt x="3902" y="1"/>
                  </a:moveTo>
                  <a:cubicBezTo>
                    <a:pt x="1453" y="1"/>
                    <a:pt x="1" y="1321"/>
                    <a:pt x="1" y="1321"/>
                  </a:cubicBezTo>
                  <a:lnTo>
                    <a:pt x="3249" y="1504"/>
                  </a:lnTo>
                  <a:cubicBezTo>
                    <a:pt x="3249" y="1504"/>
                    <a:pt x="3619" y="2338"/>
                    <a:pt x="4013" y="2358"/>
                  </a:cubicBezTo>
                  <a:cubicBezTo>
                    <a:pt x="4018" y="2358"/>
                    <a:pt x="4023" y="2358"/>
                    <a:pt x="4028" y="2358"/>
                  </a:cubicBezTo>
                  <a:cubicBezTo>
                    <a:pt x="4410" y="2358"/>
                    <a:pt x="4357" y="1566"/>
                    <a:pt x="4357" y="1565"/>
                  </a:cubicBezTo>
                  <a:lnTo>
                    <a:pt x="4357" y="1565"/>
                  </a:lnTo>
                  <a:cubicBezTo>
                    <a:pt x="4357" y="1566"/>
                    <a:pt x="4825" y="2498"/>
                    <a:pt x="5292" y="2498"/>
                  </a:cubicBezTo>
                  <a:cubicBezTo>
                    <a:pt x="5301" y="2498"/>
                    <a:pt x="5310" y="2497"/>
                    <a:pt x="5319" y="2497"/>
                  </a:cubicBezTo>
                  <a:cubicBezTo>
                    <a:pt x="5793" y="2456"/>
                    <a:pt x="5456" y="1627"/>
                    <a:pt x="5456" y="1627"/>
                  </a:cubicBezTo>
                  <a:lnTo>
                    <a:pt x="5456" y="1627"/>
                  </a:lnTo>
                  <a:cubicBezTo>
                    <a:pt x="5456" y="1627"/>
                    <a:pt x="5814" y="2001"/>
                    <a:pt x="6142" y="2001"/>
                  </a:cubicBezTo>
                  <a:cubicBezTo>
                    <a:pt x="6212" y="2001"/>
                    <a:pt x="6280" y="1984"/>
                    <a:pt x="6344" y="1943"/>
                  </a:cubicBezTo>
                  <a:cubicBezTo>
                    <a:pt x="6745" y="1688"/>
                    <a:pt x="5945" y="1"/>
                    <a:pt x="3902" y="1"/>
                  </a:cubicBezTo>
                  <a:close/>
                </a:path>
              </a:pathLst>
            </a:custGeom>
            <a:solidFill>
              <a:srgbClr val="C69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g162e05d0f98_3_5929"/>
            <p:cNvSpPr/>
            <p:nvPr/>
          </p:nvSpPr>
          <p:spPr>
            <a:xfrm>
              <a:off x="7599597" y="2665306"/>
              <a:ext cx="206290" cy="44066"/>
            </a:xfrm>
            <a:custGeom>
              <a:avLst/>
              <a:gdLst/>
              <a:ahLst/>
              <a:cxnLst/>
              <a:rect l="l" t="t" r="r" b="b"/>
              <a:pathLst>
                <a:path w="6596" h="1409" extrusionOk="0">
                  <a:moveTo>
                    <a:pt x="126" y="1"/>
                  </a:moveTo>
                  <a:cubicBezTo>
                    <a:pt x="58" y="1"/>
                    <a:pt x="7" y="45"/>
                    <a:pt x="4" y="109"/>
                  </a:cubicBezTo>
                  <a:cubicBezTo>
                    <a:pt x="1" y="174"/>
                    <a:pt x="48" y="228"/>
                    <a:pt x="112" y="232"/>
                  </a:cubicBezTo>
                  <a:lnTo>
                    <a:pt x="3292" y="412"/>
                  </a:lnTo>
                  <a:cubicBezTo>
                    <a:pt x="3398" y="627"/>
                    <a:pt x="3732" y="1249"/>
                    <a:pt x="4129" y="1269"/>
                  </a:cubicBezTo>
                  <a:cubicBezTo>
                    <a:pt x="4138" y="1270"/>
                    <a:pt x="4146" y="1270"/>
                    <a:pt x="4155" y="1270"/>
                  </a:cubicBezTo>
                  <a:cubicBezTo>
                    <a:pt x="4250" y="1270"/>
                    <a:pt x="4333" y="1233"/>
                    <a:pt x="4402" y="1164"/>
                  </a:cubicBezTo>
                  <a:cubicBezTo>
                    <a:pt x="4500" y="1065"/>
                    <a:pt x="4548" y="905"/>
                    <a:pt x="4572" y="756"/>
                  </a:cubicBezTo>
                  <a:cubicBezTo>
                    <a:pt x="4765" y="1045"/>
                    <a:pt x="5075" y="1409"/>
                    <a:pt x="5408" y="1409"/>
                  </a:cubicBezTo>
                  <a:lnTo>
                    <a:pt x="5446" y="1409"/>
                  </a:lnTo>
                  <a:cubicBezTo>
                    <a:pt x="5609" y="1395"/>
                    <a:pt x="5694" y="1310"/>
                    <a:pt x="5738" y="1239"/>
                  </a:cubicBezTo>
                  <a:cubicBezTo>
                    <a:pt x="5820" y="1103"/>
                    <a:pt x="5816" y="912"/>
                    <a:pt x="5785" y="746"/>
                  </a:cubicBezTo>
                  <a:lnTo>
                    <a:pt x="5785" y="746"/>
                  </a:lnTo>
                  <a:cubicBezTo>
                    <a:pt x="5924" y="835"/>
                    <a:pt x="6094" y="913"/>
                    <a:pt x="6264" y="913"/>
                  </a:cubicBezTo>
                  <a:cubicBezTo>
                    <a:pt x="6353" y="913"/>
                    <a:pt x="6443" y="891"/>
                    <a:pt x="6527" y="837"/>
                  </a:cubicBezTo>
                  <a:cubicBezTo>
                    <a:pt x="6581" y="803"/>
                    <a:pt x="6595" y="732"/>
                    <a:pt x="6561" y="677"/>
                  </a:cubicBezTo>
                  <a:cubicBezTo>
                    <a:pt x="6540" y="643"/>
                    <a:pt x="6503" y="624"/>
                    <a:pt x="6465" y="624"/>
                  </a:cubicBezTo>
                  <a:cubicBezTo>
                    <a:pt x="6443" y="624"/>
                    <a:pt x="6421" y="630"/>
                    <a:pt x="6402" y="644"/>
                  </a:cubicBezTo>
                  <a:cubicBezTo>
                    <a:pt x="6359" y="671"/>
                    <a:pt x="6312" y="682"/>
                    <a:pt x="6263" y="682"/>
                  </a:cubicBezTo>
                  <a:cubicBezTo>
                    <a:pt x="5995" y="682"/>
                    <a:pt x="5662" y="347"/>
                    <a:pt x="5660" y="344"/>
                  </a:cubicBezTo>
                  <a:cubicBezTo>
                    <a:pt x="5638" y="320"/>
                    <a:pt x="5607" y="308"/>
                    <a:pt x="5576" y="308"/>
                  </a:cubicBezTo>
                  <a:cubicBezTo>
                    <a:pt x="5554" y="308"/>
                    <a:pt x="5532" y="315"/>
                    <a:pt x="5514" y="327"/>
                  </a:cubicBezTo>
                  <a:cubicBezTo>
                    <a:pt x="5466" y="358"/>
                    <a:pt x="5449" y="415"/>
                    <a:pt x="5469" y="467"/>
                  </a:cubicBezTo>
                  <a:cubicBezTo>
                    <a:pt x="5540" y="647"/>
                    <a:pt x="5626" y="983"/>
                    <a:pt x="5540" y="1116"/>
                  </a:cubicBezTo>
                  <a:cubicBezTo>
                    <a:pt x="5527" y="1143"/>
                    <a:pt x="5500" y="1170"/>
                    <a:pt x="5429" y="1178"/>
                  </a:cubicBezTo>
                  <a:lnTo>
                    <a:pt x="5408" y="1178"/>
                  </a:lnTo>
                  <a:cubicBezTo>
                    <a:pt x="5123" y="1178"/>
                    <a:pt x="4752" y="650"/>
                    <a:pt x="4578" y="310"/>
                  </a:cubicBezTo>
                  <a:cubicBezTo>
                    <a:pt x="4559" y="269"/>
                    <a:pt x="4516" y="245"/>
                    <a:pt x="4474" y="245"/>
                  </a:cubicBezTo>
                  <a:cubicBezTo>
                    <a:pt x="4465" y="245"/>
                    <a:pt x="4455" y="246"/>
                    <a:pt x="4446" y="249"/>
                  </a:cubicBezTo>
                  <a:cubicBezTo>
                    <a:pt x="4391" y="266"/>
                    <a:pt x="4354" y="313"/>
                    <a:pt x="4361" y="368"/>
                  </a:cubicBezTo>
                  <a:cubicBezTo>
                    <a:pt x="4371" y="552"/>
                    <a:pt x="4347" y="889"/>
                    <a:pt x="4234" y="1001"/>
                  </a:cubicBezTo>
                  <a:cubicBezTo>
                    <a:pt x="4210" y="1025"/>
                    <a:pt x="4183" y="1039"/>
                    <a:pt x="4150" y="1039"/>
                  </a:cubicBezTo>
                  <a:cubicBezTo>
                    <a:pt x="4147" y="1039"/>
                    <a:pt x="4143" y="1038"/>
                    <a:pt x="4140" y="1038"/>
                  </a:cubicBezTo>
                  <a:cubicBezTo>
                    <a:pt x="3905" y="1027"/>
                    <a:pt x="3606" y="548"/>
                    <a:pt x="3473" y="252"/>
                  </a:cubicBezTo>
                  <a:cubicBezTo>
                    <a:pt x="3456" y="211"/>
                    <a:pt x="3418" y="184"/>
                    <a:pt x="3374" y="184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122E4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g162e05d0f98_3_5929"/>
            <p:cNvSpPr/>
            <p:nvPr/>
          </p:nvSpPr>
          <p:spPr>
            <a:xfrm>
              <a:off x="7250400" y="1995258"/>
              <a:ext cx="304963" cy="207072"/>
            </a:xfrm>
            <a:custGeom>
              <a:avLst/>
              <a:gdLst/>
              <a:ahLst/>
              <a:cxnLst/>
              <a:rect l="l" t="t" r="r" b="b"/>
              <a:pathLst>
                <a:path w="9751" h="6621" extrusionOk="0">
                  <a:moveTo>
                    <a:pt x="5523" y="0"/>
                  </a:moveTo>
                  <a:cubicBezTo>
                    <a:pt x="4831" y="0"/>
                    <a:pt x="4421" y="30"/>
                    <a:pt x="4421" y="30"/>
                  </a:cubicBezTo>
                  <a:cubicBezTo>
                    <a:pt x="3058" y="30"/>
                    <a:pt x="1544" y="132"/>
                    <a:pt x="0" y="390"/>
                  </a:cubicBezTo>
                  <a:cubicBezTo>
                    <a:pt x="1619" y="2264"/>
                    <a:pt x="5292" y="6621"/>
                    <a:pt x="5292" y="6621"/>
                  </a:cubicBezTo>
                  <a:lnTo>
                    <a:pt x="9751" y="336"/>
                  </a:lnTo>
                  <a:cubicBezTo>
                    <a:pt x="8020" y="58"/>
                    <a:pt x="6494" y="0"/>
                    <a:pt x="5523" y="0"/>
                  </a:cubicBezTo>
                  <a:close/>
                </a:path>
              </a:pathLst>
            </a:custGeom>
            <a:solidFill>
              <a:srgbClr val="C69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g162e05d0f98_3_5929"/>
            <p:cNvSpPr/>
            <p:nvPr/>
          </p:nvSpPr>
          <p:spPr>
            <a:xfrm>
              <a:off x="7107187" y="3261518"/>
              <a:ext cx="213514" cy="286291"/>
            </a:xfrm>
            <a:custGeom>
              <a:avLst/>
              <a:gdLst/>
              <a:ahLst/>
              <a:cxnLst/>
              <a:rect l="l" t="t" r="r" b="b"/>
              <a:pathLst>
                <a:path w="6827" h="9154" extrusionOk="0">
                  <a:moveTo>
                    <a:pt x="6711" y="0"/>
                  </a:moveTo>
                  <a:cubicBezTo>
                    <a:pt x="6647" y="0"/>
                    <a:pt x="6596" y="52"/>
                    <a:pt x="6596" y="116"/>
                  </a:cubicBezTo>
                  <a:lnTo>
                    <a:pt x="6596" y="7612"/>
                  </a:lnTo>
                  <a:cubicBezTo>
                    <a:pt x="6596" y="8334"/>
                    <a:pt x="6007" y="8921"/>
                    <a:pt x="5286" y="8921"/>
                  </a:cubicBezTo>
                  <a:lnTo>
                    <a:pt x="1545" y="8921"/>
                  </a:lnTo>
                  <a:cubicBezTo>
                    <a:pt x="821" y="8921"/>
                    <a:pt x="232" y="8334"/>
                    <a:pt x="232" y="7612"/>
                  </a:cubicBezTo>
                  <a:cubicBezTo>
                    <a:pt x="232" y="7548"/>
                    <a:pt x="181" y="7497"/>
                    <a:pt x="117" y="7497"/>
                  </a:cubicBezTo>
                  <a:cubicBezTo>
                    <a:pt x="52" y="7497"/>
                    <a:pt x="1" y="7548"/>
                    <a:pt x="1" y="7612"/>
                  </a:cubicBezTo>
                  <a:cubicBezTo>
                    <a:pt x="1" y="8463"/>
                    <a:pt x="694" y="9153"/>
                    <a:pt x="1545" y="9153"/>
                  </a:cubicBezTo>
                  <a:lnTo>
                    <a:pt x="5286" y="9153"/>
                  </a:lnTo>
                  <a:cubicBezTo>
                    <a:pt x="6136" y="9153"/>
                    <a:pt x="6827" y="8463"/>
                    <a:pt x="6827" y="7612"/>
                  </a:cubicBezTo>
                  <a:lnTo>
                    <a:pt x="6827" y="116"/>
                  </a:lnTo>
                  <a:cubicBezTo>
                    <a:pt x="6827" y="52"/>
                    <a:pt x="6776" y="0"/>
                    <a:pt x="6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g162e05d0f98_3_5929"/>
            <p:cNvSpPr/>
            <p:nvPr/>
          </p:nvSpPr>
          <p:spPr>
            <a:xfrm>
              <a:off x="7107187" y="3261518"/>
              <a:ext cx="213514" cy="42159"/>
            </a:xfrm>
            <a:custGeom>
              <a:avLst/>
              <a:gdLst/>
              <a:ahLst/>
              <a:cxnLst/>
              <a:rect l="l" t="t" r="r" b="b"/>
              <a:pathLst>
                <a:path w="6827" h="1348" extrusionOk="0">
                  <a:moveTo>
                    <a:pt x="6596" y="232"/>
                  </a:moveTo>
                  <a:lnTo>
                    <a:pt x="6596" y="1116"/>
                  </a:lnTo>
                  <a:lnTo>
                    <a:pt x="232" y="1116"/>
                  </a:lnTo>
                  <a:lnTo>
                    <a:pt x="232" y="232"/>
                  </a:lnTo>
                  <a:close/>
                  <a:moveTo>
                    <a:pt x="117" y="0"/>
                  </a:moveTo>
                  <a:cubicBezTo>
                    <a:pt x="52" y="0"/>
                    <a:pt x="1" y="52"/>
                    <a:pt x="1" y="116"/>
                  </a:cubicBezTo>
                  <a:lnTo>
                    <a:pt x="1" y="1232"/>
                  </a:lnTo>
                  <a:cubicBezTo>
                    <a:pt x="1" y="1293"/>
                    <a:pt x="52" y="1347"/>
                    <a:pt x="117" y="1347"/>
                  </a:cubicBezTo>
                  <a:lnTo>
                    <a:pt x="6711" y="1347"/>
                  </a:lnTo>
                  <a:cubicBezTo>
                    <a:pt x="6776" y="1347"/>
                    <a:pt x="6827" y="1293"/>
                    <a:pt x="6827" y="1232"/>
                  </a:cubicBezTo>
                  <a:lnTo>
                    <a:pt x="6827" y="116"/>
                  </a:lnTo>
                  <a:cubicBezTo>
                    <a:pt x="6827" y="52"/>
                    <a:pt x="6776" y="0"/>
                    <a:pt x="6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g162e05d0f98_3_5929"/>
            <p:cNvSpPr/>
            <p:nvPr/>
          </p:nvSpPr>
          <p:spPr>
            <a:xfrm>
              <a:off x="7501109" y="2442685"/>
              <a:ext cx="199253" cy="122254"/>
            </a:xfrm>
            <a:custGeom>
              <a:avLst/>
              <a:gdLst/>
              <a:ahLst/>
              <a:cxnLst/>
              <a:rect l="l" t="t" r="r" b="b"/>
              <a:pathLst>
                <a:path w="6371" h="3909" extrusionOk="0">
                  <a:moveTo>
                    <a:pt x="0" y="0"/>
                  </a:moveTo>
                  <a:lnTo>
                    <a:pt x="0" y="3908"/>
                  </a:lnTo>
                  <a:lnTo>
                    <a:pt x="6370" y="3908"/>
                  </a:lnTo>
                  <a:lnTo>
                    <a:pt x="6370" y="0"/>
                  </a:lnTo>
                  <a:close/>
                </a:path>
              </a:pathLst>
            </a:custGeom>
            <a:solidFill>
              <a:srgbClr val="C2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g162e05d0f98_3_5929"/>
            <p:cNvSpPr/>
            <p:nvPr/>
          </p:nvSpPr>
          <p:spPr>
            <a:xfrm>
              <a:off x="7497481" y="2439056"/>
              <a:ext cx="206478" cy="129478"/>
            </a:xfrm>
            <a:custGeom>
              <a:avLst/>
              <a:gdLst/>
              <a:ahLst/>
              <a:cxnLst/>
              <a:rect l="l" t="t" r="r" b="b"/>
              <a:pathLst>
                <a:path w="6602" h="4140" extrusionOk="0">
                  <a:moveTo>
                    <a:pt x="6371" y="232"/>
                  </a:moveTo>
                  <a:lnTo>
                    <a:pt x="6371" y="3908"/>
                  </a:lnTo>
                  <a:lnTo>
                    <a:pt x="232" y="3908"/>
                  </a:lnTo>
                  <a:lnTo>
                    <a:pt x="232" y="232"/>
                  </a:lnTo>
                  <a:close/>
                  <a:moveTo>
                    <a:pt x="116" y="1"/>
                  </a:moveTo>
                  <a:cubicBezTo>
                    <a:pt x="51" y="1"/>
                    <a:pt x="1" y="52"/>
                    <a:pt x="1" y="116"/>
                  </a:cubicBezTo>
                  <a:lnTo>
                    <a:pt x="1" y="4024"/>
                  </a:lnTo>
                  <a:cubicBezTo>
                    <a:pt x="1" y="4085"/>
                    <a:pt x="51" y="4139"/>
                    <a:pt x="116" y="4139"/>
                  </a:cubicBezTo>
                  <a:lnTo>
                    <a:pt x="6486" y="4139"/>
                  </a:lnTo>
                  <a:cubicBezTo>
                    <a:pt x="6551" y="4139"/>
                    <a:pt x="6602" y="4085"/>
                    <a:pt x="6602" y="4024"/>
                  </a:cubicBezTo>
                  <a:lnTo>
                    <a:pt x="6602" y="116"/>
                  </a:lnTo>
                  <a:cubicBezTo>
                    <a:pt x="6602" y="52"/>
                    <a:pt x="6551" y="1"/>
                    <a:pt x="6486" y="1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g162e05d0f98_3_5929"/>
            <p:cNvSpPr/>
            <p:nvPr/>
          </p:nvSpPr>
          <p:spPr>
            <a:xfrm>
              <a:off x="7521626" y="2469269"/>
              <a:ext cx="38437" cy="57671"/>
            </a:xfrm>
            <a:custGeom>
              <a:avLst/>
              <a:gdLst/>
              <a:ahLst/>
              <a:cxnLst/>
              <a:rect l="l" t="t" r="r" b="b"/>
              <a:pathLst>
                <a:path w="1229" h="1844" extrusionOk="0">
                  <a:moveTo>
                    <a:pt x="1" y="1"/>
                  </a:moveTo>
                  <a:lnTo>
                    <a:pt x="1" y="1844"/>
                  </a:lnTo>
                  <a:lnTo>
                    <a:pt x="1228" y="1844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g162e05d0f98_3_5929"/>
            <p:cNvSpPr/>
            <p:nvPr/>
          </p:nvSpPr>
          <p:spPr>
            <a:xfrm>
              <a:off x="7517998" y="2465641"/>
              <a:ext cx="45693" cy="64927"/>
            </a:xfrm>
            <a:custGeom>
              <a:avLst/>
              <a:gdLst/>
              <a:ahLst/>
              <a:cxnLst/>
              <a:rect l="l" t="t" r="r" b="b"/>
              <a:pathLst>
                <a:path w="1461" h="2076" extrusionOk="0">
                  <a:moveTo>
                    <a:pt x="1228" y="232"/>
                  </a:moveTo>
                  <a:lnTo>
                    <a:pt x="1228" y="1845"/>
                  </a:lnTo>
                  <a:lnTo>
                    <a:pt x="232" y="1845"/>
                  </a:lnTo>
                  <a:lnTo>
                    <a:pt x="232" y="232"/>
                  </a:lnTo>
                  <a:close/>
                  <a:moveTo>
                    <a:pt x="117" y="1"/>
                  </a:moveTo>
                  <a:cubicBezTo>
                    <a:pt x="52" y="1"/>
                    <a:pt x="1" y="52"/>
                    <a:pt x="1" y="117"/>
                  </a:cubicBezTo>
                  <a:lnTo>
                    <a:pt x="1" y="1960"/>
                  </a:lnTo>
                  <a:cubicBezTo>
                    <a:pt x="1" y="2021"/>
                    <a:pt x="52" y="2076"/>
                    <a:pt x="117" y="2076"/>
                  </a:cubicBezTo>
                  <a:lnTo>
                    <a:pt x="1344" y="2076"/>
                  </a:lnTo>
                  <a:cubicBezTo>
                    <a:pt x="1409" y="2076"/>
                    <a:pt x="1460" y="2021"/>
                    <a:pt x="1460" y="1960"/>
                  </a:cubicBezTo>
                  <a:lnTo>
                    <a:pt x="1460" y="117"/>
                  </a:lnTo>
                  <a:cubicBezTo>
                    <a:pt x="1460" y="52"/>
                    <a:pt x="1409" y="1"/>
                    <a:pt x="1344" y="1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g162e05d0f98_3_5929"/>
            <p:cNvSpPr/>
            <p:nvPr/>
          </p:nvSpPr>
          <p:spPr>
            <a:xfrm>
              <a:off x="7592466" y="2484782"/>
              <a:ext cx="85568" cy="7287"/>
            </a:xfrm>
            <a:custGeom>
              <a:avLst/>
              <a:gdLst/>
              <a:ahLst/>
              <a:cxnLst/>
              <a:rect l="l" t="t" r="r" b="b"/>
              <a:pathLst>
                <a:path w="2736" h="233" extrusionOk="0">
                  <a:moveTo>
                    <a:pt x="116" y="1"/>
                  </a:moveTo>
                  <a:cubicBezTo>
                    <a:pt x="51" y="1"/>
                    <a:pt x="1" y="56"/>
                    <a:pt x="1" y="117"/>
                  </a:cubicBezTo>
                  <a:cubicBezTo>
                    <a:pt x="1" y="181"/>
                    <a:pt x="51" y="233"/>
                    <a:pt x="116" y="233"/>
                  </a:cubicBezTo>
                  <a:lnTo>
                    <a:pt x="2619" y="233"/>
                  </a:lnTo>
                  <a:cubicBezTo>
                    <a:pt x="2684" y="233"/>
                    <a:pt x="2735" y="181"/>
                    <a:pt x="2735" y="117"/>
                  </a:cubicBezTo>
                  <a:cubicBezTo>
                    <a:pt x="2735" y="56"/>
                    <a:pt x="2684" y="1"/>
                    <a:pt x="2619" y="1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g162e05d0f98_3_5929"/>
            <p:cNvSpPr/>
            <p:nvPr/>
          </p:nvSpPr>
          <p:spPr>
            <a:xfrm>
              <a:off x="7592466" y="2504048"/>
              <a:ext cx="85568" cy="7287"/>
            </a:xfrm>
            <a:custGeom>
              <a:avLst/>
              <a:gdLst/>
              <a:ahLst/>
              <a:cxnLst/>
              <a:rect l="l" t="t" r="r" b="b"/>
              <a:pathLst>
                <a:path w="2736" h="233" extrusionOk="0">
                  <a:moveTo>
                    <a:pt x="116" y="0"/>
                  </a:moveTo>
                  <a:cubicBezTo>
                    <a:pt x="51" y="0"/>
                    <a:pt x="1" y="52"/>
                    <a:pt x="1" y="116"/>
                  </a:cubicBezTo>
                  <a:cubicBezTo>
                    <a:pt x="1" y="181"/>
                    <a:pt x="51" y="232"/>
                    <a:pt x="116" y="232"/>
                  </a:cubicBezTo>
                  <a:lnTo>
                    <a:pt x="2619" y="232"/>
                  </a:lnTo>
                  <a:cubicBezTo>
                    <a:pt x="2684" y="232"/>
                    <a:pt x="2735" y="181"/>
                    <a:pt x="2735" y="116"/>
                  </a:cubicBezTo>
                  <a:cubicBezTo>
                    <a:pt x="2735" y="52"/>
                    <a:pt x="2684" y="0"/>
                    <a:pt x="2619" y="0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g162e05d0f98_3_5929"/>
            <p:cNvSpPr/>
            <p:nvPr/>
          </p:nvSpPr>
          <p:spPr>
            <a:xfrm>
              <a:off x="7592466" y="2523314"/>
              <a:ext cx="85568" cy="7256"/>
            </a:xfrm>
            <a:custGeom>
              <a:avLst/>
              <a:gdLst/>
              <a:ahLst/>
              <a:cxnLst/>
              <a:rect l="l" t="t" r="r" b="b"/>
              <a:pathLst>
                <a:path w="2736" h="232" extrusionOk="0">
                  <a:moveTo>
                    <a:pt x="116" y="1"/>
                  </a:moveTo>
                  <a:cubicBezTo>
                    <a:pt x="51" y="1"/>
                    <a:pt x="1" y="51"/>
                    <a:pt x="1" y="116"/>
                  </a:cubicBezTo>
                  <a:cubicBezTo>
                    <a:pt x="1" y="177"/>
                    <a:pt x="51" y="232"/>
                    <a:pt x="116" y="232"/>
                  </a:cubicBezTo>
                  <a:lnTo>
                    <a:pt x="2619" y="232"/>
                  </a:lnTo>
                  <a:cubicBezTo>
                    <a:pt x="2684" y="232"/>
                    <a:pt x="2735" y="177"/>
                    <a:pt x="2735" y="116"/>
                  </a:cubicBezTo>
                  <a:cubicBezTo>
                    <a:pt x="2735" y="51"/>
                    <a:pt x="2684" y="1"/>
                    <a:pt x="2619" y="1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g162e05d0f98_3_5929"/>
            <p:cNvSpPr/>
            <p:nvPr/>
          </p:nvSpPr>
          <p:spPr>
            <a:xfrm>
              <a:off x="7593310" y="2418102"/>
              <a:ext cx="14824" cy="49289"/>
            </a:xfrm>
            <a:custGeom>
              <a:avLst/>
              <a:gdLst/>
              <a:ahLst/>
              <a:cxnLst/>
              <a:rect l="l" t="t" r="r" b="b"/>
              <a:pathLst>
                <a:path w="474" h="1576" extrusionOk="0">
                  <a:moveTo>
                    <a:pt x="236" y="1"/>
                  </a:moveTo>
                  <a:cubicBezTo>
                    <a:pt x="106" y="1"/>
                    <a:pt x="1" y="106"/>
                    <a:pt x="1" y="235"/>
                  </a:cubicBezTo>
                  <a:lnTo>
                    <a:pt x="1" y="1337"/>
                  </a:lnTo>
                  <a:cubicBezTo>
                    <a:pt x="1" y="1467"/>
                    <a:pt x="106" y="1575"/>
                    <a:pt x="236" y="1575"/>
                  </a:cubicBezTo>
                  <a:cubicBezTo>
                    <a:pt x="368" y="1575"/>
                    <a:pt x="473" y="1467"/>
                    <a:pt x="473" y="1337"/>
                  </a:cubicBezTo>
                  <a:lnTo>
                    <a:pt x="473" y="235"/>
                  </a:lnTo>
                  <a:cubicBezTo>
                    <a:pt x="473" y="106"/>
                    <a:pt x="368" y="1"/>
                    <a:pt x="236" y="1"/>
                  </a:cubicBezTo>
                  <a:close/>
                </a:path>
              </a:pathLst>
            </a:custGeom>
            <a:solidFill>
              <a:srgbClr val="FF4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g162e05d0f98_3_5929"/>
            <p:cNvSpPr/>
            <p:nvPr/>
          </p:nvSpPr>
          <p:spPr>
            <a:xfrm>
              <a:off x="7132615" y="1398164"/>
              <a:ext cx="522637" cy="475755"/>
            </a:xfrm>
            <a:custGeom>
              <a:avLst/>
              <a:gdLst/>
              <a:ahLst/>
              <a:cxnLst/>
              <a:rect l="l" t="t" r="r" b="b"/>
              <a:pathLst>
                <a:path w="16711" h="15212" extrusionOk="0">
                  <a:moveTo>
                    <a:pt x="8149" y="0"/>
                  </a:moveTo>
                  <a:cubicBezTo>
                    <a:pt x="6260" y="0"/>
                    <a:pt x="4402" y="666"/>
                    <a:pt x="3143" y="2244"/>
                  </a:cubicBezTo>
                  <a:cubicBezTo>
                    <a:pt x="1" y="6182"/>
                    <a:pt x="1991" y="10366"/>
                    <a:pt x="1991" y="10366"/>
                  </a:cubicBezTo>
                  <a:lnTo>
                    <a:pt x="10017" y="15212"/>
                  </a:lnTo>
                  <a:cubicBezTo>
                    <a:pt x="14652" y="14276"/>
                    <a:pt x="13660" y="10151"/>
                    <a:pt x="13660" y="10151"/>
                  </a:cubicBezTo>
                  <a:cubicBezTo>
                    <a:pt x="13660" y="10151"/>
                    <a:pt x="16710" y="7219"/>
                    <a:pt x="14935" y="3635"/>
                  </a:cubicBezTo>
                  <a:cubicBezTo>
                    <a:pt x="13869" y="1488"/>
                    <a:pt x="10974" y="0"/>
                    <a:pt x="8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g162e05d0f98_3_5929"/>
            <p:cNvSpPr/>
            <p:nvPr/>
          </p:nvSpPr>
          <p:spPr>
            <a:xfrm>
              <a:off x="7370907" y="1207100"/>
              <a:ext cx="370140" cy="281381"/>
            </a:xfrm>
            <a:custGeom>
              <a:avLst/>
              <a:gdLst/>
              <a:ahLst/>
              <a:cxnLst/>
              <a:rect l="l" t="t" r="r" b="b"/>
              <a:pathLst>
                <a:path w="11835" h="8997" extrusionOk="0">
                  <a:moveTo>
                    <a:pt x="5220" y="0"/>
                  </a:moveTo>
                  <a:cubicBezTo>
                    <a:pt x="3374" y="0"/>
                    <a:pt x="1630" y="861"/>
                    <a:pt x="1007" y="2873"/>
                  </a:cubicBezTo>
                  <a:cubicBezTo>
                    <a:pt x="1" y="6129"/>
                    <a:pt x="2371" y="7703"/>
                    <a:pt x="4234" y="8590"/>
                  </a:cubicBezTo>
                  <a:cubicBezTo>
                    <a:pt x="4784" y="8852"/>
                    <a:pt x="5456" y="8996"/>
                    <a:pt x="6159" y="8996"/>
                  </a:cubicBezTo>
                  <a:cubicBezTo>
                    <a:pt x="7845" y="8996"/>
                    <a:pt x="9709" y="8164"/>
                    <a:pt x="10482" y="6111"/>
                  </a:cubicBezTo>
                  <a:cubicBezTo>
                    <a:pt x="11834" y="2522"/>
                    <a:pt x="8378" y="0"/>
                    <a:pt x="5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g162e05d0f98_3_5929"/>
            <p:cNvSpPr/>
            <p:nvPr/>
          </p:nvSpPr>
          <p:spPr>
            <a:xfrm>
              <a:off x="7165267" y="1611935"/>
              <a:ext cx="378396" cy="473222"/>
            </a:xfrm>
            <a:custGeom>
              <a:avLst/>
              <a:gdLst/>
              <a:ahLst/>
              <a:cxnLst/>
              <a:rect l="l" t="t" r="r" b="b"/>
              <a:pathLst>
                <a:path w="12099" h="15131" extrusionOk="0">
                  <a:moveTo>
                    <a:pt x="1719" y="0"/>
                  </a:moveTo>
                  <a:cubicBezTo>
                    <a:pt x="1719" y="0"/>
                    <a:pt x="1" y="3612"/>
                    <a:pt x="1096" y="7047"/>
                  </a:cubicBezTo>
                  <a:cubicBezTo>
                    <a:pt x="1688" y="8898"/>
                    <a:pt x="2963" y="9325"/>
                    <a:pt x="4012" y="9325"/>
                  </a:cubicBezTo>
                  <a:cubicBezTo>
                    <a:pt x="4910" y="9325"/>
                    <a:pt x="5643" y="9013"/>
                    <a:pt x="5643" y="9013"/>
                  </a:cubicBezTo>
                  <a:lnTo>
                    <a:pt x="5643" y="14458"/>
                  </a:lnTo>
                  <a:cubicBezTo>
                    <a:pt x="6442" y="14970"/>
                    <a:pt x="7193" y="15130"/>
                    <a:pt x="7818" y="15130"/>
                  </a:cubicBezTo>
                  <a:cubicBezTo>
                    <a:pt x="8854" y="15130"/>
                    <a:pt x="9548" y="14693"/>
                    <a:pt x="9548" y="14693"/>
                  </a:cubicBezTo>
                  <a:cubicBezTo>
                    <a:pt x="9548" y="14693"/>
                    <a:pt x="9538" y="4894"/>
                    <a:pt x="9548" y="3833"/>
                  </a:cubicBezTo>
                  <a:cubicBezTo>
                    <a:pt x="9551" y="3319"/>
                    <a:pt x="12098" y="2105"/>
                    <a:pt x="11068" y="1030"/>
                  </a:cubicBezTo>
                  <a:cubicBezTo>
                    <a:pt x="10841" y="794"/>
                    <a:pt x="10624" y="701"/>
                    <a:pt x="10414" y="701"/>
                  </a:cubicBezTo>
                  <a:cubicBezTo>
                    <a:pt x="9655" y="701"/>
                    <a:pt x="8998" y="1917"/>
                    <a:pt x="8364" y="1963"/>
                  </a:cubicBezTo>
                  <a:cubicBezTo>
                    <a:pt x="8347" y="1964"/>
                    <a:pt x="8330" y="1964"/>
                    <a:pt x="8313" y="1964"/>
                  </a:cubicBezTo>
                  <a:cubicBezTo>
                    <a:pt x="7547" y="1964"/>
                    <a:pt x="7375" y="622"/>
                    <a:pt x="7375" y="622"/>
                  </a:cubicBezTo>
                  <a:cubicBezTo>
                    <a:pt x="6752" y="860"/>
                    <a:pt x="6109" y="951"/>
                    <a:pt x="5489" y="951"/>
                  </a:cubicBezTo>
                  <a:cubicBezTo>
                    <a:pt x="3481" y="951"/>
                    <a:pt x="1719" y="0"/>
                    <a:pt x="1719" y="0"/>
                  </a:cubicBezTo>
                  <a:close/>
                </a:path>
              </a:pathLst>
            </a:custGeom>
            <a:solidFill>
              <a:srgbClr val="C69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g162e05d0f98_3_5929"/>
            <p:cNvSpPr/>
            <p:nvPr/>
          </p:nvSpPr>
          <p:spPr>
            <a:xfrm>
              <a:off x="7465892" y="1660444"/>
              <a:ext cx="31087" cy="17764"/>
            </a:xfrm>
            <a:custGeom>
              <a:avLst/>
              <a:gdLst/>
              <a:ahLst/>
              <a:cxnLst/>
              <a:rect l="l" t="t" r="r" b="b"/>
              <a:pathLst>
                <a:path w="994" h="568" extrusionOk="0">
                  <a:moveTo>
                    <a:pt x="134" y="1"/>
                  </a:moveTo>
                  <a:cubicBezTo>
                    <a:pt x="90" y="1"/>
                    <a:pt x="48" y="25"/>
                    <a:pt x="28" y="68"/>
                  </a:cubicBezTo>
                  <a:cubicBezTo>
                    <a:pt x="0" y="126"/>
                    <a:pt x="28" y="194"/>
                    <a:pt x="86" y="221"/>
                  </a:cubicBezTo>
                  <a:lnTo>
                    <a:pt x="813" y="558"/>
                  </a:lnTo>
                  <a:cubicBezTo>
                    <a:pt x="830" y="564"/>
                    <a:pt x="847" y="567"/>
                    <a:pt x="864" y="567"/>
                  </a:cubicBezTo>
                  <a:cubicBezTo>
                    <a:pt x="908" y="567"/>
                    <a:pt x="949" y="544"/>
                    <a:pt x="970" y="500"/>
                  </a:cubicBezTo>
                  <a:cubicBezTo>
                    <a:pt x="993" y="442"/>
                    <a:pt x="970" y="374"/>
                    <a:pt x="912" y="347"/>
                  </a:cubicBezTo>
                  <a:lnTo>
                    <a:pt x="180" y="10"/>
                  </a:lnTo>
                  <a:cubicBezTo>
                    <a:pt x="165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g162e05d0f98_3_5929"/>
            <p:cNvSpPr/>
            <p:nvPr/>
          </p:nvSpPr>
          <p:spPr>
            <a:xfrm>
              <a:off x="7246553" y="1703167"/>
              <a:ext cx="32057" cy="38343"/>
            </a:xfrm>
            <a:custGeom>
              <a:avLst/>
              <a:gdLst/>
              <a:ahLst/>
              <a:cxnLst/>
              <a:rect l="l" t="t" r="r" b="b"/>
              <a:pathLst>
                <a:path w="1025" h="1226" extrusionOk="0">
                  <a:moveTo>
                    <a:pt x="584" y="0"/>
                  </a:moveTo>
                  <a:cubicBezTo>
                    <a:pt x="553" y="0"/>
                    <a:pt x="523" y="12"/>
                    <a:pt x="500" y="35"/>
                  </a:cubicBezTo>
                  <a:cubicBezTo>
                    <a:pt x="446" y="86"/>
                    <a:pt x="1" y="556"/>
                    <a:pt x="31" y="899"/>
                  </a:cubicBezTo>
                  <a:cubicBezTo>
                    <a:pt x="41" y="1001"/>
                    <a:pt x="92" y="1086"/>
                    <a:pt x="174" y="1144"/>
                  </a:cubicBezTo>
                  <a:cubicBezTo>
                    <a:pt x="252" y="1198"/>
                    <a:pt x="337" y="1226"/>
                    <a:pt x="426" y="1226"/>
                  </a:cubicBezTo>
                  <a:cubicBezTo>
                    <a:pt x="456" y="1226"/>
                    <a:pt x="483" y="1222"/>
                    <a:pt x="514" y="1215"/>
                  </a:cubicBezTo>
                  <a:cubicBezTo>
                    <a:pt x="786" y="1157"/>
                    <a:pt x="973" y="854"/>
                    <a:pt x="993" y="821"/>
                  </a:cubicBezTo>
                  <a:cubicBezTo>
                    <a:pt x="1024" y="766"/>
                    <a:pt x="1007" y="695"/>
                    <a:pt x="952" y="664"/>
                  </a:cubicBezTo>
                  <a:cubicBezTo>
                    <a:pt x="933" y="652"/>
                    <a:pt x="912" y="646"/>
                    <a:pt x="892" y="646"/>
                  </a:cubicBezTo>
                  <a:cubicBezTo>
                    <a:pt x="853" y="646"/>
                    <a:pt x="815" y="666"/>
                    <a:pt x="793" y="702"/>
                  </a:cubicBezTo>
                  <a:cubicBezTo>
                    <a:pt x="752" y="773"/>
                    <a:pt x="613" y="956"/>
                    <a:pt x="467" y="991"/>
                  </a:cubicBezTo>
                  <a:cubicBezTo>
                    <a:pt x="453" y="993"/>
                    <a:pt x="439" y="995"/>
                    <a:pt x="426" y="995"/>
                  </a:cubicBezTo>
                  <a:cubicBezTo>
                    <a:pt x="385" y="995"/>
                    <a:pt x="348" y="982"/>
                    <a:pt x="307" y="953"/>
                  </a:cubicBezTo>
                  <a:cubicBezTo>
                    <a:pt x="279" y="933"/>
                    <a:pt x="266" y="912"/>
                    <a:pt x="263" y="879"/>
                  </a:cubicBezTo>
                  <a:cubicBezTo>
                    <a:pt x="245" y="698"/>
                    <a:pt x="500" y="365"/>
                    <a:pt x="663" y="198"/>
                  </a:cubicBezTo>
                  <a:cubicBezTo>
                    <a:pt x="707" y="151"/>
                    <a:pt x="707" y="79"/>
                    <a:pt x="663" y="32"/>
                  </a:cubicBezTo>
                  <a:cubicBezTo>
                    <a:pt x="641" y="10"/>
                    <a:pt x="612" y="0"/>
                    <a:pt x="584" y="0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g162e05d0f98_3_5929"/>
            <p:cNvSpPr/>
            <p:nvPr/>
          </p:nvSpPr>
          <p:spPr>
            <a:xfrm>
              <a:off x="7226974" y="1775226"/>
              <a:ext cx="107899" cy="17983"/>
            </a:xfrm>
            <a:custGeom>
              <a:avLst/>
              <a:gdLst/>
              <a:ahLst/>
              <a:cxnLst/>
              <a:rect l="l" t="t" r="r" b="b"/>
              <a:pathLst>
                <a:path w="3450" h="575" extrusionOk="0">
                  <a:moveTo>
                    <a:pt x="3318" y="0"/>
                  </a:moveTo>
                  <a:cubicBezTo>
                    <a:pt x="3305" y="0"/>
                    <a:pt x="3292" y="2"/>
                    <a:pt x="3279" y="7"/>
                  </a:cubicBezTo>
                  <a:cubicBezTo>
                    <a:pt x="2547" y="269"/>
                    <a:pt x="1815" y="338"/>
                    <a:pt x="1243" y="338"/>
                  </a:cubicBezTo>
                  <a:cubicBezTo>
                    <a:pt x="599" y="338"/>
                    <a:pt x="159" y="250"/>
                    <a:pt x="150" y="248"/>
                  </a:cubicBezTo>
                  <a:cubicBezTo>
                    <a:pt x="143" y="247"/>
                    <a:pt x="136" y="246"/>
                    <a:pt x="129" y="246"/>
                  </a:cubicBezTo>
                  <a:cubicBezTo>
                    <a:pt x="75" y="246"/>
                    <a:pt x="26" y="282"/>
                    <a:pt x="14" y="340"/>
                  </a:cubicBezTo>
                  <a:cubicBezTo>
                    <a:pt x="1" y="401"/>
                    <a:pt x="41" y="462"/>
                    <a:pt x="103" y="476"/>
                  </a:cubicBezTo>
                  <a:cubicBezTo>
                    <a:pt x="137" y="482"/>
                    <a:pt x="589" y="575"/>
                    <a:pt x="1242" y="575"/>
                  </a:cubicBezTo>
                  <a:cubicBezTo>
                    <a:pt x="1834" y="575"/>
                    <a:pt x="2589" y="500"/>
                    <a:pt x="3358" y="224"/>
                  </a:cubicBezTo>
                  <a:cubicBezTo>
                    <a:pt x="3419" y="203"/>
                    <a:pt x="3449" y="139"/>
                    <a:pt x="3429" y="78"/>
                  </a:cubicBezTo>
                  <a:cubicBezTo>
                    <a:pt x="3413" y="29"/>
                    <a:pt x="3367" y="0"/>
                    <a:pt x="3318" y="0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g162e05d0f98_3_5929"/>
            <p:cNvSpPr/>
            <p:nvPr/>
          </p:nvSpPr>
          <p:spPr>
            <a:xfrm>
              <a:off x="7312483" y="1683807"/>
              <a:ext cx="61299" cy="26834"/>
            </a:xfrm>
            <a:custGeom>
              <a:avLst/>
              <a:gdLst/>
              <a:ahLst/>
              <a:cxnLst/>
              <a:rect l="l" t="t" r="r" b="b"/>
              <a:pathLst>
                <a:path w="1960" h="858" extrusionOk="0">
                  <a:moveTo>
                    <a:pt x="1011" y="1"/>
                  </a:moveTo>
                  <a:cubicBezTo>
                    <a:pt x="984" y="1"/>
                    <a:pt x="957" y="2"/>
                    <a:pt x="930" y="4"/>
                  </a:cubicBezTo>
                  <a:cubicBezTo>
                    <a:pt x="222" y="59"/>
                    <a:pt x="28" y="682"/>
                    <a:pt x="21" y="709"/>
                  </a:cubicBezTo>
                  <a:cubicBezTo>
                    <a:pt x="1" y="770"/>
                    <a:pt x="39" y="834"/>
                    <a:pt x="100" y="851"/>
                  </a:cubicBezTo>
                  <a:cubicBezTo>
                    <a:pt x="110" y="855"/>
                    <a:pt x="120" y="858"/>
                    <a:pt x="130" y="858"/>
                  </a:cubicBezTo>
                  <a:cubicBezTo>
                    <a:pt x="181" y="858"/>
                    <a:pt x="229" y="824"/>
                    <a:pt x="243" y="776"/>
                  </a:cubicBezTo>
                  <a:cubicBezTo>
                    <a:pt x="249" y="756"/>
                    <a:pt x="403" y="277"/>
                    <a:pt x="946" y="236"/>
                  </a:cubicBezTo>
                  <a:cubicBezTo>
                    <a:pt x="969" y="234"/>
                    <a:pt x="991" y="233"/>
                    <a:pt x="1012" y="233"/>
                  </a:cubicBezTo>
                  <a:cubicBezTo>
                    <a:pt x="1506" y="233"/>
                    <a:pt x="1715" y="699"/>
                    <a:pt x="1722" y="718"/>
                  </a:cubicBezTo>
                  <a:cubicBezTo>
                    <a:pt x="1743" y="762"/>
                    <a:pt x="1786" y="788"/>
                    <a:pt x="1831" y="788"/>
                  </a:cubicBezTo>
                  <a:cubicBezTo>
                    <a:pt x="1846" y="788"/>
                    <a:pt x="1861" y="786"/>
                    <a:pt x="1875" y="780"/>
                  </a:cubicBezTo>
                  <a:cubicBezTo>
                    <a:pt x="1933" y="753"/>
                    <a:pt x="1960" y="685"/>
                    <a:pt x="1936" y="627"/>
                  </a:cubicBezTo>
                  <a:cubicBezTo>
                    <a:pt x="1842" y="403"/>
                    <a:pt x="1536" y="1"/>
                    <a:pt x="1011" y="1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g162e05d0f98_3_5929"/>
            <p:cNvSpPr/>
            <p:nvPr/>
          </p:nvSpPr>
          <p:spPr>
            <a:xfrm>
              <a:off x="7190694" y="1683744"/>
              <a:ext cx="38562" cy="24144"/>
            </a:xfrm>
            <a:custGeom>
              <a:avLst/>
              <a:gdLst/>
              <a:ahLst/>
              <a:cxnLst/>
              <a:rect l="l" t="t" r="r" b="b"/>
              <a:pathLst>
                <a:path w="1233" h="772" extrusionOk="0">
                  <a:moveTo>
                    <a:pt x="467" y="1"/>
                  </a:moveTo>
                  <a:cubicBezTo>
                    <a:pt x="347" y="1"/>
                    <a:pt x="219" y="29"/>
                    <a:pt x="86" y="84"/>
                  </a:cubicBezTo>
                  <a:cubicBezTo>
                    <a:pt x="28" y="108"/>
                    <a:pt x="1" y="177"/>
                    <a:pt x="24" y="238"/>
                  </a:cubicBezTo>
                  <a:cubicBezTo>
                    <a:pt x="45" y="282"/>
                    <a:pt x="89" y="308"/>
                    <a:pt x="134" y="308"/>
                  </a:cubicBezTo>
                  <a:cubicBezTo>
                    <a:pt x="149" y="308"/>
                    <a:pt x="164" y="305"/>
                    <a:pt x="178" y="299"/>
                  </a:cubicBezTo>
                  <a:cubicBezTo>
                    <a:pt x="282" y="255"/>
                    <a:pt x="379" y="233"/>
                    <a:pt x="469" y="233"/>
                  </a:cubicBezTo>
                  <a:cubicBezTo>
                    <a:pt x="539" y="233"/>
                    <a:pt x="604" y="247"/>
                    <a:pt x="664" y="275"/>
                  </a:cubicBezTo>
                  <a:cubicBezTo>
                    <a:pt x="902" y="387"/>
                    <a:pt x="991" y="684"/>
                    <a:pt x="994" y="687"/>
                  </a:cubicBezTo>
                  <a:cubicBezTo>
                    <a:pt x="1008" y="737"/>
                    <a:pt x="1055" y="772"/>
                    <a:pt x="1103" y="772"/>
                  </a:cubicBezTo>
                  <a:cubicBezTo>
                    <a:pt x="1116" y="772"/>
                    <a:pt x="1126" y="768"/>
                    <a:pt x="1137" y="765"/>
                  </a:cubicBezTo>
                  <a:cubicBezTo>
                    <a:pt x="1198" y="748"/>
                    <a:pt x="1232" y="684"/>
                    <a:pt x="1215" y="622"/>
                  </a:cubicBezTo>
                  <a:cubicBezTo>
                    <a:pt x="1212" y="605"/>
                    <a:pt x="1096" y="224"/>
                    <a:pt x="766" y="67"/>
                  </a:cubicBezTo>
                  <a:cubicBezTo>
                    <a:pt x="673" y="23"/>
                    <a:pt x="573" y="1"/>
                    <a:pt x="467" y="1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g162e05d0f98_3_5929"/>
            <p:cNvSpPr/>
            <p:nvPr/>
          </p:nvSpPr>
          <p:spPr>
            <a:xfrm>
              <a:off x="7120292" y="1632014"/>
              <a:ext cx="130323" cy="130448"/>
            </a:xfrm>
            <a:custGeom>
              <a:avLst/>
              <a:gdLst/>
              <a:ahLst/>
              <a:cxnLst/>
              <a:rect l="l" t="t" r="r" b="b"/>
              <a:pathLst>
                <a:path w="4167" h="4171" extrusionOk="0">
                  <a:moveTo>
                    <a:pt x="2085" y="232"/>
                  </a:moveTo>
                  <a:cubicBezTo>
                    <a:pt x="3105" y="232"/>
                    <a:pt x="3936" y="1065"/>
                    <a:pt x="3936" y="2085"/>
                  </a:cubicBezTo>
                  <a:cubicBezTo>
                    <a:pt x="3936" y="3106"/>
                    <a:pt x="3105" y="3936"/>
                    <a:pt x="2085" y="3936"/>
                  </a:cubicBezTo>
                  <a:cubicBezTo>
                    <a:pt x="1062" y="3936"/>
                    <a:pt x="231" y="3106"/>
                    <a:pt x="231" y="2085"/>
                  </a:cubicBezTo>
                  <a:cubicBezTo>
                    <a:pt x="231" y="1065"/>
                    <a:pt x="1062" y="232"/>
                    <a:pt x="2085" y="232"/>
                  </a:cubicBezTo>
                  <a:close/>
                  <a:moveTo>
                    <a:pt x="2085" y="1"/>
                  </a:moveTo>
                  <a:cubicBezTo>
                    <a:pt x="936" y="1"/>
                    <a:pt x="0" y="936"/>
                    <a:pt x="0" y="2085"/>
                  </a:cubicBezTo>
                  <a:cubicBezTo>
                    <a:pt x="0" y="3235"/>
                    <a:pt x="936" y="4170"/>
                    <a:pt x="2085" y="4170"/>
                  </a:cubicBezTo>
                  <a:cubicBezTo>
                    <a:pt x="3231" y="4170"/>
                    <a:pt x="4167" y="3235"/>
                    <a:pt x="4167" y="2085"/>
                  </a:cubicBezTo>
                  <a:cubicBezTo>
                    <a:pt x="4167" y="936"/>
                    <a:pt x="3231" y="1"/>
                    <a:pt x="20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g162e05d0f98_3_5929"/>
            <p:cNvSpPr/>
            <p:nvPr/>
          </p:nvSpPr>
          <p:spPr>
            <a:xfrm>
              <a:off x="7288463" y="1639051"/>
              <a:ext cx="130354" cy="130323"/>
            </a:xfrm>
            <a:custGeom>
              <a:avLst/>
              <a:gdLst/>
              <a:ahLst/>
              <a:cxnLst/>
              <a:rect l="l" t="t" r="r" b="b"/>
              <a:pathLst>
                <a:path w="4168" h="4167" extrusionOk="0">
                  <a:moveTo>
                    <a:pt x="2086" y="231"/>
                  </a:moveTo>
                  <a:cubicBezTo>
                    <a:pt x="3106" y="231"/>
                    <a:pt x="3935" y="1061"/>
                    <a:pt x="3935" y="2085"/>
                  </a:cubicBezTo>
                  <a:cubicBezTo>
                    <a:pt x="3935" y="3105"/>
                    <a:pt x="3106" y="3935"/>
                    <a:pt x="2086" y="3935"/>
                  </a:cubicBezTo>
                  <a:cubicBezTo>
                    <a:pt x="1061" y="3935"/>
                    <a:pt x="232" y="3105"/>
                    <a:pt x="232" y="2085"/>
                  </a:cubicBezTo>
                  <a:cubicBezTo>
                    <a:pt x="232" y="1061"/>
                    <a:pt x="1061" y="231"/>
                    <a:pt x="2086" y="231"/>
                  </a:cubicBezTo>
                  <a:close/>
                  <a:moveTo>
                    <a:pt x="2086" y="0"/>
                  </a:moveTo>
                  <a:cubicBezTo>
                    <a:pt x="935" y="0"/>
                    <a:pt x="0" y="936"/>
                    <a:pt x="0" y="2085"/>
                  </a:cubicBezTo>
                  <a:cubicBezTo>
                    <a:pt x="0" y="3231"/>
                    <a:pt x="935" y="4166"/>
                    <a:pt x="2086" y="4166"/>
                  </a:cubicBezTo>
                  <a:cubicBezTo>
                    <a:pt x="3232" y="4166"/>
                    <a:pt x="4167" y="3231"/>
                    <a:pt x="4167" y="2085"/>
                  </a:cubicBezTo>
                  <a:cubicBezTo>
                    <a:pt x="4167" y="936"/>
                    <a:pt x="3232" y="0"/>
                    <a:pt x="208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g162e05d0f98_3_5929"/>
            <p:cNvSpPr/>
            <p:nvPr/>
          </p:nvSpPr>
          <p:spPr>
            <a:xfrm>
              <a:off x="7242831" y="1688342"/>
              <a:ext cx="53293" cy="17076"/>
            </a:xfrm>
            <a:custGeom>
              <a:avLst/>
              <a:gdLst/>
              <a:ahLst/>
              <a:cxnLst/>
              <a:rect l="l" t="t" r="r" b="b"/>
              <a:pathLst>
                <a:path w="1704" h="546" extrusionOk="0">
                  <a:moveTo>
                    <a:pt x="884" y="0"/>
                  </a:moveTo>
                  <a:cubicBezTo>
                    <a:pt x="412" y="0"/>
                    <a:pt x="53" y="339"/>
                    <a:pt x="48" y="346"/>
                  </a:cubicBezTo>
                  <a:cubicBezTo>
                    <a:pt x="0" y="390"/>
                    <a:pt x="0" y="462"/>
                    <a:pt x="44" y="509"/>
                  </a:cubicBezTo>
                  <a:cubicBezTo>
                    <a:pt x="68" y="533"/>
                    <a:pt x="99" y="543"/>
                    <a:pt x="126" y="543"/>
                  </a:cubicBezTo>
                  <a:cubicBezTo>
                    <a:pt x="157" y="543"/>
                    <a:pt x="184" y="533"/>
                    <a:pt x="208" y="512"/>
                  </a:cubicBezTo>
                  <a:cubicBezTo>
                    <a:pt x="225" y="494"/>
                    <a:pt x="504" y="232"/>
                    <a:pt x="873" y="232"/>
                  </a:cubicBezTo>
                  <a:cubicBezTo>
                    <a:pt x="1064" y="232"/>
                    <a:pt x="1280" y="302"/>
                    <a:pt x="1497" y="512"/>
                  </a:cubicBezTo>
                  <a:cubicBezTo>
                    <a:pt x="1518" y="534"/>
                    <a:pt x="1547" y="545"/>
                    <a:pt x="1577" y="545"/>
                  </a:cubicBezTo>
                  <a:cubicBezTo>
                    <a:pt x="1607" y="545"/>
                    <a:pt x="1637" y="533"/>
                    <a:pt x="1660" y="509"/>
                  </a:cubicBezTo>
                  <a:cubicBezTo>
                    <a:pt x="1704" y="465"/>
                    <a:pt x="1704" y="390"/>
                    <a:pt x="1657" y="346"/>
                  </a:cubicBezTo>
                  <a:cubicBezTo>
                    <a:pt x="1391" y="87"/>
                    <a:pt x="1123" y="0"/>
                    <a:pt x="88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g162e05d0f98_3_5929"/>
            <p:cNvSpPr/>
            <p:nvPr/>
          </p:nvSpPr>
          <p:spPr>
            <a:xfrm>
              <a:off x="7375567" y="1774132"/>
              <a:ext cx="60892" cy="60861"/>
            </a:xfrm>
            <a:custGeom>
              <a:avLst/>
              <a:gdLst/>
              <a:ahLst/>
              <a:cxnLst/>
              <a:rect l="l" t="t" r="r" b="b"/>
              <a:pathLst>
                <a:path w="1947" h="1946" extrusionOk="0">
                  <a:moveTo>
                    <a:pt x="974" y="1"/>
                  </a:moveTo>
                  <a:cubicBezTo>
                    <a:pt x="436" y="1"/>
                    <a:pt x="1" y="436"/>
                    <a:pt x="1" y="973"/>
                  </a:cubicBezTo>
                  <a:cubicBezTo>
                    <a:pt x="1" y="1511"/>
                    <a:pt x="436" y="1946"/>
                    <a:pt x="974" y="1946"/>
                  </a:cubicBezTo>
                  <a:cubicBezTo>
                    <a:pt x="1511" y="1946"/>
                    <a:pt x="1946" y="1511"/>
                    <a:pt x="1946" y="973"/>
                  </a:cubicBezTo>
                  <a:cubicBezTo>
                    <a:pt x="1946" y="436"/>
                    <a:pt x="1511" y="1"/>
                    <a:pt x="974" y="1"/>
                  </a:cubicBezTo>
                  <a:close/>
                </a:path>
              </a:pathLst>
            </a:custGeom>
            <a:solidFill>
              <a:srgbClr val="B08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g162e05d0f98_3_5929"/>
            <p:cNvSpPr/>
            <p:nvPr/>
          </p:nvSpPr>
          <p:spPr>
            <a:xfrm>
              <a:off x="7188786" y="1774132"/>
              <a:ext cx="29805" cy="58516"/>
            </a:xfrm>
            <a:custGeom>
              <a:avLst/>
              <a:gdLst/>
              <a:ahLst/>
              <a:cxnLst/>
              <a:rect l="l" t="t" r="r" b="b"/>
              <a:pathLst>
                <a:path w="953" h="1871" extrusionOk="0">
                  <a:moveTo>
                    <a:pt x="0" y="1"/>
                  </a:moveTo>
                  <a:lnTo>
                    <a:pt x="0" y="1"/>
                  </a:lnTo>
                  <a:cubicBezTo>
                    <a:pt x="41" y="613"/>
                    <a:pt x="147" y="1238"/>
                    <a:pt x="344" y="1861"/>
                  </a:cubicBezTo>
                  <a:cubicBezTo>
                    <a:pt x="347" y="1864"/>
                    <a:pt x="347" y="1868"/>
                    <a:pt x="351" y="1871"/>
                  </a:cubicBezTo>
                  <a:cubicBezTo>
                    <a:pt x="705" y="1728"/>
                    <a:pt x="953" y="1378"/>
                    <a:pt x="953" y="973"/>
                  </a:cubicBezTo>
                  <a:cubicBezTo>
                    <a:pt x="953" y="442"/>
                    <a:pt x="528" y="11"/>
                    <a:pt x="0" y="1"/>
                  </a:cubicBezTo>
                  <a:close/>
                </a:path>
              </a:pathLst>
            </a:custGeom>
            <a:solidFill>
              <a:srgbClr val="B08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g162e05d0f98_3_5929"/>
            <p:cNvSpPr/>
            <p:nvPr/>
          </p:nvSpPr>
          <p:spPr>
            <a:xfrm>
              <a:off x="7341757" y="1863799"/>
              <a:ext cx="67241" cy="78969"/>
            </a:xfrm>
            <a:custGeom>
              <a:avLst/>
              <a:gdLst/>
              <a:ahLst/>
              <a:cxnLst/>
              <a:rect l="l" t="t" r="r" b="b"/>
              <a:pathLst>
                <a:path w="2150" h="2525" extrusionOk="0">
                  <a:moveTo>
                    <a:pt x="1741" y="0"/>
                  </a:moveTo>
                  <a:lnTo>
                    <a:pt x="1741" y="0"/>
                  </a:lnTo>
                  <a:cubicBezTo>
                    <a:pt x="1741" y="1"/>
                    <a:pt x="875" y="609"/>
                    <a:pt x="0" y="960"/>
                  </a:cubicBezTo>
                  <a:lnTo>
                    <a:pt x="0" y="2524"/>
                  </a:lnTo>
                  <a:cubicBezTo>
                    <a:pt x="2149" y="1616"/>
                    <a:pt x="1741" y="1"/>
                    <a:pt x="1741" y="0"/>
                  </a:cubicBezTo>
                  <a:close/>
                </a:path>
              </a:pathLst>
            </a:custGeom>
            <a:solidFill>
              <a:srgbClr val="B08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g162e05d0f98_3_5929"/>
            <p:cNvSpPr/>
            <p:nvPr/>
          </p:nvSpPr>
          <p:spPr>
            <a:xfrm>
              <a:off x="7246334" y="1995471"/>
              <a:ext cx="313188" cy="203850"/>
            </a:xfrm>
            <a:custGeom>
              <a:avLst/>
              <a:gdLst/>
              <a:ahLst/>
              <a:cxnLst/>
              <a:rect l="l" t="t" r="r" b="b"/>
              <a:pathLst>
                <a:path w="10014" h="6518" extrusionOk="0">
                  <a:moveTo>
                    <a:pt x="9882" y="0"/>
                  </a:moveTo>
                  <a:cubicBezTo>
                    <a:pt x="9845" y="0"/>
                    <a:pt x="9808" y="17"/>
                    <a:pt x="9785" y="49"/>
                  </a:cubicBezTo>
                  <a:lnTo>
                    <a:pt x="5412" y="6215"/>
                  </a:lnTo>
                  <a:lnTo>
                    <a:pt x="218" y="96"/>
                  </a:lnTo>
                  <a:cubicBezTo>
                    <a:pt x="196" y="70"/>
                    <a:pt x="164" y="57"/>
                    <a:pt x="131" y="57"/>
                  </a:cubicBezTo>
                  <a:cubicBezTo>
                    <a:pt x="104" y="57"/>
                    <a:pt x="76" y="66"/>
                    <a:pt x="55" y="86"/>
                  </a:cubicBezTo>
                  <a:cubicBezTo>
                    <a:pt x="4" y="127"/>
                    <a:pt x="0" y="198"/>
                    <a:pt x="41" y="250"/>
                  </a:cubicBezTo>
                  <a:lnTo>
                    <a:pt x="5334" y="6477"/>
                  </a:lnTo>
                  <a:cubicBezTo>
                    <a:pt x="5354" y="6504"/>
                    <a:pt x="5388" y="6518"/>
                    <a:pt x="5422" y="6518"/>
                  </a:cubicBezTo>
                  <a:lnTo>
                    <a:pt x="5425" y="6518"/>
                  </a:lnTo>
                  <a:cubicBezTo>
                    <a:pt x="5463" y="6518"/>
                    <a:pt x="5494" y="6501"/>
                    <a:pt x="5514" y="6470"/>
                  </a:cubicBezTo>
                  <a:lnTo>
                    <a:pt x="9976" y="181"/>
                  </a:lnTo>
                  <a:cubicBezTo>
                    <a:pt x="10013" y="130"/>
                    <a:pt x="9999" y="59"/>
                    <a:pt x="9949" y="22"/>
                  </a:cubicBezTo>
                  <a:cubicBezTo>
                    <a:pt x="9929" y="7"/>
                    <a:pt x="9905" y="0"/>
                    <a:pt x="9882" y="0"/>
                  </a:cubicBezTo>
                  <a:close/>
                </a:path>
              </a:pathLst>
            </a:custGeom>
            <a:solidFill>
              <a:srgbClr val="122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A54B65-2465-BF39-0475-31124E5432F0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15"/>
          <p:cNvSpPr txBox="1">
            <a:spLocks noGrp="1"/>
          </p:cNvSpPr>
          <p:nvPr>
            <p:ph type="ctrTitle"/>
          </p:nvPr>
        </p:nvSpPr>
        <p:spPr>
          <a:xfrm>
            <a:off x="1275775" y="373860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9B314"/>
                </a:solidFill>
              </a:rPr>
              <a:t>Machine </a:t>
            </a:r>
            <a:r>
              <a:rPr lang="en">
                <a:solidFill>
                  <a:srgbClr val="2F497E"/>
                </a:solidFill>
              </a:rPr>
              <a:t>Learning</a:t>
            </a:r>
            <a:r>
              <a:rPr lang="en"/>
              <a:t> </a:t>
            </a:r>
            <a:r>
              <a:rPr lang="en">
                <a:solidFill>
                  <a:srgbClr val="F9B314"/>
                </a:solidFill>
              </a:rPr>
              <a:t>Algorithms</a:t>
            </a:r>
            <a:endParaRPr>
              <a:solidFill>
                <a:srgbClr val="F9B314"/>
              </a:solidFill>
            </a:endParaRPr>
          </a:p>
        </p:txBody>
      </p:sp>
      <p:sp>
        <p:nvSpPr>
          <p:cNvPr id="2976" name="Google Shape;2976;p15"/>
          <p:cNvSpPr txBox="1"/>
          <p:nvPr/>
        </p:nvSpPr>
        <p:spPr>
          <a:xfrm>
            <a:off x="3721650" y="1207100"/>
            <a:ext cx="1700700" cy="399300"/>
          </a:xfrm>
          <a:prstGeom prst="rect">
            <a:avLst/>
          </a:prstGeom>
          <a:solidFill>
            <a:srgbClr val="2A2A6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ML Classifier</a:t>
            </a:r>
            <a:endParaRPr sz="1800" b="1" i="0" u="none" strike="noStrike" cap="non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977" name="Google Shape;2977;p15"/>
          <p:cNvSpPr txBox="1"/>
          <p:nvPr/>
        </p:nvSpPr>
        <p:spPr>
          <a:xfrm>
            <a:off x="825375" y="3769560"/>
            <a:ext cx="1615200" cy="377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Cannot be used for predictions of drugs 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78" name="Google Shape;2978;p15"/>
          <p:cNvSpPr txBox="1"/>
          <p:nvPr/>
        </p:nvSpPr>
        <p:spPr>
          <a:xfrm>
            <a:off x="825375" y="3182291"/>
            <a:ext cx="1615200" cy="377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Accuracy: 67.5%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79" name="Google Shape;2979;p15"/>
          <p:cNvSpPr txBox="1"/>
          <p:nvPr/>
        </p:nvSpPr>
        <p:spPr>
          <a:xfrm>
            <a:off x="825400" y="2594975"/>
            <a:ext cx="1615200" cy="3774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KNN (K Nearest Neighbours) </a:t>
            </a:r>
            <a:endParaRPr sz="1200" b="1" i="0" u="none" strike="noStrike" cap="non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2980" name="Google Shape;2980;p15"/>
          <p:cNvCxnSpPr>
            <a:stCxn id="2979" idx="2"/>
            <a:endCxn id="2978" idx="0"/>
          </p:cNvCxnSpPr>
          <p:nvPr/>
        </p:nvCxnSpPr>
        <p:spPr>
          <a:xfrm>
            <a:off x="1633000" y="2972375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1" name="Google Shape;2981;p15"/>
          <p:cNvCxnSpPr>
            <a:stCxn id="2978" idx="2"/>
            <a:endCxn id="2977" idx="0"/>
          </p:cNvCxnSpPr>
          <p:nvPr/>
        </p:nvCxnSpPr>
        <p:spPr>
          <a:xfrm>
            <a:off x="1632975" y="3559691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82" name="Google Shape;2982;p15"/>
          <p:cNvSpPr txBox="1"/>
          <p:nvPr/>
        </p:nvSpPr>
        <p:spPr>
          <a:xfrm>
            <a:off x="2784750" y="3769549"/>
            <a:ext cx="1615200" cy="714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Can be used for prediction but need to explore more on other models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83" name="Google Shape;2983;p15"/>
          <p:cNvSpPr txBox="1"/>
          <p:nvPr/>
        </p:nvSpPr>
        <p:spPr>
          <a:xfrm>
            <a:off x="2784741" y="3182291"/>
            <a:ext cx="1615200" cy="377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Accuracy: 87.5% 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84" name="Google Shape;2984;p15"/>
          <p:cNvSpPr txBox="1"/>
          <p:nvPr/>
        </p:nvSpPr>
        <p:spPr>
          <a:xfrm>
            <a:off x="2784758" y="2594975"/>
            <a:ext cx="1615200" cy="377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Naive Bayes Method</a:t>
            </a:r>
            <a:endParaRPr sz="1200" b="1" i="0" u="none" strike="noStrike" cap="non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2985" name="Google Shape;2985;p15"/>
          <p:cNvCxnSpPr>
            <a:stCxn id="2984" idx="2"/>
            <a:endCxn id="2983" idx="0"/>
          </p:cNvCxnSpPr>
          <p:nvPr/>
        </p:nvCxnSpPr>
        <p:spPr>
          <a:xfrm>
            <a:off x="3592358" y="2972375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6" name="Google Shape;2986;p15"/>
          <p:cNvCxnSpPr>
            <a:stCxn id="2983" idx="2"/>
            <a:endCxn id="2982" idx="0"/>
          </p:cNvCxnSpPr>
          <p:nvPr/>
        </p:nvCxnSpPr>
        <p:spPr>
          <a:xfrm>
            <a:off x="3592341" y="3559691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87" name="Google Shape;2987;p15"/>
          <p:cNvSpPr txBox="1"/>
          <p:nvPr/>
        </p:nvSpPr>
        <p:spPr>
          <a:xfrm>
            <a:off x="4744125" y="3769550"/>
            <a:ext cx="1615200" cy="714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Can be used for prediction but need to explore more on other models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88" name="Google Shape;2988;p15"/>
          <p:cNvSpPr txBox="1"/>
          <p:nvPr/>
        </p:nvSpPr>
        <p:spPr>
          <a:xfrm>
            <a:off x="4744120" y="3182291"/>
            <a:ext cx="1615200" cy="377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Accuracy: 96.0%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89" name="Google Shape;2989;p15"/>
          <p:cNvSpPr txBox="1"/>
          <p:nvPr/>
        </p:nvSpPr>
        <p:spPr>
          <a:xfrm>
            <a:off x="4744129" y="2594975"/>
            <a:ext cx="1615200" cy="377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Logistic Regression Method</a:t>
            </a:r>
            <a:endParaRPr sz="1200" b="1" i="0" u="none" strike="noStrike" cap="non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2990" name="Google Shape;2990;p15"/>
          <p:cNvCxnSpPr>
            <a:stCxn id="2989" idx="2"/>
            <a:endCxn id="2988" idx="0"/>
          </p:cNvCxnSpPr>
          <p:nvPr/>
        </p:nvCxnSpPr>
        <p:spPr>
          <a:xfrm>
            <a:off x="5551729" y="2972375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1" name="Google Shape;2991;p15"/>
          <p:cNvCxnSpPr>
            <a:stCxn id="2988" idx="2"/>
            <a:endCxn id="2987" idx="0"/>
          </p:cNvCxnSpPr>
          <p:nvPr/>
        </p:nvCxnSpPr>
        <p:spPr>
          <a:xfrm>
            <a:off x="5551720" y="3559691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2" name="Google Shape;2992;p15"/>
          <p:cNvSpPr txBox="1"/>
          <p:nvPr/>
        </p:nvSpPr>
        <p:spPr>
          <a:xfrm>
            <a:off x="6703500" y="3769543"/>
            <a:ext cx="16152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Unfit for use in pr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</a:t>
            </a: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ction due to overfitting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93" name="Google Shape;2993;p15"/>
          <p:cNvSpPr txBox="1"/>
          <p:nvPr/>
        </p:nvSpPr>
        <p:spPr>
          <a:xfrm>
            <a:off x="6703499" y="3182291"/>
            <a:ext cx="1615200" cy="377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Accuracy: 100.0%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94" name="Google Shape;2994;p15"/>
          <p:cNvSpPr txBox="1"/>
          <p:nvPr/>
        </p:nvSpPr>
        <p:spPr>
          <a:xfrm>
            <a:off x="6703500" y="2594975"/>
            <a:ext cx="1615200" cy="37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Decision Tree Algorithm</a:t>
            </a:r>
            <a:endParaRPr sz="1200" b="1" i="0" u="none" strike="noStrike" cap="none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2995" name="Google Shape;2995;p15"/>
          <p:cNvCxnSpPr>
            <a:stCxn id="2994" idx="2"/>
            <a:endCxn id="2993" idx="0"/>
          </p:cNvCxnSpPr>
          <p:nvPr/>
        </p:nvCxnSpPr>
        <p:spPr>
          <a:xfrm>
            <a:off x="7511100" y="2972375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6" name="Google Shape;2996;p15"/>
          <p:cNvCxnSpPr>
            <a:stCxn id="2993" idx="2"/>
            <a:endCxn id="2992" idx="0"/>
          </p:cNvCxnSpPr>
          <p:nvPr/>
        </p:nvCxnSpPr>
        <p:spPr>
          <a:xfrm>
            <a:off x="7511099" y="3559691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7" name="Google Shape;2997;p15"/>
          <p:cNvSpPr/>
          <p:nvPr/>
        </p:nvSpPr>
        <p:spPr>
          <a:xfrm>
            <a:off x="1563350" y="2234625"/>
            <a:ext cx="139200" cy="139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8" name="Google Shape;2998;p15"/>
          <p:cNvSpPr/>
          <p:nvPr/>
        </p:nvSpPr>
        <p:spPr>
          <a:xfrm>
            <a:off x="7441500" y="2234650"/>
            <a:ext cx="139200" cy="1392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9" name="Google Shape;2999;p15"/>
          <p:cNvGrpSpPr/>
          <p:nvPr/>
        </p:nvGrpSpPr>
        <p:grpSpPr>
          <a:xfrm>
            <a:off x="3522750" y="1856350"/>
            <a:ext cx="139200" cy="517500"/>
            <a:chOff x="3522750" y="1856350"/>
            <a:chExt cx="139200" cy="517500"/>
          </a:xfrm>
        </p:grpSpPr>
        <p:sp>
          <p:nvSpPr>
            <p:cNvPr id="3000" name="Google Shape;3000;p15"/>
            <p:cNvSpPr/>
            <p:nvPr/>
          </p:nvSpPr>
          <p:spPr>
            <a:xfrm>
              <a:off x="3522750" y="2234650"/>
              <a:ext cx="139200" cy="1392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1" name="Google Shape;3001;p15"/>
            <p:cNvCxnSpPr>
              <a:endCxn id="3000" idx="0"/>
            </p:cNvCxnSpPr>
            <p:nvPr/>
          </p:nvCxnSpPr>
          <p:spPr>
            <a:xfrm>
              <a:off x="3592350" y="1856350"/>
              <a:ext cx="0" cy="378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002" name="Google Shape;3002;p15"/>
          <p:cNvGrpSpPr/>
          <p:nvPr/>
        </p:nvGrpSpPr>
        <p:grpSpPr>
          <a:xfrm>
            <a:off x="5482125" y="1856350"/>
            <a:ext cx="139200" cy="517500"/>
            <a:chOff x="5482125" y="1856350"/>
            <a:chExt cx="139200" cy="517500"/>
          </a:xfrm>
        </p:grpSpPr>
        <p:sp>
          <p:nvSpPr>
            <p:cNvPr id="3003" name="Google Shape;3003;p15"/>
            <p:cNvSpPr/>
            <p:nvPr/>
          </p:nvSpPr>
          <p:spPr>
            <a:xfrm>
              <a:off x="5482125" y="2234650"/>
              <a:ext cx="139200" cy="139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4" name="Google Shape;3004;p15"/>
            <p:cNvCxnSpPr>
              <a:endCxn id="3003" idx="0"/>
            </p:cNvCxnSpPr>
            <p:nvPr/>
          </p:nvCxnSpPr>
          <p:spPr>
            <a:xfrm>
              <a:off x="5551725" y="1856350"/>
              <a:ext cx="0" cy="378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05" name="Google Shape;3005;p15"/>
          <p:cNvCxnSpPr>
            <a:stCxn id="2997" idx="0"/>
            <a:endCxn id="2998" idx="0"/>
          </p:cNvCxnSpPr>
          <p:nvPr/>
        </p:nvCxnSpPr>
        <p:spPr>
          <a:xfrm rot="-5400000" flipH="1">
            <a:off x="4571750" y="-704175"/>
            <a:ext cx="600" cy="5878200"/>
          </a:xfrm>
          <a:prstGeom prst="bentConnector3">
            <a:avLst>
              <a:gd name="adj1" fmla="val -621291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6" name="Google Shape;3006;p15"/>
          <p:cNvCxnSpPr>
            <a:stCxn id="2976" idx="2"/>
          </p:cNvCxnSpPr>
          <p:nvPr/>
        </p:nvCxnSpPr>
        <p:spPr>
          <a:xfrm>
            <a:off x="4572000" y="1606400"/>
            <a:ext cx="0" cy="25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1D0DBB-A242-A59D-7E9A-87B9126A7A6C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p16"/>
          <p:cNvSpPr txBox="1">
            <a:spLocks noGrp="1"/>
          </p:cNvSpPr>
          <p:nvPr>
            <p:ph type="ctrTitle"/>
          </p:nvPr>
        </p:nvSpPr>
        <p:spPr>
          <a:xfrm>
            <a:off x="1286400" y="371585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9B314"/>
                </a:solidFill>
              </a:rPr>
              <a:t>Machine </a:t>
            </a:r>
            <a:r>
              <a:rPr lang="en">
                <a:solidFill>
                  <a:srgbClr val="2F497E"/>
                </a:solidFill>
              </a:rPr>
              <a:t>Learning</a:t>
            </a:r>
            <a:r>
              <a:rPr lang="en"/>
              <a:t> </a:t>
            </a:r>
            <a:r>
              <a:rPr lang="en">
                <a:solidFill>
                  <a:srgbClr val="F9B314"/>
                </a:solidFill>
              </a:rPr>
              <a:t>Algorithms</a:t>
            </a:r>
            <a:endParaRPr>
              <a:solidFill>
                <a:srgbClr val="F9B314"/>
              </a:solidFill>
            </a:endParaRPr>
          </a:p>
        </p:txBody>
      </p:sp>
      <p:sp>
        <p:nvSpPr>
          <p:cNvPr id="3012" name="Google Shape;3012;p16"/>
          <p:cNvSpPr txBox="1"/>
          <p:nvPr/>
        </p:nvSpPr>
        <p:spPr>
          <a:xfrm>
            <a:off x="3721650" y="1207100"/>
            <a:ext cx="1700700" cy="39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ML Classifier</a:t>
            </a:r>
            <a:endParaRPr sz="1800" b="1" i="0" u="none" strike="noStrike" cap="non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013" name="Google Shape;3013;p16"/>
          <p:cNvSpPr txBox="1"/>
          <p:nvPr/>
        </p:nvSpPr>
        <p:spPr>
          <a:xfrm>
            <a:off x="825375" y="3182291"/>
            <a:ext cx="1615200" cy="377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Accuracy: 100.0%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14" name="Google Shape;3014;p16"/>
          <p:cNvSpPr txBox="1"/>
          <p:nvPr/>
        </p:nvSpPr>
        <p:spPr>
          <a:xfrm>
            <a:off x="825400" y="2594975"/>
            <a:ext cx="1615200" cy="3774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Random Forest Algorithm</a:t>
            </a:r>
            <a:endParaRPr sz="1200" b="1" i="0" u="none" strike="noStrike" cap="non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3015" name="Google Shape;3015;p16"/>
          <p:cNvCxnSpPr>
            <a:stCxn id="3014" idx="2"/>
            <a:endCxn id="3013" idx="0"/>
          </p:cNvCxnSpPr>
          <p:nvPr/>
        </p:nvCxnSpPr>
        <p:spPr>
          <a:xfrm>
            <a:off x="1633000" y="2972375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6" name="Google Shape;3016;p16"/>
          <p:cNvCxnSpPr>
            <a:stCxn id="3013" idx="2"/>
          </p:cNvCxnSpPr>
          <p:nvPr/>
        </p:nvCxnSpPr>
        <p:spPr>
          <a:xfrm>
            <a:off x="1632975" y="3559691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7" name="Google Shape;3017;p16"/>
          <p:cNvSpPr txBox="1"/>
          <p:nvPr/>
        </p:nvSpPr>
        <p:spPr>
          <a:xfrm>
            <a:off x="2784750" y="3769550"/>
            <a:ext cx="1700700" cy="714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Can be used for prediction but it underperforms compared to logistic regression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18" name="Google Shape;3018;p16"/>
          <p:cNvSpPr txBox="1"/>
          <p:nvPr/>
        </p:nvSpPr>
        <p:spPr>
          <a:xfrm>
            <a:off x="2784741" y="3182291"/>
            <a:ext cx="1615200" cy="377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Accuracy: 95.0% 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19" name="Google Shape;3019;p16"/>
          <p:cNvSpPr txBox="1"/>
          <p:nvPr/>
        </p:nvSpPr>
        <p:spPr>
          <a:xfrm>
            <a:off x="2784758" y="2594975"/>
            <a:ext cx="1615200" cy="377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Gradient Boosting Algorithm</a:t>
            </a:r>
            <a:endParaRPr sz="1200" b="1" i="0" u="none" strike="noStrike" cap="non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3020" name="Google Shape;3020;p16"/>
          <p:cNvCxnSpPr>
            <a:stCxn id="3019" idx="2"/>
            <a:endCxn id="3018" idx="0"/>
          </p:cNvCxnSpPr>
          <p:nvPr/>
        </p:nvCxnSpPr>
        <p:spPr>
          <a:xfrm>
            <a:off x="3592358" y="2972375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1" name="Google Shape;3021;p16"/>
          <p:cNvSpPr txBox="1"/>
          <p:nvPr/>
        </p:nvSpPr>
        <p:spPr>
          <a:xfrm>
            <a:off x="4744124" y="3769550"/>
            <a:ext cx="3194853" cy="714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Reasons: </a:t>
            </a:r>
            <a:endParaRPr/>
          </a:p>
          <a:p>
            <a:pPr marL="2286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Easy to interpret compare to other models.</a:t>
            </a:r>
            <a:endParaRPr/>
          </a:p>
          <a:p>
            <a:pPr marL="2286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Avoids overfitting compared to tree based algorithms while giving decent performance.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22" name="Google Shape;3022;p16"/>
          <p:cNvSpPr txBox="1"/>
          <p:nvPr/>
        </p:nvSpPr>
        <p:spPr>
          <a:xfrm>
            <a:off x="4744125" y="3182300"/>
            <a:ext cx="3195000" cy="377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Accuracy: 96.0% 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23" name="Google Shape;3023;p16"/>
          <p:cNvSpPr txBox="1"/>
          <p:nvPr/>
        </p:nvSpPr>
        <p:spPr>
          <a:xfrm>
            <a:off x="4744129" y="2594975"/>
            <a:ext cx="2932578" cy="377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Final Classifier: Logistic Regression </a:t>
            </a:r>
            <a:endParaRPr sz="1200" b="1" i="0" u="none" strike="noStrike" cap="non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3024" name="Google Shape;3024;p16"/>
          <p:cNvCxnSpPr/>
          <p:nvPr/>
        </p:nvCxnSpPr>
        <p:spPr>
          <a:xfrm>
            <a:off x="6269989" y="2972375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5" name="Google Shape;3025;p16"/>
          <p:cNvCxnSpPr/>
          <p:nvPr/>
        </p:nvCxnSpPr>
        <p:spPr>
          <a:xfrm>
            <a:off x="6257337" y="3559549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6" name="Google Shape;3026;p16"/>
          <p:cNvSpPr/>
          <p:nvPr/>
        </p:nvSpPr>
        <p:spPr>
          <a:xfrm>
            <a:off x="1563350" y="2234625"/>
            <a:ext cx="139200" cy="139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7" name="Google Shape;3027;p16"/>
          <p:cNvGrpSpPr/>
          <p:nvPr/>
        </p:nvGrpSpPr>
        <p:grpSpPr>
          <a:xfrm>
            <a:off x="3522750" y="1856350"/>
            <a:ext cx="139200" cy="517500"/>
            <a:chOff x="3522750" y="1856350"/>
            <a:chExt cx="139200" cy="517500"/>
          </a:xfrm>
        </p:grpSpPr>
        <p:sp>
          <p:nvSpPr>
            <p:cNvPr id="3028" name="Google Shape;3028;p16"/>
            <p:cNvSpPr/>
            <p:nvPr/>
          </p:nvSpPr>
          <p:spPr>
            <a:xfrm>
              <a:off x="3522750" y="2234650"/>
              <a:ext cx="139200" cy="1392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29" name="Google Shape;3029;p16"/>
            <p:cNvCxnSpPr>
              <a:endCxn id="3028" idx="0"/>
            </p:cNvCxnSpPr>
            <p:nvPr/>
          </p:nvCxnSpPr>
          <p:spPr>
            <a:xfrm>
              <a:off x="3592350" y="1856350"/>
              <a:ext cx="0" cy="378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030" name="Google Shape;3030;p16"/>
          <p:cNvGrpSpPr/>
          <p:nvPr/>
        </p:nvGrpSpPr>
        <p:grpSpPr>
          <a:xfrm>
            <a:off x="6289720" y="1856350"/>
            <a:ext cx="139200" cy="517500"/>
            <a:chOff x="5482125" y="1856350"/>
            <a:chExt cx="139200" cy="517500"/>
          </a:xfrm>
        </p:grpSpPr>
        <p:sp>
          <p:nvSpPr>
            <p:cNvPr id="3031" name="Google Shape;3031;p16"/>
            <p:cNvSpPr/>
            <p:nvPr/>
          </p:nvSpPr>
          <p:spPr>
            <a:xfrm>
              <a:off x="5482125" y="2234650"/>
              <a:ext cx="139200" cy="139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2" name="Google Shape;3032;p16"/>
            <p:cNvCxnSpPr>
              <a:endCxn id="3031" idx="0"/>
            </p:cNvCxnSpPr>
            <p:nvPr/>
          </p:nvCxnSpPr>
          <p:spPr>
            <a:xfrm>
              <a:off x="5551725" y="1856350"/>
              <a:ext cx="0" cy="378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33" name="Google Shape;3033;p16"/>
          <p:cNvCxnSpPr>
            <a:stCxn id="3026" idx="0"/>
          </p:cNvCxnSpPr>
          <p:nvPr/>
        </p:nvCxnSpPr>
        <p:spPr>
          <a:xfrm rot="-5400000">
            <a:off x="3810950" y="-313875"/>
            <a:ext cx="370500" cy="472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4" name="Google Shape;3034;p16"/>
          <p:cNvCxnSpPr>
            <a:stCxn id="3012" idx="2"/>
          </p:cNvCxnSpPr>
          <p:nvPr/>
        </p:nvCxnSpPr>
        <p:spPr>
          <a:xfrm>
            <a:off x="4572000" y="1606400"/>
            <a:ext cx="0" cy="25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5" name="Google Shape;3035;p16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6" name="Google Shape;3036;p16"/>
          <p:cNvSpPr txBox="1"/>
          <p:nvPr/>
        </p:nvSpPr>
        <p:spPr>
          <a:xfrm>
            <a:off x="825375" y="3769624"/>
            <a:ext cx="1615200" cy="714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Unfit for use in pr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</a:t>
            </a: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r>
              <a:rPr lang="en" sz="1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ction due to overfitting</a:t>
            </a:r>
            <a:endParaRPr sz="1200" b="0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037" name="Google Shape;3037;p16"/>
          <p:cNvCxnSpPr/>
          <p:nvPr/>
        </p:nvCxnSpPr>
        <p:spPr>
          <a:xfrm>
            <a:off x="3592350" y="3559541"/>
            <a:ext cx="0" cy="210000"/>
          </a:xfrm>
          <a:prstGeom prst="straightConnector1">
            <a:avLst/>
          </a:prstGeom>
          <a:noFill/>
          <a:ln w="19050" cap="flat" cmpd="sng">
            <a:solidFill>
              <a:srgbClr val="2A29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FCEFFB-3F9A-5DCA-32BD-E7B301CBEDE9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162e05d0f98_3_4825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B314"/>
                </a:solidFill>
              </a:rPr>
              <a:t>Suitable </a:t>
            </a:r>
            <a:r>
              <a:rPr lang="en">
                <a:solidFill>
                  <a:srgbClr val="2F497E"/>
                </a:solidFill>
              </a:rPr>
              <a:t>Drug</a:t>
            </a:r>
            <a:r>
              <a:rPr lang="en">
                <a:solidFill>
                  <a:srgbClr val="F9B314"/>
                </a:solidFill>
              </a:rPr>
              <a:t> Predictor</a:t>
            </a:r>
            <a:endParaRPr>
              <a:solidFill>
                <a:srgbClr val="F9B314"/>
              </a:solidFill>
            </a:endParaRPr>
          </a:p>
        </p:txBody>
      </p:sp>
      <p:cxnSp>
        <p:nvCxnSpPr>
          <p:cNvPr id="3043" name="Google Shape;3043;g162e05d0f98_3_4825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w="19050" cap="flat" cmpd="sng">
            <a:solidFill>
              <a:srgbClr val="2F497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44" name="Google Shape;3044;g162e05d0f98_3_4825"/>
          <p:cNvGrpSpPr/>
          <p:nvPr/>
        </p:nvGrpSpPr>
        <p:grpSpPr>
          <a:xfrm>
            <a:off x="4354507" y="2122313"/>
            <a:ext cx="1220930" cy="2197933"/>
            <a:chOff x="4733925" y="2359250"/>
            <a:chExt cx="1130700" cy="2035500"/>
          </a:xfrm>
        </p:grpSpPr>
        <p:sp>
          <p:nvSpPr>
            <p:cNvPr id="3045" name="Google Shape;3045;g162e05d0f98_3_4825"/>
            <p:cNvSpPr/>
            <p:nvPr/>
          </p:nvSpPr>
          <p:spPr>
            <a:xfrm>
              <a:off x="4733925" y="2359250"/>
              <a:ext cx="1130700" cy="2035500"/>
            </a:xfrm>
            <a:prstGeom prst="roundRect">
              <a:avLst>
                <a:gd name="adj" fmla="val 11793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g162e05d0f98_3_4825"/>
            <p:cNvSpPr/>
            <p:nvPr/>
          </p:nvSpPr>
          <p:spPr>
            <a:xfrm>
              <a:off x="4835775" y="2547950"/>
              <a:ext cx="927000" cy="1518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g162e05d0f98_3_4825"/>
            <p:cNvSpPr/>
            <p:nvPr/>
          </p:nvSpPr>
          <p:spPr>
            <a:xfrm>
              <a:off x="5224275" y="4141750"/>
              <a:ext cx="150000" cy="1500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g162e05d0f98_3_4825"/>
            <p:cNvSpPr/>
            <p:nvPr/>
          </p:nvSpPr>
          <p:spPr>
            <a:xfrm>
              <a:off x="5715375" y="2439475"/>
              <a:ext cx="47400" cy="474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g162e05d0f98_3_4825"/>
            <p:cNvSpPr/>
            <p:nvPr/>
          </p:nvSpPr>
          <p:spPr>
            <a:xfrm>
              <a:off x="5601075" y="2439475"/>
              <a:ext cx="47400" cy="474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g162e05d0f98_3_4825"/>
            <p:cNvSpPr/>
            <p:nvPr/>
          </p:nvSpPr>
          <p:spPr>
            <a:xfrm>
              <a:off x="4828075" y="2439475"/>
              <a:ext cx="229800" cy="474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g162e05d0f98_3_4825"/>
          <p:cNvGrpSpPr/>
          <p:nvPr/>
        </p:nvGrpSpPr>
        <p:grpSpPr>
          <a:xfrm>
            <a:off x="713233" y="1178747"/>
            <a:ext cx="3278479" cy="3187570"/>
            <a:chOff x="2328865" y="1442772"/>
            <a:chExt cx="1987800" cy="2952000"/>
          </a:xfrm>
        </p:grpSpPr>
        <p:sp>
          <p:nvSpPr>
            <p:cNvPr id="3052" name="Google Shape;3052;g162e05d0f98_3_4825"/>
            <p:cNvSpPr/>
            <p:nvPr/>
          </p:nvSpPr>
          <p:spPr>
            <a:xfrm>
              <a:off x="2328865" y="1442772"/>
              <a:ext cx="1987800" cy="2952000"/>
            </a:xfrm>
            <a:prstGeom prst="roundRect">
              <a:avLst>
                <a:gd name="adj" fmla="val 11793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g162e05d0f98_3_4825"/>
            <p:cNvSpPr/>
            <p:nvPr/>
          </p:nvSpPr>
          <p:spPr>
            <a:xfrm>
              <a:off x="2414510" y="1751628"/>
              <a:ext cx="1816500" cy="23343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g162e05d0f98_3_4825"/>
            <p:cNvSpPr/>
            <p:nvPr/>
          </p:nvSpPr>
          <p:spPr>
            <a:xfrm>
              <a:off x="3247913" y="4141750"/>
              <a:ext cx="150000" cy="1500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g162e05d0f98_3_4825"/>
            <p:cNvSpPr/>
            <p:nvPr/>
          </p:nvSpPr>
          <p:spPr>
            <a:xfrm>
              <a:off x="3299063" y="1573911"/>
              <a:ext cx="47400" cy="474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56" name="Google Shape;3056;g162e05d0f98_3_4825"/>
          <p:cNvCxnSpPr/>
          <p:nvPr/>
        </p:nvCxnSpPr>
        <p:spPr>
          <a:xfrm rot="10800000">
            <a:off x="4047825" y="1668075"/>
            <a:ext cx="24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057" name="Google Shape;3057;g162e05d0f98_3_4825"/>
          <p:cNvCxnSpPr/>
          <p:nvPr/>
        </p:nvCxnSpPr>
        <p:spPr>
          <a:xfrm rot="10800000">
            <a:off x="5614475" y="2806029"/>
            <a:ext cx="9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058" name="Google Shape;3058;g162e05d0f98_3_4825"/>
          <p:cNvPicPr preferRelativeResize="0"/>
          <p:nvPr/>
        </p:nvPicPr>
        <p:blipFill rotWithShape="1">
          <a:blip r:embed="rId3">
            <a:alphaModFix/>
          </a:blip>
          <a:srcRect l="12011" r="10191"/>
          <a:stretch/>
        </p:blipFill>
        <p:spPr>
          <a:xfrm>
            <a:off x="868775" y="1504425"/>
            <a:ext cx="2967699" cy="25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9" name="Google Shape;3059;g162e05d0f98_3_48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525" y="2304900"/>
            <a:ext cx="1042875" cy="168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0" name="Google Shape;3060;g162e05d0f98_3_4825"/>
          <p:cNvGrpSpPr/>
          <p:nvPr/>
        </p:nvGrpSpPr>
        <p:grpSpPr>
          <a:xfrm>
            <a:off x="6704638" y="3138887"/>
            <a:ext cx="2021038" cy="1419172"/>
            <a:chOff x="2508092" y="1114170"/>
            <a:chExt cx="2644299" cy="1793242"/>
          </a:xfrm>
        </p:grpSpPr>
        <p:sp>
          <p:nvSpPr>
            <p:cNvPr id="3061" name="Google Shape;3061;g162e05d0f98_3_4825"/>
            <p:cNvSpPr/>
            <p:nvPr/>
          </p:nvSpPr>
          <p:spPr>
            <a:xfrm>
              <a:off x="2508092" y="1116876"/>
              <a:ext cx="2644299" cy="1760465"/>
            </a:xfrm>
            <a:custGeom>
              <a:avLst/>
              <a:gdLst/>
              <a:ahLst/>
              <a:cxnLst/>
              <a:rect l="l" t="t" r="r" b="b"/>
              <a:pathLst>
                <a:path w="60590" h="40336" extrusionOk="0">
                  <a:moveTo>
                    <a:pt x="41915" y="0"/>
                  </a:moveTo>
                  <a:cubicBezTo>
                    <a:pt x="33679" y="0"/>
                    <a:pt x="26807" y="7377"/>
                    <a:pt x="19458" y="9068"/>
                  </a:cubicBezTo>
                  <a:cubicBezTo>
                    <a:pt x="10234" y="11190"/>
                    <a:pt x="0" y="16410"/>
                    <a:pt x="1766" y="31102"/>
                  </a:cubicBezTo>
                  <a:cubicBezTo>
                    <a:pt x="2607" y="38119"/>
                    <a:pt x="9278" y="40336"/>
                    <a:pt x="16212" y="40336"/>
                  </a:cubicBezTo>
                  <a:cubicBezTo>
                    <a:pt x="20816" y="40336"/>
                    <a:pt x="25537" y="39358"/>
                    <a:pt x="28743" y="38160"/>
                  </a:cubicBezTo>
                  <a:cubicBezTo>
                    <a:pt x="28743" y="38160"/>
                    <a:pt x="30121" y="39217"/>
                    <a:pt x="35457" y="39217"/>
                  </a:cubicBezTo>
                  <a:cubicBezTo>
                    <a:pt x="36182" y="39217"/>
                    <a:pt x="36980" y="39198"/>
                    <a:pt x="37857" y="39153"/>
                  </a:cubicBezTo>
                  <a:cubicBezTo>
                    <a:pt x="51424" y="38466"/>
                    <a:pt x="60590" y="7809"/>
                    <a:pt x="48513" y="1656"/>
                  </a:cubicBezTo>
                  <a:cubicBezTo>
                    <a:pt x="46205" y="480"/>
                    <a:pt x="44016" y="0"/>
                    <a:pt x="419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g162e05d0f98_3_4825"/>
            <p:cNvSpPr/>
            <p:nvPr/>
          </p:nvSpPr>
          <p:spPr>
            <a:xfrm>
              <a:off x="2972797" y="2076543"/>
              <a:ext cx="1298364" cy="36531"/>
            </a:xfrm>
            <a:custGeom>
              <a:avLst/>
              <a:gdLst/>
              <a:ahLst/>
              <a:cxnLst/>
              <a:rect l="l" t="t" r="r" b="b"/>
              <a:pathLst>
                <a:path w="29750" h="837" extrusionOk="0">
                  <a:moveTo>
                    <a:pt x="1" y="0"/>
                  </a:moveTo>
                  <a:lnTo>
                    <a:pt x="1" y="837"/>
                  </a:lnTo>
                  <a:lnTo>
                    <a:pt x="29750" y="837"/>
                  </a:lnTo>
                  <a:lnTo>
                    <a:pt x="29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g162e05d0f98_3_4825"/>
            <p:cNvSpPr/>
            <p:nvPr/>
          </p:nvSpPr>
          <p:spPr>
            <a:xfrm>
              <a:off x="2971052" y="2074622"/>
              <a:ext cx="1302074" cy="40372"/>
            </a:xfrm>
            <a:custGeom>
              <a:avLst/>
              <a:gdLst/>
              <a:ahLst/>
              <a:cxnLst/>
              <a:rect l="l" t="t" r="r" b="b"/>
              <a:pathLst>
                <a:path w="29835" h="925" extrusionOk="0">
                  <a:moveTo>
                    <a:pt x="29746" y="88"/>
                  </a:moveTo>
                  <a:lnTo>
                    <a:pt x="29746" y="837"/>
                  </a:lnTo>
                  <a:lnTo>
                    <a:pt x="85" y="837"/>
                  </a:lnTo>
                  <a:lnTo>
                    <a:pt x="85" y="88"/>
                  </a:lnTo>
                  <a:close/>
                  <a:moveTo>
                    <a:pt x="41" y="0"/>
                  </a:moveTo>
                  <a:cubicBezTo>
                    <a:pt x="17" y="0"/>
                    <a:pt x="0" y="20"/>
                    <a:pt x="0" y="44"/>
                  </a:cubicBezTo>
                  <a:lnTo>
                    <a:pt x="0" y="881"/>
                  </a:lnTo>
                  <a:cubicBezTo>
                    <a:pt x="0" y="904"/>
                    <a:pt x="17" y="925"/>
                    <a:pt x="41" y="925"/>
                  </a:cubicBezTo>
                  <a:lnTo>
                    <a:pt x="29790" y="925"/>
                  </a:lnTo>
                  <a:cubicBezTo>
                    <a:pt x="29814" y="925"/>
                    <a:pt x="29834" y="904"/>
                    <a:pt x="29834" y="881"/>
                  </a:cubicBezTo>
                  <a:lnTo>
                    <a:pt x="29834" y="44"/>
                  </a:lnTo>
                  <a:cubicBezTo>
                    <a:pt x="29834" y="20"/>
                    <a:pt x="29814" y="0"/>
                    <a:pt x="2979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g162e05d0f98_3_4825"/>
            <p:cNvSpPr/>
            <p:nvPr/>
          </p:nvSpPr>
          <p:spPr>
            <a:xfrm>
              <a:off x="3278120" y="1925705"/>
              <a:ext cx="107361" cy="150881"/>
            </a:xfrm>
            <a:custGeom>
              <a:avLst/>
              <a:gdLst/>
              <a:ahLst/>
              <a:cxnLst/>
              <a:rect l="l" t="t" r="r" b="b"/>
              <a:pathLst>
                <a:path w="2460" h="3457" extrusionOk="0">
                  <a:moveTo>
                    <a:pt x="1" y="0"/>
                  </a:moveTo>
                  <a:lnTo>
                    <a:pt x="1" y="3456"/>
                  </a:lnTo>
                  <a:lnTo>
                    <a:pt x="2459" y="3456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g162e05d0f98_3_4825"/>
            <p:cNvSpPr/>
            <p:nvPr/>
          </p:nvSpPr>
          <p:spPr>
            <a:xfrm>
              <a:off x="3288376" y="1952591"/>
              <a:ext cx="74847" cy="17371"/>
            </a:xfrm>
            <a:custGeom>
              <a:avLst/>
              <a:gdLst/>
              <a:ahLst/>
              <a:cxnLst/>
              <a:rect l="l" t="t" r="r" b="b"/>
              <a:pathLst>
                <a:path w="1715" h="398" extrusionOk="0">
                  <a:moveTo>
                    <a:pt x="0" y="0"/>
                  </a:moveTo>
                  <a:lnTo>
                    <a:pt x="0" y="398"/>
                  </a:lnTo>
                  <a:lnTo>
                    <a:pt x="1714" y="398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g162e05d0f98_3_4825"/>
            <p:cNvSpPr/>
            <p:nvPr/>
          </p:nvSpPr>
          <p:spPr>
            <a:xfrm>
              <a:off x="3276200" y="1923785"/>
              <a:ext cx="111245" cy="154722"/>
            </a:xfrm>
            <a:custGeom>
              <a:avLst/>
              <a:gdLst/>
              <a:ahLst/>
              <a:cxnLst/>
              <a:rect l="l" t="t" r="r" b="b"/>
              <a:pathLst>
                <a:path w="2549" h="3545" extrusionOk="0">
                  <a:moveTo>
                    <a:pt x="2459" y="89"/>
                  </a:moveTo>
                  <a:lnTo>
                    <a:pt x="2459" y="3456"/>
                  </a:lnTo>
                  <a:lnTo>
                    <a:pt x="86" y="3456"/>
                  </a:lnTo>
                  <a:lnTo>
                    <a:pt x="86" y="89"/>
                  </a:lnTo>
                  <a:close/>
                  <a:moveTo>
                    <a:pt x="45" y="0"/>
                  </a:moveTo>
                  <a:cubicBezTo>
                    <a:pt x="18" y="0"/>
                    <a:pt x="1" y="17"/>
                    <a:pt x="1" y="44"/>
                  </a:cubicBezTo>
                  <a:lnTo>
                    <a:pt x="1" y="3500"/>
                  </a:lnTo>
                  <a:cubicBezTo>
                    <a:pt x="1" y="3527"/>
                    <a:pt x="18" y="3544"/>
                    <a:pt x="45" y="3544"/>
                  </a:cubicBezTo>
                  <a:lnTo>
                    <a:pt x="2503" y="3544"/>
                  </a:lnTo>
                  <a:cubicBezTo>
                    <a:pt x="2528" y="3544"/>
                    <a:pt x="2548" y="3527"/>
                    <a:pt x="2548" y="3500"/>
                  </a:cubicBezTo>
                  <a:lnTo>
                    <a:pt x="2548" y="44"/>
                  </a:lnTo>
                  <a:cubicBezTo>
                    <a:pt x="2548" y="17"/>
                    <a:pt x="2528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g162e05d0f98_3_4825"/>
            <p:cNvSpPr/>
            <p:nvPr/>
          </p:nvSpPr>
          <p:spPr>
            <a:xfrm>
              <a:off x="3278120" y="1886818"/>
              <a:ext cx="107361" cy="38931"/>
            </a:xfrm>
            <a:custGeom>
              <a:avLst/>
              <a:gdLst/>
              <a:ahLst/>
              <a:cxnLst/>
              <a:rect l="l" t="t" r="r" b="b"/>
              <a:pathLst>
                <a:path w="2460" h="892" extrusionOk="0">
                  <a:moveTo>
                    <a:pt x="25" y="1"/>
                  </a:moveTo>
                  <a:cubicBezTo>
                    <a:pt x="11" y="1"/>
                    <a:pt x="1" y="10"/>
                    <a:pt x="1" y="24"/>
                  </a:cubicBezTo>
                  <a:lnTo>
                    <a:pt x="1" y="891"/>
                  </a:lnTo>
                  <a:lnTo>
                    <a:pt x="2459" y="891"/>
                  </a:lnTo>
                  <a:lnTo>
                    <a:pt x="2459" y="24"/>
                  </a:lnTo>
                  <a:cubicBezTo>
                    <a:pt x="2459" y="10"/>
                    <a:pt x="2450" y="1"/>
                    <a:pt x="2436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g162e05d0f98_3_4825"/>
            <p:cNvSpPr/>
            <p:nvPr/>
          </p:nvSpPr>
          <p:spPr>
            <a:xfrm>
              <a:off x="3276200" y="1884897"/>
              <a:ext cx="111245" cy="42816"/>
            </a:xfrm>
            <a:custGeom>
              <a:avLst/>
              <a:gdLst/>
              <a:ahLst/>
              <a:cxnLst/>
              <a:rect l="l" t="t" r="r" b="b"/>
              <a:pathLst>
                <a:path w="2549" h="981" extrusionOk="0">
                  <a:moveTo>
                    <a:pt x="2299" y="89"/>
                  </a:moveTo>
                  <a:cubicBezTo>
                    <a:pt x="2388" y="89"/>
                    <a:pt x="2459" y="160"/>
                    <a:pt x="2459" y="252"/>
                  </a:cubicBezTo>
                  <a:lnTo>
                    <a:pt x="2459" y="891"/>
                  </a:lnTo>
                  <a:lnTo>
                    <a:pt x="86" y="891"/>
                  </a:lnTo>
                  <a:lnTo>
                    <a:pt x="86" y="252"/>
                  </a:lnTo>
                  <a:cubicBezTo>
                    <a:pt x="86" y="160"/>
                    <a:pt x="161" y="89"/>
                    <a:pt x="249" y="8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12"/>
                    <a:pt x="1" y="252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5" y="980"/>
                  </a:cubicBezTo>
                  <a:lnTo>
                    <a:pt x="2503" y="980"/>
                  </a:lnTo>
                  <a:cubicBezTo>
                    <a:pt x="2528" y="980"/>
                    <a:pt x="2548" y="960"/>
                    <a:pt x="2548" y="935"/>
                  </a:cubicBezTo>
                  <a:lnTo>
                    <a:pt x="2548" y="252"/>
                  </a:lnTo>
                  <a:cubicBezTo>
                    <a:pt x="2548" y="112"/>
                    <a:pt x="2436" y="1"/>
                    <a:pt x="2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g162e05d0f98_3_4825"/>
            <p:cNvSpPr/>
            <p:nvPr/>
          </p:nvSpPr>
          <p:spPr>
            <a:xfrm>
              <a:off x="3283619" y="1885028"/>
              <a:ext cx="3884" cy="42685"/>
            </a:xfrm>
            <a:custGeom>
              <a:avLst/>
              <a:gdLst/>
              <a:ahLst/>
              <a:cxnLst/>
              <a:rect l="l" t="t" r="r" b="b"/>
              <a:pathLst>
                <a:path w="89" h="978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2"/>
                  </a:lnTo>
                  <a:cubicBezTo>
                    <a:pt x="1" y="957"/>
                    <a:pt x="21" y="977"/>
                    <a:pt x="45" y="977"/>
                  </a:cubicBezTo>
                  <a:cubicBezTo>
                    <a:pt x="68" y="977"/>
                    <a:pt x="89" y="957"/>
                    <a:pt x="89" y="932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g162e05d0f98_3_4825"/>
            <p:cNvSpPr/>
            <p:nvPr/>
          </p:nvSpPr>
          <p:spPr>
            <a:xfrm>
              <a:off x="3291911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6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6" y="980"/>
                  </a:cubicBezTo>
                  <a:cubicBezTo>
                    <a:pt x="73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73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g162e05d0f98_3_4825"/>
            <p:cNvSpPr/>
            <p:nvPr/>
          </p:nvSpPr>
          <p:spPr>
            <a:xfrm>
              <a:off x="3300422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g162e05d0f98_3_4825"/>
            <p:cNvSpPr/>
            <p:nvPr/>
          </p:nvSpPr>
          <p:spPr>
            <a:xfrm>
              <a:off x="3308845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g162e05d0f98_3_4825"/>
            <p:cNvSpPr/>
            <p:nvPr/>
          </p:nvSpPr>
          <p:spPr>
            <a:xfrm>
              <a:off x="3317180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72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7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g162e05d0f98_3_4825"/>
            <p:cNvSpPr/>
            <p:nvPr/>
          </p:nvSpPr>
          <p:spPr>
            <a:xfrm>
              <a:off x="3325647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0" y="980"/>
                    <a:pt x="44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g162e05d0f98_3_4825"/>
            <p:cNvSpPr/>
            <p:nvPr/>
          </p:nvSpPr>
          <p:spPr>
            <a:xfrm>
              <a:off x="3334114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g162e05d0f98_3_4825"/>
            <p:cNvSpPr/>
            <p:nvPr/>
          </p:nvSpPr>
          <p:spPr>
            <a:xfrm>
              <a:off x="3342406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5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g162e05d0f98_3_4825"/>
            <p:cNvSpPr/>
            <p:nvPr/>
          </p:nvSpPr>
          <p:spPr>
            <a:xfrm>
              <a:off x="3350872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g162e05d0f98_3_4825"/>
            <p:cNvSpPr/>
            <p:nvPr/>
          </p:nvSpPr>
          <p:spPr>
            <a:xfrm>
              <a:off x="3359339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g162e05d0f98_3_4825"/>
            <p:cNvSpPr/>
            <p:nvPr/>
          </p:nvSpPr>
          <p:spPr>
            <a:xfrm>
              <a:off x="3367631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g162e05d0f98_3_4825"/>
            <p:cNvSpPr/>
            <p:nvPr/>
          </p:nvSpPr>
          <p:spPr>
            <a:xfrm>
              <a:off x="3376098" y="1885028"/>
              <a:ext cx="3884" cy="42685"/>
            </a:xfrm>
            <a:custGeom>
              <a:avLst/>
              <a:gdLst/>
              <a:ahLst/>
              <a:cxnLst/>
              <a:rect l="l" t="t" r="r" b="b"/>
              <a:pathLst>
                <a:path w="89" h="978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2"/>
                  </a:lnTo>
                  <a:cubicBezTo>
                    <a:pt x="1" y="957"/>
                    <a:pt x="21" y="977"/>
                    <a:pt x="45" y="977"/>
                  </a:cubicBezTo>
                  <a:cubicBezTo>
                    <a:pt x="68" y="977"/>
                    <a:pt x="89" y="957"/>
                    <a:pt x="89" y="932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g162e05d0f98_3_4825"/>
            <p:cNvSpPr/>
            <p:nvPr/>
          </p:nvSpPr>
          <p:spPr>
            <a:xfrm>
              <a:off x="3278120" y="2065369"/>
              <a:ext cx="107361" cy="11217"/>
            </a:xfrm>
            <a:custGeom>
              <a:avLst/>
              <a:gdLst/>
              <a:ahLst/>
              <a:cxnLst/>
              <a:rect l="l" t="t" r="r" b="b"/>
              <a:pathLst>
                <a:path w="2460" h="257" extrusionOk="0">
                  <a:moveTo>
                    <a:pt x="1" y="1"/>
                  </a:moveTo>
                  <a:lnTo>
                    <a:pt x="1" y="256"/>
                  </a:lnTo>
                  <a:lnTo>
                    <a:pt x="2459" y="256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g162e05d0f98_3_4825"/>
            <p:cNvSpPr/>
            <p:nvPr/>
          </p:nvSpPr>
          <p:spPr>
            <a:xfrm>
              <a:off x="3276200" y="2063449"/>
              <a:ext cx="111245" cy="15058"/>
            </a:xfrm>
            <a:custGeom>
              <a:avLst/>
              <a:gdLst/>
              <a:ahLst/>
              <a:cxnLst/>
              <a:rect l="l" t="t" r="r" b="b"/>
              <a:pathLst>
                <a:path w="2549" h="345" extrusionOk="0">
                  <a:moveTo>
                    <a:pt x="2459" y="89"/>
                  </a:moveTo>
                  <a:lnTo>
                    <a:pt x="2459" y="256"/>
                  </a:lnTo>
                  <a:lnTo>
                    <a:pt x="86" y="256"/>
                  </a:lnTo>
                  <a:lnTo>
                    <a:pt x="86" y="89"/>
                  </a:lnTo>
                  <a:close/>
                  <a:moveTo>
                    <a:pt x="45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300"/>
                  </a:lnTo>
                  <a:cubicBezTo>
                    <a:pt x="1" y="327"/>
                    <a:pt x="18" y="344"/>
                    <a:pt x="45" y="344"/>
                  </a:cubicBezTo>
                  <a:lnTo>
                    <a:pt x="2503" y="344"/>
                  </a:lnTo>
                  <a:cubicBezTo>
                    <a:pt x="2528" y="344"/>
                    <a:pt x="2548" y="327"/>
                    <a:pt x="2548" y="300"/>
                  </a:cubicBezTo>
                  <a:lnTo>
                    <a:pt x="2548" y="45"/>
                  </a:lnTo>
                  <a:cubicBezTo>
                    <a:pt x="2548" y="21"/>
                    <a:pt x="2528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g162e05d0f98_3_4825"/>
            <p:cNvSpPr/>
            <p:nvPr/>
          </p:nvSpPr>
          <p:spPr>
            <a:xfrm>
              <a:off x="3077016" y="1886949"/>
              <a:ext cx="117006" cy="189638"/>
            </a:xfrm>
            <a:custGeom>
              <a:avLst/>
              <a:gdLst/>
              <a:ahLst/>
              <a:cxnLst/>
              <a:rect l="l" t="t" r="r" b="b"/>
              <a:pathLst>
                <a:path w="2681" h="4345" extrusionOk="0">
                  <a:moveTo>
                    <a:pt x="0" y="1"/>
                  </a:moveTo>
                  <a:lnTo>
                    <a:pt x="0" y="4344"/>
                  </a:lnTo>
                  <a:lnTo>
                    <a:pt x="2680" y="4344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g162e05d0f98_3_4825"/>
            <p:cNvSpPr/>
            <p:nvPr/>
          </p:nvSpPr>
          <p:spPr>
            <a:xfrm>
              <a:off x="3075096" y="1885028"/>
              <a:ext cx="120890" cy="193478"/>
            </a:xfrm>
            <a:custGeom>
              <a:avLst/>
              <a:gdLst/>
              <a:ahLst/>
              <a:cxnLst/>
              <a:rect l="l" t="t" r="r" b="b"/>
              <a:pathLst>
                <a:path w="2770" h="4433" extrusionOk="0">
                  <a:moveTo>
                    <a:pt x="2680" y="89"/>
                  </a:moveTo>
                  <a:lnTo>
                    <a:pt x="2680" y="4344"/>
                  </a:lnTo>
                  <a:lnTo>
                    <a:pt x="88" y="4344"/>
                  </a:ln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4388"/>
                  </a:lnTo>
                  <a:cubicBezTo>
                    <a:pt x="0" y="4415"/>
                    <a:pt x="21" y="4432"/>
                    <a:pt x="44" y="4432"/>
                  </a:cubicBezTo>
                  <a:lnTo>
                    <a:pt x="2724" y="4432"/>
                  </a:lnTo>
                  <a:cubicBezTo>
                    <a:pt x="2749" y="4432"/>
                    <a:pt x="2769" y="4415"/>
                    <a:pt x="2769" y="4388"/>
                  </a:cubicBezTo>
                  <a:lnTo>
                    <a:pt x="2769" y="45"/>
                  </a:lnTo>
                  <a:cubicBezTo>
                    <a:pt x="2769" y="21"/>
                    <a:pt x="2749" y="1"/>
                    <a:pt x="2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g162e05d0f98_3_4825"/>
            <p:cNvSpPr/>
            <p:nvPr/>
          </p:nvSpPr>
          <p:spPr>
            <a:xfrm>
              <a:off x="3193978" y="1886949"/>
              <a:ext cx="20687" cy="189638"/>
            </a:xfrm>
            <a:custGeom>
              <a:avLst/>
              <a:gdLst/>
              <a:ahLst/>
              <a:cxnLst/>
              <a:rect l="l" t="t" r="r" b="b"/>
              <a:pathLst>
                <a:path w="474" h="4345" extrusionOk="0">
                  <a:moveTo>
                    <a:pt x="0" y="1"/>
                  </a:moveTo>
                  <a:lnTo>
                    <a:pt x="0" y="4344"/>
                  </a:lnTo>
                  <a:lnTo>
                    <a:pt x="474" y="434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g162e05d0f98_3_4825"/>
            <p:cNvSpPr/>
            <p:nvPr/>
          </p:nvSpPr>
          <p:spPr>
            <a:xfrm>
              <a:off x="3192057" y="1885028"/>
              <a:ext cx="24527" cy="193478"/>
            </a:xfrm>
            <a:custGeom>
              <a:avLst/>
              <a:gdLst/>
              <a:ahLst/>
              <a:cxnLst/>
              <a:rect l="l" t="t" r="r" b="b"/>
              <a:pathLst>
                <a:path w="562" h="4433" extrusionOk="0">
                  <a:moveTo>
                    <a:pt x="473" y="89"/>
                  </a:moveTo>
                  <a:lnTo>
                    <a:pt x="473" y="4344"/>
                  </a:lnTo>
                  <a:lnTo>
                    <a:pt x="89" y="4344"/>
                  </a:lnTo>
                  <a:lnTo>
                    <a:pt x="89" y="89"/>
                  </a:lnTo>
                  <a:close/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4388"/>
                  </a:lnTo>
                  <a:cubicBezTo>
                    <a:pt x="0" y="4415"/>
                    <a:pt x="20" y="4432"/>
                    <a:pt x="44" y="4432"/>
                  </a:cubicBezTo>
                  <a:lnTo>
                    <a:pt x="518" y="4432"/>
                  </a:lnTo>
                  <a:cubicBezTo>
                    <a:pt x="541" y="4432"/>
                    <a:pt x="562" y="4415"/>
                    <a:pt x="562" y="4388"/>
                  </a:cubicBezTo>
                  <a:lnTo>
                    <a:pt x="562" y="45"/>
                  </a:lnTo>
                  <a:cubicBezTo>
                    <a:pt x="562" y="21"/>
                    <a:pt x="541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g162e05d0f98_3_4825"/>
            <p:cNvSpPr/>
            <p:nvPr/>
          </p:nvSpPr>
          <p:spPr>
            <a:xfrm>
              <a:off x="3077016" y="2006012"/>
              <a:ext cx="117006" cy="70574"/>
            </a:xfrm>
            <a:custGeom>
              <a:avLst/>
              <a:gdLst/>
              <a:ahLst/>
              <a:cxnLst/>
              <a:rect l="l" t="t" r="r" b="b"/>
              <a:pathLst>
                <a:path w="2681" h="1617" extrusionOk="0">
                  <a:moveTo>
                    <a:pt x="0" y="1"/>
                  </a:moveTo>
                  <a:lnTo>
                    <a:pt x="0" y="1616"/>
                  </a:lnTo>
                  <a:lnTo>
                    <a:pt x="2680" y="161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g162e05d0f98_3_4825"/>
            <p:cNvSpPr/>
            <p:nvPr/>
          </p:nvSpPr>
          <p:spPr>
            <a:xfrm>
              <a:off x="3075096" y="2004048"/>
              <a:ext cx="120890" cy="74458"/>
            </a:xfrm>
            <a:custGeom>
              <a:avLst/>
              <a:gdLst/>
              <a:ahLst/>
              <a:cxnLst/>
              <a:rect l="l" t="t" r="r" b="b"/>
              <a:pathLst>
                <a:path w="2770" h="1706" extrusionOk="0">
                  <a:moveTo>
                    <a:pt x="2680" y="90"/>
                  </a:moveTo>
                  <a:lnTo>
                    <a:pt x="2680" y="1617"/>
                  </a:lnTo>
                  <a:lnTo>
                    <a:pt x="88" y="1617"/>
                  </a:lnTo>
                  <a:lnTo>
                    <a:pt x="88" y="90"/>
                  </a:lnTo>
                  <a:close/>
                  <a:moveTo>
                    <a:pt x="44" y="1"/>
                  </a:moveTo>
                  <a:cubicBezTo>
                    <a:pt x="21" y="1"/>
                    <a:pt x="0" y="18"/>
                    <a:pt x="0" y="46"/>
                  </a:cubicBezTo>
                  <a:lnTo>
                    <a:pt x="0" y="1661"/>
                  </a:lnTo>
                  <a:cubicBezTo>
                    <a:pt x="0" y="1688"/>
                    <a:pt x="21" y="1705"/>
                    <a:pt x="44" y="1705"/>
                  </a:cubicBezTo>
                  <a:lnTo>
                    <a:pt x="2724" y="1705"/>
                  </a:lnTo>
                  <a:cubicBezTo>
                    <a:pt x="2749" y="1705"/>
                    <a:pt x="2769" y="1688"/>
                    <a:pt x="2769" y="1661"/>
                  </a:cubicBezTo>
                  <a:lnTo>
                    <a:pt x="2769" y="46"/>
                  </a:lnTo>
                  <a:cubicBezTo>
                    <a:pt x="2769" y="18"/>
                    <a:pt x="2749" y="1"/>
                    <a:pt x="2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g162e05d0f98_3_4825"/>
            <p:cNvSpPr/>
            <p:nvPr/>
          </p:nvSpPr>
          <p:spPr>
            <a:xfrm>
              <a:off x="3106387" y="1918286"/>
              <a:ext cx="58219" cy="58091"/>
            </a:xfrm>
            <a:custGeom>
              <a:avLst/>
              <a:gdLst/>
              <a:ahLst/>
              <a:cxnLst/>
              <a:rect l="l" t="t" r="r" b="b"/>
              <a:pathLst>
                <a:path w="1334" h="1331" extrusionOk="0">
                  <a:moveTo>
                    <a:pt x="668" y="0"/>
                  </a:moveTo>
                  <a:cubicBezTo>
                    <a:pt x="300" y="0"/>
                    <a:pt x="1" y="297"/>
                    <a:pt x="1" y="667"/>
                  </a:cubicBezTo>
                  <a:cubicBezTo>
                    <a:pt x="1" y="1035"/>
                    <a:pt x="300" y="1330"/>
                    <a:pt x="668" y="1330"/>
                  </a:cubicBezTo>
                  <a:cubicBezTo>
                    <a:pt x="1035" y="1330"/>
                    <a:pt x="1334" y="1035"/>
                    <a:pt x="1334" y="667"/>
                  </a:cubicBezTo>
                  <a:cubicBezTo>
                    <a:pt x="1334" y="297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g162e05d0f98_3_4825"/>
            <p:cNvSpPr/>
            <p:nvPr/>
          </p:nvSpPr>
          <p:spPr>
            <a:xfrm>
              <a:off x="3104467" y="1916365"/>
              <a:ext cx="62103" cy="61932"/>
            </a:xfrm>
            <a:custGeom>
              <a:avLst/>
              <a:gdLst/>
              <a:ahLst/>
              <a:cxnLst/>
              <a:rect l="l" t="t" r="r" b="b"/>
              <a:pathLst>
                <a:path w="1423" h="1419" extrusionOk="0">
                  <a:moveTo>
                    <a:pt x="712" y="88"/>
                  </a:moveTo>
                  <a:cubicBezTo>
                    <a:pt x="1055" y="88"/>
                    <a:pt x="1334" y="368"/>
                    <a:pt x="1334" y="711"/>
                  </a:cubicBezTo>
                  <a:cubicBezTo>
                    <a:pt x="1334" y="1051"/>
                    <a:pt x="1055" y="1330"/>
                    <a:pt x="712" y="1330"/>
                  </a:cubicBezTo>
                  <a:cubicBezTo>
                    <a:pt x="368" y="1330"/>
                    <a:pt x="89" y="1051"/>
                    <a:pt x="89" y="711"/>
                  </a:cubicBezTo>
                  <a:cubicBezTo>
                    <a:pt x="89" y="368"/>
                    <a:pt x="368" y="88"/>
                    <a:pt x="712" y="88"/>
                  </a:cubicBezTo>
                  <a:close/>
                  <a:moveTo>
                    <a:pt x="712" y="0"/>
                  </a:moveTo>
                  <a:cubicBezTo>
                    <a:pt x="321" y="0"/>
                    <a:pt x="1" y="316"/>
                    <a:pt x="1" y="711"/>
                  </a:cubicBezTo>
                  <a:cubicBezTo>
                    <a:pt x="1" y="1102"/>
                    <a:pt x="321" y="1418"/>
                    <a:pt x="712" y="1418"/>
                  </a:cubicBezTo>
                  <a:cubicBezTo>
                    <a:pt x="1103" y="1418"/>
                    <a:pt x="1423" y="1102"/>
                    <a:pt x="1423" y="711"/>
                  </a:cubicBezTo>
                  <a:cubicBezTo>
                    <a:pt x="1423" y="316"/>
                    <a:pt x="1103" y="0"/>
                    <a:pt x="71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g162e05d0f98_3_4825"/>
            <p:cNvSpPr/>
            <p:nvPr/>
          </p:nvSpPr>
          <p:spPr>
            <a:xfrm>
              <a:off x="3664531" y="1925705"/>
              <a:ext cx="107448" cy="150881"/>
            </a:xfrm>
            <a:custGeom>
              <a:avLst/>
              <a:gdLst/>
              <a:ahLst/>
              <a:cxnLst/>
              <a:rect l="l" t="t" r="r" b="b"/>
              <a:pathLst>
                <a:path w="2462" h="3457" extrusionOk="0">
                  <a:moveTo>
                    <a:pt x="0" y="0"/>
                  </a:moveTo>
                  <a:lnTo>
                    <a:pt x="0" y="3456"/>
                  </a:lnTo>
                  <a:lnTo>
                    <a:pt x="2462" y="345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g162e05d0f98_3_4825"/>
            <p:cNvSpPr/>
            <p:nvPr/>
          </p:nvSpPr>
          <p:spPr>
            <a:xfrm>
              <a:off x="3674874" y="1952591"/>
              <a:ext cx="74847" cy="17371"/>
            </a:xfrm>
            <a:custGeom>
              <a:avLst/>
              <a:gdLst/>
              <a:ahLst/>
              <a:cxnLst/>
              <a:rect l="l" t="t" r="r" b="b"/>
              <a:pathLst>
                <a:path w="1715" h="398" extrusionOk="0">
                  <a:moveTo>
                    <a:pt x="1" y="0"/>
                  </a:moveTo>
                  <a:lnTo>
                    <a:pt x="1" y="398"/>
                  </a:lnTo>
                  <a:lnTo>
                    <a:pt x="1715" y="39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g162e05d0f98_3_4825"/>
            <p:cNvSpPr/>
            <p:nvPr/>
          </p:nvSpPr>
          <p:spPr>
            <a:xfrm>
              <a:off x="3672954" y="1950801"/>
              <a:ext cx="78731" cy="21081"/>
            </a:xfrm>
            <a:custGeom>
              <a:avLst/>
              <a:gdLst/>
              <a:ahLst/>
              <a:cxnLst/>
              <a:rect l="l" t="t" r="r" b="b"/>
              <a:pathLst>
                <a:path w="1804" h="483" extrusionOk="0">
                  <a:moveTo>
                    <a:pt x="1715" y="85"/>
                  </a:moveTo>
                  <a:lnTo>
                    <a:pt x="1715" y="395"/>
                  </a:lnTo>
                  <a:lnTo>
                    <a:pt x="89" y="395"/>
                  </a:lnTo>
                  <a:lnTo>
                    <a:pt x="89" y="85"/>
                  </a:lnTo>
                  <a:close/>
                  <a:moveTo>
                    <a:pt x="45" y="1"/>
                  </a:moveTo>
                  <a:cubicBezTo>
                    <a:pt x="21" y="1"/>
                    <a:pt x="0" y="17"/>
                    <a:pt x="0" y="41"/>
                  </a:cubicBezTo>
                  <a:lnTo>
                    <a:pt x="0" y="439"/>
                  </a:lnTo>
                  <a:cubicBezTo>
                    <a:pt x="0" y="463"/>
                    <a:pt x="21" y="483"/>
                    <a:pt x="45" y="483"/>
                  </a:cubicBezTo>
                  <a:lnTo>
                    <a:pt x="1759" y="483"/>
                  </a:lnTo>
                  <a:cubicBezTo>
                    <a:pt x="1783" y="483"/>
                    <a:pt x="1804" y="463"/>
                    <a:pt x="1804" y="439"/>
                  </a:cubicBezTo>
                  <a:lnTo>
                    <a:pt x="1804" y="41"/>
                  </a:lnTo>
                  <a:cubicBezTo>
                    <a:pt x="1804" y="17"/>
                    <a:pt x="1783" y="1"/>
                    <a:pt x="1759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g162e05d0f98_3_4825"/>
            <p:cNvSpPr/>
            <p:nvPr/>
          </p:nvSpPr>
          <p:spPr>
            <a:xfrm>
              <a:off x="3662567" y="1923785"/>
              <a:ext cx="111376" cy="154722"/>
            </a:xfrm>
            <a:custGeom>
              <a:avLst/>
              <a:gdLst/>
              <a:ahLst/>
              <a:cxnLst/>
              <a:rect l="l" t="t" r="r" b="b"/>
              <a:pathLst>
                <a:path w="2552" h="3545" extrusionOk="0">
                  <a:moveTo>
                    <a:pt x="2463" y="89"/>
                  </a:moveTo>
                  <a:lnTo>
                    <a:pt x="2463" y="3456"/>
                  </a:lnTo>
                  <a:lnTo>
                    <a:pt x="89" y="3456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7"/>
                    <a:pt x="1" y="44"/>
                  </a:cubicBezTo>
                  <a:lnTo>
                    <a:pt x="1" y="3500"/>
                  </a:lnTo>
                  <a:cubicBezTo>
                    <a:pt x="1" y="3527"/>
                    <a:pt x="21" y="3544"/>
                    <a:pt x="45" y="3544"/>
                  </a:cubicBezTo>
                  <a:lnTo>
                    <a:pt x="2507" y="3544"/>
                  </a:lnTo>
                  <a:cubicBezTo>
                    <a:pt x="2531" y="3544"/>
                    <a:pt x="2552" y="3527"/>
                    <a:pt x="2552" y="3500"/>
                  </a:cubicBezTo>
                  <a:lnTo>
                    <a:pt x="2552" y="44"/>
                  </a:lnTo>
                  <a:cubicBezTo>
                    <a:pt x="2552" y="17"/>
                    <a:pt x="2531" y="0"/>
                    <a:pt x="2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g162e05d0f98_3_4825"/>
            <p:cNvSpPr/>
            <p:nvPr/>
          </p:nvSpPr>
          <p:spPr>
            <a:xfrm>
              <a:off x="3664531" y="1886818"/>
              <a:ext cx="107448" cy="38931"/>
            </a:xfrm>
            <a:custGeom>
              <a:avLst/>
              <a:gdLst/>
              <a:ahLst/>
              <a:cxnLst/>
              <a:rect l="l" t="t" r="r" b="b"/>
              <a:pathLst>
                <a:path w="2462" h="892" extrusionOk="0">
                  <a:moveTo>
                    <a:pt x="24" y="1"/>
                  </a:moveTo>
                  <a:cubicBezTo>
                    <a:pt x="13" y="1"/>
                    <a:pt x="0" y="10"/>
                    <a:pt x="0" y="24"/>
                  </a:cubicBezTo>
                  <a:lnTo>
                    <a:pt x="0" y="891"/>
                  </a:lnTo>
                  <a:lnTo>
                    <a:pt x="2462" y="891"/>
                  </a:lnTo>
                  <a:lnTo>
                    <a:pt x="2462" y="24"/>
                  </a:lnTo>
                  <a:cubicBezTo>
                    <a:pt x="2462" y="10"/>
                    <a:pt x="2452" y="1"/>
                    <a:pt x="2438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g162e05d0f98_3_4825"/>
            <p:cNvSpPr/>
            <p:nvPr/>
          </p:nvSpPr>
          <p:spPr>
            <a:xfrm>
              <a:off x="3662567" y="1884897"/>
              <a:ext cx="111376" cy="42816"/>
            </a:xfrm>
            <a:custGeom>
              <a:avLst/>
              <a:gdLst/>
              <a:ahLst/>
              <a:cxnLst/>
              <a:rect l="l" t="t" r="r" b="b"/>
              <a:pathLst>
                <a:path w="2552" h="981" extrusionOk="0">
                  <a:moveTo>
                    <a:pt x="2303" y="89"/>
                  </a:moveTo>
                  <a:cubicBezTo>
                    <a:pt x="2392" y="89"/>
                    <a:pt x="2463" y="160"/>
                    <a:pt x="2463" y="252"/>
                  </a:cubicBezTo>
                  <a:lnTo>
                    <a:pt x="2463" y="891"/>
                  </a:lnTo>
                  <a:lnTo>
                    <a:pt x="89" y="891"/>
                  </a:lnTo>
                  <a:lnTo>
                    <a:pt x="89" y="252"/>
                  </a:lnTo>
                  <a:cubicBezTo>
                    <a:pt x="89" y="160"/>
                    <a:pt x="164" y="89"/>
                    <a:pt x="252" y="89"/>
                  </a:cubicBezTo>
                  <a:close/>
                  <a:moveTo>
                    <a:pt x="252" y="1"/>
                  </a:moveTo>
                  <a:cubicBezTo>
                    <a:pt x="113" y="1"/>
                    <a:pt x="1" y="112"/>
                    <a:pt x="1" y="252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lnTo>
                    <a:pt x="2507" y="980"/>
                  </a:lnTo>
                  <a:cubicBezTo>
                    <a:pt x="2531" y="980"/>
                    <a:pt x="2552" y="960"/>
                    <a:pt x="2552" y="935"/>
                  </a:cubicBezTo>
                  <a:lnTo>
                    <a:pt x="2552" y="252"/>
                  </a:lnTo>
                  <a:cubicBezTo>
                    <a:pt x="2552" y="112"/>
                    <a:pt x="2439" y="1"/>
                    <a:pt x="2303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g162e05d0f98_3_4825"/>
            <p:cNvSpPr/>
            <p:nvPr/>
          </p:nvSpPr>
          <p:spPr>
            <a:xfrm>
              <a:off x="3670117" y="1885028"/>
              <a:ext cx="3928" cy="42685"/>
            </a:xfrm>
            <a:custGeom>
              <a:avLst/>
              <a:gdLst/>
              <a:ahLst/>
              <a:cxnLst/>
              <a:rect l="l" t="t" r="r" b="b"/>
              <a:pathLst>
                <a:path w="90" h="978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2"/>
                  </a:lnTo>
                  <a:cubicBezTo>
                    <a:pt x="1" y="957"/>
                    <a:pt x="21" y="977"/>
                    <a:pt x="45" y="977"/>
                  </a:cubicBezTo>
                  <a:cubicBezTo>
                    <a:pt x="69" y="977"/>
                    <a:pt x="89" y="957"/>
                    <a:pt x="89" y="932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g162e05d0f98_3_4825"/>
            <p:cNvSpPr/>
            <p:nvPr/>
          </p:nvSpPr>
          <p:spPr>
            <a:xfrm>
              <a:off x="3678453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g162e05d0f98_3_4825"/>
            <p:cNvSpPr/>
            <p:nvPr/>
          </p:nvSpPr>
          <p:spPr>
            <a:xfrm>
              <a:off x="3686920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5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g162e05d0f98_3_4825"/>
            <p:cNvSpPr/>
            <p:nvPr/>
          </p:nvSpPr>
          <p:spPr>
            <a:xfrm>
              <a:off x="3695343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6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6" y="980"/>
                  </a:cubicBezTo>
                  <a:cubicBezTo>
                    <a:pt x="69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g162e05d0f98_3_4825"/>
            <p:cNvSpPr/>
            <p:nvPr/>
          </p:nvSpPr>
          <p:spPr>
            <a:xfrm>
              <a:off x="3703678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g162e05d0f98_3_4825"/>
            <p:cNvSpPr/>
            <p:nvPr/>
          </p:nvSpPr>
          <p:spPr>
            <a:xfrm>
              <a:off x="3712145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g162e05d0f98_3_4825"/>
            <p:cNvSpPr/>
            <p:nvPr/>
          </p:nvSpPr>
          <p:spPr>
            <a:xfrm>
              <a:off x="3720612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5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g162e05d0f98_3_4825"/>
            <p:cNvSpPr/>
            <p:nvPr/>
          </p:nvSpPr>
          <p:spPr>
            <a:xfrm>
              <a:off x="3728904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g162e05d0f98_3_4825"/>
            <p:cNvSpPr/>
            <p:nvPr/>
          </p:nvSpPr>
          <p:spPr>
            <a:xfrm>
              <a:off x="3737414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0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g162e05d0f98_3_4825"/>
            <p:cNvSpPr/>
            <p:nvPr/>
          </p:nvSpPr>
          <p:spPr>
            <a:xfrm>
              <a:off x="3745837" y="1884897"/>
              <a:ext cx="3753" cy="42816"/>
            </a:xfrm>
            <a:custGeom>
              <a:avLst/>
              <a:gdLst/>
              <a:ahLst/>
              <a:cxnLst/>
              <a:rect l="l" t="t" r="r" b="b"/>
              <a:pathLst>
                <a:path w="86" h="981" extrusionOk="0">
                  <a:moveTo>
                    <a:pt x="45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5" y="980"/>
                  </a:cubicBezTo>
                  <a:cubicBezTo>
                    <a:pt x="68" y="980"/>
                    <a:pt x="85" y="960"/>
                    <a:pt x="85" y="935"/>
                  </a:cubicBezTo>
                  <a:lnTo>
                    <a:pt x="85" y="45"/>
                  </a:lnTo>
                  <a:cubicBezTo>
                    <a:pt x="85" y="21"/>
                    <a:pt x="68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g162e05d0f98_3_4825"/>
            <p:cNvSpPr/>
            <p:nvPr/>
          </p:nvSpPr>
          <p:spPr>
            <a:xfrm>
              <a:off x="3754129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6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6" y="980"/>
                  </a:cubicBezTo>
                  <a:cubicBezTo>
                    <a:pt x="69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g162e05d0f98_3_4825"/>
            <p:cNvSpPr/>
            <p:nvPr/>
          </p:nvSpPr>
          <p:spPr>
            <a:xfrm>
              <a:off x="3762596" y="1885028"/>
              <a:ext cx="3928" cy="42685"/>
            </a:xfrm>
            <a:custGeom>
              <a:avLst/>
              <a:gdLst/>
              <a:ahLst/>
              <a:cxnLst/>
              <a:rect l="l" t="t" r="r" b="b"/>
              <a:pathLst>
                <a:path w="90" h="978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2"/>
                  </a:lnTo>
                  <a:cubicBezTo>
                    <a:pt x="1" y="957"/>
                    <a:pt x="21" y="977"/>
                    <a:pt x="45" y="977"/>
                  </a:cubicBezTo>
                  <a:cubicBezTo>
                    <a:pt x="69" y="977"/>
                    <a:pt x="89" y="957"/>
                    <a:pt x="89" y="932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g162e05d0f98_3_4825"/>
            <p:cNvSpPr/>
            <p:nvPr/>
          </p:nvSpPr>
          <p:spPr>
            <a:xfrm>
              <a:off x="3664531" y="2065369"/>
              <a:ext cx="107448" cy="11217"/>
            </a:xfrm>
            <a:custGeom>
              <a:avLst/>
              <a:gdLst/>
              <a:ahLst/>
              <a:cxnLst/>
              <a:rect l="l" t="t" r="r" b="b"/>
              <a:pathLst>
                <a:path w="2462" h="257" extrusionOk="0">
                  <a:moveTo>
                    <a:pt x="0" y="1"/>
                  </a:moveTo>
                  <a:lnTo>
                    <a:pt x="0" y="256"/>
                  </a:lnTo>
                  <a:lnTo>
                    <a:pt x="2462" y="256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g162e05d0f98_3_4825"/>
            <p:cNvSpPr/>
            <p:nvPr/>
          </p:nvSpPr>
          <p:spPr>
            <a:xfrm>
              <a:off x="3662567" y="2063449"/>
              <a:ext cx="111376" cy="15058"/>
            </a:xfrm>
            <a:custGeom>
              <a:avLst/>
              <a:gdLst/>
              <a:ahLst/>
              <a:cxnLst/>
              <a:rect l="l" t="t" r="r" b="b"/>
              <a:pathLst>
                <a:path w="2552" h="345" extrusionOk="0">
                  <a:moveTo>
                    <a:pt x="2463" y="89"/>
                  </a:moveTo>
                  <a:lnTo>
                    <a:pt x="2463" y="256"/>
                  </a:lnTo>
                  <a:lnTo>
                    <a:pt x="89" y="256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300"/>
                  </a:lnTo>
                  <a:cubicBezTo>
                    <a:pt x="1" y="327"/>
                    <a:pt x="21" y="344"/>
                    <a:pt x="45" y="344"/>
                  </a:cubicBezTo>
                  <a:lnTo>
                    <a:pt x="2507" y="344"/>
                  </a:lnTo>
                  <a:cubicBezTo>
                    <a:pt x="2531" y="344"/>
                    <a:pt x="2552" y="327"/>
                    <a:pt x="2552" y="300"/>
                  </a:cubicBezTo>
                  <a:lnTo>
                    <a:pt x="2552" y="45"/>
                  </a:lnTo>
                  <a:cubicBezTo>
                    <a:pt x="2552" y="21"/>
                    <a:pt x="2531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g162e05d0f98_3_4825"/>
            <p:cNvSpPr/>
            <p:nvPr/>
          </p:nvSpPr>
          <p:spPr>
            <a:xfrm>
              <a:off x="3463514" y="1886949"/>
              <a:ext cx="117006" cy="189638"/>
            </a:xfrm>
            <a:custGeom>
              <a:avLst/>
              <a:gdLst/>
              <a:ahLst/>
              <a:cxnLst/>
              <a:rect l="l" t="t" r="r" b="b"/>
              <a:pathLst>
                <a:path w="2681" h="4345" extrusionOk="0">
                  <a:moveTo>
                    <a:pt x="1" y="1"/>
                  </a:moveTo>
                  <a:lnTo>
                    <a:pt x="1" y="4344"/>
                  </a:lnTo>
                  <a:lnTo>
                    <a:pt x="2680" y="4344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g162e05d0f98_3_4825"/>
            <p:cNvSpPr/>
            <p:nvPr/>
          </p:nvSpPr>
          <p:spPr>
            <a:xfrm>
              <a:off x="3461593" y="1885028"/>
              <a:ext cx="120890" cy="193478"/>
            </a:xfrm>
            <a:custGeom>
              <a:avLst/>
              <a:gdLst/>
              <a:ahLst/>
              <a:cxnLst/>
              <a:rect l="l" t="t" r="r" b="b"/>
              <a:pathLst>
                <a:path w="2770" h="4433" extrusionOk="0">
                  <a:moveTo>
                    <a:pt x="2680" y="89"/>
                  </a:moveTo>
                  <a:lnTo>
                    <a:pt x="2680" y="4344"/>
                  </a:lnTo>
                  <a:lnTo>
                    <a:pt x="89" y="4344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4388"/>
                  </a:lnTo>
                  <a:cubicBezTo>
                    <a:pt x="1" y="4415"/>
                    <a:pt x="21" y="4432"/>
                    <a:pt x="45" y="4432"/>
                  </a:cubicBezTo>
                  <a:lnTo>
                    <a:pt x="2724" y="4432"/>
                  </a:lnTo>
                  <a:cubicBezTo>
                    <a:pt x="2749" y="4432"/>
                    <a:pt x="2769" y="4415"/>
                    <a:pt x="2769" y="4388"/>
                  </a:cubicBezTo>
                  <a:lnTo>
                    <a:pt x="2769" y="45"/>
                  </a:lnTo>
                  <a:cubicBezTo>
                    <a:pt x="2769" y="21"/>
                    <a:pt x="2749" y="1"/>
                    <a:pt x="2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g162e05d0f98_3_4825"/>
            <p:cNvSpPr/>
            <p:nvPr/>
          </p:nvSpPr>
          <p:spPr>
            <a:xfrm>
              <a:off x="3580476" y="1886949"/>
              <a:ext cx="20687" cy="189638"/>
            </a:xfrm>
            <a:custGeom>
              <a:avLst/>
              <a:gdLst/>
              <a:ahLst/>
              <a:cxnLst/>
              <a:rect l="l" t="t" r="r" b="b"/>
              <a:pathLst>
                <a:path w="474" h="4345" extrusionOk="0">
                  <a:moveTo>
                    <a:pt x="0" y="1"/>
                  </a:moveTo>
                  <a:lnTo>
                    <a:pt x="0" y="4344"/>
                  </a:lnTo>
                  <a:lnTo>
                    <a:pt x="474" y="434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g162e05d0f98_3_4825"/>
            <p:cNvSpPr/>
            <p:nvPr/>
          </p:nvSpPr>
          <p:spPr>
            <a:xfrm>
              <a:off x="3578555" y="1885028"/>
              <a:ext cx="24527" cy="193478"/>
            </a:xfrm>
            <a:custGeom>
              <a:avLst/>
              <a:gdLst/>
              <a:ahLst/>
              <a:cxnLst/>
              <a:rect l="l" t="t" r="r" b="b"/>
              <a:pathLst>
                <a:path w="562" h="4433" extrusionOk="0">
                  <a:moveTo>
                    <a:pt x="473" y="89"/>
                  </a:moveTo>
                  <a:lnTo>
                    <a:pt x="473" y="4344"/>
                  </a:lnTo>
                  <a:lnTo>
                    <a:pt x="89" y="4344"/>
                  </a:lnTo>
                  <a:lnTo>
                    <a:pt x="89" y="89"/>
                  </a:lnTo>
                  <a:close/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4388"/>
                  </a:lnTo>
                  <a:cubicBezTo>
                    <a:pt x="0" y="4415"/>
                    <a:pt x="21" y="4432"/>
                    <a:pt x="44" y="4432"/>
                  </a:cubicBezTo>
                  <a:lnTo>
                    <a:pt x="518" y="4432"/>
                  </a:lnTo>
                  <a:cubicBezTo>
                    <a:pt x="542" y="4432"/>
                    <a:pt x="562" y="4415"/>
                    <a:pt x="562" y="4388"/>
                  </a:cubicBezTo>
                  <a:lnTo>
                    <a:pt x="562" y="45"/>
                  </a:lnTo>
                  <a:cubicBezTo>
                    <a:pt x="562" y="21"/>
                    <a:pt x="54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g162e05d0f98_3_4825"/>
            <p:cNvSpPr/>
            <p:nvPr/>
          </p:nvSpPr>
          <p:spPr>
            <a:xfrm>
              <a:off x="3463514" y="2006012"/>
              <a:ext cx="117006" cy="70574"/>
            </a:xfrm>
            <a:custGeom>
              <a:avLst/>
              <a:gdLst/>
              <a:ahLst/>
              <a:cxnLst/>
              <a:rect l="l" t="t" r="r" b="b"/>
              <a:pathLst>
                <a:path w="2681" h="1617" extrusionOk="0">
                  <a:moveTo>
                    <a:pt x="1" y="1"/>
                  </a:moveTo>
                  <a:lnTo>
                    <a:pt x="1" y="1616"/>
                  </a:lnTo>
                  <a:lnTo>
                    <a:pt x="2680" y="161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g162e05d0f98_3_4825"/>
            <p:cNvSpPr/>
            <p:nvPr/>
          </p:nvSpPr>
          <p:spPr>
            <a:xfrm>
              <a:off x="3461593" y="2004048"/>
              <a:ext cx="120890" cy="74458"/>
            </a:xfrm>
            <a:custGeom>
              <a:avLst/>
              <a:gdLst/>
              <a:ahLst/>
              <a:cxnLst/>
              <a:rect l="l" t="t" r="r" b="b"/>
              <a:pathLst>
                <a:path w="2770" h="1706" extrusionOk="0">
                  <a:moveTo>
                    <a:pt x="2680" y="90"/>
                  </a:moveTo>
                  <a:lnTo>
                    <a:pt x="2680" y="1617"/>
                  </a:lnTo>
                  <a:lnTo>
                    <a:pt x="89" y="1617"/>
                  </a:lnTo>
                  <a:lnTo>
                    <a:pt x="89" y="90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6"/>
                  </a:cubicBezTo>
                  <a:lnTo>
                    <a:pt x="1" y="1661"/>
                  </a:lnTo>
                  <a:cubicBezTo>
                    <a:pt x="1" y="1688"/>
                    <a:pt x="21" y="1705"/>
                    <a:pt x="45" y="1705"/>
                  </a:cubicBezTo>
                  <a:lnTo>
                    <a:pt x="2724" y="1705"/>
                  </a:lnTo>
                  <a:cubicBezTo>
                    <a:pt x="2749" y="1705"/>
                    <a:pt x="2769" y="1688"/>
                    <a:pt x="2769" y="1661"/>
                  </a:cubicBezTo>
                  <a:lnTo>
                    <a:pt x="2769" y="46"/>
                  </a:lnTo>
                  <a:cubicBezTo>
                    <a:pt x="2769" y="18"/>
                    <a:pt x="2749" y="1"/>
                    <a:pt x="2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g162e05d0f98_3_4825"/>
            <p:cNvSpPr/>
            <p:nvPr/>
          </p:nvSpPr>
          <p:spPr>
            <a:xfrm>
              <a:off x="3492929" y="1918286"/>
              <a:ext cx="58219" cy="58091"/>
            </a:xfrm>
            <a:custGeom>
              <a:avLst/>
              <a:gdLst/>
              <a:ahLst/>
              <a:cxnLst/>
              <a:rect l="l" t="t" r="r" b="b"/>
              <a:pathLst>
                <a:path w="1334" h="1331" extrusionOk="0">
                  <a:moveTo>
                    <a:pt x="667" y="0"/>
                  </a:moveTo>
                  <a:cubicBezTo>
                    <a:pt x="300" y="0"/>
                    <a:pt x="0" y="297"/>
                    <a:pt x="0" y="667"/>
                  </a:cubicBezTo>
                  <a:cubicBezTo>
                    <a:pt x="0" y="1035"/>
                    <a:pt x="300" y="1330"/>
                    <a:pt x="667" y="1330"/>
                  </a:cubicBezTo>
                  <a:cubicBezTo>
                    <a:pt x="1034" y="1330"/>
                    <a:pt x="1333" y="1035"/>
                    <a:pt x="1333" y="667"/>
                  </a:cubicBezTo>
                  <a:cubicBezTo>
                    <a:pt x="1333" y="297"/>
                    <a:pt x="1034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g162e05d0f98_3_4825"/>
            <p:cNvSpPr/>
            <p:nvPr/>
          </p:nvSpPr>
          <p:spPr>
            <a:xfrm>
              <a:off x="3491009" y="1916365"/>
              <a:ext cx="61885" cy="61932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11" y="88"/>
                  </a:moveTo>
                  <a:cubicBezTo>
                    <a:pt x="1055" y="88"/>
                    <a:pt x="1333" y="368"/>
                    <a:pt x="1333" y="711"/>
                  </a:cubicBezTo>
                  <a:cubicBezTo>
                    <a:pt x="1333" y="1051"/>
                    <a:pt x="1055" y="1330"/>
                    <a:pt x="711" y="1330"/>
                  </a:cubicBezTo>
                  <a:cubicBezTo>
                    <a:pt x="367" y="1330"/>
                    <a:pt x="88" y="1051"/>
                    <a:pt x="88" y="711"/>
                  </a:cubicBezTo>
                  <a:cubicBezTo>
                    <a:pt x="88" y="368"/>
                    <a:pt x="367" y="88"/>
                    <a:pt x="711" y="88"/>
                  </a:cubicBezTo>
                  <a:close/>
                  <a:moveTo>
                    <a:pt x="711" y="0"/>
                  </a:moveTo>
                  <a:cubicBezTo>
                    <a:pt x="320" y="0"/>
                    <a:pt x="0" y="316"/>
                    <a:pt x="0" y="711"/>
                  </a:cubicBezTo>
                  <a:cubicBezTo>
                    <a:pt x="0" y="1102"/>
                    <a:pt x="320" y="1418"/>
                    <a:pt x="711" y="1418"/>
                  </a:cubicBezTo>
                  <a:cubicBezTo>
                    <a:pt x="1102" y="1418"/>
                    <a:pt x="1418" y="1102"/>
                    <a:pt x="1418" y="711"/>
                  </a:cubicBezTo>
                  <a:cubicBezTo>
                    <a:pt x="1418" y="316"/>
                    <a:pt x="1102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g162e05d0f98_3_4825"/>
            <p:cNvSpPr/>
            <p:nvPr/>
          </p:nvSpPr>
          <p:spPr>
            <a:xfrm>
              <a:off x="4051029" y="1925705"/>
              <a:ext cx="107491" cy="150881"/>
            </a:xfrm>
            <a:custGeom>
              <a:avLst/>
              <a:gdLst/>
              <a:ahLst/>
              <a:cxnLst/>
              <a:rect l="l" t="t" r="r" b="b"/>
              <a:pathLst>
                <a:path w="2463" h="3457" extrusionOk="0">
                  <a:moveTo>
                    <a:pt x="0" y="0"/>
                  </a:moveTo>
                  <a:lnTo>
                    <a:pt x="0" y="3456"/>
                  </a:lnTo>
                  <a:lnTo>
                    <a:pt x="2462" y="345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g162e05d0f98_3_4825"/>
            <p:cNvSpPr/>
            <p:nvPr/>
          </p:nvSpPr>
          <p:spPr>
            <a:xfrm>
              <a:off x="4061372" y="1952591"/>
              <a:ext cx="74847" cy="17371"/>
            </a:xfrm>
            <a:custGeom>
              <a:avLst/>
              <a:gdLst/>
              <a:ahLst/>
              <a:cxnLst/>
              <a:rect l="l" t="t" r="r" b="b"/>
              <a:pathLst>
                <a:path w="1715" h="398" extrusionOk="0">
                  <a:moveTo>
                    <a:pt x="1" y="0"/>
                  </a:moveTo>
                  <a:lnTo>
                    <a:pt x="1" y="398"/>
                  </a:lnTo>
                  <a:lnTo>
                    <a:pt x="1715" y="39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g162e05d0f98_3_4825"/>
            <p:cNvSpPr/>
            <p:nvPr/>
          </p:nvSpPr>
          <p:spPr>
            <a:xfrm>
              <a:off x="4049109" y="1923785"/>
              <a:ext cx="111376" cy="154722"/>
            </a:xfrm>
            <a:custGeom>
              <a:avLst/>
              <a:gdLst/>
              <a:ahLst/>
              <a:cxnLst/>
              <a:rect l="l" t="t" r="r" b="b"/>
              <a:pathLst>
                <a:path w="2552" h="3545" extrusionOk="0">
                  <a:moveTo>
                    <a:pt x="2462" y="89"/>
                  </a:moveTo>
                  <a:lnTo>
                    <a:pt x="2462" y="3456"/>
                  </a:lnTo>
                  <a:lnTo>
                    <a:pt x="88" y="3456"/>
                  </a:lnTo>
                  <a:lnTo>
                    <a:pt x="88" y="89"/>
                  </a:lnTo>
                  <a:close/>
                  <a:moveTo>
                    <a:pt x="44" y="0"/>
                  </a:moveTo>
                  <a:cubicBezTo>
                    <a:pt x="21" y="0"/>
                    <a:pt x="0" y="17"/>
                    <a:pt x="0" y="44"/>
                  </a:cubicBezTo>
                  <a:lnTo>
                    <a:pt x="0" y="3500"/>
                  </a:lnTo>
                  <a:cubicBezTo>
                    <a:pt x="0" y="3527"/>
                    <a:pt x="21" y="3544"/>
                    <a:pt x="44" y="3544"/>
                  </a:cubicBezTo>
                  <a:lnTo>
                    <a:pt x="2506" y="3544"/>
                  </a:lnTo>
                  <a:cubicBezTo>
                    <a:pt x="2531" y="3544"/>
                    <a:pt x="2551" y="3527"/>
                    <a:pt x="2551" y="3500"/>
                  </a:cubicBezTo>
                  <a:lnTo>
                    <a:pt x="2551" y="44"/>
                  </a:lnTo>
                  <a:cubicBezTo>
                    <a:pt x="2551" y="17"/>
                    <a:pt x="2531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g162e05d0f98_3_4825"/>
            <p:cNvSpPr/>
            <p:nvPr/>
          </p:nvSpPr>
          <p:spPr>
            <a:xfrm>
              <a:off x="4051029" y="1886818"/>
              <a:ext cx="107491" cy="38931"/>
            </a:xfrm>
            <a:custGeom>
              <a:avLst/>
              <a:gdLst/>
              <a:ahLst/>
              <a:cxnLst/>
              <a:rect l="l" t="t" r="r" b="b"/>
              <a:pathLst>
                <a:path w="2463" h="892" extrusionOk="0">
                  <a:moveTo>
                    <a:pt x="24" y="1"/>
                  </a:moveTo>
                  <a:cubicBezTo>
                    <a:pt x="10" y="1"/>
                    <a:pt x="0" y="10"/>
                    <a:pt x="0" y="24"/>
                  </a:cubicBezTo>
                  <a:lnTo>
                    <a:pt x="0" y="891"/>
                  </a:lnTo>
                  <a:lnTo>
                    <a:pt x="2462" y="891"/>
                  </a:lnTo>
                  <a:lnTo>
                    <a:pt x="2462" y="24"/>
                  </a:lnTo>
                  <a:cubicBezTo>
                    <a:pt x="2462" y="10"/>
                    <a:pt x="2452" y="1"/>
                    <a:pt x="2438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g162e05d0f98_3_4825"/>
            <p:cNvSpPr/>
            <p:nvPr/>
          </p:nvSpPr>
          <p:spPr>
            <a:xfrm>
              <a:off x="4049109" y="1884897"/>
              <a:ext cx="111376" cy="42816"/>
            </a:xfrm>
            <a:custGeom>
              <a:avLst/>
              <a:gdLst/>
              <a:ahLst/>
              <a:cxnLst/>
              <a:rect l="l" t="t" r="r" b="b"/>
              <a:pathLst>
                <a:path w="2552" h="981" extrusionOk="0">
                  <a:moveTo>
                    <a:pt x="2302" y="89"/>
                  </a:moveTo>
                  <a:cubicBezTo>
                    <a:pt x="2391" y="89"/>
                    <a:pt x="2462" y="160"/>
                    <a:pt x="2462" y="252"/>
                  </a:cubicBezTo>
                  <a:lnTo>
                    <a:pt x="2462" y="891"/>
                  </a:lnTo>
                  <a:lnTo>
                    <a:pt x="88" y="891"/>
                  </a:lnTo>
                  <a:lnTo>
                    <a:pt x="88" y="252"/>
                  </a:lnTo>
                  <a:cubicBezTo>
                    <a:pt x="88" y="160"/>
                    <a:pt x="159" y="89"/>
                    <a:pt x="252" y="89"/>
                  </a:cubicBezTo>
                  <a:close/>
                  <a:moveTo>
                    <a:pt x="252" y="1"/>
                  </a:moveTo>
                  <a:cubicBezTo>
                    <a:pt x="112" y="1"/>
                    <a:pt x="0" y="112"/>
                    <a:pt x="0" y="252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lnTo>
                    <a:pt x="2506" y="980"/>
                  </a:lnTo>
                  <a:cubicBezTo>
                    <a:pt x="2531" y="980"/>
                    <a:pt x="2551" y="960"/>
                    <a:pt x="2551" y="935"/>
                  </a:cubicBezTo>
                  <a:lnTo>
                    <a:pt x="2551" y="252"/>
                  </a:lnTo>
                  <a:cubicBezTo>
                    <a:pt x="2551" y="112"/>
                    <a:pt x="2438" y="1"/>
                    <a:pt x="2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g162e05d0f98_3_4825"/>
            <p:cNvSpPr/>
            <p:nvPr/>
          </p:nvSpPr>
          <p:spPr>
            <a:xfrm>
              <a:off x="4056659" y="1885028"/>
              <a:ext cx="3753" cy="42685"/>
            </a:xfrm>
            <a:custGeom>
              <a:avLst/>
              <a:gdLst/>
              <a:ahLst/>
              <a:cxnLst/>
              <a:rect l="l" t="t" r="r" b="b"/>
              <a:pathLst>
                <a:path w="86" h="978" extrusionOk="0">
                  <a:moveTo>
                    <a:pt x="44" y="1"/>
                  </a:moveTo>
                  <a:cubicBezTo>
                    <a:pt x="17" y="1"/>
                    <a:pt x="0" y="21"/>
                    <a:pt x="0" y="45"/>
                  </a:cubicBezTo>
                  <a:lnTo>
                    <a:pt x="0" y="932"/>
                  </a:lnTo>
                  <a:cubicBezTo>
                    <a:pt x="0" y="957"/>
                    <a:pt x="17" y="977"/>
                    <a:pt x="44" y="977"/>
                  </a:cubicBezTo>
                  <a:cubicBezTo>
                    <a:pt x="68" y="977"/>
                    <a:pt x="85" y="957"/>
                    <a:pt x="85" y="932"/>
                  </a:cubicBezTo>
                  <a:lnTo>
                    <a:pt x="85" y="45"/>
                  </a:lnTo>
                  <a:cubicBezTo>
                    <a:pt x="85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g162e05d0f98_3_4825"/>
            <p:cNvSpPr/>
            <p:nvPr/>
          </p:nvSpPr>
          <p:spPr>
            <a:xfrm>
              <a:off x="4064951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g162e05d0f98_3_4825"/>
            <p:cNvSpPr/>
            <p:nvPr/>
          </p:nvSpPr>
          <p:spPr>
            <a:xfrm>
              <a:off x="4073418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g162e05d0f98_3_4825"/>
            <p:cNvSpPr/>
            <p:nvPr/>
          </p:nvSpPr>
          <p:spPr>
            <a:xfrm>
              <a:off x="4081884" y="1884897"/>
              <a:ext cx="3753" cy="42816"/>
            </a:xfrm>
            <a:custGeom>
              <a:avLst/>
              <a:gdLst/>
              <a:ahLst/>
              <a:cxnLst/>
              <a:rect l="l" t="t" r="r" b="b"/>
              <a:pathLst>
                <a:path w="86" h="981" extrusionOk="0">
                  <a:moveTo>
                    <a:pt x="41" y="1"/>
                  </a:moveTo>
                  <a:cubicBezTo>
                    <a:pt x="17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17" y="980"/>
                    <a:pt x="41" y="980"/>
                  </a:cubicBezTo>
                  <a:cubicBezTo>
                    <a:pt x="69" y="980"/>
                    <a:pt x="86" y="960"/>
                    <a:pt x="86" y="935"/>
                  </a:cubicBezTo>
                  <a:lnTo>
                    <a:pt x="86" y="45"/>
                  </a:lnTo>
                  <a:cubicBezTo>
                    <a:pt x="86" y="21"/>
                    <a:pt x="6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g162e05d0f98_3_4825"/>
            <p:cNvSpPr/>
            <p:nvPr/>
          </p:nvSpPr>
          <p:spPr>
            <a:xfrm>
              <a:off x="4090220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g162e05d0f98_3_4825"/>
            <p:cNvSpPr/>
            <p:nvPr/>
          </p:nvSpPr>
          <p:spPr>
            <a:xfrm>
              <a:off x="4098643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g162e05d0f98_3_4825"/>
            <p:cNvSpPr/>
            <p:nvPr/>
          </p:nvSpPr>
          <p:spPr>
            <a:xfrm>
              <a:off x="4107110" y="1884897"/>
              <a:ext cx="3753" cy="42816"/>
            </a:xfrm>
            <a:custGeom>
              <a:avLst/>
              <a:gdLst/>
              <a:ahLst/>
              <a:cxnLst/>
              <a:rect l="l" t="t" r="r" b="b"/>
              <a:pathLst>
                <a:path w="86" h="981" extrusionOk="0">
                  <a:moveTo>
                    <a:pt x="42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2" y="980"/>
                  </a:cubicBezTo>
                  <a:cubicBezTo>
                    <a:pt x="69" y="980"/>
                    <a:pt x="86" y="960"/>
                    <a:pt x="86" y="935"/>
                  </a:cubicBezTo>
                  <a:lnTo>
                    <a:pt x="86" y="45"/>
                  </a:lnTo>
                  <a:cubicBezTo>
                    <a:pt x="86" y="21"/>
                    <a:pt x="69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g162e05d0f98_3_4825"/>
            <p:cNvSpPr/>
            <p:nvPr/>
          </p:nvSpPr>
          <p:spPr>
            <a:xfrm>
              <a:off x="4115445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g162e05d0f98_3_4825"/>
            <p:cNvSpPr/>
            <p:nvPr/>
          </p:nvSpPr>
          <p:spPr>
            <a:xfrm>
              <a:off x="4123912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g162e05d0f98_3_4825"/>
            <p:cNvSpPr/>
            <p:nvPr/>
          </p:nvSpPr>
          <p:spPr>
            <a:xfrm>
              <a:off x="4132204" y="1884897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72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7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g162e05d0f98_3_4825"/>
            <p:cNvSpPr/>
            <p:nvPr/>
          </p:nvSpPr>
          <p:spPr>
            <a:xfrm>
              <a:off x="4140671" y="1884897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0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g162e05d0f98_3_4825"/>
            <p:cNvSpPr/>
            <p:nvPr/>
          </p:nvSpPr>
          <p:spPr>
            <a:xfrm>
              <a:off x="4149137" y="1885028"/>
              <a:ext cx="3884" cy="42685"/>
            </a:xfrm>
            <a:custGeom>
              <a:avLst/>
              <a:gdLst/>
              <a:ahLst/>
              <a:cxnLst/>
              <a:rect l="l" t="t" r="r" b="b"/>
              <a:pathLst>
                <a:path w="89" h="978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2"/>
                  </a:lnTo>
                  <a:cubicBezTo>
                    <a:pt x="0" y="957"/>
                    <a:pt x="21" y="977"/>
                    <a:pt x="44" y="977"/>
                  </a:cubicBezTo>
                  <a:cubicBezTo>
                    <a:pt x="68" y="977"/>
                    <a:pt x="88" y="957"/>
                    <a:pt x="88" y="932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g162e05d0f98_3_4825"/>
            <p:cNvSpPr/>
            <p:nvPr/>
          </p:nvSpPr>
          <p:spPr>
            <a:xfrm>
              <a:off x="4051029" y="2065369"/>
              <a:ext cx="107491" cy="11217"/>
            </a:xfrm>
            <a:custGeom>
              <a:avLst/>
              <a:gdLst/>
              <a:ahLst/>
              <a:cxnLst/>
              <a:rect l="l" t="t" r="r" b="b"/>
              <a:pathLst>
                <a:path w="2463" h="257" extrusionOk="0">
                  <a:moveTo>
                    <a:pt x="0" y="1"/>
                  </a:moveTo>
                  <a:lnTo>
                    <a:pt x="0" y="256"/>
                  </a:lnTo>
                  <a:lnTo>
                    <a:pt x="2462" y="256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g162e05d0f98_3_4825"/>
            <p:cNvSpPr/>
            <p:nvPr/>
          </p:nvSpPr>
          <p:spPr>
            <a:xfrm>
              <a:off x="4049109" y="2063449"/>
              <a:ext cx="111376" cy="15058"/>
            </a:xfrm>
            <a:custGeom>
              <a:avLst/>
              <a:gdLst/>
              <a:ahLst/>
              <a:cxnLst/>
              <a:rect l="l" t="t" r="r" b="b"/>
              <a:pathLst>
                <a:path w="2552" h="345" extrusionOk="0">
                  <a:moveTo>
                    <a:pt x="2462" y="89"/>
                  </a:moveTo>
                  <a:lnTo>
                    <a:pt x="2462" y="256"/>
                  </a:lnTo>
                  <a:lnTo>
                    <a:pt x="88" y="256"/>
                  </a:ln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300"/>
                  </a:lnTo>
                  <a:cubicBezTo>
                    <a:pt x="0" y="327"/>
                    <a:pt x="21" y="344"/>
                    <a:pt x="44" y="344"/>
                  </a:cubicBezTo>
                  <a:lnTo>
                    <a:pt x="2506" y="344"/>
                  </a:lnTo>
                  <a:cubicBezTo>
                    <a:pt x="2531" y="344"/>
                    <a:pt x="2551" y="327"/>
                    <a:pt x="2551" y="300"/>
                  </a:cubicBezTo>
                  <a:lnTo>
                    <a:pt x="2551" y="45"/>
                  </a:lnTo>
                  <a:cubicBezTo>
                    <a:pt x="2551" y="21"/>
                    <a:pt x="2531" y="1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g162e05d0f98_3_4825"/>
            <p:cNvSpPr/>
            <p:nvPr/>
          </p:nvSpPr>
          <p:spPr>
            <a:xfrm>
              <a:off x="3850055" y="1886949"/>
              <a:ext cx="116962" cy="189638"/>
            </a:xfrm>
            <a:custGeom>
              <a:avLst/>
              <a:gdLst/>
              <a:ahLst/>
              <a:cxnLst/>
              <a:rect l="l" t="t" r="r" b="b"/>
              <a:pathLst>
                <a:path w="2680" h="4345" extrusionOk="0">
                  <a:moveTo>
                    <a:pt x="0" y="1"/>
                  </a:moveTo>
                  <a:lnTo>
                    <a:pt x="0" y="4344"/>
                  </a:lnTo>
                  <a:lnTo>
                    <a:pt x="2680" y="4344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g162e05d0f98_3_4825"/>
            <p:cNvSpPr/>
            <p:nvPr/>
          </p:nvSpPr>
          <p:spPr>
            <a:xfrm>
              <a:off x="3848091" y="1885028"/>
              <a:ext cx="120890" cy="193478"/>
            </a:xfrm>
            <a:custGeom>
              <a:avLst/>
              <a:gdLst/>
              <a:ahLst/>
              <a:cxnLst/>
              <a:rect l="l" t="t" r="r" b="b"/>
              <a:pathLst>
                <a:path w="2770" h="4433" extrusionOk="0">
                  <a:moveTo>
                    <a:pt x="2681" y="89"/>
                  </a:moveTo>
                  <a:lnTo>
                    <a:pt x="2681" y="4344"/>
                  </a:lnTo>
                  <a:lnTo>
                    <a:pt x="89" y="4344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4388"/>
                  </a:lnTo>
                  <a:cubicBezTo>
                    <a:pt x="1" y="4415"/>
                    <a:pt x="21" y="4432"/>
                    <a:pt x="45" y="4432"/>
                  </a:cubicBezTo>
                  <a:lnTo>
                    <a:pt x="2725" y="4432"/>
                  </a:lnTo>
                  <a:cubicBezTo>
                    <a:pt x="2749" y="4432"/>
                    <a:pt x="2770" y="4415"/>
                    <a:pt x="2770" y="4388"/>
                  </a:cubicBezTo>
                  <a:lnTo>
                    <a:pt x="2770" y="45"/>
                  </a:lnTo>
                  <a:cubicBezTo>
                    <a:pt x="2770" y="21"/>
                    <a:pt x="2749" y="1"/>
                    <a:pt x="272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g162e05d0f98_3_4825"/>
            <p:cNvSpPr/>
            <p:nvPr/>
          </p:nvSpPr>
          <p:spPr>
            <a:xfrm>
              <a:off x="3966974" y="1886949"/>
              <a:ext cx="20730" cy="189638"/>
            </a:xfrm>
            <a:custGeom>
              <a:avLst/>
              <a:gdLst/>
              <a:ahLst/>
              <a:cxnLst/>
              <a:rect l="l" t="t" r="r" b="b"/>
              <a:pathLst>
                <a:path w="475" h="4345" extrusionOk="0">
                  <a:moveTo>
                    <a:pt x="1" y="1"/>
                  </a:moveTo>
                  <a:lnTo>
                    <a:pt x="1" y="4344"/>
                  </a:lnTo>
                  <a:lnTo>
                    <a:pt x="474" y="434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g162e05d0f98_3_4825"/>
            <p:cNvSpPr/>
            <p:nvPr/>
          </p:nvSpPr>
          <p:spPr>
            <a:xfrm>
              <a:off x="3965053" y="1885028"/>
              <a:ext cx="24571" cy="193478"/>
            </a:xfrm>
            <a:custGeom>
              <a:avLst/>
              <a:gdLst/>
              <a:ahLst/>
              <a:cxnLst/>
              <a:rect l="l" t="t" r="r" b="b"/>
              <a:pathLst>
                <a:path w="563" h="4433" extrusionOk="0">
                  <a:moveTo>
                    <a:pt x="473" y="89"/>
                  </a:moveTo>
                  <a:lnTo>
                    <a:pt x="473" y="4344"/>
                  </a:lnTo>
                  <a:lnTo>
                    <a:pt x="90" y="4344"/>
                  </a:lnTo>
                  <a:lnTo>
                    <a:pt x="90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4388"/>
                  </a:lnTo>
                  <a:cubicBezTo>
                    <a:pt x="1" y="4415"/>
                    <a:pt x="21" y="4432"/>
                    <a:pt x="45" y="4432"/>
                  </a:cubicBezTo>
                  <a:lnTo>
                    <a:pt x="518" y="4432"/>
                  </a:lnTo>
                  <a:cubicBezTo>
                    <a:pt x="542" y="4432"/>
                    <a:pt x="562" y="4415"/>
                    <a:pt x="562" y="4388"/>
                  </a:cubicBezTo>
                  <a:lnTo>
                    <a:pt x="562" y="45"/>
                  </a:lnTo>
                  <a:cubicBezTo>
                    <a:pt x="562" y="21"/>
                    <a:pt x="54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g162e05d0f98_3_4825"/>
            <p:cNvSpPr/>
            <p:nvPr/>
          </p:nvSpPr>
          <p:spPr>
            <a:xfrm>
              <a:off x="3850055" y="2006012"/>
              <a:ext cx="116962" cy="70574"/>
            </a:xfrm>
            <a:custGeom>
              <a:avLst/>
              <a:gdLst/>
              <a:ahLst/>
              <a:cxnLst/>
              <a:rect l="l" t="t" r="r" b="b"/>
              <a:pathLst>
                <a:path w="2680" h="1617" extrusionOk="0">
                  <a:moveTo>
                    <a:pt x="0" y="1"/>
                  </a:moveTo>
                  <a:lnTo>
                    <a:pt x="0" y="1616"/>
                  </a:lnTo>
                  <a:lnTo>
                    <a:pt x="2680" y="161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g162e05d0f98_3_4825"/>
            <p:cNvSpPr/>
            <p:nvPr/>
          </p:nvSpPr>
          <p:spPr>
            <a:xfrm>
              <a:off x="3848091" y="2004048"/>
              <a:ext cx="120890" cy="74458"/>
            </a:xfrm>
            <a:custGeom>
              <a:avLst/>
              <a:gdLst/>
              <a:ahLst/>
              <a:cxnLst/>
              <a:rect l="l" t="t" r="r" b="b"/>
              <a:pathLst>
                <a:path w="2770" h="1706" extrusionOk="0">
                  <a:moveTo>
                    <a:pt x="2681" y="90"/>
                  </a:moveTo>
                  <a:lnTo>
                    <a:pt x="2681" y="1617"/>
                  </a:lnTo>
                  <a:lnTo>
                    <a:pt x="89" y="1617"/>
                  </a:lnTo>
                  <a:lnTo>
                    <a:pt x="89" y="90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6"/>
                  </a:cubicBezTo>
                  <a:lnTo>
                    <a:pt x="1" y="1661"/>
                  </a:lnTo>
                  <a:cubicBezTo>
                    <a:pt x="1" y="1688"/>
                    <a:pt x="21" y="1705"/>
                    <a:pt x="45" y="1705"/>
                  </a:cubicBezTo>
                  <a:lnTo>
                    <a:pt x="2725" y="1705"/>
                  </a:lnTo>
                  <a:cubicBezTo>
                    <a:pt x="2749" y="1705"/>
                    <a:pt x="2770" y="1688"/>
                    <a:pt x="2770" y="1661"/>
                  </a:cubicBezTo>
                  <a:lnTo>
                    <a:pt x="2770" y="46"/>
                  </a:lnTo>
                  <a:cubicBezTo>
                    <a:pt x="2770" y="18"/>
                    <a:pt x="2749" y="1"/>
                    <a:pt x="2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g162e05d0f98_3_4825"/>
            <p:cNvSpPr/>
            <p:nvPr/>
          </p:nvSpPr>
          <p:spPr>
            <a:xfrm>
              <a:off x="3879427" y="1918286"/>
              <a:ext cx="58088" cy="58091"/>
            </a:xfrm>
            <a:custGeom>
              <a:avLst/>
              <a:gdLst/>
              <a:ahLst/>
              <a:cxnLst/>
              <a:rect l="l" t="t" r="r" b="b"/>
              <a:pathLst>
                <a:path w="1331" h="1331" extrusionOk="0">
                  <a:moveTo>
                    <a:pt x="667" y="0"/>
                  </a:moveTo>
                  <a:cubicBezTo>
                    <a:pt x="300" y="0"/>
                    <a:pt x="0" y="297"/>
                    <a:pt x="0" y="667"/>
                  </a:cubicBezTo>
                  <a:cubicBezTo>
                    <a:pt x="0" y="1035"/>
                    <a:pt x="300" y="1330"/>
                    <a:pt x="667" y="1330"/>
                  </a:cubicBezTo>
                  <a:cubicBezTo>
                    <a:pt x="1035" y="1330"/>
                    <a:pt x="1330" y="1035"/>
                    <a:pt x="1330" y="667"/>
                  </a:cubicBezTo>
                  <a:cubicBezTo>
                    <a:pt x="1330" y="297"/>
                    <a:pt x="1035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g162e05d0f98_3_4825"/>
            <p:cNvSpPr/>
            <p:nvPr/>
          </p:nvSpPr>
          <p:spPr>
            <a:xfrm>
              <a:off x="3877507" y="1916365"/>
              <a:ext cx="61929" cy="61932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11" y="88"/>
                  </a:moveTo>
                  <a:cubicBezTo>
                    <a:pt x="1051" y="88"/>
                    <a:pt x="1330" y="368"/>
                    <a:pt x="1330" y="711"/>
                  </a:cubicBezTo>
                  <a:cubicBezTo>
                    <a:pt x="1330" y="1051"/>
                    <a:pt x="1051" y="1330"/>
                    <a:pt x="711" y="1330"/>
                  </a:cubicBezTo>
                  <a:cubicBezTo>
                    <a:pt x="368" y="1330"/>
                    <a:pt x="89" y="1051"/>
                    <a:pt x="89" y="711"/>
                  </a:cubicBezTo>
                  <a:cubicBezTo>
                    <a:pt x="89" y="368"/>
                    <a:pt x="368" y="88"/>
                    <a:pt x="711" y="88"/>
                  </a:cubicBezTo>
                  <a:close/>
                  <a:moveTo>
                    <a:pt x="711" y="0"/>
                  </a:moveTo>
                  <a:cubicBezTo>
                    <a:pt x="320" y="0"/>
                    <a:pt x="0" y="316"/>
                    <a:pt x="0" y="711"/>
                  </a:cubicBezTo>
                  <a:cubicBezTo>
                    <a:pt x="0" y="1102"/>
                    <a:pt x="320" y="1418"/>
                    <a:pt x="711" y="1418"/>
                  </a:cubicBezTo>
                  <a:cubicBezTo>
                    <a:pt x="1102" y="1418"/>
                    <a:pt x="1418" y="1102"/>
                    <a:pt x="1418" y="711"/>
                  </a:cubicBezTo>
                  <a:cubicBezTo>
                    <a:pt x="1418" y="316"/>
                    <a:pt x="1102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g162e05d0f98_3_4825"/>
            <p:cNvSpPr/>
            <p:nvPr/>
          </p:nvSpPr>
          <p:spPr>
            <a:xfrm>
              <a:off x="2658921" y="2407721"/>
              <a:ext cx="1920401" cy="36531"/>
            </a:xfrm>
            <a:custGeom>
              <a:avLst/>
              <a:gdLst/>
              <a:ahLst/>
              <a:cxnLst/>
              <a:rect l="l" t="t" r="r" b="b"/>
              <a:pathLst>
                <a:path w="44003" h="837" extrusionOk="0">
                  <a:moveTo>
                    <a:pt x="0" y="0"/>
                  </a:moveTo>
                  <a:lnTo>
                    <a:pt x="0" y="837"/>
                  </a:lnTo>
                  <a:lnTo>
                    <a:pt x="44003" y="837"/>
                  </a:lnTo>
                  <a:lnTo>
                    <a:pt x="44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g162e05d0f98_3_4825"/>
            <p:cNvSpPr/>
            <p:nvPr/>
          </p:nvSpPr>
          <p:spPr>
            <a:xfrm>
              <a:off x="2656957" y="2405931"/>
              <a:ext cx="1924285" cy="40241"/>
            </a:xfrm>
            <a:custGeom>
              <a:avLst/>
              <a:gdLst/>
              <a:ahLst/>
              <a:cxnLst/>
              <a:rect l="l" t="t" r="r" b="b"/>
              <a:pathLst>
                <a:path w="44092" h="922" extrusionOk="0">
                  <a:moveTo>
                    <a:pt x="44003" y="85"/>
                  </a:moveTo>
                  <a:lnTo>
                    <a:pt x="44003" y="833"/>
                  </a:lnTo>
                  <a:lnTo>
                    <a:pt x="89" y="833"/>
                  </a:lnTo>
                  <a:lnTo>
                    <a:pt x="89" y="85"/>
                  </a:lnTo>
                  <a:close/>
                  <a:moveTo>
                    <a:pt x="45" y="0"/>
                  </a:moveTo>
                  <a:cubicBezTo>
                    <a:pt x="21" y="0"/>
                    <a:pt x="0" y="17"/>
                    <a:pt x="0" y="41"/>
                  </a:cubicBezTo>
                  <a:lnTo>
                    <a:pt x="0" y="878"/>
                  </a:lnTo>
                  <a:cubicBezTo>
                    <a:pt x="0" y="901"/>
                    <a:pt x="21" y="922"/>
                    <a:pt x="45" y="922"/>
                  </a:cubicBezTo>
                  <a:lnTo>
                    <a:pt x="44048" y="922"/>
                  </a:lnTo>
                  <a:cubicBezTo>
                    <a:pt x="44071" y="922"/>
                    <a:pt x="44092" y="901"/>
                    <a:pt x="44092" y="878"/>
                  </a:cubicBezTo>
                  <a:lnTo>
                    <a:pt x="44092" y="41"/>
                  </a:lnTo>
                  <a:cubicBezTo>
                    <a:pt x="44092" y="17"/>
                    <a:pt x="44071" y="0"/>
                    <a:pt x="44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g162e05d0f98_3_4825"/>
            <p:cNvSpPr/>
            <p:nvPr/>
          </p:nvSpPr>
          <p:spPr>
            <a:xfrm>
              <a:off x="4468382" y="2256884"/>
              <a:ext cx="54379" cy="150881"/>
            </a:xfrm>
            <a:custGeom>
              <a:avLst/>
              <a:gdLst/>
              <a:ahLst/>
              <a:cxnLst/>
              <a:rect l="l" t="t" r="r" b="b"/>
              <a:pathLst>
                <a:path w="1246" h="3457" extrusionOk="0">
                  <a:moveTo>
                    <a:pt x="1" y="0"/>
                  </a:moveTo>
                  <a:lnTo>
                    <a:pt x="1" y="3456"/>
                  </a:lnTo>
                  <a:lnTo>
                    <a:pt x="1245" y="3456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g162e05d0f98_3_4825"/>
            <p:cNvSpPr/>
            <p:nvPr/>
          </p:nvSpPr>
          <p:spPr>
            <a:xfrm>
              <a:off x="4466462" y="2254920"/>
              <a:ext cx="58263" cy="154765"/>
            </a:xfrm>
            <a:custGeom>
              <a:avLst/>
              <a:gdLst/>
              <a:ahLst/>
              <a:cxnLst/>
              <a:rect l="l" t="t" r="r" b="b"/>
              <a:pathLst>
                <a:path w="1335" h="3546" extrusionOk="0">
                  <a:moveTo>
                    <a:pt x="1245" y="89"/>
                  </a:moveTo>
                  <a:lnTo>
                    <a:pt x="1245" y="3460"/>
                  </a:lnTo>
                  <a:lnTo>
                    <a:pt x="89" y="3460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0" y="18"/>
                    <a:pt x="0" y="45"/>
                  </a:cubicBezTo>
                  <a:lnTo>
                    <a:pt x="0" y="3501"/>
                  </a:lnTo>
                  <a:cubicBezTo>
                    <a:pt x="0" y="3528"/>
                    <a:pt x="21" y="3545"/>
                    <a:pt x="45" y="3545"/>
                  </a:cubicBezTo>
                  <a:lnTo>
                    <a:pt x="1289" y="3545"/>
                  </a:lnTo>
                  <a:cubicBezTo>
                    <a:pt x="1314" y="3545"/>
                    <a:pt x="1334" y="3528"/>
                    <a:pt x="1334" y="3501"/>
                  </a:cubicBezTo>
                  <a:lnTo>
                    <a:pt x="1334" y="45"/>
                  </a:lnTo>
                  <a:cubicBezTo>
                    <a:pt x="1334" y="18"/>
                    <a:pt x="1314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g162e05d0f98_3_4825"/>
            <p:cNvSpPr/>
            <p:nvPr/>
          </p:nvSpPr>
          <p:spPr>
            <a:xfrm>
              <a:off x="4309567" y="2256884"/>
              <a:ext cx="158859" cy="150881"/>
            </a:xfrm>
            <a:custGeom>
              <a:avLst/>
              <a:gdLst/>
              <a:ahLst/>
              <a:cxnLst/>
              <a:rect l="l" t="t" r="r" b="b"/>
              <a:pathLst>
                <a:path w="3640" h="3457" extrusionOk="0">
                  <a:moveTo>
                    <a:pt x="1" y="0"/>
                  </a:moveTo>
                  <a:lnTo>
                    <a:pt x="1" y="3456"/>
                  </a:lnTo>
                  <a:lnTo>
                    <a:pt x="3640" y="345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g162e05d0f98_3_4825"/>
            <p:cNvSpPr/>
            <p:nvPr/>
          </p:nvSpPr>
          <p:spPr>
            <a:xfrm>
              <a:off x="4307647" y="2254920"/>
              <a:ext cx="162743" cy="154765"/>
            </a:xfrm>
            <a:custGeom>
              <a:avLst/>
              <a:gdLst/>
              <a:ahLst/>
              <a:cxnLst/>
              <a:rect l="l" t="t" r="r" b="b"/>
              <a:pathLst>
                <a:path w="3729" h="3546" extrusionOk="0">
                  <a:moveTo>
                    <a:pt x="3639" y="89"/>
                  </a:moveTo>
                  <a:lnTo>
                    <a:pt x="3639" y="3460"/>
                  </a:lnTo>
                  <a:lnTo>
                    <a:pt x="89" y="3460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5"/>
                  </a:cubicBezTo>
                  <a:lnTo>
                    <a:pt x="1" y="3501"/>
                  </a:lnTo>
                  <a:cubicBezTo>
                    <a:pt x="1" y="3528"/>
                    <a:pt x="21" y="3545"/>
                    <a:pt x="45" y="3545"/>
                  </a:cubicBezTo>
                  <a:lnTo>
                    <a:pt x="3684" y="3545"/>
                  </a:lnTo>
                  <a:cubicBezTo>
                    <a:pt x="3708" y="3545"/>
                    <a:pt x="3728" y="3528"/>
                    <a:pt x="3728" y="3501"/>
                  </a:cubicBezTo>
                  <a:lnTo>
                    <a:pt x="3728" y="45"/>
                  </a:lnTo>
                  <a:cubicBezTo>
                    <a:pt x="3728" y="18"/>
                    <a:pt x="3708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g162e05d0f98_3_4825"/>
            <p:cNvSpPr/>
            <p:nvPr/>
          </p:nvSpPr>
          <p:spPr>
            <a:xfrm>
              <a:off x="4335709" y="2299743"/>
              <a:ext cx="106619" cy="11217"/>
            </a:xfrm>
            <a:custGeom>
              <a:avLst/>
              <a:gdLst/>
              <a:ahLst/>
              <a:cxnLst/>
              <a:rect l="l" t="t" r="r" b="b"/>
              <a:pathLst>
                <a:path w="2443" h="257" extrusionOk="0">
                  <a:moveTo>
                    <a:pt x="0" y="1"/>
                  </a:moveTo>
                  <a:lnTo>
                    <a:pt x="0" y="256"/>
                  </a:lnTo>
                  <a:lnTo>
                    <a:pt x="2442" y="256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g162e05d0f98_3_4825"/>
            <p:cNvSpPr/>
            <p:nvPr/>
          </p:nvSpPr>
          <p:spPr>
            <a:xfrm>
              <a:off x="4335709" y="2337933"/>
              <a:ext cx="53331" cy="5499"/>
            </a:xfrm>
            <a:custGeom>
              <a:avLst/>
              <a:gdLst/>
              <a:ahLst/>
              <a:cxnLst/>
              <a:rect l="l" t="t" r="r" b="b"/>
              <a:pathLst>
                <a:path w="1222" h="126" extrusionOk="0">
                  <a:moveTo>
                    <a:pt x="0" y="0"/>
                  </a:moveTo>
                  <a:lnTo>
                    <a:pt x="0" y="126"/>
                  </a:lnTo>
                  <a:lnTo>
                    <a:pt x="1221" y="126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g162e05d0f98_3_4825"/>
            <p:cNvSpPr/>
            <p:nvPr/>
          </p:nvSpPr>
          <p:spPr>
            <a:xfrm>
              <a:off x="4335709" y="2348756"/>
              <a:ext cx="53331" cy="5543"/>
            </a:xfrm>
            <a:custGeom>
              <a:avLst/>
              <a:gdLst/>
              <a:ahLst/>
              <a:cxnLst/>
              <a:rect l="l" t="t" r="r" b="b"/>
              <a:pathLst>
                <a:path w="1222" h="127" extrusionOk="0">
                  <a:moveTo>
                    <a:pt x="0" y="0"/>
                  </a:moveTo>
                  <a:lnTo>
                    <a:pt x="0" y="127"/>
                  </a:lnTo>
                  <a:lnTo>
                    <a:pt x="1221" y="12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g162e05d0f98_3_4825"/>
            <p:cNvSpPr/>
            <p:nvPr/>
          </p:nvSpPr>
          <p:spPr>
            <a:xfrm>
              <a:off x="4335709" y="2359624"/>
              <a:ext cx="53331" cy="5674"/>
            </a:xfrm>
            <a:custGeom>
              <a:avLst/>
              <a:gdLst/>
              <a:ahLst/>
              <a:cxnLst/>
              <a:rect l="l" t="t" r="r" b="b"/>
              <a:pathLst>
                <a:path w="1222" h="130" extrusionOk="0">
                  <a:moveTo>
                    <a:pt x="0" y="0"/>
                  </a:moveTo>
                  <a:lnTo>
                    <a:pt x="0" y="129"/>
                  </a:lnTo>
                  <a:lnTo>
                    <a:pt x="1221" y="129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g162e05d0f98_3_4825"/>
            <p:cNvSpPr/>
            <p:nvPr/>
          </p:nvSpPr>
          <p:spPr>
            <a:xfrm>
              <a:off x="4212637" y="2256884"/>
              <a:ext cx="54379" cy="150881"/>
            </a:xfrm>
            <a:custGeom>
              <a:avLst/>
              <a:gdLst/>
              <a:ahLst/>
              <a:cxnLst/>
              <a:rect l="l" t="t" r="r" b="b"/>
              <a:pathLst>
                <a:path w="1246" h="3457" extrusionOk="0">
                  <a:moveTo>
                    <a:pt x="1" y="0"/>
                  </a:moveTo>
                  <a:lnTo>
                    <a:pt x="1" y="3456"/>
                  </a:lnTo>
                  <a:lnTo>
                    <a:pt x="1245" y="3456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g162e05d0f98_3_4825"/>
            <p:cNvSpPr/>
            <p:nvPr/>
          </p:nvSpPr>
          <p:spPr>
            <a:xfrm>
              <a:off x="4210717" y="2254920"/>
              <a:ext cx="58219" cy="154765"/>
            </a:xfrm>
            <a:custGeom>
              <a:avLst/>
              <a:gdLst/>
              <a:ahLst/>
              <a:cxnLst/>
              <a:rect l="l" t="t" r="r" b="b"/>
              <a:pathLst>
                <a:path w="1334" h="3546" extrusionOk="0">
                  <a:moveTo>
                    <a:pt x="1245" y="89"/>
                  </a:moveTo>
                  <a:lnTo>
                    <a:pt x="1245" y="3460"/>
                  </a:lnTo>
                  <a:lnTo>
                    <a:pt x="89" y="3460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5"/>
                  </a:cubicBezTo>
                  <a:lnTo>
                    <a:pt x="1" y="3501"/>
                  </a:lnTo>
                  <a:cubicBezTo>
                    <a:pt x="1" y="3528"/>
                    <a:pt x="21" y="3545"/>
                    <a:pt x="45" y="3545"/>
                  </a:cubicBezTo>
                  <a:lnTo>
                    <a:pt x="1289" y="3545"/>
                  </a:lnTo>
                  <a:cubicBezTo>
                    <a:pt x="1313" y="3545"/>
                    <a:pt x="1334" y="3528"/>
                    <a:pt x="1334" y="3501"/>
                  </a:cubicBezTo>
                  <a:lnTo>
                    <a:pt x="1334" y="45"/>
                  </a:lnTo>
                  <a:cubicBezTo>
                    <a:pt x="1334" y="18"/>
                    <a:pt x="1313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g162e05d0f98_3_4825"/>
            <p:cNvSpPr/>
            <p:nvPr/>
          </p:nvSpPr>
          <p:spPr>
            <a:xfrm>
              <a:off x="4053822" y="2256884"/>
              <a:ext cx="158859" cy="150881"/>
            </a:xfrm>
            <a:custGeom>
              <a:avLst/>
              <a:gdLst/>
              <a:ahLst/>
              <a:cxnLst/>
              <a:rect l="l" t="t" r="r" b="b"/>
              <a:pathLst>
                <a:path w="3640" h="3457" extrusionOk="0">
                  <a:moveTo>
                    <a:pt x="1" y="0"/>
                  </a:moveTo>
                  <a:lnTo>
                    <a:pt x="1" y="3456"/>
                  </a:lnTo>
                  <a:lnTo>
                    <a:pt x="3640" y="345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g162e05d0f98_3_4825"/>
            <p:cNvSpPr/>
            <p:nvPr/>
          </p:nvSpPr>
          <p:spPr>
            <a:xfrm>
              <a:off x="4051902" y="2254920"/>
              <a:ext cx="162699" cy="154765"/>
            </a:xfrm>
            <a:custGeom>
              <a:avLst/>
              <a:gdLst/>
              <a:ahLst/>
              <a:cxnLst/>
              <a:rect l="l" t="t" r="r" b="b"/>
              <a:pathLst>
                <a:path w="3728" h="3546" extrusionOk="0">
                  <a:moveTo>
                    <a:pt x="3640" y="89"/>
                  </a:moveTo>
                  <a:lnTo>
                    <a:pt x="3640" y="3460"/>
                  </a:lnTo>
                  <a:lnTo>
                    <a:pt x="89" y="3460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5"/>
                  </a:cubicBezTo>
                  <a:lnTo>
                    <a:pt x="1" y="3501"/>
                  </a:lnTo>
                  <a:cubicBezTo>
                    <a:pt x="1" y="3528"/>
                    <a:pt x="21" y="3545"/>
                    <a:pt x="45" y="3545"/>
                  </a:cubicBezTo>
                  <a:lnTo>
                    <a:pt x="3684" y="3545"/>
                  </a:lnTo>
                  <a:cubicBezTo>
                    <a:pt x="3707" y="3545"/>
                    <a:pt x="3728" y="3528"/>
                    <a:pt x="3728" y="3501"/>
                  </a:cubicBezTo>
                  <a:lnTo>
                    <a:pt x="3728" y="45"/>
                  </a:lnTo>
                  <a:cubicBezTo>
                    <a:pt x="3728" y="18"/>
                    <a:pt x="3707" y="1"/>
                    <a:pt x="368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g162e05d0f98_3_4825"/>
            <p:cNvSpPr/>
            <p:nvPr/>
          </p:nvSpPr>
          <p:spPr>
            <a:xfrm>
              <a:off x="4079964" y="2299743"/>
              <a:ext cx="106619" cy="11217"/>
            </a:xfrm>
            <a:custGeom>
              <a:avLst/>
              <a:gdLst/>
              <a:ahLst/>
              <a:cxnLst/>
              <a:rect l="l" t="t" r="r" b="b"/>
              <a:pathLst>
                <a:path w="2443" h="257" extrusionOk="0">
                  <a:moveTo>
                    <a:pt x="0" y="1"/>
                  </a:moveTo>
                  <a:lnTo>
                    <a:pt x="0" y="256"/>
                  </a:lnTo>
                  <a:lnTo>
                    <a:pt x="2442" y="256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g162e05d0f98_3_4825"/>
            <p:cNvSpPr/>
            <p:nvPr/>
          </p:nvSpPr>
          <p:spPr>
            <a:xfrm>
              <a:off x="4078044" y="2297823"/>
              <a:ext cx="110459" cy="15058"/>
            </a:xfrm>
            <a:custGeom>
              <a:avLst/>
              <a:gdLst/>
              <a:ahLst/>
              <a:cxnLst/>
              <a:rect l="l" t="t" r="r" b="b"/>
              <a:pathLst>
                <a:path w="2531" h="345" extrusionOk="0">
                  <a:moveTo>
                    <a:pt x="2442" y="90"/>
                  </a:moveTo>
                  <a:lnTo>
                    <a:pt x="2442" y="256"/>
                  </a:lnTo>
                  <a:lnTo>
                    <a:pt x="88" y="256"/>
                  </a:lnTo>
                  <a:lnTo>
                    <a:pt x="88" y="90"/>
                  </a:lnTo>
                  <a:close/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300"/>
                  </a:lnTo>
                  <a:cubicBezTo>
                    <a:pt x="0" y="324"/>
                    <a:pt x="20" y="344"/>
                    <a:pt x="44" y="344"/>
                  </a:cubicBezTo>
                  <a:lnTo>
                    <a:pt x="2486" y="344"/>
                  </a:lnTo>
                  <a:cubicBezTo>
                    <a:pt x="2510" y="344"/>
                    <a:pt x="2530" y="324"/>
                    <a:pt x="2530" y="300"/>
                  </a:cubicBezTo>
                  <a:lnTo>
                    <a:pt x="2530" y="45"/>
                  </a:lnTo>
                  <a:cubicBezTo>
                    <a:pt x="2530" y="21"/>
                    <a:pt x="2510" y="1"/>
                    <a:pt x="2486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g162e05d0f98_3_4825"/>
            <p:cNvSpPr/>
            <p:nvPr/>
          </p:nvSpPr>
          <p:spPr>
            <a:xfrm>
              <a:off x="4079964" y="2337933"/>
              <a:ext cx="53331" cy="5499"/>
            </a:xfrm>
            <a:custGeom>
              <a:avLst/>
              <a:gdLst/>
              <a:ahLst/>
              <a:cxnLst/>
              <a:rect l="l" t="t" r="r" b="b"/>
              <a:pathLst>
                <a:path w="1222" h="126" extrusionOk="0">
                  <a:moveTo>
                    <a:pt x="0" y="0"/>
                  </a:moveTo>
                  <a:lnTo>
                    <a:pt x="0" y="126"/>
                  </a:lnTo>
                  <a:lnTo>
                    <a:pt x="1221" y="126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g162e05d0f98_3_4825"/>
            <p:cNvSpPr/>
            <p:nvPr/>
          </p:nvSpPr>
          <p:spPr>
            <a:xfrm>
              <a:off x="4079964" y="2348756"/>
              <a:ext cx="53331" cy="5543"/>
            </a:xfrm>
            <a:custGeom>
              <a:avLst/>
              <a:gdLst/>
              <a:ahLst/>
              <a:cxnLst/>
              <a:rect l="l" t="t" r="r" b="b"/>
              <a:pathLst>
                <a:path w="1222" h="127" extrusionOk="0">
                  <a:moveTo>
                    <a:pt x="0" y="0"/>
                  </a:moveTo>
                  <a:lnTo>
                    <a:pt x="0" y="127"/>
                  </a:lnTo>
                  <a:lnTo>
                    <a:pt x="1221" y="12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g162e05d0f98_3_4825"/>
            <p:cNvSpPr/>
            <p:nvPr/>
          </p:nvSpPr>
          <p:spPr>
            <a:xfrm>
              <a:off x="4079964" y="2359624"/>
              <a:ext cx="53331" cy="5674"/>
            </a:xfrm>
            <a:custGeom>
              <a:avLst/>
              <a:gdLst/>
              <a:ahLst/>
              <a:cxnLst/>
              <a:rect l="l" t="t" r="r" b="b"/>
              <a:pathLst>
                <a:path w="1222" h="130" extrusionOk="0">
                  <a:moveTo>
                    <a:pt x="0" y="0"/>
                  </a:moveTo>
                  <a:lnTo>
                    <a:pt x="0" y="129"/>
                  </a:lnTo>
                  <a:lnTo>
                    <a:pt x="1221" y="129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g162e05d0f98_3_4825"/>
            <p:cNvSpPr/>
            <p:nvPr/>
          </p:nvSpPr>
          <p:spPr>
            <a:xfrm>
              <a:off x="4078044" y="2335968"/>
              <a:ext cx="57172" cy="9427"/>
            </a:xfrm>
            <a:custGeom>
              <a:avLst/>
              <a:gdLst/>
              <a:ahLst/>
              <a:cxnLst/>
              <a:rect l="l" t="t" r="r" b="b"/>
              <a:pathLst>
                <a:path w="1310" h="216" extrusionOk="0">
                  <a:moveTo>
                    <a:pt x="1221" y="89"/>
                  </a:moveTo>
                  <a:lnTo>
                    <a:pt x="1221" y="127"/>
                  </a:lnTo>
                  <a:lnTo>
                    <a:pt x="88" y="127"/>
                  </a:ln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0" y="1"/>
                    <a:pt x="0" y="18"/>
                    <a:pt x="0" y="45"/>
                  </a:cubicBezTo>
                  <a:lnTo>
                    <a:pt x="0" y="171"/>
                  </a:lnTo>
                  <a:cubicBezTo>
                    <a:pt x="0" y="195"/>
                    <a:pt x="20" y="216"/>
                    <a:pt x="44" y="216"/>
                  </a:cubicBezTo>
                  <a:lnTo>
                    <a:pt x="1265" y="216"/>
                  </a:lnTo>
                  <a:cubicBezTo>
                    <a:pt x="1289" y="216"/>
                    <a:pt x="1309" y="195"/>
                    <a:pt x="1309" y="171"/>
                  </a:cubicBezTo>
                  <a:lnTo>
                    <a:pt x="1309" y="45"/>
                  </a:lnTo>
                  <a:cubicBezTo>
                    <a:pt x="1309" y="18"/>
                    <a:pt x="1289" y="1"/>
                    <a:pt x="126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g162e05d0f98_3_4825"/>
            <p:cNvSpPr/>
            <p:nvPr/>
          </p:nvSpPr>
          <p:spPr>
            <a:xfrm>
              <a:off x="4078044" y="2346836"/>
              <a:ext cx="57172" cy="9384"/>
            </a:xfrm>
            <a:custGeom>
              <a:avLst/>
              <a:gdLst/>
              <a:ahLst/>
              <a:cxnLst/>
              <a:rect l="l" t="t" r="r" b="b"/>
              <a:pathLst>
                <a:path w="1310" h="215" extrusionOk="0">
                  <a:moveTo>
                    <a:pt x="1221" y="89"/>
                  </a:moveTo>
                  <a:lnTo>
                    <a:pt x="1221" y="126"/>
                  </a:lnTo>
                  <a:lnTo>
                    <a:pt x="88" y="126"/>
                  </a:lnTo>
                  <a:lnTo>
                    <a:pt x="88" y="89"/>
                  </a:lnTo>
                  <a:close/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lnTo>
                    <a:pt x="0" y="171"/>
                  </a:lnTo>
                  <a:cubicBezTo>
                    <a:pt x="0" y="194"/>
                    <a:pt x="20" y="215"/>
                    <a:pt x="44" y="215"/>
                  </a:cubicBezTo>
                  <a:lnTo>
                    <a:pt x="1265" y="215"/>
                  </a:lnTo>
                  <a:cubicBezTo>
                    <a:pt x="1289" y="215"/>
                    <a:pt x="1309" y="194"/>
                    <a:pt x="1309" y="171"/>
                  </a:cubicBezTo>
                  <a:lnTo>
                    <a:pt x="1309" y="44"/>
                  </a:lnTo>
                  <a:cubicBezTo>
                    <a:pt x="1309" y="20"/>
                    <a:pt x="1289" y="0"/>
                    <a:pt x="1265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g162e05d0f98_3_4825"/>
            <p:cNvSpPr/>
            <p:nvPr/>
          </p:nvSpPr>
          <p:spPr>
            <a:xfrm>
              <a:off x="4078044" y="2357660"/>
              <a:ext cx="57172" cy="9558"/>
            </a:xfrm>
            <a:custGeom>
              <a:avLst/>
              <a:gdLst/>
              <a:ahLst/>
              <a:cxnLst/>
              <a:rect l="l" t="t" r="r" b="b"/>
              <a:pathLst>
                <a:path w="1310" h="219" extrusionOk="0">
                  <a:moveTo>
                    <a:pt x="1221" y="89"/>
                  </a:moveTo>
                  <a:lnTo>
                    <a:pt x="1221" y="130"/>
                  </a:lnTo>
                  <a:lnTo>
                    <a:pt x="88" y="130"/>
                  </a:lnTo>
                  <a:lnTo>
                    <a:pt x="88" y="89"/>
                  </a:lnTo>
                  <a:close/>
                  <a:moveTo>
                    <a:pt x="44" y="0"/>
                  </a:moveTo>
                  <a:cubicBezTo>
                    <a:pt x="20" y="0"/>
                    <a:pt x="0" y="21"/>
                    <a:pt x="0" y="45"/>
                  </a:cubicBezTo>
                  <a:lnTo>
                    <a:pt x="0" y="174"/>
                  </a:lnTo>
                  <a:cubicBezTo>
                    <a:pt x="0" y="198"/>
                    <a:pt x="20" y="218"/>
                    <a:pt x="44" y="218"/>
                  </a:cubicBezTo>
                  <a:lnTo>
                    <a:pt x="1265" y="218"/>
                  </a:lnTo>
                  <a:cubicBezTo>
                    <a:pt x="1289" y="218"/>
                    <a:pt x="1309" y="198"/>
                    <a:pt x="1309" y="174"/>
                  </a:cubicBezTo>
                  <a:lnTo>
                    <a:pt x="1309" y="45"/>
                  </a:lnTo>
                  <a:cubicBezTo>
                    <a:pt x="1309" y="21"/>
                    <a:pt x="1289" y="0"/>
                    <a:pt x="1265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g162e05d0f98_3_4825"/>
            <p:cNvSpPr/>
            <p:nvPr/>
          </p:nvSpPr>
          <p:spPr>
            <a:xfrm>
              <a:off x="3285889" y="2284947"/>
              <a:ext cx="107317" cy="122817"/>
            </a:xfrm>
            <a:custGeom>
              <a:avLst/>
              <a:gdLst/>
              <a:ahLst/>
              <a:cxnLst/>
              <a:rect l="l" t="t" r="r" b="b"/>
              <a:pathLst>
                <a:path w="2459" h="2814" extrusionOk="0">
                  <a:moveTo>
                    <a:pt x="0" y="0"/>
                  </a:moveTo>
                  <a:lnTo>
                    <a:pt x="0" y="2813"/>
                  </a:lnTo>
                  <a:lnTo>
                    <a:pt x="2459" y="2813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g162e05d0f98_3_4825"/>
            <p:cNvSpPr/>
            <p:nvPr/>
          </p:nvSpPr>
          <p:spPr>
            <a:xfrm>
              <a:off x="3283925" y="2283027"/>
              <a:ext cx="111201" cy="126658"/>
            </a:xfrm>
            <a:custGeom>
              <a:avLst/>
              <a:gdLst/>
              <a:ahLst/>
              <a:cxnLst/>
              <a:rect l="l" t="t" r="r" b="b"/>
              <a:pathLst>
                <a:path w="2548" h="2902" extrusionOk="0">
                  <a:moveTo>
                    <a:pt x="2460" y="88"/>
                  </a:moveTo>
                  <a:lnTo>
                    <a:pt x="2460" y="2816"/>
                  </a:lnTo>
                  <a:lnTo>
                    <a:pt x="89" y="2816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1" y="0"/>
                    <a:pt x="0" y="16"/>
                    <a:pt x="0" y="44"/>
                  </a:cubicBezTo>
                  <a:lnTo>
                    <a:pt x="0" y="2857"/>
                  </a:lnTo>
                  <a:cubicBezTo>
                    <a:pt x="0" y="2884"/>
                    <a:pt x="21" y="2901"/>
                    <a:pt x="45" y="2901"/>
                  </a:cubicBezTo>
                  <a:lnTo>
                    <a:pt x="2504" y="2901"/>
                  </a:lnTo>
                  <a:cubicBezTo>
                    <a:pt x="2531" y="2901"/>
                    <a:pt x="2548" y="2884"/>
                    <a:pt x="2548" y="2857"/>
                  </a:cubicBezTo>
                  <a:lnTo>
                    <a:pt x="2548" y="44"/>
                  </a:lnTo>
                  <a:cubicBezTo>
                    <a:pt x="2548" y="16"/>
                    <a:pt x="2531" y="0"/>
                    <a:pt x="2504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g162e05d0f98_3_4825"/>
            <p:cNvSpPr/>
            <p:nvPr/>
          </p:nvSpPr>
          <p:spPr>
            <a:xfrm>
              <a:off x="3285889" y="2301271"/>
              <a:ext cx="41722" cy="87465"/>
            </a:xfrm>
            <a:custGeom>
              <a:avLst/>
              <a:gdLst/>
              <a:ahLst/>
              <a:cxnLst/>
              <a:rect l="l" t="t" r="r" b="b"/>
              <a:pathLst>
                <a:path w="956" h="2004" extrusionOk="0">
                  <a:moveTo>
                    <a:pt x="0" y="0"/>
                  </a:moveTo>
                  <a:lnTo>
                    <a:pt x="0" y="2003"/>
                  </a:lnTo>
                  <a:lnTo>
                    <a:pt x="955" y="2003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g162e05d0f98_3_4825"/>
            <p:cNvSpPr/>
            <p:nvPr/>
          </p:nvSpPr>
          <p:spPr>
            <a:xfrm>
              <a:off x="3283925" y="2299350"/>
              <a:ext cx="45606" cy="91305"/>
            </a:xfrm>
            <a:custGeom>
              <a:avLst/>
              <a:gdLst/>
              <a:ahLst/>
              <a:cxnLst/>
              <a:rect l="l" t="t" r="r" b="b"/>
              <a:pathLst>
                <a:path w="1045" h="2092" extrusionOk="0">
                  <a:moveTo>
                    <a:pt x="956" y="88"/>
                  </a:moveTo>
                  <a:lnTo>
                    <a:pt x="956" y="2003"/>
                  </a:lnTo>
                  <a:lnTo>
                    <a:pt x="89" y="2003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2047"/>
                  </a:lnTo>
                  <a:cubicBezTo>
                    <a:pt x="0" y="2071"/>
                    <a:pt x="21" y="2091"/>
                    <a:pt x="45" y="2091"/>
                  </a:cubicBezTo>
                  <a:lnTo>
                    <a:pt x="1000" y="2091"/>
                  </a:lnTo>
                  <a:cubicBezTo>
                    <a:pt x="1025" y="2091"/>
                    <a:pt x="1045" y="2071"/>
                    <a:pt x="1045" y="2047"/>
                  </a:cubicBezTo>
                  <a:lnTo>
                    <a:pt x="1045" y="44"/>
                  </a:lnTo>
                  <a:cubicBezTo>
                    <a:pt x="1045" y="20"/>
                    <a:pt x="1025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g162e05d0f98_3_4825"/>
            <p:cNvSpPr/>
            <p:nvPr/>
          </p:nvSpPr>
          <p:spPr>
            <a:xfrm>
              <a:off x="3285889" y="2246016"/>
              <a:ext cx="107317" cy="38975"/>
            </a:xfrm>
            <a:custGeom>
              <a:avLst/>
              <a:gdLst/>
              <a:ahLst/>
              <a:cxnLst/>
              <a:rect l="l" t="t" r="r" b="b"/>
              <a:pathLst>
                <a:path w="2459" h="893" extrusionOk="0">
                  <a:moveTo>
                    <a:pt x="24" y="1"/>
                  </a:moveTo>
                  <a:cubicBezTo>
                    <a:pt x="10" y="1"/>
                    <a:pt x="0" y="12"/>
                    <a:pt x="0" y="25"/>
                  </a:cubicBezTo>
                  <a:lnTo>
                    <a:pt x="0" y="892"/>
                  </a:lnTo>
                  <a:lnTo>
                    <a:pt x="2459" y="892"/>
                  </a:lnTo>
                  <a:lnTo>
                    <a:pt x="2459" y="25"/>
                  </a:lnTo>
                  <a:cubicBezTo>
                    <a:pt x="2459" y="12"/>
                    <a:pt x="2449" y="1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g162e05d0f98_3_4825"/>
            <p:cNvSpPr/>
            <p:nvPr/>
          </p:nvSpPr>
          <p:spPr>
            <a:xfrm>
              <a:off x="3283925" y="2244096"/>
              <a:ext cx="111201" cy="42816"/>
            </a:xfrm>
            <a:custGeom>
              <a:avLst/>
              <a:gdLst/>
              <a:ahLst/>
              <a:cxnLst/>
              <a:rect l="l" t="t" r="r" b="b"/>
              <a:pathLst>
                <a:path w="2548" h="981" extrusionOk="0">
                  <a:moveTo>
                    <a:pt x="2300" y="89"/>
                  </a:moveTo>
                  <a:cubicBezTo>
                    <a:pt x="2388" y="89"/>
                    <a:pt x="2460" y="161"/>
                    <a:pt x="2460" y="252"/>
                  </a:cubicBezTo>
                  <a:lnTo>
                    <a:pt x="2460" y="892"/>
                  </a:lnTo>
                  <a:lnTo>
                    <a:pt x="89" y="892"/>
                  </a:lnTo>
                  <a:lnTo>
                    <a:pt x="89" y="252"/>
                  </a:lnTo>
                  <a:cubicBezTo>
                    <a:pt x="89" y="161"/>
                    <a:pt x="160" y="89"/>
                    <a:pt x="249" y="89"/>
                  </a:cubicBezTo>
                  <a:close/>
                  <a:moveTo>
                    <a:pt x="249" y="1"/>
                  </a:moveTo>
                  <a:cubicBezTo>
                    <a:pt x="113" y="1"/>
                    <a:pt x="0" y="113"/>
                    <a:pt x="0" y="252"/>
                  </a:cubicBezTo>
                  <a:lnTo>
                    <a:pt x="0" y="936"/>
                  </a:lnTo>
                  <a:cubicBezTo>
                    <a:pt x="0" y="960"/>
                    <a:pt x="21" y="980"/>
                    <a:pt x="45" y="980"/>
                  </a:cubicBezTo>
                  <a:lnTo>
                    <a:pt x="2504" y="980"/>
                  </a:lnTo>
                  <a:cubicBezTo>
                    <a:pt x="2531" y="980"/>
                    <a:pt x="2548" y="960"/>
                    <a:pt x="2548" y="936"/>
                  </a:cubicBezTo>
                  <a:lnTo>
                    <a:pt x="2548" y="252"/>
                  </a:lnTo>
                  <a:cubicBezTo>
                    <a:pt x="2548" y="113"/>
                    <a:pt x="2436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g162e05d0f98_3_4825"/>
            <p:cNvSpPr/>
            <p:nvPr/>
          </p:nvSpPr>
          <p:spPr>
            <a:xfrm>
              <a:off x="3383823" y="2244270"/>
              <a:ext cx="3884" cy="42641"/>
            </a:xfrm>
            <a:custGeom>
              <a:avLst/>
              <a:gdLst/>
              <a:ahLst/>
              <a:cxnLst/>
              <a:rect l="l" t="t" r="r" b="b"/>
              <a:pathLst>
                <a:path w="89" h="977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32"/>
                  </a:lnTo>
                  <a:cubicBezTo>
                    <a:pt x="1" y="956"/>
                    <a:pt x="21" y="976"/>
                    <a:pt x="45" y="976"/>
                  </a:cubicBezTo>
                  <a:cubicBezTo>
                    <a:pt x="69" y="976"/>
                    <a:pt x="89" y="956"/>
                    <a:pt x="89" y="932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g162e05d0f98_3_4825"/>
            <p:cNvSpPr/>
            <p:nvPr/>
          </p:nvSpPr>
          <p:spPr>
            <a:xfrm>
              <a:off x="3375487" y="2244096"/>
              <a:ext cx="3753" cy="42816"/>
            </a:xfrm>
            <a:custGeom>
              <a:avLst/>
              <a:gdLst/>
              <a:ahLst/>
              <a:cxnLst/>
              <a:rect l="l" t="t" r="r" b="b"/>
              <a:pathLst>
                <a:path w="86" h="981" extrusionOk="0">
                  <a:moveTo>
                    <a:pt x="42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18" y="980"/>
                    <a:pt x="42" y="980"/>
                  </a:cubicBezTo>
                  <a:cubicBezTo>
                    <a:pt x="69" y="980"/>
                    <a:pt x="86" y="960"/>
                    <a:pt x="86" y="936"/>
                  </a:cubicBezTo>
                  <a:lnTo>
                    <a:pt x="86" y="45"/>
                  </a:lnTo>
                  <a:cubicBezTo>
                    <a:pt x="86" y="21"/>
                    <a:pt x="69" y="1"/>
                    <a:pt x="4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g162e05d0f98_3_4825"/>
            <p:cNvSpPr/>
            <p:nvPr/>
          </p:nvSpPr>
          <p:spPr>
            <a:xfrm>
              <a:off x="3367064" y="2244096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6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g162e05d0f98_3_4825"/>
            <p:cNvSpPr/>
            <p:nvPr/>
          </p:nvSpPr>
          <p:spPr>
            <a:xfrm>
              <a:off x="3358597" y="2244096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20" y="980"/>
                    <a:pt x="44" y="980"/>
                  </a:cubicBezTo>
                  <a:cubicBezTo>
                    <a:pt x="69" y="980"/>
                    <a:pt x="89" y="960"/>
                    <a:pt x="89" y="936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g162e05d0f98_3_4825"/>
            <p:cNvSpPr/>
            <p:nvPr/>
          </p:nvSpPr>
          <p:spPr>
            <a:xfrm>
              <a:off x="3350261" y="2244096"/>
              <a:ext cx="3753" cy="42816"/>
            </a:xfrm>
            <a:custGeom>
              <a:avLst/>
              <a:gdLst/>
              <a:ahLst/>
              <a:cxnLst/>
              <a:rect l="l" t="t" r="r" b="b"/>
              <a:pathLst>
                <a:path w="86" h="981" extrusionOk="0">
                  <a:moveTo>
                    <a:pt x="45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18" y="980"/>
                    <a:pt x="45" y="980"/>
                  </a:cubicBezTo>
                  <a:cubicBezTo>
                    <a:pt x="69" y="980"/>
                    <a:pt x="86" y="960"/>
                    <a:pt x="86" y="936"/>
                  </a:cubicBezTo>
                  <a:lnTo>
                    <a:pt x="86" y="45"/>
                  </a:lnTo>
                  <a:cubicBezTo>
                    <a:pt x="86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g162e05d0f98_3_4825"/>
            <p:cNvSpPr/>
            <p:nvPr/>
          </p:nvSpPr>
          <p:spPr>
            <a:xfrm>
              <a:off x="3341795" y="2244096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90" y="960"/>
                    <a:pt x="90" y="936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g162e05d0f98_3_4825"/>
            <p:cNvSpPr/>
            <p:nvPr/>
          </p:nvSpPr>
          <p:spPr>
            <a:xfrm>
              <a:off x="3333372" y="2244096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6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g162e05d0f98_3_4825"/>
            <p:cNvSpPr/>
            <p:nvPr/>
          </p:nvSpPr>
          <p:spPr>
            <a:xfrm>
              <a:off x="3325036" y="2244096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5" y="1"/>
                  </a:moveTo>
                  <a:cubicBezTo>
                    <a:pt x="17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17" y="980"/>
                    <a:pt x="45" y="980"/>
                  </a:cubicBezTo>
                  <a:cubicBezTo>
                    <a:pt x="69" y="980"/>
                    <a:pt x="89" y="960"/>
                    <a:pt x="89" y="936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g162e05d0f98_3_4825"/>
            <p:cNvSpPr/>
            <p:nvPr/>
          </p:nvSpPr>
          <p:spPr>
            <a:xfrm>
              <a:off x="3316569" y="2244096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8" y="980"/>
                    <a:pt x="89" y="960"/>
                    <a:pt x="89" y="936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g162e05d0f98_3_4825"/>
            <p:cNvSpPr/>
            <p:nvPr/>
          </p:nvSpPr>
          <p:spPr>
            <a:xfrm>
              <a:off x="3308146" y="2244096"/>
              <a:ext cx="3884" cy="42816"/>
            </a:xfrm>
            <a:custGeom>
              <a:avLst/>
              <a:gdLst/>
              <a:ahLst/>
              <a:cxnLst/>
              <a:rect l="l" t="t" r="r" b="b"/>
              <a:pathLst>
                <a:path w="89" h="981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6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g162e05d0f98_3_4825"/>
            <p:cNvSpPr/>
            <p:nvPr/>
          </p:nvSpPr>
          <p:spPr>
            <a:xfrm>
              <a:off x="3299811" y="2244096"/>
              <a:ext cx="3928" cy="42816"/>
            </a:xfrm>
            <a:custGeom>
              <a:avLst/>
              <a:gdLst/>
              <a:ahLst/>
              <a:cxnLst/>
              <a:rect l="l" t="t" r="r" b="b"/>
              <a:pathLst>
                <a:path w="90" h="981" extrusionOk="0">
                  <a:moveTo>
                    <a:pt x="44" y="1"/>
                  </a:moveTo>
                  <a:cubicBezTo>
                    <a:pt x="17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17" y="980"/>
                    <a:pt x="44" y="980"/>
                  </a:cubicBezTo>
                  <a:cubicBezTo>
                    <a:pt x="69" y="980"/>
                    <a:pt x="89" y="960"/>
                    <a:pt x="89" y="936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g162e05d0f98_3_4825"/>
            <p:cNvSpPr/>
            <p:nvPr/>
          </p:nvSpPr>
          <p:spPr>
            <a:xfrm>
              <a:off x="3291344" y="2244270"/>
              <a:ext cx="3884" cy="42641"/>
            </a:xfrm>
            <a:custGeom>
              <a:avLst/>
              <a:gdLst/>
              <a:ahLst/>
              <a:cxnLst/>
              <a:rect l="l" t="t" r="r" b="b"/>
              <a:pathLst>
                <a:path w="89" h="977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32"/>
                  </a:lnTo>
                  <a:cubicBezTo>
                    <a:pt x="1" y="956"/>
                    <a:pt x="21" y="976"/>
                    <a:pt x="45" y="976"/>
                  </a:cubicBezTo>
                  <a:cubicBezTo>
                    <a:pt x="69" y="976"/>
                    <a:pt x="89" y="956"/>
                    <a:pt x="89" y="932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g162e05d0f98_3_4825"/>
            <p:cNvSpPr/>
            <p:nvPr/>
          </p:nvSpPr>
          <p:spPr>
            <a:xfrm>
              <a:off x="2733113" y="2301096"/>
              <a:ext cx="214677" cy="108589"/>
            </a:xfrm>
            <a:custGeom>
              <a:avLst/>
              <a:gdLst/>
              <a:ahLst/>
              <a:cxnLst/>
              <a:rect l="l" t="t" r="r" b="b"/>
              <a:pathLst>
                <a:path w="4919" h="2488" extrusionOk="0">
                  <a:moveTo>
                    <a:pt x="4830" y="89"/>
                  </a:moveTo>
                  <a:lnTo>
                    <a:pt x="4830" y="1677"/>
                  </a:lnTo>
                  <a:cubicBezTo>
                    <a:pt x="4830" y="2076"/>
                    <a:pt x="4504" y="2402"/>
                    <a:pt x="4105" y="2402"/>
                  </a:cubicBezTo>
                  <a:lnTo>
                    <a:pt x="813" y="2402"/>
                  </a:lnTo>
                  <a:cubicBezTo>
                    <a:pt x="412" y="2402"/>
                    <a:pt x="88" y="2076"/>
                    <a:pt x="88" y="1677"/>
                  </a:cubicBez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1677"/>
                  </a:lnTo>
                  <a:cubicBezTo>
                    <a:pt x="0" y="2123"/>
                    <a:pt x="364" y="2487"/>
                    <a:pt x="813" y="2487"/>
                  </a:cubicBezTo>
                  <a:lnTo>
                    <a:pt x="4105" y="2487"/>
                  </a:lnTo>
                  <a:cubicBezTo>
                    <a:pt x="4554" y="2487"/>
                    <a:pt x="4918" y="2123"/>
                    <a:pt x="4918" y="1677"/>
                  </a:cubicBezTo>
                  <a:lnTo>
                    <a:pt x="4918" y="45"/>
                  </a:lnTo>
                  <a:cubicBezTo>
                    <a:pt x="4918" y="21"/>
                    <a:pt x="4898" y="1"/>
                    <a:pt x="4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g162e05d0f98_3_4825"/>
            <p:cNvSpPr/>
            <p:nvPr/>
          </p:nvSpPr>
          <p:spPr>
            <a:xfrm>
              <a:off x="2784917" y="2323224"/>
              <a:ext cx="160954" cy="67606"/>
            </a:xfrm>
            <a:custGeom>
              <a:avLst/>
              <a:gdLst/>
              <a:ahLst/>
              <a:cxnLst/>
              <a:rect l="l" t="t" r="r" b="b"/>
              <a:pathLst>
                <a:path w="3688" h="1549" extrusionOk="0">
                  <a:moveTo>
                    <a:pt x="0" y="1"/>
                  </a:moveTo>
                  <a:lnTo>
                    <a:pt x="0" y="1548"/>
                  </a:lnTo>
                  <a:lnTo>
                    <a:pt x="3585" y="1548"/>
                  </a:lnTo>
                  <a:cubicBezTo>
                    <a:pt x="3650" y="1436"/>
                    <a:pt x="3687" y="1307"/>
                    <a:pt x="3687" y="1170"/>
                  </a:cubicBezTo>
                  <a:lnTo>
                    <a:pt x="36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g162e05d0f98_3_4825"/>
            <p:cNvSpPr/>
            <p:nvPr/>
          </p:nvSpPr>
          <p:spPr>
            <a:xfrm>
              <a:off x="2784917" y="2323224"/>
              <a:ext cx="160954" cy="20950"/>
            </a:xfrm>
            <a:custGeom>
              <a:avLst/>
              <a:gdLst/>
              <a:ahLst/>
              <a:cxnLst/>
              <a:rect l="l" t="t" r="r" b="b"/>
              <a:pathLst>
                <a:path w="3688" h="480" extrusionOk="0">
                  <a:moveTo>
                    <a:pt x="0" y="1"/>
                  </a:moveTo>
                  <a:lnTo>
                    <a:pt x="0" y="480"/>
                  </a:lnTo>
                  <a:lnTo>
                    <a:pt x="3687" y="480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g162e05d0f98_3_4825"/>
            <p:cNvSpPr/>
            <p:nvPr/>
          </p:nvSpPr>
          <p:spPr>
            <a:xfrm>
              <a:off x="2782996" y="2321304"/>
              <a:ext cx="164794" cy="71447"/>
            </a:xfrm>
            <a:custGeom>
              <a:avLst/>
              <a:gdLst/>
              <a:ahLst/>
              <a:cxnLst/>
              <a:rect l="l" t="t" r="r" b="b"/>
              <a:pathLst>
                <a:path w="3776" h="1637" extrusionOk="0">
                  <a:moveTo>
                    <a:pt x="3687" y="89"/>
                  </a:moveTo>
                  <a:lnTo>
                    <a:pt x="3687" y="1214"/>
                  </a:lnTo>
                  <a:cubicBezTo>
                    <a:pt x="3687" y="1330"/>
                    <a:pt x="3656" y="1442"/>
                    <a:pt x="3605" y="1547"/>
                  </a:cubicBezTo>
                  <a:lnTo>
                    <a:pt x="88" y="1547"/>
                  </a:ln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592"/>
                  </a:lnTo>
                  <a:cubicBezTo>
                    <a:pt x="0" y="1616"/>
                    <a:pt x="20" y="1636"/>
                    <a:pt x="44" y="1636"/>
                  </a:cubicBezTo>
                  <a:lnTo>
                    <a:pt x="3629" y="1636"/>
                  </a:lnTo>
                  <a:cubicBezTo>
                    <a:pt x="3646" y="1636"/>
                    <a:pt x="3659" y="1626"/>
                    <a:pt x="3670" y="1613"/>
                  </a:cubicBezTo>
                  <a:cubicBezTo>
                    <a:pt x="3738" y="1490"/>
                    <a:pt x="3775" y="1354"/>
                    <a:pt x="3775" y="1214"/>
                  </a:cubicBezTo>
                  <a:lnTo>
                    <a:pt x="3775" y="45"/>
                  </a:lnTo>
                  <a:cubicBezTo>
                    <a:pt x="3775" y="21"/>
                    <a:pt x="3755" y="1"/>
                    <a:pt x="3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g162e05d0f98_3_4825"/>
            <p:cNvSpPr/>
            <p:nvPr/>
          </p:nvSpPr>
          <p:spPr>
            <a:xfrm>
              <a:off x="2864171" y="2362723"/>
              <a:ext cx="81699" cy="7158"/>
            </a:xfrm>
            <a:custGeom>
              <a:avLst/>
              <a:gdLst/>
              <a:ahLst/>
              <a:cxnLst/>
              <a:rect l="l" t="t" r="r" b="b"/>
              <a:pathLst>
                <a:path w="1872" h="164" extrusionOk="0">
                  <a:moveTo>
                    <a:pt x="0" y="0"/>
                  </a:moveTo>
                  <a:lnTo>
                    <a:pt x="0" y="163"/>
                  </a:lnTo>
                  <a:lnTo>
                    <a:pt x="1871" y="163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g162e05d0f98_3_4825"/>
            <p:cNvSpPr/>
            <p:nvPr/>
          </p:nvSpPr>
          <p:spPr>
            <a:xfrm>
              <a:off x="2735033" y="2263256"/>
              <a:ext cx="210837" cy="39804"/>
            </a:xfrm>
            <a:custGeom>
              <a:avLst/>
              <a:gdLst/>
              <a:ahLst/>
              <a:cxnLst/>
              <a:rect l="l" t="t" r="r" b="b"/>
              <a:pathLst>
                <a:path w="4831" h="912" extrusionOk="0">
                  <a:moveTo>
                    <a:pt x="35" y="0"/>
                  </a:moveTo>
                  <a:cubicBezTo>
                    <a:pt x="17" y="0"/>
                    <a:pt x="0" y="17"/>
                    <a:pt x="0" y="38"/>
                  </a:cubicBezTo>
                  <a:lnTo>
                    <a:pt x="0" y="912"/>
                  </a:lnTo>
                  <a:lnTo>
                    <a:pt x="4830" y="912"/>
                  </a:lnTo>
                  <a:lnTo>
                    <a:pt x="4830" y="38"/>
                  </a:lnTo>
                  <a:cubicBezTo>
                    <a:pt x="4830" y="17"/>
                    <a:pt x="4813" y="0"/>
                    <a:pt x="4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g162e05d0f98_3_4825"/>
            <p:cNvSpPr/>
            <p:nvPr/>
          </p:nvSpPr>
          <p:spPr>
            <a:xfrm>
              <a:off x="2824849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4" y="0"/>
                  </a:moveTo>
                  <a:cubicBezTo>
                    <a:pt x="17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17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g162e05d0f98_3_4825"/>
            <p:cNvSpPr/>
            <p:nvPr/>
          </p:nvSpPr>
          <p:spPr>
            <a:xfrm>
              <a:off x="2811015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72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7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g162e05d0f98_3_4825"/>
            <p:cNvSpPr/>
            <p:nvPr/>
          </p:nvSpPr>
          <p:spPr>
            <a:xfrm>
              <a:off x="2797355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g162e05d0f98_3_4825"/>
            <p:cNvSpPr/>
            <p:nvPr/>
          </p:nvSpPr>
          <p:spPr>
            <a:xfrm>
              <a:off x="2783738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g162e05d0f98_3_4825"/>
            <p:cNvSpPr/>
            <p:nvPr/>
          </p:nvSpPr>
          <p:spPr>
            <a:xfrm>
              <a:off x="2770034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6" y="1000"/>
                  </a:cubicBezTo>
                  <a:cubicBezTo>
                    <a:pt x="69" y="1000"/>
                    <a:pt x="90" y="980"/>
                    <a:pt x="90" y="956"/>
                  </a:cubicBezTo>
                  <a:lnTo>
                    <a:pt x="90" y="44"/>
                  </a:lnTo>
                  <a:cubicBezTo>
                    <a:pt x="90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g162e05d0f98_3_4825"/>
            <p:cNvSpPr/>
            <p:nvPr/>
          </p:nvSpPr>
          <p:spPr>
            <a:xfrm>
              <a:off x="2756418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g162e05d0f98_3_4825"/>
            <p:cNvSpPr/>
            <p:nvPr/>
          </p:nvSpPr>
          <p:spPr>
            <a:xfrm>
              <a:off x="2742758" y="2261903"/>
              <a:ext cx="3884" cy="43078"/>
            </a:xfrm>
            <a:custGeom>
              <a:avLst/>
              <a:gdLst/>
              <a:ahLst/>
              <a:cxnLst/>
              <a:rect l="l" t="t" r="r" b="b"/>
              <a:pathLst>
                <a:path w="89" h="987" extrusionOk="0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43"/>
                  </a:lnTo>
                  <a:cubicBezTo>
                    <a:pt x="0" y="967"/>
                    <a:pt x="21" y="987"/>
                    <a:pt x="45" y="987"/>
                  </a:cubicBezTo>
                  <a:cubicBezTo>
                    <a:pt x="68" y="987"/>
                    <a:pt x="89" y="967"/>
                    <a:pt x="89" y="943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g162e05d0f98_3_4825"/>
            <p:cNvSpPr/>
            <p:nvPr/>
          </p:nvSpPr>
          <p:spPr>
            <a:xfrm>
              <a:off x="2865786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g162e05d0f98_3_4825"/>
            <p:cNvSpPr/>
            <p:nvPr/>
          </p:nvSpPr>
          <p:spPr>
            <a:xfrm>
              <a:off x="2852170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g162e05d0f98_3_4825"/>
            <p:cNvSpPr/>
            <p:nvPr/>
          </p:nvSpPr>
          <p:spPr>
            <a:xfrm>
              <a:off x="2838466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90" y="980"/>
                    <a:pt x="90" y="956"/>
                  </a:cubicBezTo>
                  <a:lnTo>
                    <a:pt x="90" y="44"/>
                  </a:lnTo>
                  <a:cubicBezTo>
                    <a:pt x="90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g162e05d0f98_3_4825"/>
            <p:cNvSpPr/>
            <p:nvPr/>
          </p:nvSpPr>
          <p:spPr>
            <a:xfrm>
              <a:off x="2879446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g162e05d0f98_3_4825"/>
            <p:cNvSpPr/>
            <p:nvPr/>
          </p:nvSpPr>
          <p:spPr>
            <a:xfrm>
              <a:off x="2893106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g162e05d0f98_3_4825"/>
            <p:cNvSpPr/>
            <p:nvPr/>
          </p:nvSpPr>
          <p:spPr>
            <a:xfrm>
              <a:off x="2906766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72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7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g162e05d0f98_3_4825"/>
            <p:cNvSpPr/>
            <p:nvPr/>
          </p:nvSpPr>
          <p:spPr>
            <a:xfrm>
              <a:off x="2920557" y="2261336"/>
              <a:ext cx="3797" cy="43645"/>
            </a:xfrm>
            <a:custGeom>
              <a:avLst/>
              <a:gdLst/>
              <a:ahLst/>
              <a:cxnLst/>
              <a:rect l="l" t="t" r="r" b="b"/>
              <a:pathLst>
                <a:path w="87" h="1000" extrusionOk="0">
                  <a:moveTo>
                    <a:pt x="45" y="0"/>
                  </a:moveTo>
                  <a:cubicBezTo>
                    <a:pt x="18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18" y="1000"/>
                    <a:pt x="45" y="1000"/>
                  </a:cubicBezTo>
                  <a:cubicBezTo>
                    <a:pt x="69" y="1000"/>
                    <a:pt x="86" y="980"/>
                    <a:pt x="86" y="956"/>
                  </a:cubicBezTo>
                  <a:lnTo>
                    <a:pt x="86" y="44"/>
                  </a:lnTo>
                  <a:cubicBezTo>
                    <a:pt x="86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g162e05d0f98_3_4825"/>
            <p:cNvSpPr/>
            <p:nvPr/>
          </p:nvSpPr>
          <p:spPr>
            <a:xfrm>
              <a:off x="2934218" y="2261903"/>
              <a:ext cx="3884" cy="43078"/>
            </a:xfrm>
            <a:custGeom>
              <a:avLst/>
              <a:gdLst/>
              <a:ahLst/>
              <a:cxnLst/>
              <a:rect l="l" t="t" r="r" b="b"/>
              <a:pathLst>
                <a:path w="89" h="987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43"/>
                  </a:lnTo>
                  <a:cubicBezTo>
                    <a:pt x="1" y="967"/>
                    <a:pt x="21" y="987"/>
                    <a:pt x="45" y="987"/>
                  </a:cubicBezTo>
                  <a:cubicBezTo>
                    <a:pt x="69" y="987"/>
                    <a:pt x="89" y="967"/>
                    <a:pt x="89" y="943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g162e05d0f98_3_4825"/>
            <p:cNvSpPr/>
            <p:nvPr/>
          </p:nvSpPr>
          <p:spPr>
            <a:xfrm>
              <a:off x="2733113" y="2261336"/>
              <a:ext cx="214677" cy="43645"/>
            </a:xfrm>
            <a:custGeom>
              <a:avLst/>
              <a:gdLst/>
              <a:ahLst/>
              <a:cxnLst/>
              <a:rect l="l" t="t" r="r" b="b"/>
              <a:pathLst>
                <a:path w="4919" h="1000" extrusionOk="0">
                  <a:moveTo>
                    <a:pt x="4557" y="89"/>
                  </a:moveTo>
                  <a:cubicBezTo>
                    <a:pt x="4708" y="89"/>
                    <a:pt x="4830" y="211"/>
                    <a:pt x="4830" y="361"/>
                  </a:cubicBezTo>
                  <a:lnTo>
                    <a:pt x="4830" y="912"/>
                  </a:lnTo>
                  <a:lnTo>
                    <a:pt x="88" y="912"/>
                  </a:lnTo>
                  <a:lnTo>
                    <a:pt x="88" y="361"/>
                  </a:lnTo>
                  <a:cubicBezTo>
                    <a:pt x="88" y="211"/>
                    <a:pt x="208" y="89"/>
                    <a:pt x="357" y="89"/>
                  </a:cubicBezTo>
                  <a:close/>
                  <a:moveTo>
                    <a:pt x="357" y="0"/>
                  </a:moveTo>
                  <a:cubicBezTo>
                    <a:pt x="160" y="0"/>
                    <a:pt x="0" y="160"/>
                    <a:pt x="0" y="361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lnTo>
                    <a:pt x="4874" y="1000"/>
                  </a:lnTo>
                  <a:cubicBezTo>
                    <a:pt x="4898" y="1000"/>
                    <a:pt x="4918" y="980"/>
                    <a:pt x="4918" y="956"/>
                  </a:cubicBezTo>
                  <a:lnTo>
                    <a:pt x="4918" y="361"/>
                  </a:lnTo>
                  <a:cubicBezTo>
                    <a:pt x="4918" y="160"/>
                    <a:pt x="4755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g162e05d0f98_3_4825"/>
            <p:cNvSpPr/>
            <p:nvPr/>
          </p:nvSpPr>
          <p:spPr>
            <a:xfrm>
              <a:off x="3014651" y="2301096"/>
              <a:ext cx="214677" cy="108589"/>
            </a:xfrm>
            <a:custGeom>
              <a:avLst/>
              <a:gdLst/>
              <a:ahLst/>
              <a:cxnLst/>
              <a:rect l="l" t="t" r="r" b="b"/>
              <a:pathLst>
                <a:path w="4919" h="2488" extrusionOk="0">
                  <a:moveTo>
                    <a:pt x="4831" y="89"/>
                  </a:moveTo>
                  <a:lnTo>
                    <a:pt x="4831" y="1677"/>
                  </a:lnTo>
                  <a:cubicBezTo>
                    <a:pt x="4831" y="2076"/>
                    <a:pt x="4507" y="2402"/>
                    <a:pt x="4109" y="2402"/>
                  </a:cubicBezTo>
                  <a:lnTo>
                    <a:pt x="814" y="2402"/>
                  </a:lnTo>
                  <a:cubicBezTo>
                    <a:pt x="416" y="2402"/>
                    <a:pt x="89" y="2076"/>
                    <a:pt x="89" y="1677"/>
                  </a:cubicBez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1677"/>
                  </a:lnTo>
                  <a:cubicBezTo>
                    <a:pt x="1" y="2123"/>
                    <a:pt x="368" y="2487"/>
                    <a:pt x="814" y="2487"/>
                  </a:cubicBezTo>
                  <a:lnTo>
                    <a:pt x="4109" y="2487"/>
                  </a:lnTo>
                  <a:cubicBezTo>
                    <a:pt x="4555" y="2487"/>
                    <a:pt x="4919" y="2123"/>
                    <a:pt x="4919" y="1677"/>
                  </a:cubicBezTo>
                  <a:lnTo>
                    <a:pt x="4919" y="45"/>
                  </a:lnTo>
                  <a:cubicBezTo>
                    <a:pt x="4919" y="21"/>
                    <a:pt x="4898" y="1"/>
                    <a:pt x="4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g162e05d0f98_3_4825"/>
            <p:cNvSpPr/>
            <p:nvPr/>
          </p:nvSpPr>
          <p:spPr>
            <a:xfrm>
              <a:off x="3066629" y="2323224"/>
              <a:ext cx="160779" cy="67606"/>
            </a:xfrm>
            <a:custGeom>
              <a:avLst/>
              <a:gdLst/>
              <a:ahLst/>
              <a:cxnLst/>
              <a:rect l="l" t="t" r="r" b="b"/>
              <a:pathLst>
                <a:path w="3684" h="1549" extrusionOk="0">
                  <a:moveTo>
                    <a:pt x="0" y="1"/>
                  </a:moveTo>
                  <a:lnTo>
                    <a:pt x="0" y="1548"/>
                  </a:lnTo>
                  <a:lnTo>
                    <a:pt x="3585" y="1548"/>
                  </a:lnTo>
                  <a:cubicBezTo>
                    <a:pt x="3649" y="1436"/>
                    <a:pt x="3684" y="1307"/>
                    <a:pt x="3684" y="1170"/>
                  </a:cubicBezTo>
                  <a:lnTo>
                    <a:pt x="36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g162e05d0f98_3_4825"/>
            <p:cNvSpPr/>
            <p:nvPr/>
          </p:nvSpPr>
          <p:spPr>
            <a:xfrm>
              <a:off x="3066629" y="2323224"/>
              <a:ext cx="160779" cy="20950"/>
            </a:xfrm>
            <a:custGeom>
              <a:avLst/>
              <a:gdLst/>
              <a:ahLst/>
              <a:cxnLst/>
              <a:rect l="l" t="t" r="r" b="b"/>
              <a:pathLst>
                <a:path w="3684" h="480" extrusionOk="0">
                  <a:moveTo>
                    <a:pt x="0" y="1"/>
                  </a:moveTo>
                  <a:lnTo>
                    <a:pt x="0" y="480"/>
                  </a:lnTo>
                  <a:lnTo>
                    <a:pt x="3684" y="480"/>
                  </a:lnTo>
                  <a:lnTo>
                    <a:pt x="3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g162e05d0f98_3_4825"/>
            <p:cNvSpPr/>
            <p:nvPr/>
          </p:nvSpPr>
          <p:spPr>
            <a:xfrm>
              <a:off x="3064665" y="2321304"/>
              <a:ext cx="164663" cy="71447"/>
            </a:xfrm>
            <a:custGeom>
              <a:avLst/>
              <a:gdLst/>
              <a:ahLst/>
              <a:cxnLst/>
              <a:rect l="l" t="t" r="r" b="b"/>
              <a:pathLst>
                <a:path w="3773" h="1637" extrusionOk="0">
                  <a:moveTo>
                    <a:pt x="3685" y="89"/>
                  </a:moveTo>
                  <a:lnTo>
                    <a:pt x="3685" y="1214"/>
                  </a:lnTo>
                  <a:cubicBezTo>
                    <a:pt x="3685" y="1330"/>
                    <a:pt x="3657" y="1442"/>
                    <a:pt x="3603" y="1547"/>
                  </a:cubicBezTo>
                  <a:lnTo>
                    <a:pt x="90" y="1547"/>
                  </a:lnTo>
                  <a:lnTo>
                    <a:pt x="90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1592"/>
                  </a:lnTo>
                  <a:cubicBezTo>
                    <a:pt x="1" y="1616"/>
                    <a:pt x="21" y="1636"/>
                    <a:pt x="45" y="1636"/>
                  </a:cubicBezTo>
                  <a:lnTo>
                    <a:pt x="3630" y="1636"/>
                  </a:lnTo>
                  <a:cubicBezTo>
                    <a:pt x="3647" y="1636"/>
                    <a:pt x="3661" y="1626"/>
                    <a:pt x="3668" y="1613"/>
                  </a:cubicBezTo>
                  <a:cubicBezTo>
                    <a:pt x="3739" y="1490"/>
                    <a:pt x="3773" y="1354"/>
                    <a:pt x="3773" y="1214"/>
                  </a:cubicBezTo>
                  <a:lnTo>
                    <a:pt x="3773" y="45"/>
                  </a:lnTo>
                  <a:cubicBezTo>
                    <a:pt x="3773" y="21"/>
                    <a:pt x="3752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g162e05d0f98_3_4825"/>
            <p:cNvSpPr/>
            <p:nvPr/>
          </p:nvSpPr>
          <p:spPr>
            <a:xfrm>
              <a:off x="3064665" y="2321304"/>
              <a:ext cx="164663" cy="24790"/>
            </a:xfrm>
            <a:custGeom>
              <a:avLst/>
              <a:gdLst/>
              <a:ahLst/>
              <a:cxnLst/>
              <a:rect l="l" t="t" r="r" b="b"/>
              <a:pathLst>
                <a:path w="3773" h="568" extrusionOk="0">
                  <a:moveTo>
                    <a:pt x="3685" y="89"/>
                  </a:moveTo>
                  <a:lnTo>
                    <a:pt x="3685" y="480"/>
                  </a:lnTo>
                  <a:lnTo>
                    <a:pt x="90" y="480"/>
                  </a:lnTo>
                  <a:lnTo>
                    <a:pt x="90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524"/>
                  </a:lnTo>
                  <a:cubicBezTo>
                    <a:pt x="1" y="548"/>
                    <a:pt x="21" y="568"/>
                    <a:pt x="45" y="568"/>
                  </a:cubicBezTo>
                  <a:lnTo>
                    <a:pt x="3729" y="568"/>
                  </a:lnTo>
                  <a:cubicBezTo>
                    <a:pt x="3752" y="568"/>
                    <a:pt x="3773" y="548"/>
                    <a:pt x="3773" y="524"/>
                  </a:cubicBezTo>
                  <a:lnTo>
                    <a:pt x="3773" y="45"/>
                  </a:lnTo>
                  <a:cubicBezTo>
                    <a:pt x="3773" y="21"/>
                    <a:pt x="3752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g162e05d0f98_3_4825"/>
            <p:cNvSpPr/>
            <p:nvPr/>
          </p:nvSpPr>
          <p:spPr>
            <a:xfrm>
              <a:off x="3145884" y="2362723"/>
              <a:ext cx="81524" cy="7158"/>
            </a:xfrm>
            <a:custGeom>
              <a:avLst/>
              <a:gdLst/>
              <a:ahLst/>
              <a:cxnLst/>
              <a:rect l="l" t="t" r="r" b="b"/>
              <a:pathLst>
                <a:path w="1868" h="164" extrusionOk="0">
                  <a:moveTo>
                    <a:pt x="0" y="0"/>
                  </a:moveTo>
                  <a:lnTo>
                    <a:pt x="0" y="163"/>
                  </a:lnTo>
                  <a:lnTo>
                    <a:pt x="1868" y="163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g162e05d0f98_3_4825"/>
            <p:cNvSpPr/>
            <p:nvPr/>
          </p:nvSpPr>
          <p:spPr>
            <a:xfrm>
              <a:off x="3016615" y="2263256"/>
              <a:ext cx="210793" cy="39804"/>
            </a:xfrm>
            <a:custGeom>
              <a:avLst/>
              <a:gdLst/>
              <a:ahLst/>
              <a:cxnLst/>
              <a:rect l="l" t="t" r="r" b="b"/>
              <a:pathLst>
                <a:path w="4830" h="912" extrusionOk="0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lnTo>
                    <a:pt x="0" y="912"/>
                  </a:lnTo>
                  <a:lnTo>
                    <a:pt x="4830" y="912"/>
                  </a:lnTo>
                  <a:lnTo>
                    <a:pt x="4830" y="38"/>
                  </a:lnTo>
                  <a:cubicBezTo>
                    <a:pt x="4830" y="17"/>
                    <a:pt x="4816" y="0"/>
                    <a:pt x="4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g162e05d0f98_3_4825"/>
            <p:cNvSpPr/>
            <p:nvPr/>
          </p:nvSpPr>
          <p:spPr>
            <a:xfrm>
              <a:off x="3106387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g162e05d0f98_3_4825"/>
            <p:cNvSpPr/>
            <p:nvPr/>
          </p:nvSpPr>
          <p:spPr>
            <a:xfrm>
              <a:off x="3092771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g162e05d0f98_3_4825"/>
            <p:cNvSpPr/>
            <p:nvPr/>
          </p:nvSpPr>
          <p:spPr>
            <a:xfrm>
              <a:off x="3079067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6" y="1000"/>
                  </a:cubicBezTo>
                  <a:cubicBezTo>
                    <a:pt x="69" y="1000"/>
                    <a:pt x="90" y="980"/>
                    <a:pt x="90" y="956"/>
                  </a:cubicBezTo>
                  <a:lnTo>
                    <a:pt x="90" y="44"/>
                  </a:lnTo>
                  <a:cubicBezTo>
                    <a:pt x="90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g162e05d0f98_3_4825"/>
            <p:cNvSpPr/>
            <p:nvPr/>
          </p:nvSpPr>
          <p:spPr>
            <a:xfrm>
              <a:off x="3065451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g162e05d0f98_3_4825"/>
            <p:cNvSpPr/>
            <p:nvPr/>
          </p:nvSpPr>
          <p:spPr>
            <a:xfrm>
              <a:off x="3051790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68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8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g162e05d0f98_3_4825"/>
            <p:cNvSpPr/>
            <p:nvPr/>
          </p:nvSpPr>
          <p:spPr>
            <a:xfrm>
              <a:off x="3038130" y="2261336"/>
              <a:ext cx="3753" cy="43645"/>
            </a:xfrm>
            <a:custGeom>
              <a:avLst/>
              <a:gdLst/>
              <a:ahLst/>
              <a:cxnLst/>
              <a:rect l="l" t="t" r="r" b="b"/>
              <a:pathLst>
                <a:path w="86" h="1000" extrusionOk="0">
                  <a:moveTo>
                    <a:pt x="45" y="0"/>
                  </a:moveTo>
                  <a:cubicBezTo>
                    <a:pt x="17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17" y="1000"/>
                    <a:pt x="45" y="1000"/>
                  </a:cubicBezTo>
                  <a:cubicBezTo>
                    <a:pt x="69" y="1000"/>
                    <a:pt x="86" y="980"/>
                    <a:pt x="86" y="956"/>
                  </a:cubicBezTo>
                  <a:lnTo>
                    <a:pt x="86" y="44"/>
                  </a:lnTo>
                  <a:cubicBezTo>
                    <a:pt x="86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g162e05d0f98_3_4825"/>
            <p:cNvSpPr/>
            <p:nvPr/>
          </p:nvSpPr>
          <p:spPr>
            <a:xfrm>
              <a:off x="3024339" y="2261903"/>
              <a:ext cx="3884" cy="43078"/>
            </a:xfrm>
            <a:custGeom>
              <a:avLst/>
              <a:gdLst/>
              <a:ahLst/>
              <a:cxnLst/>
              <a:rect l="l" t="t" r="r" b="b"/>
              <a:pathLst>
                <a:path w="89" h="987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43"/>
                  </a:lnTo>
                  <a:cubicBezTo>
                    <a:pt x="0" y="967"/>
                    <a:pt x="21" y="987"/>
                    <a:pt x="44" y="987"/>
                  </a:cubicBezTo>
                  <a:cubicBezTo>
                    <a:pt x="71" y="987"/>
                    <a:pt x="88" y="967"/>
                    <a:pt x="88" y="943"/>
                  </a:cubicBezTo>
                  <a:lnTo>
                    <a:pt x="88" y="45"/>
                  </a:lnTo>
                  <a:cubicBezTo>
                    <a:pt x="88" y="21"/>
                    <a:pt x="71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g162e05d0f98_3_4825"/>
            <p:cNvSpPr/>
            <p:nvPr/>
          </p:nvSpPr>
          <p:spPr>
            <a:xfrm>
              <a:off x="3147498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90" y="980"/>
                    <a:pt x="90" y="956"/>
                  </a:cubicBezTo>
                  <a:lnTo>
                    <a:pt x="90" y="44"/>
                  </a:lnTo>
                  <a:cubicBezTo>
                    <a:pt x="90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g162e05d0f98_3_4825"/>
            <p:cNvSpPr/>
            <p:nvPr/>
          </p:nvSpPr>
          <p:spPr>
            <a:xfrm>
              <a:off x="3133882" y="2261336"/>
              <a:ext cx="3710" cy="43645"/>
            </a:xfrm>
            <a:custGeom>
              <a:avLst/>
              <a:gdLst/>
              <a:ahLst/>
              <a:cxnLst/>
              <a:rect l="l" t="t" r="r" b="b"/>
              <a:pathLst>
                <a:path w="85" h="1000" extrusionOk="0">
                  <a:moveTo>
                    <a:pt x="44" y="0"/>
                  </a:moveTo>
                  <a:cubicBezTo>
                    <a:pt x="17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17" y="1000"/>
                    <a:pt x="44" y="1000"/>
                  </a:cubicBezTo>
                  <a:cubicBezTo>
                    <a:pt x="68" y="1000"/>
                    <a:pt x="85" y="980"/>
                    <a:pt x="85" y="956"/>
                  </a:cubicBezTo>
                  <a:lnTo>
                    <a:pt x="85" y="44"/>
                  </a:lnTo>
                  <a:cubicBezTo>
                    <a:pt x="85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g162e05d0f98_3_4825"/>
            <p:cNvSpPr/>
            <p:nvPr/>
          </p:nvSpPr>
          <p:spPr>
            <a:xfrm>
              <a:off x="3120047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72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7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g162e05d0f98_3_4825"/>
            <p:cNvSpPr/>
            <p:nvPr/>
          </p:nvSpPr>
          <p:spPr>
            <a:xfrm>
              <a:off x="3161202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g162e05d0f98_3_4825"/>
            <p:cNvSpPr/>
            <p:nvPr/>
          </p:nvSpPr>
          <p:spPr>
            <a:xfrm>
              <a:off x="3174819" y="2261336"/>
              <a:ext cx="3884" cy="43645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g162e05d0f98_3_4825"/>
            <p:cNvSpPr/>
            <p:nvPr/>
          </p:nvSpPr>
          <p:spPr>
            <a:xfrm>
              <a:off x="3188479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g162e05d0f98_3_4825"/>
            <p:cNvSpPr/>
            <p:nvPr/>
          </p:nvSpPr>
          <p:spPr>
            <a:xfrm>
              <a:off x="3202139" y="2261336"/>
              <a:ext cx="3928" cy="43645"/>
            </a:xfrm>
            <a:custGeom>
              <a:avLst/>
              <a:gdLst/>
              <a:ahLst/>
              <a:cxnLst/>
              <a:rect l="l" t="t" r="r" b="b"/>
              <a:pathLst>
                <a:path w="90" h="1000" extrusionOk="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g162e05d0f98_3_4825"/>
            <p:cNvSpPr/>
            <p:nvPr/>
          </p:nvSpPr>
          <p:spPr>
            <a:xfrm>
              <a:off x="3215799" y="2261903"/>
              <a:ext cx="3884" cy="43078"/>
            </a:xfrm>
            <a:custGeom>
              <a:avLst/>
              <a:gdLst/>
              <a:ahLst/>
              <a:cxnLst/>
              <a:rect l="l" t="t" r="r" b="b"/>
              <a:pathLst>
                <a:path w="89" h="987" extrusionOk="0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43"/>
                  </a:lnTo>
                  <a:cubicBezTo>
                    <a:pt x="0" y="967"/>
                    <a:pt x="21" y="987"/>
                    <a:pt x="45" y="987"/>
                  </a:cubicBezTo>
                  <a:cubicBezTo>
                    <a:pt x="72" y="987"/>
                    <a:pt x="89" y="967"/>
                    <a:pt x="89" y="943"/>
                  </a:cubicBezTo>
                  <a:lnTo>
                    <a:pt x="89" y="45"/>
                  </a:lnTo>
                  <a:cubicBezTo>
                    <a:pt x="89" y="21"/>
                    <a:pt x="7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g162e05d0f98_3_4825"/>
            <p:cNvSpPr/>
            <p:nvPr/>
          </p:nvSpPr>
          <p:spPr>
            <a:xfrm>
              <a:off x="3014651" y="2261336"/>
              <a:ext cx="214677" cy="43645"/>
            </a:xfrm>
            <a:custGeom>
              <a:avLst/>
              <a:gdLst/>
              <a:ahLst/>
              <a:cxnLst/>
              <a:rect l="l" t="t" r="r" b="b"/>
              <a:pathLst>
                <a:path w="4919" h="1000" extrusionOk="0">
                  <a:moveTo>
                    <a:pt x="4562" y="89"/>
                  </a:moveTo>
                  <a:cubicBezTo>
                    <a:pt x="4712" y="89"/>
                    <a:pt x="4831" y="211"/>
                    <a:pt x="4831" y="361"/>
                  </a:cubicBezTo>
                  <a:lnTo>
                    <a:pt x="4831" y="912"/>
                  </a:lnTo>
                  <a:lnTo>
                    <a:pt x="89" y="912"/>
                  </a:lnTo>
                  <a:lnTo>
                    <a:pt x="89" y="361"/>
                  </a:lnTo>
                  <a:cubicBezTo>
                    <a:pt x="89" y="211"/>
                    <a:pt x="212" y="89"/>
                    <a:pt x="362" y="89"/>
                  </a:cubicBezTo>
                  <a:close/>
                  <a:moveTo>
                    <a:pt x="362" y="0"/>
                  </a:moveTo>
                  <a:cubicBezTo>
                    <a:pt x="164" y="0"/>
                    <a:pt x="1" y="160"/>
                    <a:pt x="1" y="361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lnTo>
                    <a:pt x="4875" y="1000"/>
                  </a:lnTo>
                  <a:cubicBezTo>
                    <a:pt x="4898" y="1000"/>
                    <a:pt x="4919" y="980"/>
                    <a:pt x="4919" y="956"/>
                  </a:cubicBezTo>
                  <a:lnTo>
                    <a:pt x="4919" y="361"/>
                  </a:lnTo>
                  <a:cubicBezTo>
                    <a:pt x="4919" y="160"/>
                    <a:pt x="4759" y="0"/>
                    <a:pt x="4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g162e05d0f98_3_4825"/>
            <p:cNvSpPr/>
            <p:nvPr/>
          </p:nvSpPr>
          <p:spPr>
            <a:xfrm>
              <a:off x="2873816" y="1116091"/>
              <a:ext cx="606063" cy="606142"/>
            </a:xfrm>
            <a:custGeom>
              <a:avLst/>
              <a:gdLst/>
              <a:ahLst/>
              <a:cxnLst/>
              <a:rect l="l" t="t" r="r" b="b"/>
              <a:pathLst>
                <a:path w="13887" h="13888" extrusionOk="0">
                  <a:moveTo>
                    <a:pt x="6942" y="1"/>
                  </a:moveTo>
                  <a:cubicBezTo>
                    <a:pt x="3109" y="1"/>
                    <a:pt x="0" y="3110"/>
                    <a:pt x="0" y="6946"/>
                  </a:cubicBezTo>
                  <a:cubicBezTo>
                    <a:pt x="0" y="10779"/>
                    <a:pt x="3109" y="13888"/>
                    <a:pt x="6942" y="13888"/>
                  </a:cubicBezTo>
                  <a:lnTo>
                    <a:pt x="12591" y="13888"/>
                  </a:lnTo>
                  <a:lnTo>
                    <a:pt x="11279" y="12367"/>
                  </a:lnTo>
                  <a:cubicBezTo>
                    <a:pt x="12866" y="11095"/>
                    <a:pt x="13887" y="9140"/>
                    <a:pt x="13887" y="6946"/>
                  </a:cubicBezTo>
                  <a:cubicBezTo>
                    <a:pt x="13887" y="3110"/>
                    <a:pt x="10778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g162e05d0f98_3_4825"/>
            <p:cNvSpPr/>
            <p:nvPr/>
          </p:nvSpPr>
          <p:spPr>
            <a:xfrm>
              <a:off x="2871896" y="1114170"/>
              <a:ext cx="609948" cy="609983"/>
            </a:xfrm>
            <a:custGeom>
              <a:avLst/>
              <a:gdLst/>
              <a:ahLst/>
              <a:cxnLst/>
              <a:rect l="l" t="t" r="r" b="b"/>
              <a:pathLst>
                <a:path w="13976" h="13976" extrusionOk="0">
                  <a:moveTo>
                    <a:pt x="6986" y="90"/>
                  </a:moveTo>
                  <a:cubicBezTo>
                    <a:pt x="10792" y="90"/>
                    <a:pt x="13886" y="3184"/>
                    <a:pt x="13886" y="6990"/>
                  </a:cubicBezTo>
                  <a:cubicBezTo>
                    <a:pt x="13886" y="9095"/>
                    <a:pt x="12941" y="11058"/>
                    <a:pt x="11295" y="12378"/>
                  </a:cubicBezTo>
                  <a:cubicBezTo>
                    <a:pt x="11285" y="12384"/>
                    <a:pt x="11278" y="12395"/>
                    <a:pt x="11278" y="12408"/>
                  </a:cubicBezTo>
                  <a:cubicBezTo>
                    <a:pt x="11278" y="12418"/>
                    <a:pt x="11282" y="12431"/>
                    <a:pt x="11288" y="12442"/>
                  </a:cubicBezTo>
                  <a:lnTo>
                    <a:pt x="12540" y="13891"/>
                  </a:lnTo>
                  <a:lnTo>
                    <a:pt x="6986" y="13891"/>
                  </a:lnTo>
                  <a:cubicBezTo>
                    <a:pt x="3184" y="13891"/>
                    <a:pt x="89" y="10792"/>
                    <a:pt x="89" y="6990"/>
                  </a:cubicBezTo>
                  <a:cubicBezTo>
                    <a:pt x="89" y="3184"/>
                    <a:pt x="3184" y="90"/>
                    <a:pt x="6986" y="90"/>
                  </a:cubicBezTo>
                  <a:close/>
                  <a:moveTo>
                    <a:pt x="6986" y="1"/>
                  </a:moveTo>
                  <a:cubicBezTo>
                    <a:pt x="3132" y="1"/>
                    <a:pt x="0" y="3137"/>
                    <a:pt x="0" y="6990"/>
                  </a:cubicBezTo>
                  <a:cubicBezTo>
                    <a:pt x="0" y="10844"/>
                    <a:pt x="3132" y="13976"/>
                    <a:pt x="6986" y="13976"/>
                  </a:cubicBezTo>
                  <a:lnTo>
                    <a:pt x="12635" y="13976"/>
                  </a:lnTo>
                  <a:cubicBezTo>
                    <a:pt x="12652" y="13976"/>
                    <a:pt x="12669" y="13966"/>
                    <a:pt x="12676" y="13952"/>
                  </a:cubicBezTo>
                  <a:cubicBezTo>
                    <a:pt x="12683" y="13935"/>
                    <a:pt x="12679" y="13918"/>
                    <a:pt x="12669" y="13905"/>
                  </a:cubicBezTo>
                  <a:lnTo>
                    <a:pt x="11384" y="12418"/>
                  </a:lnTo>
                  <a:cubicBezTo>
                    <a:pt x="13033" y="11081"/>
                    <a:pt x="13975" y="9105"/>
                    <a:pt x="13975" y="6990"/>
                  </a:cubicBezTo>
                  <a:cubicBezTo>
                    <a:pt x="13975" y="3137"/>
                    <a:pt x="10839" y="1"/>
                    <a:pt x="6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g162e05d0f98_3_4825"/>
            <p:cNvSpPr/>
            <p:nvPr/>
          </p:nvSpPr>
          <p:spPr>
            <a:xfrm>
              <a:off x="3012730" y="1255056"/>
              <a:ext cx="328235" cy="328254"/>
            </a:xfrm>
            <a:custGeom>
              <a:avLst/>
              <a:gdLst/>
              <a:ahLst/>
              <a:cxnLst/>
              <a:rect l="l" t="t" r="r" b="b"/>
              <a:pathLst>
                <a:path w="7521" h="7521" extrusionOk="0">
                  <a:moveTo>
                    <a:pt x="3759" y="0"/>
                  </a:moveTo>
                  <a:cubicBezTo>
                    <a:pt x="3153" y="0"/>
                    <a:pt x="2663" y="490"/>
                    <a:pt x="2663" y="1099"/>
                  </a:cubicBezTo>
                  <a:lnTo>
                    <a:pt x="2663" y="2664"/>
                  </a:lnTo>
                  <a:lnTo>
                    <a:pt x="1096" y="2664"/>
                  </a:lnTo>
                  <a:cubicBezTo>
                    <a:pt x="491" y="2664"/>
                    <a:pt x="1" y="3157"/>
                    <a:pt x="1" y="3762"/>
                  </a:cubicBezTo>
                  <a:cubicBezTo>
                    <a:pt x="1" y="4367"/>
                    <a:pt x="491" y="4857"/>
                    <a:pt x="1096" y="4857"/>
                  </a:cubicBezTo>
                  <a:lnTo>
                    <a:pt x="2663" y="4857"/>
                  </a:lnTo>
                  <a:lnTo>
                    <a:pt x="2663" y="6425"/>
                  </a:lnTo>
                  <a:cubicBezTo>
                    <a:pt x="2663" y="7031"/>
                    <a:pt x="3153" y="7520"/>
                    <a:pt x="3759" y="7520"/>
                  </a:cubicBezTo>
                  <a:cubicBezTo>
                    <a:pt x="4365" y="7520"/>
                    <a:pt x="4858" y="7031"/>
                    <a:pt x="4858" y="6425"/>
                  </a:cubicBezTo>
                  <a:lnTo>
                    <a:pt x="4858" y="4857"/>
                  </a:lnTo>
                  <a:lnTo>
                    <a:pt x="6426" y="4857"/>
                  </a:lnTo>
                  <a:cubicBezTo>
                    <a:pt x="7030" y="4857"/>
                    <a:pt x="7520" y="4367"/>
                    <a:pt x="7520" y="3762"/>
                  </a:cubicBezTo>
                  <a:cubicBezTo>
                    <a:pt x="7520" y="3157"/>
                    <a:pt x="7030" y="2664"/>
                    <a:pt x="6426" y="2664"/>
                  </a:cubicBezTo>
                  <a:lnTo>
                    <a:pt x="4858" y="2664"/>
                  </a:lnTo>
                  <a:lnTo>
                    <a:pt x="4858" y="1099"/>
                  </a:lnTo>
                  <a:cubicBezTo>
                    <a:pt x="4858" y="490"/>
                    <a:pt x="4365" y="0"/>
                    <a:pt x="3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g162e05d0f98_3_4825"/>
            <p:cNvSpPr/>
            <p:nvPr/>
          </p:nvSpPr>
          <p:spPr>
            <a:xfrm>
              <a:off x="3010810" y="1253136"/>
              <a:ext cx="332119" cy="332095"/>
            </a:xfrm>
            <a:custGeom>
              <a:avLst/>
              <a:gdLst/>
              <a:ahLst/>
              <a:cxnLst/>
              <a:rect l="l" t="t" r="r" b="b"/>
              <a:pathLst>
                <a:path w="7610" h="7609" extrusionOk="0">
                  <a:moveTo>
                    <a:pt x="3803" y="89"/>
                  </a:moveTo>
                  <a:cubicBezTo>
                    <a:pt x="4385" y="89"/>
                    <a:pt x="4857" y="562"/>
                    <a:pt x="4857" y="1143"/>
                  </a:cubicBezTo>
                  <a:lnTo>
                    <a:pt x="4857" y="2708"/>
                  </a:lnTo>
                  <a:cubicBezTo>
                    <a:pt x="4857" y="2731"/>
                    <a:pt x="4878" y="2752"/>
                    <a:pt x="4902" y="2752"/>
                  </a:cubicBezTo>
                  <a:lnTo>
                    <a:pt x="6470" y="2752"/>
                  </a:lnTo>
                  <a:cubicBezTo>
                    <a:pt x="7047" y="2752"/>
                    <a:pt x="7520" y="3224"/>
                    <a:pt x="7520" y="3806"/>
                  </a:cubicBezTo>
                  <a:cubicBezTo>
                    <a:pt x="7520" y="4384"/>
                    <a:pt x="7047" y="4857"/>
                    <a:pt x="6470" y="4857"/>
                  </a:cubicBezTo>
                  <a:lnTo>
                    <a:pt x="4902" y="4857"/>
                  </a:lnTo>
                  <a:cubicBezTo>
                    <a:pt x="4878" y="4857"/>
                    <a:pt x="4857" y="4877"/>
                    <a:pt x="4857" y="4901"/>
                  </a:cubicBezTo>
                  <a:lnTo>
                    <a:pt x="4857" y="6469"/>
                  </a:lnTo>
                  <a:cubicBezTo>
                    <a:pt x="4857" y="7051"/>
                    <a:pt x="4385" y="7523"/>
                    <a:pt x="3803" y="7523"/>
                  </a:cubicBezTo>
                  <a:cubicBezTo>
                    <a:pt x="3225" y="7523"/>
                    <a:pt x="2752" y="7051"/>
                    <a:pt x="2752" y="6469"/>
                  </a:cubicBezTo>
                  <a:lnTo>
                    <a:pt x="2752" y="4901"/>
                  </a:lnTo>
                  <a:cubicBezTo>
                    <a:pt x="2752" y="4877"/>
                    <a:pt x="2732" y="4857"/>
                    <a:pt x="2707" y="4857"/>
                  </a:cubicBezTo>
                  <a:lnTo>
                    <a:pt x="1140" y="4857"/>
                  </a:lnTo>
                  <a:cubicBezTo>
                    <a:pt x="558" y="4857"/>
                    <a:pt x="89" y="4384"/>
                    <a:pt x="89" y="3806"/>
                  </a:cubicBezTo>
                  <a:cubicBezTo>
                    <a:pt x="89" y="3224"/>
                    <a:pt x="558" y="2752"/>
                    <a:pt x="1140" y="2752"/>
                  </a:cubicBezTo>
                  <a:lnTo>
                    <a:pt x="2707" y="2752"/>
                  </a:lnTo>
                  <a:cubicBezTo>
                    <a:pt x="2732" y="2752"/>
                    <a:pt x="2752" y="2731"/>
                    <a:pt x="2752" y="2708"/>
                  </a:cubicBezTo>
                  <a:lnTo>
                    <a:pt x="2752" y="1143"/>
                  </a:lnTo>
                  <a:cubicBezTo>
                    <a:pt x="2752" y="562"/>
                    <a:pt x="3225" y="89"/>
                    <a:pt x="3803" y="89"/>
                  </a:cubicBezTo>
                  <a:close/>
                  <a:moveTo>
                    <a:pt x="3803" y="0"/>
                  </a:moveTo>
                  <a:cubicBezTo>
                    <a:pt x="3174" y="0"/>
                    <a:pt x="2663" y="513"/>
                    <a:pt x="2663" y="1143"/>
                  </a:cubicBezTo>
                  <a:lnTo>
                    <a:pt x="2663" y="2663"/>
                  </a:lnTo>
                  <a:lnTo>
                    <a:pt x="1140" y="2663"/>
                  </a:lnTo>
                  <a:cubicBezTo>
                    <a:pt x="511" y="2663"/>
                    <a:pt x="1" y="3177"/>
                    <a:pt x="1" y="3806"/>
                  </a:cubicBezTo>
                  <a:cubicBezTo>
                    <a:pt x="1" y="4436"/>
                    <a:pt x="511" y="4946"/>
                    <a:pt x="1140" y="4946"/>
                  </a:cubicBezTo>
                  <a:lnTo>
                    <a:pt x="2663" y="4946"/>
                  </a:lnTo>
                  <a:lnTo>
                    <a:pt x="2663" y="6469"/>
                  </a:lnTo>
                  <a:cubicBezTo>
                    <a:pt x="2663" y="7098"/>
                    <a:pt x="3174" y="7608"/>
                    <a:pt x="3803" y="7608"/>
                  </a:cubicBezTo>
                  <a:cubicBezTo>
                    <a:pt x="4432" y="7608"/>
                    <a:pt x="4946" y="7098"/>
                    <a:pt x="4946" y="6469"/>
                  </a:cubicBezTo>
                  <a:lnTo>
                    <a:pt x="4946" y="4946"/>
                  </a:lnTo>
                  <a:lnTo>
                    <a:pt x="6470" y="4946"/>
                  </a:lnTo>
                  <a:cubicBezTo>
                    <a:pt x="7099" y="4946"/>
                    <a:pt x="7609" y="4436"/>
                    <a:pt x="7609" y="3806"/>
                  </a:cubicBezTo>
                  <a:cubicBezTo>
                    <a:pt x="7609" y="3177"/>
                    <a:pt x="7099" y="2663"/>
                    <a:pt x="6470" y="2663"/>
                  </a:cubicBezTo>
                  <a:lnTo>
                    <a:pt x="4946" y="2663"/>
                  </a:lnTo>
                  <a:lnTo>
                    <a:pt x="4946" y="1143"/>
                  </a:lnTo>
                  <a:cubicBezTo>
                    <a:pt x="4946" y="513"/>
                    <a:pt x="4432" y="0"/>
                    <a:pt x="3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g162e05d0f98_3_4825"/>
            <p:cNvSpPr/>
            <p:nvPr/>
          </p:nvSpPr>
          <p:spPr>
            <a:xfrm>
              <a:off x="4161881" y="1314588"/>
              <a:ext cx="463483" cy="463466"/>
            </a:xfrm>
            <a:custGeom>
              <a:avLst/>
              <a:gdLst/>
              <a:ahLst/>
              <a:cxnLst/>
              <a:rect l="l" t="t" r="r" b="b"/>
              <a:pathLst>
                <a:path w="10620" h="10619" extrusionOk="0">
                  <a:moveTo>
                    <a:pt x="5309" y="0"/>
                  </a:moveTo>
                  <a:cubicBezTo>
                    <a:pt x="2378" y="0"/>
                    <a:pt x="1" y="2378"/>
                    <a:pt x="1" y="5309"/>
                  </a:cubicBezTo>
                  <a:cubicBezTo>
                    <a:pt x="1" y="8241"/>
                    <a:pt x="2378" y="10619"/>
                    <a:pt x="5309" y="10619"/>
                  </a:cubicBezTo>
                  <a:cubicBezTo>
                    <a:pt x="8241" y="10619"/>
                    <a:pt x="10619" y="8241"/>
                    <a:pt x="10619" y="5309"/>
                  </a:cubicBezTo>
                  <a:cubicBezTo>
                    <a:pt x="10619" y="2378"/>
                    <a:pt x="8241" y="0"/>
                    <a:pt x="5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g162e05d0f98_3_4825"/>
            <p:cNvSpPr/>
            <p:nvPr/>
          </p:nvSpPr>
          <p:spPr>
            <a:xfrm>
              <a:off x="4159961" y="1312799"/>
              <a:ext cx="467324" cy="467176"/>
            </a:xfrm>
            <a:custGeom>
              <a:avLst/>
              <a:gdLst/>
              <a:ahLst/>
              <a:cxnLst/>
              <a:rect l="l" t="t" r="r" b="b"/>
              <a:pathLst>
                <a:path w="10708" h="10704" extrusionOk="0">
                  <a:moveTo>
                    <a:pt x="5353" y="85"/>
                  </a:moveTo>
                  <a:cubicBezTo>
                    <a:pt x="8258" y="85"/>
                    <a:pt x="10618" y="2449"/>
                    <a:pt x="10618" y="5350"/>
                  </a:cubicBezTo>
                  <a:cubicBezTo>
                    <a:pt x="10618" y="8255"/>
                    <a:pt x="8258" y="10615"/>
                    <a:pt x="5353" y="10615"/>
                  </a:cubicBezTo>
                  <a:cubicBezTo>
                    <a:pt x="2452" y="10615"/>
                    <a:pt x="89" y="8255"/>
                    <a:pt x="89" y="5350"/>
                  </a:cubicBezTo>
                  <a:cubicBezTo>
                    <a:pt x="89" y="2449"/>
                    <a:pt x="2452" y="85"/>
                    <a:pt x="5353" y="85"/>
                  </a:cubicBezTo>
                  <a:close/>
                  <a:moveTo>
                    <a:pt x="5353" y="0"/>
                  </a:moveTo>
                  <a:cubicBezTo>
                    <a:pt x="2402" y="0"/>
                    <a:pt x="0" y="2402"/>
                    <a:pt x="0" y="5350"/>
                  </a:cubicBezTo>
                  <a:cubicBezTo>
                    <a:pt x="0" y="8302"/>
                    <a:pt x="2402" y="10704"/>
                    <a:pt x="5353" y="10704"/>
                  </a:cubicBezTo>
                  <a:cubicBezTo>
                    <a:pt x="8306" y="10704"/>
                    <a:pt x="10707" y="8302"/>
                    <a:pt x="10707" y="5350"/>
                  </a:cubicBezTo>
                  <a:cubicBezTo>
                    <a:pt x="10707" y="2402"/>
                    <a:pt x="8306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g162e05d0f98_3_4825"/>
            <p:cNvSpPr/>
            <p:nvPr/>
          </p:nvSpPr>
          <p:spPr>
            <a:xfrm>
              <a:off x="4197493" y="1350203"/>
              <a:ext cx="392215" cy="392238"/>
            </a:xfrm>
            <a:custGeom>
              <a:avLst/>
              <a:gdLst/>
              <a:ahLst/>
              <a:cxnLst/>
              <a:rect l="l" t="t" r="r" b="b"/>
              <a:pathLst>
                <a:path w="8987" h="8987" extrusionOk="0">
                  <a:moveTo>
                    <a:pt x="4493" y="0"/>
                  </a:moveTo>
                  <a:cubicBezTo>
                    <a:pt x="2018" y="0"/>
                    <a:pt x="1" y="2017"/>
                    <a:pt x="1" y="4493"/>
                  </a:cubicBezTo>
                  <a:cubicBezTo>
                    <a:pt x="1" y="6973"/>
                    <a:pt x="2018" y="8986"/>
                    <a:pt x="4493" y="8986"/>
                  </a:cubicBezTo>
                  <a:cubicBezTo>
                    <a:pt x="6973" y="8986"/>
                    <a:pt x="8987" y="6973"/>
                    <a:pt x="8987" y="4493"/>
                  </a:cubicBezTo>
                  <a:cubicBezTo>
                    <a:pt x="8987" y="2017"/>
                    <a:pt x="6973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g162e05d0f98_3_4825"/>
            <p:cNvSpPr/>
            <p:nvPr/>
          </p:nvSpPr>
          <p:spPr>
            <a:xfrm>
              <a:off x="4195573" y="1348282"/>
              <a:ext cx="396056" cy="396078"/>
            </a:xfrm>
            <a:custGeom>
              <a:avLst/>
              <a:gdLst/>
              <a:ahLst/>
              <a:cxnLst/>
              <a:rect l="l" t="t" r="r" b="b"/>
              <a:pathLst>
                <a:path w="9075" h="9075" extrusionOk="0">
                  <a:moveTo>
                    <a:pt x="4537" y="88"/>
                  </a:moveTo>
                  <a:cubicBezTo>
                    <a:pt x="6990" y="88"/>
                    <a:pt x="8986" y="2085"/>
                    <a:pt x="8986" y="4537"/>
                  </a:cubicBezTo>
                  <a:cubicBezTo>
                    <a:pt x="8986" y="6990"/>
                    <a:pt x="6990" y="8986"/>
                    <a:pt x="4537" y="8986"/>
                  </a:cubicBezTo>
                  <a:cubicBezTo>
                    <a:pt x="2085" y="8986"/>
                    <a:pt x="89" y="6990"/>
                    <a:pt x="89" y="4537"/>
                  </a:cubicBezTo>
                  <a:cubicBezTo>
                    <a:pt x="89" y="2085"/>
                    <a:pt x="2085" y="88"/>
                    <a:pt x="4537" y="88"/>
                  </a:cubicBezTo>
                  <a:close/>
                  <a:moveTo>
                    <a:pt x="4537" y="0"/>
                  </a:moveTo>
                  <a:cubicBezTo>
                    <a:pt x="2038" y="0"/>
                    <a:pt x="1" y="2038"/>
                    <a:pt x="1" y="4537"/>
                  </a:cubicBezTo>
                  <a:cubicBezTo>
                    <a:pt x="1" y="7040"/>
                    <a:pt x="2038" y="9075"/>
                    <a:pt x="4537" y="9075"/>
                  </a:cubicBezTo>
                  <a:cubicBezTo>
                    <a:pt x="7041" y="9075"/>
                    <a:pt x="9075" y="7040"/>
                    <a:pt x="9075" y="4537"/>
                  </a:cubicBezTo>
                  <a:cubicBezTo>
                    <a:pt x="9075" y="2038"/>
                    <a:pt x="7041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g162e05d0f98_3_4825"/>
            <p:cNvSpPr/>
            <p:nvPr/>
          </p:nvSpPr>
          <p:spPr>
            <a:xfrm>
              <a:off x="4382188" y="1418027"/>
              <a:ext cx="23000" cy="140188"/>
            </a:xfrm>
            <a:custGeom>
              <a:avLst/>
              <a:gdLst/>
              <a:ahLst/>
              <a:cxnLst/>
              <a:rect l="l" t="t" r="r" b="b"/>
              <a:pathLst>
                <a:path w="527" h="3212" extrusionOk="0">
                  <a:moveTo>
                    <a:pt x="261" y="0"/>
                  </a:moveTo>
                  <a:lnTo>
                    <a:pt x="4" y="3086"/>
                  </a:lnTo>
                  <a:cubicBezTo>
                    <a:pt x="0" y="3154"/>
                    <a:pt x="51" y="3212"/>
                    <a:pt x="123" y="3212"/>
                  </a:cubicBezTo>
                  <a:lnTo>
                    <a:pt x="404" y="3212"/>
                  </a:lnTo>
                  <a:cubicBezTo>
                    <a:pt x="473" y="3212"/>
                    <a:pt x="527" y="3154"/>
                    <a:pt x="520" y="3086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g162e05d0f98_3_4825"/>
            <p:cNvSpPr/>
            <p:nvPr/>
          </p:nvSpPr>
          <p:spPr>
            <a:xfrm>
              <a:off x="4359451" y="1532464"/>
              <a:ext cx="48618" cy="73236"/>
            </a:xfrm>
            <a:custGeom>
              <a:avLst/>
              <a:gdLst/>
              <a:ahLst/>
              <a:cxnLst/>
              <a:rect l="l" t="t" r="r" b="b"/>
              <a:pathLst>
                <a:path w="1114" h="1678" extrusionOk="0">
                  <a:moveTo>
                    <a:pt x="746" y="0"/>
                  </a:moveTo>
                  <a:cubicBezTo>
                    <a:pt x="700" y="0"/>
                    <a:pt x="656" y="28"/>
                    <a:pt x="636" y="76"/>
                  </a:cubicBezTo>
                  <a:lnTo>
                    <a:pt x="0" y="1678"/>
                  </a:lnTo>
                  <a:lnTo>
                    <a:pt x="1068" y="324"/>
                  </a:lnTo>
                  <a:cubicBezTo>
                    <a:pt x="1113" y="266"/>
                    <a:pt x="1096" y="185"/>
                    <a:pt x="1035" y="150"/>
                  </a:cubicBezTo>
                  <a:lnTo>
                    <a:pt x="919" y="83"/>
                  </a:lnTo>
                  <a:lnTo>
                    <a:pt x="803" y="15"/>
                  </a:lnTo>
                  <a:cubicBezTo>
                    <a:pt x="785" y="5"/>
                    <a:pt x="765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g162e05d0f98_3_4825"/>
            <p:cNvSpPr/>
            <p:nvPr/>
          </p:nvSpPr>
          <p:spPr>
            <a:xfrm>
              <a:off x="4391659" y="1367137"/>
              <a:ext cx="3928" cy="33563"/>
            </a:xfrm>
            <a:custGeom>
              <a:avLst/>
              <a:gdLst/>
              <a:ahLst/>
              <a:cxnLst/>
              <a:rect l="l" t="t" r="r" b="b"/>
              <a:pathLst>
                <a:path w="90" h="769" extrusionOk="0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725"/>
                  </a:lnTo>
                  <a:cubicBezTo>
                    <a:pt x="0" y="749"/>
                    <a:pt x="21" y="769"/>
                    <a:pt x="44" y="769"/>
                  </a:cubicBezTo>
                  <a:cubicBezTo>
                    <a:pt x="69" y="769"/>
                    <a:pt x="89" y="749"/>
                    <a:pt x="89" y="725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g162e05d0f98_3_4825"/>
            <p:cNvSpPr/>
            <p:nvPr/>
          </p:nvSpPr>
          <p:spPr>
            <a:xfrm>
              <a:off x="4302715" y="1390880"/>
              <a:ext cx="19377" cy="29591"/>
            </a:xfrm>
            <a:custGeom>
              <a:avLst/>
              <a:gdLst/>
              <a:ahLst/>
              <a:cxnLst/>
              <a:rect l="l" t="t" r="r" b="b"/>
              <a:pathLst>
                <a:path w="444" h="678" extrusionOk="0">
                  <a:moveTo>
                    <a:pt x="55" y="0"/>
                  </a:moveTo>
                  <a:cubicBezTo>
                    <a:pt x="47" y="0"/>
                    <a:pt x="39" y="2"/>
                    <a:pt x="32" y="7"/>
                  </a:cubicBezTo>
                  <a:cubicBezTo>
                    <a:pt x="8" y="18"/>
                    <a:pt x="1" y="45"/>
                    <a:pt x="15" y="65"/>
                  </a:cubicBezTo>
                  <a:lnTo>
                    <a:pt x="355" y="657"/>
                  </a:lnTo>
                  <a:cubicBezTo>
                    <a:pt x="362" y="671"/>
                    <a:pt x="379" y="677"/>
                    <a:pt x="393" y="677"/>
                  </a:cubicBezTo>
                  <a:cubicBezTo>
                    <a:pt x="399" y="677"/>
                    <a:pt x="409" y="677"/>
                    <a:pt x="416" y="674"/>
                  </a:cubicBezTo>
                  <a:cubicBezTo>
                    <a:pt x="437" y="660"/>
                    <a:pt x="443" y="633"/>
                    <a:pt x="430" y="613"/>
                  </a:cubicBezTo>
                  <a:lnTo>
                    <a:pt x="90" y="21"/>
                  </a:lnTo>
                  <a:cubicBezTo>
                    <a:pt x="83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g162e05d0f98_3_4825"/>
            <p:cNvSpPr/>
            <p:nvPr/>
          </p:nvSpPr>
          <p:spPr>
            <a:xfrm>
              <a:off x="4237906" y="1455736"/>
              <a:ext cx="30157" cy="18767"/>
            </a:xfrm>
            <a:custGeom>
              <a:avLst/>
              <a:gdLst/>
              <a:ahLst/>
              <a:cxnLst/>
              <a:rect l="l" t="t" r="r" b="b"/>
              <a:pathLst>
                <a:path w="691" h="430" extrusionOk="0">
                  <a:moveTo>
                    <a:pt x="49" y="0"/>
                  </a:moveTo>
                  <a:cubicBezTo>
                    <a:pt x="35" y="0"/>
                    <a:pt x="20" y="9"/>
                    <a:pt x="13" y="25"/>
                  </a:cubicBezTo>
                  <a:cubicBezTo>
                    <a:pt x="0" y="45"/>
                    <a:pt x="7" y="72"/>
                    <a:pt x="27" y="83"/>
                  </a:cubicBezTo>
                  <a:lnTo>
                    <a:pt x="619" y="426"/>
                  </a:lnTo>
                  <a:cubicBezTo>
                    <a:pt x="626" y="429"/>
                    <a:pt x="633" y="429"/>
                    <a:pt x="640" y="429"/>
                  </a:cubicBezTo>
                  <a:cubicBezTo>
                    <a:pt x="657" y="429"/>
                    <a:pt x="670" y="422"/>
                    <a:pt x="680" y="409"/>
                  </a:cubicBezTo>
                  <a:cubicBezTo>
                    <a:pt x="690" y="389"/>
                    <a:pt x="684" y="361"/>
                    <a:pt x="663" y="348"/>
                  </a:cubicBezTo>
                  <a:lnTo>
                    <a:pt x="71" y="7"/>
                  </a:lnTo>
                  <a:cubicBezTo>
                    <a:pt x="64" y="3"/>
                    <a:pt x="57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g162e05d0f98_3_4825"/>
            <p:cNvSpPr/>
            <p:nvPr/>
          </p:nvSpPr>
          <p:spPr>
            <a:xfrm>
              <a:off x="4214427" y="1544335"/>
              <a:ext cx="33605" cy="3928"/>
            </a:xfrm>
            <a:custGeom>
              <a:avLst/>
              <a:gdLst/>
              <a:ahLst/>
              <a:cxnLst/>
              <a:rect l="l" t="t" r="r" b="b"/>
              <a:pathLst>
                <a:path w="770" h="90" extrusionOk="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cubicBezTo>
                    <a:pt x="1" y="69"/>
                    <a:pt x="21" y="90"/>
                    <a:pt x="45" y="90"/>
                  </a:cubicBezTo>
                  <a:lnTo>
                    <a:pt x="725" y="90"/>
                  </a:lnTo>
                  <a:cubicBezTo>
                    <a:pt x="749" y="90"/>
                    <a:pt x="769" y="69"/>
                    <a:pt x="769" y="45"/>
                  </a:cubicBezTo>
                  <a:cubicBezTo>
                    <a:pt x="769" y="21"/>
                    <a:pt x="74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g162e05d0f98_3_4825"/>
            <p:cNvSpPr/>
            <p:nvPr/>
          </p:nvSpPr>
          <p:spPr>
            <a:xfrm>
              <a:off x="4237906" y="1618226"/>
              <a:ext cx="30157" cy="18636"/>
            </a:xfrm>
            <a:custGeom>
              <a:avLst/>
              <a:gdLst/>
              <a:ahLst/>
              <a:cxnLst/>
              <a:rect l="l" t="t" r="r" b="b"/>
              <a:pathLst>
                <a:path w="691" h="427" extrusionOk="0">
                  <a:moveTo>
                    <a:pt x="639" y="0"/>
                  </a:moveTo>
                  <a:cubicBezTo>
                    <a:pt x="632" y="0"/>
                    <a:pt x="625" y="2"/>
                    <a:pt x="619" y="5"/>
                  </a:cubicBezTo>
                  <a:lnTo>
                    <a:pt x="27" y="345"/>
                  </a:lnTo>
                  <a:cubicBezTo>
                    <a:pt x="7" y="359"/>
                    <a:pt x="0" y="386"/>
                    <a:pt x="13" y="407"/>
                  </a:cubicBezTo>
                  <a:cubicBezTo>
                    <a:pt x="21" y="420"/>
                    <a:pt x="34" y="427"/>
                    <a:pt x="51" y="427"/>
                  </a:cubicBezTo>
                  <a:cubicBezTo>
                    <a:pt x="58" y="427"/>
                    <a:pt x="65" y="427"/>
                    <a:pt x="71" y="424"/>
                  </a:cubicBezTo>
                  <a:lnTo>
                    <a:pt x="663" y="80"/>
                  </a:lnTo>
                  <a:cubicBezTo>
                    <a:pt x="684" y="70"/>
                    <a:pt x="690" y="42"/>
                    <a:pt x="680" y="22"/>
                  </a:cubicBezTo>
                  <a:cubicBezTo>
                    <a:pt x="671" y="8"/>
                    <a:pt x="655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g162e05d0f98_3_4825"/>
            <p:cNvSpPr/>
            <p:nvPr/>
          </p:nvSpPr>
          <p:spPr>
            <a:xfrm>
              <a:off x="4302715" y="1672172"/>
              <a:ext cx="19377" cy="29722"/>
            </a:xfrm>
            <a:custGeom>
              <a:avLst/>
              <a:gdLst/>
              <a:ahLst/>
              <a:cxnLst/>
              <a:rect l="l" t="t" r="r" b="b"/>
              <a:pathLst>
                <a:path w="444" h="681" extrusionOk="0">
                  <a:moveTo>
                    <a:pt x="394" y="0"/>
                  </a:moveTo>
                  <a:cubicBezTo>
                    <a:pt x="379" y="0"/>
                    <a:pt x="364" y="9"/>
                    <a:pt x="355" y="24"/>
                  </a:cubicBezTo>
                  <a:lnTo>
                    <a:pt x="15" y="613"/>
                  </a:lnTo>
                  <a:cubicBezTo>
                    <a:pt x="1" y="633"/>
                    <a:pt x="8" y="660"/>
                    <a:pt x="32" y="674"/>
                  </a:cubicBezTo>
                  <a:cubicBezTo>
                    <a:pt x="39" y="677"/>
                    <a:pt x="46" y="681"/>
                    <a:pt x="52" y="681"/>
                  </a:cubicBezTo>
                  <a:cubicBezTo>
                    <a:pt x="70" y="681"/>
                    <a:pt x="83" y="671"/>
                    <a:pt x="90" y="657"/>
                  </a:cubicBezTo>
                  <a:lnTo>
                    <a:pt x="430" y="68"/>
                  </a:lnTo>
                  <a:cubicBezTo>
                    <a:pt x="443" y="45"/>
                    <a:pt x="437" y="18"/>
                    <a:pt x="416" y="7"/>
                  </a:cubicBezTo>
                  <a:cubicBezTo>
                    <a:pt x="410" y="2"/>
                    <a:pt x="402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g162e05d0f98_3_4825"/>
            <p:cNvSpPr/>
            <p:nvPr/>
          </p:nvSpPr>
          <p:spPr>
            <a:xfrm>
              <a:off x="4391659" y="1691899"/>
              <a:ext cx="3928" cy="33781"/>
            </a:xfrm>
            <a:custGeom>
              <a:avLst/>
              <a:gdLst/>
              <a:ahLst/>
              <a:cxnLst/>
              <a:rect l="l" t="t" r="r" b="b"/>
              <a:pathLst>
                <a:path w="90" h="774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729"/>
                  </a:lnTo>
                  <a:cubicBezTo>
                    <a:pt x="0" y="753"/>
                    <a:pt x="21" y="773"/>
                    <a:pt x="44" y="773"/>
                  </a:cubicBezTo>
                  <a:cubicBezTo>
                    <a:pt x="69" y="773"/>
                    <a:pt x="89" y="753"/>
                    <a:pt x="89" y="729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g162e05d0f98_3_4825"/>
            <p:cNvSpPr/>
            <p:nvPr/>
          </p:nvSpPr>
          <p:spPr>
            <a:xfrm>
              <a:off x="4465153" y="1672172"/>
              <a:ext cx="19290" cy="29722"/>
            </a:xfrm>
            <a:custGeom>
              <a:avLst/>
              <a:gdLst/>
              <a:ahLst/>
              <a:cxnLst/>
              <a:rect l="l" t="t" r="r" b="b"/>
              <a:pathLst>
                <a:path w="442" h="681" extrusionOk="0">
                  <a:moveTo>
                    <a:pt x="53" y="0"/>
                  </a:moveTo>
                  <a:cubicBezTo>
                    <a:pt x="45" y="0"/>
                    <a:pt x="37" y="2"/>
                    <a:pt x="30" y="7"/>
                  </a:cubicBezTo>
                  <a:cubicBezTo>
                    <a:pt x="10" y="18"/>
                    <a:pt x="0" y="45"/>
                    <a:pt x="13" y="68"/>
                  </a:cubicBezTo>
                  <a:lnTo>
                    <a:pt x="354" y="657"/>
                  </a:lnTo>
                  <a:cubicBezTo>
                    <a:pt x="364" y="671"/>
                    <a:pt x="377" y="681"/>
                    <a:pt x="391" y="681"/>
                  </a:cubicBezTo>
                  <a:cubicBezTo>
                    <a:pt x="401" y="681"/>
                    <a:pt x="408" y="677"/>
                    <a:pt x="415" y="674"/>
                  </a:cubicBezTo>
                  <a:cubicBezTo>
                    <a:pt x="435" y="660"/>
                    <a:pt x="442" y="633"/>
                    <a:pt x="432" y="613"/>
                  </a:cubicBezTo>
                  <a:lnTo>
                    <a:pt x="88" y="24"/>
                  </a:lnTo>
                  <a:cubicBezTo>
                    <a:pt x="82" y="9"/>
                    <a:pt x="68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g162e05d0f98_3_4825"/>
            <p:cNvSpPr/>
            <p:nvPr/>
          </p:nvSpPr>
          <p:spPr>
            <a:xfrm>
              <a:off x="4519139" y="1618139"/>
              <a:ext cx="30201" cy="18724"/>
            </a:xfrm>
            <a:custGeom>
              <a:avLst/>
              <a:gdLst/>
              <a:ahLst/>
              <a:cxnLst/>
              <a:rect l="l" t="t" r="r" b="b"/>
              <a:pathLst>
                <a:path w="692" h="429" extrusionOk="0">
                  <a:moveTo>
                    <a:pt x="52" y="1"/>
                  </a:moveTo>
                  <a:cubicBezTo>
                    <a:pt x="37" y="1"/>
                    <a:pt x="22" y="10"/>
                    <a:pt x="15" y="24"/>
                  </a:cubicBezTo>
                  <a:cubicBezTo>
                    <a:pt x="1" y="44"/>
                    <a:pt x="8" y="72"/>
                    <a:pt x="32" y="82"/>
                  </a:cubicBezTo>
                  <a:lnTo>
                    <a:pt x="620" y="426"/>
                  </a:lnTo>
                  <a:cubicBezTo>
                    <a:pt x="627" y="429"/>
                    <a:pt x="633" y="429"/>
                    <a:pt x="644" y="429"/>
                  </a:cubicBezTo>
                  <a:cubicBezTo>
                    <a:pt x="658" y="429"/>
                    <a:pt x="671" y="422"/>
                    <a:pt x="681" y="409"/>
                  </a:cubicBezTo>
                  <a:cubicBezTo>
                    <a:pt x="691" y="388"/>
                    <a:pt x="685" y="361"/>
                    <a:pt x="664" y="347"/>
                  </a:cubicBezTo>
                  <a:lnTo>
                    <a:pt x="73" y="7"/>
                  </a:lnTo>
                  <a:cubicBezTo>
                    <a:pt x="66" y="3"/>
                    <a:pt x="59" y="1"/>
                    <a:pt x="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g162e05d0f98_3_4825"/>
            <p:cNvSpPr/>
            <p:nvPr/>
          </p:nvSpPr>
          <p:spPr>
            <a:xfrm>
              <a:off x="4539214" y="1544335"/>
              <a:ext cx="33605" cy="3928"/>
            </a:xfrm>
            <a:custGeom>
              <a:avLst/>
              <a:gdLst/>
              <a:ahLst/>
              <a:cxnLst/>
              <a:rect l="l" t="t" r="r" b="b"/>
              <a:pathLst>
                <a:path w="770" h="90" extrusionOk="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90"/>
                    <a:pt x="44" y="90"/>
                  </a:cubicBezTo>
                  <a:lnTo>
                    <a:pt x="728" y="90"/>
                  </a:lnTo>
                  <a:cubicBezTo>
                    <a:pt x="752" y="90"/>
                    <a:pt x="769" y="69"/>
                    <a:pt x="769" y="45"/>
                  </a:cubicBezTo>
                  <a:cubicBezTo>
                    <a:pt x="769" y="21"/>
                    <a:pt x="752" y="1"/>
                    <a:pt x="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g162e05d0f98_3_4825"/>
            <p:cNvSpPr/>
            <p:nvPr/>
          </p:nvSpPr>
          <p:spPr>
            <a:xfrm>
              <a:off x="4519139" y="1455736"/>
              <a:ext cx="30201" cy="18767"/>
            </a:xfrm>
            <a:custGeom>
              <a:avLst/>
              <a:gdLst/>
              <a:ahLst/>
              <a:cxnLst/>
              <a:rect l="l" t="t" r="r" b="b"/>
              <a:pathLst>
                <a:path w="692" h="430" extrusionOk="0">
                  <a:moveTo>
                    <a:pt x="643" y="0"/>
                  </a:moveTo>
                  <a:cubicBezTo>
                    <a:pt x="635" y="0"/>
                    <a:pt x="627" y="3"/>
                    <a:pt x="620" y="7"/>
                  </a:cubicBezTo>
                  <a:lnTo>
                    <a:pt x="32" y="348"/>
                  </a:lnTo>
                  <a:cubicBezTo>
                    <a:pt x="8" y="361"/>
                    <a:pt x="1" y="389"/>
                    <a:pt x="15" y="409"/>
                  </a:cubicBezTo>
                  <a:cubicBezTo>
                    <a:pt x="21" y="422"/>
                    <a:pt x="38" y="429"/>
                    <a:pt x="52" y="429"/>
                  </a:cubicBezTo>
                  <a:cubicBezTo>
                    <a:pt x="59" y="429"/>
                    <a:pt x="66" y="429"/>
                    <a:pt x="73" y="422"/>
                  </a:cubicBezTo>
                  <a:lnTo>
                    <a:pt x="664" y="83"/>
                  </a:lnTo>
                  <a:cubicBezTo>
                    <a:pt x="685" y="72"/>
                    <a:pt x="691" y="45"/>
                    <a:pt x="681" y="25"/>
                  </a:cubicBezTo>
                  <a:cubicBezTo>
                    <a:pt x="672" y="9"/>
                    <a:pt x="657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g162e05d0f98_3_4825"/>
            <p:cNvSpPr/>
            <p:nvPr/>
          </p:nvSpPr>
          <p:spPr>
            <a:xfrm>
              <a:off x="4465153" y="1390880"/>
              <a:ext cx="19290" cy="29591"/>
            </a:xfrm>
            <a:custGeom>
              <a:avLst/>
              <a:gdLst/>
              <a:ahLst/>
              <a:cxnLst/>
              <a:rect l="l" t="t" r="r" b="b"/>
              <a:pathLst>
                <a:path w="442" h="678" extrusionOk="0">
                  <a:moveTo>
                    <a:pt x="392" y="0"/>
                  </a:moveTo>
                  <a:cubicBezTo>
                    <a:pt x="377" y="0"/>
                    <a:pt x="363" y="8"/>
                    <a:pt x="354" y="21"/>
                  </a:cubicBezTo>
                  <a:lnTo>
                    <a:pt x="13" y="613"/>
                  </a:lnTo>
                  <a:cubicBezTo>
                    <a:pt x="0" y="633"/>
                    <a:pt x="10" y="660"/>
                    <a:pt x="30" y="674"/>
                  </a:cubicBezTo>
                  <a:cubicBezTo>
                    <a:pt x="38" y="677"/>
                    <a:pt x="44" y="677"/>
                    <a:pt x="51" y="677"/>
                  </a:cubicBezTo>
                  <a:cubicBezTo>
                    <a:pt x="68" y="677"/>
                    <a:pt x="82" y="671"/>
                    <a:pt x="88" y="657"/>
                  </a:cubicBezTo>
                  <a:lnTo>
                    <a:pt x="432" y="65"/>
                  </a:lnTo>
                  <a:cubicBezTo>
                    <a:pt x="442" y="45"/>
                    <a:pt x="435" y="18"/>
                    <a:pt x="415" y="7"/>
                  </a:cubicBezTo>
                  <a:cubicBezTo>
                    <a:pt x="408" y="2"/>
                    <a:pt x="400" y="0"/>
                    <a:pt x="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g162e05d0f98_3_4825"/>
            <p:cNvSpPr/>
            <p:nvPr/>
          </p:nvSpPr>
          <p:spPr>
            <a:xfrm>
              <a:off x="3109224" y="2120362"/>
              <a:ext cx="1223998" cy="785261"/>
            </a:xfrm>
            <a:custGeom>
              <a:avLst/>
              <a:gdLst/>
              <a:ahLst/>
              <a:cxnLst/>
              <a:rect l="l" t="t" r="r" b="b"/>
              <a:pathLst>
                <a:path w="28046" h="17992" extrusionOk="0">
                  <a:moveTo>
                    <a:pt x="14719" y="1"/>
                  </a:moveTo>
                  <a:cubicBezTo>
                    <a:pt x="11526" y="1"/>
                    <a:pt x="5384" y="851"/>
                    <a:pt x="2942" y="6009"/>
                  </a:cubicBezTo>
                  <a:cubicBezTo>
                    <a:pt x="436" y="11301"/>
                    <a:pt x="0" y="15852"/>
                    <a:pt x="3436" y="17491"/>
                  </a:cubicBezTo>
                  <a:cubicBezTo>
                    <a:pt x="4192" y="17851"/>
                    <a:pt x="5232" y="17992"/>
                    <a:pt x="6395" y="17992"/>
                  </a:cubicBezTo>
                  <a:cubicBezTo>
                    <a:pt x="10520" y="17992"/>
                    <a:pt x="16190" y="16222"/>
                    <a:pt x="16190" y="16222"/>
                  </a:cubicBezTo>
                  <a:cubicBezTo>
                    <a:pt x="16190" y="16222"/>
                    <a:pt x="20287" y="17569"/>
                    <a:pt x="23322" y="17569"/>
                  </a:cubicBezTo>
                  <a:cubicBezTo>
                    <a:pt x="24082" y="17569"/>
                    <a:pt x="24776" y="17484"/>
                    <a:pt x="25321" y="17273"/>
                  </a:cubicBezTo>
                  <a:cubicBezTo>
                    <a:pt x="28046" y="16222"/>
                    <a:pt x="27828" y="11121"/>
                    <a:pt x="27270" y="8999"/>
                  </a:cubicBezTo>
                  <a:cubicBezTo>
                    <a:pt x="26712" y="6873"/>
                    <a:pt x="25726" y="159"/>
                    <a:pt x="14969" y="3"/>
                  </a:cubicBezTo>
                  <a:cubicBezTo>
                    <a:pt x="14888" y="1"/>
                    <a:pt x="14805" y="1"/>
                    <a:pt x="14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g162e05d0f98_3_4825"/>
            <p:cNvSpPr/>
            <p:nvPr/>
          </p:nvSpPr>
          <p:spPr>
            <a:xfrm>
              <a:off x="3364227" y="2486631"/>
              <a:ext cx="62976" cy="219622"/>
            </a:xfrm>
            <a:custGeom>
              <a:avLst/>
              <a:gdLst/>
              <a:ahLst/>
              <a:cxnLst/>
              <a:rect l="l" t="t" r="r" b="b"/>
              <a:pathLst>
                <a:path w="1443" h="5032" extrusionOk="0">
                  <a:moveTo>
                    <a:pt x="415" y="1"/>
                  </a:moveTo>
                  <a:lnTo>
                    <a:pt x="1" y="5031"/>
                  </a:lnTo>
                  <a:lnTo>
                    <a:pt x="1442" y="4691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g162e05d0f98_3_4825"/>
            <p:cNvSpPr/>
            <p:nvPr/>
          </p:nvSpPr>
          <p:spPr>
            <a:xfrm>
              <a:off x="3109224" y="2209354"/>
              <a:ext cx="945995" cy="696269"/>
            </a:xfrm>
            <a:custGeom>
              <a:avLst/>
              <a:gdLst/>
              <a:ahLst/>
              <a:cxnLst/>
              <a:rect l="l" t="t" r="r" b="b"/>
              <a:pathLst>
                <a:path w="21676" h="15953" extrusionOk="0">
                  <a:moveTo>
                    <a:pt x="6565" y="1"/>
                  </a:moveTo>
                  <a:cubicBezTo>
                    <a:pt x="5095" y="899"/>
                    <a:pt x="3793" y="2171"/>
                    <a:pt x="2942" y="3970"/>
                  </a:cubicBezTo>
                  <a:cubicBezTo>
                    <a:pt x="436" y="9262"/>
                    <a:pt x="0" y="13813"/>
                    <a:pt x="3436" y="15452"/>
                  </a:cubicBezTo>
                  <a:cubicBezTo>
                    <a:pt x="4192" y="15812"/>
                    <a:pt x="5232" y="15953"/>
                    <a:pt x="6395" y="15953"/>
                  </a:cubicBezTo>
                  <a:cubicBezTo>
                    <a:pt x="10520" y="15953"/>
                    <a:pt x="16190" y="14183"/>
                    <a:pt x="16190" y="14183"/>
                  </a:cubicBezTo>
                  <a:cubicBezTo>
                    <a:pt x="16190" y="14183"/>
                    <a:pt x="17094" y="14479"/>
                    <a:pt x="18366" y="14796"/>
                  </a:cubicBezTo>
                  <a:cubicBezTo>
                    <a:pt x="18451" y="14738"/>
                    <a:pt x="18506" y="14703"/>
                    <a:pt x="18519" y="14700"/>
                  </a:cubicBezTo>
                  <a:cubicBezTo>
                    <a:pt x="18611" y="14676"/>
                    <a:pt x="21675" y="12867"/>
                    <a:pt x="21675" y="12867"/>
                  </a:cubicBezTo>
                  <a:lnTo>
                    <a:pt x="17220" y="10391"/>
                  </a:lnTo>
                  <a:lnTo>
                    <a:pt x="6031" y="11126"/>
                  </a:lnTo>
                  <a:lnTo>
                    <a:pt x="6031" y="11126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g162e05d0f98_3_4825"/>
            <p:cNvSpPr/>
            <p:nvPr/>
          </p:nvSpPr>
          <p:spPr>
            <a:xfrm>
              <a:off x="3370468" y="2484711"/>
              <a:ext cx="492200" cy="212158"/>
            </a:xfrm>
            <a:custGeom>
              <a:avLst/>
              <a:gdLst/>
              <a:ahLst/>
              <a:cxnLst/>
              <a:rect l="l" t="t" r="r" b="b"/>
              <a:pathLst>
                <a:path w="11278" h="4861" extrusionOk="0">
                  <a:moveTo>
                    <a:pt x="276" y="1"/>
                  </a:moveTo>
                  <a:cubicBezTo>
                    <a:pt x="252" y="1"/>
                    <a:pt x="232" y="18"/>
                    <a:pt x="228" y="42"/>
                  </a:cubicBezTo>
                  <a:lnTo>
                    <a:pt x="1" y="4817"/>
                  </a:lnTo>
                  <a:cubicBezTo>
                    <a:pt x="1" y="4827"/>
                    <a:pt x="4" y="4840"/>
                    <a:pt x="14" y="4848"/>
                  </a:cubicBezTo>
                  <a:cubicBezTo>
                    <a:pt x="21" y="4858"/>
                    <a:pt x="31" y="4861"/>
                    <a:pt x="45" y="4861"/>
                  </a:cubicBezTo>
                  <a:lnTo>
                    <a:pt x="48" y="4861"/>
                  </a:lnTo>
                  <a:lnTo>
                    <a:pt x="11234" y="4126"/>
                  </a:lnTo>
                  <a:cubicBezTo>
                    <a:pt x="11261" y="4123"/>
                    <a:pt x="11278" y="4102"/>
                    <a:pt x="11275" y="4079"/>
                  </a:cubicBezTo>
                  <a:cubicBezTo>
                    <a:pt x="11275" y="4057"/>
                    <a:pt x="11257" y="4038"/>
                    <a:pt x="11236" y="4038"/>
                  </a:cubicBezTo>
                  <a:cubicBezTo>
                    <a:pt x="11234" y="4038"/>
                    <a:pt x="11232" y="4038"/>
                    <a:pt x="11231" y="4038"/>
                  </a:cubicBezTo>
                  <a:lnTo>
                    <a:pt x="89" y="4769"/>
                  </a:lnTo>
                  <a:lnTo>
                    <a:pt x="317" y="48"/>
                  </a:lnTo>
                  <a:cubicBezTo>
                    <a:pt x="317" y="21"/>
                    <a:pt x="299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g162e05d0f98_3_4825"/>
            <p:cNvSpPr/>
            <p:nvPr/>
          </p:nvSpPr>
          <p:spPr>
            <a:xfrm>
              <a:off x="3769273" y="2455949"/>
              <a:ext cx="3928" cy="227696"/>
            </a:xfrm>
            <a:custGeom>
              <a:avLst/>
              <a:gdLst/>
              <a:ahLst/>
              <a:cxnLst/>
              <a:rect l="l" t="t" r="r" b="b"/>
              <a:pathLst>
                <a:path w="90" h="5217" extrusionOk="0">
                  <a:moveTo>
                    <a:pt x="46" y="0"/>
                  </a:moveTo>
                  <a:cubicBezTo>
                    <a:pt x="21" y="0"/>
                    <a:pt x="1" y="21"/>
                    <a:pt x="1" y="44"/>
                  </a:cubicBezTo>
                  <a:lnTo>
                    <a:pt x="1" y="5173"/>
                  </a:lnTo>
                  <a:cubicBezTo>
                    <a:pt x="1" y="5201"/>
                    <a:pt x="21" y="5217"/>
                    <a:pt x="46" y="5217"/>
                  </a:cubicBezTo>
                  <a:cubicBezTo>
                    <a:pt x="69" y="5217"/>
                    <a:pt x="90" y="5201"/>
                    <a:pt x="90" y="5173"/>
                  </a:cubicBezTo>
                  <a:lnTo>
                    <a:pt x="90" y="44"/>
                  </a:lnTo>
                  <a:cubicBezTo>
                    <a:pt x="90" y="21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g162e05d0f98_3_4825"/>
            <p:cNvSpPr/>
            <p:nvPr/>
          </p:nvSpPr>
          <p:spPr>
            <a:xfrm>
              <a:off x="3623202" y="2174482"/>
              <a:ext cx="710020" cy="712679"/>
            </a:xfrm>
            <a:custGeom>
              <a:avLst/>
              <a:gdLst/>
              <a:ahLst/>
              <a:cxnLst/>
              <a:rect l="l" t="t" r="r" b="b"/>
              <a:pathLst>
                <a:path w="16269" h="16329" extrusionOk="0">
                  <a:moveTo>
                    <a:pt x="9725" y="1"/>
                  </a:moveTo>
                  <a:lnTo>
                    <a:pt x="10245" y="11299"/>
                  </a:lnTo>
                  <a:lnTo>
                    <a:pt x="1225" y="9782"/>
                  </a:lnTo>
                  <a:lnTo>
                    <a:pt x="1" y="13309"/>
                  </a:lnTo>
                  <a:cubicBezTo>
                    <a:pt x="1" y="13309"/>
                    <a:pt x="2368" y="14394"/>
                    <a:pt x="4413" y="14982"/>
                  </a:cubicBezTo>
                  <a:cubicBezTo>
                    <a:pt x="4413" y="14982"/>
                    <a:pt x="8510" y="16329"/>
                    <a:pt x="11545" y="16329"/>
                  </a:cubicBezTo>
                  <a:cubicBezTo>
                    <a:pt x="12305" y="16329"/>
                    <a:pt x="12999" y="16244"/>
                    <a:pt x="13544" y="16033"/>
                  </a:cubicBezTo>
                  <a:cubicBezTo>
                    <a:pt x="16269" y="14982"/>
                    <a:pt x="16051" y="9881"/>
                    <a:pt x="15493" y="7759"/>
                  </a:cubicBezTo>
                  <a:cubicBezTo>
                    <a:pt x="15081" y="6184"/>
                    <a:pt x="14428" y="2079"/>
                    <a:pt x="9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g162e05d0f98_3_4825"/>
            <p:cNvSpPr/>
            <p:nvPr/>
          </p:nvSpPr>
          <p:spPr>
            <a:xfrm>
              <a:off x="4020436" y="2632580"/>
              <a:ext cx="117922" cy="75942"/>
            </a:xfrm>
            <a:custGeom>
              <a:avLst/>
              <a:gdLst/>
              <a:ahLst/>
              <a:cxnLst/>
              <a:rect l="l" t="t" r="r" b="b"/>
              <a:pathLst>
                <a:path w="2702" h="1740" extrusionOk="0">
                  <a:moveTo>
                    <a:pt x="1912" y="0"/>
                  </a:moveTo>
                  <a:lnTo>
                    <a:pt x="0" y="609"/>
                  </a:lnTo>
                  <a:cubicBezTo>
                    <a:pt x="0" y="609"/>
                    <a:pt x="412" y="1154"/>
                    <a:pt x="589" y="1388"/>
                  </a:cubicBezTo>
                  <a:cubicBezTo>
                    <a:pt x="674" y="1499"/>
                    <a:pt x="779" y="1553"/>
                    <a:pt x="865" y="1553"/>
                  </a:cubicBezTo>
                  <a:cubicBezTo>
                    <a:pt x="958" y="1553"/>
                    <a:pt x="1030" y="1489"/>
                    <a:pt x="1028" y="1361"/>
                  </a:cubicBezTo>
                  <a:lnTo>
                    <a:pt x="1028" y="1361"/>
                  </a:lnTo>
                  <a:cubicBezTo>
                    <a:pt x="1028" y="1361"/>
                    <a:pt x="1283" y="1740"/>
                    <a:pt x="1475" y="1740"/>
                  </a:cubicBezTo>
                  <a:cubicBezTo>
                    <a:pt x="1487" y="1740"/>
                    <a:pt x="1499" y="1738"/>
                    <a:pt x="1510" y="1735"/>
                  </a:cubicBezTo>
                  <a:cubicBezTo>
                    <a:pt x="1705" y="1680"/>
                    <a:pt x="1725" y="1598"/>
                    <a:pt x="1725" y="1598"/>
                  </a:cubicBezTo>
                  <a:lnTo>
                    <a:pt x="1837" y="1493"/>
                  </a:lnTo>
                  <a:cubicBezTo>
                    <a:pt x="1894" y="1529"/>
                    <a:pt x="1955" y="1544"/>
                    <a:pt x="2014" y="1544"/>
                  </a:cubicBezTo>
                  <a:cubicBezTo>
                    <a:pt x="2174" y="1544"/>
                    <a:pt x="2312" y="1430"/>
                    <a:pt x="2290" y="1313"/>
                  </a:cubicBezTo>
                  <a:lnTo>
                    <a:pt x="2388" y="1031"/>
                  </a:lnTo>
                  <a:cubicBezTo>
                    <a:pt x="2388" y="1031"/>
                    <a:pt x="2418" y="1040"/>
                    <a:pt x="2459" y="1040"/>
                  </a:cubicBezTo>
                  <a:cubicBezTo>
                    <a:pt x="2552" y="1040"/>
                    <a:pt x="2701" y="998"/>
                    <a:pt x="2694" y="725"/>
                  </a:cubicBezTo>
                  <a:lnTo>
                    <a:pt x="1912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g162e05d0f98_3_4825"/>
            <p:cNvSpPr/>
            <p:nvPr/>
          </p:nvSpPr>
          <p:spPr>
            <a:xfrm>
              <a:off x="3903037" y="2593212"/>
              <a:ext cx="246275" cy="109374"/>
            </a:xfrm>
            <a:custGeom>
              <a:avLst/>
              <a:gdLst/>
              <a:ahLst/>
              <a:cxnLst/>
              <a:rect l="l" t="t" r="r" b="b"/>
              <a:pathLst>
                <a:path w="5643" h="2506" extrusionOk="0">
                  <a:moveTo>
                    <a:pt x="2931" y="1"/>
                  </a:moveTo>
                  <a:cubicBezTo>
                    <a:pt x="1564" y="1"/>
                    <a:pt x="1" y="1059"/>
                    <a:pt x="1" y="1059"/>
                  </a:cubicBezTo>
                  <a:lnTo>
                    <a:pt x="2915" y="1549"/>
                  </a:lnTo>
                  <a:cubicBezTo>
                    <a:pt x="3155" y="1716"/>
                    <a:pt x="3415" y="2319"/>
                    <a:pt x="3625" y="2319"/>
                  </a:cubicBezTo>
                  <a:cubicBezTo>
                    <a:pt x="3642" y="2319"/>
                    <a:pt x="3658" y="2315"/>
                    <a:pt x="3674" y="2307"/>
                  </a:cubicBezTo>
                  <a:cubicBezTo>
                    <a:pt x="3888" y="2202"/>
                    <a:pt x="3486" y="1596"/>
                    <a:pt x="3486" y="1596"/>
                  </a:cubicBezTo>
                  <a:lnTo>
                    <a:pt x="3486" y="1596"/>
                  </a:lnTo>
                  <a:cubicBezTo>
                    <a:pt x="3783" y="1782"/>
                    <a:pt x="4085" y="2505"/>
                    <a:pt x="4375" y="2505"/>
                  </a:cubicBezTo>
                  <a:cubicBezTo>
                    <a:pt x="4388" y="2505"/>
                    <a:pt x="4402" y="2504"/>
                    <a:pt x="4415" y="2500"/>
                  </a:cubicBezTo>
                  <a:cubicBezTo>
                    <a:pt x="4718" y="2433"/>
                    <a:pt x="4391" y="1743"/>
                    <a:pt x="4391" y="1742"/>
                  </a:cubicBezTo>
                  <a:lnTo>
                    <a:pt x="4391" y="1742"/>
                  </a:lnTo>
                  <a:cubicBezTo>
                    <a:pt x="4391" y="1743"/>
                    <a:pt x="4662" y="2220"/>
                    <a:pt x="4933" y="2220"/>
                  </a:cubicBezTo>
                  <a:cubicBezTo>
                    <a:pt x="4949" y="2220"/>
                    <a:pt x="4964" y="2218"/>
                    <a:pt x="4980" y="2215"/>
                  </a:cubicBezTo>
                  <a:cubicBezTo>
                    <a:pt x="5265" y="2154"/>
                    <a:pt x="4894" y="1433"/>
                    <a:pt x="4894" y="1433"/>
                  </a:cubicBezTo>
                  <a:lnTo>
                    <a:pt x="4894" y="1433"/>
                  </a:lnTo>
                  <a:cubicBezTo>
                    <a:pt x="5002" y="1550"/>
                    <a:pt x="5163" y="1641"/>
                    <a:pt x="5295" y="1641"/>
                  </a:cubicBezTo>
                  <a:cubicBezTo>
                    <a:pt x="5355" y="1641"/>
                    <a:pt x="5409" y="1622"/>
                    <a:pt x="5449" y="1579"/>
                  </a:cubicBezTo>
                  <a:cubicBezTo>
                    <a:pt x="5643" y="1375"/>
                    <a:pt x="4817" y="328"/>
                    <a:pt x="3371" y="42"/>
                  </a:cubicBezTo>
                  <a:cubicBezTo>
                    <a:pt x="3228" y="14"/>
                    <a:pt x="3081" y="1"/>
                    <a:pt x="2931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g162e05d0f98_3_4825"/>
            <p:cNvSpPr/>
            <p:nvPr/>
          </p:nvSpPr>
          <p:spPr>
            <a:xfrm>
              <a:off x="3998484" y="2591204"/>
              <a:ext cx="146377" cy="113390"/>
            </a:xfrm>
            <a:custGeom>
              <a:avLst/>
              <a:gdLst/>
              <a:ahLst/>
              <a:cxnLst/>
              <a:rect l="l" t="t" r="r" b="b"/>
              <a:pathLst>
                <a:path w="3354" h="2598" extrusionOk="0">
                  <a:moveTo>
                    <a:pt x="743" y="1"/>
                  </a:moveTo>
                  <a:cubicBezTo>
                    <a:pt x="524" y="1"/>
                    <a:pt x="288" y="28"/>
                    <a:pt x="38" y="81"/>
                  </a:cubicBezTo>
                  <a:cubicBezTo>
                    <a:pt x="13" y="88"/>
                    <a:pt x="0" y="112"/>
                    <a:pt x="4" y="135"/>
                  </a:cubicBezTo>
                  <a:cubicBezTo>
                    <a:pt x="10" y="157"/>
                    <a:pt x="27" y="170"/>
                    <a:pt x="47" y="170"/>
                  </a:cubicBezTo>
                  <a:cubicBezTo>
                    <a:pt x="50" y="170"/>
                    <a:pt x="52" y="170"/>
                    <a:pt x="54" y="170"/>
                  </a:cubicBezTo>
                  <a:cubicBezTo>
                    <a:pt x="300" y="116"/>
                    <a:pt x="530" y="90"/>
                    <a:pt x="743" y="90"/>
                  </a:cubicBezTo>
                  <a:cubicBezTo>
                    <a:pt x="895" y="90"/>
                    <a:pt x="1039" y="103"/>
                    <a:pt x="1173" y="129"/>
                  </a:cubicBezTo>
                  <a:cubicBezTo>
                    <a:pt x="2388" y="370"/>
                    <a:pt x="3123" y="1132"/>
                    <a:pt x="3231" y="1469"/>
                  </a:cubicBezTo>
                  <a:cubicBezTo>
                    <a:pt x="3252" y="1530"/>
                    <a:pt x="3252" y="1574"/>
                    <a:pt x="3231" y="1598"/>
                  </a:cubicBezTo>
                  <a:cubicBezTo>
                    <a:pt x="3201" y="1628"/>
                    <a:pt x="3160" y="1645"/>
                    <a:pt x="3109" y="1645"/>
                  </a:cubicBezTo>
                  <a:cubicBezTo>
                    <a:pt x="2997" y="1645"/>
                    <a:pt x="2843" y="1564"/>
                    <a:pt x="2741" y="1452"/>
                  </a:cubicBezTo>
                  <a:cubicBezTo>
                    <a:pt x="2731" y="1442"/>
                    <a:pt x="2719" y="1437"/>
                    <a:pt x="2707" y="1437"/>
                  </a:cubicBezTo>
                  <a:cubicBezTo>
                    <a:pt x="2699" y="1437"/>
                    <a:pt x="2690" y="1439"/>
                    <a:pt x="2683" y="1445"/>
                  </a:cubicBezTo>
                  <a:cubicBezTo>
                    <a:pt x="2663" y="1455"/>
                    <a:pt x="2660" y="1479"/>
                    <a:pt x="2670" y="1499"/>
                  </a:cubicBezTo>
                  <a:cubicBezTo>
                    <a:pt x="2741" y="1639"/>
                    <a:pt x="2911" y="2030"/>
                    <a:pt x="2843" y="2173"/>
                  </a:cubicBezTo>
                  <a:cubicBezTo>
                    <a:pt x="2830" y="2196"/>
                    <a:pt x="2813" y="2213"/>
                    <a:pt x="2782" y="2217"/>
                  </a:cubicBezTo>
                  <a:cubicBezTo>
                    <a:pt x="2770" y="2219"/>
                    <a:pt x="2758" y="2221"/>
                    <a:pt x="2746" y="2221"/>
                  </a:cubicBezTo>
                  <a:cubicBezTo>
                    <a:pt x="2546" y="2221"/>
                    <a:pt x="2319" y="1899"/>
                    <a:pt x="2245" y="1768"/>
                  </a:cubicBezTo>
                  <a:cubicBezTo>
                    <a:pt x="2235" y="1754"/>
                    <a:pt x="2221" y="1746"/>
                    <a:pt x="2205" y="1746"/>
                  </a:cubicBezTo>
                  <a:cubicBezTo>
                    <a:pt x="2198" y="1746"/>
                    <a:pt x="2191" y="1748"/>
                    <a:pt x="2184" y="1751"/>
                  </a:cubicBezTo>
                  <a:cubicBezTo>
                    <a:pt x="2163" y="1761"/>
                    <a:pt x="2156" y="1785"/>
                    <a:pt x="2167" y="1809"/>
                  </a:cubicBezTo>
                  <a:cubicBezTo>
                    <a:pt x="2225" y="1934"/>
                    <a:pt x="2364" y="2298"/>
                    <a:pt x="2292" y="2444"/>
                  </a:cubicBezTo>
                  <a:cubicBezTo>
                    <a:pt x="2275" y="2479"/>
                    <a:pt x="2255" y="2496"/>
                    <a:pt x="2217" y="2506"/>
                  </a:cubicBezTo>
                  <a:cubicBezTo>
                    <a:pt x="2208" y="2508"/>
                    <a:pt x="2198" y="2509"/>
                    <a:pt x="2189" y="2509"/>
                  </a:cubicBezTo>
                  <a:cubicBezTo>
                    <a:pt x="2046" y="2509"/>
                    <a:pt x="1880" y="2277"/>
                    <a:pt x="1718" y="2053"/>
                  </a:cubicBezTo>
                  <a:cubicBezTo>
                    <a:pt x="1592" y="1873"/>
                    <a:pt x="1456" y="1689"/>
                    <a:pt x="1324" y="1605"/>
                  </a:cubicBezTo>
                  <a:cubicBezTo>
                    <a:pt x="1317" y="1601"/>
                    <a:pt x="1309" y="1599"/>
                    <a:pt x="1302" y="1599"/>
                  </a:cubicBezTo>
                  <a:cubicBezTo>
                    <a:pt x="1289" y="1599"/>
                    <a:pt x="1277" y="1603"/>
                    <a:pt x="1269" y="1612"/>
                  </a:cubicBezTo>
                  <a:cubicBezTo>
                    <a:pt x="1255" y="1625"/>
                    <a:pt x="1252" y="1649"/>
                    <a:pt x="1262" y="1666"/>
                  </a:cubicBezTo>
                  <a:cubicBezTo>
                    <a:pt x="1344" y="1785"/>
                    <a:pt x="1541" y="2125"/>
                    <a:pt x="1500" y="2268"/>
                  </a:cubicBezTo>
                  <a:cubicBezTo>
                    <a:pt x="1497" y="2292"/>
                    <a:pt x="1483" y="2306"/>
                    <a:pt x="1466" y="2315"/>
                  </a:cubicBezTo>
                  <a:cubicBezTo>
                    <a:pt x="1457" y="2320"/>
                    <a:pt x="1448" y="2322"/>
                    <a:pt x="1438" y="2322"/>
                  </a:cubicBezTo>
                  <a:cubicBezTo>
                    <a:pt x="1342" y="2322"/>
                    <a:pt x="1205" y="2124"/>
                    <a:pt x="1082" y="1948"/>
                  </a:cubicBezTo>
                  <a:cubicBezTo>
                    <a:pt x="973" y="1796"/>
                    <a:pt x="864" y="1636"/>
                    <a:pt x="752" y="1560"/>
                  </a:cubicBezTo>
                  <a:cubicBezTo>
                    <a:pt x="745" y="1555"/>
                    <a:pt x="737" y="1552"/>
                    <a:pt x="728" y="1552"/>
                  </a:cubicBezTo>
                  <a:cubicBezTo>
                    <a:pt x="715" y="1552"/>
                    <a:pt x="701" y="1559"/>
                    <a:pt x="691" y="1571"/>
                  </a:cubicBezTo>
                  <a:cubicBezTo>
                    <a:pt x="677" y="1591"/>
                    <a:pt x="684" y="1618"/>
                    <a:pt x="704" y="1632"/>
                  </a:cubicBezTo>
                  <a:cubicBezTo>
                    <a:pt x="799" y="1700"/>
                    <a:pt x="905" y="1853"/>
                    <a:pt x="1010" y="2000"/>
                  </a:cubicBezTo>
                  <a:cubicBezTo>
                    <a:pt x="1157" y="2210"/>
                    <a:pt x="1295" y="2411"/>
                    <a:pt x="1437" y="2411"/>
                  </a:cubicBezTo>
                  <a:cubicBezTo>
                    <a:pt x="1461" y="2411"/>
                    <a:pt x="1484" y="2405"/>
                    <a:pt x="1507" y="2394"/>
                  </a:cubicBezTo>
                  <a:cubicBezTo>
                    <a:pt x="1544" y="2373"/>
                    <a:pt x="1575" y="2339"/>
                    <a:pt x="1585" y="2292"/>
                  </a:cubicBezTo>
                  <a:cubicBezTo>
                    <a:pt x="1612" y="2190"/>
                    <a:pt x="1561" y="2033"/>
                    <a:pt x="1497" y="1901"/>
                  </a:cubicBezTo>
                  <a:lnTo>
                    <a:pt x="1497" y="1901"/>
                  </a:lnTo>
                  <a:cubicBezTo>
                    <a:pt x="1548" y="1965"/>
                    <a:pt x="1599" y="2033"/>
                    <a:pt x="1646" y="2105"/>
                  </a:cubicBezTo>
                  <a:cubicBezTo>
                    <a:pt x="1830" y="2356"/>
                    <a:pt x="2000" y="2598"/>
                    <a:pt x="2187" y="2598"/>
                  </a:cubicBezTo>
                  <a:cubicBezTo>
                    <a:pt x="2204" y="2598"/>
                    <a:pt x="2221" y="2595"/>
                    <a:pt x="2238" y="2591"/>
                  </a:cubicBezTo>
                  <a:cubicBezTo>
                    <a:pt x="2299" y="2578"/>
                    <a:pt x="2344" y="2540"/>
                    <a:pt x="2371" y="2485"/>
                  </a:cubicBezTo>
                  <a:cubicBezTo>
                    <a:pt x="2421" y="2380"/>
                    <a:pt x="2398" y="2220"/>
                    <a:pt x="2360" y="2077"/>
                  </a:cubicBezTo>
                  <a:lnTo>
                    <a:pt x="2360" y="2077"/>
                  </a:lnTo>
                  <a:cubicBezTo>
                    <a:pt x="2466" y="2198"/>
                    <a:pt x="2604" y="2311"/>
                    <a:pt x="2748" y="2311"/>
                  </a:cubicBezTo>
                  <a:cubicBezTo>
                    <a:pt x="2766" y="2311"/>
                    <a:pt x="2784" y="2309"/>
                    <a:pt x="2803" y="2306"/>
                  </a:cubicBezTo>
                  <a:cubicBezTo>
                    <a:pt x="2857" y="2292"/>
                    <a:pt x="2898" y="2261"/>
                    <a:pt x="2922" y="2210"/>
                  </a:cubicBezTo>
                  <a:cubicBezTo>
                    <a:pt x="2986" y="2074"/>
                    <a:pt x="2901" y="1816"/>
                    <a:pt x="2830" y="1639"/>
                  </a:cubicBezTo>
                  <a:lnTo>
                    <a:pt x="2830" y="1639"/>
                  </a:lnTo>
                  <a:cubicBezTo>
                    <a:pt x="2922" y="1697"/>
                    <a:pt x="3021" y="1730"/>
                    <a:pt x="3109" y="1734"/>
                  </a:cubicBezTo>
                  <a:cubicBezTo>
                    <a:pt x="3184" y="1734"/>
                    <a:pt x="3248" y="1707"/>
                    <a:pt x="3296" y="1656"/>
                  </a:cubicBezTo>
                  <a:cubicBezTo>
                    <a:pt x="3327" y="1625"/>
                    <a:pt x="3354" y="1560"/>
                    <a:pt x="3316" y="1441"/>
                  </a:cubicBezTo>
                  <a:cubicBezTo>
                    <a:pt x="3176" y="1013"/>
                    <a:pt x="2344" y="272"/>
                    <a:pt x="1194" y="44"/>
                  </a:cubicBezTo>
                  <a:cubicBezTo>
                    <a:pt x="1052" y="15"/>
                    <a:pt x="902" y="1"/>
                    <a:pt x="7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g162e05d0f98_3_4825"/>
            <p:cNvSpPr/>
            <p:nvPr/>
          </p:nvSpPr>
          <p:spPr>
            <a:xfrm>
              <a:off x="4075076" y="2619312"/>
              <a:ext cx="43817" cy="38364"/>
            </a:xfrm>
            <a:custGeom>
              <a:avLst/>
              <a:gdLst/>
              <a:ahLst/>
              <a:cxnLst/>
              <a:rect l="l" t="t" r="r" b="b"/>
              <a:pathLst>
                <a:path w="1004" h="879" extrusionOk="0">
                  <a:moveTo>
                    <a:pt x="51" y="0"/>
                  </a:moveTo>
                  <a:cubicBezTo>
                    <a:pt x="36" y="0"/>
                    <a:pt x="20" y="8"/>
                    <a:pt x="10" y="22"/>
                  </a:cubicBezTo>
                  <a:cubicBezTo>
                    <a:pt x="0" y="42"/>
                    <a:pt x="7" y="70"/>
                    <a:pt x="27" y="83"/>
                  </a:cubicBezTo>
                  <a:cubicBezTo>
                    <a:pt x="619" y="420"/>
                    <a:pt x="915" y="855"/>
                    <a:pt x="915" y="859"/>
                  </a:cubicBezTo>
                  <a:cubicBezTo>
                    <a:pt x="925" y="872"/>
                    <a:pt x="939" y="879"/>
                    <a:pt x="952" y="879"/>
                  </a:cubicBezTo>
                  <a:cubicBezTo>
                    <a:pt x="963" y="879"/>
                    <a:pt x="969" y="879"/>
                    <a:pt x="977" y="872"/>
                  </a:cubicBezTo>
                  <a:cubicBezTo>
                    <a:pt x="997" y="859"/>
                    <a:pt x="1003" y="832"/>
                    <a:pt x="990" y="811"/>
                  </a:cubicBezTo>
                  <a:cubicBezTo>
                    <a:pt x="977" y="794"/>
                    <a:pt x="684" y="356"/>
                    <a:pt x="71" y="5"/>
                  </a:cubicBezTo>
                  <a:cubicBezTo>
                    <a:pt x="65" y="2"/>
                    <a:pt x="58" y="0"/>
                    <a:pt x="5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g162e05d0f98_3_4825"/>
            <p:cNvSpPr/>
            <p:nvPr/>
          </p:nvSpPr>
          <p:spPr>
            <a:xfrm>
              <a:off x="4061372" y="2635548"/>
              <a:ext cx="35525" cy="35658"/>
            </a:xfrm>
            <a:custGeom>
              <a:avLst/>
              <a:gdLst/>
              <a:ahLst/>
              <a:cxnLst/>
              <a:rect l="l" t="t" r="r" b="b"/>
              <a:pathLst>
                <a:path w="814" h="817" extrusionOk="0">
                  <a:moveTo>
                    <a:pt x="49" y="0"/>
                  </a:moveTo>
                  <a:cubicBezTo>
                    <a:pt x="35" y="0"/>
                    <a:pt x="20" y="7"/>
                    <a:pt x="11" y="20"/>
                  </a:cubicBezTo>
                  <a:cubicBezTo>
                    <a:pt x="1" y="41"/>
                    <a:pt x="8" y="69"/>
                    <a:pt x="29" y="82"/>
                  </a:cubicBezTo>
                  <a:cubicBezTo>
                    <a:pt x="385" y="300"/>
                    <a:pt x="726" y="793"/>
                    <a:pt x="729" y="800"/>
                  </a:cubicBezTo>
                  <a:cubicBezTo>
                    <a:pt x="736" y="810"/>
                    <a:pt x="749" y="816"/>
                    <a:pt x="763" y="816"/>
                  </a:cubicBezTo>
                  <a:cubicBezTo>
                    <a:pt x="773" y="816"/>
                    <a:pt x="780" y="813"/>
                    <a:pt x="790" y="810"/>
                  </a:cubicBezTo>
                  <a:cubicBezTo>
                    <a:pt x="807" y="796"/>
                    <a:pt x="814" y="769"/>
                    <a:pt x="801" y="749"/>
                  </a:cubicBezTo>
                  <a:cubicBezTo>
                    <a:pt x="787" y="728"/>
                    <a:pt x="447" y="235"/>
                    <a:pt x="73" y="7"/>
                  </a:cubicBezTo>
                  <a:cubicBezTo>
                    <a:pt x="65" y="2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g162e05d0f98_3_4825"/>
            <p:cNvSpPr/>
            <p:nvPr/>
          </p:nvSpPr>
          <p:spPr>
            <a:xfrm>
              <a:off x="4046228" y="2655101"/>
              <a:ext cx="11216" cy="9733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52" y="1"/>
                  </a:moveTo>
                  <a:cubicBezTo>
                    <a:pt x="38" y="1"/>
                    <a:pt x="24" y="8"/>
                    <a:pt x="15" y="21"/>
                  </a:cubicBezTo>
                  <a:cubicBezTo>
                    <a:pt x="1" y="42"/>
                    <a:pt x="8" y="70"/>
                    <a:pt x="29" y="83"/>
                  </a:cubicBezTo>
                  <a:cubicBezTo>
                    <a:pt x="123" y="144"/>
                    <a:pt x="172" y="205"/>
                    <a:pt x="172" y="205"/>
                  </a:cubicBezTo>
                  <a:cubicBezTo>
                    <a:pt x="181" y="216"/>
                    <a:pt x="192" y="222"/>
                    <a:pt x="205" y="222"/>
                  </a:cubicBezTo>
                  <a:cubicBezTo>
                    <a:pt x="216" y="222"/>
                    <a:pt x="225" y="219"/>
                    <a:pt x="233" y="212"/>
                  </a:cubicBezTo>
                  <a:cubicBezTo>
                    <a:pt x="253" y="198"/>
                    <a:pt x="256" y="172"/>
                    <a:pt x="239" y="151"/>
                  </a:cubicBezTo>
                  <a:cubicBezTo>
                    <a:pt x="239" y="148"/>
                    <a:pt x="185" y="79"/>
                    <a:pt x="76" y="8"/>
                  </a:cubicBezTo>
                  <a:cubicBezTo>
                    <a:pt x="69" y="3"/>
                    <a:pt x="60" y="1"/>
                    <a:pt x="5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g162e05d0f98_3_4825"/>
            <p:cNvSpPr/>
            <p:nvPr/>
          </p:nvSpPr>
          <p:spPr>
            <a:xfrm>
              <a:off x="3570394" y="2593212"/>
              <a:ext cx="106313" cy="147433"/>
            </a:xfrm>
            <a:custGeom>
              <a:avLst/>
              <a:gdLst/>
              <a:ahLst/>
              <a:cxnLst/>
              <a:rect l="l" t="t" r="r" b="b"/>
              <a:pathLst>
                <a:path w="2436" h="3378" extrusionOk="0">
                  <a:moveTo>
                    <a:pt x="1035" y="1"/>
                  </a:moveTo>
                  <a:cubicBezTo>
                    <a:pt x="1025" y="1"/>
                    <a:pt x="1021" y="1"/>
                    <a:pt x="1021" y="1"/>
                  </a:cubicBezTo>
                  <a:lnTo>
                    <a:pt x="0" y="2820"/>
                  </a:lnTo>
                  <a:lnTo>
                    <a:pt x="1330" y="3378"/>
                  </a:lnTo>
                  <a:lnTo>
                    <a:pt x="2435" y="188"/>
                  </a:lnTo>
                  <a:cubicBezTo>
                    <a:pt x="1393" y="13"/>
                    <a:pt x="1099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g162e05d0f98_3_4825"/>
            <p:cNvSpPr/>
            <p:nvPr/>
          </p:nvSpPr>
          <p:spPr>
            <a:xfrm>
              <a:off x="3191272" y="2760983"/>
              <a:ext cx="624524" cy="144640"/>
            </a:xfrm>
            <a:custGeom>
              <a:avLst/>
              <a:gdLst/>
              <a:ahLst/>
              <a:cxnLst/>
              <a:rect l="l" t="t" r="r" b="b"/>
              <a:pathLst>
                <a:path w="14310" h="3314" extrusionOk="0">
                  <a:moveTo>
                    <a:pt x="12983" y="0"/>
                  </a:moveTo>
                  <a:cubicBezTo>
                    <a:pt x="9018" y="1374"/>
                    <a:pt x="4151" y="1590"/>
                    <a:pt x="1458" y="1590"/>
                  </a:cubicBezTo>
                  <a:cubicBezTo>
                    <a:pt x="849" y="1590"/>
                    <a:pt x="352" y="1579"/>
                    <a:pt x="1" y="1568"/>
                  </a:cubicBezTo>
                  <a:lnTo>
                    <a:pt x="1" y="1568"/>
                  </a:lnTo>
                  <a:cubicBezTo>
                    <a:pt x="385" y="2078"/>
                    <a:pt x="899" y="2500"/>
                    <a:pt x="1556" y="2813"/>
                  </a:cubicBezTo>
                  <a:cubicBezTo>
                    <a:pt x="2312" y="3173"/>
                    <a:pt x="3352" y="3314"/>
                    <a:pt x="4515" y="3314"/>
                  </a:cubicBezTo>
                  <a:cubicBezTo>
                    <a:pt x="8640" y="3314"/>
                    <a:pt x="14310" y="1544"/>
                    <a:pt x="14310" y="1544"/>
                  </a:cubicBezTo>
                  <a:lnTo>
                    <a:pt x="12983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g162e05d0f98_3_4825"/>
            <p:cNvSpPr/>
            <p:nvPr/>
          </p:nvSpPr>
          <p:spPr>
            <a:xfrm>
              <a:off x="3570394" y="2693290"/>
              <a:ext cx="66991" cy="47355"/>
            </a:xfrm>
            <a:custGeom>
              <a:avLst/>
              <a:gdLst/>
              <a:ahLst/>
              <a:cxnLst/>
              <a:rect l="l" t="t" r="r" b="b"/>
              <a:pathLst>
                <a:path w="1535" h="1085" extrusionOk="0">
                  <a:moveTo>
                    <a:pt x="191" y="0"/>
                  </a:moveTo>
                  <a:lnTo>
                    <a:pt x="0" y="527"/>
                  </a:lnTo>
                  <a:lnTo>
                    <a:pt x="1330" y="1085"/>
                  </a:lnTo>
                  <a:lnTo>
                    <a:pt x="1534" y="493"/>
                  </a:lnTo>
                  <a:cubicBezTo>
                    <a:pt x="1534" y="493"/>
                    <a:pt x="715" y="221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g162e05d0f98_3_4825"/>
            <p:cNvSpPr/>
            <p:nvPr/>
          </p:nvSpPr>
          <p:spPr>
            <a:xfrm>
              <a:off x="3568343" y="2591292"/>
              <a:ext cx="110328" cy="151317"/>
            </a:xfrm>
            <a:custGeom>
              <a:avLst/>
              <a:gdLst/>
              <a:ahLst/>
              <a:cxnLst/>
              <a:rect l="l" t="t" r="r" b="b"/>
              <a:pathLst>
                <a:path w="2528" h="3467" extrusionOk="0">
                  <a:moveTo>
                    <a:pt x="1099" y="89"/>
                  </a:moveTo>
                  <a:cubicBezTo>
                    <a:pt x="1184" y="89"/>
                    <a:pt x="1490" y="110"/>
                    <a:pt x="2421" y="266"/>
                  </a:cubicBezTo>
                  <a:lnTo>
                    <a:pt x="1350" y="3361"/>
                  </a:lnTo>
                  <a:lnTo>
                    <a:pt x="102" y="2838"/>
                  </a:lnTo>
                  <a:lnTo>
                    <a:pt x="1099" y="89"/>
                  </a:lnTo>
                  <a:close/>
                  <a:moveTo>
                    <a:pt x="1083" y="1"/>
                  </a:moveTo>
                  <a:cubicBezTo>
                    <a:pt x="1071" y="1"/>
                    <a:pt x="1066" y="1"/>
                    <a:pt x="1065" y="1"/>
                  </a:cubicBezTo>
                  <a:cubicBezTo>
                    <a:pt x="1047" y="1"/>
                    <a:pt x="1034" y="14"/>
                    <a:pt x="1027" y="28"/>
                  </a:cubicBezTo>
                  <a:lnTo>
                    <a:pt x="7" y="2847"/>
                  </a:lnTo>
                  <a:cubicBezTo>
                    <a:pt x="0" y="2871"/>
                    <a:pt x="10" y="2895"/>
                    <a:pt x="30" y="2902"/>
                  </a:cubicBezTo>
                  <a:lnTo>
                    <a:pt x="1360" y="3463"/>
                  </a:lnTo>
                  <a:cubicBezTo>
                    <a:pt x="1364" y="3463"/>
                    <a:pt x="1371" y="3467"/>
                    <a:pt x="1377" y="3467"/>
                  </a:cubicBezTo>
                  <a:cubicBezTo>
                    <a:pt x="1380" y="3467"/>
                    <a:pt x="1388" y="3463"/>
                    <a:pt x="1394" y="3463"/>
                  </a:cubicBezTo>
                  <a:cubicBezTo>
                    <a:pt x="1405" y="3456"/>
                    <a:pt x="1415" y="3446"/>
                    <a:pt x="1418" y="3436"/>
                  </a:cubicBezTo>
                  <a:lnTo>
                    <a:pt x="2523" y="246"/>
                  </a:lnTo>
                  <a:cubicBezTo>
                    <a:pt x="2527" y="235"/>
                    <a:pt x="2527" y="222"/>
                    <a:pt x="2520" y="208"/>
                  </a:cubicBezTo>
                  <a:cubicBezTo>
                    <a:pt x="2513" y="198"/>
                    <a:pt x="2503" y="191"/>
                    <a:pt x="2490" y="188"/>
                  </a:cubicBezTo>
                  <a:cubicBezTo>
                    <a:pt x="1456" y="13"/>
                    <a:pt x="1155" y="1"/>
                    <a:pt x="1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g162e05d0f98_3_4825"/>
            <p:cNvSpPr/>
            <p:nvPr/>
          </p:nvSpPr>
          <p:spPr>
            <a:xfrm>
              <a:off x="3623202" y="2345178"/>
              <a:ext cx="710020" cy="541984"/>
            </a:xfrm>
            <a:custGeom>
              <a:avLst/>
              <a:gdLst/>
              <a:ahLst/>
              <a:cxnLst/>
              <a:rect l="l" t="t" r="r" b="b"/>
              <a:pathLst>
                <a:path w="16269" h="12418" extrusionOk="0">
                  <a:moveTo>
                    <a:pt x="14129" y="1"/>
                  </a:moveTo>
                  <a:lnTo>
                    <a:pt x="14129" y="1"/>
                  </a:lnTo>
                  <a:cubicBezTo>
                    <a:pt x="14568" y="2630"/>
                    <a:pt x="14160" y="6629"/>
                    <a:pt x="13861" y="8868"/>
                  </a:cubicBezTo>
                  <a:cubicBezTo>
                    <a:pt x="13730" y="9855"/>
                    <a:pt x="12884" y="10579"/>
                    <a:pt x="11895" y="10579"/>
                  </a:cubicBezTo>
                  <a:cubicBezTo>
                    <a:pt x="11879" y="10579"/>
                    <a:pt x="11863" y="10579"/>
                    <a:pt x="11847" y="10578"/>
                  </a:cubicBezTo>
                  <a:cubicBezTo>
                    <a:pt x="6854" y="10445"/>
                    <a:pt x="324" y="8469"/>
                    <a:pt x="324" y="8469"/>
                  </a:cubicBezTo>
                  <a:lnTo>
                    <a:pt x="1" y="9398"/>
                  </a:lnTo>
                  <a:cubicBezTo>
                    <a:pt x="1" y="9398"/>
                    <a:pt x="2368" y="10483"/>
                    <a:pt x="4413" y="11071"/>
                  </a:cubicBezTo>
                  <a:cubicBezTo>
                    <a:pt x="4413" y="11071"/>
                    <a:pt x="8510" y="12418"/>
                    <a:pt x="11545" y="12418"/>
                  </a:cubicBezTo>
                  <a:cubicBezTo>
                    <a:pt x="12305" y="12418"/>
                    <a:pt x="12999" y="12333"/>
                    <a:pt x="13544" y="12122"/>
                  </a:cubicBezTo>
                  <a:cubicBezTo>
                    <a:pt x="16269" y="11071"/>
                    <a:pt x="16051" y="5970"/>
                    <a:pt x="15493" y="3848"/>
                  </a:cubicBezTo>
                  <a:cubicBezTo>
                    <a:pt x="15279" y="3031"/>
                    <a:pt x="15000" y="1538"/>
                    <a:pt x="14129" y="1"/>
                  </a:cubicBez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g162e05d0f98_3_4825"/>
            <p:cNvSpPr/>
            <p:nvPr/>
          </p:nvSpPr>
          <p:spPr>
            <a:xfrm>
              <a:off x="3484899" y="2416450"/>
              <a:ext cx="153840" cy="82838"/>
            </a:xfrm>
            <a:custGeom>
              <a:avLst/>
              <a:gdLst/>
              <a:ahLst/>
              <a:cxnLst/>
              <a:rect l="l" t="t" r="r" b="b"/>
              <a:pathLst>
                <a:path w="3525" h="1898" extrusionOk="0">
                  <a:moveTo>
                    <a:pt x="45" y="0"/>
                  </a:moveTo>
                  <a:cubicBezTo>
                    <a:pt x="21" y="0"/>
                    <a:pt x="0" y="20"/>
                    <a:pt x="0" y="45"/>
                  </a:cubicBezTo>
                  <a:lnTo>
                    <a:pt x="0" y="1854"/>
                  </a:lnTo>
                  <a:cubicBezTo>
                    <a:pt x="0" y="1877"/>
                    <a:pt x="21" y="1898"/>
                    <a:pt x="45" y="1898"/>
                  </a:cubicBezTo>
                  <a:cubicBezTo>
                    <a:pt x="68" y="1898"/>
                    <a:pt x="89" y="1877"/>
                    <a:pt x="89" y="1854"/>
                  </a:cubicBezTo>
                  <a:lnTo>
                    <a:pt x="89" y="89"/>
                  </a:lnTo>
                  <a:lnTo>
                    <a:pt x="3480" y="89"/>
                  </a:lnTo>
                  <a:cubicBezTo>
                    <a:pt x="3504" y="89"/>
                    <a:pt x="3524" y="69"/>
                    <a:pt x="3524" y="45"/>
                  </a:cubicBezTo>
                  <a:cubicBezTo>
                    <a:pt x="3524" y="20"/>
                    <a:pt x="3504" y="0"/>
                    <a:pt x="3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g162e05d0f98_3_4825"/>
            <p:cNvSpPr/>
            <p:nvPr/>
          </p:nvSpPr>
          <p:spPr>
            <a:xfrm>
              <a:off x="3505105" y="2335838"/>
              <a:ext cx="16628" cy="82576"/>
            </a:xfrm>
            <a:custGeom>
              <a:avLst/>
              <a:gdLst/>
              <a:ahLst/>
              <a:cxnLst/>
              <a:rect l="l" t="t" r="r" b="b"/>
              <a:pathLst>
                <a:path w="381" h="1892" extrusionOk="0">
                  <a:moveTo>
                    <a:pt x="190" y="1"/>
                  </a:moveTo>
                  <a:cubicBezTo>
                    <a:pt x="85" y="1"/>
                    <a:pt x="0" y="86"/>
                    <a:pt x="0" y="191"/>
                  </a:cubicBezTo>
                  <a:lnTo>
                    <a:pt x="0" y="1892"/>
                  </a:lnTo>
                  <a:lnTo>
                    <a:pt x="381" y="1892"/>
                  </a:lnTo>
                  <a:lnTo>
                    <a:pt x="381" y="191"/>
                  </a:lnTo>
                  <a:cubicBezTo>
                    <a:pt x="381" y="8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C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g162e05d0f98_3_4825"/>
            <p:cNvSpPr/>
            <p:nvPr/>
          </p:nvSpPr>
          <p:spPr>
            <a:xfrm>
              <a:off x="3503185" y="2333917"/>
              <a:ext cx="20512" cy="86286"/>
            </a:xfrm>
            <a:custGeom>
              <a:avLst/>
              <a:gdLst/>
              <a:ahLst/>
              <a:cxnLst/>
              <a:rect l="l" t="t" r="r" b="b"/>
              <a:pathLst>
                <a:path w="470" h="1977" extrusionOk="0">
                  <a:moveTo>
                    <a:pt x="234" y="85"/>
                  </a:moveTo>
                  <a:cubicBezTo>
                    <a:pt x="316" y="85"/>
                    <a:pt x="384" y="153"/>
                    <a:pt x="384" y="235"/>
                  </a:cubicBezTo>
                  <a:lnTo>
                    <a:pt x="384" y="1891"/>
                  </a:lnTo>
                  <a:lnTo>
                    <a:pt x="85" y="1891"/>
                  </a:lnTo>
                  <a:lnTo>
                    <a:pt x="85" y="235"/>
                  </a:lnTo>
                  <a:cubicBezTo>
                    <a:pt x="85" y="153"/>
                    <a:pt x="153" y="85"/>
                    <a:pt x="234" y="85"/>
                  </a:cubicBezTo>
                  <a:close/>
                  <a:moveTo>
                    <a:pt x="234" y="1"/>
                  </a:moveTo>
                  <a:cubicBezTo>
                    <a:pt x="106" y="1"/>
                    <a:pt x="0" y="106"/>
                    <a:pt x="0" y="235"/>
                  </a:cubicBezTo>
                  <a:lnTo>
                    <a:pt x="0" y="1936"/>
                  </a:lnTo>
                  <a:cubicBezTo>
                    <a:pt x="0" y="1960"/>
                    <a:pt x="21" y="1977"/>
                    <a:pt x="44" y="1977"/>
                  </a:cubicBezTo>
                  <a:lnTo>
                    <a:pt x="425" y="1977"/>
                  </a:lnTo>
                  <a:cubicBezTo>
                    <a:pt x="449" y="1977"/>
                    <a:pt x="470" y="1960"/>
                    <a:pt x="470" y="1936"/>
                  </a:cubicBezTo>
                  <a:lnTo>
                    <a:pt x="470" y="235"/>
                  </a:lnTo>
                  <a:cubicBezTo>
                    <a:pt x="470" y="106"/>
                    <a:pt x="363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g162e05d0f98_3_4825"/>
            <p:cNvSpPr/>
            <p:nvPr/>
          </p:nvSpPr>
          <p:spPr>
            <a:xfrm>
              <a:off x="3621150" y="2599453"/>
              <a:ext cx="411200" cy="230882"/>
            </a:xfrm>
            <a:custGeom>
              <a:avLst/>
              <a:gdLst/>
              <a:ahLst/>
              <a:cxnLst/>
              <a:rect l="l" t="t" r="r" b="b"/>
              <a:pathLst>
                <a:path w="9422" h="5290" extrusionOk="0">
                  <a:moveTo>
                    <a:pt x="1273" y="0"/>
                  </a:moveTo>
                  <a:cubicBezTo>
                    <a:pt x="1252" y="0"/>
                    <a:pt x="1235" y="13"/>
                    <a:pt x="1228" y="31"/>
                  </a:cubicBezTo>
                  <a:lnTo>
                    <a:pt x="7" y="3558"/>
                  </a:lnTo>
                  <a:cubicBezTo>
                    <a:pt x="1" y="3579"/>
                    <a:pt x="11" y="3602"/>
                    <a:pt x="32" y="3613"/>
                  </a:cubicBezTo>
                  <a:cubicBezTo>
                    <a:pt x="55" y="3623"/>
                    <a:pt x="2426" y="4704"/>
                    <a:pt x="4446" y="5286"/>
                  </a:cubicBezTo>
                  <a:cubicBezTo>
                    <a:pt x="4452" y="5289"/>
                    <a:pt x="4456" y="5289"/>
                    <a:pt x="4460" y="5289"/>
                  </a:cubicBezTo>
                  <a:cubicBezTo>
                    <a:pt x="4480" y="5289"/>
                    <a:pt x="4497" y="5276"/>
                    <a:pt x="4501" y="5255"/>
                  </a:cubicBezTo>
                  <a:cubicBezTo>
                    <a:pt x="4507" y="5235"/>
                    <a:pt x="4493" y="5208"/>
                    <a:pt x="4473" y="5201"/>
                  </a:cubicBezTo>
                  <a:cubicBezTo>
                    <a:pt x="2592" y="4660"/>
                    <a:pt x="412" y="3688"/>
                    <a:pt x="103" y="3552"/>
                  </a:cubicBezTo>
                  <a:lnTo>
                    <a:pt x="1300" y="96"/>
                  </a:lnTo>
                  <a:lnTo>
                    <a:pt x="9367" y="1450"/>
                  </a:lnTo>
                  <a:cubicBezTo>
                    <a:pt x="9369" y="1450"/>
                    <a:pt x="9372" y="1450"/>
                    <a:pt x="9374" y="1450"/>
                  </a:cubicBezTo>
                  <a:cubicBezTo>
                    <a:pt x="9395" y="1450"/>
                    <a:pt x="9415" y="1437"/>
                    <a:pt x="9419" y="1416"/>
                  </a:cubicBezTo>
                  <a:cubicBezTo>
                    <a:pt x="9422" y="1392"/>
                    <a:pt x="9405" y="1368"/>
                    <a:pt x="9381" y="1365"/>
                  </a:cubicBezTo>
                  <a:lnTo>
                    <a:pt x="1280" y="1"/>
                  </a:lnTo>
                  <a:cubicBezTo>
                    <a:pt x="1277" y="1"/>
                    <a:pt x="1275" y="0"/>
                    <a:pt x="1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g162e05d0f98_3_4825"/>
            <p:cNvSpPr/>
            <p:nvPr/>
          </p:nvSpPr>
          <p:spPr>
            <a:xfrm>
              <a:off x="4057095" y="2421207"/>
              <a:ext cx="12220" cy="180079"/>
            </a:xfrm>
            <a:custGeom>
              <a:avLst/>
              <a:gdLst/>
              <a:ahLst/>
              <a:cxnLst/>
              <a:rect l="l" t="t" r="r" b="b"/>
              <a:pathLst>
                <a:path w="280" h="4126" extrusionOk="0">
                  <a:moveTo>
                    <a:pt x="45" y="0"/>
                  </a:moveTo>
                  <a:cubicBezTo>
                    <a:pt x="21" y="0"/>
                    <a:pt x="1" y="21"/>
                    <a:pt x="4" y="44"/>
                  </a:cubicBezTo>
                  <a:lnTo>
                    <a:pt x="188" y="4085"/>
                  </a:lnTo>
                  <a:cubicBezTo>
                    <a:pt x="191" y="4109"/>
                    <a:pt x="208" y="4126"/>
                    <a:pt x="232" y="4126"/>
                  </a:cubicBezTo>
                  <a:lnTo>
                    <a:pt x="235" y="4126"/>
                  </a:lnTo>
                  <a:cubicBezTo>
                    <a:pt x="259" y="4126"/>
                    <a:pt x="279" y="4105"/>
                    <a:pt x="276" y="4082"/>
                  </a:cubicBezTo>
                  <a:lnTo>
                    <a:pt x="89" y="41"/>
                  </a:lnTo>
                  <a:cubicBezTo>
                    <a:pt x="89" y="18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g162e05d0f98_3_4825"/>
            <p:cNvSpPr/>
            <p:nvPr/>
          </p:nvSpPr>
          <p:spPr>
            <a:xfrm>
              <a:off x="3561753" y="2150739"/>
              <a:ext cx="209528" cy="307174"/>
            </a:xfrm>
            <a:custGeom>
              <a:avLst/>
              <a:gdLst/>
              <a:ahLst/>
              <a:cxnLst/>
              <a:rect l="l" t="t" r="r" b="b"/>
              <a:pathLst>
                <a:path w="4801" h="7038" extrusionOk="0">
                  <a:moveTo>
                    <a:pt x="1314" y="0"/>
                  </a:moveTo>
                  <a:lnTo>
                    <a:pt x="1" y="1415"/>
                  </a:lnTo>
                  <a:lnTo>
                    <a:pt x="1624" y="2705"/>
                  </a:lnTo>
                  <a:lnTo>
                    <a:pt x="1005" y="4456"/>
                  </a:lnTo>
                  <a:lnTo>
                    <a:pt x="4801" y="703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g162e05d0f98_3_4825"/>
            <p:cNvSpPr/>
            <p:nvPr/>
          </p:nvSpPr>
          <p:spPr>
            <a:xfrm>
              <a:off x="3623551" y="2120362"/>
              <a:ext cx="295111" cy="337550"/>
            </a:xfrm>
            <a:custGeom>
              <a:avLst/>
              <a:gdLst/>
              <a:ahLst/>
              <a:cxnLst/>
              <a:rect l="l" t="t" r="r" b="b"/>
              <a:pathLst>
                <a:path w="6762" h="7734" extrusionOk="0">
                  <a:moveTo>
                    <a:pt x="2917" y="0"/>
                  </a:moveTo>
                  <a:cubicBezTo>
                    <a:pt x="2099" y="0"/>
                    <a:pt x="1089" y="59"/>
                    <a:pt x="0" y="230"/>
                  </a:cubicBezTo>
                  <a:lnTo>
                    <a:pt x="1034" y="4462"/>
                  </a:lnTo>
                  <a:lnTo>
                    <a:pt x="3385" y="7733"/>
                  </a:lnTo>
                  <a:lnTo>
                    <a:pt x="5782" y="4938"/>
                  </a:lnTo>
                  <a:cubicBezTo>
                    <a:pt x="5782" y="4938"/>
                    <a:pt x="6670" y="483"/>
                    <a:pt x="6761" y="346"/>
                  </a:cubicBezTo>
                  <a:cubicBezTo>
                    <a:pt x="5707" y="142"/>
                    <a:pt x="4520" y="23"/>
                    <a:pt x="3184" y="3"/>
                  </a:cubicBezTo>
                  <a:cubicBezTo>
                    <a:pt x="3097" y="1"/>
                    <a:pt x="3008" y="0"/>
                    <a:pt x="2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g162e05d0f98_3_4825"/>
            <p:cNvSpPr/>
            <p:nvPr/>
          </p:nvSpPr>
          <p:spPr>
            <a:xfrm>
              <a:off x="3561753" y="2130270"/>
              <a:ext cx="209528" cy="327643"/>
            </a:xfrm>
            <a:custGeom>
              <a:avLst/>
              <a:gdLst/>
              <a:ahLst/>
              <a:cxnLst/>
              <a:rect l="l" t="t" r="r" b="b"/>
              <a:pathLst>
                <a:path w="4801" h="7507" extrusionOk="0">
                  <a:moveTo>
                    <a:pt x="1416" y="0"/>
                  </a:moveTo>
                  <a:lnTo>
                    <a:pt x="1" y="1524"/>
                  </a:lnTo>
                  <a:lnTo>
                    <a:pt x="1409" y="2548"/>
                  </a:lnTo>
                  <a:lnTo>
                    <a:pt x="950" y="4296"/>
                  </a:lnTo>
                  <a:lnTo>
                    <a:pt x="4801" y="7506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g162e05d0f98_3_4825"/>
            <p:cNvSpPr/>
            <p:nvPr/>
          </p:nvSpPr>
          <p:spPr>
            <a:xfrm>
              <a:off x="3559833" y="2128437"/>
              <a:ext cx="213499" cy="331396"/>
            </a:xfrm>
            <a:custGeom>
              <a:avLst/>
              <a:gdLst/>
              <a:ahLst/>
              <a:cxnLst/>
              <a:rect l="l" t="t" r="r" b="b"/>
              <a:pathLst>
                <a:path w="4892" h="7593" extrusionOk="0">
                  <a:moveTo>
                    <a:pt x="1446" y="124"/>
                  </a:moveTo>
                  <a:lnTo>
                    <a:pt x="4725" y="7392"/>
                  </a:lnTo>
                  <a:lnTo>
                    <a:pt x="1042" y="4321"/>
                  </a:lnTo>
                  <a:lnTo>
                    <a:pt x="1498" y="2599"/>
                  </a:lnTo>
                  <a:cubicBezTo>
                    <a:pt x="1501" y="2583"/>
                    <a:pt x="1494" y="2563"/>
                    <a:pt x="1481" y="2552"/>
                  </a:cubicBezTo>
                  <a:lnTo>
                    <a:pt x="110" y="1559"/>
                  </a:lnTo>
                  <a:lnTo>
                    <a:pt x="1446" y="124"/>
                  </a:lnTo>
                  <a:close/>
                  <a:moveTo>
                    <a:pt x="1457" y="0"/>
                  </a:moveTo>
                  <a:cubicBezTo>
                    <a:pt x="1446" y="0"/>
                    <a:pt x="1434" y="4"/>
                    <a:pt x="1426" y="15"/>
                  </a:cubicBezTo>
                  <a:lnTo>
                    <a:pt x="15" y="1535"/>
                  </a:lnTo>
                  <a:cubicBezTo>
                    <a:pt x="4" y="1546"/>
                    <a:pt x="1" y="1559"/>
                    <a:pt x="1" y="1573"/>
                  </a:cubicBezTo>
                  <a:cubicBezTo>
                    <a:pt x="4" y="1583"/>
                    <a:pt x="8" y="1596"/>
                    <a:pt x="18" y="1604"/>
                  </a:cubicBezTo>
                  <a:lnTo>
                    <a:pt x="1402" y="2607"/>
                  </a:lnTo>
                  <a:lnTo>
                    <a:pt x="950" y="4327"/>
                  </a:lnTo>
                  <a:cubicBezTo>
                    <a:pt x="947" y="4341"/>
                    <a:pt x="953" y="4362"/>
                    <a:pt x="963" y="4371"/>
                  </a:cubicBezTo>
                  <a:lnTo>
                    <a:pt x="4813" y="7583"/>
                  </a:lnTo>
                  <a:cubicBezTo>
                    <a:pt x="4824" y="7589"/>
                    <a:pt x="4834" y="7592"/>
                    <a:pt x="4845" y="7592"/>
                  </a:cubicBezTo>
                  <a:cubicBezTo>
                    <a:pt x="4851" y="7592"/>
                    <a:pt x="4861" y="7589"/>
                    <a:pt x="4868" y="7583"/>
                  </a:cubicBezTo>
                  <a:cubicBezTo>
                    <a:pt x="4885" y="7572"/>
                    <a:pt x="4892" y="7548"/>
                    <a:pt x="4881" y="7531"/>
                  </a:cubicBezTo>
                  <a:lnTo>
                    <a:pt x="1501" y="25"/>
                  </a:lnTo>
                  <a:cubicBezTo>
                    <a:pt x="1494" y="12"/>
                    <a:pt x="1481" y="1"/>
                    <a:pt x="1467" y="1"/>
                  </a:cubicBezTo>
                  <a:cubicBezTo>
                    <a:pt x="1464" y="0"/>
                    <a:pt x="1460" y="0"/>
                    <a:pt x="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g162e05d0f98_3_4825"/>
            <p:cNvSpPr/>
            <p:nvPr/>
          </p:nvSpPr>
          <p:spPr>
            <a:xfrm>
              <a:off x="3771237" y="2150739"/>
              <a:ext cx="206036" cy="307174"/>
            </a:xfrm>
            <a:custGeom>
              <a:avLst/>
              <a:gdLst/>
              <a:ahLst/>
              <a:cxnLst/>
              <a:rect l="l" t="t" r="r" b="b"/>
              <a:pathLst>
                <a:path w="4721" h="7038" extrusionOk="0">
                  <a:moveTo>
                    <a:pt x="3483" y="0"/>
                  </a:moveTo>
                  <a:lnTo>
                    <a:pt x="1" y="7037"/>
                  </a:lnTo>
                  <a:lnTo>
                    <a:pt x="3738" y="4480"/>
                  </a:lnTo>
                  <a:lnTo>
                    <a:pt x="3173" y="2705"/>
                  </a:lnTo>
                  <a:lnTo>
                    <a:pt x="4721" y="1484"/>
                  </a:lnTo>
                  <a:lnTo>
                    <a:pt x="3483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g162e05d0f98_3_4825"/>
            <p:cNvSpPr/>
            <p:nvPr/>
          </p:nvSpPr>
          <p:spPr>
            <a:xfrm>
              <a:off x="3771237" y="2135289"/>
              <a:ext cx="209309" cy="322624"/>
            </a:xfrm>
            <a:custGeom>
              <a:avLst/>
              <a:gdLst/>
              <a:ahLst/>
              <a:cxnLst/>
              <a:rect l="l" t="t" r="r" b="b"/>
              <a:pathLst>
                <a:path w="4796" h="7392" extrusionOk="0">
                  <a:moveTo>
                    <a:pt x="3377" y="1"/>
                  </a:moveTo>
                  <a:lnTo>
                    <a:pt x="1" y="7391"/>
                  </a:lnTo>
                  <a:lnTo>
                    <a:pt x="3850" y="4181"/>
                  </a:lnTo>
                  <a:lnTo>
                    <a:pt x="3388" y="2433"/>
                  </a:lnTo>
                  <a:lnTo>
                    <a:pt x="4796" y="1409"/>
                  </a:lnTo>
                  <a:lnTo>
                    <a:pt x="3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g162e05d0f98_3_4825"/>
            <p:cNvSpPr/>
            <p:nvPr/>
          </p:nvSpPr>
          <p:spPr>
            <a:xfrm>
              <a:off x="3769011" y="2133456"/>
              <a:ext cx="213499" cy="326377"/>
            </a:xfrm>
            <a:custGeom>
              <a:avLst/>
              <a:gdLst/>
              <a:ahLst/>
              <a:cxnLst/>
              <a:rect l="l" t="t" r="r" b="b"/>
              <a:pathLst>
                <a:path w="4892" h="7478" extrusionOk="0">
                  <a:moveTo>
                    <a:pt x="3442" y="121"/>
                  </a:moveTo>
                  <a:lnTo>
                    <a:pt x="4778" y="1448"/>
                  </a:lnTo>
                  <a:lnTo>
                    <a:pt x="3414" y="2437"/>
                  </a:lnTo>
                  <a:cubicBezTo>
                    <a:pt x="3398" y="2448"/>
                    <a:pt x="3391" y="2468"/>
                    <a:pt x="3398" y="2484"/>
                  </a:cubicBezTo>
                  <a:lnTo>
                    <a:pt x="3850" y="4206"/>
                  </a:lnTo>
                  <a:lnTo>
                    <a:pt x="170" y="7277"/>
                  </a:lnTo>
                  <a:lnTo>
                    <a:pt x="3442" y="121"/>
                  </a:lnTo>
                  <a:close/>
                  <a:moveTo>
                    <a:pt x="3430" y="1"/>
                  </a:moveTo>
                  <a:cubicBezTo>
                    <a:pt x="3427" y="1"/>
                    <a:pt x="3423" y="1"/>
                    <a:pt x="3419" y="2"/>
                  </a:cubicBezTo>
                  <a:cubicBezTo>
                    <a:pt x="3405" y="2"/>
                    <a:pt x="3394" y="12"/>
                    <a:pt x="3388" y="26"/>
                  </a:cubicBezTo>
                  <a:lnTo>
                    <a:pt x="11" y="7416"/>
                  </a:lnTo>
                  <a:cubicBezTo>
                    <a:pt x="0" y="7433"/>
                    <a:pt x="7" y="7457"/>
                    <a:pt x="24" y="7468"/>
                  </a:cubicBezTo>
                  <a:cubicBezTo>
                    <a:pt x="31" y="7474"/>
                    <a:pt x="41" y="7477"/>
                    <a:pt x="52" y="7477"/>
                  </a:cubicBezTo>
                  <a:cubicBezTo>
                    <a:pt x="61" y="7477"/>
                    <a:pt x="72" y="7474"/>
                    <a:pt x="78" y="7468"/>
                  </a:cubicBezTo>
                  <a:lnTo>
                    <a:pt x="3929" y="4256"/>
                  </a:lnTo>
                  <a:cubicBezTo>
                    <a:pt x="3942" y="4247"/>
                    <a:pt x="3945" y="4226"/>
                    <a:pt x="3942" y="4212"/>
                  </a:cubicBezTo>
                  <a:lnTo>
                    <a:pt x="3490" y="2492"/>
                  </a:lnTo>
                  <a:lnTo>
                    <a:pt x="4874" y="1489"/>
                  </a:lnTo>
                  <a:cubicBezTo>
                    <a:pt x="4884" y="1481"/>
                    <a:pt x="4891" y="1468"/>
                    <a:pt x="4891" y="1454"/>
                  </a:cubicBezTo>
                  <a:cubicBezTo>
                    <a:pt x="4891" y="1440"/>
                    <a:pt x="4888" y="1431"/>
                    <a:pt x="4877" y="1420"/>
                  </a:cubicBezTo>
                  <a:lnTo>
                    <a:pt x="3459" y="12"/>
                  </a:lnTo>
                  <a:cubicBezTo>
                    <a:pt x="3451" y="5"/>
                    <a:pt x="3442" y="1"/>
                    <a:pt x="3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g162e05d0f98_3_4825"/>
            <p:cNvSpPr/>
            <p:nvPr/>
          </p:nvSpPr>
          <p:spPr>
            <a:xfrm>
              <a:off x="3795851" y="2524820"/>
              <a:ext cx="21123" cy="21124"/>
            </a:xfrm>
            <a:custGeom>
              <a:avLst/>
              <a:gdLst/>
              <a:ahLst/>
              <a:cxnLst/>
              <a:rect l="l" t="t" r="r" b="b"/>
              <a:pathLst>
                <a:path w="484" h="484" extrusionOk="0">
                  <a:moveTo>
                    <a:pt x="242" y="88"/>
                  </a:moveTo>
                  <a:cubicBezTo>
                    <a:pt x="327" y="88"/>
                    <a:pt x="399" y="157"/>
                    <a:pt x="399" y="242"/>
                  </a:cubicBezTo>
                  <a:cubicBezTo>
                    <a:pt x="399" y="327"/>
                    <a:pt x="327" y="394"/>
                    <a:pt x="242" y="394"/>
                  </a:cubicBezTo>
                  <a:cubicBezTo>
                    <a:pt x="161" y="394"/>
                    <a:pt x="90" y="327"/>
                    <a:pt x="90" y="242"/>
                  </a:cubicBezTo>
                  <a:cubicBezTo>
                    <a:pt x="90" y="157"/>
                    <a:pt x="161" y="88"/>
                    <a:pt x="242" y="88"/>
                  </a:cubicBezTo>
                  <a:close/>
                  <a:moveTo>
                    <a:pt x="242" y="0"/>
                  </a:moveTo>
                  <a:cubicBezTo>
                    <a:pt x="110" y="0"/>
                    <a:pt x="1" y="109"/>
                    <a:pt x="1" y="242"/>
                  </a:cubicBezTo>
                  <a:cubicBezTo>
                    <a:pt x="1" y="374"/>
                    <a:pt x="110" y="483"/>
                    <a:pt x="242" y="483"/>
                  </a:cubicBezTo>
                  <a:cubicBezTo>
                    <a:pt x="378" y="483"/>
                    <a:pt x="484" y="374"/>
                    <a:pt x="484" y="242"/>
                  </a:cubicBezTo>
                  <a:cubicBezTo>
                    <a:pt x="484" y="109"/>
                    <a:pt x="378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g162e05d0f98_3_4825"/>
            <p:cNvSpPr/>
            <p:nvPr/>
          </p:nvSpPr>
          <p:spPr>
            <a:xfrm>
              <a:off x="3113108" y="2118442"/>
              <a:ext cx="1227664" cy="788971"/>
            </a:xfrm>
            <a:custGeom>
              <a:avLst/>
              <a:gdLst/>
              <a:ahLst/>
              <a:cxnLst/>
              <a:rect l="l" t="t" r="r" b="b"/>
              <a:pathLst>
                <a:path w="28130" h="18077" extrusionOk="0">
                  <a:moveTo>
                    <a:pt x="14880" y="91"/>
                  </a:moveTo>
                  <a:cubicBezTo>
                    <a:pt x="24987" y="237"/>
                    <a:pt x="26422" y="6128"/>
                    <a:pt x="27039" y="8644"/>
                  </a:cubicBezTo>
                  <a:cubicBezTo>
                    <a:pt x="27072" y="8794"/>
                    <a:pt x="27106" y="8930"/>
                    <a:pt x="27141" y="9052"/>
                  </a:cubicBezTo>
                  <a:cubicBezTo>
                    <a:pt x="27613" y="10865"/>
                    <a:pt x="28042" y="16185"/>
                    <a:pt x="25215" y="17276"/>
                  </a:cubicBezTo>
                  <a:cubicBezTo>
                    <a:pt x="24679" y="17483"/>
                    <a:pt x="23996" y="17566"/>
                    <a:pt x="23246" y="17566"/>
                  </a:cubicBezTo>
                  <a:cubicBezTo>
                    <a:pt x="20245" y="17566"/>
                    <a:pt x="16165" y="16242"/>
                    <a:pt x="16114" y="16226"/>
                  </a:cubicBezTo>
                  <a:cubicBezTo>
                    <a:pt x="16109" y="16224"/>
                    <a:pt x="16105" y="16223"/>
                    <a:pt x="16100" y="16223"/>
                  </a:cubicBezTo>
                  <a:cubicBezTo>
                    <a:pt x="16096" y="16223"/>
                    <a:pt x="16092" y="16224"/>
                    <a:pt x="16087" y="16226"/>
                  </a:cubicBezTo>
                  <a:cubicBezTo>
                    <a:pt x="16015" y="16247"/>
                    <a:pt x="10376" y="17989"/>
                    <a:pt x="6293" y="17989"/>
                  </a:cubicBezTo>
                  <a:cubicBezTo>
                    <a:pt x="5140" y="17989"/>
                    <a:pt x="4111" y="17850"/>
                    <a:pt x="3367" y="17494"/>
                  </a:cubicBezTo>
                  <a:cubicBezTo>
                    <a:pt x="272" y="16018"/>
                    <a:pt x="102" y="11961"/>
                    <a:pt x="2894" y="6070"/>
                  </a:cubicBezTo>
                  <a:cubicBezTo>
                    <a:pt x="5490" y="591"/>
                    <a:pt x="12268" y="91"/>
                    <a:pt x="14645" y="91"/>
                  </a:cubicBezTo>
                  <a:close/>
                  <a:moveTo>
                    <a:pt x="14645" y="1"/>
                  </a:moveTo>
                  <a:cubicBezTo>
                    <a:pt x="12252" y="1"/>
                    <a:pt x="5428" y="508"/>
                    <a:pt x="2812" y="6032"/>
                  </a:cubicBezTo>
                  <a:cubicBezTo>
                    <a:pt x="0" y="11975"/>
                    <a:pt x="184" y="16072"/>
                    <a:pt x="3330" y="17576"/>
                  </a:cubicBezTo>
                  <a:cubicBezTo>
                    <a:pt x="4085" y="17936"/>
                    <a:pt x="5125" y="18076"/>
                    <a:pt x="6289" y="18076"/>
                  </a:cubicBezTo>
                  <a:cubicBezTo>
                    <a:pt x="10301" y="18076"/>
                    <a:pt x="15787" y="16409"/>
                    <a:pt x="16101" y="16310"/>
                  </a:cubicBezTo>
                  <a:cubicBezTo>
                    <a:pt x="16362" y="16395"/>
                    <a:pt x="20311" y="17654"/>
                    <a:pt x="23250" y="17654"/>
                  </a:cubicBezTo>
                  <a:cubicBezTo>
                    <a:pt x="24011" y="17654"/>
                    <a:pt x="24702" y="17569"/>
                    <a:pt x="25246" y="17358"/>
                  </a:cubicBezTo>
                  <a:cubicBezTo>
                    <a:pt x="28130" y="16246"/>
                    <a:pt x="27705" y="10865"/>
                    <a:pt x="27226" y="9029"/>
                  </a:cubicBezTo>
                  <a:cubicBezTo>
                    <a:pt x="27191" y="8909"/>
                    <a:pt x="27157" y="8774"/>
                    <a:pt x="27123" y="8624"/>
                  </a:cubicBezTo>
                  <a:cubicBezTo>
                    <a:pt x="26817" y="7369"/>
                    <a:pt x="26304" y="5271"/>
                    <a:pt x="24590" y="3441"/>
                  </a:cubicBezTo>
                  <a:cubicBezTo>
                    <a:pt x="22508" y="1224"/>
                    <a:pt x="19243" y="67"/>
                    <a:pt x="14880" y="3"/>
                  </a:cubicBezTo>
                  <a:cubicBezTo>
                    <a:pt x="14807" y="1"/>
                    <a:pt x="14729" y="1"/>
                    <a:pt x="1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g162e05d0f98_3_4825"/>
            <p:cNvSpPr/>
            <p:nvPr/>
          </p:nvSpPr>
          <p:spPr>
            <a:xfrm>
              <a:off x="3492929" y="2592470"/>
              <a:ext cx="122024" cy="94622"/>
            </a:xfrm>
            <a:custGeom>
              <a:avLst/>
              <a:gdLst/>
              <a:ahLst/>
              <a:cxnLst/>
              <a:rect l="l" t="t" r="r" b="b"/>
              <a:pathLst>
                <a:path w="2796" h="2168" extrusionOk="0">
                  <a:moveTo>
                    <a:pt x="2450" y="1"/>
                  </a:moveTo>
                  <a:cubicBezTo>
                    <a:pt x="293" y="1"/>
                    <a:pt x="0" y="2167"/>
                    <a:pt x="0" y="2167"/>
                  </a:cubicBezTo>
                  <a:lnTo>
                    <a:pt x="2061" y="2045"/>
                  </a:lnTo>
                  <a:lnTo>
                    <a:pt x="2796" y="18"/>
                  </a:lnTo>
                  <a:cubicBezTo>
                    <a:pt x="2675" y="6"/>
                    <a:pt x="2560" y="1"/>
                    <a:pt x="2450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g162e05d0f98_3_4825"/>
            <p:cNvSpPr/>
            <p:nvPr/>
          </p:nvSpPr>
          <p:spPr>
            <a:xfrm>
              <a:off x="3491009" y="2590550"/>
              <a:ext cx="126040" cy="98463"/>
            </a:xfrm>
            <a:custGeom>
              <a:avLst/>
              <a:gdLst/>
              <a:ahLst/>
              <a:cxnLst/>
              <a:rect l="l" t="t" r="r" b="b"/>
              <a:pathLst>
                <a:path w="2888" h="2256" extrusionOk="0">
                  <a:moveTo>
                    <a:pt x="2496" y="86"/>
                  </a:moveTo>
                  <a:cubicBezTo>
                    <a:pt x="2585" y="86"/>
                    <a:pt x="2680" y="92"/>
                    <a:pt x="2782" y="100"/>
                  </a:cubicBezTo>
                  <a:lnTo>
                    <a:pt x="2075" y="2048"/>
                  </a:lnTo>
                  <a:lnTo>
                    <a:pt x="96" y="2164"/>
                  </a:lnTo>
                  <a:cubicBezTo>
                    <a:pt x="157" y="1827"/>
                    <a:pt x="565" y="86"/>
                    <a:pt x="2496" y="86"/>
                  </a:cubicBezTo>
                  <a:close/>
                  <a:moveTo>
                    <a:pt x="2500" y="1"/>
                  </a:moveTo>
                  <a:cubicBezTo>
                    <a:pt x="327" y="1"/>
                    <a:pt x="3" y="2182"/>
                    <a:pt x="0" y="2205"/>
                  </a:cubicBezTo>
                  <a:cubicBezTo>
                    <a:pt x="0" y="2219"/>
                    <a:pt x="3" y="2232"/>
                    <a:pt x="14" y="2242"/>
                  </a:cubicBezTo>
                  <a:cubicBezTo>
                    <a:pt x="20" y="2249"/>
                    <a:pt x="30" y="2255"/>
                    <a:pt x="44" y="2255"/>
                  </a:cubicBezTo>
                  <a:lnTo>
                    <a:pt x="47" y="2255"/>
                  </a:lnTo>
                  <a:lnTo>
                    <a:pt x="2108" y="2133"/>
                  </a:lnTo>
                  <a:cubicBezTo>
                    <a:pt x="2126" y="2133"/>
                    <a:pt x="2143" y="2123"/>
                    <a:pt x="2146" y="2106"/>
                  </a:cubicBezTo>
                  <a:lnTo>
                    <a:pt x="2884" y="76"/>
                  </a:lnTo>
                  <a:cubicBezTo>
                    <a:pt x="2887" y="62"/>
                    <a:pt x="2884" y="48"/>
                    <a:pt x="2877" y="38"/>
                  </a:cubicBezTo>
                  <a:cubicBezTo>
                    <a:pt x="2871" y="25"/>
                    <a:pt x="2860" y="18"/>
                    <a:pt x="2846" y="18"/>
                  </a:cubicBezTo>
                  <a:cubicBezTo>
                    <a:pt x="2726" y="6"/>
                    <a:pt x="2611" y="1"/>
                    <a:pt x="2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g162e05d0f98_3_4825"/>
            <p:cNvSpPr/>
            <p:nvPr/>
          </p:nvSpPr>
          <p:spPr>
            <a:xfrm>
              <a:off x="3554639" y="1537003"/>
              <a:ext cx="441226" cy="509555"/>
            </a:xfrm>
            <a:custGeom>
              <a:avLst/>
              <a:gdLst/>
              <a:ahLst/>
              <a:cxnLst/>
              <a:rect l="l" t="t" r="r" b="b"/>
              <a:pathLst>
                <a:path w="10110" h="11675" extrusionOk="0">
                  <a:moveTo>
                    <a:pt x="3909" y="1"/>
                  </a:moveTo>
                  <a:cubicBezTo>
                    <a:pt x="1590" y="1"/>
                    <a:pt x="615" y="2194"/>
                    <a:pt x="314" y="3597"/>
                  </a:cubicBezTo>
                  <a:cubicBezTo>
                    <a:pt x="1" y="5036"/>
                    <a:pt x="770" y="7325"/>
                    <a:pt x="770" y="7325"/>
                  </a:cubicBezTo>
                  <a:lnTo>
                    <a:pt x="6857" y="11675"/>
                  </a:lnTo>
                  <a:cubicBezTo>
                    <a:pt x="9922" y="8532"/>
                    <a:pt x="10109" y="5315"/>
                    <a:pt x="9690" y="4200"/>
                  </a:cubicBezTo>
                  <a:cubicBezTo>
                    <a:pt x="9316" y="3199"/>
                    <a:pt x="8495" y="3148"/>
                    <a:pt x="8329" y="3148"/>
                  </a:cubicBezTo>
                  <a:cubicBezTo>
                    <a:pt x="8310" y="3148"/>
                    <a:pt x="8300" y="3148"/>
                    <a:pt x="8300" y="3148"/>
                  </a:cubicBezTo>
                  <a:cubicBezTo>
                    <a:pt x="7973" y="1366"/>
                    <a:pt x="6565" y="128"/>
                    <a:pt x="4102" y="6"/>
                  </a:cubicBezTo>
                  <a:cubicBezTo>
                    <a:pt x="4037" y="2"/>
                    <a:pt x="3972" y="1"/>
                    <a:pt x="3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g162e05d0f98_3_4825"/>
            <p:cNvSpPr/>
            <p:nvPr/>
          </p:nvSpPr>
          <p:spPr>
            <a:xfrm>
              <a:off x="3552544" y="1819779"/>
              <a:ext cx="116133" cy="126876"/>
            </a:xfrm>
            <a:custGeom>
              <a:avLst/>
              <a:gdLst/>
              <a:ahLst/>
              <a:cxnLst/>
              <a:rect l="l" t="t" r="r" b="b"/>
              <a:pathLst>
                <a:path w="2661" h="2907" extrusionOk="0">
                  <a:moveTo>
                    <a:pt x="929" y="1"/>
                  </a:moveTo>
                  <a:cubicBezTo>
                    <a:pt x="793" y="1"/>
                    <a:pt x="634" y="57"/>
                    <a:pt x="464" y="227"/>
                  </a:cubicBezTo>
                  <a:cubicBezTo>
                    <a:pt x="1" y="691"/>
                    <a:pt x="548" y="2907"/>
                    <a:pt x="1399" y="2907"/>
                  </a:cubicBezTo>
                  <a:cubicBezTo>
                    <a:pt x="1485" y="2907"/>
                    <a:pt x="1574" y="2884"/>
                    <a:pt x="1665" y="2835"/>
                  </a:cubicBezTo>
                  <a:cubicBezTo>
                    <a:pt x="2661" y="2301"/>
                    <a:pt x="1382" y="227"/>
                    <a:pt x="1382" y="227"/>
                  </a:cubicBezTo>
                  <a:cubicBezTo>
                    <a:pt x="1382" y="227"/>
                    <a:pt x="1201" y="1"/>
                    <a:pt x="929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g162e05d0f98_3_4825"/>
            <p:cNvSpPr/>
            <p:nvPr/>
          </p:nvSpPr>
          <p:spPr>
            <a:xfrm>
              <a:off x="3581829" y="1740913"/>
              <a:ext cx="369783" cy="402800"/>
            </a:xfrm>
            <a:custGeom>
              <a:avLst/>
              <a:gdLst/>
              <a:ahLst/>
              <a:cxnLst/>
              <a:rect l="l" t="t" r="r" b="b"/>
              <a:pathLst>
                <a:path w="8473" h="9229" extrusionOk="0">
                  <a:moveTo>
                    <a:pt x="742" y="0"/>
                  </a:moveTo>
                  <a:cubicBezTo>
                    <a:pt x="742" y="0"/>
                    <a:pt x="0" y="2193"/>
                    <a:pt x="578" y="4422"/>
                  </a:cubicBezTo>
                  <a:cubicBezTo>
                    <a:pt x="1160" y="6649"/>
                    <a:pt x="2806" y="6649"/>
                    <a:pt x="2806" y="6649"/>
                  </a:cubicBezTo>
                  <a:lnTo>
                    <a:pt x="2806" y="8714"/>
                  </a:lnTo>
                  <a:cubicBezTo>
                    <a:pt x="3311" y="9105"/>
                    <a:pt x="3915" y="9229"/>
                    <a:pt x="4478" y="9229"/>
                  </a:cubicBezTo>
                  <a:cubicBezTo>
                    <a:pt x="5457" y="9229"/>
                    <a:pt x="6313" y="8853"/>
                    <a:pt x="6313" y="8853"/>
                  </a:cubicBezTo>
                  <a:lnTo>
                    <a:pt x="6313" y="4867"/>
                  </a:lnTo>
                  <a:cubicBezTo>
                    <a:pt x="6313" y="4867"/>
                    <a:pt x="6575" y="4970"/>
                    <a:pt x="6888" y="4970"/>
                  </a:cubicBezTo>
                  <a:cubicBezTo>
                    <a:pt x="7120" y="4970"/>
                    <a:pt x="7379" y="4913"/>
                    <a:pt x="7578" y="4714"/>
                  </a:cubicBezTo>
                  <a:cubicBezTo>
                    <a:pt x="8265" y="4020"/>
                    <a:pt x="8472" y="2357"/>
                    <a:pt x="7752" y="2020"/>
                  </a:cubicBezTo>
                  <a:cubicBezTo>
                    <a:pt x="7654" y="1974"/>
                    <a:pt x="7565" y="1955"/>
                    <a:pt x="7483" y="1955"/>
                  </a:cubicBezTo>
                  <a:cubicBezTo>
                    <a:pt x="6973" y="1955"/>
                    <a:pt x="6750" y="2729"/>
                    <a:pt x="6407" y="2729"/>
                  </a:cubicBezTo>
                  <a:cubicBezTo>
                    <a:pt x="6403" y="2729"/>
                    <a:pt x="6399" y="2728"/>
                    <a:pt x="6394" y="2728"/>
                  </a:cubicBezTo>
                  <a:cubicBezTo>
                    <a:pt x="5989" y="2704"/>
                    <a:pt x="6024" y="534"/>
                    <a:pt x="6024" y="534"/>
                  </a:cubicBezTo>
                  <a:lnTo>
                    <a:pt x="6024" y="534"/>
                  </a:lnTo>
                  <a:cubicBezTo>
                    <a:pt x="6023" y="534"/>
                    <a:pt x="5292" y="683"/>
                    <a:pt x="3724" y="799"/>
                  </a:cubicBezTo>
                  <a:cubicBezTo>
                    <a:pt x="3631" y="806"/>
                    <a:pt x="3538" y="809"/>
                    <a:pt x="3446" y="809"/>
                  </a:cubicBezTo>
                  <a:cubicBezTo>
                    <a:pt x="1993" y="809"/>
                    <a:pt x="742" y="0"/>
                    <a:pt x="742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g162e05d0f98_3_4825"/>
            <p:cNvSpPr/>
            <p:nvPr/>
          </p:nvSpPr>
          <p:spPr>
            <a:xfrm>
              <a:off x="3704246" y="2023514"/>
              <a:ext cx="65071" cy="29024"/>
            </a:xfrm>
            <a:custGeom>
              <a:avLst/>
              <a:gdLst/>
              <a:ahLst/>
              <a:cxnLst/>
              <a:rect l="l" t="t" r="r" b="b"/>
              <a:pathLst>
                <a:path w="1491" h="665" extrusionOk="0">
                  <a:moveTo>
                    <a:pt x="1491" y="1"/>
                  </a:moveTo>
                  <a:cubicBezTo>
                    <a:pt x="1491" y="1"/>
                    <a:pt x="1045" y="197"/>
                    <a:pt x="387" y="197"/>
                  </a:cubicBezTo>
                  <a:cubicBezTo>
                    <a:pt x="265" y="197"/>
                    <a:pt x="136" y="190"/>
                    <a:pt x="1" y="174"/>
                  </a:cubicBezTo>
                  <a:lnTo>
                    <a:pt x="1" y="664"/>
                  </a:lnTo>
                  <a:cubicBezTo>
                    <a:pt x="1" y="664"/>
                    <a:pt x="1205" y="470"/>
                    <a:pt x="1491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g162e05d0f98_3_4825"/>
            <p:cNvSpPr/>
            <p:nvPr/>
          </p:nvSpPr>
          <p:spPr>
            <a:xfrm>
              <a:off x="3595489" y="1852382"/>
              <a:ext cx="264081" cy="293033"/>
            </a:xfrm>
            <a:custGeom>
              <a:avLst/>
              <a:gdLst/>
              <a:ahLst/>
              <a:cxnLst/>
              <a:rect l="l" t="t" r="r" b="b"/>
              <a:pathLst>
                <a:path w="6051" h="6714" extrusionOk="0">
                  <a:moveTo>
                    <a:pt x="44" y="0"/>
                  </a:moveTo>
                  <a:cubicBezTo>
                    <a:pt x="21" y="0"/>
                    <a:pt x="0" y="21"/>
                    <a:pt x="0" y="44"/>
                  </a:cubicBezTo>
                  <a:cubicBezTo>
                    <a:pt x="0" y="691"/>
                    <a:pt x="75" y="1310"/>
                    <a:pt x="225" y="1878"/>
                  </a:cubicBezTo>
                  <a:cubicBezTo>
                    <a:pt x="752" y="3912"/>
                    <a:pt x="2180" y="4116"/>
                    <a:pt x="2449" y="4139"/>
                  </a:cubicBezTo>
                  <a:lnTo>
                    <a:pt x="2449" y="6160"/>
                  </a:lnTo>
                  <a:cubicBezTo>
                    <a:pt x="2449" y="6174"/>
                    <a:pt x="2456" y="6187"/>
                    <a:pt x="2466" y="6194"/>
                  </a:cubicBezTo>
                  <a:cubicBezTo>
                    <a:pt x="2976" y="6588"/>
                    <a:pt x="3588" y="6714"/>
                    <a:pt x="4160" y="6714"/>
                  </a:cubicBezTo>
                  <a:cubicBezTo>
                    <a:pt x="5143" y="6714"/>
                    <a:pt x="6003" y="6343"/>
                    <a:pt x="6017" y="6337"/>
                  </a:cubicBezTo>
                  <a:cubicBezTo>
                    <a:pt x="6040" y="6330"/>
                    <a:pt x="6051" y="6303"/>
                    <a:pt x="6040" y="6279"/>
                  </a:cubicBezTo>
                  <a:cubicBezTo>
                    <a:pt x="6033" y="6264"/>
                    <a:pt x="6016" y="6254"/>
                    <a:pt x="6000" y="6254"/>
                  </a:cubicBezTo>
                  <a:cubicBezTo>
                    <a:pt x="5994" y="6254"/>
                    <a:pt x="5988" y="6256"/>
                    <a:pt x="5982" y="6258"/>
                  </a:cubicBezTo>
                  <a:cubicBezTo>
                    <a:pt x="5969" y="6263"/>
                    <a:pt x="5122" y="6628"/>
                    <a:pt x="4160" y="6628"/>
                  </a:cubicBezTo>
                  <a:cubicBezTo>
                    <a:pt x="3612" y="6628"/>
                    <a:pt x="3027" y="6509"/>
                    <a:pt x="2538" y="6139"/>
                  </a:cubicBezTo>
                  <a:lnTo>
                    <a:pt x="2538" y="4095"/>
                  </a:lnTo>
                  <a:cubicBezTo>
                    <a:pt x="2538" y="4072"/>
                    <a:pt x="2517" y="4051"/>
                    <a:pt x="2493" y="4051"/>
                  </a:cubicBezTo>
                  <a:cubicBezTo>
                    <a:pt x="2477" y="4051"/>
                    <a:pt x="874" y="4024"/>
                    <a:pt x="309" y="1857"/>
                  </a:cubicBezTo>
                  <a:cubicBezTo>
                    <a:pt x="163" y="1296"/>
                    <a:pt x="89" y="684"/>
                    <a:pt x="89" y="44"/>
                  </a:cubicBezTo>
                  <a:cubicBezTo>
                    <a:pt x="89" y="21"/>
                    <a:pt x="69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g162e05d0f98_3_4825"/>
            <p:cNvSpPr/>
            <p:nvPr/>
          </p:nvSpPr>
          <p:spPr>
            <a:xfrm>
              <a:off x="3894571" y="1844395"/>
              <a:ext cx="28804" cy="51676"/>
            </a:xfrm>
            <a:custGeom>
              <a:avLst/>
              <a:gdLst/>
              <a:ahLst/>
              <a:cxnLst/>
              <a:rect l="l" t="t" r="r" b="b"/>
              <a:pathLst>
                <a:path w="660" h="1184" extrusionOk="0">
                  <a:moveTo>
                    <a:pt x="221" y="0"/>
                  </a:moveTo>
                  <a:cubicBezTo>
                    <a:pt x="87" y="0"/>
                    <a:pt x="23" y="55"/>
                    <a:pt x="21" y="58"/>
                  </a:cubicBezTo>
                  <a:cubicBezTo>
                    <a:pt x="4" y="75"/>
                    <a:pt x="0" y="102"/>
                    <a:pt x="18" y="122"/>
                  </a:cubicBezTo>
                  <a:cubicBezTo>
                    <a:pt x="25" y="131"/>
                    <a:pt x="36" y="135"/>
                    <a:pt x="47" y="135"/>
                  </a:cubicBezTo>
                  <a:cubicBezTo>
                    <a:pt x="58" y="135"/>
                    <a:pt x="69" y="132"/>
                    <a:pt x="79" y="125"/>
                  </a:cubicBezTo>
                  <a:cubicBezTo>
                    <a:pt x="81" y="123"/>
                    <a:pt x="125" y="87"/>
                    <a:pt x="226" y="87"/>
                  </a:cubicBezTo>
                  <a:cubicBezTo>
                    <a:pt x="251" y="87"/>
                    <a:pt x="280" y="90"/>
                    <a:pt x="313" y="95"/>
                  </a:cubicBezTo>
                  <a:cubicBezTo>
                    <a:pt x="320" y="98"/>
                    <a:pt x="337" y="98"/>
                    <a:pt x="368" y="112"/>
                  </a:cubicBezTo>
                  <a:cubicBezTo>
                    <a:pt x="426" y="139"/>
                    <a:pt x="501" y="258"/>
                    <a:pt x="534" y="459"/>
                  </a:cubicBezTo>
                  <a:cubicBezTo>
                    <a:pt x="568" y="659"/>
                    <a:pt x="565" y="891"/>
                    <a:pt x="517" y="1133"/>
                  </a:cubicBezTo>
                  <a:cubicBezTo>
                    <a:pt x="514" y="1156"/>
                    <a:pt x="528" y="1180"/>
                    <a:pt x="555" y="1183"/>
                  </a:cubicBezTo>
                  <a:lnTo>
                    <a:pt x="562" y="1183"/>
                  </a:lnTo>
                  <a:cubicBezTo>
                    <a:pt x="582" y="1183"/>
                    <a:pt x="599" y="1169"/>
                    <a:pt x="606" y="1149"/>
                  </a:cubicBezTo>
                  <a:cubicBezTo>
                    <a:pt x="653" y="897"/>
                    <a:pt x="660" y="653"/>
                    <a:pt x="623" y="445"/>
                  </a:cubicBezTo>
                  <a:cubicBezTo>
                    <a:pt x="586" y="231"/>
                    <a:pt x="504" y="78"/>
                    <a:pt x="405" y="34"/>
                  </a:cubicBezTo>
                  <a:cubicBezTo>
                    <a:pt x="361" y="13"/>
                    <a:pt x="333" y="10"/>
                    <a:pt x="324" y="10"/>
                  </a:cubicBezTo>
                  <a:cubicBezTo>
                    <a:pt x="286" y="3"/>
                    <a:pt x="25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g162e05d0f98_3_4825"/>
            <p:cNvSpPr/>
            <p:nvPr/>
          </p:nvSpPr>
          <p:spPr>
            <a:xfrm>
              <a:off x="3903037" y="1862158"/>
              <a:ext cx="19028" cy="10126"/>
            </a:xfrm>
            <a:custGeom>
              <a:avLst/>
              <a:gdLst/>
              <a:ahLst/>
              <a:cxnLst/>
              <a:rect l="l" t="t" r="r" b="b"/>
              <a:pathLst>
                <a:path w="436" h="232" extrusionOk="0">
                  <a:moveTo>
                    <a:pt x="385" y="0"/>
                  </a:moveTo>
                  <a:cubicBezTo>
                    <a:pt x="379" y="0"/>
                    <a:pt x="373" y="1"/>
                    <a:pt x="368" y="4"/>
                  </a:cubicBezTo>
                  <a:lnTo>
                    <a:pt x="31" y="147"/>
                  </a:lnTo>
                  <a:cubicBezTo>
                    <a:pt x="10" y="157"/>
                    <a:pt x="1" y="184"/>
                    <a:pt x="10" y="205"/>
                  </a:cubicBezTo>
                  <a:cubicBezTo>
                    <a:pt x="17" y="222"/>
                    <a:pt x="34" y="232"/>
                    <a:pt x="51" y="232"/>
                  </a:cubicBezTo>
                  <a:cubicBezTo>
                    <a:pt x="55" y="232"/>
                    <a:pt x="62" y="232"/>
                    <a:pt x="68" y="228"/>
                  </a:cubicBezTo>
                  <a:lnTo>
                    <a:pt x="401" y="86"/>
                  </a:lnTo>
                  <a:cubicBezTo>
                    <a:pt x="425" y="76"/>
                    <a:pt x="436" y="52"/>
                    <a:pt x="425" y="28"/>
                  </a:cubicBezTo>
                  <a:cubicBezTo>
                    <a:pt x="418" y="10"/>
                    <a:pt x="401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g162e05d0f98_3_4825"/>
            <p:cNvSpPr/>
            <p:nvPr/>
          </p:nvSpPr>
          <p:spPr>
            <a:xfrm>
              <a:off x="3602166" y="1816113"/>
              <a:ext cx="116089" cy="65686"/>
            </a:xfrm>
            <a:custGeom>
              <a:avLst/>
              <a:gdLst/>
              <a:ahLst/>
              <a:cxnLst/>
              <a:rect l="l" t="t" r="r" b="b"/>
              <a:pathLst>
                <a:path w="2660" h="1505" extrusionOk="0">
                  <a:moveTo>
                    <a:pt x="2371" y="175"/>
                  </a:moveTo>
                  <a:cubicBezTo>
                    <a:pt x="2391" y="175"/>
                    <a:pt x="2412" y="182"/>
                    <a:pt x="2429" y="199"/>
                  </a:cubicBezTo>
                  <a:cubicBezTo>
                    <a:pt x="2446" y="213"/>
                    <a:pt x="2453" y="233"/>
                    <a:pt x="2453" y="253"/>
                  </a:cubicBezTo>
                  <a:lnTo>
                    <a:pt x="2473" y="726"/>
                  </a:lnTo>
                  <a:cubicBezTo>
                    <a:pt x="2480" y="991"/>
                    <a:pt x="1983" y="1297"/>
                    <a:pt x="1164" y="1328"/>
                  </a:cubicBezTo>
                  <a:cubicBezTo>
                    <a:pt x="1140" y="1328"/>
                    <a:pt x="1117" y="1329"/>
                    <a:pt x="1094" y="1329"/>
                  </a:cubicBezTo>
                  <a:cubicBezTo>
                    <a:pt x="581" y="1329"/>
                    <a:pt x="193" y="1114"/>
                    <a:pt x="181" y="811"/>
                  </a:cubicBezTo>
                  <a:cubicBezTo>
                    <a:pt x="177" y="685"/>
                    <a:pt x="174" y="569"/>
                    <a:pt x="174" y="475"/>
                  </a:cubicBezTo>
                  <a:cubicBezTo>
                    <a:pt x="174" y="352"/>
                    <a:pt x="272" y="253"/>
                    <a:pt x="395" y="250"/>
                  </a:cubicBezTo>
                  <a:lnTo>
                    <a:pt x="2371" y="175"/>
                  </a:lnTo>
                  <a:close/>
                  <a:moveTo>
                    <a:pt x="2376" y="1"/>
                  </a:moveTo>
                  <a:cubicBezTo>
                    <a:pt x="2372" y="1"/>
                    <a:pt x="2368" y="1"/>
                    <a:pt x="2364" y="1"/>
                  </a:cubicBezTo>
                  <a:lnTo>
                    <a:pt x="388" y="73"/>
                  </a:lnTo>
                  <a:cubicBezTo>
                    <a:pt x="170" y="83"/>
                    <a:pt x="1" y="257"/>
                    <a:pt x="1" y="475"/>
                  </a:cubicBezTo>
                  <a:cubicBezTo>
                    <a:pt x="1" y="573"/>
                    <a:pt x="1" y="688"/>
                    <a:pt x="4" y="817"/>
                  </a:cubicBezTo>
                  <a:cubicBezTo>
                    <a:pt x="21" y="1216"/>
                    <a:pt x="483" y="1505"/>
                    <a:pt x="1095" y="1505"/>
                  </a:cubicBezTo>
                  <a:lnTo>
                    <a:pt x="1170" y="1505"/>
                  </a:lnTo>
                  <a:cubicBezTo>
                    <a:pt x="2156" y="1467"/>
                    <a:pt x="2660" y="1083"/>
                    <a:pt x="2646" y="719"/>
                  </a:cubicBezTo>
                  <a:lnTo>
                    <a:pt x="2630" y="246"/>
                  </a:lnTo>
                  <a:cubicBezTo>
                    <a:pt x="2626" y="111"/>
                    <a:pt x="2510" y="1"/>
                    <a:pt x="2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g162e05d0f98_3_4825"/>
            <p:cNvSpPr/>
            <p:nvPr/>
          </p:nvSpPr>
          <p:spPr>
            <a:xfrm>
              <a:off x="3748674" y="1810963"/>
              <a:ext cx="116831" cy="64900"/>
            </a:xfrm>
            <a:custGeom>
              <a:avLst/>
              <a:gdLst/>
              <a:ahLst/>
              <a:cxnLst/>
              <a:rect l="l" t="t" r="r" b="b"/>
              <a:pathLst>
                <a:path w="2677" h="1487" extrusionOk="0">
                  <a:moveTo>
                    <a:pt x="2238" y="174"/>
                  </a:moveTo>
                  <a:cubicBezTo>
                    <a:pt x="2364" y="174"/>
                    <a:pt x="2459" y="264"/>
                    <a:pt x="2466" y="384"/>
                  </a:cubicBezTo>
                  <a:cubicBezTo>
                    <a:pt x="2477" y="480"/>
                    <a:pt x="2483" y="593"/>
                    <a:pt x="2486" y="718"/>
                  </a:cubicBezTo>
                  <a:cubicBezTo>
                    <a:pt x="2497" y="1034"/>
                    <a:pt x="2095" y="1286"/>
                    <a:pt x="1548" y="1307"/>
                  </a:cubicBezTo>
                  <a:cubicBezTo>
                    <a:pt x="1505" y="1308"/>
                    <a:pt x="1463" y="1309"/>
                    <a:pt x="1422" y="1309"/>
                  </a:cubicBezTo>
                  <a:cubicBezTo>
                    <a:pt x="672" y="1309"/>
                    <a:pt x="204" y="1055"/>
                    <a:pt x="198" y="803"/>
                  </a:cubicBezTo>
                  <a:lnTo>
                    <a:pt x="177" y="331"/>
                  </a:lnTo>
                  <a:cubicBezTo>
                    <a:pt x="177" y="310"/>
                    <a:pt x="184" y="290"/>
                    <a:pt x="201" y="273"/>
                  </a:cubicBezTo>
                  <a:cubicBezTo>
                    <a:pt x="215" y="259"/>
                    <a:pt x="235" y="249"/>
                    <a:pt x="255" y="249"/>
                  </a:cubicBezTo>
                  <a:lnTo>
                    <a:pt x="2232" y="174"/>
                  </a:lnTo>
                  <a:cubicBezTo>
                    <a:pt x="2234" y="174"/>
                    <a:pt x="2236" y="174"/>
                    <a:pt x="2238" y="174"/>
                  </a:cubicBezTo>
                  <a:close/>
                  <a:moveTo>
                    <a:pt x="2228" y="1"/>
                  </a:moveTo>
                  <a:lnTo>
                    <a:pt x="248" y="72"/>
                  </a:lnTo>
                  <a:cubicBezTo>
                    <a:pt x="180" y="75"/>
                    <a:pt x="116" y="103"/>
                    <a:pt x="72" y="153"/>
                  </a:cubicBezTo>
                  <a:cubicBezTo>
                    <a:pt x="24" y="205"/>
                    <a:pt x="0" y="269"/>
                    <a:pt x="3" y="337"/>
                  </a:cubicBezTo>
                  <a:lnTo>
                    <a:pt x="20" y="810"/>
                  </a:lnTo>
                  <a:cubicBezTo>
                    <a:pt x="34" y="1157"/>
                    <a:pt x="513" y="1486"/>
                    <a:pt x="1411" y="1486"/>
                  </a:cubicBezTo>
                  <a:cubicBezTo>
                    <a:pt x="1456" y="1486"/>
                    <a:pt x="1504" y="1486"/>
                    <a:pt x="1551" y="1483"/>
                  </a:cubicBezTo>
                  <a:cubicBezTo>
                    <a:pt x="2201" y="1459"/>
                    <a:pt x="2676" y="1130"/>
                    <a:pt x="2663" y="715"/>
                  </a:cubicBezTo>
                  <a:cubicBezTo>
                    <a:pt x="2656" y="582"/>
                    <a:pt x="2650" y="466"/>
                    <a:pt x="2643" y="371"/>
                  </a:cubicBezTo>
                  <a:cubicBezTo>
                    <a:pt x="2626" y="160"/>
                    <a:pt x="2452" y="1"/>
                    <a:pt x="2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g162e05d0f98_3_4825"/>
            <p:cNvSpPr/>
            <p:nvPr/>
          </p:nvSpPr>
          <p:spPr>
            <a:xfrm>
              <a:off x="3711403" y="1819692"/>
              <a:ext cx="42944" cy="12526"/>
            </a:xfrm>
            <a:custGeom>
              <a:avLst/>
              <a:gdLst/>
              <a:ahLst/>
              <a:cxnLst/>
              <a:rect l="l" t="t" r="r" b="b"/>
              <a:pathLst>
                <a:path w="984" h="287" extrusionOk="0">
                  <a:moveTo>
                    <a:pt x="561" y="1"/>
                  </a:moveTo>
                  <a:cubicBezTo>
                    <a:pt x="260" y="1"/>
                    <a:pt x="14" y="121"/>
                    <a:pt x="0" y="131"/>
                  </a:cubicBezTo>
                  <a:lnTo>
                    <a:pt x="79" y="286"/>
                  </a:lnTo>
                  <a:cubicBezTo>
                    <a:pt x="84" y="284"/>
                    <a:pt x="300" y="177"/>
                    <a:pt x="561" y="177"/>
                  </a:cubicBezTo>
                  <a:cubicBezTo>
                    <a:pt x="673" y="177"/>
                    <a:pt x="793" y="197"/>
                    <a:pt x="909" y="253"/>
                  </a:cubicBezTo>
                  <a:lnTo>
                    <a:pt x="984" y="93"/>
                  </a:lnTo>
                  <a:cubicBezTo>
                    <a:pt x="842" y="25"/>
                    <a:pt x="696" y="1"/>
                    <a:pt x="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g162e05d0f98_3_4825"/>
            <p:cNvSpPr/>
            <p:nvPr/>
          </p:nvSpPr>
          <p:spPr>
            <a:xfrm>
              <a:off x="3718080" y="1831083"/>
              <a:ext cx="20948" cy="36182"/>
            </a:xfrm>
            <a:custGeom>
              <a:avLst/>
              <a:gdLst/>
              <a:ahLst/>
              <a:cxnLst/>
              <a:rect l="l" t="t" r="r" b="b"/>
              <a:pathLst>
                <a:path w="480" h="829" extrusionOk="0">
                  <a:moveTo>
                    <a:pt x="250" y="1"/>
                  </a:moveTo>
                  <a:cubicBezTo>
                    <a:pt x="234" y="1"/>
                    <a:pt x="218" y="9"/>
                    <a:pt x="208" y="25"/>
                  </a:cubicBezTo>
                  <a:cubicBezTo>
                    <a:pt x="201" y="39"/>
                    <a:pt x="1" y="434"/>
                    <a:pt x="130" y="665"/>
                  </a:cubicBezTo>
                  <a:cubicBezTo>
                    <a:pt x="184" y="764"/>
                    <a:pt x="286" y="818"/>
                    <a:pt x="432" y="829"/>
                  </a:cubicBezTo>
                  <a:lnTo>
                    <a:pt x="436" y="829"/>
                  </a:lnTo>
                  <a:cubicBezTo>
                    <a:pt x="456" y="829"/>
                    <a:pt x="477" y="812"/>
                    <a:pt x="477" y="788"/>
                  </a:cubicBezTo>
                  <a:cubicBezTo>
                    <a:pt x="480" y="764"/>
                    <a:pt x="463" y="740"/>
                    <a:pt x="436" y="740"/>
                  </a:cubicBezTo>
                  <a:cubicBezTo>
                    <a:pt x="321" y="733"/>
                    <a:pt x="246" y="692"/>
                    <a:pt x="208" y="625"/>
                  </a:cubicBezTo>
                  <a:cubicBezTo>
                    <a:pt x="99" y="430"/>
                    <a:pt x="286" y="70"/>
                    <a:pt x="286" y="66"/>
                  </a:cubicBezTo>
                  <a:cubicBezTo>
                    <a:pt x="300" y="43"/>
                    <a:pt x="290" y="16"/>
                    <a:pt x="269" y="5"/>
                  </a:cubicBezTo>
                  <a:cubicBezTo>
                    <a:pt x="263" y="2"/>
                    <a:pt x="256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g162e05d0f98_3_4825"/>
            <p:cNvSpPr/>
            <p:nvPr/>
          </p:nvSpPr>
          <p:spPr>
            <a:xfrm>
              <a:off x="3654842" y="1829686"/>
              <a:ext cx="17282" cy="17240"/>
            </a:xfrm>
            <a:custGeom>
              <a:avLst/>
              <a:gdLst/>
              <a:ahLst/>
              <a:cxnLst/>
              <a:rect l="l" t="t" r="r" b="b"/>
              <a:pathLst>
                <a:path w="396" h="395" extrusionOk="0">
                  <a:moveTo>
                    <a:pt x="198" y="0"/>
                  </a:moveTo>
                  <a:cubicBezTo>
                    <a:pt x="89" y="0"/>
                    <a:pt x="1" y="88"/>
                    <a:pt x="1" y="197"/>
                  </a:cubicBezTo>
                  <a:cubicBezTo>
                    <a:pt x="1" y="306"/>
                    <a:pt x="89" y="395"/>
                    <a:pt x="198" y="395"/>
                  </a:cubicBezTo>
                  <a:cubicBezTo>
                    <a:pt x="307" y="395"/>
                    <a:pt x="395" y="306"/>
                    <a:pt x="395" y="197"/>
                  </a:cubicBezTo>
                  <a:cubicBezTo>
                    <a:pt x="395" y="88"/>
                    <a:pt x="30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g162e05d0f98_3_4825"/>
            <p:cNvSpPr/>
            <p:nvPr/>
          </p:nvSpPr>
          <p:spPr>
            <a:xfrm>
              <a:off x="3783370" y="1829686"/>
              <a:ext cx="17282" cy="17240"/>
            </a:xfrm>
            <a:custGeom>
              <a:avLst/>
              <a:gdLst/>
              <a:ahLst/>
              <a:cxnLst/>
              <a:rect l="l" t="t" r="r" b="b"/>
              <a:pathLst>
                <a:path w="396" h="395" extrusionOk="0">
                  <a:moveTo>
                    <a:pt x="198" y="0"/>
                  </a:moveTo>
                  <a:cubicBezTo>
                    <a:pt x="90" y="0"/>
                    <a:pt x="1" y="88"/>
                    <a:pt x="1" y="197"/>
                  </a:cubicBezTo>
                  <a:cubicBezTo>
                    <a:pt x="1" y="306"/>
                    <a:pt x="90" y="395"/>
                    <a:pt x="198" y="395"/>
                  </a:cubicBezTo>
                  <a:cubicBezTo>
                    <a:pt x="307" y="395"/>
                    <a:pt x="396" y="306"/>
                    <a:pt x="396" y="197"/>
                  </a:cubicBezTo>
                  <a:cubicBezTo>
                    <a:pt x="396" y="88"/>
                    <a:pt x="30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g162e05d0f98_3_4825"/>
            <p:cNvSpPr/>
            <p:nvPr/>
          </p:nvSpPr>
          <p:spPr>
            <a:xfrm>
              <a:off x="3690062" y="1909470"/>
              <a:ext cx="129313" cy="65642"/>
            </a:xfrm>
            <a:custGeom>
              <a:avLst/>
              <a:gdLst/>
              <a:ahLst/>
              <a:cxnLst/>
              <a:rect l="l" t="t" r="r" b="b"/>
              <a:pathLst>
                <a:path w="2963" h="1504" extrusionOk="0">
                  <a:moveTo>
                    <a:pt x="2432" y="1"/>
                  </a:moveTo>
                  <a:cubicBezTo>
                    <a:pt x="2140" y="1"/>
                    <a:pt x="1755" y="284"/>
                    <a:pt x="1285" y="318"/>
                  </a:cubicBezTo>
                  <a:cubicBezTo>
                    <a:pt x="1197" y="325"/>
                    <a:pt x="1110" y="327"/>
                    <a:pt x="1027" y="327"/>
                  </a:cubicBezTo>
                  <a:cubicBezTo>
                    <a:pt x="895" y="327"/>
                    <a:pt x="770" y="322"/>
                    <a:pt x="657" y="322"/>
                  </a:cubicBezTo>
                  <a:cubicBezTo>
                    <a:pt x="357" y="322"/>
                    <a:pt x="138" y="357"/>
                    <a:pt x="81" y="614"/>
                  </a:cubicBezTo>
                  <a:cubicBezTo>
                    <a:pt x="0" y="993"/>
                    <a:pt x="674" y="1504"/>
                    <a:pt x="1449" y="1504"/>
                  </a:cubicBezTo>
                  <a:cubicBezTo>
                    <a:pt x="1584" y="1504"/>
                    <a:pt x="1723" y="1488"/>
                    <a:pt x="1861" y="1454"/>
                  </a:cubicBezTo>
                  <a:cubicBezTo>
                    <a:pt x="2785" y="1219"/>
                    <a:pt x="2962" y="342"/>
                    <a:pt x="2656" y="80"/>
                  </a:cubicBezTo>
                  <a:cubicBezTo>
                    <a:pt x="2589" y="23"/>
                    <a:pt x="2514" y="1"/>
                    <a:pt x="2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g162e05d0f98_3_4825"/>
            <p:cNvSpPr/>
            <p:nvPr/>
          </p:nvSpPr>
          <p:spPr>
            <a:xfrm>
              <a:off x="3704246" y="2074404"/>
              <a:ext cx="153098" cy="69308"/>
            </a:xfrm>
            <a:custGeom>
              <a:avLst/>
              <a:gdLst/>
              <a:ahLst/>
              <a:cxnLst/>
              <a:rect l="l" t="t" r="r" b="b"/>
              <a:pathLst>
                <a:path w="3508" h="1588" extrusionOk="0">
                  <a:moveTo>
                    <a:pt x="1" y="1"/>
                  </a:moveTo>
                  <a:lnTo>
                    <a:pt x="1" y="1073"/>
                  </a:lnTo>
                  <a:cubicBezTo>
                    <a:pt x="506" y="1464"/>
                    <a:pt x="1110" y="1588"/>
                    <a:pt x="1673" y="1588"/>
                  </a:cubicBezTo>
                  <a:cubicBezTo>
                    <a:pt x="2652" y="1588"/>
                    <a:pt x="3508" y="1212"/>
                    <a:pt x="3508" y="1212"/>
                  </a:cubicBezTo>
                  <a:lnTo>
                    <a:pt x="3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g162e05d0f98_3_4825"/>
            <p:cNvSpPr/>
            <p:nvPr/>
          </p:nvSpPr>
          <p:spPr>
            <a:xfrm>
              <a:off x="3702326" y="2072484"/>
              <a:ext cx="156938" cy="72931"/>
            </a:xfrm>
            <a:custGeom>
              <a:avLst/>
              <a:gdLst/>
              <a:ahLst/>
              <a:cxnLst/>
              <a:rect l="l" t="t" r="r" b="b"/>
              <a:pathLst>
                <a:path w="3596" h="1671" extrusionOk="0">
                  <a:moveTo>
                    <a:pt x="3507" y="86"/>
                  </a:moveTo>
                  <a:lnTo>
                    <a:pt x="3507" y="1225"/>
                  </a:lnTo>
                  <a:cubicBezTo>
                    <a:pt x="3357" y="1286"/>
                    <a:pt x="2580" y="1585"/>
                    <a:pt x="1710" y="1585"/>
                  </a:cubicBezTo>
                  <a:cubicBezTo>
                    <a:pt x="1163" y="1585"/>
                    <a:pt x="578" y="1467"/>
                    <a:pt x="90" y="1096"/>
                  </a:cubicBezTo>
                  <a:lnTo>
                    <a:pt x="90" y="86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5"/>
                  </a:cubicBezTo>
                  <a:lnTo>
                    <a:pt x="1" y="1117"/>
                  </a:lnTo>
                  <a:cubicBezTo>
                    <a:pt x="1" y="1131"/>
                    <a:pt x="8" y="1144"/>
                    <a:pt x="18" y="1151"/>
                  </a:cubicBezTo>
                  <a:cubicBezTo>
                    <a:pt x="528" y="1545"/>
                    <a:pt x="1140" y="1671"/>
                    <a:pt x="1712" y="1671"/>
                  </a:cubicBezTo>
                  <a:cubicBezTo>
                    <a:pt x="2695" y="1671"/>
                    <a:pt x="3555" y="1300"/>
                    <a:pt x="3569" y="1294"/>
                  </a:cubicBezTo>
                  <a:cubicBezTo>
                    <a:pt x="3586" y="1287"/>
                    <a:pt x="3596" y="1273"/>
                    <a:pt x="3596" y="1256"/>
                  </a:cubicBezTo>
                  <a:lnTo>
                    <a:pt x="3596" y="45"/>
                  </a:lnTo>
                  <a:cubicBezTo>
                    <a:pt x="3596" y="18"/>
                    <a:pt x="3575" y="1"/>
                    <a:pt x="355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g162e05d0f98_3_4825"/>
            <p:cNvSpPr/>
            <p:nvPr/>
          </p:nvSpPr>
          <p:spPr>
            <a:xfrm>
              <a:off x="3702326" y="2021637"/>
              <a:ext cx="69261" cy="12046"/>
            </a:xfrm>
            <a:custGeom>
              <a:avLst/>
              <a:gdLst/>
              <a:ahLst/>
              <a:cxnLst/>
              <a:rect l="l" t="t" r="r" b="b"/>
              <a:pathLst>
                <a:path w="1587" h="276" extrusionOk="0">
                  <a:moveTo>
                    <a:pt x="1537" y="0"/>
                  </a:moveTo>
                  <a:cubicBezTo>
                    <a:pt x="1530" y="0"/>
                    <a:pt x="1522" y="2"/>
                    <a:pt x="1514" y="6"/>
                  </a:cubicBezTo>
                  <a:cubicBezTo>
                    <a:pt x="1224" y="156"/>
                    <a:pt x="741" y="186"/>
                    <a:pt x="410" y="186"/>
                  </a:cubicBezTo>
                  <a:cubicBezTo>
                    <a:pt x="201" y="186"/>
                    <a:pt x="53" y="175"/>
                    <a:pt x="49" y="173"/>
                  </a:cubicBezTo>
                  <a:cubicBezTo>
                    <a:pt x="25" y="173"/>
                    <a:pt x="4" y="190"/>
                    <a:pt x="1" y="214"/>
                  </a:cubicBezTo>
                  <a:cubicBezTo>
                    <a:pt x="1" y="238"/>
                    <a:pt x="18" y="261"/>
                    <a:pt x="42" y="261"/>
                  </a:cubicBezTo>
                  <a:cubicBezTo>
                    <a:pt x="59" y="265"/>
                    <a:pt x="208" y="275"/>
                    <a:pt x="416" y="275"/>
                  </a:cubicBezTo>
                  <a:cubicBezTo>
                    <a:pt x="753" y="275"/>
                    <a:pt x="1249" y="244"/>
                    <a:pt x="1555" y="84"/>
                  </a:cubicBezTo>
                  <a:cubicBezTo>
                    <a:pt x="1580" y="71"/>
                    <a:pt x="1586" y="44"/>
                    <a:pt x="1575" y="23"/>
                  </a:cubicBezTo>
                  <a:cubicBezTo>
                    <a:pt x="1569" y="9"/>
                    <a:pt x="1554" y="0"/>
                    <a:pt x="1537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g162e05d0f98_3_4825"/>
            <p:cNvSpPr/>
            <p:nvPr/>
          </p:nvSpPr>
          <p:spPr>
            <a:xfrm>
              <a:off x="3614168" y="1740913"/>
              <a:ext cx="230563" cy="46089"/>
            </a:xfrm>
            <a:custGeom>
              <a:avLst/>
              <a:gdLst/>
              <a:ahLst/>
              <a:cxnLst/>
              <a:rect l="l" t="t" r="r" b="b"/>
              <a:pathLst>
                <a:path w="5283" h="105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31" y="1034"/>
                    <a:pt x="2722" y="1055"/>
                  </a:cubicBezTo>
                  <a:cubicBezTo>
                    <a:pt x="2762" y="1055"/>
                    <a:pt x="2802" y="1056"/>
                    <a:pt x="2841" y="1056"/>
                  </a:cubicBezTo>
                  <a:cubicBezTo>
                    <a:pt x="4641" y="1056"/>
                    <a:pt x="5283" y="534"/>
                    <a:pt x="5283" y="534"/>
                  </a:cubicBezTo>
                  <a:lnTo>
                    <a:pt x="5283" y="534"/>
                  </a:lnTo>
                  <a:cubicBezTo>
                    <a:pt x="5282" y="534"/>
                    <a:pt x="4551" y="683"/>
                    <a:pt x="2983" y="799"/>
                  </a:cubicBezTo>
                  <a:cubicBezTo>
                    <a:pt x="2890" y="806"/>
                    <a:pt x="2797" y="809"/>
                    <a:pt x="2705" y="809"/>
                  </a:cubicBezTo>
                  <a:cubicBezTo>
                    <a:pt x="1253" y="80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4" name="Google Shape;3304;g162e05d0f98_3_4825"/>
          <p:cNvSpPr txBox="1"/>
          <p:nvPr/>
        </p:nvSpPr>
        <p:spPr>
          <a:xfrm>
            <a:off x="6495813" y="1270425"/>
            <a:ext cx="22251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A2A68"/>
                </a:solidFill>
                <a:latin typeface="Didact Gothic"/>
                <a:ea typeface="Didact Gothic"/>
                <a:cs typeface="Didact Gothic"/>
                <a:sym typeface="Didact Gothic"/>
              </a:rPr>
              <a:t>Key in patient informations </a:t>
            </a:r>
            <a:endParaRPr sz="1600">
              <a:solidFill>
                <a:srgbClr val="2A2A6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05" name="Google Shape;3305;g162e05d0f98_3_4825"/>
          <p:cNvSpPr txBox="1"/>
          <p:nvPr/>
        </p:nvSpPr>
        <p:spPr>
          <a:xfrm>
            <a:off x="6615613" y="2374888"/>
            <a:ext cx="22251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A2A68"/>
                </a:solidFill>
                <a:latin typeface="Didact Gothic"/>
                <a:ea typeface="Didact Gothic"/>
                <a:cs typeface="Didact Gothic"/>
                <a:sym typeface="Didact Gothic"/>
              </a:rPr>
              <a:t>Web Interface to predict drugs </a:t>
            </a:r>
            <a:endParaRPr sz="1600">
              <a:solidFill>
                <a:srgbClr val="2A2A6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4C5E24-C3B9-01A6-D6B3-D568516A164B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62f4611825_1_4"/>
          <p:cNvSpPr txBox="1">
            <a:spLocks noGrp="1"/>
          </p:cNvSpPr>
          <p:nvPr>
            <p:ph type="ctrTitle"/>
          </p:nvPr>
        </p:nvSpPr>
        <p:spPr>
          <a:xfrm>
            <a:off x="2548125" y="1022031"/>
            <a:ext cx="41562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THANKS!!</a:t>
            </a:r>
            <a:endParaRPr sz="5500">
              <a:solidFill>
                <a:schemeClr val="dk1"/>
              </a:solidFill>
            </a:endParaRPr>
          </a:p>
        </p:txBody>
      </p:sp>
      <p:sp>
        <p:nvSpPr>
          <p:cNvPr id="3311" name="Google Shape;3311;g162f4611825_1_4"/>
          <p:cNvSpPr txBox="1">
            <a:spLocks noGrp="1"/>
          </p:cNvSpPr>
          <p:nvPr>
            <p:ph type="subTitle" idx="1"/>
          </p:nvPr>
        </p:nvSpPr>
        <p:spPr>
          <a:xfrm>
            <a:off x="2587875" y="2087013"/>
            <a:ext cx="40767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you have any questions?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https://drugtypeprediction.herokuapp.com/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312" name="Google Shape;3312;g162f4611825_1_4"/>
          <p:cNvGrpSpPr/>
          <p:nvPr/>
        </p:nvGrpSpPr>
        <p:grpSpPr>
          <a:xfrm>
            <a:off x="6796732" y="1022029"/>
            <a:ext cx="1337363" cy="1220723"/>
            <a:chOff x="186382" y="-511446"/>
            <a:chExt cx="1337363" cy="1220723"/>
          </a:xfrm>
        </p:grpSpPr>
        <p:sp>
          <p:nvSpPr>
            <p:cNvPr id="3313" name="Google Shape;3313;g162f4611825_1_4"/>
            <p:cNvSpPr/>
            <p:nvPr/>
          </p:nvSpPr>
          <p:spPr>
            <a:xfrm>
              <a:off x="193081" y="-505605"/>
              <a:ext cx="1323998" cy="1208977"/>
            </a:xfrm>
            <a:custGeom>
              <a:avLst/>
              <a:gdLst/>
              <a:ahLst/>
              <a:cxnLst/>
              <a:rect l="l" t="t" r="r" b="b"/>
              <a:pathLst>
                <a:path w="41704" h="38081" extrusionOk="0">
                  <a:moveTo>
                    <a:pt x="12126" y="0"/>
                  </a:moveTo>
                  <a:lnTo>
                    <a:pt x="0" y="21008"/>
                  </a:lnTo>
                  <a:lnTo>
                    <a:pt x="29573" y="38080"/>
                  </a:lnTo>
                  <a:lnTo>
                    <a:pt x="41703" y="1707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g162f4611825_1_4"/>
            <p:cNvSpPr/>
            <p:nvPr/>
          </p:nvSpPr>
          <p:spPr>
            <a:xfrm>
              <a:off x="193081" y="-679"/>
              <a:ext cx="1323998" cy="704064"/>
            </a:xfrm>
            <a:custGeom>
              <a:avLst/>
              <a:gdLst/>
              <a:ahLst/>
              <a:cxnLst/>
              <a:rect l="l" t="t" r="r" b="b"/>
              <a:pathLst>
                <a:path w="41704" h="22177" extrusionOk="0">
                  <a:moveTo>
                    <a:pt x="39675" y="0"/>
                  </a:moveTo>
                  <a:lnTo>
                    <a:pt x="28733" y="18952"/>
                  </a:lnTo>
                  <a:lnTo>
                    <a:pt x="1188" y="3048"/>
                  </a:lnTo>
                  <a:lnTo>
                    <a:pt x="0" y="5104"/>
                  </a:lnTo>
                  <a:lnTo>
                    <a:pt x="29573" y="22176"/>
                  </a:lnTo>
                  <a:lnTo>
                    <a:pt x="41703" y="1173"/>
                  </a:lnTo>
                  <a:lnTo>
                    <a:pt x="39675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g162f4611825_1_4"/>
            <p:cNvSpPr/>
            <p:nvPr/>
          </p:nvSpPr>
          <p:spPr>
            <a:xfrm>
              <a:off x="186382" y="-511446"/>
              <a:ext cx="1337363" cy="1220723"/>
            </a:xfrm>
            <a:custGeom>
              <a:avLst/>
              <a:gdLst/>
              <a:ahLst/>
              <a:cxnLst/>
              <a:rect l="l" t="t" r="r" b="b"/>
              <a:pathLst>
                <a:path w="42125" h="38451" extrusionOk="0">
                  <a:moveTo>
                    <a:pt x="12407" y="435"/>
                  </a:moveTo>
                  <a:lnTo>
                    <a:pt x="41663" y="17326"/>
                  </a:lnTo>
                  <a:lnTo>
                    <a:pt x="29719" y="38014"/>
                  </a:lnTo>
                  <a:lnTo>
                    <a:pt x="463" y="21123"/>
                  </a:lnTo>
                  <a:lnTo>
                    <a:pt x="12407" y="435"/>
                  </a:lnTo>
                  <a:close/>
                  <a:moveTo>
                    <a:pt x="12340" y="0"/>
                  </a:moveTo>
                  <a:cubicBezTo>
                    <a:pt x="12323" y="0"/>
                    <a:pt x="12306" y="2"/>
                    <a:pt x="12290" y="6"/>
                  </a:cubicBezTo>
                  <a:cubicBezTo>
                    <a:pt x="12242" y="20"/>
                    <a:pt x="12202" y="50"/>
                    <a:pt x="12180" y="94"/>
                  </a:cubicBezTo>
                  <a:lnTo>
                    <a:pt x="52" y="21097"/>
                  </a:lnTo>
                  <a:cubicBezTo>
                    <a:pt x="1" y="21189"/>
                    <a:pt x="30" y="21298"/>
                    <a:pt x="121" y="21349"/>
                  </a:cubicBezTo>
                  <a:lnTo>
                    <a:pt x="29694" y="38425"/>
                  </a:lnTo>
                  <a:cubicBezTo>
                    <a:pt x="29722" y="38439"/>
                    <a:pt x="29752" y="38450"/>
                    <a:pt x="29784" y="38450"/>
                  </a:cubicBezTo>
                  <a:cubicBezTo>
                    <a:pt x="29803" y="38450"/>
                    <a:pt x="29818" y="38447"/>
                    <a:pt x="29832" y="38443"/>
                  </a:cubicBezTo>
                  <a:cubicBezTo>
                    <a:pt x="29880" y="38432"/>
                    <a:pt x="29919" y="38400"/>
                    <a:pt x="29945" y="38360"/>
                  </a:cubicBezTo>
                  <a:lnTo>
                    <a:pt x="42074" y="17352"/>
                  </a:lnTo>
                  <a:cubicBezTo>
                    <a:pt x="42125" y="17264"/>
                    <a:pt x="42092" y="17152"/>
                    <a:pt x="42005" y="17100"/>
                  </a:cubicBezTo>
                  <a:lnTo>
                    <a:pt x="12432" y="25"/>
                  </a:lnTo>
                  <a:cubicBezTo>
                    <a:pt x="12404" y="8"/>
                    <a:pt x="12372" y="0"/>
                    <a:pt x="1234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g162f4611825_1_4"/>
            <p:cNvSpPr/>
            <p:nvPr/>
          </p:nvSpPr>
          <p:spPr>
            <a:xfrm>
              <a:off x="193081" y="-505605"/>
              <a:ext cx="556724" cy="766035"/>
            </a:xfrm>
            <a:custGeom>
              <a:avLst/>
              <a:gdLst/>
              <a:ahLst/>
              <a:cxnLst/>
              <a:rect l="l" t="t" r="r" b="b"/>
              <a:pathLst>
                <a:path w="17536" h="24129" extrusionOk="0">
                  <a:moveTo>
                    <a:pt x="12126" y="0"/>
                  </a:moveTo>
                  <a:lnTo>
                    <a:pt x="0" y="21008"/>
                  </a:lnTo>
                  <a:lnTo>
                    <a:pt x="5407" y="24128"/>
                  </a:lnTo>
                  <a:lnTo>
                    <a:pt x="17535" y="3120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g162f4611825_1_4"/>
            <p:cNvSpPr/>
            <p:nvPr/>
          </p:nvSpPr>
          <p:spPr>
            <a:xfrm>
              <a:off x="187081" y="-511446"/>
              <a:ext cx="569328" cy="777623"/>
            </a:xfrm>
            <a:custGeom>
              <a:avLst/>
              <a:gdLst/>
              <a:ahLst/>
              <a:cxnLst/>
              <a:rect l="l" t="t" r="r" b="b"/>
              <a:pathLst>
                <a:path w="17933" h="24494" extrusionOk="0">
                  <a:moveTo>
                    <a:pt x="12385" y="435"/>
                  </a:moveTo>
                  <a:lnTo>
                    <a:pt x="17474" y="3373"/>
                  </a:lnTo>
                  <a:lnTo>
                    <a:pt x="5527" y="24061"/>
                  </a:lnTo>
                  <a:lnTo>
                    <a:pt x="441" y="21123"/>
                  </a:lnTo>
                  <a:lnTo>
                    <a:pt x="12385" y="435"/>
                  </a:lnTo>
                  <a:close/>
                  <a:moveTo>
                    <a:pt x="12318" y="0"/>
                  </a:moveTo>
                  <a:cubicBezTo>
                    <a:pt x="12301" y="0"/>
                    <a:pt x="12284" y="2"/>
                    <a:pt x="12268" y="6"/>
                  </a:cubicBezTo>
                  <a:cubicBezTo>
                    <a:pt x="12220" y="20"/>
                    <a:pt x="12180" y="50"/>
                    <a:pt x="12158" y="94"/>
                  </a:cubicBezTo>
                  <a:lnTo>
                    <a:pt x="30" y="21097"/>
                  </a:lnTo>
                  <a:cubicBezTo>
                    <a:pt x="4" y="21141"/>
                    <a:pt x="1" y="21192"/>
                    <a:pt x="11" y="21240"/>
                  </a:cubicBezTo>
                  <a:cubicBezTo>
                    <a:pt x="23" y="21287"/>
                    <a:pt x="55" y="21327"/>
                    <a:pt x="99" y="21349"/>
                  </a:cubicBezTo>
                  <a:lnTo>
                    <a:pt x="5505" y="24472"/>
                  </a:lnTo>
                  <a:cubicBezTo>
                    <a:pt x="5534" y="24487"/>
                    <a:pt x="5562" y="24494"/>
                    <a:pt x="5596" y="24494"/>
                  </a:cubicBezTo>
                  <a:cubicBezTo>
                    <a:pt x="5658" y="24494"/>
                    <a:pt x="5719" y="24461"/>
                    <a:pt x="5755" y="24403"/>
                  </a:cubicBezTo>
                  <a:lnTo>
                    <a:pt x="17881" y="3399"/>
                  </a:lnTo>
                  <a:cubicBezTo>
                    <a:pt x="17932" y="3308"/>
                    <a:pt x="17903" y="3199"/>
                    <a:pt x="17815" y="3148"/>
                  </a:cubicBezTo>
                  <a:lnTo>
                    <a:pt x="12410" y="25"/>
                  </a:lnTo>
                  <a:cubicBezTo>
                    <a:pt x="12382" y="8"/>
                    <a:pt x="12350" y="0"/>
                    <a:pt x="1231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g162f4611825_1_4"/>
            <p:cNvSpPr/>
            <p:nvPr/>
          </p:nvSpPr>
          <p:spPr>
            <a:xfrm>
              <a:off x="559552" y="-233299"/>
              <a:ext cx="798862" cy="700921"/>
            </a:xfrm>
            <a:custGeom>
              <a:avLst/>
              <a:gdLst/>
              <a:ahLst/>
              <a:cxnLst/>
              <a:rect l="l" t="t" r="r" b="b"/>
              <a:pathLst>
                <a:path w="25163" h="22078" extrusionOk="0">
                  <a:moveTo>
                    <a:pt x="6538" y="0"/>
                  </a:moveTo>
                  <a:lnTo>
                    <a:pt x="1" y="11324"/>
                  </a:lnTo>
                  <a:lnTo>
                    <a:pt x="18624" y="22077"/>
                  </a:lnTo>
                  <a:lnTo>
                    <a:pt x="25162" y="10753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g162f4611825_1_4"/>
            <p:cNvSpPr/>
            <p:nvPr/>
          </p:nvSpPr>
          <p:spPr>
            <a:xfrm>
              <a:off x="553552" y="-239109"/>
              <a:ext cx="810831" cy="712509"/>
            </a:xfrm>
            <a:custGeom>
              <a:avLst/>
              <a:gdLst/>
              <a:ahLst/>
              <a:cxnLst/>
              <a:rect l="l" t="t" r="r" b="b"/>
              <a:pathLst>
                <a:path w="25540" h="22443" extrusionOk="0">
                  <a:moveTo>
                    <a:pt x="6793" y="434"/>
                  </a:moveTo>
                  <a:lnTo>
                    <a:pt x="25099" y="11005"/>
                  </a:lnTo>
                  <a:lnTo>
                    <a:pt x="18744" y="22010"/>
                  </a:lnTo>
                  <a:lnTo>
                    <a:pt x="441" y="11442"/>
                  </a:lnTo>
                  <a:lnTo>
                    <a:pt x="6793" y="434"/>
                  </a:lnTo>
                  <a:close/>
                  <a:moveTo>
                    <a:pt x="6728" y="1"/>
                  </a:moveTo>
                  <a:cubicBezTo>
                    <a:pt x="6712" y="1"/>
                    <a:pt x="6696" y="3"/>
                    <a:pt x="6680" y="8"/>
                  </a:cubicBezTo>
                  <a:cubicBezTo>
                    <a:pt x="6633" y="19"/>
                    <a:pt x="6593" y="52"/>
                    <a:pt x="6568" y="91"/>
                  </a:cubicBezTo>
                  <a:lnTo>
                    <a:pt x="29" y="11417"/>
                  </a:lnTo>
                  <a:cubicBezTo>
                    <a:pt x="4" y="11460"/>
                    <a:pt x="0" y="11507"/>
                    <a:pt x="12" y="11555"/>
                  </a:cubicBezTo>
                  <a:cubicBezTo>
                    <a:pt x="22" y="11602"/>
                    <a:pt x="55" y="11642"/>
                    <a:pt x="95" y="11667"/>
                  </a:cubicBezTo>
                  <a:lnTo>
                    <a:pt x="18718" y="22421"/>
                  </a:lnTo>
                  <a:cubicBezTo>
                    <a:pt x="18747" y="22435"/>
                    <a:pt x="18780" y="22443"/>
                    <a:pt x="18813" y="22443"/>
                  </a:cubicBezTo>
                  <a:cubicBezTo>
                    <a:pt x="18875" y="22443"/>
                    <a:pt x="18937" y="22410"/>
                    <a:pt x="18970" y="22352"/>
                  </a:cubicBezTo>
                  <a:lnTo>
                    <a:pt x="25507" y="11027"/>
                  </a:lnTo>
                  <a:cubicBezTo>
                    <a:pt x="25533" y="10987"/>
                    <a:pt x="25540" y="10936"/>
                    <a:pt x="25526" y="10889"/>
                  </a:cubicBezTo>
                  <a:cubicBezTo>
                    <a:pt x="25514" y="10842"/>
                    <a:pt x="25486" y="10802"/>
                    <a:pt x="25442" y="10776"/>
                  </a:cubicBezTo>
                  <a:lnTo>
                    <a:pt x="6818" y="26"/>
                  </a:lnTo>
                  <a:cubicBezTo>
                    <a:pt x="6790" y="9"/>
                    <a:pt x="6759" y="1"/>
                    <a:pt x="672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g162f4611825_1_4"/>
            <p:cNvSpPr/>
            <p:nvPr/>
          </p:nvSpPr>
          <p:spPr>
            <a:xfrm>
              <a:off x="722040" y="-233299"/>
              <a:ext cx="636379" cy="419384"/>
            </a:xfrm>
            <a:custGeom>
              <a:avLst/>
              <a:gdLst/>
              <a:ahLst/>
              <a:cxnLst/>
              <a:rect l="l" t="t" r="r" b="b"/>
              <a:pathLst>
                <a:path w="20045" h="13210" extrusionOk="0">
                  <a:moveTo>
                    <a:pt x="1420" y="0"/>
                  </a:moveTo>
                  <a:lnTo>
                    <a:pt x="1" y="2460"/>
                  </a:lnTo>
                  <a:lnTo>
                    <a:pt x="18624" y="13210"/>
                  </a:lnTo>
                  <a:lnTo>
                    <a:pt x="20044" y="10753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g162f4611825_1_4"/>
            <p:cNvSpPr/>
            <p:nvPr/>
          </p:nvSpPr>
          <p:spPr>
            <a:xfrm>
              <a:off x="716040" y="-239109"/>
              <a:ext cx="648347" cy="431099"/>
            </a:xfrm>
            <a:custGeom>
              <a:avLst/>
              <a:gdLst/>
              <a:ahLst/>
              <a:cxnLst/>
              <a:rect l="l" t="t" r="r" b="b"/>
              <a:pathLst>
                <a:path w="20422" h="13579" extrusionOk="0">
                  <a:moveTo>
                    <a:pt x="1675" y="434"/>
                  </a:moveTo>
                  <a:lnTo>
                    <a:pt x="19981" y="11005"/>
                  </a:lnTo>
                  <a:lnTo>
                    <a:pt x="18744" y="13146"/>
                  </a:lnTo>
                  <a:lnTo>
                    <a:pt x="441" y="2574"/>
                  </a:lnTo>
                  <a:lnTo>
                    <a:pt x="1675" y="434"/>
                  </a:lnTo>
                  <a:close/>
                  <a:moveTo>
                    <a:pt x="1608" y="1"/>
                  </a:moveTo>
                  <a:cubicBezTo>
                    <a:pt x="1545" y="1"/>
                    <a:pt x="1483" y="33"/>
                    <a:pt x="1450" y="91"/>
                  </a:cubicBezTo>
                  <a:lnTo>
                    <a:pt x="30" y="2552"/>
                  </a:lnTo>
                  <a:cubicBezTo>
                    <a:pt x="8" y="2593"/>
                    <a:pt x="0" y="2643"/>
                    <a:pt x="12" y="2691"/>
                  </a:cubicBezTo>
                  <a:cubicBezTo>
                    <a:pt x="26" y="2739"/>
                    <a:pt x="55" y="2778"/>
                    <a:pt x="99" y="2800"/>
                  </a:cubicBezTo>
                  <a:lnTo>
                    <a:pt x="18722" y="13554"/>
                  </a:lnTo>
                  <a:cubicBezTo>
                    <a:pt x="18748" y="13572"/>
                    <a:pt x="18780" y="13579"/>
                    <a:pt x="18813" y="13579"/>
                  </a:cubicBezTo>
                  <a:cubicBezTo>
                    <a:pt x="18875" y="13579"/>
                    <a:pt x="18937" y="13546"/>
                    <a:pt x="18970" y="13488"/>
                  </a:cubicBezTo>
                  <a:lnTo>
                    <a:pt x="20389" y="11027"/>
                  </a:lnTo>
                  <a:cubicBezTo>
                    <a:pt x="20415" y="10987"/>
                    <a:pt x="20422" y="10936"/>
                    <a:pt x="20408" y="10889"/>
                  </a:cubicBezTo>
                  <a:cubicBezTo>
                    <a:pt x="20396" y="10842"/>
                    <a:pt x="20368" y="10802"/>
                    <a:pt x="20324" y="10776"/>
                  </a:cubicBezTo>
                  <a:lnTo>
                    <a:pt x="1700" y="26"/>
                  </a:lnTo>
                  <a:cubicBezTo>
                    <a:pt x="1671" y="9"/>
                    <a:pt x="1639" y="1"/>
                    <a:pt x="160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g162f4611825_1_4"/>
            <p:cNvSpPr/>
            <p:nvPr/>
          </p:nvSpPr>
          <p:spPr>
            <a:xfrm>
              <a:off x="770012" y="-195297"/>
              <a:ext cx="346397" cy="231503"/>
            </a:xfrm>
            <a:custGeom>
              <a:avLst/>
              <a:gdLst/>
              <a:ahLst/>
              <a:cxnLst/>
              <a:rect l="l" t="t" r="r" b="b"/>
              <a:pathLst>
                <a:path w="10911" h="7292" extrusionOk="0">
                  <a:moveTo>
                    <a:pt x="860" y="0"/>
                  </a:moveTo>
                  <a:lnTo>
                    <a:pt x="0" y="1490"/>
                  </a:lnTo>
                  <a:lnTo>
                    <a:pt x="10051" y="7292"/>
                  </a:lnTo>
                  <a:lnTo>
                    <a:pt x="10910" y="5803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g162f4611825_1_4"/>
            <p:cNvSpPr/>
            <p:nvPr/>
          </p:nvSpPr>
          <p:spPr>
            <a:xfrm>
              <a:off x="763313" y="-201106"/>
              <a:ext cx="359096" cy="243122"/>
            </a:xfrm>
            <a:custGeom>
              <a:avLst/>
              <a:gdLst/>
              <a:ahLst/>
              <a:cxnLst/>
              <a:rect l="l" t="t" r="r" b="b"/>
              <a:pathLst>
                <a:path w="11311" h="7658" extrusionOk="0">
                  <a:moveTo>
                    <a:pt x="1137" y="435"/>
                  </a:moveTo>
                  <a:lnTo>
                    <a:pt x="10870" y="6051"/>
                  </a:lnTo>
                  <a:lnTo>
                    <a:pt x="10193" y="7224"/>
                  </a:lnTo>
                  <a:lnTo>
                    <a:pt x="463" y="1603"/>
                  </a:lnTo>
                  <a:lnTo>
                    <a:pt x="1137" y="435"/>
                  </a:lnTo>
                  <a:close/>
                  <a:moveTo>
                    <a:pt x="1065" y="0"/>
                  </a:moveTo>
                  <a:cubicBezTo>
                    <a:pt x="1050" y="0"/>
                    <a:pt x="1036" y="2"/>
                    <a:pt x="1023" y="5"/>
                  </a:cubicBezTo>
                  <a:cubicBezTo>
                    <a:pt x="976" y="20"/>
                    <a:pt x="936" y="49"/>
                    <a:pt x="910" y="92"/>
                  </a:cubicBezTo>
                  <a:lnTo>
                    <a:pt x="51" y="1577"/>
                  </a:lnTo>
                  <a:cubicBezTo>
                    <a:pt x="1" y="1668"/>
                    <a:pt x="33" y="1777"/>
                    <a:pt x="120" y="1829"/>
                  </a:cubicBezTo>
                  <a:lnTo>
                    <a:pt x="10171" y="7631"/>
                  </a:lnTo>
                  <a:cubicBezTo>
                    <a:pt x="10201" y="7649"/>
                    <a:pt x="10229" y="7657"/>
                    <a:pt x="10262" y="7657"/>
                  </a:cubicBezTo>
                  <a:cubicBezTo>
                    <a:pt x="10324" y="7657"/>
                    <a:pt x="10386" y="7624"/>
                    <a:pt x="10423" y="7565"/>
                  </a:cubicBezTo>
                  <a:lnTo>
                    <a:pt x="11281" y="6077"/>
                  </a:lnTo>
                  <a:cubicBezTo>
                    <a:pt x="11303" y="6037"/>
                    <a:pt x="11310" y="5986"/>
                    <a:pt x="11300" y="5939"/>
                  </a:cubicBezTo>
                  <a:cubicBezTo>
                    <a:pt x="11285" y="5891"/>
                    <a:pt x="11256" y="5851"/>
                    <a:pt x="11212" y="5826"/>
                  </a:cubicBezTo>
                  <a:lnTo>
                    <a:pt x="1162" y="23"/>
                  </a:lnTo>
                  <a:cubicBezTo>
                    <a:pt x="1132" y="8"/>
                    <a:pt x="1098" y="0"/>
                    <a:pt x="1065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g162f4611825_1_4"/>
            <p:cNvSpPr/>
            <p:nvPr/>
          </p:nvSpPr>
          <p:spPr>
            <a:xfrm>
              <a:off x="714198" y="-78463"/>
              <a:ext cx="519516" cy="317951"/>
            </a:xfrm>
            <a:custGeom>
              <a:avLst/>
              <a:gdLst/>
              <a:ahLst/>
              <a:cxnLst/>
              <a:rect l="l" t="t" r="r" b="b"/>
              <a:pathLst>
                <a:path w="16364" h="10015" extrusionOk="0">
                  <a:moveTo>
                    <a:pt x="492" y="1"/>
                  </a:moveTo>
                  <a:lnTo>
                    <a:pt x="1" y="849"/>
                  </a:lnTo>
                  <a:lnTo>
                    <a:pt x="15876" y="10015"/>
                  </a:lnTo>
                  <a:lnTo>
                    <a:pt x="16363" y="916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g162f4611825_1_4"/>
            <p:cNvSpPr/>
            <p:nvPr/>
          </p:nvSpPr>
          <p:spPr>
            <a:xfrm>
              <a:off x="684260" y="-26554"/>
              <a:ext cx="519611" cy="317824"/>
            </a:xfrm>
            <a:custGeom>
              <a:avLst/>
              <a:gdLst/>
              <a:ahLst/>
              <a:cxnLst/>
              <a:rect l="l" t="t" r="r" b="b"/>
              <a:pathLst>
                <a:path w="16367" h="10011" extrusionOk="0">
                  <a:moveTo>
                    <a:pt x="492" y="0"/>
                  </a:moveTo>
                  <a:lnTo>
                    <a:pt x="1" y="849"/>
                  </a:lnTo>
                  <a:lnTo>
                    <a:pt x="15875" y="10011"/>
                  </a:lnTo>
                  <a:lnTo>
                    <a:pt x="16367" y="91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g162f4611825_1_4"/>
            <p:cNvSpPr/>
            <p:nvPr/>
          </p:nvSpPr>
          <p:spPr>
            <a:xfrm>
              <a:off x="654448" y="25196"/>
              <a:ext cx="157436" cy="108894"/>
            </a:xfrm>
            <a:custGeom>
              <a:avLst/>
              <a:gdLst/>
              <a:ahLst/>
              <a:cxnLst/>
              <a:rect l="l" t="t" r="r" b="b"/>
              <a:pathLst>
                <a:path w="4959" h="3430" extrusionOk="0">
                  <a:moveTo>
                    <a:pt x="488" y="1"/>
                  </a:moveTo>
                  <a:lnTo>
                    <a:pt x="1" y="849"/>
                  </a:lnTo>
                  <a:lnTo>
                    <a:pt x="4470" y="3430"/>
                  </a:lnTo>
                  <a:lnTo>
                    <a:pt x="4959" y="258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g162f4611825_1_4"/>
            <p:cNvSpPr/>
            <p:nvPr/>
          </p:nvSpPr>
          <p:spPr>
            <a:xfrm>
              <a:off x="707595" y="-84241"/>
              <a:ext cx="532247" cy="329539"/>
            </a:xfrm>
            <a:custGeom>
              <a:avLst/>
              <a:gdLst/>
              <a:ahLst/>
              <a:cxnLst/>
              <a:rect l="l" t="t" r="r" b="b"/>
              <a:pathLst>
                <a:path w="16765" h="10380" extrusionOk="0">
                  <a:moveTo>
                    <a:pt x="765" y="433"/>
                  </a:moveTo>
                  <a:lnTo>
                    <a:pt x="16324" y="9415"/>
                  </a:lnTo>
                  <a:lnTo>
                    <a:pt x="16014" y="9946"/>
                  </a:lnTo>
                  <a:lnTo>
                    <a:pt x="459" y="966"/>
                  </a:lnTo>
                  <a:lnTo>
                    <a:pt x="765" y="433"/>
                  </a:lnTo>
                  <a:close/>
                  <a:moveTo>
                    <a:pt x="699" y="1"/>
                  </a:moveTo>
                  <a:cubicBezTo>
                    <a:pt x="683" y="1"/>
                    <a:pt x="667" y="3"/>
                    <a:pt x="652" y="8"/>
                  </a:cubicBezTo>
                  <a:cubicBezTo>
                    <a:pt x="605" y="18"/>
                    <a:pt x="565" y="52"/>
                    <a:pt x="540" y="92"/>
                  </a:cubicBezTo>
                  <a:lnTo>
                    <a:pt x="52" y="940"/>
                  </a:lnTo>
                  <a:cubicBezTo>
                    <a:pt x="1" y="1028"/>
                    <a:pt x="30" y="1140"/>
                    <a:pt x="118" y="1191"/>
                  </a:cubicBezTo>
                  <a:lnTo>
                    <a:pt x="15992" y="10357"/>
                  </a:lnTo>
                  <a:cubicBezTo>
                    <a:pt x="16022" y="10371"/>
                    <a:pt x="16050" y="10379"/>
                    <a:pt x="16084" y="10379"/>
                  </a:cubicBezTo>
                  <a:cubicBezTo>
                    <a:pt x="16145" y="10379"/>
                    <a:pt x="16207" y="10346"/>
                    <a:pt x="16243" y="10288"/>
                  </a:cubicBezTo>
                  <a:lnTo>
                    <a:pt x="16731" y="9440"/>
                  </a:lnTo>
                  <a:cubicBezTo>
                    <a:pt x="16756" y="9400"/>
                    <a:pt x="16764" y="9349"/>
                    <a:pt x="16749" y="9301"/>
                  </a:cubicBezTo>
                  <a:cubicBezTo>
                    <a:pt x="16739" y="9254"/>
                    <a:pt x="16706" y="9214"/>
                    <a:pt x="16665" y="9188"/>
                  </a:cubicBezTo>
                  <a:lnTo>
                    <a:pt x="790" y="26"/>
                  </a:lnTo>
                  <a:cubicBezTo>
                    <a:pt x="762" y="10"/>
                    <a:pt x="730" y="1"/>
                    <a:pt x="699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g162f4611825_1_4"/>
            <p:cNvSpPr/>
            <p:nvPr/>
          </p:nvSpPr>
          <p:spPr>
            <a:xfrm>
              <a:off x="678259" y="-32396"/>
              <a:ext cx="532183" cy="329571"/>
            </a:xfrm>
            <a:custGeom>
              <a:avLst/>
              <a:gdLst/>
              <a:ahLst/>
              <a:cxnLst/>
              <a:rect l="l" t="t" r="r" b="b"/>
              <a:pathLst>
                <a:path w="16763" h="10381" extrusionOk="0">
                  <a:moveTo>
                    <a:pt x="746" y="435"/>
                  </a:moveTo>
                  <a:lnTo>
                    <a:pt x="16304" y="9415"/>
                  </a:lnTo>
                  <a:lnTo>
                    <a:pt x="15999" y="9944"/>
                  </a:lnTo>
                  <a:lnTo>
                    <a:pt x="441" y="963"/>
                  </a:lnTo>
                  <a:lnTo>
                    <a:pt x="746" y="435"/>
                  </a:lnTo>
                  <a:close/>
                  <a:moveTo>
                    <a:pt x="680" y="0"/>
                  </a:moveTo>
                  <a:cubicBezTo>
                    <a:pt x="617" y="0"/>
                    <a:pt x="555" y="32"/>
                    <a:pt x="521" y="93"/>
                  </a:cubicBezTo>
                  <a:lnTo>
                    <a:pt x="33" y="937"/>
                  </a:lnTo>
                  <a:cubicBezTo>
                    <a:pt x="7" y="981"/>
                    <a:pt x="0" y="1033"/>
                    <a:pt x="15" y="1080"/>
                  </a:cubicBezTo>
                  <a:cubicBezTo>
                    <a:pt x="26" y="1127"/>
                    <a:pt x="59" y="1167"/>
                    <a:pt x="98" y="1189"/>
                  </a:cubicBezTo>
                  <a:lnTo>
                    <a:pt x="15973" y="10355"/>
                  </a:lnTo>
                  <a:cubicBezTo>
                    <a:pt x="16003" y="10369"/>
                    <a:pt x="16032" y="10381"/>
                    <a:pt x="16064" y="10381"/>
                  </a:cubicBezTo>
                  <a:cubicBezTo>
                    <a:pt x="16079" y="10381"/>
                    <a:pt x="16097" y="10376"/>
                    <a:pt x="16112" y="10373"/>
                  </a:cubicBezTo>
                  <a:cubicBezTo>
                    <a:pt x="16159" y="10362"/>
                    <a:pt x="16199" y="10329"/>
                    <a:pt x="16225" y="10286"/>
                  </a:cubicBezTo>
                  <a:lnTo>
                    <a:pt x="16712" y="9442"/>
                  </a:lnTo>
                  <a:cubicBezTo>
                    <a:pt x="16763" y="9350"/>
                    <a:pt x="16734" y="9241"/>
                    <a:pt x="16647" y="9190"/>
                  </a:cubicBezTo>
                  <a:lnTo>
                    <a:pt x="772" y="24"/>
                  </a:lnTo>
                  <a:cubicBezTo>
                    <a:pt x="743" y="8"/>
                    <a:pt x="711" y="0"/>
                    <a:pt x="68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g162f4611825_1_4"/>
            <p:cNvSpPr/>
            <p:nvPr/>
          </p:nvSpPr>
          <p:spPr>
            <a:xfrm>
              <a:off x="648321" y="19449"/>
              <a:ext cx="169563" cy="120545"/>
            </a:xfrm>
            <a:custGeom>
              <a:avLst/>
              <a:gdLst/>
              <a:ahLst/>
              <a:cxnLst/>
              <a:rect l="l" t="t" r="r" b="b"/>
              <a:pathLst>
                <a:path w="5341" h="3797" extrusionOk="0">
                  <a:moveTo>
                    <a:pt x="747" y="433"/>
                  </a:moveTo>
                  <a:lnTo>
                    <a:pt x="4900" y="2832"/>
                  </a:lnTo>
                  <a:lnTo>
                    <a:pt x="4594" y="3360"/>
                  </a:lnTo>
                  <a:lnTo>
                    <a:pt x="441" y="964"/>
                  </a:lnTo>
                  <a:lnTo>
                    <a:pt x="747" y="433"/>
                  </a:lnTo>
                  <a:close/>
                  <a:moveTo>
                    <a:pt x="679" y="0"/>
                  </a:moveTo>
                  <a:cubicBezTo>
                    <a:pt x="616" y="0"/>
                    <a:pt x="555" y="32"/>
                    <a:pt x="521" y="91"/>
                  </a:cubicBezTo>
                  <a:lnTo>
                    <a:pt x="33" y="939"/>
                  </a:lnTo>
                  <a:cubicBezTo>
                    <a:pt x="8" y="979"/>
                    <a:pt x="1" y="1030"/>
                    <a:pt x="15" y="1077"/>
                  </a:cubicBezTo>
                  <a:cubicBezTo>
                    <a:pt x="26" y="1125"/>
                    <a:pt x="58" y="1164"/>
                    <a:pt x="98" y="1191"/>
                  </a:cubicBezTo>
                  <a:lnTo>
                    <a:pt x="4572" y="3771"/>
                  </a:lnTo>
                  <a:cubicBezTo>
                    <a:pt x="4598" y="3785"/>
                    <a:pt x="4631" y="3797"/>
                    <a:pt x="4663" y="3797"/>
                  </a:cubicBezTo>
                  <a:cubicBezTo>
                    <a:pt x="4725" y="3797"/>
                    <a:pt x="4787" y="3760"/>
                    <a:pt x="4820" y="3702"/>
                  </a:cubicBezTo>
                  <a:lnTo>
                    <a:pt x="5312" y="2858"/>
                  </a:lnTo>
                  <a:cubicBezTo>
                    <a:pt x="5333" y="2814"/>
                    <a:pt x="5340" y="2763"/>
                    <a:pt x="5330" y="2715"/>
                  </a:cubicBezTo>
                  <a:cubicBezTo>
                    <a:pt x="5319" y="2668"/>
                    <a:pt x="5286" y="2628"/>
                    <a:pt x="5243" y="2606"/>
                  </a:cubicBezTo>
                  <a:lnTo>
                    <a:pt x="772" y="25"/>
                  </a:lnTo>
                  <a:cubicBezTo>
                    <a:pt x="743" y="8"/>
                    <a:pt x="711" y="0"/>
                    <a:pt x="67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0" name="Google Shape;3330;g162f4611825_1_4"/>
          <p:cNvGrpSpPr/>
          <p:nvPr/>
        </p:nvGrpSpPr>
        <p:grpSpPr>
          <a:xfrm>
            <a:off x="6874144" y="2256348"/>
            <a:ext cx="207946" cy="189564"/>
            <a:chOff x="-2050781" y="-1493765"/>
            <a:chExt cx="207946" cy="189564"/>
          </a:xfrm>
        </p:grpSpPr>
        <p:sp>
          <p:nvSpPr>
            <p:cNvPr id="3331" name="Google Shape;3331;g162f4611825_1_4"/>
            <p:cNvSpPr/>
            <p:nvPr/>
          </p:nvSpPr>
          <p:spPr>
            <a:xfrm>
              <a:off x="-2044558" y="-1487955"/>
              <a:ext cx="195374" cy="177945"/>
            </a:xfrm>
            <a:custGeom>
              <a:avLst/>
              <a:gdLst/>
              <a:ahLst/>
              <a:cxnLst/>
              <a:rect l="l" t="t" r="r" b="b"/>
              <a:pathLst>
                <a:path w="6154" h="5605" extrusionOk="0">
                  <a:moveTo>
                    <a:pt x="3077" y="0"/>
                  </a:moveTo>
                  <a:cubicBezTo>
                    <a:pt x="2360" y="0"/>
                    <a:pt x="1642" y="274"/>
                    <a:pt x="1096" y="822"/>
                  </a:cubicBezTo>
                  <a:cubicBezTo>
                    <a:pt x="1" y="1918"/>
                    <a:pt x="1" y="3690"/>
                    <a:pt x="1096" y="4782"/>
                  </a:cubicBezTo>
                  <a:cubicBezTo>
                    <a:pt x="1642" y="5330"/>
                    <a:pt x="2360" y="5604"/>
                    <a:pt x="3077" y="5604"/>
                  </a:cubicBezTo>
                  <a:cubicBezTo>
                    <a:pt x="3794" y="5604"/>
                    <a:pt x="4511" y="5330"/>
                    <a:pt x="5058" y="4782"/>
                  </a:cubicBezTo>
                  <a:cubicBezTo>
                    <a:pt x="6153" y="3690"/>
                    <a:pt x="6153" y="1918"/>
                    <a:pt x="5058" y="822"/>
                  </a:cubicBezTo>
                  <a:cubicBezTo>
                    <a:pt x="4511" y="274"/>
                    <a:pt x="3794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g162f4611825_1_4"/>
            <p:cNvSpPr/>
            <p:nvPr/>
          </p:nvSpPr>
          <p:spPr>
            <a:xfrm>
              <a:off x="-2050781" y="-1493765"/>
              <a:ext cx="207946" cy="189564"/>
            </a:xfrm>
            <a:custGeom>
              <a:avLst/>
              <a:gdLst/>
              <a:ahLst/>
              <a:cxnLst/>
              <a:rect l="l" t="t" r="r" b="b"/>
              <a:pathLst>
                <a:path w="6550" h="5971" extrusionOk="0">
                  <a:moveTo>
                    <a:pt x="3273" y="368"/>
                  </a:moveTo>
                  <a:cubicBezTo>
                    <a:pt x="3972" y="368"/>
                    <a:pt x="4631" y="641"/>
                    <a:pt x="5126" y="1136"/>
                  </a:cubicBezTo>
                  <a:cubicBezTo>
                    <a:pt x="6146" y="2156"/>
                    <a:pt x="6146" y="3816"/>
                    <a:pt x="5126" y="4838"/>
                  </a:cubicBezTo>
                  <a:cubicBezTo>
                    <a:pt x="4614" y="5348"/>
                    <a:pt x="3944" y="5603"/>
                    <a:pt x="3273" y="5603"/>
                  </a:cubicBezTo>
                  <a:cubicBezTo>
                    <a:pt x="2603" y="5603"/>
                    <a:pt x="1933" y="5348"/>
                    <a:pt x="1423" y="4838"/>
                  </a:cubicBezTo>
                  <a:cubicBezTo>
                    <a:pt x="401" y="3816"/>
                    <a:pt x="401" y="2156"/>
                    <a:pt x="1423" y="1136"/>
                  </a:cubicBezTo>
                  <a:cubicBezTo>
                    <a:pt x="1915" y="641"/>
                    <a:pt x="2574" y="368"/>
                    <a:pt x="3273" y="368"/>
                  </a:cubicBezTo>
                  <a:close/>
                  <a:moveTo>
                    <a:pt x="3273" y="0"/>
                  </a:moveTo>
                  <a:cubicBezTo>
                    <a:pt x="2476" y="0"/>
                    <a:pt x="1726" y="313"/>
                    <a:pt x="1161" y="874"/>
                  </a:cubicBezTo>
                  <a:cubicBezTo>
                    <a:pt x="0" y="2039"/>
                    <a:pt x="0" y="3932"/>
                    <a:pt x="1161" y="5096"/>
                  </a:cubicBezTo>
                  <a:cubicBezTo>
                    <a:pt x="1744" y="5679"/>
                    <a:pt x="2508" y="5970"/>
                    <a:pt x="3273" y="5970"/>
                  </a:cubicBezTo>
                  <a:cubicBezTo>
                    <a:pt x="4037" y="5970"/>
                    <a:pt x="4802" y="5679"/>
                    <a:pt x="5385" y="5096"/>
                  </a:cubicBezTo>
                  <a:cubicBezTo>
                    <a:pt x="6549" y="3932"/>
                    <a:pt x="6549" y="2039"/>
                    <a:pt x="5385" y="874"/>
                  </a:cubicBezTo>
                  <a:cubicBezTo>
                    <a:pt x="4820" y="313"/>
                    <a:pt x="4071" y="0"/>
                    <a:pt x="32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g162f4611825_1_4"/>
            <p:cNvSpPr/>
            <p:nvPr/>
          </p:nvSpPr>
          <p:spPr>
            <a:xfrm>
              <a:off x="-1999920" y="-1451508"/>
              <a:ext cx="106227" cy="105116"/>
            </a:xfrm>
            <a:custGeom>
              <a:avLst/>
              <a:gdLst/>
              <a:ahLst/>
              <a:cxnLst/>
              <a:rect l="l" t="t" r="r" b="b"/>
              <a:pathLst>
                <a:path w="3346" h="3311" extrusionOk="0">
                  <a:moveTo>
                    <a:pt x="200" y="1"/>
                  </a:moveTo>
                  <a:cubicBezTo>
                    <a:pt x="153" y="1"/>
                    <a:pt x="106" y="18"/>
                    <a:pt x="70" y="52"/>
                  </a:cubicBezTo>
                  <a:cubicBezTo>
                    <a:pt x="1" y="126"/>
                    <a:pt x="1" y="242"/>
                    <a:pt x="70" y="315"/>
                  </a:cubicBezTo>
                  <a:lnTo>
                    <a:pt x="3015" y="3256"/>
                  </a:lnTo>
                  <a:cubicBezTo>
                    <a:pt x="3050" y="3293"/>
                    <a:pt x="3094" y="3310"/>
                    <a:pt x="3141" y="3310"/>
                  </a:cubicBezTo>
                  <a:cubicBezTo>
                    <a:pt x="3189" y="3310"/>
                    <a:pt x="3237" y="3293"/>
                    <a:pt x="3272" y="3256"/>
                  </a:cubicBezTo>
                  <a:cubicBezTo>
                    <a:pt x="3346" y="3184"/>
                    <a:pt x="3346" y="3067"/>
                    <a:pt x="3272" y="2998"/>
                  </a:cubicBezTo>
                  <a:lnTo>
                    <a:pt x="328" y="52"/>
                  </a:lnTo>
                  <a:cubicBezTo>
                    <a:pt x="293" y="18"/>
                    <a:pt x="247" y="1"/>
                    <a:pt x="20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4" name="Google Shape;3334;g162f4611825_1_4"/>
          <p:cNvGrpSpPr/>
          <p:nvPr/>
        </p:nvGrpSpPr>
        <p:grpSpPr>
          <a:xfrm>
            <a:off x="2493839" y="1855944"/>
            <a:ext cx="248964" cy="230550"/>
            <a:chOff x="-506811" y="267594"/>
            <a:chExt cx="248964" cy="230550"/>
          </a:xfrm>
        </p:grpSpPr>
        <p:sp>
          <p:nvSpPr>
            <p:cNvPr id="3335" name="Google Shape;3335;g162f4611825_1_4"/>
            <p:cNvSpPr/>
            <p:nvPr/>
          </p:nvSpPr>
          <p:spPr>
            <a:xfrm>
              <a:off x="-506811" y="273372"/>
              <a:ext cx="248964" cy="219089"/>
            </a:xfrm>
            <a:custGeom>
              <a:avLst/>
              <a:gdLst/>
              <a:ahLst/>
              <a:cxnLst/>
              <a:rect l="l" t="t" r="r" b="b"/>
              <a:pathLst>
                <a:path w="7842" h="6901" extrusionOk="0">
                  <a:moveTo>
                    <a:pt x="1539" y="1"/>
                  </a:moveTo>
                  <a:cubicBezTo>
                    <a:pt x="1211" y="1"/>
                    <a:pt x="940" y="90"/>
                    <a:pt x="750" y="280"/>
                  </a:cubicBezTo>
                  <a:cubicBezTo>
                    <a:pt x="1" y="1029"/>
                    <a:pt x="812" y="3057"/>
                    <a:pt x="2563" y="4808"/>
                  </a:cubicBezTo>
                  <a:cubicBezTo>
                    <a:pt x="3871" y="6116"/>
                    <a:pt x="5333" y="6900"/>
                    <a:pt x="6302" y="6900"/>
                  </a:cubicBezTo>
                  <a:cubicBezTo>
                    <a:pt x="6631" y="6900"/>
                    <a:pt x="6902" y="6811"/>
                    <a:pt x="7092" y="6621"/>
                  </a:cubicBezTo>
                  <a:cubicBezTo>
                    <a:pt x="7842" y="5871"/>
                    <a:pt x="7030" y="3843"/>
                    <a:pt x="5279" y="2093"/>
                  </a:cubicBezTo>
                  <a:cubicBezTo>
                    <a:pt x="3970" y="784"/>
                    <a:pt x="2508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g162f4611825_1_4"/>
            <p:cNvSpPr/>
            <p:nvPr/>
          </p:nvSpPr>
          <p:spPr>
            <a:xfrm>
              <a:off x="-501159" y="267594"/>
              <a:ext cx="237662" cy="230550"/>
            </a:xfrm>
            <a:custGeom>
              <a:avLst/>
              <a:gdLst/>
              <a:ahLst/>
              <a:cxnLst/>
              <a:rect l="l" t="t" r="r" b="b"/>
              <a:pathLst>
                <a:path w="7486" h="7262" extrusionOk="0">
                  <a:moveTo>
                    <a:pt x="1366" y="367"/>
                  </a:moveTo>
                  <a:cubicBezTo>
                    <a:pt x="1657" y="367"/>
                    <a:pt x="2007" y="447"/>
                    <a:pt x="2396" y="600"/>
                  </a:cubicBezTo>
                  <a:cubicBezTo>
                    <a:pt x="3226" y="935"/>
                    <a:pt x="4144" y="1576"/>
                    <a:pt x="4974" y="2406"/>
                  </a:cubicBezTo>
                  <a:cubicBezTo>
                    <a:pt x="6619" y="4051"/>
                    <a:pt x="7449" y="6006"/>
                    <a:pt x="6783" y="6672"/>
                  </a:cubicBezTo>
                  <a:cubicBezTo>
                    <a:pt x="6626" y="6829"/>
                    <a:pt x="6398" y="6903"/>
                    <a:pt x="6119" y="6903"/>
                  </a:cubicBezTo>
                  <a:cubicBezTo>
                    <a:pt x="5214" y="6903"/>
                    <a:pt x="3775" y="6121"/>
                    <a:pt x="2516" y="4863"/>
                  </a:cubicBezTo>
                  <a:cubicBezTo>
                    <a:pt x="1686" y="4033"/>
                    <a:pt x="1046" y="3116"/>
                    <a:pt x="711" y="2286"/>
                  </a:cubicBezTo>
                  <a:cubicBezTo>
                    <a:pt x="405" y="1514"/>
                    <a:pt x="401" y="895"/>
                    <a:pt x="703" y="593"/>
                  </a:cubicBezTo>
                  <a:cubicBezTo>
                    <a:pt x="853" y="443"/>
                    <a:pt x="1082" y="367"/>
                    <a:pt x="1366" y="367"/>
                  </a:cubicBezTo>
                  <a:close/>
                  <a:moveTo>
                    <a:pt x="1365" y="1"/>
                  </a:moveTo>
                  <a:cubicBezTo>
                    <a:pt x="981" y="1"/>
                    <a:pt x="667" y="112"/>
                    <a:pt x="445" y="334"/>
                  </a:cubicBezTo>
                  <a:cubicBezTo>
                    <a:pt x="26" y="753"/>
                    <a:pt x="1" y="1492"/>
                    <a:pt x="372" y="2420"/>
                  </a:cubicBezTo>
                  <a:cubicBezTo>
                    <a:pt x="722" y="3298"/>
                    <a:pt x="1392" y="4259"/>
                    <a:pt x="2254" y="5121"/>
                  </a:cubicBezTo>
                  <a:cubicBezTo>
                    <a:pt x="3608" y="6472"/>
                    <a:pt x="5097" y="7261"/>
                    <a:pt x="6123" y="7261"/>
                  </a:cubicBezTo>
                  <a:cubicBezTo>
                    <a:pt x="6503" y="7261"/>
                    <a:pt x="6819" y="7157"/>
                    <a:pt x="7041" y="6930"/>
                  </a:cubicBezTo>
                  <a:cubicBezTo>
                    <a:pt x="7460" y="6515"/>
                    <a:pt x="7485" y="5773"/>
                    <a:pt x="7114" y="4845"/>
                  </a:cubicBezTo>
                  <a:cubicBezTo>
                    <a:pt x="6765" y="3968"/>
                    <a:pt x="6095" y="3007"/>
                    <a:pt x="5232" y="2144"/>
                  </a:cubicBezTo>
                  <a:cubicBezTo>
                    <a:pt x="4369" y="1281"/>
                    <a:pt x="3408" y="611"/>
                    <a:pt x="2531" y="262"/>
                  </a:cubicBezTo>
                  <a:cubicBezTo>
                    <a:pt x="2097" y="88"/>
                    <a:pt x="1704" y="1"/>
                    <a:pt x="136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g162f4611825_1_4"/>
            <p:cNvSpPr/>
            <p:nvPr/>
          </p:nvSpPr>
          <p:spPr>
            <a:xfrm>
              <a:off x="-415375" y="352807"/>
              <a:ext cx="63717" cy="62606"/>
            </a:xfrm>
            <a:custGeom>
              <a:avLst/>
              <a:gdLst/>
              <a:ahLst/>
              <a:cxnLst/>
              <a:rect l="l" t="t" r="r" b="b"/>
              <a:pathLst>
                <a:path w="2007" h="1972" extrusionOk="0">
                  <a:moveTo>
                    <a:pt x="1805" y="1"/>
                  </a:moveTo>
                  <a:cubicBezTo>
                    <a:pt x="1758" y="1"/>
                    <a:pt x="1711" y="18"/>
                    <a:pt x="1674" y="53"/>
                  </a:cubicBezTo>
                  <a:lnTo>
                    <a:pt x="73" y="1658"/>
                  </a:lnTo>
                  <a:cubicBezTo>
                    <a:pt x="0" y="1731"/>
                    <a:pt x="0" y="1847"/>
                    <a:pt x="73" y="1917"/>
                  </a:cubicBezTo>
                  <a:cubicBezTo>
                    <a:pt x="109" y="1953"/>
                    <a:pt x="157" y="1971"/>
                    <a:pt x="204" y="1971"/>
                  </a:cubicBezTo>
                  <a:cubicBezTo>
                    <a:pt x="247" y="1971"/>
                    <a:pt x="295" y="1953"/>
                    <a:pt x="331" y="1917"/>
                  </a:cubicBezTo>
                  <a:lnTo>
                    <a:pt x="1936" y="315"/>
                  </a:lnTo>
                  <a:cubicBezTo>
                    <a:pt x="2006" y="242"/>
                    <a:pt x="2006" y="126"/>
                    <a:pt x="1936" y="53"/>
                  </a:cubicBezTo>
                  <a:cubicBezTo>
                    <a:pt x="1900" y="18"/>
                    <a:pt x="1853" y="1"/>
                    <a:pt x="180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8" name="Google Shape;3338;g162f4611825_1_4"/>
          <p:cNvGrpSpPr/>
          <p:nvPr/>
        </p:nvGrpSpPr>
        <p:grpSpPr>
          <a:xfrm rot="1592981">
            <a:off x="2898975" y="2909455"/>
            <a:ext cx="77246" cy="204595"/>
            <a:chOff x="-453759" y="850366"/>
            <a:chExt cx="77242" cy="204583"/>
          </a:xfrm>
        </p:grpSpPr>
        <p:sp>
          <p:nvSpPr>
            <p:cNvPr id="3339" name="Google Shape;3339;g162f4611825_1_4"/>
            <p:cNvSpPr/>
            <p:nvPr/>
          </p:nvSpPr>
          <p:spPr>
            <a:xfrm>
              <a:off x="-447854" y="856176"/>
              <a:ext cx="65527" cy="193025"/>
            </a:xfrm>
            <a:custGeom>
              <a:avLst/>
              <a:gdLst/>
              <a:ahLst/>
              <a:cxnLst/>
              <a:rect l="l" t="t" r="r" b="b"/>
              <a:pathLst>
                <a:path w="2064" h="6080" extrusionOk="0">
                  <a:moveTo>
                    <a:pt x="1030" y="0"/>
                  </a:moveTo>
                  <a:cubicBezTo>
                    <a:pt x="462" y="0"/>
                    <a:pt x="0" y="463"/>
                    <a:pt x="0" y="1034"/>
                  </a:cubicBezTo>
                  <a:lnTo>
                    <a:pt x="0" y="5046"/>
                  </a:lnTo>
                  <a:cubicBezTo>
                    <a:pt x="0" y="5617"/>
                    <a:pt x="462" y="6079"/>
                    <a:pt x="1030" y="6079"/>
                  </a:cubicBezTo>
                  <a:cubicBezTo>
                    <a:pt x="1602" y="6079"/>
                    <a:pt x="2064" y="5617"/>
                    <a:pt x="2064" y="5046"/>
                  </a:cubicBezTo>
                  <a:lnTo>
                    <a:pt x="2064" y="1034"/>
                  </a:lnTo>
                  <a:cubicBezTo>
                    <a:pt x="2064" y="463"/>
                    <a:pt x="1602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g162f4611825_1_4"/>
            <p:cNvSpPr/>
            <p:nvPr/>
          </p:nvSpPr>
          <p:spPr>
            <a:xfrm>
              <a:off x="-453759" y="850366"/>
              <a:ext cx="77242" cy="204581"/>
            </a:xfrm>
            <a:custGeom>
              <a:avLst/>
              <a:gdLst/>
              <a:ahLst/>
              <a:cxnLst/>
              <a:rect l="l" t="t" r="r" b="b"/>
              <a:pathLst>
                <a:path w="2433" h="6444" extrusionOk="0">
                  <a:moveTo>
                    <a:pt x="1216" y="369"/>
                  </a:moveTo>
                  <a:cubicBezTo>
                    <a:pt x="1686" y="369"/>
                    <a:pt x="2068" y="748"/>
                    <a:pt x="2068" y="1217"/>
                  </a:cubicBezTo>
                  <a:lnTo>
                    <a:pt x="2068" y="5229"/>
                  </a:lnTo>
                  <a:cubicBezTo>
                    <a:pt x="2068" y="5698"/>
                    <a:pt x="1686" y="6081"/>
                    <a:pt x="1216" y="6081"/>
                  </a:cubicBezTo>
                  <a:cubicBezTo>
                    <a:pt x="750" y="6081"/>
                    <a:pt x="368" y="5698"/>
                    <a:pt x="368" y="5229"/>
                  </a:cubicBezTo>
                  <a:lnTo>
                    <a:pt x="368" y="1217"/>
                  </a:lnTo>
                  <a:cubicBezTo>
                    <a:pt x="368" y="748"/>
                    <a:pt x="750" y="369"/>
                    <a:pt x="1216" y="369"/>
                  </a:cubicBezTo>
                  <a:close/>
                  <a:moveTo>
                    <a:pt x="1216" y="1"/>
                  </a:moveTo>
                  <a:cubicBezTo>
                    <a:pt x="546" y="1"/>
                    <a:pt x="0" y="547"/>
                    <a:pt x="0" y="1217"/>
                  </a:cubicBezTo>
                  <a:lnTo>
                    <a:pt x="0" y="5229"/>
                  </a:lnTo>
                  <a:cubicBezTo>
                    <a:pt x="0" y="5898"/>
                    <a:pt x="546" y="6444"/>
                    <a:pt x="1216" y="6444"/>
                  </a:cubicBezTo>
                  <a:cubicBezTo>
                    <a:pt x="1890" y="6444"/>
                    <a:pt x="2432" y="5898"/>
                    <a:pt x="2432" y="5229"/>
                  </a:cubicBezTo>
                  <a:lnTo>
                    <a:pt x="2432" y="1217"/>
                  </a:lnTo>
                  <a:cubicBezTo>
                    <a:pt x="2432" y="547"/>
                    <a:pt x="1890" y="1"/>
                    <a:pt x="1216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g162f4611825_1_4"/>
            <p:cNvSpPr/>
            <p:nvPr/>
          </p:nvSpPr>
          <p:spPr>
            <a:xfrm>
              <a:off x="-447854" y="951390"/>
              <a:ext cx="65527" cy="97814"/>
            </a:xfrm>
            <a:custGeom>
              <a:avLst/>
              <a:gdLst/>
              <a:ahLst/>
              <a:cxnLst/>
              <a:rect l="l" t="t" r="r" b="b"/>
              <a:pathLst>
                <a:path w="2064" h="3081" extrusionOk="0">
                  <a:moveTo>
                    <a:pt x="0" y="1"/>
                  </a:moveTo>
                  <a:lnTo>
                    <a:pt x="0" y="2047"/>
                  </a:lnTo>
                  <a:cubicBezTo>
                    <a:pt x="0" y="2618"/>
                    <a:pt x="462" y="3080"/>
                    <a:pt x="1030" y="3080"/>
                  </a:cubicBezTo>
                  <a:cubicBezTo>
                    <a:pt x="1602" y="3080"/>
                    <a:pt x="2064" y="2618"/>
                    <a:pt x="2064" y="2047"/>
                  </a:cubicBezTo>
                  <a:lnTo>
                    <a:pt x="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g162f4611825_1_4"/>
            <p:cNvSpPr/>
            <p:nvPr/>
          </p:nvSpPr>
          <p:spPr>
            <a:xfrm>
              <a:off x="-453759" y="945611"/>
              <a:ext cx="77242" cy="109338"/>
            </a:xfrm>
            <a:custGeom>
              <a:avLst/>
              <a:gdLst/>
              <a:ahLst/>
              <a:cxnLst/>
              <a:rect l="l" t="t" r="r" b="b"/>
              <a:pathLst>
                <a:path w="2433" h="3444" extrusionOk="0">
                  <a:moveTo>
                    <a:pt x="2068" y="369"/>
                  </a:moveTo>
                  <a:lnTo>
                    <a:pt x="2068" y="2229"/>
                  </a:lnTo>
                  <a:cubicBezTo>
                    <a:pt x="2068" y="2698"/>
                    <a:pt x="1686" y="3081"/>
                    <a:pt x="1216" y="3081"/>
                  </a:cubicBezTo>
                  <a:cubicBezTo>
                    <a:pt x="750" y="3081"/>
                    <a:pt x="368" y="2698"/>
                    <a:pt x="368" y="2229"/>
                  </a:cubicBezTo>
                  <a:lnTo>
                    <a:pt x="368" y="369"/>
                  </a:lnTo>
                  <a:close/>
                  <a:moveTo>
                    <a:pt x="186" y="1"/>
                  </a:moveTo>
                  <a:cubicBezTo>
                    <a:pt x="84" y="1"/>
                    <a:pt x="0" y="85"/>
                    <a:pt x="0" y="183"/>
                  </a:cubicBezTo>
                  <a:lnTo>
                    <a:pt x="0" y="2229"/>
                  </a:lnTo>
                  <a:cubicBezTo>
                    <a:pt x="0" y="2898"/>
                    <a:pt x="546" y="3444"/>
                    <a:pt x="1216" y="3444"/>
                  </a:cubicBezTo>
                  <a:cubicBezTo>
                    <a:pt x="1890" y="3444"/>
                    <a:pt x="2432" y="2898"/>
                    <a:pt x="2432" y="2229"/>
                  </a:cubicBezTo>
                  <a:lnTo>
                    <a:pt x="2432" y="183"/>
                  </a:lnTo>
                  <a:cubicBezTo>
                    <a:pt x="2432" y="85"/>
                    <a:pt x="2352" y="1"/>
                    <a:pt x="225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3" name="Google Shape;3343;g162f4611825_1_4"/>
          <p:cNvGrpSpPr/>
          <p:nvPr/>
        </p:nvGrpSpPr>
        <p:grpSpPr>
          <a:xfrm>
            <a:off x="6154745" y="1659188"/>
            <a:ext cx="174770" cy="167311"/>
            <a:chOff x="230195" y="-632662"/>
            <a:chExt cx="174770" cy="167311"/>
          </a:xfrm>
        </p:grpSpPr>
        <p:sp>
          <p:nvSpPr>
            <p:cNvPr id="3344" name="Google Shape;3344;g162f4611825_1_4"/>
            <p:cNvSpPr/>
            <p:nvPr/>
          </p:nvSpPr>
          <p:spPr>
            <a:xfrm>
              <a:off x="236545" y="-626883"/>
              <a:ext cx="162071" cy="155690"/>
            </a:xfrm>
            <a:custGeom>
              <a:avLst/>
              <a:gdLst/>
              <a:ahLst/>
              <a:cxnLst/>
              <a:rect l="l" t="t" r="r" b="b"/>
              <a:pathLst>
                <a:path w="5105" h="4904" extrusionOk="0">
                  <a:moveTo>
                    <a:pt x="3971" y="1"/>
                  </a:moveTo>
                  <a:cubicBezTo>
                    <a:pt x="3707" y="1"/>
                    <a:pt x="3442" y="102"/>
                    <a:pt x="3240" y="304"/>
                  </a:cubicBezTo>
                  <a:lnTo>
                    <a:pt x="404" y="3143"/>
                  </a:lnTo>
                  <a:cubicBezTo>
                    <a:pt x="0" y="3544"/>
                    <a:pt x="0" y="4199"/>
                    <a:pt x="404" y="4603"/>
                  </a:cubicBezTo>
                  <a:cubicBezTo>
                    <a:pt x="606" y="4803"/>
                    <a:pt x="870" y="4903"/>
                    <a:pt x="1134" y="4903"/>
                  </a:cubicBezTo>
                  <a:cubicBezTo>
                    <a:pt x="1398" y="4903"/>
                    <a:pt x="1662" y="4803"/>
                    <a:pt x="1864" y="4603"/>
                  </a:cubicBezTo>
                  <a:lnTo>
                    <a:pt x="4700" y="1764"/>
                  </a:lnTo>
                  <a:cubicBezTo>
                    <a:pt x="5104" y="1363"/>
                    <a:pt x="5104" y="708"/>
                    <a:pt x="4700" y="304"/>
                  </a:cubicBezTo>
                  <a:cubicBezTo>
                    <a:pt x="4500" y="102"/>
                    <a:pt x="4236" y="1"/>
                    <a:pt x="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g162f4611825_1_4"/>
            <p:cNvSpPr/>
            <p:nvPr/>
          </p:nvSpPr>
          <p:spPr>
            <a:xfrm>
              <a:off x="230195" y="-632662"/>
              <a:ext cx="174770" cy="167309"/>
            </a:xfrm>
            <a:custGeom>
              <a:avLst/>
              <a:gdLst/>
              <a:ahLst/>
              <a:cxnLst/>
              <a:rect l="l" t="t" r="r" b="b"/>
              <a:pathLst>
                <a:path w="5505" h="5270" extrusionOk="0">
                  <a:moveTo>
                    <a:pt x="4172" y="370"/>
                  </a:moveTo>
                  <a:cubicBezTo>
                    <a:pt x="4387" y="370"/>
                    <a:pt x="4605" y="449"/>
                    <a:pt x="4772" y="617"/>
                  </a:cubicBezTo>
                  <a:cubicBezTo>
                    <a:pt x="5103" y="948"/>
                    <a:pt x="5103" y="1487"/>
                    <a:pt x="4772" y="1818"/>
                  </a:cubicBezTo>
                  <a:lnTo>
                    <a:pt x="1933" y="4654"/>
                  </a:lnTo>
                  <a:cubicBezTo>
                    <a:pt x="1767" y="4820"/>
                    <a:pt x="1550" y="4903"/>
                    <a:pt x="1333" y="4903"/>
                  </a:cubicBezTo>
                  <a:cubicBezTo>
                    <a:pt x="1116" y="4903"/>
                    <a:pt x="899" y="4820"/>
                    <a:pt x="735" y="4654"/>
                  </a:cubicBezTo>
                  <a:cubicBezTo>
                    <a:pt x="404" y="4323"/>
                    <a:pt x="404" y="3784"/>
                    <a:pt x="735" y="3453"/>
                  </a:cubicBezTo>
                  <a:lnTo>
                    <a:pt x="3571" y="617"/>
                  </a:lnTo>
                  <a:cubicBezTo>
                    <a:pt x="3735" y="449"/>
                    <a:pt x="3954" y="370"/>
                    <a:pt x="4172" y="370"/>
                  </a:cubicBezTo>
                  <a:close/>
                  <a:moveTo>
                    <a:pt x="4170" y="1"/>
                  </a:moveTo>
                  <a:cubicBezTo>
                    <a:pt x="3859" y="1"/>
                    <a:pt x="3547" y="120"/>
                    <a:pt x="3309" y="358"/>
                  </a:cubicBezTo>
                  <a:lnTo>
                    <a:pt x="473" y="3194"/>
                  </a:lnTo>
                  <a:cubicBezTo>
                    <a:pt x="0" y="3668"/>
                    <a:pt x="0" y="4439"/>
                    <a:pt x="473" y="4913"/>
                  </a:cubicBezTo>
                  <a:cubicBezTo>
                    <a:pt x="710" y="5149"/>
                    <a:pt x="1023" y="5269"/>
                    <a:pt x="1333" y="5269"/>
                  </a:cubicBezTo>
                  <a:cubicBezTo>
                    <a:pt x="1645" y="5269"/>
                    <a:pt x="1955" y="5149"/>
                    <a:pt x="2195" y="4913"/>
                  </a:cubicBezTo>
                  <a:lnTo>
                    <a:pt x="5031" y="2077"/>
                  </a:lnTo>
                  <a:cubicBezTo>
                    <a:pt x="5504" y="1603"/>
                    <a:pt x="5504" y="832"/>
                    <a:pt x="5031" y="358"/>
                  </a:cubicBezTo>
                  <a:cubicBezTo>
                    <a:pt x="4792" y="120"/>
                    <a:pt x="4481" y="1"/>
                    <a:pt x="417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g162f4611825_1_4"/>
            <p:cNvSpPr/>
            <p:nvPr/>
          </p:nvSpPr>
          <p:spPr>
            <a:xfrm>
              <a:off x="236545" y="-573102"/>
              <a:ext cx="105052" cy="101909"/>
            </a:xfrm>
            <a:custGeom>
              <a:avLst/>
              <a:gdLst/>
              <a:ahLst/>
              <a:cxnLst/>
              <a:rect l="l" t="t" r="r" b="b"/>
              <a:pathLst>
                <a:path w="3309" h="3210" extrusionOk="0">
                  <a:moveTo>
                    <a:pt x="1850" y="1"/>
                  </a:moveTo>
                  <a:lnTo>
                    <a:pt x="404" y="1449"/>
                  </a:lnTo>
                  <a:cubicBezTo>
                    <a:pt x="0" y="1850"/>
                    <a:pt x="0" y="2505"/>
                    <a:pt x="404" y="2909"/>
                  </a:cubicBezTo>
                  <a:cubicBezTo>
                    <a:pt x="606" y="3109"/>
                    <a:pt x="870" y="3209"/>
                    <a:pt x="1134" y="3209"/>
                  </a:cubicBezTo>
                  <a:cubicBezTo>
                    <a:pt x="1398" y="3209"/>
                    <a:pt x="1662" y="3109"/>
                    <a:pt x="1864" y="2909"/>
                  </a:cubicBezTo>
                  <a:lnTo>
                    <a:pt x="3309" y="146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g162f4611825_1_4"/>
            <p:cNvSpPr/>
            <p:nvPr/>
          </p:nvSpPr>
          <p:spPr>
            <a:xfrm>
              <a:off x="230195" y="-578785"/>
              <a:ext cx="117307" cy="113434"/>
            </a:xfrm>
            <a:custGeom>
              <a:avLst/>
              <a:gdLst/>
              <a:ahLst/>
              <a:cxnLst/>
              <a:rect l="l" t="t" r="r" b="b"/>
              <a:pathLst>
                <a:path w="3695" h="3573" extrusionOk="0">
                  <a:moveTo>
                    <a:pt x="2050" y="442"/>
                  </a:moveTo>
                  <a:lnTo>
                    <a:pt x="3251" y="1639"/>
                  </a:lnTo>
                  <a:lnTo>
                    <a:pt x="1933" y="2957"/>
                  </a:lnTo>
                  <a:cubicBezTo>
                    <a:pt x="1767" y="3123"/>
                    <a:pt x="1550" y="3206"/>
                    <a:pt x="1333" y="3206"/>
                  </a:cubicBezTo>
                  <a:cubicBezTo>
                    <a:pt x="1116" y="3206"/>
                    <a:pt x="899" y="3123"/>
                    <a:pt x="735" y="2957"/>
                  </a:cubicBezTo>
                  <a:cubicBezTo>
                    <a:pt x="404" y="2626"/>
                    <a:pt x="404" y="2087"/>
                    <a:pt x="735" y="1756"/>
                  </a:cubicBezTo>
                  <a:lnTo>
                    <a:pt x="2050" y="442"/>
                  </a:lnTo>
                  <a:close/>
                  <a:moveTo>
                    <a:pt x="2050" y="1"/>
                  </a:moveTo>
                  <a:cubicBezTo>
                    <a:pt x="2001" y="1"/>
                    <a:pt x="1953" y="18"/>
                    <a:pt x="1919" y="52"/>
                  </a:cubicBezTo>
                  <a:lnTo>
                    <a:pt x="473" y="1497"/>
                  </a:lnTo>
                  <a:cubicBezTo>
                    <a:pt x="0" y="1971"/>
                    <a:pt x="0" y="2742"/>
                    <a:pt x="473" y="3216"/>
                  </a:cubicBezTo>
                  <a:cubicBezTo>
                    <a:pt x="710" y="3452"/>
                    <a:pt x="1023" y="3572"/>
                    <a:pt x="1333" y="3572"/>
                  </a:cubicBezTo>
                  <a:cubicBezTo>
                    <a:pt x="1645" y="3572"/>
                    <a:pt x="1955" y="3452"/>
                    <a:pt x="2195" y="3216"/>
                  </a:cubicBezTo>
                  <a:lnTo>
                    <a:pt x="3640" y="1770"/>
                  </a:lnTo>
                  <a:cubicBezTo>
                    <a:pt x="3673" y="1738"/>
                    <a:pt x="3695" y="1690"/>
                    <a:pt x="3695" y="1639"/>
                  </a:cubicBezTo>
                  <a:cubicBezTo>
                    <a:pt x="3695" y="1592"/>
                    <a:pt x="3673" y="1545"/>
                    <a:pt x="3640" y="1512"/>
                  </a:cubicBezTo>
                  <a:lnTo>
                    <a:pt x="2181" y="52"/>
                  </a:lnTo>
                  <a:cubicBezTo>
                    <a:pt x="2146" y="18"/>
                    <a:pt x="2098" y="1"/>
                    <a:pt x="205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8" name="Google Shape;3348;g162f4611825_1_4"/>
          <p:cNvGrpSpPr/>
          <p:nvPr/>
        </p:nvGrpSpPr>
        <p:grpSpPr>
          <a:xfrm>
            <a:off x="6279279" y="2895926"/>
            <a:ext cx="231535" cy="231630"/>
            <a:chOff x="6279279" y="2895926"/>
            <a:chExt cx="231535" cy="231630"/>
          </a:xfrm>
        </p:grpSpPr>
        <p:sp>
          <p:nvSpPr>
            <p:cNvPr id="3349" name="Google Shape;3349;g162f4611825_1_4"/>
            <p:cNvSpPr/>
            <p:nvPr/>
          </p:nvSpPr>
          <p:spPr>
            <a:xfrm>
              <a:off x="6285216" y="2901800"/>
              <a:ext cx="219820" cy="219851"/>
            </a:xfrm>
            <a:custGeom>
              <a:avLst/>
              <a:gdLst/>
              <a:ahLst/>
              <a:cxnLst/>
              <a:rect l="l" t="t" r="r" b="b"/>
              <a:pathLst>
                <a:path w="6924" h="6925" extrusionOk="0">
                  <a:moveTo>
                    <a:pt x="2450" y="1"/>
                  </a:moveTo>
                  <a:lnTo>
                    <a:pt x="2450" y="2455"/>
                  </a:lnTo>
                  <a:lnTo>
                    <a:pt x="0" y="2455"/>
                  </a:lnTo>
                  <a:lnTo>
                    <a:pt x="0" y="4471"/>
                  </a:lnTo>
                  <a:lnTo>
                    <a:pt x="2450" y="4471"/>
                  </a:lnTo>
                  <a:lnTo>
                    <a:pt x="2450" y="6925"/>
                  </a:lnTo>
                  <a:lnTo>
                    <a:pt x="4471" y="6925"/>
                  </a:lnTo>
                  <a:lnTo>
                    <a:pt x="4471" y="4471"/>
                  </a:lnTo>
                  <a:lnTo>
                    <a:pt x="6924" y="4471"/>
                  </a:lnTo>
                  <a:lnTo>
                    <a:pt x="6924" y="2455"/>
                  </a:lnTo>
                  <a:lnTo>
                    <a:pt x="4471" y="2455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g162f4611825_1_4"/>
            <p:cNvSpPr/>
            <p:nvPr/>
          </p:nvSpPr>
          <p:spPr>
            <a:xfrm>
              <a:off x="6279279" y="2895926"/>
              <a:ext cx="231535" cy="231630"/>
            </a:xfrm>
            <a:custGeom>
              <a:avLst/>
              <a:gdLst/>
              <a:ahLst/>
              <a:cxnLst/>
              <a:rect l="l" t="t" r="r" b="b"/>
              <a:pathLst>
                <a:path w="7293" h="7296" extrusionOk="0">
                  <a:moveTo>
                    <a:pt x="4475" y="369"/>
                  </a:moveTo>
                  <a:lnTo>
                    <a:pt x="4475" y="2640"/>
                  </a:lnTo>
                  <a:cubicBezTo>
                    <a:pt x="4475" y="2738"/>
                    <a:pt x="4555" y="2822"/>
                    <a:pt x="4658" y="2822"/>
                  </a:cubicBezTo>
                  <a:lnTo>
                    <a:pt x="6925" y="2822"/>
                  </a:lnTo>
                  <a:lnTo>
                    <a:pt x="6925" y="4475"/>
                  </a:lnTo>
                  <a:lnTo>
                    <a:pt x="4658" y="4475"/>
                  </a:lnTo>
                  <a:cubicBezTo>
                    <a:pt x="4555" y="4475"/>
                    <a:pt x="4475" y="4558"/>
                    <a:pt x="4475" y="4656"/>
                  </a:cubicBezTo>
                  <a:lnTo>
                    <a:pt x="4475" y="6928"/>
                  </a:lnTo>
                  <a:lnTo>
                    <a:pt x="2823" y="6928"/>
                  </a:lnTo>
                  <a:lnTo>
                    <a:pt x="2823" y="4656"/>
                  </a:lnTo>
                  <a:cubicBezTo>
                    <a:pt x="2823" y="4558"/>
                    <a:pt x="2739" y="4475"/>
                    <a:pt x="2637" y="4475"/>
                  </a:cubicBezTo>
                  <a:lnTo>
                    <a:pt x="369" y="4475"/>
                  </a:lnTo>
                  <a:lnTo>
                    <a:pt x="369" y="2822"/>
                  </a:lnTo>
                  <a:lnTo>
                    <a:pt x="2637" y="2822"/>
                  </a:lnTo>
                  <a:cubicBezTo>
                    <a:pt x="2739" y="2822"/>
                    <a:pt x="2823" y="2738"/>
                    <a:pt x="2823" y="2640"/>
                  </a:cubicBezTo>
                  <a:lnTo>
                    <a:pt x="2823" y="369"/>
                  </a:lnTo>
                  <a:close/>
                  <a:moveTo>
                    <a:pt x="2637" y="1"/>
                  </a:moveTo>
                  <a:cubicBezTo>
                    <a:pt x="2535" y="1"/>
                    <a:pt x="2455" y="85"/>
                    <a:pt x="2455" y="186"/>
                  </a:cubicBezTo>
                  <a:lnTo>
                    <a:pt x="2455" y="2454"/>
                  </a:lnTo>
                  <a:lnTo>
                    <a:pt x="187" y="2454"/>
                  </a:lnTo>
                  <a:cubicBezTo>
                    <a:pt x="85" y="2454"/>
                    <a:pt x="1" y="2538"/>
                    <a:pt x="1" y="2640"/>
                  </a:cubicBezTo>
                  <a:lnTo>
                    <a:pt x="1" y="4656"/>
                  </a:lnTo>
                  <a:cubicBezTo>
                    <a:pt x="1" y="4759"/>
                    <a:pt x="85" y="4842"/>
                    <a:pt x="187" y="4842"/>
                  </a:cubicBezTo>
                  <a:lnTo>
                    <a:pt x="2455" y="4842"/>
                  </a:lnTo>
                  <a:lnTo>
                    <a:pt x="2455" y="7110"/>
                  </a:lnTo>
                  <a:cubicBezTo>
                    <a:pt x="2455" y="7212"/>
                    <a:pt x="2535" y="7296"/>
                    <a:pt x="2637" y="7296"/>
                  </a:cubicBezTo>
                  <a:lnTo>
                    <a:pt x="4658" y="7296"/>
                  </a:lnTo>
                  <a:cubicBezTo>
                    <a:pt x="4759" y="7296"/>
                    <a:pt x="4839" y="7212"/>
                    <a:pt x="4839" y="7110"/>
                  </a:cubicBezTo>
                  <a:lnTo>
                    <a:pt x="4839" y="4842"/>
                  </a:lnTo>
                  <a:lnTo>
                    <a:pt x="7111" y="4842"/>
                  </a:lnTo>
                  <a:cubicBezTo>
                    <a:pt x="7213" y="4842"/>
                    <a:pt x="7292" y="4759"/>
                    <a:pt x="7292" y="4656"/>
                  </a:cubicBezTo>
                  <a:lnTo>
                    <a:pt x="7292" y="2640"/>
                  </a:lnTo>
                  <a:cubicBezTo>
                    <a:pt x="7292" y="2538"/>
                    <a:pt x="7213" y="2454"/>
                    <a:pt x="7111" y="2454"/>
                  </a:cubicBezTo>
                  <a:lnTo>
                    <a:pt x="4839" y="2454"/>
                  </a:lnTo>
                  <a:lnTo>
                    <a:pt x="4839" y="186"/>
                  </a:lnTo>
                  <a:cubicBezTo>
                    <a:pt x="4839" y="85"/>
                    <a:pt x="4759" y="1"/>
                    <a:pt x="465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1" name="Google Shape;3351;g162f4611825_1_4"/>
          <p:cNvGrpSpPr/>
          <p:nvPr/>
        </p:nvGrpSpPr>
        <p:grpSpPr>
          <a:xfrm rot="4496542">
            <a:off x="1135568" y="2181998"/>
            <a:ext cx="1191249" cy="1180133"/>
            <a:chOff x="-2547917" y="2624142"/>
            <a:chExt cx="1191206" cy="1180090"/>
          </a:xfrm>
        </p:grpSpPr>
        <p:sp>
          <p:nvSpPr>
            <p:cNvPr id="3352" name="Google Shape;3352;g162f4611825_1_4"/>
            <p:cNvSpPr/>
            <p:nvPr/>
          </p:nvSpPr>
          <p:spPr>
            <a:xfrm>
              <a:off x="-1928126" y="3541479"/>
              <a:ext cx="170992" cy="167214"/>
            </a:xfrm>
            <a:custGeom>
              <a:avLst/>
              <a:gdLst/>
              <a:ahLst/>
              <a:cxnLst/>
              <a:rect l="l" t="t" r="r" b="b"/>
              <a:pathLst>
                <a:path w="5386" h="5267" extrusionOk="0">
                  <a:moveTo>
                    <a:pt x="1333" y="366"/>
                  </a:moveTo>
                  <a:cubicBezTo>
                    <a:pt x="1552" y="366"/>
                    <a:pt x="1767" y="450"/>
                    <a:pt x="1934" y="614"/>
                  </a:cubicBezTo>
                  <a:lnTo>
                    <a:pt x="4769" y="3453"/>
                  </a:lnTo>
                  <a:cubicBezTo>
                    <a:pt x="5101" y="3781"/>
                    <a:pt x="5101" y="4319"/>
                    <a:pt x="4769" y="4651"/>
                  </a:cubicBezTo>
                  <a:cubicBezTo>
                    <a:pt x="4604" y="4817"/>
                    <a:pt x="4386" y="4900"/>
                    <a:pt x="4169" y="4900"/>
                  </a:cubicBezTo>
                  <a:cubicBezTo>
                    <a:pt x="3952" y="4900"/>
                    <a:pt x="3734" y="4817"/>
                    <a:pt x="3568" y="4651"/>
                  </a:cubicBezTo>
                  <a:lnTo>
                    <a:pt x="733" y="1815"/>
                  </a:lnTo>
                  <a:cubicBezTo>
                    <a:pt x="401" y="1484"/>
                    <a:pt x="401" y="945"/>
                    <a:pt x="733" y="614"/>
                  </a:cubicBezTo>
                  <a:cubicBezTo>
                    <a:pt x="900" y="450"/>
                    <a:pt x="1115" y="366"/>
                    <a:pt x="1333" y="366"/>
                  </a:cubicBezTo>
                  <a:close/>
                  <a:moveTo>
                    <a:pt x="1333" y="0"/>
                  </a:moveTo>
                  <a:cubicBezTo>
                    <a:pt x="1022" y="0"/>
                    <a:pt x="711" y="119"/>
                    <a:pt x="474" y="355"/>
                  </a:cubicBezTo>
                  <a:cubicBezTo>
                    <a:pt x="1" y="829"/>
                    <a:pt x="1" y="1600"/>
                    <a:pt x="474" y="2074"/>
                  </a:cubicBezTo>
                  <a:lnTo>
                    <a:pt x="3310" y="4913"/>
                  </a:lnTo>
                  <a:cubicBezTo>
                    <a:pt x="3546" y="5149"/>
                    <a:pt x="3860" y="5266"/>
                    <a:pt x="4169" y="5266"/>
                  </a:cubicBezTo>
                  <a:cubicBezTo>
                    <a:pt x="4482" y="5266"/>
                    <a:pt x="4791" y="5149"/>
                    <a:pt x="5028" y="4913"/>
                  </a:cubicBezTo>
                  <a:cubicBezTo>
                    <a:pt x="5261" y="4680"/>
                    <a:pt x="5385" y="4378"/>
                    <a:pt x="5385" y="4050"/>
                  </a:cubicBezTo>
                  <a:cubicBezTo>
                    <a:pt x="5385" y="3726"/>
                    <a:pt x="5261" y="3420"/>
                    <a:pt x="5028" y="3191"/>
                  </a:cubicBezTo>
                  <a:lnTo>
                    <a:pt x="2192" y="355"/>
                  </a:lnTo>
                  <a:cubicBezTo>
                    <a:pt x="1956" y="119"/>
                    <a:pt x="1644" y="0"/>
                    <a:pt x="133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g162f4611825_1_4"/>
            <p:cNvSpPr/>
            <p:nvPr/>
          </p:nvSpPr>
          <p:spPr>
            <a:xfrm>
              <a:off x="-1928126" y="3541479"/>
              <a:ext cx="117815" cy="113466"/>
            </a:xfrm>
            <a:custGeom>
              <a:avLst/>
              <a:gdLst/>
              <a:ahLst/>
              <a:cxnLst/>
              <a:rect l="l" t="t" r="r" b="b"/>
              <a:pathLst>
                <a:path w="3711" h="3574" extrusionOk="0">
                  <a:moveTo>
                    <a:pt x="1333" y="366"/>
                  </a:moveTo>
                  <a:cubicBezTo>
                    <a:pt x="1552" y="366"/>
                    <a:pt x="1767" y="450"/>
                    <a:pt x="1934" y="614"/>
                  </a:cubicBezTo>
                  <a:lnTo>
                    <a:pt x="3252" y="1932"/>
                  </a:lnTo>
                  <a:lnTo>
                    <a:pt x="2050" y="3133"/>
                  </a:lnTo>
                  <a:lnTo>
                    <a:pt x="733" y="1815"/>
                  </a:lnTo>
                  <a:cubicBezTo>
                    <a:pt x="401" y="1484"/>
                    <a:pt x="401" y="945"/>
                    <a:pt x="733" y="614"/>
                  </a:cubicBezTo>
                  <a:cubicBezTo>
                    <a:pt x="900" y="450"/>
                    <a:pt x="1115" y="366"/>
                    <a:pt x="1333" y="366"/>
                  </a:cubicBezTo>
                  <a:close/>
                  <a:moveTo>
                    <a:pt x="1333" y="0"/>
                  </a:moveTo>
                  <a:cubicBezTo>
                    <a:pt x="1022" y="0"/>
                    <a:pt x="711" y="119"/>
                    <a:pt x="474" y="355"/>
                  </a:cubicBezTo>
                  <a:cubicBezTo>
                    <a:pt x="1" y="829"/>
                    <a:pt x="1" y="1600"/>
                    <a:pt x="474" y="2074"/>
                  </a:cubicBezTo>
                  <a:lnTo>
                    <a:pt x="1919" y="3522"/>
                  </a:lnTo>
                  <a:cubicBezTo>
                    <a:pt x="1956" y="3555"/>
                    <a:pt x="2000" y="3573"/>
                    <a:pt x="2050" y="3573"/>
                  </a:cubicBezTo>
                  <a:cubicBezTo>
                    <a:pt x="2098" y="3573"/>
                    <a:pt x="2145" y="3555"/>
                    <a:pt x="2178" y="3522"/>
                  </a:cubicBezTo>
                  <a:lnTo>
                    <a:pt x="3638" y="2059"/>
                  </a:lnTo>
                  <a:cubicBezTo>
                    <a:pt x="3710" y="1990"/>
                    <a:pt x="3710" y="1873"/>
                    <a:pt x="3638" y="1801"/>
                  </a:cubicBezTo>
                  <a:lnTo>
                    <a:pt x="2192" y="355"/>
                  </a:lnTo>
                  <a:cubicBezTo>
                    <a:pt x="1956" y="119"/>
                    <a:pt x="1644" y="0"/>
                    <a:pt x="133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g162f4611825_1_4"/>
            <p:cNvSpPr/>
            <p:nvPr/>
          </p:nvSpPr>
          <p:spPr>
            <a:xfrm>
              <a:off x="-2450735" y="2768248"/>
              <a:ext cx="1094019" cy="1030270"/>
            </a:xfrm>
            <a:custGeom>
              <a:avLst/>
              <a:gdLst/>
              <a:ahLst/>
              <a:cxnLst/>
              <a:rect l="l" t="t" r="r" b="b"/>
              <a:pathLst>
                <a:path w="34460" h="32452" extrusionOk="0">
                  <a:moveTo>
                    <a:pt x="8706" y="0"/>
                  </a:moveTo>
                  <a:cubicBezTo>
                    <a:pt x="7704" y="0"/>
                    <a:pt x="6842" y="241"/>
                    <a:pt x="6262" y="820"/>
                  </a:cubicBezTo>
                  <a:lnTo>
                    <a:pt x="2302" y="4784"/>
                  </a:lnTo>
                  <a:cubicBezTo>
                    <a:pt x="1" y="7085"/>
                    <a:pt x="3037" y="13855"/>
                    <a:pt x="5338" y="16159"/>
                  </a:cubicBezTo>
                  <a:lnTo>
                    <a:pt x="20055" y="30873"/>
                  </a:lnTo>
                  <a:cubicBezTo>
                    <a:pt x="21107" y="31925"/>
                    <a:pt x="22486" y="32451"/>
                    <a:pt x="23865" y="32451"/>
                  </a:cubicBezTo>
                  <a:cubicBezTo>
                    <a:pt x="25244" y="32451"/>
                    <a:pt x="26624" y="31925"/>
                    <a:pt x="27678" y="30873"/>
                  </a:cubicBezTo>
                  <a:lnTo>
                    <a:pt x="32355" y="26196"/>
                  </a:lnTo>
                  <a:cubicBezTo>
                    <a:pt x="34459" y="24092"/>
                    <a:pt x="34459" y="20677"/>
                    <a:pt x="32355" y="18573"/>
                  </a:cubicBezTo>
                  <a:lnTo>
                    <a:pt x="17641" y="3859"/>
                  </a:lnTo>
                  <a:cubicBezTo>
                    <a:pt x="15917" y="2135"/>
                    <a:pt x="11690" y="0"/>
                    <a:pt x="8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g162f4611825_1_4"/>
            <p:cNvSpPr/>
            <p:nvPr/>
          </p:nvSpPr>
          <p:spPr>
            <a:xfrm>
              <a:off x="-2460673" y="2762248"/>
              <a:ext cx="1093066" cy="1041985"/>
            </a:xfrm>
            <a:custGeom>
              <a:avLst/>
              <a:gdLst/>
              <a:ahLst/>
              <a:cxnLst/>
              <a:rect l="l" t="t" r="r" b="b"/>
              <a:pathLst>
                <a:path w="34430" h="32821" extrusionOk="0">
                  <a:moveTo>
                    <a:pt x="9025" y="372"/>
                  </a:moveTo>
                  <a:cubicBezTo>
                    <a:pt x="11911" y="372"/>
                    <a:pt x="16072" y="2428"/>
                    <a:pt x="17823" y="4176"/>
                  </a:cubicBezTo>
                  <a:lnTo>
                    <a:pt x="32537" y="18893"/>
                  </a:lnTo>
                  <a:cubicBezTo>
                    <a:pt x="33520" y="19876"/>
                    <a:pt x="34063" y="21183"/>
                    <a:pt x="34063" y="22573"/>
                  </a:cubicBezTo>
                  <a:cubicBezTo>
                    <a:pt x="34063" y="23964"/>
                    <a:pt x="33520" y="25271"/>
                    <a:pt x="32537" y="26254"/>
                  </a:cubicBezTo>
                  <a:lnTo>
                    <a:pt x="27860" y="30931"/>
                  </a:lnTo>
                  <a:cubicBezTo>
                    <a:pt x="26844" y="31947"/>
                    <a:pt x="25511" y="32455"/>
                    <a:pt x="24177" y="32455"/>
                  </a:cubicBezTo>
                  <a:cubicBezTo>
                    <a:pt x="22844" y="32455"/>
                    <a:pt x="21511" y="31947"/>
                    <a:pt x="20495" y="30931"/>
                  </a:cubicBezTo>
                  <a:lnTo>
                    <a:pt x="5782" y="16217"/>
                  </a:lnTo>
                  <a:cubicBezTo>
                    <a:pt x="3452" y="13888"/>
                    <a:pt x="576" y="7270"/>
                    <a:pt x="2746" y="5100"/>
                  </a:cubicBezTo>
                  <a:lnTo>
                    <a:pt x="6706" y="1140"/>
                  </a:lnTo>
                  <a:cubicBezTo>
                    <a:pt x="7249" y="597"/>
                    <a:pt x="8064" y="372"/>
                    <a:pt x="9025" y="372"/>
                  </a:cubicBezTo>
                  <a:close/>
                  <a:moveTo>
                    <a:pt x="9021" y="1"/>
                  </a:moveTo>
                  <a:cubicBezTo>
                    <a:pt x="7978" y="1"/>
                    <a:pt x="7071" y="257"/>
                    <a:pt x="6447" y="881"/>
                  </a:cubicBezTo>
                  <a:lnTo>
                    <a:pt x="2484" y="4842"/>
                  </a:lnTo>
                  <a:cubicBezTo>
                    <a:pt x="1" y="7324"/>
                    <a:pt x="3336" y="14288"/>
                    <a:pt x="5523" y="16476"/>
                  </a:cubicBezTo>
                  <a:lnTo>
                    <a:pt x="20237" y="31193"/>
                  </a:lnTo>
                  <a:cubicBezTo>
                    <a:pt x="21325" y="32278"/>
                    <a:pt x="22752" y="32821"/>
                    <a:pt x="24179" y="32821"/>
                  </a:cubicBezTo>
                  <a:cubicBezTo>
                    <a:pt x="25606" y="32821"/>
                    <a:pt x="27033" y="32278"/>
                    <a:pt x="28117" y="31193"/>
                  </a:cubicBezTo>
                  <a:lnTo>
                    <a:pt x="32799" y="26512"/>
                  </a:lnTo>
                  <a:cubicBezTo>
                    <a:pt x="33851" y="25460"/>
                    <a:pt x="34430" y="24063"/>
                    <a:pt x="34430" y="22573"/>
                  </a:cubicBezTo>
                  <a:cubicBezTo>
                    <a:pt x="34430" y="21084"/>
                    <a:pt x="33851" y="19686"/>
                    <a:pt x="32799" y="18631"/>
                  </a:cubicBezTo>
                  <a:lnTo>
                    <a:pt x="18082" y="3917"/>
                  </a:lnTo>
                  <a:cubicBezTo>
                    <a:pt x="16444" y="2279"/>
                    <a:pt x="12129" y="1"/>
                    <a:pt x="902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g162f4611825_1_4"/>
            <p:cNvSpPr/>
            <p:nvPr/>
          </p:nvSpPr>
          <p:spPr>
            <a:xfrm>
              <a:off x="-2244911" y="3244854"/>
              <a:ext cx="831689" cy="502309"/>
            </a:xfrm>
            <a:custGeom>
              <a:avLst/>
              <a:gdLst/>
              <a:ahLst/>
              <a:cxnLst/>
              <a:rect l="l" t="t" r="r" b="b"/>
              <a:pathLst>
                <a:path w="26197" h="15822" extrusionOk="0">
                  <a:moveTo>
                    <a:pt x="1" y="1"/>
                  </a:moveTo>
                  <a:lnTo>
                    <a:pt x="14715" y="14718"/>
                  </a:lnTo>
                  <a:cubicBezTo>
                    <a:pt x="15450" y="15454"/>
                    <a:pt x="16416" y="15821"/>
                    <a:pt x="17381" y="15821"/>
                  </a:cubicBezTo>
                  <a:cubicBezTo>
                    <a:pt x="18347" y="15821"/>
                    <a:pt x="19313" y="15454"/>
                    <a:pt x="20048" y="14718"/>
                  </a:cubicBezTo>
                  <a:lnTo>
                    <a:pt x="24729" y="10037"/>
                  </a:lnTo>
                  <a:cubicBezTo>
                    <a:pt x="26196" y="8570"/>
                    <a:pt x="26196" y="6175"/>
                    <a:pt x="24725" y="4704"/>
                  </a:cubicBezTo>
                  <a:lnTo>
                    <a:pt x="20048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g162f4611825_1_4"/>
            <p:cNvSpPr/>
            <p:nvPr/>
          </p:nvSpPr>
          <p:spPr>
            <a:xfrm>
              <a:off x="-2253324" y="2774026"/>
              <a:ext cx="874072" cy="838578"/>
            </a:xfrm>
            <a:custGeom>
              <a:avLst/>
              <a:gdLst/>
              <a:ahLst/>
              <a:cxnLst/>
              <a:rect l="l" t="t" r="r" b="b"/>
              <a:pathLst>
                <a:path w="27532" h="26414" extrusionOk="0">
                  <a:moveTo>
                    <a:pt x="2494" y="1"/>
                  </a:moveTo>
                  <a:cubicBezTo>
                    <a:pt x="1533" y="1"/>
                    <a:pt x="718" y="226"/>
                    <a:pt x="175" y="769"/>
                  </a:cubicBezTo>
                  <a:lnTo>
                    <a:pt x="0" y="943"/>
                  </a:lnTo>
                  <a:lnTo>
                    <a:pt x="13910" y="14849"/>
                  </a:lnTo>
                  <a:lnTo>
                    <a:pt x="20313" y="14856"/>
                  </a:lnTo>
                  <a:lnTo>
                    <a:pt x="24990" y="19534"/>
                  </a:lnTo>
                  <a:cubicBezTo>
                    <a:pt x="26461" y="21005"/>
                    <a:pt x="26461" y="23400"/>
                    <a:pt x="24994" y="24867"/>
                  </a:cubicBezTo>
                  <a:lnTo>
                    <a:pt x="24459" y="25402"/>
                  </a:lnTo>
                  <a:lnTo>
                    <a:pt x="25474" y="26414"/>
                  </a:lnTo>
                  <a:lnTo>
                    <a:pt x="26006" y="25883"/>
                  </a:lnTo>
                  <a:cubicBezTo>
                    <a:pt x="26989" y="24900"/>
                    <a:pt x="27532" y="23593"/>
                    <a:pt x="27532" y="22202"/>
                  </a:cubicBezTo>
                  <a:cubicBezTo>
                    <a:pt x="27532" y="20812"/>
                    <a:pt x="26989" y="19505"/>
                    <a:pt x="26006" y="18522"/>
                  </a:cubicBezTo>
                  <a:lnTo>
                    <a:pt x="11292" y="3805"/>
                  </a:lnTo>
                  <a:cubicBezTo>
                    <a:pt x="9541" y="2057"/>
                    <a:pt x="5380" y="1"/>
                    <a:pt x="2494" y="1"/>
                  </a:cubicBezTo>
                  <a:close/>
                </a:path>
              </a:pathLst>
            </a:custGeom>
            <a:solidFill>
              <a:srgbClr val="52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g162f4611825_1_4"/>
            <p:cNvSpPr/>
            <p:nvPr/>
          </p:nvSpPr>
          <p:spPr>
            <a:xfrm>
              <a:off x="-2257388" y="2768248"/>
              <a:ext cx="900677" cy="848515"/>
            </a:xfrm>
            <a:custGeom>
              <a:avLst/>
              <a:gdLst/>
              <a:ahLst/>
              <a:cxnLst/>
              <a:rect l="l" t="t" r="r" b="b"/>
              <a:pathLst>
                <a:path w="28370" h="26727" extrusionOk="0">
                  <a:moveTo>
                    <a:pt x="2618" y="1"/>
                  </a:moveTo>
                  <a:cubicBezTo>
                    <a:pt x="1614" y="1"/>
                    <a:pt x="755" y="241"/>
                    <a:pt x="172" y="820"/>
                  </a:cubicBezTo>
                  <a:lnTo>
                    <a:pt x="1" y="994"/>
                  </a:lnTo>
                  <a:lnTo>
                    <a:pt x="128" y="1125"/>
                  </a:lnTo>
                  <a:lnTo>
                    <a:pt x="303" y="951"/>
                  </a:lnTo>
                  <a:cubicBezTo>
                    <a:pt x="846" y="408"/>
                    <a:pt x="1661" y="183"/>
                    <a:pt x="2622" y="183"/>
                  </a:cubicBezTo>
                  <a:cubicBezTo>
                    <a:pt x="5508" y="183"/>
                    <a:pt x="9669" y="2239"/>
                    <a:pt x="11420" y="3987"/>
                  </a:cubicBezTo>
                  <a:lnTo>
                    <a:pt x="26134" y="18704"/>
                  </a:lnTo>
                  <a:cubicBezTo>
                    <a:pt x="27117" y="19687"/>
                    <a:pt x="27660" y="20994"/>
                    <a:pt x="27660" y="22384"/>
                  </a:cubicBezTo>
                  <a:cubicBezTo>
                    <a:pt x="27660" y="23775"/>
                    <a:pt x="27117" y="25082"/>
                    <a:pt x="26134" y="26065"/>
                  </a:cubicBezTo>
                  <a:lnTo>
                    <a:pt x="25602" y="26596"/>
                  </a:lnTo>
                  <a:lnTo>
                    <a:pt x="25733" y="26727"/>
                  </a:lnTo>
                  <a:lnTo>
                    <a:pt x="26265" y="26196"/>
                  </a:lnTo>
                  <a:cubicBezTo>
                    <a:pt x="28369" y="24092"/>
                    <a:pt x="28369" y="20677"/>
                    <a:pt x="26265" y="18573"/>
                  </a:cubicBezTo>
                  <a:lnTo>
                    <a:pt x="11551" y="3859"/>
                  </a:lnTo>
                  <a:cubicBezTo>
                    <a:pt x="9826" y="2134"/>
                    <a:pt x="5600" y="1"/>
                    <a:pt x="2618" y="1"/>
                  </a:cubicBezTo>
                  <a:close/>
                </a:path>
              </a:pathLst>
            </a:custGeom>
            <a:solidFill>
              <a:srgbClr val="2A4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g162f4611825_1_4"/>
            <p:cNvSpPr/>
            <p:nvPr/>
          </p:nvSpPr>
          <p:spPr>
            <a:xfrm>
              <a:off x="-1811737" y="3245457"/>
              <a:ext cx="398526" cy="335063"/>
            </a:xfrm>
            <a:custGeom>
              <a:avLst/>
              <a:gdLst/>
              <a:ahLst/>
              <a:cxnLst/>
              <a:rect l="l" t="t" r="r" b="b"/>
              <a:pathLst>
                <a:path w="12553" h="10554" extrusionOk="0">
                  <a:moveTo>
                    <a:pt x="1" y="0"/>
                  </a:moveTo>
                  <a:lnTo>
                    <a:pt x="10550" y="10553"/>
                  </a:lnTo>
                  <a:lnTo>
                    <a:pt x="11085" y="10018"/>
                  </a:lnTo>
                  <a:cubicBezTo>
                    <a:pt x="12552" y="8551"/>
                    <a:pt x="12552" y="6156"/>
                    <a:pt x="11081" y="4685"/>
                  </a:cubicBezTo>
                  <a:lnTo>
                    <a:pt x="640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g162f4611825_1_4"/>
            <p:cNvSpPr/>
            <p:nvPr/>
          </p:nvSpPr>
          <p:spPr>
            <a:xfrm>
              <a:off x="-2353522" y="3039950"/>
              <a:ext cx="601552" cy="692508"/>
            </a:xfrm>
            <a:custGeom>
              <a:avLst/>
              <a:gdLst/>
              <a:ahLst/>
              <a:cxnLst/>
              <a:rect l="l" t="t" r="r" b="b"/>
              <a:pathLst>
                <a:path w="18948" h="21813" extrusionOk="0">
                  <a:moveTo>
                    <a:pt x="1369" y="0"/>
                  </a:moveTo>
                  <a:cubicBezTo>
                    <a:pt x="1238" y="0"/>
                    <a:pt x="1103" y="19"/>
                    <a:pt x="972" y="66"/>
                  </a:cubicBezTo>
                  <a:cubicBezTo>
                    <a:pt x="339" y="284"/>
                    <a:pt x="1" y="976"/>
                    <a:pt x="219" y="1610"/>
                  </a:cubicBezTo>
                  <a:cubicBezTo>
                    <a:pt x="947" y="3725"/>
                    <a:pt x="2039" y="5643"/>
                    <a:pt x="3135" y="6742"/>
                  </a:cubicBezTo>
                  <a:lnTo>
                    <a:pt x="17852" y="21456"/>
                  </a:lnTo>
                  <a:cubicBezTo>
                    <a:pt x="18089" y="21693"/>
                    <a:pt x="18398" y="21813"/>
                    <a:pt x="18707" y="21813"/>
                  </a:cubicBezTo>
                  <a:cubicBezTo>
                    <a:pt x="18791" y="21813"/>
                    <a:pt x="18872" y="21806"/>
                    <a:pt x="18948" y="21788"/>
                  </a:cubicBezTo>
                  <a:cubicBezTo>
                    <a:pt x="18660" y="21623"/>
                    <a:pt x="18383" y="21420"/>
                    <a:pt x="18136" y="21172"/>
                  </a:cubicBezTo>
                  <a:lnTo>
                    <a:pt x="3422" y="6455"/>
                  </a:lnTo>
                  <a:lnTo>
                    <a:pt x="6287" y="6458"/>
                  </a:lnTo>
                  <a:lnTo>
                    <a:pt x="4853" y="5024"/>
                  </a:lnTo>
                  <a:cubicBezTo>
                    <a:pt x="4027" y="4202"/>
                    <a:pt x="3109" y="2549"/>
                    <a:pt x="2516" y="820"/>
                  </a:cubicBezTo>
                  <a:cubicBezTo>
                    <a:pt x="2341" y="314"/>
                    <a:pt x="1871" y="0"/>
                    <a:pt x="1369" y="0"/>
                  </a:cubicBezTo>
                  <a:close/>
                </a:path>
              </a:pathLst>
            </a:custGeom>
            <a:solidFill>
              <a:srgbClr val="95F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g162f4611825_1_4"/>
            <p:cNvSpPr/>
            <p:nvPr/>
          </p:nvSpPr>
          <p:spPr>
            <a:xfrm>
              <a:off x="-2244911" y="3244854"/>
              <a:ext cx="527739" cy="486816"/>
            </a:xfrm>
            <a:custGeom>
              <a:avLst/>
              <a:gdLst/>
              <a:ahLst/>
              <a:cxnLst/>
              <a:rect l="l" t="t" r="r" b="b"/>
              <a:pathLst>
                <a:path w="16623" h="15334" extrusionOk="0">
                  <a:moveTo>
                    <a:pt x="1" y="1"/>
                  </a:moveTo>
                  <a:lnTo>
                    <a:pt x="14715" y="14718"/>
                  </a:lnTo>
                  <a:cubicBezTo>
                    <a:pt x="14962" y="14966"/>
                    <a:pt x="15239" y="15169"/>
                    <a:pt x="15527" y="15334"/>
                  </a:cubicBezTo>
                  <a:cubicBezTo>
                    <a:pt x="15756" y="15290"/>
                    <a:pt x="15970" y="15177"/>
                    <a:pt x="16145" y="15002"/>
                  </a:cubicBezTo>
                  <a:cubicBezTo>
                    <a:pt x="16619" y="14529"/>
                    <a:pt x="16622" y="13761"/>
                    <a:pt x="16145" y="13287"/>
                  </a:cubicBezTo>
                  <a:lnTo>
                    <a:pt x="2866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A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g162f4611825_1_4"/>
            <p:cNvSpPr/>
            <p:nvPr/>
          </p:nvSpPr>
          <p:spPr>
            <a:xfrm>
              <a:off x="-2547917" y="2624142"/>
              <a:ext cx="354143" cy="354016"/>
            </a:xfrm>
            <a:custGeom>
              <a:avLst/>
              <a:gdLst/>
              <a:ahLst/>
              <a:cxnLst/>
              <a:rect l="l" t="t" r="r" b="b"/>
              <a:pathLst>
                <a:path w="11155" h="11151" extrusionOk="0">
                  <a:moveTo>
                    <a:pt x="7607" y="0"/>
                  </a:moveTo>
                  <a:cubicBezTo>
                    <a:pt x="7597" y="0"/>
                    <a:pt x="7587" y="4"/>
                    <a:pt x="7579" y="11"/>
                  </a:cubicBezTo>
                  <a:lnTo>
                    <a:pt x="15" y="7576"/>
                  </a:lnTo>
                  <a:cubicBezTo>
                    <a:pt x="0" y="7590"/>
                    <a:pt x="0" y="7620"/>
                    <a:pt x="15" y="7634"/>
                  </a:cubicBezTo>
                  <a:lnTo>
                    <a:pt x="3532" y="11150"/>
                  </a:lnTo>
                  <a:lnTo>
                    <a:pt x="11154" y="3531"/>
                  </a:lnTo>
                  <a:lnTo>
                    <a:pt x="7638" y="11"/>
                  </a:lnTo>
                  <a:cubicBezTo>
                    <a:pt x="7629" y="4"/>
                    <a:pt x="7618" y="0"/>
                    <a:pt x="7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g162f4611825_1_4"/>
            <p:cNvSpPr/>
            <p:nvPr/>
          </p:nvSpPr>
          <p:spPr>
            <a:xfrm>
              <a:off x="-2370031" y="2641668"/>
              <a:ext cx="176262" cy="158166"/>
            </a:xfrm>
            <a:custGeom>
              <a:avLst/>
              <a:gdLst/>
              <a:ahLst/>
              <a:cxnLst/>
              <a:rect l="l" t="t" r="r" b="b"/>
              <a:pathLst>
                <a:path w="5552" h="4982" extrusionOk="0">
                  <a:moveTo>
                    <a:pt x="2004" y="1"/>
                  </a:moveTo>
                  <a:cubicBezTo>
                    <a:pt x="1653" y="1"/>
                    <a:pt x="1301" y="134"/>
                    <a:pt x="1034" y="402"/>
                  </a:cubicBezTo>
                  <a:lnTo>
                    <a:pt x="0" y="1436"/>
                  </a:lnTo>
                  <a:lnTo>
                    <a:pt x="3549" y="4981"/>
                  </a:lnTo>
                  <a:lnTo>
                    <a:pt x="5551" y="2979"/>
                  </a:lnTo>
                  <a:lnTo>
                    <a:pt x="2977" y="402"/>
                  </a:lnTo>
                  <a:cubicBezTo>
                    <a:pt x="2708" y="134"/>
                    <a:pt x="2356" y="1"/>
                    <a:pt x="2004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g162f4611825_1_4"/>
            <p:cNvSpPr/>
            <p:nvPr/>
          </p:nvSpPr>
          <p:spPr>
            <a:xfrm>
              <a:off x="-2540996" y="2635858"/>
              <a:ext cx="353096" cy="348207"/>
            </a:xfrm>
            <a:custGeom>
              <a:avLst/>
              <a:gdLst/>
              <a:ahLst/>
              <a:cxnLst/>
              <a:rect l="l" t="t" r="r" b="b"/>
              <a:pathLst>
                <a:path w="11122" h="10968" extrusionOk="0">
                  <a:moveTo>
                    <a:pt x="7391" y="366"/>
                  </a:moveTo>
                  <a:cubicBezTo>
                    <a:pt x="7697" y="366"/>
                    <a:pt x="7998" y="483"/>
                    <a:pt x="8231" y="716"/>
                  </a:cubicBezTo>
                  <a:lnTo>
                    <a:pt x="10678" y="3158"/>
                  </a:lnTo>
                  <a:lnTo>
                    <a:pt x="3314" y="10522"/>
                  </a:lnTo>
                  <a:lnTo>
                    <a:pt x="871" y="8076"/>
                  </a:lnTo>
                  <a:cubicBezTo>
                    <a:pt x="645" y="7851"/>
                    <a:pt x="521" y="7552"/>
                    <a:pt x="521" y="7236"/>
                  </a:cubicBezTo>
                  <a:cubicBezTo>
                    <a:pt x="521" y="6919"/>
                    <a:pt x="645" y="6617"/>
                    <a:pt x="871" y="6394"/>
                  </a:cubicBezTo>
                  <a:lnTo>
                    <a:pt x="6550" y="716"/>
                  </a:lnTo>
                  <a:cubicBezTo>
                    <a:pt x="6779" y="483"/>
                    <a:pt x="7085" y="366"/>
                    <a:pt x="7391" y="366"/>
                  </a:cubicBezTo>
                  <a:close/>
                  <a:moveTo>
                    <a:pt x="7390" y="1"/>
                  </a:moveTo>
                  <a:cubicBezTo>
                    <a:pt x="6991" y="1"/>
                    <a:pt x="6592" y="152"/>
                    <a:pt x="6288" y="454"/>
                  </a:cubicBezTo>
                  <a:lnTo>
                    <a:pt x="609" y="6132"/>
                  </a:lnTo>
                  <a:cubicBezTo>
                    <a:pt x="1" y="6740"/>
                    <a:pt x="1" y="7731"/>
                    <a:pt x="609" y="8335"/>
                  </a:cubicBezTo>
                  <a:lnTo>
                    <a:pt x="3186" y="10912"/>
                  </a:lnTo>
                  <a:cubicBezTo>
                    <a:pt x="3219" y="10945"/>
                    <a:pt x="3266" y="10967"/>
                    <a:pt x="3314" y="10967"/>
                  </a:cubicBezTo>
                  <a:cubicBezTo>
                    <a:pt x="3364" y="10967"/>
                    <a:pt x="3411" y="10945"/>
                    <a:pt x="3445" y="10912"/>
                  </a:cubicBezTo>
                  <a:lnTo>
                    <a:pt x="11067" y="3289"/>
                  </a:lnTo>
                  <a:cubicBezTo>
                    <a:pt x="11100" y="3257"/>
                    <a:pt x="11121" y="3210"/>
                    <a:pt x="11121" y="3158"/>
                  </a:cubicBezTo>
                  <a:cubicBezTo>
                    <a:pt x="11121" y="3111"/>
                    <a:pt x="11100" y="3064"/>
                    <a:pt x="11067" y="3031"/>
                  </a:cubicBezTo>
                  <a:lnTo>
                    <a:pt x="8490" y="454"/>
                  </a:lnTo>
                  <a:cubicBezTo>
                    <a:pt x="8188" y="152"/>
                    <a:pt x="7789" y="1"/>
                    <a:pt x="739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g162f4611825_1_4"/>
            <p:cNvSpPr/>
            <p:nvPr/>
          </p:nvSpPr>
          <p:spPr>
            <a:xfrm>
              <a:off x="-2433718" y="2738754"/>
              <a:ext cx="125403" cy="124291"/>
            </a:xfrm>
            <a:custGeom>
              <a:avLst/>
              <a:gdLst/>
              <a:ahLst/>
              <a:cxnLst/>
              <a:rect l="l" t="t" r="r" b="b"/>
              <a:pathLst>
                <a:path w="3950" h="3915" extrusionOk="0">
                  <a:moveTo>
                    <a:pt x="200" y="0"/>
                  </a:moveTo>
                  <a:cubicBezTo>
                    <a:pt x="153" y="0"/>
                    <a:pt x="105" y="17"/>
                    <a:pt x="69" y="52"/>
                  </a:cubicBezTo>
                  <a:cubicBezTo>
                    <a:pt x="0" y="125"/>
                    <a:pt x="0" y="242"/>
                    <a:pt x="69" y="314"/>
                  </a:cubicBezTo>
                  <a:lnTo>
                    <a:pt x="3619" y="3860"/>
                  </a:lnTo>
                  <a:cubicBezTo>
                    <a:pt x="3651" y="3896"/>
                    <a:pt x="3698" y="3914"/>
                    <a:pt x="3745" y="3914"/>
                  </a:cubicBezTo>
                  <a:cubicBezTo>
                    <a:pt x="3794" y="3914"/>
                    <a:pt x="3841" y="3896"/>
                    <a:pt x="3877" y="3860"/>
                  </a:cubicBezTo>
                  <a:cubicBezTo>
                    <a:pt x="3950" y="3787"/>
                    <a:pt x="3950" y="3671"/>
                    <a:pt x="3877" y="3602"/>
                  </a:cubicBezTo>
                  <a:lnTo>
                    <a:pt x="331" y="52"/>
                  </a:lnTo>
                  <a:cubicBezTo>
                    <a:pt x="295" y="17"/>
                    <a:pt x="248" y="0"/>
                    <a:pt x="20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g162f4611825_1_4"/>
            <p:cNvSpPr/>
            <p:nvPr/>
          </p:nvSpPr>
          <p:spPr>
            <a:xfrm>
              <a:off x="-2464927" y="2769867"/>
              <a:ext cx="125434" cy="124260"/>
            </a:xfrm>
            <a:custGeom>
              <a:avLst/>
              <a:gdLst/>
              <a:ahLst/>
              <a:cxnLst/>
              <a:rect l="l" t="t" r="r" b="b"/>
              <a:pathLst>
                <a:path w="3951" h="3914" extrusionOk="0">
                  <a:moveTo>
                    <a:pt x="201" y="0"/>
                  </a:moveTo>
                  <a:cubicBezTo>
                    <a:pt x="154" y="0"/>
                    <a:pt x="107" y="19"/>
                    <a:pt x="73" y="55"/>
                  </a:cubicBezTo>
                  <a:cubicBezTo>
                    <a:pt x="0" y="128"/>
                    <a:pt x="0" y="244"/>
                    <a:pt x="73" y="313"/>
                  </a:cubicBezTo>
                  <a:lnTo>
                    <a:pt x="3619" y="3863"/>
                  </a:lnTo>
                  <a:cubicBezTo>
                    <a:pt x="3655" y="3895"/>
                    <a:pt x="3702" y="3914"/>
                    <a:pt x="3750" y="3914"/>
                  </a:cubicBezTo>
                  <a:cubicBezTo>
                    <a:pt x="3797" y="3914"/>
                    <a:pt x="3844" y="3895"/>
                    <a:pt x="3877" y="3863"/>
                  </a:cubicBezTo>
                  <a:cubicBezTo>
                    <a:pt x="3950" y="3790"/>
                    <a:pt x="3950" y="3673"/>
                    <a:pt x="3877" y="3601"/>
                  </a:cubicBezTo>
                  <a:lnTo>
                    <a:pt x="331" y="55"/>
                  </a:lnTo>
                  <a:cubicBezTo>
                    <a:pt x="295" y="19"/>
                    <a:pt x="248" y="0"/>
                    <a:pt x="20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g162f4611825_1_4"/>
            <p:cNvSpPr/>
            <p:nvPr/>
          </p:nvSpPr>
          <p:spPr>
            <a:xfrm>
              <a:off x="-2496040" y="2801044"/>
              <a:ext cx="125434" cy="124291"/>
            </a:xfrm>
            <a:custGeom>
              <a:avLst/>
              <a:gdLst/>
              <a:ahLst/>
              <a:cxnLst/>
              <a:rect l="l" t="t" r="r" b="b"/>
              <a:pathLst>
                <a:path w="3951" h="3915" extrusionOk="0">
                  <a:moveTo>
                    <a:pt x="201" y="0"/>
                  </a:moveTo>
                  <a:cubicBezTo>
                    <a:pt x="154" y="0"/>
                    <a:pt x="107" y="18"/>
                    <a:pt x="70" y="52"/>
                  </a:cubicBezTo>
                  <a:cubicBezTo>
                    <a:pt x="1" y="126"/>
                    <a:pt x="1" y="242"/>
                    <a:pt x="70" y="314"/>
                  </a:cubicBezTo>
                  <a:lnTo>
                    <a:pt x="3620" y="3860"/>
                  </a:lnTo>
                  <a:cubicBezTo>
                    <a:pt x="3652" y="3896"/>
                    <a:pt x="3699" y="3915"/>
                    <a:pt x="3747" y="3915"/>
                  </a:cubicBezTo>
                  <a:cubicBezTo>
                    <a:pt x="3794" y="3915"/>
                    <a:pt x="3841" y="3896"/>
                    <a:pt x="3878" y="3860"/>
                  </a:cubicBezTo>
                  <a:cubicBezTo>
                    <a:pt x="3951" y="3787"/>
                    <a:pt x="3951" y="3671"/>
                    <a:pt x="3878" y="3602"/>
                  </a:cubicBezTo>
                  <a:lnTo>
                    <a:pt x="332" y="52"/>
                  </a:lnTo>
                  <a:cubicBezTo>
                    <a:pt x="296" y="18"/>
                    <a:pt x="249" y="0"/>
                    <a:pt x="20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g162f4611825_1_4"/>
            <p:cNvSpPr/>
            <p:nvPr/>
          </p:nvSpPr>
          <p:spPr>
            <a:xfrm>
              <a:off x="-2527217" y="2832157"/>
              <a:ext cx="125403" cy="124260"/>
            </a:xfrm>
            <a:custGeom>
              <a:avLst/>
              <a:gdLst/>
              <a:ahLst/>
              <a:cxnLst/>
              <a:rect l="l" t="t" r="r" b="b"/>
              <a:pathLst>
                <a:path w="3950" h="3914" extrusionOk="0">
                  <a:moveTo>
                    <a:pt x="201" y="1"/>
                  </a:moveTo>
                  <a:cubicBezTo>
                    <a:pt x="154" y="1"/>
                    <a:pt x="108" y="19"/>
                    <a:pt x="73" y="55"/>
                  </a:cubicBezTo>
                  <a:cubicBezTo>
                    <a:pt x="0" y="128"/>
                    <a:pt x="0" y="245"/>
                    <a:pt x="73" y="314"/>
                  </a:cubicBezTo>
                  <a:lnTo>
                    <a:pt x="3619" y="3863"/>
                  </a:lnTo>
                  <a:cubicBezTo>
                    <a:pt x="3655" y="3896"/>
                    <a:pt x="3703" y="3914"/>
                    <a:pt x="3750" y="3914"/>
                  </a:cubicBezTo>
                  <a:cubicBezTo>
                    <a:pt x="3797" y="3914"/>
                    <a:pt x="3844" y="3896"/>
                    <a:pt x="3877" y="3863"/>
                  </a:cubicBezTo>
                  <a:cubicBezTo>
                    <a:pt x="3950" y="3790"/>
                    <a:pt x="3950" y="3674"/>
                    <a:pt x="3877" y="3601"/>
                  </a:cubicBezTo>
                  <a:lnTo>
                    <a:pt x="331" y="55"/>
                  </a:lnTo>
                  <a:cubicBezTo>
                    <a:pt x="295" y="19"/>
                    <a:pt x="248" y="1"/>
                    <a:pt x="20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g162f4611825_1_4"/>
            <p:cNvSpPr/>
            <p:nvPr/>
          </p:nvSpPr>
          <p:spPr>
            <a:xfrm>
              <a:off x="-2340347" y="2645287"/>
              <a:ext cx="125403" cy="124260"/>
            </a:xfrm>
            <a:custGeom>
              <a:avLst/>
              <a:gdLst/>
              <a:ahLst/>
              <a:cxnLst/>
              <a:rect l="l" t="t" r="r" b="b"/>
              <a:pathLst>
                <a:path w="3950" h="3914" extrusionOk="0">
                  <a:moveTo>
                    <a:pt x="201" y="0"/>
                  </a:moveTo>
                  <a:cubicBezTo>
                    <a:pt x="154" y="0"/>
                    <a:pt x="108" y="19"/>
                    <a:pt x="73" y="55"/>
                  </a:cubicBezTo>
                  <a:cubicBezTo>
                    <a:pt x="1" y="128"/>
                    <a:pt x="1" y="244"/>
                    <a:pt x="73" y="314"/>
                  </a:cubicBezTo>
                  <a:lnTo>
                    <a:pt x="3619" y="3863"/>
                  </a:lnTo>
                  <a:cubicBezTo>
                    <a:pt x="3655" y="3896"/>
                    <a:pt x="3702" y="3913"/>
                    <a:pt x="3750" y="3913"/>
                  </a:cubicBezTo>
                  <a:cubicBezTo>
                    <a:pt x="3797" y="3913"/>
                    <a:pt x="3845" y="3896"/>
                    <a:pt x="3877" y="3863"/>
                  </a:cubicBezTo>
                  <a:cubicBezTo>
                    <a:pt x="3950" y="3790"/>
                    <a:pt x="3950" y="3673"/>
                    <a:pt x="3877" y="3601"/>
                  </a:cubicBezTo>
                  <a:lnTo>
                    <a:pt x="332" y="55"/>
                  </a:lnTo>
                  <a:cubicBezTo>
                    <a:pt x="295" y="19"/>
                    <a:pt x="248" y="0"/>
                    <a:pt x="20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g162f4611825_1_4"/>
            <p:cNvSpPr/>
            <p:nvPr/>
          </p:nvSpPr>
          <p:spPr>
            <a:xfrm>
              <a:off x="-2371428" y="2676464"/>
              <a:ext cx="125434" cy="124291"/>
            </a:xfrm>
            <a:custGeom>
              <a:avLst/>
              <a:gdLst/>
              <a:ahLst/>
              <a:cxnLst/>
              <a:rect l="l" t="t" r="r" b="b"/>
              <a:pathLst>
                <a:path w="3951" h="3915" extrusionOk="0">
                  <a:moveTo>
                    <a:pt x="200" y="0"/>
                  </a:moveTo>
                  <a:cubicBezTo>
                    <a:pt x="153" y="0"/>
                    <a:pt x="106" y="18"/>
                    <a:pt x="69" y="53"/>
                  </a:cubicBezTo>
                  <a:cubicBezTo>
                    <a:pt x="0" y="125"/>
                    <a:pt x="0" y="241"/>
                    <a:pt x="69" y="315"/>
                  </a:cubicBezTo>
                  <a:lnTo>
                    <a:pt x="3618" y="3860"/>
                  </a:lnTo>
                  <a:cubicBezTo>
                    <a:pt x="3651" y="3897"/>
                    <a:pt x="3699" y="3914"/>
                    <a:pt x="3746" y="3914"/>
                  </a:cubicBezTo>
                  <a:cubicBezTo>
                    <a:pt x="3793" y="3914"/>
                    <a:pt x="3841" y="3897"/>
                    <a:pt x="3877" y="3860"/>
                  </a:cubicBezTo>
                  <a:cubicBezTo>
                    <a:pt x="3950" y="3787"/>
                    <a:pt x="3950" y="3670"/>
                    <a:pt x="3877" y="3601"/>
                  </a:cubicBezTo>
                  <a:lnTo>
                    <a:pt x="331" y="53"/>
                  </a:lnTo>
                  <a:cubicBezTo>
                    <a:pt x="295" y="18"/>
                    <a:pt x="248" y="0"/>
                    <a:pt x="20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g162f4611825_1_4"/>
            <p:cNvSpPr/>
            <p:nvPr/>
          </p:nvSpPr>
          <p:spPr>
            <a:xfrm>
              <a:off x="-2402637" y="2707577"/>
              <a:ext cx="125434" cy="124260"/>
            </a:xfrm>
            <a:custGeom>
              <a:avLst/>
              <a:gdLst/>
              <a:ahLst/>
              <a:cxnLst/>
              <a:rect l="l" t="t" r="r" b="b"/>
              <a:pathLst>
                <a:path w="3951" h="3914" extrusionOk="0">
                  <a:moveTo>
                    <a:pt x="202" y="0"/>
                  </a:moveTo>
                  <a:cubicBezTo>
                    <a:pt x="156" y="0"/>
                    <a:pt x="109" y="19"/>
                    <a:pt x="73" y="55"/>
                  </a:cubicBezTo>
                  <a:cubicBezTo>
                    <a:pt x="0" y="128"/>
                    <a:pt x="0" y="244"/>
                    <a:pt x="73" y="313"/>
                  </a:cubicBezTo>
                  <a:lnTo>
                    <a:pt x="3618" y="3863"/>
                  </a:lnTo>
                  <a:cubicBezTo>
                    <a:pt x="3655" y="3895"/>
                    <a:pt x="3702" y="3914"/>
                    <a:pt x="3749" y="3914"/>
                  </a:cubicBezTo>
                  <a:cubicBezTo>
                    <a:pt x="3797" y="3914"/>
                    <a:pt x="3845" y="3895"/>
                    <a:pt x="3877" y="3863"/>
                  </a:cubicBezTo>
                  <a:cubicBezTo>
                    <a:pt x="3950" y="3790"/>
                    <a:pt x="3950" y="3673"/>
                    <a:pt x="3877" y="3601"/>
                  </a:cubicBezTo>
                  <a:lnTo>
                    <a:pt x="332" y="55"/>
                  </a:lnTo>
                  <a:cubicBezTo>
                    <a:pt x="295" y="19"/>
                    <a:pt x="249" y="0"/>
                    <a:pt x="20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g162f4611825_1_4"/>
            <p:cNvSpPr/>
            <p:nvPr/>
          </p:nvSpPr>
          <p:spPr>
            <a:xfrm>
              <a:off x="-2065628" y="2980549"/>
              <a:ext cx="493610" cy="493515"/>
            </a:xfrm>
            <a:custGeom>
              <a:avLst/>
              <a:gdLst/>
              <a:ahLst/>
              <a:cxnLst/>
              <a:rect l="l" t="t" r="r" b="b"/>
              <a:pathLst>
                <a:path w="15548" h="15545" extrusionOk="0">
                  <a:moveTo>
                    <a:pt x="8340" y="1"/>
                  </a:moveTo>
                  <a:lnTo>
                    <a:pt x="0" y="8341"/>
                  </a:lnTo>
                  <a:lnTo>
                    <a:pt x="7208" y="15544"/>
                  </a:lnTo>
                  <a:lnTo>
                    <a:pt x="15548" y="72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g162f4611825_1_4"/>
            <p:cNvSpPr/>
            <p:nvPr/>
          </p:nvSpPr>
          <p:spPr>
            <a:xfrm>
              <a:off x="-1938730" y="2980549"/>
              <a:ext cx="366715" cy="366747"/>
            </a:xfrm>
            <a:custGeom>
              <a:avLst/>
              <a:gdLst/>
              <a:ahLst/>
              <a:cxnLst/>
              <a:rect l="l" t="t" r="r" b="b"/>
              <a:pathLst>
                <a:path w="11551" h="11552" extrusionOk="0">
                  <a:moveTo>
                    <a:pt x="4343" y="1"/>
                  </a:moveTo>
                  <a:lnTo>
                    <a:pt x="0" y="4344"/>
                  </a:lnTo>
                  <a:lnTo>
                    <a:pt x="7208" y="11551"/>
                  </a:lnTo>
                  <a:lnTo>
                    <a:pt x="11551" y="7209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g162f4611825_1_4"/>
            <p:cNvSpPr/>
            <p:nvPr/>
          </p:nvSpPr>
          <p:spPr>
            <a:xfrm>
              <a:off x="-2071438" y="2974771"/>
              <a:ext cx="505198" cy="505198"/>
            </a:xfrm>
            <a:custGeom>
              <a:avLst/>
              <a:gdLst/>
              <a:ahLst/>
              <a:cxnLst/>
              <a:rect l="l" t="t" r="r" b="b"/>
              <a:pathLst>
                <a:path w="15913" h="15913" extrusionOk="0">
                  <a:moveTo>
                    <a:pt x="8523" y="442"/>
                  </a:moveTo>
                  <a:lnTo>
                    <a:pt x="15469" y="7391"/>
                  </a:lnTo>
                  <a:lnTo>
                    <a:pt x="7391" y="15468"/>
                  </a:lnTo>
                  <a:lnTo>
                    <a:pt x="442" y="8523"/>
                  </a:lnTo>
                  <a:lnTo>
                    <a:pt x="8523" y="442"/>
                  </a:lnTo>
                  <a:close/>
                  <a:moveTo>
                    <a:pt x="8523" y="0"/>
                  </a:moveTo>
                  <a:cubicBezTo>
                    <a:pt x="8476" y="0"/>
                    <a:pt x="8428" y="17"/>
                    <a:pt x="8392" y="52"/>
                  </a:cubicBezTo>
                  <a:lnTo>
                    <a:pt x="56" y="8392"/>
                  </a:lnTo>
                  <a:cubicBezTo>
                    <a:pt x="19" y="8424"/>
                    <a:pt x="1" y="8471"/>
                    <a:pt x="1" y="8523"/>
                  </a:cubicBezTo>
                  <a:cubicBezTo>
                    <a:pt x="1" y="8570"/>
                    <a:pt x="19" y="8617"/>
                    <a:pt x="56" y="8649"/>
                  </a:cubicBezTo>
                  <a:lnTo>
                    <a:pt x="7260" y="15857"/>
                  </a:lnTo>
                  <a:cubicBezTo>
                    <a:pt x="7296" y="15894"/>
                    <a:pt x="7344" y="15912"/>
                    <a:pt x="7391" y="15912"/>
                  </a:cubicBezTo>
                  <a:cubicBezTo>
                    <a:pt x="7438" y="15912"/>
                    <a:pt x="7485" y="15894"/>
                    <a:pt x="7522" y="15857"/>
                  </a:cubicBezTo>
                  <a:lnTo>
                    <a:pt x="15857" y="7518"/>
                  </a:lnTo>
                  <a:cubicBezTo>
                    <a:pt x="15894" y="7485"/>
                    <a:pt x="15913" y="7438"/>
                    <a:pt x="15913" y="7391"/>
                  </a:cubicBezTo>
                  <a:cubicBezTo>
                    <a:pt x="15913" y="7339"/>
                    <a:pt x="15894" y="7295"/>
                    <a:pt x="15857" y="7259"/>
                  </a:cubicBezTo>
                  <a:lnTo>
                    <a:pt x="8654" y="52"/>
                  </a:lnTo>
                  <a:cubicBezTo>
                    <a:pt x="8618" y="17"/>
                    <a:pt x="8570" y="0"/>
                    <a:pt x="852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g162f4611825_1_4"/>
            <p:cNvSpPr/>
            <p:nvPr/>
          </p:nvSpPr>
          <p:spPr>
            <a:xfrm>
              <a:off x="-1905807" y="3120369"/>
              <a:ext cx="200771" cy="200898"/>
            </a:xfrm>
            <a:custGeom>
              <a:avLst/>
              <a:gdLst/>
              <a:ahLst/>
              <a:cxnLst/>
              <a:rect l="l" t="t" r="r" b="b"/>
              <a:pathLst>
                <a:path w="6324" h="6328" extrusionOk="0">
                  <a:moveTo>
                    <a:pt x="1428" y="1"/>
                  </a:moveTo>
                  <a:lnTo>
                    <a:pt x="0" y="1429"/>
                  </a:lnTo>
                  <a:lnTo>
                    <a:pt x="1734" y="3164"/>
                  </a:lnTo>
                  <a:lnTo>
                    <a:pt x="0" y="4898"/>
                  </a:lnTo>
                  <a:lnTo>
                    <a:pt x="1428" y="6328"/>
                  </a:lnTo>
                  <a:lnTo>
                    <a:pt x="3164" y="4592"/>
                  </a:lnTo>
                  <a:lnTo>
                    <a:pt x="4896" y="6328"/>
                  </a:lnTo>
                  <a:lnTo>
                    <a:pt x="6324" y="4898"/>
                  </a:lnTo>
                  <a:lnTo>
                    <a:pt x="4590" y="3164"/>
                  </a:lnTo>
                  <a:lnTo>
                    <a:pt x="6324" y="1429"/>
                  </a:lnTo>
                  <a:lnTo>
                    <a:pt x="4896" y="1"/>
                  </a:lnTo>
                  <a:lnTo>
                    <a:pt x="3164" y="1738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g162f4611825_1_4"/>
            <p:cNvSpPr/>
            <p:nvPr/>
          </p:nvSpPr>
          <p:spPr>
            <a:xfrm>
              <a:off x="-1898632" y="3120369"/>
              <a:ext cx="193596" cy="193660"/>
            </a:xfrm>
            <a:custGeom>
              <a:avLst/>
              <a:gdLst/>
              <a:ahLst/>
              <a:cxnLst/>
              <a:rect l="l" t="t" r="r" b="b"/>
              <a:pathLst>
                <a:path w="6098" h="6100" extrusionOk="0">
                  <a:moveTo>
                    <a:pt x="1202" y="1"/>
                  </a:moveTo>
                  <a:lnTo>
                    <a:pt x="1" y="1202"/>
                  </a:lnTo>
                  <a:lnTo>
                    <a:pt x="4897" y="6099"/>
                  </a:lnTo>
                  <a:lnTo>
                    <a:pt x="6098" y="4898"/>
                  </a:lnTo>
                  <a:lnTo>
                    <a:pt x="4364" y="3164"/>
                  </a:lnTo>
                  <a:lnTo>
                    <a:pt x="6098" y="1429"/>
                  </a:lnTo>
                  <a:lnTo>
                    <a:pt x="4670" y="1"/>
                  </a:lnTo>
                  <a:lnTo>
                    <a:pt x="2938" y="173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g162f4611825_1_4"/>
            <p:cNvSpPr/>
            <p:nvPr/>
          </p:nvSpPr>
          <p:spPr>
            <a:xfrm>
              <a:off x="-1912157" y="3114622"/>
              <a:ext cx="213597" cy="212423"/>
            </a:xfrm>
            <a:custGeom>
              <a:avLst/>
              <a:gdLst/>
              <a:ahLst/>
              <a:cxnLst/>
              <a:rect l="l" t="t" r="r" b="b"/>
              <a:pathLst>
                <a:path w="6728" h="6691" extrusionOk="0">
                  <a:moveTo>
                    <a:pt x="5096" y="441"/>
                  </a:moveTo>
                  <a:lnTo>
                    <a:pt x="6265" y="1610"/>
                  </a:lnTo>
                  <a:lnTo>
                    <a:pt x="4659" y="3214"/>
                  </a:lnTo>
                  <a:cubicBezTo>
                    <a:pt x="4590" y="3288"/>
                    <a:pt x="4590" y="3404"/>
                    <a:pt x="4659" y="3477"/>
                  </a:cubicBezTo>
                  <a:lnTo>
                    <a:pt x="6265" y="5079"/>
                  </a:lnTo>
                  <a:lnTo>
                    <a:pt x="5096" y="6247"/>
                  </a:lnTo>
                  <a:lnTo>
                    <a:pt x="3491" y="4645"/>
                  </a:lnTo>
                  <a:cubicBezTo>
                    <a:pt x="3457" y="4609"/>
                    <a:pt x="3410" y="4590"/>
                    <a:pt x="3363" y="4590"/>
                  </a:cubicBezTo>
                  <a:cubicBezTo>
                    <a:pt x="3316" y="4590"/>
                    <a:pt x="3269" y="4609"/>
                    <a:pt x="3233" y="4645"/>
                  </a:cubicBezTo>
                  <a:lnTo>
                    <a:pt x="1628" y="6247"/>
                  </a:lnTo>
                  <a:lnTo>
                    <a:pt x="459" y="5079"/>
                  </a:lnTo>
                  <a:lnTo>
                    <a:pt x="2065" y="3477"/>
                  </a:lnTo>
                  <a:cubicBezTo>
                    <a:pt x="2137" y="3404"/>
                    <a:pt x="2137" y="3288"/>
                    <a:pt x="2065" y="3214"/>
                  </a:cubicBezTo>
                  <a:lnTo>
                    <a:pt x="459" y="1610"/>
                  </a:lnTo>
                  <a:lnTo>
                    <a:pt x="1628" y="441"/>
                  </a:lnTo>
                  <a:lnTo>
                    <a:pt x="3233" y="2046"/>
                  </a:lnTo>
                  <a:cubicBezTo>
                    <a:pt x="3269" y="2083"/>
                    <a:pt x="3316" y="2101"/>
                    <a:pt x="3363" y="2101"/>
                  </a:cubicBezTo>
                  <a:cubicBezTo>
                    <a:pt x="3410" y="2101"/>
                    <a:pt x="3457" y="2083"/>
                    <a:pt x="3491" y="2046"/>
                  </a:cubicBezTo>
                  <a:lnTo>
                    <a:pt x="5096" y="441"/>
                  </a:lnTo>
                  <a:close/>
                  <a:moveTo>
                    <a:pt x="5096" y="0"/>
                  </a:moveTo>
                  <a:cubicBezTo>
                    <a:pt x="5049" y="0"/>
                    <a:pt x="5002" y="19"/>
                    <a:pt x="4965" y="51"/>
                  </a:cubicBezTo>
                  <a:lnTo>
                    <a:pt x="3364" y="1657"/>
                  </a:lnTo>
                  <a:lnTo>
                    <a:pt x="1759" y="51"/>
                  </a:lnTo>
                  <a:cubicBezTo>
                    <a:pt x="1724" y="18"/>
                    <a:pt x="1676" y="2"/>
                    <a:pt x="1628" y="2"/>
                  </a:cubicBezTo>
                  <a:cubicBezTo>
                    <a:pt x="1580" y="2"/>
                    <a:pt x="1533" y="18"/>
                    <a:pt x="1500" y="51"/>
                  </a:cubicBezTo>
                  <a:lnTo>
                    <a:pt x="69" y="1482"/>
                  </a:lnTo>
                  <a:cubicBezTo>
                    <a:pt x="0" y="1551"/>
                    <a:pt x="0" y="1667"/>
                    <a:pt x="69" y="1741"/>
                  </a:cubicBezTo>
                  <a:lnTo>
                    <a:pt x="1675" y="3345"/>
                  </a:lnTo>
                  <a:lnTo>
                    <a:pt x="69" y="4951"/>
                  </a:lnTo>
                  <a:cubicBezTo>
                    <a:pt x="0" y="5020"/>
                    <a:pt x="0" y="5136"/>
                    <a:pt x="69" y="5210"/>
                  </a:cubicBezTo>
                  <a:lnTo>
                    <a:pt x="1500" y="6637"/>
                  </a:lnTo>
                  <a:cubicBezTo>
                    <a:pt x="1533" y="6673"/>
                    <a:pt x="1580" y="6691"/>
                    <a:pt x="1628" y="6691"/>
                  </a:cubicBezTo>
                  <a:cubicBezTo>
                    <a:pt x="1679" y="6691"/>
                    <a:pt x="1722" y="6673"/>
                    <a:pt x="1759" y="6637"/>
                  </a:cubicBezTo>
                  <a:lnTo>
                    <a:pt x="3364" y="5031"/>
                  </a:lnTo>
                  <a:lnTo>
                    <a:pt x="4965" y="6637"/>
                  </a:lnTo>
                  <a:cubicBezTo>
                    <a:pt x="5002" y="6673"/>
                    <a:pt x="5049" y="6691"/>
                    <a:pt x="5096" y="6691"/>
                  </a:cubicBezTo>
                  <a:cubicBezTo>
                    <a:pt x="5144" y="6691"/>
                    <a:pt x="5191" y="6673"/>
                    <a:pt x="5227" y="6637"/>
                  </a:cubicBezTo>
                  <a:lnTo>
                    <a:pt x="6655" y="5210"/>
                  </a:lnTo>
                  <a:cubicBezTo>
                    <a:pt x="6727" y="5136"/>
                    <a:pt x="6727" y="5020"/>
                    <a:pt x="6655" y="4951"/>
                  </a:cubicBezTo>
                  <a:lnTo>
                    <a:pt x="5049" y="3345"/>
                  </a:lnTo>
                  <a:lnTo>
                    <a:pt x="6655" y="1741"/>
                  </a:lnTo>
                  <a:cubicBezTo>
                    <a:pt x="6727" y="1667"/>
                    <a:pt x="6727" y="1551"/>
                    <a:pt x="6655" y="1482"/>
                  </a:cubicBezTo>
                  <a:lnTo>
                    <a:pt x="5227" y="51"/>
                  </a:lnTo>
                  <a:cubicBezTo>
                    <a:pt x="5191" y="19"/>
                    <a:pt x="5144" y="0"/>
                    <a:pt x="509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8" name="Google Shape;3378;g162f4611825_1_4"/>
          <p:cNvSpPr/>
          <p:nvPr/>
        </p:nvSpPr>
        <p:spPr>
          <a:xfrm>
            <a:off x="-2565696" y="3465156"/>
            <a:ext cx="65527" cy="193025"/>
          </a:xfrm>
          <a:custGeom>
            <a:avLst/>
            <a:gdLst/>
            <a:ahLst/>
            <a:cxnLst/>
            <a:rect l="l" t="t" r="r" b="b"/>
            <a:pathLst>
              <a:path w="2064" h="6080" extrusionOk="0">
                <a:moveTo>
                  <a:pt x="1030" y="0"/>
                </a:moveTo>
                <a:cubicBezTo>
                  <a:pt x="462" y="0"/>
                  <a:pt x="0" y="463"/>
                  <a:pt x="0" y="1034"/>
                </a:cubicBezTo>
                <a:lnTo>
                  <a:pt x="0" y="5046"/>
                </a:lnTo>
                <a:cubicBezTo>
                  <a:pt x="0" y="5617"/>
                  <a:pt x="462" y="6079"/>
                  <a:pt x="1030" y="6079"/>
                </a:cubicBezTo>
                <a:cubicBezTo>
                  <a:pt x="1602" y="6079"/>
                  <a:pt x="2064" y="5617"/>
                  <a:pt x="2064" y="5046"/>
                </a:cubicBezTo>
                <a:lnTo>
                  <a:pt x="2064" y="1034"/>
                </a:lnTo>
                <a:cubicBezTo>
                  <a:pt x="2064" y="463"/>
                  <a:pt x="1602" y="0"/>
                  <a:pt x="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B2F3B7-337E-3732-0CB8-E7313DDBFEC2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3"/>
          <p:cNvSpPr/>
          <p:nvPr/>
        </p:nvSpPr>
        <p:spPr>
          <a:xfrm>
            <a:off x="3942165" y="3968679"/>
            <a:ext cx="1285235" cy="623844"/>
          </a:xfrm>
          <a:custGeom>
            <a:avLst/>
            <a:gdLst/>
            <a:ahLst/>
            <a:cxnLst/>
            <a:rect l="l" t="t" r="r" b="b"/>
            <a:pathLst>
              <a:path w="16978" h="8241" extrusionOk="0">
                <a:moveTo>
                  <a:pt x="5176" y="0"/>
                </a:moveTo>
                <a:lnTo>
                  <a:pt x="5176" y="2792"/>
                </a:lnTo>
                <a:lnTo>
                  <a:pt x="442" y="7064"/>
                </a:lnTo>
                <a:cubicBezTo>
                  <a:pt x="0" y="7492"/>
                  <a:pt x="304" y="8240"/>
                  <a:pt x="919" y="8240"/>
                </a:cubicBezTo>
                <a:lnTo>
                  <a:pt x="16063" y="8240"/>
                </a:lnTo>
                <a:cubicBezTo>
                  <a:pt x="16670" y="8240"/>
                  <a:pt x="16977" y="7512"/>
                  <a:pt x="16553" y="7081"/>
                </a:cubicBezTo>
                <a:lnTo>
                  <a:pt x="11805" y="2844"/>
                </a:lnTo>
                <a:lnTo>
                  <a:pt x="11805" y="0"/>
                </a:lnTo>
                <a:close/>
              </a:path>
            </a:pathLst>
          </a:custGeom>
          <a:solidFill>
            <a:srgbClr val="2DB7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3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9B314"/>
                </a:solidFill>
              </a:rPr>
              <a:t>WORKFLOW</a:t>
            </a:r>
            <a:endParaRPr>
              <a:solidFill>
                <a:srgbClr val="F9B314"/>
              </a:solidFill>
            </a:endParaRPr>
          </a:p>
        </p:txBody>
      </p:sp>
      <p:sp>
        <p:nvSpPr>
          <p:cNvPr id="1825" name="Google Shape;1825;p3"/>
          <p:cNvSpPr/>
          <p:nvPr/>
        </p:nvSpPr>
        <p:spPr>
          <a:xfrm>
            <a:off x="3942163" y="1207101"/>
            <a:ext cx="1285235" cy="3385380"/>
          </a:xfrm>
          <a:custGeom>
            <a:avLst/>
            <a:gdLst/>
            <a:ahLst/>
            <a:cxnLst/>
            <a:rect l="l" t="t" r="r" b="b"/>
            <a:pathLst>
              <a:path w="16978" h="44721" fill="none" extrusionOk="0">
                <a:moveTo>
                  <a:pt x="16552" y="43561"/>
                </a:moveTo>
                <a:lnTo>
                  <a:pt x="11805" y="39324"/>
                </a:lnTo>
                <a:lnTo>
                  <a:pt x="11805" y="1"/>
                </a:lnTo>
                <a:lnTo>
                  <a:pt x="5176" y="1"/>
                </a:lnTo>
                <a:lnTo>
                  <a:pt x="5176" y="39272"/>
                </a:lnTo>
                <a:lnTo>
                  <a:pt x="442" y="43544"/>
                </a:lnTo>
                <a:cubicBezTo>
                  <a:pt x="0" y="43972"/>
                  <a:pt x="304" y="44720"/>
                  <a:pt x="918" y="44720"/>
                </a:cubicBezTo>
                <a:lnTo>
                  <a:pt x="16063" y="44720"/>
                </a:lnTo>
                <a:cubicBezTo>
                  <a:pt x="16670" y="44720"/>
                  <a:pt x="16977" y="43992"/>
                  <a:pt x="16552" y="43561"/>
                </a:cubicBezTo>
                <a:close/>
              </a:path>
            </a:pathLst>
          </a:custGeom>
          <a:solidFill>
            <a:srgbClr val="F9B314"/>
          </a:solidFill>
          <a:ln w="19050" cap="flat" cmpd="sng">
            <a:solidFill>
              <a:schemeClr val="lt1"/>
            </a:solidFill>
            <a:prstDash val="solid"/>
            <a:miter lim="82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3"/>
          <p:cNvSpPr/>
          <p:nvPr/>
        </p:nvSpPr>
        <p:spPr>
          <a:xfrm>
            <a:off x="4406253" y="4342704"/>
            <a:ext cx="77410" cy="77474"/>
          </a:xfrm>
          <a:custGeom>
            <a:avLst/>
            <a:gdLst/>
            <a:ahLst/>
            <a:cxnLst/>
            <a:rect l="l" t="t" r="r" b="b"/>
            <a:pathLst>
              <a:path w="1342" h="1343" extrusionOk="0">
                <a:moveTo>
                  <a:pt x="669" y="369"/>
                </a:moveTo>
                <a:cubicBezTo>
                  <a:pt x="838" y="369"/>
                  <a:pt x="973" y="504"/>
                  <a:pt x="973" y="670"/>
                </a:cubicBezTo>
                <a:cubicBezTo>
                  <a:pt x="973" y="836"/>
                  <a:pt x="838" y="973"/>
                  <a:pt x="669" y="973"/>
                </a:cubicBezTo>
                <a:cubicBezTo>
                  <a:pt x="504" y="973"/>
                  <a:pt x="369" y="836"/>
                  <a:pt x="369" y="670"/>
                </a:cubicBezTo>
                <a:cubicBezTo>
                  <a:pt x="369" y="504"/>
                  <a:pt x="504" y="369"/>
                  <a:pt x="669" y="369"/>
                </a:cubicBezTo>
                <a:close/>
                <a:moveTo>
                  <a:pt x="669" y="0"/>
                </a:moveTo>
                <a:cubicBezTo>
                  <a:pt x="300" y="0"/>
                  <a:pt x="0" y="301"/>
                  <a:pt x="0" y="670"/>
                </a:cubicBezTo>
                <a:cubicBezTo>
                  <a:pt x="0" y="1043"/>
                  <a:pt x="300" y="1343"/>
                  <a:pt x="669" y="1343"/>
                </a:cubicBezTo>
                <a:cubicBezTo>
                  <a:pt x="1042" y="1343"/>
                  <a:pt x="1342" y="1043"/>
                  <a:pt x="1342" y="670"/>
                </a:cubicBezTo>
                <a:cubicBezTo>
                  <a:pt x="1342" y="301"/>
                  <a:pt x="1042" y="0"/>
                  <a:pt x="6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3"/>
          <p:cNvSpPr/>
          <p:nvPr/>
        </p:nvSpPr>
        <p:spPr>
          <a:xfrm>
            <a:off x="4493181" y="4107576"/>
            <a:ext cx="149744" cy="149584"/>
          </a:xfrm>
          <a:custGeom>
            <a:avLst/>
            <a:gdLst/>
            <a:ahLst/>
            <a:cxnLst/>
            <a:rect l="l" t="t" r="r" b="b"/>
            <a:pathLst>
              <a:path w="2596" h="2593" extrusionOk="0">
                <a:moveTo>
                  <a:pt x="1298" y="374"/>
                </a:moveTo>
                <a:cubicBezTo>
                  <a:pt x="1809" y="374"/>
                  <a:pt x="2223" y="788"/>
                  <a:pt x="2223" y="1299"/>
                </a:cubicBezTo>
                <a:cubicBezTo>
                  <a:pt x="2223" y="1810"/>
                  <a:pt x="1809" y="2224"/>
                  <a:pt x="1298" y="2224"/>
                </a:cubicBezTo>
                <a:cubicBezTo>
                  <a:pt x="787" y="2224"/>
                  <a:pt x="373" y="1810"/>
                  <a:pt x="373" y="1299"/>
                </a:cubicBezTo>
                <a:cubicBezTo>
                  <a:pt x="373" y="788"/>
                  <a:pt x="787" y="374"/>
                  <a:pt x="1298" y="374"/>
                </a:cubicBezTo>
                <a:close/>
                <a:moveTo>
                  <a:pt x="1298" y="1"/>
                </a:moveTo>
                <a:cubicBezTo>
                  <a:pt x="584" y="1"/>
                  <a:pt x="0" y="585"/>
                  <a:pt x="0" y="1299"/>
                </a:cubicBezTo>
                <a:cubicBezTo>
                  <a:pt x="0" y="2013"/>
                  <a:pt x="584" y="2593"/>
                  <a:pt x="1298" y="2593"/>
                </a:cubicBezTo>
                <a:cubicBezTo>
                  <a:pt x="2013" y="2593"/>
                  <a:pt x="2596" y="2013"/>
                  <a:pt x="2596" y="1299"/>
                </a:cubicBezTo>
                <a:cubicBezTo>
                  <a:pt x="2596" y="585"/>
                  <a:pt x="2013" y="1"/>
                  <a:pt x="12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3"/>
          <p:cNvSpPr/>
          <p:nvPr/>
        </p:nvSpPr>
        <p:spPr>
          <a:xfrm>
            <a:off x="4616968" y="4342704"/>
            <a:ext cx="110923" cy="110933"/>
          </a:xfrm>
          <a:custGeom>
            <a:avLst/>
            <a:gdLst/>
            <a:ahLst/>
            <a:cxnLst/>
            <a:rect l="l" t="t" r="r" b="b"/>
            <a:pathLst>
              <a:path w="1923" h="1923" extrusionOk="0">
                <a:moveTo>
                  <a:pt x="960" y="369"/>
                </a:moveTo>
                <a:cubicBezTo>
                  <a:pt x="1288" y="369"/>
                  <a:pt x="1554" y="635"/>
                  <a:pt x="1554" y="960"/>
                </a:cubicBezTo>
                <a:cubicBezTo>
                  <a:pt x="1554" y="1287"/>
                  <a:pt x="1288" y="1553"/>
                  <a:pt x="960" y="1553"/>
                </a:cubicBezTo>
                <a:cubicBezTo>
                  <a:pt x="636" y="1553"/>
                  <a:pt x="370" y="1287"/>
                  <a:pt x="370" y="960"/>
                </a:cubicBezTo>
                <a:cubicBezTo>
                  <a:pt x="370" y="635"/>
                  <a:pt x="636" y="369"/>
                  <a:pt x="960" y="369"/>
                </a:cubicBezTo>
                <a:close/>
                <a:moveTo>
                  <a:pt x="960" y="0"/>
                </a:moveTo>
                <a:cubicBezTo>
                  <a:pt x="432" y="0"/>
                  <a:pt x="1" y="432"/>
                  <a:pt x="1" y="960"/>
                </a:cubicBezTo>
                <a:cubicBezTo>
                  <a:pt x="1" y="1491"/>
                  <a:pt x="432" y="1922"/>
                  <a:pt x="960" y="1922"/>
                </a:cubicBezTo>
                <a:cubicBezTo>
                  <a:pt x="1491" y="1922"/>
                  <a:pt x="1923" y="1491"/>
                  <a:pt x="1923" y="960"/>
                </a:cubicBezTo>
                <a:cubicBezTo>
                  <a:pt x="1923" y="432"/>
                  <a:pt x="1491" y="0"/>
                  <a:pt x="9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9" name="Google Shape;1829;p3"/>
          <p:cNvCxnSpPr/>
          <p:nvPr/>
        </p:nvCxnSpPr>
        <p:spPr>
          <a:xfrm>
            <a:off x="3683250" y="1990800"/>
            <a:ext cx="180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30" name="Google Shape;1830;p3"/>
          <p:cNvCxnSpPr/>
          <p:nvPr/>
        </p:nvCxnSpPr>
        <p:spPr>
          <a:xfrm>
            <a:off x="4290963" y="2383025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1" name="Google Shape;1831;p3"/>
          <p:cNvCxnSpPr/>
          <p:nvPr/>
        </p:nvCxnSpPr>
        <p:spPr>
          <a:xfrm>
            <a:off x="4290963" y="2775250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2" name="Google Shape;1832;p3"/>
          <p:cNvCxnSpPr/>
          <p:nvPr/>
        </p:nvCxnSpPr>
        <p:spPr>
          <a:xfrm>
            <a:off x="4290963" y="3167475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3" name="Google Shape;1833;p3"/>
          <p:cNvCxnSpPr/>
          <p:nvPr/>
        </p:nvCxnSpPr>
        <p:spPr>
          <a:xfrm>
            <a:off x="4290963" y="1598575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4" name="Google Shape;1834;p3"/>
          <p:cNvCxnSpPr/>
          <p:nvPr/>
        </p:nvCxnSpPr>
        <p:spPr>
          <a:xfrm>
            <a:off x="3683250" y="3512875"/>
            <a:ext cx="180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35" name="Google Shape;1835;p3"/>
          <p:cNvSpPr txBox="1"/>
          <p:nvPr/>
        </p:nvSpPr>
        <p:spPr>
          <a:xfrm>
            <a:off x="1897284" y="1375825"/>
            <a:ext cx="23937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PROBLEM STATEMENT</a:t>
            </a:r>
            <a:endParaRPr sz="2000" b="1" i="0" u="none" strike="noStrike" cap="none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836" name="Google Shape;1836;p3"/>
          <p:cNvSpPr txBox="1"/>
          <p:nvPr/>
        </p:nvSpPr>
        <p:spPr>
          <a:xfrm>
            <a:off x="6255329" y="1821325"/>
            <a:ext cx="1509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DATA ANALYSIS</a:t>
            </a:r>
            <a:endParaRPr sz="2000" b="1" i="0" u="none" strike="noStrike" cap="none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837" name="Google Shape;1837;p3"/>
          <p:cNvSpPr txBox="1"/>
          <p:nvPr/>
        </p:nvSpPr>
        <p:spPr>
          <a:xfrm>
            <a:off x="2089984" y="2672252"/>
            <a:ext cx="23937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MODELING ALGORITHMS</a:t>
            </a:r>
            <a:endParaRPr sz="2000" b="1" i="0" u="none" strike="noStrike" cap="none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838" name="Google Shape;1838;p3"/>
          <p:cNvSpPr txBox="1"/>
          <p:nvPr/>
        </p:nvSpPr>
        <p:spPr>
          <a:xfrm>
            <a:off x="6255326" y="3577725"/>
            <a:ext cx="1233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FINAL PRODUCT</a:t>
            </a:r>
            <a:endParaRPr sz="2000" b="1" i="0" u="none" strike="noStrike" cap="none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839" name="Google Shape;1839;p3"/>
          <p:cNvSpPr txBox="1"/>
          <p:nvPr/>
        </p:nvSpPr>
        <p:spPr>
          <a:xfrm>
            <a:off x="1056694" y="1055625"/>
            <a:ext cx="12852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3A5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rPr>
              <a:t>01.</a:t>
            </a:r>
            <a:endParaRPr sz="2400">
              <a:solidFill>
                <a:srgbClr val="373A5A"/>
              </a:solidFill>
              <a:latin typeface="Saira SemiCondensed SemiBold"/>
              <a:ea typeface="Saira SemiCondensed SemiBold"/>
              <a:cs typeface="Saira SemiCondensed SemiBold"/>
              <a:sym typeface="Saira SemiCondensed SemiBold"/>
            </a:endParaRPr>
          </a:p>
        </p:txBody>
      </p:sp>
      <p:sp>
        <p:nvSpPr>
          <p:cNvPr id="1840" name="Google Shape;1840;p3"/>
          <p:cNvSpPr txBox="1"/>
          <p:nvPr/>
        </p:nvSpPr>
        <p:spPr>
          <a:xfrm>
            <a:off x="5633216" y="1501125"/>
            <a:ext cx="790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3A5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rPr>
              <a:t>02.</a:t>
            </a:r>
            <a:endParaRPr sz="2400">
              <a:solidFill>
                <a:srgbClr val="373A5A"/>
              </a:solidFill>
              <a:latin typeface="Saira SemiCondensed SemiBold"/>
              <a:ea typeface="Saira SemiCondensed SemiBold"/>
              <a:cs typeface="Saira SemiCondensed SemiBold"/>
              <a:sym typeface="Saira SemiCondensed SemiBold"/>
            </a:endParaRPr>
          </a:p>
        </p:txBody>
      </p:sp>
      <p:sp>
        <p:nvSpPr>
          <p:cNvPr id="1841" name="Google Shape;1841;p3"/>
          <p:cNvSpPr txBox="1"/>
          <p:nvPr/>
        </p:nvSpPr>
        <p:spPr>
          <a:xfrm>
            <a:off x="1304041" y="2349000"/>
            <a:ext cx="790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3A5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rPr>
              <a:t>03.</a:t>
            </a:r>
            <a:endParaRPr sz="2400">
              <a:solidFill>
                <a:srgbClr val="373A5A"/>
              </a:solidFill>
              <a:latin typeface="Saira SemiCondensed SemiBold"/>
              <a:ea typeface="Saira SemiCondensed SemiBold"/>
              <a:cs typeface="Saira SemiCondensed SemiBold"/>
              <a:sym typeface="Saira SemiCondensed SemiBold"/>
            </a:endParaRPr>
          </a:p>
        </p:txBody>
      </p:sp>
      <p:sp>
        <p:nvSpPr>
          <p:cNvPr id="1842" name="Google Shape;1842;p3"/>
          <p:cNvSpPr txBox="1"/>
          <p:nvPr/>
        </p:nvSpPr>
        <p:spPr>
          <a:xfrm>
            <a:off x="5486250" y="3235825"/>
            <a:ext cx="100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rPr>
              <a:t>04.</a:t>
            </a:r>
            <a:endParaRPr sz="2400">
              <a:solidFill>
                <a:schemeClr val="lt1"/>
              </a:solidFill>
              <a:latin typeface="Saira SemiCondensed SemiBold"/>
              <a:ea typeface="Saira SemiCondensed SemiBold"/>
              <a:cs typeface="Saira SemiCondensed SemiBold"/>
              <a:sym typeface="Saira SemiCondensed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A64C3-2A4E-4390-F75F-6DCE111A5392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4"/>
          <p:cNvSpPr txBox="1">
            <a:spLocks noGrp="1"/>
          </p:cNvSpPr>
          <p:nvPr>
            <p:ph type="subTitle" idx="1"/>
          </p:nvPr>
        </p:nvSpPr>
        <p:spPr>
          <a:xfrm>
            <a:off x="5018567" y="2121700"/>
            <a:ext cx="3403383" cy="21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Dataset contains types of drugs used for treating high blood pressure, cholesterol, and Sodium to Potassium Ratio Levels for 200 patients.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Goal is to automate the prediction of the right drug based on patient’s portfolio.</a:t>
            </a:r>
            <a:endParaRPr dirty="0"/>
          </a:p>
        </p:txBody>
      </p:sp>
      <p:sp>
        <p:nvSpPr>
          <p:cNvPr id="1848" name="Google Shape;1848;p4"/>
          <p:cNvSpPr txBox="1">
            <a:spLocks noGrp="1"/>
          </p:cNvSpPr>
          <p:nvPr>
            <p:ph type="ctrTitle"/>
          </p:nvPr>
        </p:nvSpPr>
        <p:spPr>
          <a:xfrm>
            <a:off x="5018575" y="486700"/>
            <a:ext cx="3307200" cy="1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9900"/>
                </a:solidFill>
              </a:rPr>
              <a:t>PROBLEM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rgbClr val="2F497E"/>
                </a:solidFill>
              </a:rPr>
              <a:t>STATEMENT</a:t>
            </a:r>
            <a:endParaRPr dirty="0">
              <a:solidFill>
                <a:srgbClr val="2F497E"/>
              </a:solidFill>
            </a:endParaRPr>
          </a:p>
        </p:txBody>
      </p:sp>
      <p:grpSp>
        <p:nvGrpSpPr>
          <p:cNvPr id="1849" name="Google Shape;1849;p4"/>
          <p:cNvGrpSpPr/>
          <p:nvPr/>
        </p:nvGrpSpPr>
        <p:grpSpPr>
          <a:xfrm>
            <a:off x="757823" y="1122122"/>
            <a:ext cx="3791960" cy="3478453"/>
            <a:chOff x="757823" y="1122122"/>
            <a:chExt cx="3791960" cy="3478453"/>
          </a:xfrm>
        </p:grpSpPr>
        <p:sp>
          <p:nvSpPr>
            <p:cNvPr id="1850" name="Google Shape;1850;p4"/>
            <p:cNvSpPr/>
            <p:nvPr/>
          </p:nvSpPr>
          <p:spPr>
            <a:xfrm>
              <a:off x="1401238" y="416756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1" name="Google Shape;1851;p4"/>
            <p:cNvGrpSpPr/>
            <p:nvPr/>
          </p:nvGrpSpPr>
          <p:grpSpPr>
            <a:xfrm>
              <a:off x="4129498" y="2570459"/>
              <a:ext cx="183303" cy="183055"/>
              <a:chOff x="-180925" y="1252875"/>
              <a:chExt cx="275726" cy="275354"/>
            </a:xfrm>
          </p:grpSpPr>
          <p:sp>
            <p:nvSpPr>
              <p:cNvPr id="1852" name="Google Shape;1852;p4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810" extrusionOk="0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4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2960" extrusionOk="0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4" name="Google Shape;1854;p4"/>
            <p:cNvGrpSpPr/>
            <p:nvPr/>
          </p:nvGrpSpPr>
          <p:grpSpPr>
            <a:xfrm rot="7358391">
              <a:off x="4148072" y="3943024"/>
              <a:ext cx="231159" cy="87388"/>
              <a:chOff x="-733500" y="2949750"/>
              <a:chExt cx="667078" cy="252186"/>
            </a:xfrm>
          </p:grpSpPr>
          <p:sp>
            <p:nvSpPr>
              <p:cNvPr id="1855" name="Google Shape;1855;p4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4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443" extrusionOk="0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4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25" extrusionOk="0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4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443" extrusionOk="0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9" name="Google Shape;1859;p4"/>
            <p:cNvSpPr/>
            <p:nvPr/>
          </p:nvSpPr>
          <p:spPr>
            <a:xfrm>
              <a:off x="3510688" y="2136317"/>
              <a:ext cx="86374" cy="86457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0" name="Google Shape;1860;p4"/>
            <p:cNvGrpSpPr/>
            <p:nvPr/>
          </p:nvGrpSpPr>
          <p:grpSpPr>
            <a:xfrm>
              <a:off x="757823" y="1122122"/>
              <a:ext cx="3791960" cy="3477867"/>
              <a:chOff x="757823" y="1122122"/>
              <a:chExt cx="3791960" cy="3477867"/>
            </a:xfrm>
          </p:grpSpPr>
          <p:sp>
            <p:nvSpPr>
              <p:cNvPr id="1861" name="Google Shape;1861;p4"/>
              <p:cNvSpPr/>
              <p:nvPr/>
            </p:nvSpPr>
            <p:spPr>
              <a:xfrm>
                <a:off x="3275664" y="3075371"/>
                <a:ext cx="9864" cy="10699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256" extrusionOk="0">
                    <a:moveTo>
                      <a:pt x="106" y="0"/>
                    </a:moveTo>
                    <a:cubicBezTo>
                      <a:pt x="48" y="0"/>
                      <a:pt x="1" y="48"/>
                      <a:pt x="1" y="106"/>
                    </a:cubicBezTo>
                    <a:lnTo>
                      <a:pt x="1" y="2154"/>
                    </a:lnTo>
                    <a:cubicBezTo>
                      <a:pt x="1" y="2208"/>
                      <a:pt x="48" y="2256"/>
                      <a:pt x="106" y="2256"/>
                    </a:cubicBezTo>
                    <a:cubicBezTo>
                      <a:pt x="161" y="2256"/>
                      <a:pt x="208" y="2208"/>
                      <a:pt x="208" y="2154"/>
                    </a:cubicBezTo>
                    <a:lnTo>
                      <a:pt x="208" y="106"/>
                    </a:lnTo>
                    <a:cubicBezTo>
                      <a:pt x="208" y="48"/>
                      <a:pt x="161" y="0"/>
                      <a:pt x="10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4"/>
              <p:cNvSpPr/>
              <p:nvPr/>
            </p:nvSpPr>
            <p:spPr>
              <a:xfrm>
                <a:off x="3227148" y="3123934"/>
                <a:ext cx="106943" cy="9864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08" extrusionOk="0">
                    <a:moveTo>
                      <a:pt x="105" y="0"/>
                    </a:moveTo>
                    <a:cubicBezTo>
                      <a:pt x="47" y="0"/>
                      <a:pt x="0" y="48"/>
                      <a:pt x="0" y="105"/>
                    </a:cubicBezTo>
                    <a:cubicBezTo>
                      <a:pt x="0" y="163"/>
                      <a:pt x="47" y="207"/>
                      <a:pt x="105" y="207"/>
                    </a:cubicBezTo>
                    <a:lnTo>
                      <a:pt x="2149" y="207"/>
                    </a:lnTo>
                    <a:cubicBezTo>
                      <a:pt x="2207" y="207"/>
                      <a:pt x="2255" y="163"/>
                      <a:pt x="2255" y="105"/>
                    </a:cubicBezTo>
                    <a:cubicBezTo>
                      <a:pt x="2255" y="48"/>
                      <a:pt x="2207" y="0"/>
                      <a:pt x="2149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4"/>
              <p:cNvSpPr/>
              <p:nvPr/>
            </p:nvSpPr>
            <p:spPr>
              <a:xfrm>
                <a:off x="2293397" y="4265740"/>
                <a:ext cx="9864" cy="10699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256" extrusionOk="0">
                    <a:moveTo>
                      <a:pt x="106" y="0"/>
                    </a:moveTo>
                    <a:cubicBezTo>
                      <a:pt x="48" y="0"/>
                      <a:pt x="0" y="48"/>
                      <a:pt x="0" y="102"/>
                    </a:cubicBezTo>
                    <a:lnTo>
                      <a:pt x="0" y="2149"/>
                    </a:lnTo>
                    <a:cubicBezTo>
                      <a:pt x="0" y="2207"/>
                      <a:pt x="48" y="2256"/>
                      <a:pt x="106" y="2256"/>
                    </a:cubicBezTo>
                    <a:cubicBezTo>
                      <a:pt x="160" y="2256"/>
                      <a:pt x="208" y="2207"/>
                      <a:pt x="208" y="2149"/>
                    </a:cubicBezTo>
                    <a:lnTo>
                      <a:pt x="208" y="102"/>
                    </a:lnTo>
                    <a:cubicBezTo>
                      <a:pt x="208" y="48"/>
                      <a:pt x="160" y="0"/>
                      <a:pt x="10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4"/>
              <p:cNvSpPr/>
              <p:nvPr/>
            </p:nvSpPr>
            <p:spPr>
              <a:xfrm>
                <a:off x="2244834" y="4314256"/>
                <a:ext cx="106991" cy="9912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09" extrusionOk="0">
                    <a:moveTo>
                      <a:pt x="106" y="1"/>
                    </a:moveTo>
                    <a:cubicBezTo>
                      <a:pt x="48" y="1"/>
                      <a:pt x="1" y="49"/>
                      <a:pt x="1" y="103"/>
                    </a:cubicBezTo>
                    <a:cubicBezTo>
                      <a:pt x="1" y="161"/>
                      <a:pt x="48" y="208"/>
                      <a:pt x="106" y="208"/>
                    </a:cubicBezTo>
                    <a:lnTo>
                      <a:pt x="2153" y="208"/>
                    </a:lnTo>
                    <a:cubicBezTo>
                      <a:pt x="2208" y="208"/>
                      <a:pt x="2255" y="161"/>
                      <a:pt x="2255" y="103"/>
                    </a:cubicBezTo>
                    <a:cubicBezTo>
                      <a:pt x="2255" y="49"/>
                      <a:pt x="2208" y="1"/>
                      <a:pt x="2153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4"/>
              <p:cNvSpPr/>
              <p:nvPr/>
            </p:nvSpPr>
            <p:spPr>
              <a:xfrm>
                <a:off x="4013551" y="1287038"/>
                <a:ext cx="55807" cy="5521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71" extrusionOk="0">
                    <a:moveTo>
                      <a:pt x="1375" y="1"/>
                    </a:moveTo>
                    <a:cubicBezTo>
                      <a:pt x="1348" y="1"/>
                      <a:pt x="1322" y="11"/>
                      <a:pt x="1303" y="31"/>
                    </a:cubicBezTo>
                    <a:lnTo>
                      <a:pt x="38" y="1293"/>
                    </a:lnTo>
                    <a:cubicBezTo>
                      <a:pt x="0" y="1334"/>
                      <a:pt x="0" y="1402"/>
                      <a:pt x="38" y="1439"/>
                    </a:cubicBezTo>
                    <a:cubicBezTo>
                      <a:pt x="58" y="1460"/>
                      <a:pt x="85" y="1470"/>
                      <a:pt x="112" y="1470"/>
                    </a:cubicBezTo>
                    <a:cubicBezTo>
                      <a:pt x="140" y="1470"/>
                      <a:pt x="164" y="1460"/>
                      <a:pt x="184" y="1439"/>
                    </a:cubicBezTo>
                    <a:lnTo>
                      <a:pt x="1446" y="177"/>
                    </a:lnTo>
                    <a:cubicBezTo>
                      <a:pt x="1487" y="136"/>
                      <a:pt x="1487" y="72"/>
                      <a:pt x="1446" y="31"/>
                    </a:cubicBezTo>
                    <a:cubicBezTo>
                      <a:pt x="1427" y="11"/>
                      <a:pt x="1401" y="1"/>
                      <a:pt x="1375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4"/>
              <p:cNvSpPr/>
              <p:nvPr/>
            </p:nvSpPr>
            <p:spPr>
              <a:xfrm>
                <a:off x="3009704" y="2934092"/>
                <a:ext cx="70663" cy="6971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70" extrusionOk="0">
                    <a:moveTo>
                      <a:pt x="1376" y="0"/>
                    </a:moveTo>
                    <a:cubicBezTo>
                      <a:pt x="1350" y="0"/>
                      <a:pt x="1323" y="11"/>
                      <a:pt x="1303" y="31"/>
                    </a:cubicBezTo>
                    <a:lnTo>
                      <a:pt x="41" y="1292"/>
                    </a:lnTo>
                    <a:cubicBezTo>
                      <a:pt x="0" y="1333"/>
                      <a:pt x="0" y="1398"/>
                      <a:pt x="41" y="1439"/>
                    </a:cubicBezTo>
                    <a:cubicBezTo>
                      <a:pt x="61" y="1460"/>
                      <a:pt x="85" y="1469"/>
                      <a:pt x="113" y="1469"/>
                    </a:cubicBezTo>
                    <a:cubicBezTo>
                      <a:pt x="140" y="1469"/>
                      <a:pt x="167" y="1460"/>
                      <a:pt x="187" y="1439"/>
                    </a:cubicBezTo>
                    <a:lnTo>
                      <a:pt x="1449" y="177"/>
                    </a:lnTo>
                    <a:cubicBezTo>
                      <a:pt x="1490" y="136"/>
                      <a:pt x="1490" y="72"/>
                      <a:pt x="1449" y="31"/>
                    </a:cubicBezTo>
                    <a:cubicBezTo>
                      <a:pt x="1429" y="11"/>
                      <a:pt x="1402" y="0"/>
                      <a:pt x="137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4"/>
              <p:cNvSpPr/>
              <p:nvPr/>
            </p:nvSpPr>
            <p:spPr>
              <a:xfrm>
                <a:off x="2659376" y="1989858"/>
                <a:ext cx="70521" cy="6971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70" extrusionOk="0">
                    <a:moveTo>
                      <a:pt x="1375" y="0"/>
                    </a:moveTo>
                    <a:cubicBezTo>
                      <a:pt x="1348" y="0"/>
                      <a:pt x="1322" y="11"/>
                      <a:pt x="1303" y="31"/>
                    </a:cubicBezTo>
                    <a:lnTo>
                      <a:pt x="41" y="1293"/>
                    </a:lnTo>
                    <a:cubicBezTo>
                      <a:pt x="0" y="1334"/>
                      <a:pt x="0" y="1401"/>
                      <a:pt x="41" y="1439"/>
                    </a:cubicBezTo>
                    <a:cubicBezTo>
                      <a:pt x="58" y="1459"/>
                      <a:pt x="85" y="1469"/>
                      <a:pt x="113" y="1469"/>
                    </a:cubicBezTo>
                    <a:cubicBezTo>
                      <a:pt x="140" y="1469"/>
                      <a:pt x="167" y="1459"/>
                      <a:pt x="184" y="1439"/>
                    </a:cubicBezTo>
                    <a:lnTo>
                      <a:pt x="1449" y="177"/>
                    </a:lnTo>
                    <a:cubicBezTo>
                      <a:pt x="1486" y="136"/>
                      <a:pt x="1486" y="72"/>
                      <a:pt x="1449" y="31"/>
                    </a:cubicBezTo>
                    <a:cubicBezTo>
                      <a:pt x="1428" y="11"/>
                      <a:pt x="1401" y="0"/>
                      <a:pt x="1375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4"/>
              <p:cNvSpPr/>
              <p:nvPr/>
            </p:nvSpPr>
            <p:spPr>
              <a:xfrm>
                <a:off x="1951463" y="3959564"/>
                <a:ext cx="70663" cy="6962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68" extrusionOk="0">
                    <a:moveTo>
                      <a:pt x="1376" y="0"/>
                    </a:moveTo>
                    <a:cubicBezTo>
                      <a:pt x="1350" y="0"/>
                      <a:pt x="1323" y="9"/>
                      <a:pt x="1303" y="28"/>
                    </a:cubicBezTo>
                    <a:lnTo>
                      <a:pt x="41" y="1293"/>
                    </a:lnTo>
                    <a:cubicBezTo>
                      <a:pt x="0" y="1331"/>
                      <a:pt x="0" y="1399"/>
                      <a:pt x="41" y="1440"/>
                    </a:cubicBezTo>
                    <a:cubicBezTo>
                      <a:pt x="61" y="1457"/>
                      <a:pt x="88" y="1467"/>
                      <a:pt x="112" y="1467"/>
                    </a:cubicBezTo>
                    <a:cubicBezTo>
                      <a:pt x="140" y="1467"/>
                      <a:pt x="167" y="1457"/>
                      <a:pt x="187" y="1440"/>
                    </a:cubicBezTo>
                    <a:lnTo>
                      <a:pt x="1449" y="174"/>
                    </a:lnTo>
                    <a:cubicBezTo>
                      <a:pt x="1490" y="137"/>
                      <a:pt x="1490" y="69"/>
                      <a:pt x="1449" y="28"/>
                    </a:cubicBezTo>
                    <a:cubicBezTo>
                      <a:pt x="1429" y="9"/>
                      <a:pt x="1402" y="0"/>
                      <a:pt x="137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4"/>
              <p:cNvSpPr/>
              <p:nvPr/>
            </p:nvSpPr>
            <p:spPr>
              <a:xfrm>
                <a:off x="3009704" y="3951834"/>
                <a:ext cx="70663" cy="69762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71" extrusionOk="0">
                    <a:moveTo>
                      <a:pt x="1376" y="1"/>
                    </a:moveTo>
                    <a:cubicBezTo>
                      <a:pt x="1350" y="1"/>
                      <a:pt x="1323" y="11"/>
                      <a:pt x="1303" y="31"/>
                    </a:cubicBezTo>
                    <a:lnTo>
                      <a:pt x="41" y="1293"/>
                    </a:lnTo>
                    <a:cubicBezTo>
                      <a:pt x="0" y="1334"/>
                      <a:pt x="0" y="1399"/>
                      <a:pt x="41" y="1439"/>
                    </a:cubicBezTo>
                    <a:cubicBezTo>
                      <a:pt x="61" y="1460"/>
                      <a:pt x="85" y="1470"/>
                      <a:pt x="113" y="1470"/>
                    </a:cubicBezTo>
                    <a:cubicBezTo>
                      <a:pt x="140" y="1470"/>
                      <a:pt x="167" y="1460"/>
                      <a:pt x="187" y="1439"/>
                    </a:cubicBezTo>
                    <a:lnTo>
                      <a:pt x="1449" y="177"/>
                    </a:lnTo>
                    <a:cubicBezTo>
                      <a:pt x="1490" y="137"/>
                      <a:pt x="1490" y="72"/>
                      <a:pt x="1449" y="31"/>
                    </a:cubicBezTo>
                    <a:cubicBezTo>
                      <a:pt x="1429" y="11"/>
                      <a:pt x="1402" y="1"/>
                      <a:pt x="1376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4"/>
              <p:cNvSpPr/>
              <p:nvPr/>
            </p:nvSpPr>
            <p:spPr>
              <a:xfrm>
                <a:off x="2457440" y="3461696"/>
                <a:ext cx="70711" cy="6971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470" extrusionOk="0">
                    <a:moveTo>
                      <a:pt x="114" y="0"/>
                    </a:moveTo>
                    <a:cubicBezTo>
                      <a:pt x="88" y="0"/>
                      <a:pt x="62" y="10"/>
                      <a:pt x="41" y="31"/>
                    </a:cubicBezTo>
                    <a:cubicBezTo>
                      <a:pt x="0" y="72"/>
                      <a:pt x="0" y="136"/>
                      <a:pt x="41" y="177"/>
                    </a:cubicBezTo>
                    <a:lnTo>
                      <a:pt x="1302" y="1439"/>
                    </a:lnTo>
                    <a:cubicBezTo>
                      <a:pt x="1323" y="1459"/>
                      <a:pt x="1351" y="1469"/>
                      <a:pt x="1377" y="1469"/>
                    </a:cubicBezTo>
                    <a:cubicBezTo>
                      <a:pt x="1404" y="1469"/>
                      <a:pt x="1429" y="1459"/>
                      <a:pt x="1449" y="1439"/>
                    </a:cubicBezTo>
                    <a:cubicBezTo>
                      <a:pt x="1490" y="1398"/>
                      <a:pt x="1490" y="1334"/>
                      <a:pt x="1449" y="1293"/>
                    </a:cubicBezTo>
                    <a:lnTo>
                      <a:pt x="187" y="31"/>
                    </a:lnTo>
                    <a:cubicBezTo>
                      <a:pt x="167" y="10"/>
                      <a:pt x="141" y="0"/>
                      <a:pt x="114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4"/>
              <p:cNvSpPr/>
              <p:nvPr/>
            </p:nvSpPr>
            <p:spPr>
              <a:xfrm>
                <a:off x="2375490" y="2552130"/>
                <a:ext cx="70711" cy="6971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470" extrusionOk="0">
                    <a:moveTo>
                      <a:pt x="114" y="0"/>
                    </a:moveTo>
                    <a:cubicBezTo>
                      <a:pt x="88" y="0"/>
                      <a:pt x="62" y="11"/>
                      <a:pt x="41" y="31"/>
                    </a:cubicBezTo>
                    <a:cubicBezTo>
                      <a:pt x="0" y="72"/>
                      <a:pt x="0" y="136"/>
                      <a:pt x="41" y="177"/>
                    </a:cubicBezTo>
                    <a:lnTo>
                      <a:pt x="1303" y="1439"/>
                    </a:lnTo>
                    <a:cubicBezTo>
                      <a:pt x="1324" y="1460"/>
                      <a:pt x="1351" y="1469"/>
                      <a:pt x="1377" y="1469"/>
                    </a:cubicBezTo>
                    <a:cubicBezTo>
                      <a:pt x="1402" y="1469"/>
                      <a:pt x="1429" y="1460"/>
                      <a:pt x="1449" y="1439"/>
                    </a:cubicBezTo>
                    <a:cubicBezTo>
                      <a:pt x="1490" y="1398"/>
                      <a:pt x="1490" y="1334"/>
                      <a:pt x="1449" y="1293"/>
                    </a:cubicBezTo>
                    <a:lnTo>
                      <a:pt x="187" y="31"/>
                    </a:lnTo>
                    <a:cubicBezTo>
                      <a:pt x="167" y="11"/>
                      <a:pt x="141" y="0"/>
                      <a:pt x="114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4"/>
              <p:cNvSpPr/>
              <p:nvPr/>
            </p:nvSpPr>
            <p:spPr>
              <a:xfrm>
                <a:off x="3091323" y="2640009"/>
                <a:ext cx="43916" cy="4396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7" extrusionOk="0">
                    <a:moveTo>
                      <a:pt x="463" y="1"/>
                    </a:moveTo>
                    <a:cubicBezTo>
                      <a:pt x="208" y="1"/>
                      <a:pt x="1" y="208"/>
                      <a:pt x="1" y="464"/>
                    </a:cubicBezTo>
                    <a:cubicBezTo>
                      <a:pt x="1" y="718"/>
                      <a:pt x="208" y="926"/>
                      <a:pt x="463" y="926"/>
                    </a:cubicBezTo>
                    <a:cubicBezTo>
                      <a:pt x="718" y="926"/>
                      <a:pt x="925" y="718"/>
                      <a:pt x="925" y="464"/>
                    </a:cubicBezTo>
                    <a:cubicBezTo>
                      <a:pt x="925" y="208"/>
                      <a:pt x="718" y="1"/>
                      <a:pt x="463" y="1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4"/>
              <p:cNvSpPr/>
              <p:nvPr/>
            </p:nvSpPr>
            <p:spPr>
              <a:xfrm>
                <a:off x="3098863" y="2626303"/>
                <a:ext cx="5378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134" extrusionOk="0">
                    <a:moveTo>
                      <a:pt x="566" y="208"/>
                    </a:moveTo>
                    <a:cubicBezTo>
                      <a:pt x="766" y="208"/>
                      <a:pt x="926" y="368"/>
                      <a:pt x="926" y="566"/>
                    </a:cubicBezTo>
                    <a:cubicBezTo>
                      <a:pt x="926" y="766"/>
                      <a:pt x="766" y="926"/>
                      <a:pt x="566" y="926"/>
                    </a:cubicBezTo>
                    <a:cubicBezTo>
                      <a:pt x="368" y="926"/>
                      <a:pt x="209" y="766"/>
                      <a:pt x="209" y="566"/>
                    </a:cubicBezTo>
                    <a:cubicBezTo>
                      <a:pt x="209" y="368"/>
                      <a:pt x="368" y="208"/>
                      <a:pt x="566" y="208"/>
                    </a:cubicBezTo>
                    <a:close/>
                    <a:moveTo>
                      <a:pt x="566" y="1"/>
                    </a:moveTo>
                    <a:cubicBezTo>
                      <a:pt x="256" y="1"/>
                      <a:pt x="1" y="256"/>
                      <a:pt x="1" y="566"/>
                    </a:cubicBezTo>
                    <a:cubicBezTo>
                      <a:pt x="1" y="878"/>
                      <a:pt x="256" y="1134"/>
                      <a:pt x="566" y="1134"/>
                    </a:cubicBezTo>
                    <a:cubicBezTo>
                      <a:pt x="878" y="1134"/>
                      <a:pt x="1134" y="878"/>
                      <a:pt x="1134" y="566"/>
                    </a:cubicBezTo>
                    <a:cubicBezTo>
                      <a:pt x="1134" y="256"/>
                      <a:pt x="878" y="1"/>
                      <a:pt x="566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4"/>
              <p:cNvSpPr/>
              <p:nvPr/>
            </p:nvSpPr>
            <p:spPr>
              <a:xfrm>
                <a:off x="2962421" y="3561715"/>
                <a:ext cx="43773" cy="43868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5" extrusionOk="0">
                    <a:moveTo>
                      <a:pt x="460" y="0"/>
                    </a:moveTo>
                    <a:cubicBezTo>
                      <a:pt x="205" y="0"/>
                      <a:pt x="0" y="207"/>
                      <a:pt x="0" y="462"/>
                    </a:cubicBezTo>
                    <a:cubicBezTo>
                      <a:pt x="0" y="718"/>
                      <a:pt x="205" y="925"/>
                      <a:pt x="460" y="925"/>
                    </a:cubicBezTo>
                    <a:cubicBezTo>
                      <a:pt x="719" y="925"/>
                      <a:pt x="923" y="718"/>
                      <a:pt x="923" y="462"/>
                    </a:cubicBezTo>
                    <a:cubicBezTo>
                      <a:pt x="923" y="207"/>
                      <a:pt x="719" y="0"/>
                      <a:pt x="460" y="0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4"/>
              <p:cNvSpPr/>
              <p:nvPr/>
            </p:nvSpPr>
            <p:spPr>
              <a:xfrm>
                <a:off x="2970009" y="3547962"/>
                <a:ext cx="53638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134" extrusionOk="0">
                    <a:moveTo>
                      <a:pt x="565" y="208"/>
                    </a:moveTo>
                    <a:cubicBezTo>
                      <a:pt x="763" y="208"/>
                      <a:pt x="922" y="368"/>
                      <a:pt x="922" y="568"/>
                    </a:cubicBezTo>
                    <a:cubicBezTo>
                      <a:pt x="922" y="766"/>
                      <a:pt x="763" y="926"/>
                      <a:pt x="565" y="926"/>
                    </a:cubicBezTo>
                    <a:cubicBezTo>
                      <a:pt x="368" y="926"/>
                      <a:pt x="205" y="766"/>
                      <a:pt x="205" y="568"/>
                    </a:cubicBezTo>
                    <a:cubicBezTo>
                      <a:pt x="205" y="368"/>
                      <a:pt x="368" y="208"/>
                      <a:pt x="565" y="208"/>
                    </a:cubicBezTo>
                    <a:close/>
                    <a:moveTo>
                      <a:pt x="565" y="0"/>
                    </a:moveTo>
                    <a:cubicBezTo>
                      <a:pt x="253" y="0"/>
                      <a:pt x="0" y="256"/>
                      <a:pt x="0" y="568"/>
                    </a:cubicBezTo>
                    <a:cubicBezTo>
                      <a:pt x="0" y="878"/>
                      <a:pt x="253" y="1133"/>
                      <a:pt x="565" y="1133"/>
                    </a:cubicBezTo>
                    <a:cubicBezTo>
                      <a:pt x="875" y="1133"/>
                      <a:pt x="1130" y="878"/>
                      <a:pt x="1130" y="568"/>
                    </a:cubicBezTo>
                    <a:cubicBezTo>
                      <a:pt x="1130" y="256"/>
                      <a:pt x="875" y="0"/>
                      <a:pt x="565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4"/>
              <p:cNvSpPr/>
              <p:nvPr/>
            </p:nvSpPr>
            <p:spPr>
              <a:xfrm>
                <a:off x="2794679" y="4350062"/>
                <a:ext cx="43916" cy="4396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7" extrusionOk="0">
                    <a:moveTo>
                      <a:pt x="463" y="1"/>
                    </a:moveTo>
                    <a:cubicBezTo>
                      <a:pt x="208" y="1"/>
                      <a:pt x="1" y="208"/>
                      <a:pt x="1" y="464"/>
                    </a:cubicBezTo>
                    <a:cubicBezTo>
                      <a:pt x="1" y="718"/>
                      <a:pt x="208" y="927"/>
                      <a:pt x="463" y="927"/>
                    </a:cubicBezTo>
                    <a:cubicBezTo>
                      <a:pt x="718" y="927"/>
                      <a:pt x="925" y="718"/>
                      <a:pt x="925" y="464"/>
                    </a:cubicBezTo>
                    <a:cubicBezTo>
                      <a:pt x="925" y="208"/>
                      <a:pt x="718" y="1"/>
                      <a:pt x="463" y="1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4"/>
              <p:cNvSpPr/>
              <p:nvPr/>
            </p:nvSpPr>
            <p:spPr>
              <a:xfrm>
                <a:off x="2802267" y="4336546"/>
                <a:ext cx="53733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0" extrusionOk="0">
                    <a:moveTo>
                      <a:pt x="566" y="204"/>
                    </a:moveTo>
                    <a:cubicBezTo>
                      <a:pt x="765" y="204"/>
                      <a:pt x="925" y="368"/>
                      <a:pt x="925" y="565"/>
                    </a:cubicBezTo>
                    <a:cubicBezTo>
                      <a:pt x="925" y="763"/>
                      <a:pt x="765" y="926"/>
                      <a:pt x="566" y="926"/>
                    </a:cubicBezTo>
                    <a:cubicBezTo>
                      <a:pt x="368" y="926"/>
                      <a:pt x="208" y="763"/>
                      <a:pt x="208" y="565"/>
                    </a:cubicBezTo>
                    <a:cubicBezTo>
                      <a:pt x="208" y="368"/>
                      <a:pt x="368" y="204"/>
                      <a:pt x="566" y="204"/>
                    </a:cubicBezTo>
                    <a:close/>
                    <a:moveTo>
                      <a:pt x="566" y="0"/>
                    </a:moveTo>
                    <a:cubicBezTo>
                      <a:pt x="255" y="0"/>
                      <a:pt x="1" y="252"/>
                      <a:pt x="1" y="565"/>
                    </a:cubicBezTo>
                    <a:cubicBezTo>
                      <a:pt x="1" y="878"/>
                      <a:pt x="255" y="1130"/>
                      <a:pt x="566" y="1130"/>
                    </a:cubicBezTo>
                    <a:cubicBezTo>
                      <a:pt x="878" y="1130"/>
                      <a:pt x="1133" y="878"/>
                      <a:pt x="1133" y="565"/>
                    </a:cubicBezTo>
                    <a:cubicBezTo>
                      <a:pt x="1133" y="252"/>
                      <a:pt x="878" y="0"/>
                      <a:pt x="56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4"/>
              <p:cNvSpPr/>
              <p:nvPr/>
            </p:nvSpPr>
            <p:spPr>
              <a:xfrm>
                <a:off x="2508374" y="3877661"/>
                <a:ext cx="43963" cy="4391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6" extrusionOk="0">
                    <a:moveTo>
                      <a:pt x="463" y="0"/>
                    </a:moveTo>
                    <a:cubicBezTo>
                      <a:pt x="208" y="0"/>
                      <a:pt x="1" y="208"/>
                      <a:pt x="1" y="463"/>
                    </a:cubicBezTo>
                    <a:cubicBezTo>
                      <a:pt x="1" y="718"/>
                      <a:pt x="208" y="925"/>
                      <a:pt x="463" y="925"/>
                    </a:cubicBezTo>
                    <a:cubicBezTo>
                      <a:pt x="718" y="925"/>
                      <a:pt x="926" y="718"/>
                      <a:pt x="926" y="463"/>
                    </a:cubicBezTo>
                    <a:cubicBezTo>
                      <a:pt x="926" y="208"/>
                      <a:pt x="718" y="0"/>
                      <a:pt x="463" y="0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4"/>
              <p:cNvSpPr/>
              <p:nvPr/>
            </p:nvSpPr>
            <p:spPr>
              <a:xfrm>
                <a:off x="2515962" y="3863955"/>
                <a:ext cx="53780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133" extrusionOk="0">
                    <a:moveTo>
                      <a:pt x="569" y="208"/>
                    </a:moveTo>
                    <a:cubicBezTo>
                      <a:pt x="766" y="208"/>
                      <a:pt x="925" y="368"/>
                      <a:pt x="925" y="568"/>
                    </a:cubicBezTo>
                    <a:cubicBezTo>
                      <a:pt x="925" y="765"/>
                      <a:pt x="766" y="925"/>
                      <a:pt x="569" y="925"/>
                    </a:cubicBezTo>
                    <a:cubicBezTo>
                      <a:pt x="368" y="925"/>
                      <a:pt x="208" y="765"/>
                      <a:pt x="208" y="568"/>
                    </a:cubicBezTo>
                    <a:cubicBezTo>
                      <a:pt x="208" y="368"/>
                      <a:pt x="368" y="208"/>
                      <a:pt x="569" y="208"/>
                    </a:cubicBezTo>
                    <a:close/>
                    <a:moveTo>
                      <a:pt x="569" y="0"/>
                    </a:moveTo>
                    <a:cubicBezTo>
                      <a:pt x="256" y="0"/>
                      <a:pt x="1" y="255"/>
                      <a:pt x="1" y="568"/>
                    </a:cubicBezTo>
                    <a:cubicBezTo>
                      <a:pt x="1" y="878"/>
                      <a:pt x="256" y="1133"/>
                      <a:pt x="569" y="1133"/>
                    </a:cubicBezTo>
                    <a:cubicBezTo>
                      <a:pt x="878" y="1133"/>
                      <a:pt x="1134" y="878"/>
                      <a:pt x="1134" y="568"/>
                    </a:cubicBezTo>
                    <a:cubicBezTo>
                      <a:pt x="1134" y="255"/>
                      <a:pt x="878" y="0"/>
                      <a:pt x="569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4"/>
              <p:cNvSpPr/>
              <p:nvPr/>
            </p:nvSpPr>
            <p:spPr>
              <a:xfrm>
                <a:off x="2298377" y="2925887"/>
                <a:ext cx="43963" cy="4386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5" extrusionOk="0">
                    <a:moveTo>
                      <a:pt x="463" y="0"/>
                    </a:moveTo>
                    <a:cubicBezTo>
                      <a:pt x="208" y="0"/>
                      <a:pt x="1" y="207"/>
                      <a:pt x="1" y="462"/>
                    </a:cubicBezTo>
                    <a:cubicBezTo>
                      <a:pt x="1" y="718"/>
                      <a:pt x="208" y="925"/>
                      <a:pt x="463" y="925"/>
                    </a:cubicBezTo>
                    <a:cubicBezTo>
                      <a:pt x="718" y="925"/>
                      <a:pt x="926" y="718"/>
                      <a:pt x="926" y="462"/>
                    </a:cubicBezTo>
                    <a:cubicBezTo>
                      <a:pt x="926" y="207"/>
                      <a:pt x="718" y="0"/>
                      <a:pt x="463" y="0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4"/>
              <p:cNvSpPr/>
              <p:nvPr/>
            </p:nvSpPr>
            <p:spPr>
              <a:xfrm>
                <a:off x="2305965" y="2912134"/>
                <a:ext cx="5359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4" extrusionOk="0">
                    <a:moveTo>
                      <a:pt x="565" y="208"/>
                    </a:moveTo>
                    <a:cubicBezTo>
                      <a:pt x="762" y="208"/>
                      <a:pt x="922" y="368"/>
                      <a:pt x="922" y="565"/>
                    </a:cubicBezTo>
                    <a:cubicBezTo>
                      <a:pt x="922" y="766"/>
                      <a:pt x="762" y="926"/>
                      <a:pt x="565" y="926"/>
                    </a:cubicBezTo>
                    <a:cubicBezTo>
                      <a:pt x="368" y="926"/>
                      <a:pt x="205" y="766"/>
                      <a:pt x="205" y="565"/>
                    </a:cubicBezTo>
                    <a:cubicBezTo>
                      <a:pt x="205" y="368"/>
                      <a:pt x="368" y="208"/>
                      <a:pt x="565" y="208"/>
                    </a:cubicBezTo>
                    <a:close/>
                    <a:moveTo>
                      <a:pt x="565" y="0"/>
                    </a:moveTo>
                    <a:cubicBezTo>
                      <a:pt x="252" y="0"/>
                      <a:pt x="0" y="256"/>
                      <a:pt x="0" y="565"/>
                    </a:cubicBezTo>
                    <a:cubicBezTo>
                      <a:pt x="0" y="878"/>
                      <a:pt x="252" y="1133"/>
                      <a:pt x="565" y="1133"/>
                    </a:cubicBezTo>
                    <a:cubicBezTo>
                      <a:pt x="878" y="1133"/>
                      <a:pt x="1129" y="878"/>
                      <a:pt x="1129" y="565"/>
                    </a:cubicBezTo>
                    <a:cubicBezTo>
                      <a:pt x="1129" y="256"/>
                      <a:pt x="878" y="0"/>
                      <a:pt x="565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4"/>
              <p:cNvSpPr/>
              <p:nvPr/>
            </p:nvSpPr>
            <p:spPr>
              <a:xfrm>
                <a:off x="1873875" y="3566031"/>
                <a:ext cx="43916" cy="4391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462" y="0"/>
                    </a:moveTo>
                    <a:cubicBezTo>
                      <a:pt x="208" y="0"/>
                      <a:pt x="0" y="208"/>
                      <a:pt x="0" y="463"/>
                    </a:cubicBezTo>
                    <a:cubicBezTo>
                      <a:pt x="0" y="718"/>
                      <a:pt x="208" y="925"/>
                      <a:pt x="462" y="925"/>
                    </a:cubicBezTo>
                    <a:cubicBezTo>
                      <a:pt x="718" y="925"/>
                      <a:pt x="925" y="718"/>
                      <a:pt x="925" y="463"/>
                    </a:cubicBezTo>
                    <a:cubicBezTo>
                      <a:pt x="925" y="208"/>
                      <a:pt x="718" y="0"/>
                      <a:pt x="462" y="0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4"/>
              <p:cNvSpPr/>
              <p:nvPr/>
            </p:nvSpPr>
            <p:spPr>
              <a:xfrm>
                <a:off x="1881416" y="3552467"/>
                <a:ext cx="53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130" extrusionOk="0">
                    <a:moveTo>
                      <a:pt x="565" y="205"/>
                    </a:moveTo>
                    <a:cubicBezTo>
                      <a:pt x="766" y="205"/>
                      <a:pt x="926" y="368"/>
                      <a:pt x="926" y="566"/>
                    </a:cubicBezTo>
                    <a:cubicBezTo>
                      <a:pt x="926" y="762"/>
                      <a:pt x="766" y="922"/>
                      <a:pt x="565" y="922"/>
                    </a:cubicBezTo>
                    <a:cubicBezTo>
                      <a:pt x="368" y="922"/>
                      <a:pt x="209" y="762"/>
                      <a:pt x="209" y="566"/>
                    </a:cubicBezTo>
                    <a:cubicBezTo>
                      <a:pt x="209" y="368"/>
                      <a:pt x="368" y="205"/>
                      <a:pt x="565" y="205"/>
                    </a:cubicBezTo>
                    <a:close/>
                    <a:moveTo>
                      <a:pt x="565" y="1"/>
                    </a:moveTo>
                    <a:cubicBezTo>
                      <a:pt x="256" y="1"/>
                      <a:pt x="1" y="252"/>
                      <a:pt x="1" y="566"/>
                    </a:cubicBezTo>
                    <a:cubicBezTo>
                      <a:pt x="1" y="878"/>
                      <a:pt x="256" y="1130"/>
                      <a:pt x="565" y="1130"/>
                    </a:cubicBezTo>
                    <a:cubicBezTo>
                      <a:pt x="878" y="1130"/>
                      <a:pt x="1134" y="878"/>
                      <a:pt x="1134" y="566"/>
                    </a:cubicBezTo>
                    <a:cubicBezTo>
                      <a:pt x="1134" y="252"/>
                      <a:pt x="878" y="1"/>
                      <a:pt x="565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4"/>
              <p:cNvSpPr/>
              <p:nvPr/>
            </p:nvSpPr>
            <p:spPr>
              <a:xfrm>
                <a:off x="1632909" y="2492706"/>
                <a:ext cx="2101829" cy="2103726"/>
              </a:xfrm>
              <a:custGeom>
                <a:avLst/>
                <a:gdLst/>
                <a:ahLst/>
                <a:cxnLst/>
                <a:rect l="l" t="t" r="r" b="b"/>
                <a:pathLst>
                  <a:path w="44319" h="44359" extrusionOk="0">
                    <a:moveTo>
                      <a:pt x="23599" y="1"/>
                    </a:moveTo>
                    <a:cubicBezTo>
                      <a:pt x="23017" y="1"/>
                      <a:pt x="22456" y="34"/>
                      <a:pt x="21923" y="101"/>
                    </a:cubicBezTo>
                    <a:cubicBezTo>
                      <a:pt x="21923" y="101"/>
                      <a:pt x="3853" y="393"/>
                      <a:pt x="952" y="21361"/>
                    </a:cubicBezTo>
                    <a:cubicBezTo>
                      <a:pt x="0" y="28255"/>
                      <a:pt x="3551" y="33135"/>
                      <a:pt x="8747" y="36577"/>
                    </a:cubicBezTo>
                    <a:lnTo>
                      <a:pt x="8574" y="44359"/>
                    </a:lnTo>
                    <a:lnTo>
                      <a:pt x="37347" y="44359"/>
                    </a:lnTo>
                    <a:lnTo>
                      <a:pt x="36405" y="32526"/>
                    </a:lnTo>
                    <a:cubicBezTo>
                      <a:pt x="40228" y="29938"/>
                      <a:pt x="44319" y="25475"/>
                      <a:pt x="43951" y="18341"/>
                    </a:cubicBezTo>
                    <a:cubicBezTo>
                      <a:pt x="43321" y="6079"/>
                      <a:pt x="31470" y="1"/>
                      <a:pt x="235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4"/>
              <p:cNvSpPr/>
              <p:nvPr/>
            </p:nvSpPr>
            <p:spPr>
              <a:xfrm>
                <a:off x="1634332" y="2489244"/>
                <a:ext cx="2104484" cy="2110744"/>
              </a:xfrm>
              <a:custGeom>
                <a:avLst/>
                <a:gdLst/>
                <a:ahLst/>
                <a:cxnLst/>
                <a:rect l="l" t="t" r="r" b="b"/>
                <a:pathLst>
                  <a:path w="44375" h="44507" extrusionOk="0">
                    <a:moveTo>
                      <a:pt x="23550" y="154"/>
                    </a:moveTo>
                    <a:cubicBezTo>
                      <a:pt x="27499" y="154"/>
                      <a:pt x="32839" y="1679"/>
                      <a:pt x="37228" y="5357"/>
                    </a:cubicBezTo>
                    <a:cubicBezTo>
                      <a:pt x="40061" y="7734"/>
                      <a:pt x="43513" y="11928"/>
                      <a:pt x="43847" y="18417"/>
                    </a:cubicBezTo>
                    <a:cubicBezTo>
                      <a:pt x="44218" y="25630"/>
                      <a:pt x="39963" y="30075"/>
                      <a:pt x="36330" y="32535"/>
                    </a:cubicBezTo>
                    <a:cubicBezTo>
                      <a:pt x="36307" y="32552"/>
                      <a:pt x="36294" y="32579"/>
                      <a:pt x="36297" y="32606"/>
                    </a:cubicBezTo>
                    <a:lnTo>
                      <a:pt x="37232" y="44353"/>
                    </a:lnTo>
                    <a:lnTo>
                      <a:pt x="8626" y="44353"/>
                    </a:lnTo>
                    <a:lnTo>
                      <a:pt x="8796" y="36650"/>
                    </a:lnTo>
                    <a:cubicBezTo>
                      <a:pt x="8796" y="36626"/>
                      <a:pt x="8782" y="36599"/>
                      <a:pt x="8758" y="36585"/>
                    </a:cubicBezTo>
                    <a:cubicBezTo>
                      <a:pt x="2772" y="32616"/>
                      <a:pt x="160" y="27521"/>
                      <a:pt x="1000" y="21444"/>
                    </a:cubicBezTo>
                    <a:cubicBezTo>
                      <a:pt x="2493" y="10649"/>
                      <a:pt x="8092" y="5462"/>
                      <a:pt x="12527" y="3013"/>
                    </a:cubicBezTo>
                    <a:cubicBezTo>
                      <a:pt x="17332" y="357"/>
                      <a:pt x="21849" y="252"/>
                      <a:pt x="21900" y="252"/>
                    </a:cubicBezTo>
                    <a:cubicBezTo>
                      <a:pt x="22414" y="188"/>
                      <a:pt x="22967" y="154"/>
                      <a:pt x="23550" y="154"/>
                    </a:cubicBezTo>
                    <a:close/>
                    <a:moveTo>
                      <a:pt x="23549" y="0"/>
                    </a:moveTo>
                    <a:cubicBezTo>
                      <a:pt x="22963" y="0"/>
                      <a:pt x="22407" y="34"/>
                      <a:pt x="21890" y="98"/>
                    </a:cubicBezTo>
                    <a:cubicBezTo>
                      <a:pt x="21846" y="98"/>
                      <a:pt x="17299" y="200"/>
                      <a:pt x="12459" y="2874"/>
                    </a:cubicBezTo>
                    <a:cubicBezTo>
                      <a:pt x="7990" y="5340"/>
                      <a:pt x="2350" y="10560"/>
                      <a:pt x="848" y="21423"/>
                    </a:cubicBezTo>
                    <a:cubicBezTo>
                      <a:pt x="1" y="27552"/>
                      <a:pt x="2619" y="32691"/>
                      <a:pt x="8639" y="36690"/>
                    </a:cubicBezTo>
                    <a:lnTo>
                      <a:pt x="8469" y="44428"/>
                    </a:lnTo>
                    <a:cubicBezTo>
                      <a:pt x="8466" y="44449"/>
                      <a:pt x="8476" y="44469"/>
                      <a:pt x="8490" y="44486"/>
                    </a:cubicBezTo>
                    <a:cubicBezTo>
                      <a:pt x="8503" y="44499"/>
                      <a:pt x="8524" y="44506"/>
                      <a:pt x="8544" y="44506"/>
                    </a:cubicBezTo>
                    <a:lnTo>
                      <a:pt x="37317" y="44506"/>
                    </a:lnTo>
                    <a:cubicBezTo>
                      <a:pt x="37338" y="44506"/>
                      <a:pt x="37358" y="44499"/>
                      <a:pt x="37371" y="44482"/>
                    </a:cubicBezTo>
                    <a:cubicBezTo>
                      <a:pt x="37388" y="44465"/>
                      <a:pt x="37395" y="44445"/>
                      <a:pt x="37391" y="44424"/>
                    </a:cubicBezTo>
                    <a:lnTo>
                      <a:pt x="36453" y="32640"/>
                    </a:lnTo>
                    <a:cubicBezTo>
                      <a:pt x="40113" y="30151"/>
                      <a:pt x="44374" y="25671"/>
                      <a:pt x="44000" y="18410"/>
                    </a:cubicBezTo>
                    <a:cubicBezTo>
                      <a:pt x="43663" y="11863"/>
                      <a:pt x="40187" y="7636"/>
                      <a:pt x="37327" y="5238"/>
                    </a:cubicBezTo>
                    <a:cubicBezTo>
                      <a:pt x="32908" y="1533"/>
                      <a:pt x="27523" y="0"/>
                      <a:pt x="23549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4"/>
              <p:cNvSpPr/>
              <p:nvPr/>
            </p:nvSpPr>
            <p:spPr>
              <a:xfrm>
                <a:off x="2541619" y="2492801"/>
                <a:ext cx="281325" cy="128522"/>
              </a:xfrm>
              <a:custGeom>
                <a:avLst/>
                <a:gdLst/>
                <a:ahLst/>
                <a:cxnLst/>
                <a:rect l="l" t="t" r="r" b="b"/>
                <a:pathLst>
                  <a:path w="5932" h="2710" extrusionOk="0">
                    <a:moveTo>
                      <a:pt x="4440" y="1"/>
                    </a:moveTo>
                    <a:cubicBezTo>
                      <a:pt x="3856" y="1"/>
                      <a:pt x="3294" y="33"/>
                      <a:pt x="2762" y="99"/>
                    </a:cubicBezTo>
                    <a:cubicBezTo>
                      <a:pt x="2762" y="99"/>
                      <a:pt x="1677" y="119"/>
                      <a:pt x="1" y="452"/>
                    </a:cubicBezTo>
                    <a:cubicBezTo>
                      <a:pt x="296" y="1251"/>
                      <a:pt x="1037" y="2564"/>
                      <a:pt x="2715" y="2700"/>
                    </a:cubicBezTo>
                    <a:cubicBezTo>
                      <a:pt x="2790" y="2706"/>
                      <a:pt x="2863" y="2709"/>
                      <a:pt x="2935" y="2709"/>
                    </a:cubicBezTo>
                    <a:cubicBezTo>
                      <a:pt x="4717" y="2709"/>
                      <a:pt x="5625" y="859"/>
                      <a:pt x="5932" y="68"/>
                    </a:cubicBezTo>
                    <a:cubicBezTo>
                      <a:pt x="5422" y="23"/>
                      <a:pt x="4923" y="1"/>
                      <a:pt x="4440" y="1"/>
                    </a:cubicBezTo>
                    <a:close/>
                  </a:path>
                </a:pathLst>
              </a:custGeom>
              <a:solidFill>
                <a:srgbClr val="FFA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4"/>
              <p:cNvSpPr/>
              <p:nvPr/>
            </p:nvSpPr>
            <p:spPr>
              <a:xfrm>
                <a:off x="2537920" y="2489150"/>
                <a:ext cx="288913" cy="135920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866" extrusionOk="0">
                    <a:moveTo>
                      <a:pt x="4508" y="156"/>
                    </a:moveTo>
                    <a:cubicBezTo>
                      <a:pt x="4959" y="156"/>
                      <a:pt x="5422" y="176"/>
                      <a:pt x="5898" y="216"/>
                    </a:cubicBezTo>
                    <a:cubicBezTo>
                      <a:pt x="5558" y="1049"/>
                      <a:pt x="4666" y="2711"/>
                      <a:pt x="3007" y="2711"/>
                    </a:cubicBezTo>
                    <a:cubicBezTo>
                      <a:pt x="2939" y="2711"/>
                      <a:pt x="2870" y="2708"/>
                      <a:pt x="2799" y="2703"/>
                    </a:cubicBezTo>
                    <a:cubicBezTo>
                      <a:pt x="1214" y="2570"/>
                      <a:pt x="490" y="1359"/>
                      <a:pt x="184" y="587"/>
                    </a:cubicBezTo>
                    <a:cubicBezTo>
                      <a:pt x="1782" y="278"/>
                      <a:pt x="2830" y="254"/>
                      <a:pt x="2847" y="254"/>
                    </a:cubicBezTo>
                    <a:cubicBezTo>
                      <a:pt x="3376" y="189"/>
                      <a:pt x="3931" y="156"/>
                      <a:pt x="4508" y="156"/>
                    </a:cubicBezTo>
                    <a:close/>
                    <a:moveTo>
                      <a:pt x="4509" y="0"/>
                    </a:moveTo>
                    <a:cubicBezTo>
                      <a:pt x="3926" y="0"/>
                      <a:pt x="3366" y="34"/>
                      <a:pt x="2837" y="100"/>
                    </a:cubicBezTo>
                    <a:cubicBezTo>
                      <a:pt x="2826" y="100"/>
                      <a:pt x="1728" y="121"/>
                      <a:pt x="65" y="455"/>
                    </a:cubicBezTo>
                    <a:cubicBezTo>
                      <a:pt x="41" y="458"/>
                      <a:pt x="24" y="471"/>
                      <a:pt x="10" y="491"/>
                    </a:cubicBezTo>
                    <a:cubicBezTo>
                      <a:pt x="0" y="512"/>
                      <a:pt x="0" y="536"/>
                      <a:pt x="7" y="557"/>
                    </a:cubicBezTo>
                    <a:cubicBezTo>
                      <a:pt x="303" y="1353"/>
                      <a:pt x="1058" y="2712"/>
                      <a:pt x="2789" y="2855"/>
                    </a:cubicBezTo>
                    <a:cubicBezTo>
                      <a:pt x="2864" y="2863"/>
                      <a:pt x="2939" y="2866"/>
                      <a:pt x="3013" y="2866"/>
                    </a:cubicBezTo>
                    <a:cubicBezTo>
                      <a:pt x="4834" y="2866"/>
                      <a:pt x="5762" y="1002"/>
                      <a:pt x="6082" y="176"/>
                    </a:cubicBezTo>
                    <a:cubicBezTo>
                      <a:pt x="6091" y="152"/>
                      <a:pt x="6088" y="128"/>
                      <a:pt x="6074" y="104"/>
                    </a:cubicBezTo>
                    <a:cubicBezTo>
                      <a:pt x="6061" y="83"/>
                      <a:pt x="6041" y="70"/>
                      <a:pt x="6017" y="70"/>
                    </a:cubicBezTo>
                    <a:cubicBezTo>
                      <a:pt x="5501" y="24"/>
                      <a:pt x="4997" y="0"/>
                      <a:pt x="4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4"/>
              <p:cNvSpPr/>
              <p:nvPr/>
            </p:nvSpPr>
            <p:spPr>
              <a:xfrm>
                <a:off x="2839069" y="2497781"/>
                <a:ext cx="895669" cy="2098651"/>
              </a:xfrm>
              <a:custGeom>
                <a:avLst/>
                <a:gdLst/>
                <a:ahLst/>
                <a:cxnLst/>
                <a:rect l="l" t="t" r="r" b="b"/>
                <a:pathLst>
                  <a:path w="18886" h="44252" extrusionOk="0">
                    <a:moveTo>
                      <a:pt x="0" y="0"/>
                    </a:moveTo>
                    <a:lnTo>
                      <a:pt x="2218" y="44252"/>
                    </a:lnTo>
                    <a:lnTo>
                      <a:pt x="11914" y="44252"/>
                    </a:lnTo>
                    <a:lnTo>
                      <a:pt x="10972" y="32419"/>
                    </a:lnTo>
                    <a:cubicBezTo>
                      <a:pt x="14795" y="29831"/>
                      <a:pt x="18886" y="25373"/>
                      <a:pt x="18518" y="18234"/>
                    </a:cubicBezTo>
                    <a:cubicBezTo>
                      <a:pt x="17937" y="6894"/>
                      <a:pt x="7754" y="84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4"/>
              <p:cNvSpPr/>
              <p:nvPr/>
            </p:nvSpPr>
            <p:spPr>
              <a:xfrm>
                <a:off x="2835322" y="2493987"/>
                <a:ext cx="903494" cy="2106002"/>
              </a:xfrm>
              <a:custGeom>
                <a:avLst/>
                <a:gdLst/>
                <a:ahLst/>
                <a:cxnLst/>
                <a:rect l="l" t="t" r="r" b="b"/>
                <a:pathLst>
                  <a:path w="19051" h="44407" extrusionOk="0">
                    <a:moveTo>
                      <a:pt x="161" y="165"/>
                    </a:moveTo>
                    <a:lnTo>
                      <a:pt x="161" y="165"/>
                    </a:lnTo>
                    <a:cubicBezTo>
                      <a:pt x="8677" y="1135"/>
                      <a:pt x="17982" y="7804"/>
                      <a:pt x="18523" y="18317"/>
                    </a:cubicBezTo>
                    <a:cubicBezTo>
                      <a:pt x="18894" y="25530"/>
                      <a:pt x="14639" y="29975"/>
                      <a:pt x="11006" y="32435"/>
                    </a:cubicBezTo>
                    <a:cubicBezTo>
                      <a:pt x="10983" y="32452"/>
                      <a:pt x="10970" y="32479"/>
                      <a:pt x="10973" y="32506"/>
                    </a:cubicBezTo>
                    <a:lnTo>
                      <a:pt x="11908" y="44253"/>
                    </a:lnTo>
                    <a:lnTo>
                      <a:pt x="2371" y="44253"/>
                    </a:lnTo>
                    <a:lnTo>
                      <a:pt x="161" y="165"/>
                    </a:lnTo>
                    <a:close/>
                    <a:moveTo>
                      <a:pt x="78" y="1"/>
                    </a:moveTo>
                    <a:cubicBezTo>
                      <a:pt x="58" y="1"/>
                      <a:pt x="39" y="8"/>
                      <a:pt x="28" y="22"/>
                    </a:cubicBezTo>
                    <a:cubicBezTo>
                      <a:pt x="11" y="39"/>
                      <a:pt x="1" y="60"/>
                      <a:pt x="1" y="83"/>
                    </a:cubicBezTo>
                    <a:lnTo>
                      <a:pt x="2218" y="44335"/>
                    </a:lnTo>
                    <a:cubicBezTo>
                      <a:pt x="2222" y="44376"/>
                      <a:pt x="2256" y="44406"/>
                      <a:pt x="2297" y="44406"/>
                    </a:cubicBezTo>
                    <a:lnTo>
                      <a:pt x="11993" y="44406"/>
                    </a:lnTo>
                    <a:cubicBezTo>
                      <a:pt x="12014" y="44406"/>
                      <a:pt x="12034" y="44399"/>
                      <a:pt x="12047" y="44382"/>
                    </a:cubicBezTo>
                    <a:cubicBezTo>
                      <a:pt x="12064" y="44365"/>
                      <a:pt x="12071" y="44345"/>
                      <a:pt x="12067" y="44324"/>
                    </a:cubicBezTo>
                    <a:lnTo>
                      <a:pt x="11129" y="32540"/>
                    </a:lnTo>
                    <a:cubicBezTo>
                      <a:pt x="14789" y="30051"/>
                      <a:pt x="19050" y="25571"/>
                      <a:pt x="18676" y="18310"/>
                    </a:cubicBezTo>
                    <a:cubicBezTo>
                      <a:pt x="18343" y="11807"/>
                      <a:pt x="14904" y="7593"/>
                      <a:pt x="12078" y="5202"/>
                    </a:cubicBezTo>
                    <a:cubicBezTo>
                      <a:pt x="8721" y="2362"/>
                      <a:pt x="4351" y="468"/>
                      <a:pt x="89" y="2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4"/>
              <p:cNvSpPr/>
              <p:nvPr/>
            </p:nvSpPr>
            <p:spPr>
              <a:xfrm>
                <a:off x="2835322" y="2493987"/>
                <a:ext cx="160059" cy="1260651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6582" extrusionOk="0">
                    <a:moveTo>
                      <a:pt x="161" y="165"/>
                    </a:moveTo>
                    <a:lnTo>
                      <a:pt x="161" y="165"/>
                    </a:lnTo>
                    <a:cubicBezTo>
                      <a:pt x="415" y="196"/>
                      <a:pt x="681" y="230"/>
                      <a:pt x="957" y="274"/>
                    </a:cubicBezTo>
                    <a:lnTo>
                      <a:pt x="3027" y="8137"/>
                    </a:lnTo>
                    <a:lnTo>
                      <a:pt x="1909" y="8974"/>
                    </a:lnTo>
                    <a:cubicBezTo>
                      <a:pt x="1878" y="8998"/>
                      <a:pt x="1868" y="9038"/>
                      <a:pt x="1885" y="9073"/>
                    </a:cubicBezTo>
                    <a:lnTo>
                      <a:pt x="3215" y="11722"/>
                    </a:lnTo>
                    <a:lnTo>
                      <a:pt x="1436" y="25629"/>
                    </a:lnTo>
                    <a:lnTo>
                      <a:pt x="161" y="165"/>
                    </a:lnTo>
                    <a:close/>
                    <a:moveTo>
                      <a:pt x="78" y="1"/>
                    </a:moveTo>
                    <a:cubicBezTo>
                      <a:pt x="58" y="1"/>
                      <a:pt x="39" y="8"/>
                      <a:pt x="28" y="22"/>
                    </a:cubicBezTo>
                    <a:cubicBezTo>
                      <a:pt x="11" y="39"/>
                      <a:pt x="1" y="60"/>
                      <a:pt x="1" y="83"/>
                    </a:cubicBezTo>
                    <a:lnTo>
                      <a:pt x="1327" y="26506"/>
                    </a:lnTo>
                    <a:cubicBezTo>
                      <a:pt x="1327" y="26547"/>
                      <a:pt x="1361" y="26578"/>
                      <a:pt x="1399" y="26581"/>
                    </a:cubicBezTo>
                    <a:lnTo>
                      <a:pt x="1402" y="26581"/>
                    </a:lnTo>
                    <a:cubicBezTo>
                      <a:pt x="1443" y="26581"/>
                      <a:pt x="1473" y="26550"/>
                      <a:pt x="1481" y="26514"/>
                    </a:cubicBezTo>
                    <a:lnTo>
                      <a:pt x="3371" y="11715"/>
                    </a:lnTo>
                    <a:cubicBezTo>
                      <a:pt x="3374" y="11702"/>
                      <a:pt x="3371" y="11685"/>
                      <a:pt x="3365" y="11671"/>
                    </a:cubicBezTo>
                    <a:lnTo>
                      <a:pt x="2052" y="9059"/>
                    </a:lnTo>
                    <a:lnTo>
                      <a:pt x="3160" y="8230"/>
                    </a:lnTo>
                    <a:cubicBezTo>
                      <a:pt x="3187" y="8212"/>
                      <a:pt x="3198" y="8178"/>
                      <a:pt x="3187" y="8148"/>
                    </a:cubicBezTo>
                    <a:lnTo>
                      <a:pt x="1093" y="185"/>
                    </a:lnTo>
                    <a:cubicBezTo>
                      <a:pt x="1086" y="155"/>
                      <a:pt x="1059" y="135"/>
                      <a:pt x="1028" y="128"/>
                    </a:cubicBezTo>
                    <a:cubicBezTo>
                      <a:pt x="701" y="77"/>
                      <a:pt x="385" y="33"/>
                      <a:pt x="89" y="2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4"/>
              <p:cNvSpPr/>
              <p:nvPr/>
            </p:nvSpPr>
            <p:spPr>
              <a:xfrm>
                <a:off x="1632909" y="2518221"/>
                <a:ext cx="889076" cy="2078211"/>
              </a:xfrm>
              <a:custGeom>
                <a:avLst/>
                <a:gdLst/>
                <a:ahLst/>
                <a:cxnLst/>
                <a:rect l="l" t="t" r="r" b="b"/>
                <a:pathLst>
                  <a:path w="18747" h="43821" extrusionOk="0">
                    <a:moveTo>
                      <a:pt x="18746" y="1"/>
                    </a:moveTo>
                    <a:cubicBezTo>
                      <a:pt x="13428" y="1161"/>
                      <a:pt x="3088" y="5395"/>
                      <a:pt x="952" y="20823"/>
                    </a:cubicBezTo>
                    <a:cubicBezTo>
                      <a:pt x="0" y="27717"/>
                      <a:pt x="3551" y="32597"/>
                      <a:pt x="8747" y="36039"/>
                    </a:cubicBezTo>
                    <a:lnTo>
                      <a:pt x="8574" y="43821"/>
                    </a:lnTo>
                    <a:lnTo>
                      <a:pt x="18746" y="43821"/>
                    </a:lnTo>
                    <a:lnTo>
                      <a:pt x="1874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4"/>
              <p:cNvSpPr/>
              <p:nvPr/>
            </p:nvSpPr>
            <p:spPr>
              <a:xfrm rot="-686960">
                <a:off x="2455462" y="3192808"/>
                <a:ext cx="773798" cy="1174524"/>
              </a:xfrm>
              <a:prstGeom prst="roundRect">
                <a:avLst>
                  <a:gd name="adj" fmla="val 54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4"/>
              <p:cNvSpPr/>
              <p:nvPr/>
            </p:nvSpPr>
            <p:spPr>
              <a:xfrm>
                <a:off x="1634332" y="2514569"/>
                <a:ext cx="891353" cy="2085420"/>
              </a:xfrm>
              <a:custGeom>
                <a:avLst/>
                <a:gdLst/>
                <a:ahLst/>
                <a:cxnLst/>
                <a:rect l="l" t="t" r="r" b="b"/>
                <a:pathLst>
                  <a:path w="18795" h="43973" extrusionOk="0">
                    <a:moveTo>
                      <a:pt x="18642" y="173"/>
                    </a:moveTo>
                    <a:lnTo>
                      <a:pt x="18642" y="43819"/>
                    </a:lnTo>
                    <a:lnTo>
                      <a:pt x="8626" y="43819"/>
                    </a:lnTo>
                    <a:lnTo>
                      <a:pt x="8796" y="36120"/>
                    </a:lnTo>
                    <a:cubicBezTo>
                      <a:pt x="8796" y="36092"/>
                      <a:pt x="8782" y="36065"/>
                      <a:pt x="8758" y="36051"/>
                    </a:cubicBezTo>
                    <a:cubicBezTo>
                      <a:pt x="2772" y="32082"/>
                      <a:pt x="160" y="26987"/>
                      <a:pt x="1000" y="20910"/>
                    </a:cubicBezTo>
                    <a:cubicBezTo>
                      <a:pt x="3082" y="5843"/>
                      <a:pt x="12901" y="1452"/>
                      <a:pt x="18642" y="173"/>
                    </a:cubicBezTo>
                    <a:close/>
                    <a:moveTo>
                      <a:pt x="18721" y="1"/>
                    </a:moveTo>
                    <a:cubicBezTo>
                      <a:pt x="18715" y="1"/>
                      <a:pt x="18709" y="2"/>
                      <a:pt x="18703" y="4"/>
                    </a:cubicBezTo>
                    <a:cubicBezTo>
                      <a:pt x="16030" y="585"/>
                      <a:pt x="12101" y="1942"/>
                      <a:pt x="8574" y="5082"/>
                    </a:cubicBezTo>
                    <a:cubicBezTo>
                      <a:pt x="4381" y="8816"/>
                      <a:pt x="1782" y="14135"/>
                      <a:pt x="848" y="20889"/>
                    </a:cubicBezTo>
                    <a:cubicBezTo>
                      <a:pt x="1" y="27018"/>
                      <a:pt x="2619" y="32157"/>
                      <a:pt x="8639" y="36156"/>
                    </a:cubicBezTo>
                    <a:lnTo>
                      <a:pt x="8469" y="43894"/>
                    </a:lnTo>
                    <a:cubicBezTo>
                      <a:pt x="8466" y="43915"/>
                      <a:pt x="8476" y="43935"/>
                      <a:pt x="8490" y="43952"/>
                    </a:cubicBezTo>
                    <a:cubicBezTo>
                      <a:pt x="8503" y="43965"/>
                      <a:pt x="8524" y="43972"/>
                      <a:pt x="8544" y="43972"/>
                    </a:cubicBezTo>
                    <a:lnTo>
                      <a:pt x="18716" y="43972"/>
                    </a:lnTo>
                    <a:cubicBezTo>
                      <a:pt x="18760" y="43972"/>
                      <a:pt x="18795" y="43939"/>
                      <a:pt x="18795" y="43898"/>
                    </a:cubicBezTo>
                    <a:lnTo>
                      <a:pt x="18795" y="78"/>
                    </a:lnTo>
                    <a:cubicBezTo>
                      <a:pt x="18795" y="54"/>
                      <a:pt x="18785" y="34"/>
                      <a:pt x="18768" y="17"/>
                    </a:cubicBezTo>
                    <a:cubicBezTo>
                      <a:pt x="18753" y="7"/>
                      <a:pt x="18736" y="1"/>
                      <a:pt x="187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4"/>
              <p:cNvSpPr/>
              <p:nvPr/>
            </p:nvSpPr>
            <p:spPr>
              <a:xfrm>
                <a:off x="2363728" y="2514569"/>
                <a:ext cx="161956" cy="1240069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26148" extrusionOk="0">
                    <a:moveTo>
                      <a:pt x="3262" y="173"/>
                    </a:moveTo>
                    <a:lnTo>
                      <a:pt x="3262" y="25270"/>
                    </a:lnTo>
                    <a:lnTo>
                      <a:pt x="531" y="11285"/>
                    </a:lnTo>
                    <a:lnTo>
                      <a:pt x="1809" y="8819"/>
                    </a:lnTo>
                    <a:cubicBezTo>
                      <a:pt x="1820" y="8802"/>
                      <a:pt x="1823" y="8782"/>
                      <a:pt x="1816" y="8761"/>
                    </a:cubicBezTo>
                    <a:cubicBezTo>
                      <a:pt x="1809" y="8741"/>
                      <a:pt x="1796" y="8724"/>
                      <a:pt x="1776" y="8717"/>
                    </a:cubicBezTo>
                    <a:lnTo>
                      <a:pt x="177" y="7911"/>
                    </a:lnTo>
                    <a:lnTo>
                      <a:pt x="2344" y="398"/>
                    </a:lnTo>
                    <a:cubicBezTo>
                      <a:pt x="2646" y="319"/>
                      <a:pt x="2956" y="241"/>
                      <a:pt x="3262" y="173"/>
                    </a:cubicBezTo>
                    <a:close/>
                    <a:moveTo>
                      <a:pt x="3341" y="1"/>
                    </a:moveTo>
                    <a:cubicBezTo>
                      <a:pt x="3335" y="1"/>
                      <a:pt x="3329" y="2"/>
                      <a:pt x="3323" y="4"/>
                    </a:cubicBezTo>
                    <a:cubicBezTo>
                      <a:pt x="2969" y="82"/>
                      <a:pt x="2612" y="167"/>
                      <a:pt x="2262" y="262"/>
                    </a:cubicBezTo>
                    <a:cubicBezTo>
                      <a:pt x="2234" y="269"/>
                      <a:pt x="2214" y="289"/>
                      <a:pt x="2207" y="313"/>
                    </a:cubicBezTo>
                    <a:lnTo>
                      <a:pt x="10" y="7931"/>
                    </a:lnTo>
                    <a:cubicBezTo>
                      <a:pt x="0" y="7965"/>
                      <a:pt x="17" y="8003"/>
                      <a:pt x="51" y="8020"/>
                    </a:cubicBezTo>
                    <a:lnTo>
                      <a:pt x="1636" y="8819"/>
                    </a:lnTo>
                    <a:lnTo>
                      <a:pt x="381" y="11237"/>
                    </a:lnTo>
                    <a:cubicBezTo>
                      <a:pt x="371" y="11254"/>
                      <a:pt x="371" y="11271"/>
                      <a:pt x="374" y="11288"/>
                    </a:cubicBezTo>
                    <a:lnTo>
                      <a:pt x="3262" y="26083"/>
                    </a:lnTo>
                    <a:cubicBezTo>
                      <a:pt x="3269" y="26121"/>
                      <a:pt x="3303" y="26147"/>
                      <a:pt x="3336" y="26147"/>
                    </a:cubicBezTo>
                    <a:cubicBezTo>
                      <a:pt x="3340" y="26147"/>
                      <a:pt x="3344" y="26147"/>
                      <a:pt x="3347" y="26144"/>
                    </a:cubicBezTo>
                    <a:cubicBezTo>
                      <a:pt x="3385" y="26141"/>
                      <a:pt x="3415" y="26110"/>
                      <a:pt x="3415" y="26069"/>
                    </a:cubicBezTo>
                    <a:lnTo>
                      <a:pt x="3415" y="78"/>
                    </a:lnTo>
                    <a:cubicBezTo>
                      <a:pt x="3415" y="54"/>
                      <a:pt x="3405" y="34"/>
                      <a:pt x="3388" y="17"/>
                    </a:cubicBezTo>
                    <a:cubicBezTo>
                      <a:pt x="3373" y="7"/>
                      <a:pt x="3356" y="1"/>
                      <a:pt x="33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4"/>
              <p:cNvSpPr/>
              <p:nvPr/>
            </p:nvSpPr>
            <p:spPr>
              <a:xfrm>
                <a:off x="2345659" y="3130621"/>
                <a:ext cx="994455" cy="1295651"/>
              </a:xfrm>
              <a:custGeom>
                <a:avLst/>
                <a:gdLst/>
                <a:ahLst/>
                <a:cxnLst/>
                <a:rect l="l" t="t" r="r" b="b"/>
                <a:pathLst>
                  <a:path w="20969" h="27320" extrusionOk="0">
                    <a:moveTo>
                      <a:pt x="15383" y="155"/>
                    </a:moveTo>
                    <a:cubicBezTo>
                      <a:pt x="15526" y="155"/>
                      <a:pt x="15666" y="196"/>
                      <a:pt x="15785" y="278"/>
                    </a:cubicBezTo>
                    <a:cubicBezTo>
                      <a:pt x="15951" y="386"/>
                      <a:pt x="16060" y="550"/>
                      <a:pt x="16101" y="744"/>
                    </a:cubicBezTo>
                    <a:lnTo>
                      <a:pt x="20719" y="23326"/>
                    </a:lnTo>
                    <a:cubicBezTo>
                      <a:pt x="20801" y="23725"/>
                      <a:pt x="20543" y="24112"/>
                      <a:pt x="20144" y="24194"/>
                    </a:cubicBezTo>
                    <a:lnTo>
                      <a:pt x="5687" y="27150"/>
                    </a:lnTo>
                    <a:cubicBezTo>
                      <a:pt x="5637" y="27160"/>
                      <a:pt x="5587" y="27165"/>
                      <a:pt x="5538" y="27165"/>
                    </a:cubicBezTo>
                    <a:cubicBezTo>
                      <a:pt x="5196" y="27165"/>
                      <a:pt x="4891" y="26926"/>
                      <a:pt x="4819" y="26578"/>
                    </a:cubicBezTo>
                    <a:lnTo>
                      <a:pt x="201" y="3995"/>
                    </a:lnTo>
                    <a:cubicBezTo>
                      <a:pt x="160" y="3801"/>
                      <a:pt x="198" y="3607"/>
                      <a:pt x="306" y="3441"/>
                    </a:cubicBezTo>
                    <a:cubicBezTo>
                      <a:pt x="415" y="3277"/>
                      <a:pt x="582" y="3165"/>
                      <a:pt x="772" y="3127"/>
                    </a:cubicBezTo>
                    <a:lnTo>
                      <a:pt x="15234" y="168"/>
                    </a:lnTo>
                    <a:cubicBezTo>
                      <a:pt x="15284" y="159"/>
                      <a:pt x="15332" y="155"/>
                      <a:pt x="15383" y="155"/>
                    </a:cubicBezTo>
                    <a:close/>
                    <a:moveTo>
                      <a:pt x="15386" y="1"/>
                    </a:moveTo>
                    <a:cubicBezTo>
                      <a:pt x="15325" y="1"/>
                      <a:pt x="15264" y="7"/>
                      <a:pt x="15203" y="19"/>
                    </a:cubicBezTo>
                    <a:lnTo>
                      <a:pt x="741" y="2975"/>
                    </a:lnTo>
                    <a:cubicBezTo>
                      <a:pt x="510" y="3022"/>
                      <a:pt x="310" y="3158"/>
                      <a:pt x="177" y="3356"/>
                    </a:cubicBezTo>
                    <a:cubicBezTo>
                      <a:pt x="47" y="3556"/>
                      <a:pt x="0" y="3794"/>
                      <a:pt x="47" y="4025"/>
                    </a:cubicBezTo>
                    <a:lnTo>
                      <a:pt x="4667" y="26609"/>
                    </a:lnTo>
                    <a:cubicBezTo>
                      <a:pt x="4752" y="27031"/>
                      <a:pt x="5125" y="27319"/>
                      <a:pt x="5537" y="27319"/>
                    </a:cubicBezTo>
                    <a:cubicBezTo>
                      <a:pt x="5598" y="27319"/>
                      <a:pt x="5656" y="27313"/>
                      <a:pt x="5717" y="27302"/>
                    </a:cubicBezTo>
                    <a:lnTo>
                      <a:pt x="20179" y="24343"/>
                    </a:lnTo>
                    <a:cubicBezTo>
                      <a:pt x="20658" y="24248"/>
                      <a:pt x="20968" y="23775"/>
                      <a:pt x="20869" y="23296"/>
                    </a:cubicBezTo>
                    <a:lnTo>
                      <a:pt x="16254" y="713"/>
                    </a:lnTo>
                    <a:cubicBezTo>
                      <a:pt x="16206" y="479"/>
                      <a:pt x="16071" y="278"/>
                      <a:pt x="15870" y="148"/>
                    </a:cubicBezTo>
                    <a:cubicBezTo>
                      <a:pt x="15724" y="50"/>
                      <a:pt x="15557" y="1"/>
                      <a:pt x="15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4"/>
              <p:cNvSpPr/>
              <p:nvPr/>
            </p:nvSpPr>
            <p:spPr>
              <a:xfrm rot="-685785">
                <a:off x="2557252" y="3165690"/>
                <a:ext cx="337595" cy="85135"/>
              </a:xfrm>
              <a:prstGeom prst="roundRect">
                <a:avLst>
                  <a:gd name="adj" fmla="val 1758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4"/>
              <p:cNvSpPr/>
              <p:nvPr/>
            </p:nvSpPr>
            <p:spPr>
              <a:xfrm>
                <a:off x="2548401" y="3130621"/>
                <a:ext cx="353601" cy="15593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3288" extrusionOk="0">
                    <a:moveTo>
                      <a:pt x="6666" y="155"/>
                    </a:moveTo>
                    <a:cubicBezTo>
                      <a:pt x="6870" y="155"/>
                      <a:pt x="7051" y="298"/>
                      <a:pt x="7095" y="502"/>
                    </a:cubicBezTo>
                    <a:lnTo>
                      <a:pt x="7272" y="1369"/>
                    </a:lnTo>
                    <a:cubicBezTo>
                      <a:pt x="7296" y="1485"/>
                      <a:pt x="7272" y="1601"/>
                      <a:pt x="7207" y="1696"/>
                    </a:cubicBezTo>
                    <a:cubicBezTo>
                      <a:pt x="7143" y="1794"/>
                      <a:pt x="7047" y="1859"/>
                      <a:pt x="6931" y="1883"/>
                    </a:cubicBezTo>
                    <a:lnTo>
                      <a:pt x="874" y="3121"/>
                    </a:lnTo>
                    <a:cubicBezTo>
                      <a:pt x="844" y="3127"/>
                      <a:pt x="813" y="3130"/>
                      <a:pt x="783" y="3130"/>
                    </a:cubicBezTo>
                    <a:cubicBezTo>
                      <a:pt x="700" y="3130"/>
                      <a:pt x="617" y="3107"/>
                      <a:pt x="548" y="3060"/>
                    </a:cubicBezTo>
                    <a:cubicBezTo>
                      <a:pt x="450" y="2995"/>
                      <a:pt x="384" y="2896"/>
                      <a:pt x="361" y="2784"/>
                    </a:cubicBezTo>
                    <a:lnTo>
                      <a:pt x="184" y="1917"/>
                    </a:lnTo>
                    <a:cubicBezTo>
                      <a:pt x="160" y="1801"/>
                      <a:pt x="184" y="1686"/>
                      <a:pt x="246" y="1590"/>
                    </a:cubicBezTo>
                    <a:cubicBezTo>
                      <a:pt x="310" y="1492"/>
                      <a:pt x="409" y="1427"/>
                      <a:pt x="524" y="1403"/>
                    </a:cubicBezTo>
                    <a:lnTo>
                      <a:pt x="6581" y="165"/>
                    </a:lnTo>
                    <a:cubicBezTo>
                      <a:pt x="6608" y="159"/>
                      <a:pt x="6639" y="155"/>
                      <a:pt x="6666" y="155"/>
                    </a:cubicBezTo>
                    <a:close/>
                    <a:moveTo>
                      <a:pt x="6667" y="1"/>
                    </a:moveTo>
                    <a:cubicBezTo>
                      <a:pt x="6629" y="1"/>
                      <a:pt x="6590" y="5"/>
                      <a:pt x="6551" y="12"/>
                    </a:cubicBezTo>
                    <a:lnTo>
                      <a:pt x="490" y="1250"/>
                    </a:lnTo>
                    <a:cubicBezTo>
                      <a:pt x="337" y="1284"/>
                      <a:pt x="205" y="1372"/>
                      <a:pt x="119" y="1505"/>
                    </a:cubicBezTo>
                    <a:cubicBezTo>
                      <a:pt x="31" y="1634"/>
                      <a:pt x="1" y="1794"/>
                      <a:pt x="31" y="1948"/>
                    </a:cubicBezTo>
                    <a:lnTo>
                      <a:pt x="211" y="2815"/>
                    </a:lnTo>
                    <a:cubicBezTo>
                      <a:pt x="241" y="2968"/>
                      <a:pt x="330" y="3100"/>
                      <a:pt x="463" y="3189"/>
                    </a:cubicBezTo>
                    <a:cubicBezTo>
                      <a:pt x="561" y="3254"/>
                      <a:pt x="670" y="3287"/>
                      <a:pt x="786" y="3287"/>
                    </a:cubicBezTo>
                    <a:cubicBezTo>
                      <a:pt x="827" y="3287"/>
                      <a:pt x="864" y="3281"/>
                      <a:pt x="905" y="3274"/>
                    </a:cubicBezTo>
                    <a:lnTo>
                      <a:pt x="6962" y="2036"/>
                    </a:lnTo>
                    <a:cubicBezTo>
                      <a:pt x="7118" y="2002"/>
                      <a:pt x="7251" y="1914"/>
                      <a:pt x="7336" y="1780"/>
                    </a:cubicBezTo>
                    <a:cubicBezTo>
                      <a:pt x="7424" y="1651"/>
                      <a:pt x="7456" y="1495"/>
                      <a:pt x="7421" y="1339"/>
                    </a:cubicBezTo>
                    <a:lnTo>
                      <a:pt x="7245" y="471"/>
                    </a:lnTo>
                    <a:cubicBezTo>
                      <a:pt x="7188" y="194"/>
                      <a:pt x="6940" y="1"/>
                      <a:pt x="6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4"/>
              <p:cNvSpPr/>
              <p:nvPr/>
            </p:nvSpPr>
            <p:spPr>
              <a:xfrm>
                <a:off x="2405889" y="3847973"/>
                <a:ext cx="346914" cy="319597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6739" extrusionOk="0">
                    <a:moveTo>
                      <a:pt x="1718" y="1"/>
                    </a:moveTo>
                    <a:cubicBezTo>
                      <a:pt x="1598" y="1"/>
                      <a:pt x="1506" y="42"/>
                      <a:pt x="1444" y="137"/>
                    </a:cubicBezTo>
                    <a:cubicBezTo>
                      <a:pt x="989" y="837"/>
                      <a:pt x="2747" y="1776"/>
                      <a:pt x="2747" y="1776"/>
                    </a:cubicBezTo>
                    <a:cubicBezTo>
                      <a:pt x="2747" y="1776"/>
                      <a:pt x="2192" y="1649"/>
                      <a:pt x="1591" y="1649"/>
                    </a:cubicBezTo>
                    <a:cubicBezTo>
                      <a:pt x="833" y="1649"/>
                      <a:pt x="1" y="1850"/>
                      <a:pt x="115" y="2759"/>
                    </a:cubicBezTo>
                    <a:cubicBezTo>
                      <a:pt x="319" y="4392"/>
                      <a:pt x="1298" y="6020"/>
                      <a:pt x="1914" y="6351"/>
                    </a:cubicBezTo>
                    <a:cubicBezTo>
                      <a:pt x="2428" y="6628"/>
                      <a:pt x="2932" y="6739"/>
                      <a:pt x="3486" y="6739"/>
                    </a:cubicBezTo>
                    <a:cubicBezTo>
                      <a:pt x="4371" y="6739"/>
                      <a:pt x="5384" y="6457"/>
                      <a:pt x="6777" y="6122"/>
                    </a:cubicBezTo>
                    <a:lnTo>
                      <a:pt x="7315" y="3932"/>
                    </a:lnTo>
                    <a:lnTo>
                      <a:pt x="5934" y="1456"/>
                    </a:lnTo>
                    <a:cubicBezTo>
                      <a:pt x="5934" y="1456"/>
                      <a:pt x="5881" y="1483"/>
                      <a:pt x="5736" y="1483"/>
                    </a:cubicBezTo>
                    <a:cubicBezTo>
                      <a:pt x="5492" y="1483"/>
                      <a:pt x="4983" y="1407"/>
                      <a:pt x="4015" y="997"/>
                    </a:cubicBezTo>
                    <a:cubicBezTo>
                      <a:pt x="2980" y="558"/>
                      <a:pt x="2160" y="1"/>
                      <a:pt x="1718" y="1"/>
                    </a:cubicBezTo>
                    <a:close/>
                  </a:path>
                </a:pathLst>
              </a:custGeom>
              <a:solidFill>
                <a:srgbClr val="FFA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4"/>
              <p:cNvSpPr/>
              <p:nvPr/>
            </p:nvSpPr>
            <p:spPr>
              <a:xfrm>
                <a:off x="2405510" y="3844321"/>
                <a:ext cx="285830" cy="326901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6893" extrusionOk="0">
                    <a:moveTo>
                      <a:pt x="1723" y="1"/>
                    </a:moveTo>
                    <a:cubicBezTo>
                      <a:pt x="1580" y="1"/>
                      <a:pt x="1467" y="52"/>
                      <a:pt x="1388" y="173"/>
                    </a:cubicBezTo>
                    <a:cubicBezTo>
                      <a:pt x="1300" y="306"/>
                      <a:pt x="1279" y="455"/>
                      <a:pt x="1320" y="615"/>
                    </a:cubicBezTo>
                    <a:cubicBezTo>
                      <a:pt x="1429" y="1036"/>
                      <a:pt x="1979" y="1458"/>
                      <a:pt x="2357" y="1703"/>
                    </a:cubicBezTo>
                    <a:cubicBezTo>
                      <a:pt x="2149" y="1674"/>
                      <a:pt x="1882" y="1648"/>
                      <a:pt x="1605" y="1648"/>
                    </a:cubicBezTo>
                    <a:cubicBezTo>
                      <a:pt x="1129" y="1648"/>
                      <a:pt x="621" y="1726"/>
                      <a:pt x="316" y="2003"/>
                    </a:cubicBezTo>
                    <a:cubicBezTo>
                      <a:pt x="91" y="2204"/>
                      <a:pt x="0" y="2489"/>
                      <a:pt x="47" y="2846"/>
                    </a:cubicBezTo>
                    <a:cubicBezTo>
                      <a:pt x="245" y="4428"/>
                      <a:pt x="1214" y="6135"/>
                      <a:pt x="1884" y="6495"/>
                    </a:cubicBezTo>
                    <a:cubicBezTo>
                      <a:pt x="2384" y="6767"/>
                      <a:pt x="2895" y="6893"/>
                      <a:pt x="3493" y="6893"/>
                    </a:cubicBezTo>
                    <a:cubicBezTo>
                      <a:pt x="3609" y="6893"/>
                      <a:pt x="3724" y="6890"/>
                      <a:pt x="3843" y="6880"/>
                    </a:cubicBezTo>
                    <a:cubicBezTo>
                      <a:pt x="3887" y="6877"/>
                      <a:pt x="3918" y="6839"/>
                      <a:pt x="3915" y="6798"/>
                    </a:cubicBezTo>
                    <a:cubicBezTo>
                      <a:pt x="3912" y="6756"/>
                      <a:pt x="3878" y="6726"/>
                      <a:pt x="3839" y="6726"/>
                    </a:cubicBezTo>
                    <a:cubicBezTo>
                      <a:pt x="3837" y="6726"/>
                      <a:pt x="3835" y="6726"/>
                      <a:pt x="3833" y="6726"/>
                    </a:cubicBezTo>
                    <a:cubicBezTo>
                      <a:pt x="3716" y="6735"/>
                      <a:pt x="3602" y="6740"/>
                      <a:pt x="3492" y="6740"/>
                    </a:cubicBezTo>
                    <a:cubicBezTo>
                      <a:pt x="2919" y="6740"/>
                      <a:pt x="2435" y="6619"/>
                      <a:pt x="1956" y="6359"/>
                    </a:cubicBezTo>
                    <a:cubicBezTo>
                      <a:pt x="1394" y="6056"/>
                      <a:pt x="408" y="4496"/>
                      <a:pt x="201" y="2826"/>
                    </a:cubicBezTo>
                    <a:cubicBezTo>
                      <a:pt x="160" y="2519"/>
                      <a:pt x="234" y="2285"/>
                      <a:pt x="418" y="2118"/>
                    </a:cubicBezTo>
                    <a:cubicBezTo>
                      <a:pt x="688" y="1874"/>
                      <a:pt x="1152" y="1804"/>
                      <a:pt x="1595" y="1804"/>
                    </a:cubicBezTo>
                    <a:cubicBezTo>
                      <a:pt x="2180" y="1804"/>
                      <a:pt x="2728" y="1926"/>
                      <a:pt x="2738" y="1928"/>
                    </a:cubicBezTo>
                    <a:cubicBezTo>
                      <a:pt x="2744" y="1929"/>
                      <a:pt x="2750" y="1930"/>
                      <a:pt x="2756" y="1930"/>
                    </a:cubicBezTo>
                    <a:cubicBezTo>
                      <a:pt x="2788" y="1930"/>
                      <a:pt x="2818" y="1908"/>
                      <a:pt x="2830" y="1880"/>
                    </a:cubicBezTo>
                    <a:cubicBezTo>
                      <a:pt x="2843" y="1843"/>
                      <a:pt x="2826" y="1802"/>
                      <a:pt x="2792" y="1785"/>
                    </a:cubicBezTo>
                    <a:cubicBezTo>
                      <a:pt x="2782" y="1778"/>
                      <a:pt x="1619" y="1152"/>
                      <a:pt x="1469" y="574"/>
                    </a:cubicBezTo>
                    <a:cubicBezTo>
                      <a:pt x="1438" y="458"/>
                      <a:pt x="1455" y="353"/>
                      <a:pt x="1517" y="258"/>
                    </a:cubicBezTo>
                    <a:cubicBezTo>
                      <a:pt x="1562" y="188"/>
                      <a:pt x="1634" y="157"/>
                      <a:pt x="1730" y="157"/>
                    </a:cubicBezTo>
                    <a:cubicBezTo>
                      <a:pt x="1980" y="157"/>
                      <a:pt x="2390" y="364"/>
                      <a:pt x="2901" y="622"/>
                    </a:cubicBezTo>
                    <a:cubicBezTo>
                      <a:pt x="3224" y="788"/>
                      <a:pt x="3595" y="975"/>
                      <a:pt x="3993" y="1146"/>
                    </a:cubicBezTo>
                    <a:cubicBezTo>
                      <a:pt x="4962" y="1554"/>
                      <a:pt x="5482" y="1636"/>
                      <a:pt x="5744" y="1636"/>
                    </a:cubicBezTo>
                    <a:cubicBezTo>
                      <a:pt x="5896" y="1636"/>
                      <a:pt x="5961" y="1609"/>
                      <a:pt x="5976" y="1601"/>
                    </a:cubicBezTo>
                    <a:cubicBezTo>
                      <a:pt x="6013" y="1581"/>
                      <a:pt x="6026" y="1537"/>
                      <a:pt x="6009" y="1499"/>
                    </a:cubicBezTo>
                    <a:cubicBezTo>
                      <a:pt x="5997" y="1472"/>
                      <a:pt x="5968" y="1455"/>
                      <a:pt x="5938" y="1455"/>
                    </a:cubicBezTo>
                    <a:cubicBezTo>
                      <a:pt x="5928" y="1455"/>
                      <a:pt x="5917" y="1457"/>
                      <a:pt x="5907" y="1462"/>
                    </a:cubicBezTo>
                    <a:cubicBezTo>
                      <a:pt x="5906" y="1463"/>
                      <a:pt x="5861" y="1481"/>
                      <a:pt x="5746" y="1481"/>
                    </a:cubicBezTo>
                    <a:cubicBezTo>
                      <a:pt x="5519" y="1481"/>
                      <a:pt x="5021" y="1411"/>
                      <a:pt x="4054" y="1003"/>
                    </a:cubicBezTo>
                    <a:cubicBezTo>
                      <a:pt x="3659" y="836"/>
                      <a:pt x="3292" y="649"/>
                      <a:pt x="2969" y="485"/>
                    </a:cubicBezTo>
                    <a:cubicBezTo>
                      <a:pt x="2444" y="218"/>
                      <a:pt x="2019" y="1"/>
                      <a:pt x="1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4"/>
              <p:cNvSpPr/>
              <p:nvPr/>
            </p:nvSpPr>
            <p:spPr>
              <a:xfrm>
                <a:off x="2682946" y="3895208"/>
                <a:ext cx="152282" cy="278480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5872" extrusionOk="0">
                    <a:moveTo>
                      <a:pt x="1473" y="1"/>
                    </a:moveTo>
                    <a:lnTo>
                      <a:pt x="0" y="460"/>
                    </a:lnTo>
                    <a:lnTo>
                      <a:pt x="1085" y="5871"/>
                    </a:lnTo>
                    <a:lnTo>
                      <a:pt x="3210" y="5289"/>
                    </a:ln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4"/>
              <p:cNvSpPr/>
              <p:nvPr/>
            </p:nvSpPr>
            <p:spPr>
              <a:xfrm>
                <a:off x="2678867" y="3891556"/>
                <a:ext cx="160249" cy="285830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6027" extrusionOk="0">
                    <a:moveTo>
                      <a:pt x="1507" y="173"/>
                    </a:moveTo>
                    <a:lnTo>
                      <a:pt x="3198" y="5316"/>
                    </a:lnTo>
                    <a:lnTo>
                      <a:pt x="1232" y="5850"/>
                    </a:lnTo>
                    <a:lnTo>
                      <a:pt x="174" y="588"/>
                    </a:lnTo>
                    <a:lnTo>
                      <a:pt x="1507" y="173"/>
                    </a:lnTo>
                    <a:close/>
                    <a:moveTo>
                      <a:pt x="1557" y="1"/>
                    </a:moveTo>
                    <a:cubicBezTo>
                      <a:pt x="1549" y="1"/>
                      <a:pt x="1542" y="2"/>
                      <a:pt x="1535" y="4"/>
                    </a:cubicBezTo>
                    <a:lnTo>
                      <a:pt x="62" y="462"/>
                    </a:lnTo>
                    <a:cubicBezTo>
                      <a:pt x="25" y="473"/>
                      <a:pt x="0" y="514"/>
                      <a:pt x="8" y="551"/>
                    </a:cubicBezTo>
                    <a:lnTo>
                      <a:pt x="1096" y="5962"/>
                    </a:lnTo>
                    <a:cubicBezTo>
                      <a:pt x="1099" y="5983"/>
                      <a:pt x="1113" y="6003"/>
                      <a:pt x="1130" y="6013"/>
                    </a:cubicBezTo>
                    <a:cubicBezTo>
                      <a:pt x="1143" y="6019"/>
                      <a:pt x="1157" y="6027"/>
                      <a:pt x="1171" y="6027"/>
                    </a:cubicBezTo>
                    <a:cubicBezTo>
                      <a:pt x="1177" y="6027"/>
                      <a:pt x="1184" y="6024"/>
                      <a:pt x="1191" y="6024"/>
                    </a:cubicBezTo>
                    <a:lnTo>
                      <a:pt x="3317" y="5442"/>
                    </a:lnTo>
                    <a:cubicBezTo>
                      <a:pt x="3337" y="5438"/>
                      <a:pt x="3354" y="5424"/>
                      <a:pt x="3364" y="5404"/>
                    </a:cubicBezTo>
                    <a:cubicBezTo>
                      <a:pt x="3375" y="5387"/>
                      <a:pt x="3378" y="5363"/>
                      <a:pt x="3372" y="5343"/>
                    </a:cubicBezTo>
                    <a:lnTo>
                      <a:pt x="1630" y="54"/>
                    </a:lnTo>
                    <a:cubicBezTo>
                      <a:pt x="1622" y="21"/>
                      <a:pt x="1590" y="1"/>
                      <a:pt x="1557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4"/>
              <p:cNvSpPr/>
              <p:nvPr/>
            </p:nvSpPr>
            <p:spPr>
              <a:xfrm>
                <a:off x="2752755" y="3315531"/>
                <a:ext cx="645407" cy="902830"/>
              </a:xfrm>
              <a:custGeom>
                <a:avLst/>
                <a:gdLst/>
                <a:ahLst/>
                <a:cxnLst/>
                <a:rect l="l" t="t" r="r" b="b"/>
                <a:pathLst>
                  <a:path w="13609" h="19037" extrusionOk="0">
                    <a:moveTo>
                      <a:pt x="12792" y="0"/>
                    </a:moveTo>
                    <a:cubicBezTo>
                      <a:pt x="10554" y="7874"/>
                      <a:pt x="1" y="12224"/>
                      <a:pt x="1" y="12224"/>
                    </a:cubicBezTo>
                    <a:lnTo>
                      <a:pt x="1450" y="19036"/>
                    </a:lnTo>
                    <a:cubicBezTo>
                      <a:pt x="1450" y="19036"/>
                      <a:pt x="9802" y="17441"/>
                      <a:pt x="13608" y="14598"/>
                    </a:cubicBezTo>
                    <a:lnTo>
                      <a:pt x="127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4"/>
              <p:cNvSpPr/>
              <p:nvPr/>
            </p:nvSpPr>
            <p:spPr>
              <a:xfrm>
                <a:off x="2748724" y="3311880"/>
                <a:ext cx="653469" cy="910181"/>
              </a:xfrm>
              <a:custGeom>
                <a:avLst/>
                <a:gdLst/>
                <a:ahLst/>
                <a:cxnLst/>
                <a:rect l="l" t="t" r="r" b="b"/>
                <a:pathLst>
                  <a:path w="13779" h="19192" extrusionOk="0">
                    <a:moveTo>
                      <a:pt x="12878" y="1"/>
                    </a:moveTo>
                    <a:cubicBezTo>
                      <a:pt x="12843" y="1"/>
                      <a:pt x="12810" y="23"/>
                      <a:pt x="12802" y="57"/>
                    </a:cubicBezTo>
                    <a:cubicBezTo>
                      <a:pt x="10601" y="7805"/>
                      <a:pt x="160" y="12186"/>
                      <a:pt x="55" y="12230"/>
                    </a:cubicBezTo>
                    <a:cubicBezTo>
                      <a:pt x="21" y="12243"/>
                      <a:pt x="1" y="12280"/>
                      <a:pt x="11" y="12318"/>
                    </a:cubicBezTo>
                    <a:lnTo>
                      <a:pt x="1459" y="19131"/>
                    </a:lnTo>
                    <a:cubicBezTo>
                      <a:pt x="1466" y="19165"/>
                      <a:pt x="1497" y="19192"/>
                      <a:pt x="1535" y="19192"/>
                    </a:cubicBezTo>
                    <a:cubicBezTo>
                      <a:pt x="1538" y="19192"/>
                      <a:pt x="1544" y="19188"/>
                      <a:pt x="1548" y="19188"/>
                    </a:cubicBezTo>
                    <a:cubicBezTo>
                      <a:pt x="1633" y="19171"/>
                      <a:pt x="9962" y="17559"/>
                      <a:pt x="13737" y="14737"/>
                    </a:cubicBezTo>
                    <a:cubicBezTo>
                      <a:pt x="13771" y="14712"/>
                      <a:pt x="13778" y="14662"/>
                      <a:pt x="13755" y="14627"/>
                    </a:cubicBezTo>
                    <a:cubicBezTo>
                      <a:pt x="13738" y="14608"/>
                      <a:pt x="13716" y="14597"/>
                      <a:pt x="13693" y="14597"/>
                    </a:cubicBezTo>
                    <a:cubicBezTo>
                      <a:pt x="13676" y="14597"/>
                      <a:pt x="13660" y="14603"/>
                      <a:pt x="13645" y="14614"/>
                    </a:cubicBezTo>
                    <a:cubicBezTo>
                      <a:pt x="10088" y="17270"/>
                      <a:pt x="2432" y="18855"/>
                      <a:pt x="1596" y="19022"/>
                    </a:cubicBezTo>
                    <a:lnTo>
                      <a:pt x="174" y="12345"/>
                    </a:lnTo>
                    <a:cubicBezTo>
                      <a:pt x="1034" y="11978"/>
                      <a:pt x="10819" y="7611"/>
                      <a:pt x="12948" y="98"/>
                    </a:cubicBezTo>
                    <a:cubicBezTo>
                      <a:pt x="12962" y="57"/>
                      <a:pt x="12938" y="13"/>
                      <a:pt x="12898" y="3"/>
                    </a:cubicBezTo>
                    <a:cubicBezTo>
                      <a:pt x="12891" y="1"/>
                      <a:pt x="12884" y="1"/>
                      <a:pt x="12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4"/>
              <p:cNvSpPr/>
              <p:nvPr/>
            </p:nvSpPr>
            <p:spPr>
              <a:xfrm>
                <a:off x="2324034" y="1549516"/>
                <a:ext cx="767147" cy="799348"/>
              </a:xfrm>
              <a:custGeom>
                <a:avLst/>
                <a:gdLst/>
                <a:ahLst/>
                <a:cxnLst/>
                <a:rect l="l" t="t" r="r" b="b"/>
                <a:pathLst>
                  <a:path w="16176" h="16855" extrusionOk="0">
                    <a:moveTo>
                      <a:pt x="5161" y="0"/>
                    </a:moveTo>
                    <a:cubicBezTo>
                      <a:pt x="3117" y="0"/>
                      <a:pt x="2662" y="2147"/>
                      <a:pt x="2191" y="3507"/>
                    </a:cubicBezTo>
                    <a:cubicBezTo>
                      <a:pt x="1701" y="4918"/>
                      <a:pt x="1" y="5119"/>
                      <a:pt x="55" y="7238"/>
                    </a:cubicBezTo>
                    <a:cubicBezTo>
                      <a:pt x="109" y="9357"/>
                      <a:pt x="1776" y="10228"/>
                      <a:pt x="1776" y="10228"/>
                    </a:cubicBezTo>
                    <a:cubicBezTo>
                      <a:pt x="1776" y="10228"/>
                      <a:pt x="327" y="12438"/>
                      <a:pt x="2320" y="14377"/>
                    </a:cubicBezTo>
                    <a:cubicBezTo>
                      <a:pt x="2984" y="15024"/>
                      <a:pt x="3596" y="15237"/>
                      <a:pt x="4115" y="15237"/>
                    </a:cubicBezTo>
                    <a:cubicBezTo>
                      <a:pt x="4128" y="15237"/>
                      <a:pt x="4140" y="15237"/>
                      <a:pt x="4153" y="15237"/>
                    </a:cubicBezTo>
                    <a:cubicBezTo>
                      <a:pt x="4261" y="15993"/>
                      <a:pt x="4680" y="16855"/>
                      <a:pt x="6036" y="16855"/>
                    </a:cubicBezTo>
                    <a:cubicBezTo>
                      <a:pt x="6170" y="16855"/>
                      <a:pt x="6313" y="16847"/>
                      <a:pt x="6466" y="16829"/>
                    </a:cubicBezTo>
                    <a:lnTo>
                      <a:pt x="12160" y="9404"/>
                    </a:lnTo>
                    <a:cubicBezTo>
                      <a:pt x="12747" y="8754"/>
                      <a:pt x="13292" y="8061"/>
                      <a:pt x="13751" y="7326"/>
                    </a:cubicBezTo>
                    <a:lnTo>
                      <a:pt x="13761" y="7313"/>
                    </a:lnTo>
                    <a:lnTo>
                      <a:pt x="13761" y="7313"/>
                    </a:lnTo>
                    <a:lnTo>
                      <a:pt x="13758" y="7316"/>
                    </a:lnTo>
                    <a:cubicBezTo>
                      <a:pt x="14098" y="6772"/>
                      <a:pt x="14394" y="6208"/>
                      <a:pt x="14621" y="5626"/>
                    </a:cubicBezTo>
                    <a:cubicBezTo>
                      <a:pt x="16176" y="1635"/>
                      <a:pt x="13839" y="452"/>
                      <a:pt x="11768" y="452"/>
                    </a:cubicBezTo>
                    <a:cubicBezTo>
                      <a:pt x="11233" y="452"/>
                      <a:pt x="10716" y="531"/>
                      <a:pt x="10289" y="660"/>
                    </a:cubicBezTo>
                    <a:cubicBezTo>
                      <a:pt x="9832" y="800"/>
                      <a:pt x="9450" y="856"/>
                      <a:pt x="9108" y="856"/>
                    </a:cubicBezTo>
                    <a:cubicBezTo>
                      <a:pt x="7892" y="856"/>
                      <a:pt x="7183" y="151"/>
                      <a:pt x="5415" y="11"/>
                    </a:cubicBezTo>
                    <a:cubicBezTo>
                      <a:pt x="5328" y="4"/>
                      <a:pt x="5243" y="0"/>
                      <a:pt x="5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4"/>
              <p:cNvSpPr/>
              <p:nvPr/>
            </p:nvSpPr>
            <p:spPr>
              <a:xfrm>
                <a:off x="2321283" y="1545770"/>
                <a:ext cx="743482" cy="806889"/>
              </a:xfrm>
              <a:custGeom>
                <a:avLst/>
                <a:gdLst/>
                <a:ahLst/>
                <a:cxnLst/>
                <a:rect l="l" t="t" r="r" b="b"/>
                <a:pathLst>
                  <a:path w="15677" h="17014" extrusionOk="0">
                    <a:moveTo>
                      <a:pt x="5227" y="155"/>
                    </a:moveTo>
                    <a:cubicBezTo>
                      <a:pt x="5305" y="155"/>
                      <a:pt x="5386" y="158"/>
                      <a:pt x="5470" y="165"/>
                    </a:cubicBezTo>
                    <a:cubicBezTo>
                      <a:pt x="6367" y="239"/>
                      <a:pt x="6997" y="460"/>
                      <a:pt x="7551" y="655"/>
                    </a:cubicBezTo>
                    <a:cubicBezTo>
                      <a:pt x="8079" y="840"/>
                      <a:pt x="8562" y="1011"/>
                      <a:pt x="9171" y="1011"/>
                    </a:cubicBezTo>
                    <a:cubicBezTo>
                      <a:pt x="9519" y="1011"/>
                      <a:pt x="9908" y="955"/>
                      <a:pt x="10370" y="814"/>
                    </a:cubicBezTo>
                    <a:cubicBezTo>
                      <a:pt x="10768" y="693"/>
                      <a:pt x="11291" y="608"/>
                      <a:pt x="11845" y="608"/>
                    </a:cubicBezTo>
                    <a:cubicBezTo>
                      <a:pt x="12776" y="608"/>
                      <a:pt x="13796" y="848"/>
                      <a:pt x="14458" y="1562"/>
                    </a:cubicBezTo>
                    <a:cubicBezTo>
                      <a:pt x="15265" y="2433"/>
                      <a:pt x="15315" y="3854"/>
                      <a:pt x="14605" y="5678"/>
                    </a:cubicBezTo>
                    <a:cubicBezTo>
                      <a:pt x="14394" y="6221"/>
                      <a:pt x="14105" y="6786"/>
                      <a:pt x="13751" y="7354"/>
                    </a:cubicBezTo>
                    <a:cubicBezTo>
                      <a:pt x="13751" y="7354"/>
                      <a:pt x="13748" y="7358"/>
                      <a:pt x="13748" y="7361"/>
                    </a:cubicBezTo>
                    <a:cubicBezTo>
                      <a:pt x="13744" y="7361"/>
                      <a:pt x="13744" y="7364"/>
                      <a:pt x="13744" y="7364"/>
                    </a:cubicBezTo>
                    <a:cubicBezTo>
                      <a:pt x="13315" y="8051"/>
                      <a:pt x="12782" y="8745"/>
                      <a:pt x="12156" y="9436"/>
                    </a:cubicBezTo>
                    <a:lnTo>
                      <a:pt x="6483" y="16837"/>
                    </a:lnTo>
                    <a:cubicBezTo>
                      <a:pt x="6348" y="16851"/>
                      <a:pt x="6221" y="16858"/>
                      <a:pt x="6102" y="16858"/>
                    </a:cubicBezTo>
                    <a:cubicBezTo>
                      <a:pt x="4798" y="16858"/>
                      <a:pt x="4392" y="16035"/>
                      <a:pt x="4289" y="15306"/>
                    </a:cubicBezTo>
                    <a:cubicBezTo>
                      <a:pt x="4283" y="15269"/>
                      <a:pt x="4248" y="15238"/>
                      <a:pt x="4211" y="15238"/>
                    </a:cubicBezTo>
                    <a:cubicBezTo>
                      <a:pt x="4197" y="15238"/>
                      <a:pt x="4183" y="15238"/>
                      <a:pt x="4169" y="15238"/>
                    </a:cubicBezTo>
                    <a:cubicBezTo>
                      <a:pt x="3588" y="15238"/>
                      <a:pt x="3001" y="14956"/>
                      <a:pt x="2429" y="14401"/>
                    </a:cubicBezTo>
                    <a:cubicBezTo>
                      <a:pt x="508" y="12531"/>
                      <a:pt x="1841" y="10436"/>
                      <a:pt x="1899" y="10348"/>
                    </a:cubicBezTo>
                    <a:cubicBezTo>
                      <a:pt x="1908" y="10330"/>
                      <a:pt x="1912" y="10307"/>
                      <a:pt x="1908" y="10286"/>
                    </a:cubicBezTo>
                    <a:cubicBezTo>
                      <a:pt x="1902" y="10266"/>
                      <a:pt x="1888" y="10246"/>
                      <a:pt x="1867" y="10238"/>
                    </a:cubicBezTo>
                    <a:cubicBezTo>
                      <a:pt x="1851" y="10228"/>
                      <a:pt x="242" y="9361"/>
                      <a:pt x="188" y="7317"/>
                    </a:cubicBezTo>
                    <a:cubicBezTo>
                      <a:pt x="157" y="6072"/>
                      <a:pt x="752" y="5501"/>
                      <a:pt x="1330" y="4946"/>
                    </a:cubicBezTo>
                    <a:cubicBezTo>
                      <a:pt x="1721" y="4576"/>
                      <a:pt x="2123" y="4191"/>
                      <a:pt x="2324" y="3609"/>
                    </a:cubicBezTo>
                    <a:cubicBezTo>
                      <a:pt x="2374" y="3467"/>
                      <a:pt x="2423" y="3311"/>
                      <a:pt x="2473" y="3154"/>
                    </a:cubicBezTo>
                    <a:cubicBezTo>
                      <a:pt x="2909" y="1812"/>
                      <a:pt x="3449" y="155"/>
                      <a:pt x="5227" y="155"/>
                    </a:cubicBezTo>
                    <a:close/>
                    <a:moveTo>
                      <a:pt x="5225" y="1"/>
                    </a:moveTo>
                    <a:cubicBezTo>
                      <a:pt x="3331" y="1"/>
                      <a:pt x="2757" y="1786"/>
                      <a:pt x="2327" y="3107"/>
                    </a:cubicBezTo>
                    <a:cubicBezTo>
                      <a:pt x="2276" y="3262"/>
                      <a:pt x="2225" y="3416"/>
                      <a:pt x="2178" y="3559"/>
                    </a:cubicBezTo>
                    <a:cubicBezTo>
                      <a:pt x="1987" y="4103"/>
                      <a:pt x="1616" y="4460"/>
                      <a:pt x="1225" y="4834"/>
                    </a:cubicBezTo>
                    <a:cubicBezTo>
                      <a:pt x="623" y="5412"/>
                      <a:pt x="1" y="6008"/>
                      <a:pt x="35" y="7320"/>
                    </a:cubicBezTo>
                    <a:cubicBezTo>
                      <a:pt x="82" y="9208"/>
                      <a:pt x="1402" y="10133"/>
                      <a:pt x="1725" y="10334"/>
                    </a:cubicBezTo>
                    <a:cubicBezTo>
                      <a:pt x="1500" y="10731"/>
                      <a:pt x="508" y="12745"/>
                      <a:pt x="2324" y="14510"/>
                    </a:cubicBezTo>
                    <a:cubicBezTo>
                      <a:pt x="2916" y="15088"/>
                      <a:pt x="3528" y="15384"/>
                      <a:pt x="4146" y="15394"/>
                    </a:cubicBezTo>
                    <a:cubicBezTo>
                      <a:pt x="4272" y="16167"/>
                      <a:pt x="4724" y="17013"/>
                      <a:pt x="6088" y="17013"/>
                    </a:cubicBezTo>
                    <a:cubicBezTo>
                      <a:pt x="6228" y="17013"/>
                      <a:pt x="6377" y="17003"/>
                      <a:pt x="6534" y="16986"/>
                    </a:cubicBezTo>
                    <a:cubicBezTo>
                      <a:pt x="6554" y="16983"/>
                      <a:pt x="6575" y="16972"/>
                      <a:pt x="6585" y="16955"/>
                    </a:cubicBezTo>
                    <a:lnTo>
                      <a:pt x="12275" y="9535"/>
                    </a:lnTo>
                    <a:cubicBezTo>
                      <a:pt x="12904" y="8844"/>
                      <a:pt x="13442" y="8140"/>
                      <a:pt x="13880" y="7439"/>
                    </a:cubicBezTo>
                    <a:cubicBezTo>
                      <a:pt x="13887" y="7433"/>
                      <a:pt x="13891" y="7425"/>
                      <a:pt x="13891" y="7419"/>
                    </a:cubicBezTo>
                    <a:cubicBezTo>
                      <a:pt x="14248" y="6847"/>
                      <a:pt x="14537" y="6283"/>
                      <a:pt x="14751" y="5732"/>
                    </a:cubicBezTo>
                    <a:cubicBezTo>
                      <a:pt x="15676" y="3358"/>
                      <a:pt x="15163" y="2096"/>
                      <a:pt x="14571" y="1457"/>
                    </a:cubicBezTo>
                    <a:cubicBezTo>
                      <a:pt x="13875" y="708"/>
                      <a:pt x="12810" y="456"/>
                      <a:pt x="11841" y="456"/>
                    </a:cubicBezTo>
                    <a:cubicBezTo>
                      <a:pt x="11271" y="456"/>
                      <a:pt x="10735" y="543"/>
                      <a:pt x="10326" y="668"/>
                    </a:cubicBezTo>
                    <a:cubicBezTo>
                      <a:pt x="9879" y="803"/>
                      <a:pt x="9506" y="858"/>
                      <a:pt x="9172" y="858"/>
                    </a:cubicBezTo>
                    <a:cubicBezTo>
                      <a:pt x="8595" y="858"/>
                      <a:pt x="8134" y="695"/>
                      <a:pt x="7602" y="508"/>
                    </a:cubicBezTo>
                    <a:cubicBezTo>
                      <a:pt x="7038" y="311"/>
                      <a:pt x="6402" y="86"/>
                      <a:pt x="5479" y="11"/>
                    </a:cubicBezTo>
                    <a:cubicBezTo>
                      <a:pt x="5392" y="4"/>
                      <a:pt x="5307" y="1"/>
                      <a:pt x="52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4"/>
              <p:cNvSpPr/>
              <p:nvPr/>
            </p:nvSpPr>
            <p:spPr>
              <a:xfrm>
                <a:off x="2410394" y="1731534"/>
                <a:ext cx="667080" cy="838759"/>
              </a:xfrm>
              <a:custGeom>
                <a:avLst/>
                <a:gdLst/>
                <a:ahLst/>
                <a:cxnLst/>
                <a:rect l="l" t="t" r="r" b="b"/>
                <a:pathLst>
                  <a:path w="14066" h="17686" extrusionOk="0">
                    <a:moveTo>
                      <a:pt x="11396" y="1"/>
                    </a:moveTo>
                    <a:cubicBezTo>
                      <a:pt x="11082" y="1"/>
                      <a:pt x="10762" y="128"/>
                      <a:pt x="10461" y="322"/>
                    </a:cubicBezTo>
                    <a:cubicBezTo>
                      <a:pt x="9704" y="808"/>
                      <a:pt x="9534" y="1305"/>
                      <a:pt x="8933" y="1305"/>
                    </a:cubicBezTo>
                    <a:cubicBezTo>
                      <a:pt x="8773" y="1305"/>
                      <a:pt x="8582" y="1269"/>
                      <a:pt x="8342" y="1189"/>
                    </a:cubicBezTo>
                    <a:cubicBezTo>
                      <a:pt x="7567" y="930"/>
                      <a:pt x="6506" y="187"/>
                      <a:pt x="5542" y="187"/>
                    </a:cubicBezTo>
                    <a:cubicBezTo>
                      <a:pt x="5088" y="187"/>
                      <a:pt x="4656" y="351"/>
                      <a:pt x="4284" y="808"/>
                    </a:cubicBezTo>
                    <a:cubicBezTo>
                      <a:pt x="3702" y="1526"/>
                      <a:pt x="4053" y="2353"/>
                      <a:pt x="4475" y="3186"/>
                    </a:cubicBezTo>
                    <a:cubicBezTo>
                      <a:pt x="4934" y="4349"/>
                      <a:pt x="4029" y="5120"/>
                      <a:pt x="4029" y="5120"/>
                    </a:cubicBezTo>
                    <a:cubicBezTo>
                      <a:pt x="3642" y="4592"/>
                      <a:pt x="2811" y="3470"/>
                      <a:pt x="1928" y="3470"/>
                    </a:cubicBezTo>
                    <a:cubicBezTo>
                      <a:pt x="1692" y="3470"/>
                      <a:pt x="1453" y="3550"/>
                      <a:pt x="1217" y="3743"/>
                    </a:cubicBezTo>
                    <a:cubicBezTo>
                      <a:pt x="1" y="4739"/>
                      <a:pt x="1413" y="7857"/>
                      <a:pt x="2999" y="7857"/>
                    </a:cubicBezTo>
                    <a:cubicBezTo>
                      <a:pt x="3196" y="7857"/>
                      <a:pt x="3396" y="7809"/>
                      <a:pt x="3594" y="7702"/>
                    </a:cubicBezTo>
                    <a:lnTo>
                      <a:pt x="3594" y="17185"/>
                    </a:lnTo>
                    <a:cubicBezTo>
                      <a:pt x="3596" y="17185"/>
                      <a:pt x="4584" y="17686"/>
                      <a:pt x="5760" y="17686"/>
                    </a:cubicBezTo>
                    <a:cubicBezTo>
                      <a:pt x="6478" y="17686"/>
                      <a:pt x="7266" y="17499"/>
                      <a:pt x="7944" y="16899"/>
                    </a:cubicBezTo>
                    <a:lnTo>
                      <a:pt x="7944" y="12440"/>
                    </a:lnTo>
                    <a:cubicBezTo>
                      <a:pt x="8192" y="12491"/>
                      <a:pt x="8492" y="12522"/>
                      <a:pt x="8816" y="12522"/>
                    </a:cubicBezTo>
                    <a:cubicBezTo>
                      <a:pt x="9768" y="12522"/>
                      <a:pt x="10937" y="12257"/>
                      <a:pt x="11675" y="11464"/>
                    </a:cubicBezTo>
                    <a:cubicBezTo>
                      <a:pt x="14066" y="8889"/>
                      <a:pt x="13668" y="5267"/>
                      <a:pt x="13124" y="2513"/>
                    </a:cubicBezTo>
                    <a:cubicBezTo>
                      <a:pt x="12752" y="618"/>
                      <a:pt x="12088" y="1"/>
                      <a:pt x="11396" y="1"/>
                    </a:cubicBezTo>
                    <a:close/>
                  </a:path>
                </a:pathLst>
              </a:custGeom>
              <a:solidFill>
                <a:srgbClr val="FFA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4"/>
              <p:cNvSpPr/>
              <p:nvPr/>
            </p:nvSpPr>
            <p:spPr>
              <a:xfrm>
                <a:off x="2682282" y="2263928"/>
                <a:ext cx="104857" cy="167458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3531" extrusionOk="0">
                    <a:moveTo>
                      <a:pt x="0" y="0"/>
                    </a:moveTo>
                    <a:cubicBezTo>
                      <a:pt x="184" y="2424"/>
                      <a:pt x="1728" y="3309"/>
                      <a:pt x="2211" y="3530"/>
                    </a:cubicBezTo>
                    <a:lnTo>
                      <a:pt x="2211" y="1214"/>
                    </a:lnTo>
                    <a:cubicBezTo>
                      <a:pt x="942" y="9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7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4"/>
              <p:cNvSpPr/>
              <p:nvPr/>
            </p:nvSpPr>
            <p:spPr>
              <a:xfrm>
                <a:off x="2488551" y="1959981"/>
                <a:ext cx="66822" cy="36517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770" extrusionOk="0">
                    <a:moveTo>
                      <a:pt x="1320" y="1"/>
                    </a:moveTo>
                    <a:cubicBezTo>
                      <a:pt x="1309" y="1"/>
                      <a:pt x="1297" y="3"/>
                      <a:pt x="1286" y="8"/>
                    </a:cubicBezTo>
                    <a:lnTo>
                      <a:pt x="55" y="623"/>
                    </a:lnTo>
                    <a:cubicBezTo>
                      <a:pt x="18" y="644"/>
                      <a:pt x="1" y="691"/>
                      <a:pt x="21" y="729"/>
                    </a:cubicBezTo>
                    <a:cubicBezTo>
                      <a:pt x="34" y="756"/>
                      <a:pt x="62" y="770"/>
                      <a:pt x="89" y="770"/>
                    </a:cubicBezTo>
                    <a:cubicBezTo>
                      <a:pt x="103" y="770"/>
                      <a:pt x="113" y="770"/>
                      <a:pt x="123" y="763"/>
                    </a:cubicBezTo>
                    <a:lnTo>
                      <a:pt x="1357" y="148"/>
                    </a:lnTo>
                    <a:cubicBezTo>
                      <a:pt x="1395" y="127"/>
                      <a:pt x="1409" y="83"/>
                      <a:pt x="1392" y="42"/>
                    </a:cubicBezTo>
                    <a:cubicBezTo>
                      <a:pt x="1377" y="15"/>
                      <a:pt x="1349" y="1"/>
                      <a:pt x="1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4"/>
              <p:cNvSpPr/>
              <p:nvPr/>
            </p:nvSpPr>
            <p:spPr>
              <a:xfrm>
                <a:off x="2517907" y="1974587"/>
                <a:ext cx="37466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044" extrusionOk="0">
                    <a:moveTo>
                      <a:pt x="87" y="1"/>
                    </a:moveTo>
                    <a:cubicBezTo>
                      <a:pt x="81" y="1"/>
                      <a:pt x="75" y="1"/>
                      <a:pt x="68" y="3"/>
                    </a:cubicBezTo>
                    <a:cubicBezTo>
                      <a:pt x="27" y="13"/>
                      <a:pt x="0" y="53"/>
                      <a:pt x="11" y="94"/>
                    </a:cubicBezTo>
                    <a:cubicBezTo>
                      <a:pt x="143" y="679"/>
                      <a:pt x="640" y="1016"/>
                      <a:pt x="660" y="1030"/>
                    </a:cubicBezTo>
                    <a:cubicBezTo>
                      <a:pt x="674" y="1040"/>
                      <a:pt x="688" y="1044"/>
                      <a:pt x="701" y="1044"/>
                    </a:cubicBezTo>
                    <a:cubicBezTo>
                      <a:pt x="729" y="1044"/>
                      <a:pt x="752" y="1030"/>
                      <a:pt x="766" y="1009"/>
                    </a:cubicBezTo>
                    <a:cubicBezTo>
                      <a:pt x="790" y="972"/>
                      <a:pt x="782" y="924"/>
                      <a:pt x="746" y="901"/>
                    </a:cubicBezTo>
                    <a:cubicBezTo>
                      <a:pt x="742" y="897"/>
                      <a:pt x="280" y="584"/>
                      <a:pt x="164" y="61"/>
                    </a:cubicBezTo>
                    <a:cubicBezTo>
                      <a:pt x="155" y="26"/>
                      <a:pt x="124" y="1"/>
                      <a:pt x="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4"/>
              <p:cNvSpPr/>
              <p:nvPr/>
            </p:nvSpPr>
            <p:spPr>
              <a:xfrm>
                <a:off x="2879380" y="1968754"/>
                <a:ext cx="41687" cy="69383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63" extrusionOk="0">
                    <a:moveTo>
                      <a:pt x="87" y="1"/>
                    </a:moveTo>
                    <a:cubicBezTo>
                      <a:pt x="67" y="1"/>
                      <a:pt x="47" y="9"/>
                      <a:pt x="31" y="27"/>
                    </a:cubicBezTo>
                    <a:cubicBezTo>
                      <a:pt x="1" y="57"/>
                      <a:pt x="4" y="105"/>
                      <a:pt x="34" y="136"/>
                    </a:cubicBezTo>
                    <a:cubicBezTo>
                      <a:pt x="218" y="313"/>
                      <a:pt x="677" y="829"/>
                      <a:pt x="575" y="1102"/>
                    </a:cubicBezTo>
                    <a:cubicBezTo>
                      <a:pt x="521" y="1255"/>
                      <a:pt x="276" y="1299"/>
                      <a:pt x="82" y="1309"/>
                    </a:cubicBezTo>
                    <a:cubicBezTo>
                      <a:pt x="41" y="1313"/>
                      <a:pt x="7" y="1347"/>
                      <a:pt x="10" y="1391"/>
                    </a:cubicBezTo>
                    <a:cubicBezTo>
                      <a:pt x="10" y="1432"/>
                      <a:pt x="45" y="1462"/>
                      <a:pt x="86" y="1462"/>
                    </a:cubicBezTo>
                    <a:lnTo>
                      <a:pt x="92" y="1462"/>
                    </a:lnTo>
                    <a:cubicBezTo>
                      <a:pt x="439" y="1445"/>
                      <a:pt x="654" y="1343"/>
                      <a:pt x="721" y="1156"/>
                    </a:cubicBezTo>
                    <a:cubicBezTo>
                      <a:pt x="878" y="738"/>
                      <a:pt x="214" y="95"/>
                      <a:pt x="139" y="24"/>
                    </a:cubicBezTo>
                    <a:cubicBezTo>
                      <a:pt x="125" y="9"/>
                      <a:pt x="106" y="1"/>
                      <a:pt x="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4"/>
              <p:cNvSpPr/>
              <p:nvPr/>
            </p:nvSpPr>
            <p:spPr>
              <a:xfrm>
                <a:off x="2782918" y="2100074"/>
                <a:ext cx="162478" cy="21626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456" extrusionOk="0">
                    <a:moveTo>
                      <a:pt x="3335" y="0"/>
                    </a:moveTo>
                    <a:cubicBezTo>
                      <a:pt x="3325" y="0"/>
                      <a:pt x="3316" y="2"/>
                      <a:pt x="3306" y="6"/>
                    </a:cubicBezTo>
                    <a:cubicBezTo>
                      <a:pt x="2807" y="224"/>
                      <a:pt x="2286" y="296"/>
                      <a:pt x="1814" y="296"/>
                    </a:cubicBezTo>
                    <a:cubicBezTo>
                      <a:pt x="876" y="296"/>
                      <a:pt x="127" y="11"/>
                      <a:pt x="116" y="6"/>
                    </a:cubicBezTo>
                    <a:cubicBezTo>
                      <a:pt x="107" y="2"/>
                      <a:pt x="98" y="0"/>
                      <a:pt x="88" y="0"/>
                    </a:cubicBezTo>
                    <a:cubicBezTo>
                      <a:pt x="58" y="0"/>
                      <a:pt x="28" y="20"/>
                      <a:pt x="18" y="50"/>
                    </a:cubicBezTo>
                    <a:cubicBezTo>
                      <a:pt x="1" y="91"/>
                      <a:pt x="21" y="135"/>
                      <a:pt x="62" y="149"/>
                    </a:cubicBezTo>
                    <a:cubicBezTo>
                      <a:pt x="106" y="170"/>
                      <a:pt x="858" y="455"/>
                      <a:pt x="1806" y="455"/>
                    </a:cubicBezTo>
                    <a:cubicBezTo>
                      <a:pt x="2296" y="455"/>
                      <a:pt x="2840" y="380"/>
                      <a:pt x="3368" y="149"/>
                    </a:cubicBezTo>
                    <a:cubicBezTo>
                      <a:pt x="3405" y="132"/>
                      <a:pt x="3426" y="88"/>
                      <a:pt x="3408" y="47"/>
                    </a:cubicBezTo>
                    <a:cubicBezTo>
                      <a:pt x="3395" y="19"/>
                      <a:pt x="3365" y="0"/>
                      <a:pt x="3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4"/>
              <p:cNvSpPr/>
              <p:nvPr/>
            </p:nvSpPr>
            <p:spPr>
              <a:xfrm>
                <a:off x="2622100" y="2090162"/>
                <a:ext cx="120365" cy="120222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535" extrusionOk="0">
                    <a:moveTo>
                      <a:pt x="1269" y="1"/>
                    </a:moveTo>
                    <a:cubicBezTo>
                      <a:pt x="569" y="1"/>
                      <a:pt x="1" y="569"/>
                      <a:pt x="1" y="1269"/>
                    </a:cubicBezTo>
                    <a:cubicBezTo>
                      <a:pt x="1" y="1970"/>
                      <a:pt x="569" y="2534"/>
                      <a:pt x="1269" y="2534"/>
                    </a:cubicBezTo>
                    <a:cubicBezTo>
                      <a:pt x="1970" y="2534"/>
                      <a:pt x="2538" y="1970"/>
                      <a:pt x="2538" y="1269"/>
                    </a:cubicBezTo>
                    <a:cubicBezTo>
                      <a:pt x="2538" y="569"/>
                      <a:pt x="1970" y="1"/>
                      <a:pt x="1269" y="1"/>
                    </a:cubicBezTo>
                    <a:close/>
                  </a:path>
                </a:pathLst>
              </a:custGeom>
              <a:solidFill>
                <a:srgbClr val="CC7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4"/>
              <p:cNvSpPr/>
              <p:nvPr/>
            </p:nvSpPr>
            <p:spPr>
              <a:xfrm>
                <a:off x="2959718" y="2090162"/>
                <a:ext cx="87452" cy="119606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522" extrusionOk="0">
                    <a:moveTo>
                      <a:pt x="1269" y="1"/>
                    </a:moveTo>
                    <a:cubicBezTo>
                      <a:pt x="568" y="1"/>
                      <a:pt x="0" y="569"/>
                      <a:pt x="0" y="1269"/>
                    </a:cubicBezTo>
                    <a:cubicBezTo>
                      <a:pt x="0" y="1902"/>
                      <a:pt x="466" y="2426"/>
                      <a:pt x="1075" y="2521"/>
                    </a:cubicBezTo>
                    <a:cubicBezTo>
                      <a:pt x="1476" y="1762"/>
                      <a:pt x="1718" y="960"/>
                      <a:pt x="1843" y="137"/>
                    </a:cubicBezTo>
                    <a:cubicBezTo>
                      <a:pt x="1670" y="48"/>
                      <a:pt x="1476" y="1"/>
                      <a:pt x="1269" y="1"/>
                    </a:cubicBezTo>
                    <a:close/>
                  </a:path>
                </a:pathLst>
              </a:custGeom>
              <a:solidFill>
                <a:srgbClr val="CC7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4"/>
              <p:cNvSpPr/>
              <p:nvPr/>
            </p:nvSpPr>
            <p:spPr>
              <a:xfrm>
                <a:off x="2428558" y="1727835"/>
                <a:ext cx="650861" cy="783034"/>
              </a:xfrm>
              <a:custGeom>
                <a:avLst/>
                <a:gdLst/>
                <a:ahLst/>
                <a:cxnLst/>
                <a:rect l="l" t="t" r="r" b="b"/>
                <a:pathLst>
                  <a:path w="13724" h="16511" extrusionOk="0">
                    <a:moveTo>
                      <a:pt x="11010" y="0"/>
                    </a:moveTo>
                    <a:cubicBezTo>
                      <a:pt x="10708" y="0"/>
                      <a:pt x="10382" y="111"/>
                      <a:pt x="10037" y="332"/>
                    </a:cubicBezTo>
                    <a:cubicBezTo>
                      <a:pt x="9741" y="522"/>
                      <a:pt x="9537" y="709"/>
                      <a:pt x="9356" y="876"/>
                    </a:cubicBezTo>
                    <a:cubicBezTo>
                      <a:pt x="9081" y="1131"/>
                      <a:pt x="8890" y="1307"/>
                      <a:pt x="8547" y="1307"/>
                    </a:cubicBezTo>
                    <a:cubicBezTo>
                      <a:pt x="8395" y="1307"/>
                      <a:pt x="8214" y="1273"/>
                      <a:pt x="7983" y="1196"/>
                    </a:cubicBezTo>
                    <a:cubicBezTo>
                      <a:pt x="7731" y="1111"/>
                      <a:pt x="7442" y="971"/>
                      <a:pt x="7135" y="825"/>
                    </a:cubicBezTo>
                    <a:cubicBezTo>
                      <a:pt x="6522" y="527"/>
                      <a:pt x="5819" y="188"/>
                      <a:pt x="5155" y="188"/>
                    </a:cubicBezTo>
                    <a:cubicBezTo>
                      <a:pt x="4682" y="188"/>
                      <a:pt x="4229" y="359"/>
                      <a:pt x="3840" y="839"/>
                    </a:cubicBezTo>
                    <a:cubicBezTo>
                      <a:pt x="3235" y="1587"/>
                      <a:pt x="3581" y="2431"/>
                      <a:pt x="4021" y="3294"/>
                    </a:cubicBezTo>
                    <a:cubicBezTo>
                      <a:pt x="4388" y="4226"/>
                      <a:pt x="3847" y="4889"/>
                      <a:pt x="3657" y="5083"/>
                    </a:cubicBezTo>
                    <a:cubicBezTo>
                      <a:pt x="3289" y="4583"/>
                      <a:pt x="2528" y="3586"/>
                      <a:pt x="1694" y="3481"/>
                    </a:cubicBezTo>
                    <a:cubicBezTo>
                      <a:pt x="1644" y="3475"/>
                      <a:pt x="1595" y="3472"/>
                      <a:pt x="1546" y="3472"/>
                    </a:cubicBezTo>
                    <a:cubicBezTo>
                      <a:pt x="1275" y="3472"/>
                      <a:pt x="1019" y="3568"/>
                      <a:pt x="783" y="3763"/>
                    </a:cubicBezTo>
                    <a:cubicBezTo>
                      <a:pt x="1" y="4407"/>
                      <a:pt x="245" y="5856"/>
                      <a:pt x="936" y="6886"/>
                    </a:cubicBezTo>
                    <a:cubicBezTo>
                      <a:pt x="1337" y="7485"/>
                      <a:pt x="1945" y="8014"/>
                      <a:pt x="2614" y="8014"/>
                    </a:cubicBezTo>
                    <a:cubicBezTo>
                      <a:pt x="2785" y="8014"/>
                      <a:pt x="2959" y="7979"/>
                      <a:pt x="3136" y="7903"/>
                    </a:cubicBezTo>
                    <a:lnTo>
                      <a:pt x="3136" y="16433"/>
                    </a:lnTo>
                    <a:cubicBezTo>
                      <a:pt x="3136" y="16477"/>
                      <a:pt x="3170" y="16511"/>
                      <a:pt x="3211" y="16511"/>
                    </a:cubicBezTo>
                    <a:cubicBezTo>
                      <a:pt x="3255" y="16511"/>
                      <a:pt x="3289" y="16477"/>
                      <a:pt x="3289" y="16433"/>
                    </a:cubicBezTo>
                    <a:lnTo>
                      <a:pt x="3289" y="7780"/>
                    </a:lnTo>
                    <a:cubicBezTo>
                      <a:pt x="3289" y="7753"/>
                      <a:pt x="3275" y="7729"/>
                      <a:pt x="3252" y="7716"/>
                    </a:cubicBezTo>
                    <a:cubicBezTo>
                      <a:pt x="3239" y="7707"/>
                      <a:pt x="3226" y="7703"/>
                      <a:pt x="3212" y="7703"/>
                    </a:cubicBezTo>
                    <a:cubicBezTo>
                      <a:pt x="3200" y="7703"/>
                      <a:pt x="3188" y="7706"/>
                      <a:pt x="3177" y="7713"/>
                    </a:cubicBezTo>
                    <a:cubicBezTo>
                      <a:pt x="2988" y="7814"/>
                      <a:pt x="2800" y="7858"/>
                      <a:pt x="2617" y="7858"/>
                    </a:cubicBezTo>
                    <a:cubicBezTo>
                      <a:pt x="2004" y="7858"/>
                      <a:pt x="1439" y="7361"/>
                      <a:pt x="1065" y="6801"/>
                    </a:cubicBezTo>
                    <a:cubicBezTo>
                      <a:pt x="426" y="5848"/>
                      <a:pt x="177" y="4461"/>
                      <a:pt x="881" y="3883"/>
                    </a:cubicBezTo>
                    <a:cubicBezTo>
                      <a:pt x="1088" y="3713"/>
                      <a:pt x="1313" y="3626"/>
                      <a:pt x="1546" y="3626"/>
                    </a:cubicBezTo>
                    <a:cubicBezTo>
                      <a:pt x="1588" y="3626"/>
                      <a:pt x="1631" y="3629"/>
                      <a:pt x="1674" y="3635"/>
                    </a:cubicBezTo>
                    <a:cubicBezTo>
                      <a:pt x="2483" y="3737"/>
                      <a:pt x="3252" y="4794"/>
                      <a:pt x="3581" y="5247"/>
                    </a:cubicBezTo>
                    <a:cubicBezTo>
                      <a:pt x="3595" y="5264"/>
                      <a:pt x="3616" y="5274"/>
                      <a:pt x="3636" y="5277"/>
                    </a:cubicBezTo>
                    <a:cubicBezTo>
                      <a:pt x="3657" y="5277"/>
                      <a:pt x="3677" y="5274"/>
                      <a:pt x="3694" y="5256"/>
                    </a:cubicBezTo>
                    <a:cubicBezTo>
                      <a:pt x="3704" y="5250"/>
                      <a:pt x="4639" y="4437"/>
                      <a:pt x="4163" y="3230"/>
                    </a:cubicBezTo>
                    <a:cubicBezTo>
                      <a:pt x="3745" y="2407"/>
                      <a:pt x="3415" y="1611"/>
                      <a:pt x="3963" y="938"/>
                    </a:cubicBezTo>
                    <a:cubicBezTo>
                      <a:pt x="4316" y="500"/>
                      <a:pt x="4726" y="341"/>
                      <a:pt x="5160" y="341"/>
                    </a:cubicBezTo>
                    <a:cubicBezTo>
                      <a:pt x="5780" y="341"/>
                      <a:pt x="6448" y="665"/>
                      <a:pt x="7068" y="965"/>
                    </a:cubicBezTo>
                    <a:cubicBezTo>
                      <a:pt x="7380" y="1114"/>
                      <a:pt x="7673" y="1254"/>
                      <a:pt x="7935" y="1342"/>
                    </a:cubicBezTo>
                    <a:cubicBezTo>
                      <a:pt x="8184" y="1424"/>
                      <a:pt x="8383" y="1460"/>
                      <a:pt x="8551" y="1460"/>
                    </a:cubicBezTo>
                    <a:cubicBezTo>
                      <a:pt x="8949" y="1460"/>
                      <a:pt x="9170" y="1256"/>
                      <a:pt x="9462" y="988"/>
                    </a:cubicBezTo>
                    <a:cubicBezTo>
                      <a:pt x="9639" y="828"/>
                      <a:pt x="9836" y="645"/>
                      <a:pt x="10122" y="464"/>
                    </a:cubicBezTo>
                    <a:cubicBezTo>
                      <a:pt x="10440" y="259"/>
                      <a:pt x="10736" y="156"/>
                      <a:pt x="11009" y="156"/>
                    </a:cubicBezTo>
                    <a:cubicBezTo>
                      <a:pt x="11148" y="156"/>
                      <a:pt x="11281" y="182"/>
                      <a:pt x="11408" y="236"/>
                    </a:cubicBezTo>
                    <a:cubicBezTo>
                      <a:pt x="11979" y="481"/>
                      <a:pt x="12404" y="1277"/>
                      <a:pt x="12666" y="2607"/>
                    </a:cubicBezTo>
                    <a:cubicBezTo>
                      <a:pt x="13224" y="5427"/>
                      <a:pt x="13563" y="8984"/>
                      <a:pt x="11237" y="11488"/>
                    </a:cubicBezTo>
                    <a:cubicBezTo>
                      <a:pt x="10511" y="12267"/>
                      <a:pt x="9356" y="12521"/>
                      <a:pt x="8426" y="12521"/>
                    </a:cubicBezTo>
                    <a:cubicBezTo>
                      <a:pt x="8107" y="12521"/>
                      <a:pt x="7814" y="12492"/>
                      <a:pt x="7575" y="12443"/>
                    </a:cubicBezTo>
                    <a:cubicBezTo>
                      <a:pt x="7570" y="12442"/>
                      <a:pt x="7565" y="12442"/>
                      <a:pt x="7561" y="12442"/>
                    </a:cubicBezTo>
                    <a:cubicBezTo>
                      <a:pt x="7544" y="12442"/>
                      <a:pt x="7527" y="12447"/>
                      <a:pt x="7513" y="12460"/>
                    </a:cubicBezTo>
                    <a:cubicBezTo>
                      <a:pt x="7493" y="12474"/>
                      <a:pt x="7482" y="12497"/>
                      <a:pt x="7482" y="12518"/>
                    </a:cubicBezTo>
                    <a:lnTo>
                      <a:pt x="7482" y="16147"/>
                    </a:lnTo>
                    <a:cubicBezTo>
                      <a:pt x="7482" y="16191"/>
                      <a:pt x="7517" y="16225"/>
                      <a:pt x="7561" y="16225"/>
                    </a:cubicBezTo>
                    <a:cubicBezTo>
                      <a:pt x="7605" y="16225"/>
                      <a:pt x="7639" y="16191"/>
                      <a:pt x="7639" y="16147"/>
                    </a:cubicBezTo>
                    <a:lnTo>
                      <a:pt x="7639" y="12613"/>
                    </a:lnTo>
                    <a:cubicBezTo>
                      <a:pt x="7865" y="12652"/>
                      <a:pt x="8131" y="12675"/>
                      <a:pt x="8417" y="12675"/>
                    </a:cubicBezTo>
                    <a:cubicBezTo>
                      <a:pt x="9383" y="12675"/>
                      <a:pt x="10589" y="12411"/>
                      <a:pt x="11350" y="11593"/>
                    </a:cubicBezTo>
                    <a:cubicBezTo>
                      <a:pt x="13723" y="9039"/>
                      <a:pt x="13384" y="5434"/>
                      <a:pt x="12819" y="2577"/>
                    </a:cubicBezTo>
                    <a:cubicBezTo>
                      <a:pt x="12547" y="1196"/>
                      <a:pt x="12091" y="359"/>
                      <a:pt x="11469" y="94"/>
                    </a:cubicBezTo>
                    <a:cubicBezTo>
                      <a:pt x="11323" y="31"/>
                      <a:pt x="11170" y="0"/>
                      <a:pt x="110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4"/>
              <p:cNvSpPr/>
              <p:nvPr/>
            </p:nvSpPr>
            <p:spPr>
              <a:xfrm>
                <a:off x="3224065" y="1122122"/>
                <a:ext cx="1325718" cy="739213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15587" extrusionOk="0">
                    <a:moveTo>
                      <a:pt x="15902" y="1"/>
                    </a:moveTo>
                    <a:cubicBezTo>
                      <a:pt x="11589" y="1"/>
                      <a:pt x="7830" y="468"/>
                      <a:pt x="5636" y="816"/>
                    </a:cubicBezTo>
                    <a:cubicBezTo>
                      <a:pt x="4225" y="1037"/>
                      <a:pt x="2997" y="1935"/>
                      <a:pt x="2395" y="3231"/>
                    </a:cubicBezTo>
                    <a:cubicBezTo>
                      <a:pt x="1" y="8370"/>
                      <a:pt x="258" y="15587"/>
                      <a:pt x="258" y="15587"/>
                    </a:cubicBezTo>
                    <a:lnTo>
                      <a:pt x="4558" y="12200"/>
                    </a:lnTo>
                    <a:cubicBezTo>
                      <a:pt x="6978" y="12912"/>
                      <a:pt x="10102" y="13159"/>
                      <a:pt x="13268" y="13159"/>
                    </a:cubicBezTo>
                    <a:cubicBezTo>
                      <a:pt x="16690" y="13159"/>
                      <a:pt x="20161" y="12870"/>
                      <a:pt x="22848" y="12570"/>
                    </a:cubicBezTo>
                    <a:cubicBezTo>
                      <a:pt x="25787" y="12244"/>
                      <a:pt x="27954" y="9652"/>
                      <a:pt x="27725" y="6703"/>
                    </a:cubicBezTo>
                    <a:cubicBezTo>
                      <a:pt x="27685" y="6163"/>
                      <a:pt x="27634" y="5659"/>
                      <a:pt x="27576" y="5193"/>
                    </a:cubicBezTo>
                    <a:cubicBezTo>
                      <a:pt x="27267" y="2738"/>
                      <a:pt x="25338" y="796"/>
                      <a:pt x="22886" y="455"/>
                    </a:cubicBezTo>
                    <a:cubicBezTo>
                      <a:pt x="20503" y="125"/>
                      <a:pt x="18129" y="1"/>
                      <a:pt x="15902" y="1"/>
                    </a:cubicBezTo>
                    <a:close/>
                  </a:path>
                </a:pathLst>
              </a:custGeom>
              <a:solidFill>
                <a:srgbClr val="52E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4"/>
              <p:cNvSpPr/>
              <p:nvPr/>
            </p:nvSpPr>
            <p:spPr>
              <a:xfrm>
                <a:off x="3673932" y="1242863"/>
                <a:ext cx="492919" cy="422128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1247" extrusionOk="0">
                    <a:moveTo>
                      <a:pt x="6571" y="1"/>
                    </a:moveTo>
                    <a:cubicBezTo>
                      <a:pt x="3834" y="1"/>
                      <a:pt x="1035" y="1657"/>
                      <a:pt x="513" y="5236"/>
                    </a:cubicBezTo>
                    <a:cubicBezTo>
                      <a:pt x="0" y="8743"/>
                      <a:pt x="2830" y="11247"/>
                      <a:pt x="6480" y="11247"/>
                    </a:cubicBezTo>
                    <a:cubicBezTo>
                      <a:pt x="6538" y="11247"/>
                      <a:pt x="6597" y="11246"/>
                      <a:pt x="6655" y="11245"/>
                    </a:cubicBezTo>
                    <a:cubicBezTo>
                      <a:pt x="10390" y="11163"/>
                      <a:pt x="13134" y="8598"/>
                      <a:pt x="12158" y="4058"/>
                    </a:cubicBezTo>
                    <a:cubicBezTo>
                      <a:pt x="11592" y="1424"/>
                      <a:pt x="9108" y="1"/>
                      <a:pt x="65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4"/>
              <p:cNvSpPr/>
              <p:nvPr/>
            </p:nvSpPr>
            <p:spPr>
              <a:xfrm>
                <a:off x="3784799" y="1323820"/>
                <a:ext cx="275733" cy="275751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7347" extrusionOk="0">
                    <a:moveTo>
                      <a:pt x="2599" y="0"/>
                    </a:moveTo>
                    <a:lnTo>
                      <a:pt x="2599" y="2602"/>
                    </a:lnTo>
                    <a:lnTo>
                      <a:pt x="0" y="2602"/>
                    </a:lnTo>
                    <a:lnTo>
                      <a:pt x="0" y="4745"/>
                    </a:lnTo>
                    <a:lnTo>
                      <a:pt x="2599" y="4745"/>
                    </a:lnTo>
                    <a:lnTo>
                      <a:pt x="2599" y="7347"/>
                    </a:lnTo>
                    <a:lnTo>
                      <a:pt x="4745" y="7347"/>
                    </a:lnTo>
                    <a:lnTo>
                      <a:pt x="4745" y="4745"/>
                    </a:lnTo>
                    <a:lnTo>
                      <a:pt x="7347" y="4745"/>
                    </a:lnTo>
                    <a:lnTo>
                      <a:pt x="7347" y="2602"/>
                    </a:lnTo>
                    <a:lnTo>
                      <a:pt x="4745" y="2602"/>
                    </a:lnTo>
                    <a:lnTo>
                      <a:pt x="47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4"/>
              <p:cNvSpPr/>
              <p:nvPr/>
            </p:nvSpPr>
            <p:spPr>
              <a:xfrm>
                <a:off x="3781871" y="1320892"/>
                <a:ext cx="281625" cy="281644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7504" extrusionOk="0">
                    <a:moveTo>
                      <a:pt x="4745" y="157"/>
                    </a:moveTo>
                    <a:lnTo>
                      <a:pt x="4745" y="2680"/>
                    </a:lnTo>
                    <a:cubicBezTo>
                      <a:pt x="4745" y="2721"/>
                      <a:pt x="4779" y="2755"/>
                      <a:pt x="4823" y="2755"/>
                    </a:cubicBezTo>
                    <a:lnTo>
                      <a:pt x="7346" y="2755"/>
                    </a:lnTo>
                    <a:lnTo>
                      <a:pt x="7346" y="4748"/>
                    </a:lnTo>
                    <a:lnTo>
                      <a:pt x="4823" y="4748"/>
                    </a:lnTo>
                    <a:cubicBezTo>
                      <a:pt x="4779" y="4748"/>
                      <a:pt x="4745" y="4782"/>
                      <a:pt x="4745" y="4823"/>
                    </a:cubicBezTo>
                    <a:lnTo>
                      <a:pt x="4745" y="7346"/>
                    </a:lnTo>
                    <a:lnTo>
                      <a:pt x="2755" y="7346"/>
                    </a:lnTo>
                    <a:lnTo>
                      <a:pt x="2755" y="4823"/>
                    </a:lnTo>
                    <a:cubicBezTo>
                      <a:pt x="2755" y="4782"/>
                      <a:pt x="2722" y="4748"/>
                      <a:pt x="2677" y="4748"/>
                    </a:cubicBezTo>
                    <a:lnTo>
                      <a:pt x="154" y="4748"/>
                    </a:lnTo>
                    <a:lnTo>
                      <a:pt x="154" y="2755"/>
                    </a:lnTo>
                    <a:lnTo>
                      <a:pt x="2677" y="2755"/>
                    </a:lnTo>
                    <a:cubicBezTo>
                      <a:pt x="2722" y="2755"/>
                      <a:pt x="2755" y="2721"/>
                      <a:pt x="2755" y="2680"/>
                    </a:cubicBezTo>
                    <a:lnTo>
                      <a:pt x="2755" y="157"/>
                    </a:lnTo>
                    <a:close/>
                    <a:moveTo>
                      <a:pt x="2677" y="0"/>
                    </a:moveTo>
                    <a:cubicBezTo>
                      <a:pt x="2637" y="0"/>
                      <a:pt x="2602" y="34"/>
                      <a:pt x="2602" y="78"/>
                    </a:cubicBezTo>
                    <a:lnTo>
                      <a:pt x="2602" y="2601"/>
                    </a:lnTo>
                    <a:lnTo>
                      <a:pt x="78" y="2601"/>
                    </a:lnTo>
                    <a:cubicBezTo>
                      <a:pt x="34" y="2601"/>
                      <a:pt x="0" y="2636"/>
                      <a:pt x="0" y="2680"/>
                    </a:cubicBezTo>
                    <a:lnTo>
                      <a:pt x="0" y="4823"/>
                    </a:lnTo>
                    <a:cubicBezTo>
                      <a:pt x="0" y="4867"/>
                      <a:pt x="34" y="4901"/>
                      <a:pt x="78" y="4901"/>
                    </a:cubicBezTo>
                    <a:lnTo>
                      <a:pt x="2602" y="4901"/>
                    </a:lnTo>
                    <a:lnTo>
                      <a:pt x="2602" y="7425"/>
                    </a:lnTo>
                    <a:cubicBezTo>
                      <a:pt x="2602" y="7469"/>
                      <a:pt x="2637" y="7503"/>
                      <a:pt x="2677" y="7503"/>
                    </a:cubicBezTo>
                    <a:lnTo>
                      <a:pt x="4823" y="7503"/>
                    </a:lnTo>
                    <a:cubicBezTo>
                      <a:pt x="4867" y="7503"/>
                      <a:pt x="4902" y="7469"/>
                      <a:pt x="4902" y="7425"/>
                    </a:cubicBezTo>
                    <a:lnTo>
                      <a:pt x="4902" y="4901"/>
                    </a:lnTo>
                    <a:lnTo>
                      <a:pt x="7425" y="4901"/>
                    </a:lnTo>
                    <a:cubicBezTo>
                      <a:pt x="7466" y="4901"/>
                      <a:pt x="7503" y="4867"/>
                      <a:pt x="7503" y="4823"/>
                    </a:cubicBezTo>
                    <a:lnTo>
                      <a:pt x="7503" y="2680"/>
                    </a:lnTo>
                    <a:cubicBezTo>
                      <a:pt x="7503" y="2636"/>
                      <a:pt x="7466" y="2601"/>
                      <a:pt x="7425" y="2601"/>
                    </a:cubicBezTo>
                    <a:lnTo>
                      <a:pt x="4902" y="2601"/>
                    </a:lnTo>
                    <a:lnTo>
                      <a:pt x="4902" y="78"/>
                    </a:lnTo>
                    <a:cubicBezTo>
                      <a:pt x="4902" y="34"/>
                      <a:pt x="4867" y="0"/>
                      <a:pt x="4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4"/>
              <p:cNvSpPr/>
              <p:nvPr/>
            </p:nvSpPr>
            <p:spPr>
              <a:xfrm>
                <a:off x="757823" y="1724278"/>
                <a:ext cx="1373191" cy="721856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15221" extrusionOk="0">
                    <a:moveTo>
                      <a:pt x="12962" y="0"/>
                    </a:moveTo>
                    <a:cubicBezTo>
                      <a:pt x="10342" y="0"/>
                      <a:pt x="7288" y="393"/>
                      <a:pt x="3909" y="1515"/>
                    </a:cubicBezTo>
                    <a:cubicBezTo>
                      <a:pt x="1726" y="2244"/>
                      <a:pt x="189" y="4216"/>
                      <a:pt x="59" y="6515"/>
                    </a:cubicBezTo>
                    <a:cubicBezTo>
                      <a:pt x="1" y="7579"/>
                      <a:pt x="5" y="8794"/>
                      <a:pt x="148" y="10028"/>
                    </a:cubicBezTo>
                    <a:cubicBezTo>
                      <a:pt x="454" y="12685"/>
                      <a:pt x="2613" y="14739"/>
                      <a:pt x="5276" y="14957"/>
                    </a:cubicBezTo>
                    <a:cubicBezTo>
                      <a:pt x="7044" y="15098"/>
                      <a:pt x="9381" y="15221"/>
                      <a:pt x="12182" y="15221"/>
                    </a:cubicBezTo>
                    <a:cubicBezTo>
                      <a:pt x="16704" y="15221"/>
                      <a:pt x="22438" y="14902"/>
                      <a:pt x="28954" y="13831"/>
                    </a:cubicBezTo>
                    <a:lnTo>
                      <a:pt x="24360" y="10430"/>
                    </a:lnTo>
                    <a:cubicBezTo>
                      <a:pt x="24360" y="10430"/>
                      <a:pt x="24261" y="8427"/>
                      <a:pt x="23788" y="5913"/>
                    </a:cubicBezTo>
                    <a:cubicBezTo>
                      <a:pt x="23316" y="3386"/>
                      <a:pt x="21432" y="1342"/>
                      <a:pt x="18938" y="720"/>
                    </a:cubicBezTo>
                    <a:cubicBezTo>
                      <a:pt x="17356" y="323"/>
                      <a:pt x="15337" y="0"/>
                      <a:pt x="12962" y="0"/>
                    </a:cubicBezTo>
                    <a:close/>
                  </a:path>
                </a:pathLst>
              </a:custGeom>
              <a:solidFill>
                <a:srgbClr val="52E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4"/>
              <p:cNvSpPr/>
              <p:nvPr/>
            </p:nvSpPr>
            <p:spPr>
              <a:xfrm>
                <a:off x="905078" y="1934324"/>
                <a:ext cx="850046" cy="422130"/>
              </a:xfrm>
              <a:custGeom>
                <a:avLst/>
                <a:gdLst/>
                <a:ahLst/>
                <a:cxnLst/>
                <a:rect l="l" t="t" r="r" b="b"/>
                <a:pathLst>
                  <a:path w="17924" h="8901" extrusionOk="0">
                    <a:moveTo>
                      <a:pt x="5361" y="0"/>
                    </a:moveTo>
                    <a:cubicBezTo>
                      <a:pt x="2480" y="0"/>
                      <a:pt x="0" y="3981"/>
                      <a:pt x="2739" y="6994"/>
                    </a:cubicBezTo>
                    <a:cubicBezTo>
                      <a:pt x="3966" y="8345"/>
                      <a:pt x="5944" y="8901"/>
                      <a:pt x="8042" y="8901"/>
                    </a:cubicBezTo>
                    <a:cubicBezTo>
                      <a:pt x="12686" y="8901"/>
                      <a:pt x="17923" y="6176"/>
                      <a:pt x="16925" y="3304"/>
                    </a:cubicBezTo>
                    <a:cubicBezTo>
                      <a:pt x="16581" y="2311"/>
                      <a:pt x="16004" y="2060"/>
                      <a:pt x="15211" y="2060"/>
                    </a:cubicBezTo>
                    <a:cubicBezTo>
                      <a:pt x="14404" y="2060"/>
                      <a:pt x="13374" y="2320"/>
                      <a:pt x="12139" y="2320"/>
                    </a:cubicBezTo>
                    <a:cubicBezTo>
                      <a:pt x="10773" y="2320"/>
                      <a:pt x="9157" y="2002"/>
                      <a:pt x="7317" y="665"/>
                    </a:cubicBezTo>
                    <a:cubicBezTo>
                      <a:pt x="6682" y="203"/>
                      <a:pt x="6011" y="0"/>
                      <a:pt x="5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4"/>
              <p:cNvSpPr/>
              <p:nvPr/>
            </p:nvSpPr>
            <p:spPr>
              <a:xfrm>
                <a:off x="1171891" y="1919764"/>
                <a:ext cx="346866" cy="330884"/>
              </a:xfrm>
              <a:custGeom>
                <a:avLst/>
                <a:gdLst/>
                <a:ahLst/>
                <a:cxnLst/>
                <a:rect l="l" t="t" r="r" b="b"/>
                <a:pathLst>
                  <a:path w="7314" h="6977" extrusionOk="0">
                    <a:moveTo>
                      <a:pt x="5424" y="1"/>
                    </a:moveTo>
                    <a:cubicBezTo>
                      <a:pt x="4983" y="1"/>
                      <a:pt x="4543" y="169"/>
                      <a:pt x="4208" y="506"/>
                    </a:cubicBezTo>
                    <a:lnTo>
                      <a:pt x="671" y="4039"/>
                    </a:lnTo>
                    <a:cubicBezTo>
                      <a:pt x="1" y="4713"/>
                      <a:pt x="1" y="5801"/>
                      <a:pt x="671" y="6474"/>
                    </a:cubicBezTo>
                    <a:cubicBezTo>
                      <a:pt x="1007" y="6809"/>
                      <a:pt x="1448" y="6977"/>
                      <a:pt x="1888" y="6977"/>
                    </a:cubicBezTo>
                    <a:cubicBezTo>
                      <a:pt x="2329" y="6977"/>
                      <a:pt x="2769" y="6809"/>
                      <a:pt x="3106" y="6474"/>
                    </a:cubicBezTo>
                    <a:lnTo>
                      <a:pt x="6640" y="2937"/>
                    </a:lnTo>
                    <a:cubicBezTo>
                      <a:pt x="7313" y="2267"/>
                      <a:pt x="7313" y="1176"/>
                      <a:pt x="6640" y="506"/>
                    </a:cubicBezTo>
                    <a:cubicBezTo>
                      <a:pt x="6305" y="169"/>
                      <a:pt x="5864" y="1"/>
                      <a:pt x="54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4"/>
              <p:cNvSpPr/>
              <p:nvPr/>
            </p:nvSpPr>
            <p:spPr>
              <a:xfrm>
                <a:off x="1167859" y="1916112"/>
                <a:ext cx="354929" cy="338330"/>
              </a:xfrm>
              <a:custGeom>
                <a:avLst/>
                <a:gdLst/>
                <a:ahLst/>
                <a:cxnLst/>
                <a:rect l="l" t="t" r="r" b="b"/>
                <a:pathLst>
                  <a:path w="7484" h="7134" extrusionOk="0">
                    <a:moveTo>
                      <a:pt x="5510" y="154"/>
                    </a:moveTo>
                    <a:cubicBezTo>
                      <a:pt x="5950" y="154"/>
                      <a:pt x="6361" y="324"/>
                      <a:pt x="6670" y="637"/>
                    </a:cubicBezTo>
                    <a:cubicBezTo>
                      <a:pt x="7313" y="1277"/>
                      <a:pt x="7313" y="2321"/>
                      <a:pt x="6670" y="2960"/>
                    </a:cubicBezTo>
                    <a:lnTo>
                      <a:pt x="3137" y="6497"/>
                    </a:lnTo>
                    <a:cubicBezTo>
                      <a:pt x="2815" y="6817"/>
                      <a:pt x="2394" y="6977"/>
                      <a:pt x="1973" y="6977"/>
                    </a:cubicBezTo>
                    <a:cubicBezTo>
                      <a:pt x="1552" y="6977"/>
                      <a:pt x="1132" y="6817"/>
                      <a:pt x="810" y="6497"/>
                    </a:cubicBezTo>
                    <a:cubicBezTo>
                      <a:pt x="170" y="5854"/>
                      <a:pt x="170" y="4813"/>
                      <a:pt x="810" y="4171"/>
                    </a:cubicBezTo>
                    <a:lnTo>
                      <a:pt x="4347" y="637"/>
                    </a:lnTo>
                    <a:cubicBezTo>
                      <a:pt x="4657" y="324"/>
                      <a:pt x="5072" y="154"/>
                      <a:pt x="5510" y="154"/>
                    </a:cubicBezTo>
                    <a:close/>
                    <a:moveTo>
                      <a:pt x="5510" y="1"/>
                    </a:moveTo>
                    <a:cubicBezTo>
                      <a:pt x="5027" y="1"/>
                      <a:pt x="4578" y="188"/>
                      <a:pt x="4239" y="525"/>
                    </a:cubicBezTo>
                    <a:lnTo>
                      <a:pt x="701" y="4062"/>
                    </a:lnTo>
                    <a:cubicBezTo>
                      <a:pt x="1" y="4763"/>
                      <a:pt x="1" y="5906"/>
                      <a:pt x="701" y="6606"/>
                    </a:cubicBezTo>
                    <a:cubicBezTo>
                      <a:pt x="1052" y="6956"/>
                      <a:pt x="1514" y="7133"/>
                      <a:pt x="1974" y="7133"/>
                    </a:cubicBezTo>
                    <a:cubicBezTo>
                      <a:pt x="2432" y="7133"/>
                      <a:pt x="2895" y="6956"/>
                      <a:pt x="3245" y="6606"/>
                    </a:cubicBezTo>
                    <a:lnTo>
                      <a:pt x="6782" y="3069"/>
                    </a:lnTo>
                    <a:cubicBezTo>
                      <a:pt x="7483" y="2368"/>
                      <a:pt x="7483" y="1228"/>
                      <a:pt x="6782" y="525"/>
                    </a:cubicBezTo>
                    <a:cubicBezTo>
                      <a:pt x="6443" y="188"/>
                      <a:pt x="5990" y="1"/>
                      <a:pt x="5510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4"/>
              <p:cNvSpPr/>
              <p:nvPr/>
            </p:nvSpPr>
            <p:spPr>
              <a:xfrm>
                <a:off x="1287560" y="1919764"/>
                <a:ext cx="231197" cy="223229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07" extrusionOk="0">
                    <a:moveTo>
                      <a:pt x="2985" y="1"/>
                    </a:moveTo>
                    <a:cubicBezTo>
                      <a:pt x="2544" y="1"/>
                      <a:pt x="2104" y="169"/>
                      <a:pt x="1769" y="506"/>
                    </a:cubicBezTo>
                    <a:lnTo>
                      <a:pt x="1" y="2271"/>
                    </a:lnTo>
                    <a:lnTo>
                      <a:pt x="2435" y="4706"/>
                    </a:lnTo>
                    <a:lnTo>
                      <a:pt x="4201" y="2937"/>
                    </a:lnTo>
                    <a:cubicBezTo>
                      <a:pt x="4874" y="2267"/>
                      <a:pt x="4874" y="1176"/>
                      <a:pt x="4201" y="506"/>
                    </a:cubicBezTo>
                    <a:cubicBezTo>
                      <a:pt x="3866" y="169"/>
                      <a:pt x="3425" y="1"/>
                      <a:pt x="2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4"/>
              <p:cNvSpPr/>
              <p:nvPr/>
            </p:nvSpPr>
            <p:spPr>
              <a:xfrm>
                <a:off x="1283529" y="1916112"/>
                <a:ext cx="231149" cy="230533"/>
              </a:xfrm>
              <a:custGeom>
                <a:avLst/>
                <a:gdLst/>
                <a:ahLst/>
                <a:cxnLst/>
                <a:rect l="l" t="t" r="r" b="b"/>
                <a:pathLst>
                  <a:path w="4874" h="4861" extrusionOk="0">
                    <a:moveTo>
                      <a:pt x="3071" y="154"/>
                    </a:moveTo>
                    <a:cubicBezTo>
                      <a:pt x="3511" y="154"/>
                      <a:pt x="3922" y="324"/>
                      <a:pt x="4231" y="637"/>
                    </a:cubicBezTo>
                    <a:cubicBezTo>
                      <a:pt x="4874" y="1277"/>
                      <a:pt x="4874" y="2321"/>
                      <a:pt x="4231" y="2960"/>
                    </a:cubicBezTo>
                    <a:lnTo>
                      <a:pt x="2520" y="4674"/>
                    </a:lnTo>
                    <a:lnTo>
                      <a:pt x="194" y="2348"/>
                    </a:lnTo>
                    <a:lnTo>
                      <a:pt x="1908" y="637"/>
                    </a:lnTo>
                    <a:cubicBezTo>
                      <a:pt x="2218" y="324"/>
                      <a:pt x="2633" y="154"/>
                      <a:pt x="3071" y="154"/>
                    </a:cubicBezTo>
                    <a:close/>
                    <a:moveTo>
                      <a:pt x="3071" y="1"/>
                    </a:moveTo>
                    <a:cubicBezTo>
                      <a:pt x="2588" y="1"/>
                      <a:pt x="2139" y="188"/>
                      <a:pt x="1800" y="525"/>
                    </a:cubicBezTo>
                    <a:lnTo>
                      <a:pt x="31" y="2294"/>
                    </a:lnTo>
                    <a:cubicBezTo>
                      <a:pt x="1" y="2324"/>
                      <a:pt x="1" y="2375"/>
                      <a:pt x="31" y="2402"/>
                    </a:cubicBezTo>
                    <a:lnTo>
                      <a:pt x="2466" y="4837"/>
                    </a:lnTo>
                    <a:cubicBezTo>
                      <a:pt x="2480" y="4851"/>
                      <a:pt x="2500" y="4861"/>
                      <a:pt x="2520" y="4861"/>
                    </a:cubicBezTo>
                    <a:cubicBezTo>
                      <a:pt x="2541" y="4861"/>
                      <a:pt x="2561" y="4851"/>
                      <a:pt x="2575" y="4837"/>
                    </a:cubicBezTo>
                    <a:lnTo>
                      <a:pt x="4343" y="3069"/>
                    </a:lnTo>
                    <a:cubicBezTo>
                      <a:pt x="4680" y="2729"/>
                      <a:pt x="4867" y="2280"/>
                      <a:pt x="4867" y="1797"/>
                    </a:cubicBezTo>
                    <a:cubicBezTo>
                      <a:pt x="4867" y="1317"/>
                      <a:pt x="4680" y="865"/>
                      <a:pt x="4343" y="525"/>
                    </a:cubicBezTo>
                    <a:cubicBezTo>
                      <a:pt x="4004" y="188"/>
                      <a:pt x="3551" y="1"/>
                      <a:pt x="3071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4"/>
              <p:cNvSpPr/>
              <p:nvPr/>
            </p:nvSpPr>
            <p:spPr>
              <a:xfrm>
                <a:off x="2971543" y="1965627"/>
                <a:ext cx="25523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97" extrusionOk="0">
                    <a:moveTo>
                      <a:pt x="150" y="0"/>
                    </a:moveTo>
                    <a:cubicBezTo>
                      <a:pt x="68" y="0"/>
                      <a:pt x="0" y="65"/>
                      <a:pt x="0" y="146"/>
                    </a:cubicBezTo>
                    <a:cubicBezTo>
                      <a:pt x="0" y="231"/>
                      <a:pt x="68" y="297"/>
                      <a:pt x="150" y="297"/>
                    </a:cubicBezTo>
                    <a:cubicBezTo>
                      <a:pt x="231" y="297"/>
                      <a:pt x="300" y="231"/>
                      <a:pt x="300" y="146"/>
                    </a:cubicBezTo>
                    <a:cubicBezTo>
                      <a:pt x="300" y="65"/>
                      <a:pt x="231" y="0"/>
                      <a:pt x="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4"/>
              <p:cNvSpPr/>
              <p:nvPr/>
            </p:nvSpPr>
            <p:spPr>
              <a:xfrm>
                <a:off x="2750693" y="1965627"/>
                <a:ext cx="25523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97" extrusionOk="0">
                    <a:moveTo>
                      <a:pt x="150" y="0"/>
                    </a:moveTo>
                    <a:cubicBezTo>
                      <a:pt x="68" y="0"/>
                      <a:pt x="0" y="65"/>
                      <a:pt x="0" y="146"/>
                    </a:cubicBezTo>
                    <a:cubicBezTo>
                      <a:pt x="0" y="231"/>
                      <a:pt x="68" y="297"/>
                      <a:pt x="150" y="297"/>
                    </a:cubicBezTo>
                    <a:cubicBezTo>
                      <a:pt x="231" y="297"/>
                      <a:pt x="300" y="231"/>
                      <a:pt x="300" y="146"/>
                    </a:cubicBezTo>
                    <a:cubicBezTo>
                      <a:pt x="300" y="65"/>
                      <a:pt x="231" y="0"/>
                      <a:pt x="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27" name="Google Shape;1927;p4"/>
              <p:cNvCxnSpPr/>
              <p:nvPr/>
            </p:nvCxnSpPr>
            <p:spPr>
              <a:xfrm rot="10800000" flipH="1">
                <a:off x="2040203" y="3145775"/>
                <a:ext cx="46500" cy="145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28" name="Google Shape;1928;p4"/>
              <p:cNvSpPr/>
              <p:nvPr/>
            </p:nvSpPr>
            <p:spPr>
              <a:xfrm>
                <a:off x="2657763" y="1880970"/>
                <a:ext cx="183250" cy="183108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861" extrusionOk="0">
                    <a:moveTo>
                      <a:pt x="1932" y="153"/>
                    </a:moveTo>
                    <a:cubicBezTo>
                      <a:pt x="2911" y="153"/>
                      <a:pt x="3707" y="949"/>
                      <a:pt x="3707" y="1929"/>
                    </a:cubicBezTo>
                    <a:cubicBezTo>
                      <a:pt x="3707" y="2908"/>
                      <a:pt x="2911" y="3704"/>
                      <a:pt x="1932" y="3704"/>
                    </a:cubicBezTo>
                    <a:cubicBezTo>
                      <a:pt x="952" y="3704"/>
                      <a:pt x="156" y="2908"/>
                      <a:pt x="156" y="1929"/>
                    </a:cubicBezTo>
                    <a:cubicBezTo>
                      <a:pt x="156" y="949"/>
                      <a:pt x="952" y="153"/>
                      <a:pt x="1932" y="153"/>
                    </a:cubicBezTo>
                    <a:close/>
                    <a:moveTo>
                      <a:pt x="1932" y="1"/>
                    </a:moveTo>
                    <a:cubicBezTo>
                      <a:pt x="867" y="1"/>
                      <a:pt x="1" y="864"/>
                      <a:pt x="1" y="1929"/>
                    </a:cubicBezTo>
                    <a:cubicBezTo>
                      <a:pt x="1" y="2994"/>
                      <a:pt x="867" y="3861"/>
                      <a:pt x="1932" y="3861"/>
                    </a:cubicBezTo>
                    <a:cubicBezTo>
                      <a:pt x="2996" y="3861"/>
                      <a:pt x="3864" y="2994"/>
                      <a:pt x="3864" y="1929"/>
                    </a:cubicBezTo>
                    <a:cubicBezTo>
                      <a:pt x="3864" y="864"/>
                      <a:pt x="2996" y="1"/>
                      <a:pt x="19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4"/>
              <p:cNvSpPr/>
              <p:nvPr/>
            </p:nvSpPr>
            <p:spPr>
              <a:xfrm>
                <a:off x="2911772" y="1880970"/>
                <a:ext cx="183298" cy="183108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3861" extrusionOk="0">
                    <a:moveTo>
                      <a:pt x="1933" y="153"/>
                    </a:moveTo>
                    <a:cubicBezTo>
                      <a:pt x="2912" y="153"/>
                      <a:pt x="3708" y="949"/>
                      <a:pt x="3708" y="1929"/>
                    </a:cubicBezTo>
                    <a:cubicBezTo>
                      <a:pt x="3708" y="2908"/>
                      <a:pt x="2912" y="3704"/>
                      <a:pt x="1933" y="3704"/>
                    </a:cubicBezTo>
                    <a:cubicBezTo>
                      <a:pt x="953" y="3704"/>
                      <a:pt x="158" y="2908"/>
                      <a:pt x="158" y="1929"/>
                    </a:cubicBezTo>
                    <a:cubicBezTo>
                      <a:pt x="158" y="949"/>
                      <a:pt x="953" y="153"/>
                      <a:pt x="1933" y="153"/>
                    </a:cubicBezTo>
                    <a:close/>
                    <a:moveTo>
                      <a:pt x="1933" y="1"/>
                    </a:moveTo>
                    <a:cubicBezTo>
                      <a:pt x="869" y="1"/>
                      <a:pt x="1" y="864"/>
                      <a:pt x="1" y="1929"/>
                    </a:cubicBezTo>
                    <a:cubicBezTo>
                      <a:pt x="1" y="2994"/>
                      <a:pt x="869" y="3861"/>
                      <a:pt x="1933" y="3861"/>
                    </a:cubicBezTo>
                    <a:cubicBezTo>
                      <a:pt x="2997" y="3861"/>
                      <a:pt x="3864" y="2994"/>
                      <a:pt x="3864" y="1929"/>
                    </a:cubicBezTo>
                    <a:cubicBezTo>
                      <a:pt x="3864" y="864"/>
                      <a:pt x="2997" y="1"/>
                      <a:pt x="1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4"/>
              <p:cNvSpPr/>
              <p:nvPr/>
            </p:nvSpPr>
            <p:spPr>
              <a:xfrm>
                <a:off x="2833236" y="1950970"/>
                <a:ext cx="86361" cy="2523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532" extrusionOk="0">
                    <a:moveTo>
                      <a:pt x="956" y="0"/>
                    </a:moveTo>
                    <a:cubicBezTo>
                      <a:pt x="443" y="0"/>
                      <a:pt x="48" y="382"/>
                      <a:pt x="31" y="399"/>
                    </a:cubicBezTo>
                    <a:cubicBezTo>
                      <a:pt x="1" y="429"/>
                      <a:pt x="1" y="477"/>
                      <a:pt x="31" y="507"/>
                    </a:cubicBezTo>
                    <a:cubicBezTo>
                      <a:pt x="47" y="523"/>
                      <a:pt x="67" y="531"/>
                      <a:pt x="87" y="531"/>
                    </a:cubicBezTo>
                    <a:cubicBezTo>
                      <a:pt x="106" y="531"/>
                      <a:pt x="125" y="524"/>
                      <a:pt x="140" y="511"/>
                    </a:cubicBezTo>
                    <a:cubicBezTo>
                      <a:pt x="143" y="504"/>
                      <a:pt x="507" y="157"/>
                      <a:pt x="946" y="157"/>
                    </a:cubicBezTo>
                    <a:cubicBezTo>
                      <a:pt x="956" y="157"/>
                      <a:pt x="966" y="157"/>
                      <a:pt x="977" y="157"/>
                    </a:cubicBezTo>
                    <a:cubicBezTo>
                      <a:pt x="1232" y="164"/>
                      <a:pt x="1467" y="280"/>
                      <a:pt x="1677" y="507"/>
                    </a:cubicBezTo>
                    <a:cubicBezTo>
                      <a:pt x="1694" y="524"/>
                      <a:pt x="1715" y="531"/>
                      <a:pt x="1735" y="531"/>
                    </a:cubicBezTo>
                    <a:cubicBezTo>
                      <a:pt x="1756" y="531"/>
                      <a:pt x="1773" y="524"/>
                      <a:pt x="1786" y="511"/>
                    </a:cubicBezTo>
                    <a:cubicBezTo>
                      <a:pt x="1820" y="480"/>
                      <a:pt x="1820" y="432"/>
                      <a:pt x="1793" y="402"/>
                    </a:cubicBezTo>
                    <a:cubicBezTo>
                      <a:pt x="1552" y="143"/>
                      <a:pt x="1280" y="11"/>
                      <a:pt x="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1" name="Google Shape;1931;p4"/>
            <p:cNvSpPr/>
            <p:nvPr/>
          </p:nvSpPr>
          <p:spPr>
            <a:xfrm rot="297232" flipH="1">
              <a:off x="2722514" y="3580753"/>
              <a:ext cx="936264" cy="660455"/>
            </a:xfrm>
            <a:custGeom>
              <a:avLst/>
              <a:gdLst/>
              <a:ahLst/>
              <a:cxnLst/>
              <a:rect l="l" t="t" r="r" b="b"/>
              <a:pathLst>
                <a:path w="13537" h="9290" extrusionOk="0">
                  <a:moveTo>
                    <a:pt x="0" y="0"/>
                  </a:moveTo>
                  <a:cubicBezTo>
                    <a:pt x="153" y="449"/>
                    <a:pt x="337" y="909"/>
                    <a:pt x="551" y="1375"/>
                  </a:cubicBezTo>
                  <a:cubicBezTo>
                    <a:pt x="4132" y="9181"/>
                    <a:pt x="11236" y="9289"/>
                    <a:pt x="11629" y="9289"/>
                  </a:cubicBezTo>
                  <a:cubicBezTo>
                    <a:pt x="11640" y="9289"/>
                    <a:pt x="11646" y="9289"/>
                    <a:pt x="11646" y="9289"/>
                  </a:cubicBezTo>
                  <a:lnTo>
                    <a:pt x="13536" y="7102"/>
                  </a:lnTo>
                  <a:cubicBezTo>
                    <a:pt x="6507" y="6150"/>
                    <a:pt x="2173" y="2466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4"/>
            <p:cNvSpPr/>
            <p:nvPr/>
          </p:nvSpPr>
          <p:spPr>
            <a:xfrm>
              <a:off x="2028825" y="3152775"/>
              <a:ext cx="157175" cy="1447800"/>
            </a:xfrm>
            <a:custGeom>
              <a:avLst/>
              <a:gdLst/>
              <a:ahLst/>
              <a:cxnLst/>
              <a:rect l="l" t="t" r="r" b="b"/>
              <a:pathLst>
                <a:path w="6287" h="57912" extrusionOk="0">
                  <a:moveTo>
                    <a:pt x="2286" y="0"/>
                  </a:moveTo>
                  <a:lnTo>
                    <a:pt x="6287" y="0"/>
                  </a:lnTo>
                  <a:lnTo>
                    <a:pt x="5715" y="57912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373A5A">
                <a:alpha val="18823"/>
              </a:srgbClr>
            </a:solidFill>
            <a:ln>
              <a:noFill/>
            </a:ln>
          </p:spPr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99FBDA8-9733-F195-0C93-F4B53EE79EF5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7" name="Google Shape;1937;p5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0184" r="20183"/>
          <a:stretch/>
        </p:blipFill>
        <p:spPr>
          <a:xfrm>
            <a:off x="3478479" y="1642900"/>
            <a:ext cx="2187041" cy="2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8" name="Google Shape;1938;p5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9B314"/>
                </a:solidFill>
              </a:rPr>
              <a:t>MAIN</a:t>
            </a:r>
            <a:r>
              <a:rPr lang="en"/>
              <a:t> </a:t>
            </a:r>
            <a:r>
              <a:rPr lang="en">
                <a:solidFill>
                  <a:srgbClr val="2F497E"/>
                </a:solidFill>
              </a:rPr>
              <a:t>OBJECTIVES</a:t>
            </a:r>
            <a:endParaRPr>
              <a:solidFill>
                <a:srgbClr val="2F497E"/>
              </a:solidFill>
            </a:endParaRPr>
          </a:p>
        </p:txBody>
      </p:sp>
      <p:sp>
        <p:nvSpPr>
          <p:cNvPr id="1939" name="Google Shape;1939;p5"/>
          <p:cNvSpPr txBox="1"/>
          <p:nvPr/>
        </p:nvSpPr>
        <p:spPr>
          <a:xfrm>
            <a:off x="713236" y="1504913"/>
            <a:ext cx="2066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Conduct EDA based on categories in dataset</a:t>
            </a:r>
            <a:endParaRPr sz="1400" b="0" i="0" u="none" strike="noStrike" cap="none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940" name="Google Shape;1940;p5"/>
          <p:cNvSpPr txBox="1"/>
          <p:nvPr/>
        </p:nvSpPr>
        <p:spPr>
          <a:xfrm>
            <a:off x="6114236" y="1493661"/>
            <a:ext cx="241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Compare various Machine Learning models and pick the most accurate model prediction system for drugs</a:t>
            </a:r>
            <a:endParaRPr sz="1400" b="0" i="0" u="none" strike="noStrike" cap="none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941" name="Google Shape;1941;p5"/>
          <p:cNvSpPr txBox="1"/>
          <p:nvPr/>
        </p:nvSpPr>
        <p:spPr>
          <a:xfrm>
            <a:off x="638184" y="3087536"/>
            <a:ext cx="239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Generate insights from data via Machine Learning and produce recommendations</a:t>
            </a:r>
            <a:endParaRPr sz="1400" b="0" i="0" u="none" strike="noStrike" cap="none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942" name="Google Shape;1942;p5"/>
          <p:cNvSpPr txBox="1"/>
          <p:nvPr/>
        </p:nvSpPr>
        <p:spPr>
          <a:xfrm>
            <a:off x="6114225" y="3058711"/>
            <a:ext cx="241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Analyse latest trends in the pharmaceutical industries </a:t>
            </a:r>
            <a:endParaRPr sz="1400" b="0" i="0" u="none" strike="noStrike" cap="none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943" name="Google Shape;1943;p5"/>
          <p:cNvSpPr/>
          <p:nvPr/>
        </p:nvSpPr>
        <p:spPr>
          <a:xfrm>
            <a:off x="713225" y="1642888"/>
            <a:ext cx="126300" cy="126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5"/>
          <p:cNvSpPr/>
          <p:nvPr/>
        </p:nvSpPr>
        <p:spPr>
          <a:xfrm>
            <a:off x="5875925" y="1669447"/>
            <a:ext cx="126300" cy="126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5"/>
          <p:cNvSpPr/>
          <p:nvPr/>
        </p:nvSpPr>
        <p:spPr>
          <a:xfrm>
            <a:off x="713225" y="3234497"/>
            <a:ext cx="126300" cy="1263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5"/>
          <p:cNvSpPr/>
          <p:nvPr/>
        </p:nvSpPr>
        <p:spPr>
          <a:xfrm>
            <a:off x="5875925" y="3234497"/>
            <a:ext cx="126300" cy="126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7" name="Google Shape;1947;p5"/>
          <p:cNvCxnSpPr>
            <a:stCxn id="1937" idx="1"/>
            <a:endCxn id="1937" idx="3"/>
          </p:cNvCxnSpPr>
          <p:nvPr/>
        </p:nvCxnSpPr>
        <p:spPr>
          <a:xfrm>
            <a:off x="3478479" y="2776500"/>
            <a:ext cx="2187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8" name="Google Shape;1948;p5"/>
          <p:cNvCxnSpPr>
            <a:stCxn id="1937" idx="0"/>
            <a:endCxn id="1937" idx="2"/>
          </p:cNvCxnSpPr>
          <p:nvPr/>
        </p:nvCxnSpPr>
        <p:spPr>
          <a:xfrm>
            <a:off x="4572000" y="1642900"/>
            <a:ext cx="0" cy="226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9" name="Google Shape;1949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DC9A06-E401-B54E-C106-6BBFFB8CBBB1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g162e05d0f98_3_1133"/>
          <p:cNvGrpSpPr/>
          <p:nvPr/>
        </p:nvGrpSpPr>
        <p:grpSpPr>
          <a:xfrm>
            <a:off x="4575977" y="537025"/>
            <a:ext cx="3776973" cy="4059188"/>
            <a:chOff x="4499777" y="537025"/>
            <a:chExt cx="3776973" cy="4059188"/>
          </a:xfrm>
        </p:grpSpPr>
        <p:sp>
          <p:nvSpPr>
            <p:cNvPr id="1955" name="Google Shape;1955;g162e05d0f98_3_1133"/>
            <p:cNvSpPr/>
            <p:nvPr/>
          </p:nvSpPr>
          <p:spPr>
            <a:xfrm>
              <a:off x="4862855" y="671547"/>
              <a:ext cx="2924738" cy="3753012"/>
            </a:xfrm>
            <a:custGeom>
              <a:avLst/>
              <a:gdLst/>
              <a:ahLst/>
              <a:cxnLst/>
              <a:rect l="l" t="t" r="r" b="b"/>
              <a:pathLst>
                <a:path w="58659" h="75271" extrusionOk="0">
                  <a:moveTo>
                    <a:pt x="35759" y="0"/>
                  </a:moveTo>
                  <a:cubicBezTo>
                    <a:pt x="24867" y="0"/>
                    <a:pt x="12762" y="15117"/>
                    <a:pt x="8795" y="23311"/>
                  </a:cubicBezTo>
                  <a:cubicBezTo>
                    <a:pt x="4143" y="32932"/>
                    <a:pt x="0" y="51291"/>
                    <a:pt x="7761" y="64011"/>
                  </a:cubicBezTo>
                  <a:cubicBezTo>
                    <a:pt x="12632" y="71996"/>
                    <a:pt x="22046" y="75270"/>
                    <a:pt x="31231" y="75270"/>
                  </a:cubicBezTo>
                  <a:cubicBezTo>
                    <a:pt x="42390" y="75270"/>
                    <a:pt x="53212" y="70437"/>
                    <a:pt x="55141" y="63345"/>
                  </a:cubicBezTo>
                  <a:cubicBezTo>
                    <a:pt x="58658" y="50414"/>
                    <a:pt x="45731" y="48652"/>
                    <a:pt x="45398" y="35000"/>
                  </a:cubicBezTo>
                  <a:cubicBezTo>
                    <a:pt x="45170" y="25794"/>
                    <a:pt x="54002" y="8880"/>
                    <a:pt x="41279" y="1486"/>
                  </a:cubicBezTo>
                  <a:cubicBezTo>
                    <a:pt x="39508" y="457"/>
                    <a:pt x="37652" y="0"/>
                    <a:pt x="35759" y="0"/>
                  </a:cubicBezTo>
                  <a:close/>
                </a:path>
              </a:pathLst>
            </a:custGeom>
            <a:solidFill>
              <a:srgbClr val="2DB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g162e05d0f98_3_1133"/>
            <p:cNvSpPr/>
            <p:nvPr/>
          </p:nvSpPr>
          <p:spPr>
            <a:xfrm>
              <a:off x="5582480" y="1829390"/>
              <a:ext cx="152372" cy="214049"/>
            </a:xfrm>
            <a:custGeom>
              <a:avLst/>
              <a:gdLst/>
              <a:ahLst/>
              <a:cxnLst/>
              <a:rect l="l" t="t" r="r" b="b"/>
              <a:pathLst>
                <a:path w="3056" h="4293" extrusionOk="0">
                  <a:moveTo>
                    <a:pt x="1" y="0"/>
                  </a:moveTo>
                  <a:lnTo>
                    <a:pt x="1" y="4292"/>
                  </a:lnTo>
                  <a:lnTo>
                    <a:pt x="3055" y="4292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g162e05d0f98_3_1133"/>
            <p:cNvSpPr/>
            <p:nvPr/>
          </p:nvSpPr>
          <p:spPr>
            <a:xfrm>
              <a:off x="5614041" y="1867682"/>
              <a:ext cx="106252" cy="24631"/>
            </a:xfrm>
            <a:custGeom>
              <a:avLst/>
              <a:gdLst/>
              <a:ahLst/>
              <a:cxnLst/>
              <a:rect l="l" t="t" r="r" b="b"/>
              <a:pathLst>
                <a:path w="2131" h="494" extrusionOk="0">
                  <a:moveTo>
                    <a:pt x="0" y="1"/>
                  </a:moveTo>
                  <a:lnTo>
                    <a:pt x="0" y="494"/>
                  </a:lnTo>
                  <a:lnTo>
                    <a:pt x="2130" y="494"/>
                  </a:lnTo>
                  <a:lnTo>
                    <a:pt x="2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g162e05d0f98_3_1133"/>
            <p:cNvSpPr/>
            <p:nvPr/>
          </p:nvSpPr>
          <p:spPr>
            <a:xfrm>
              <a:off x="5610501" y="1864142"/>
              <a:ext cx="113332" cy="31761"/>
            </a:xfrm>
            <a:custGeom>
              <a:avLst/>
              <a:gdLst/>
              <a:ahLst/>
              <a:cxnLst/>
              <a:rect l="l" t="t" r="r" b="b"/>
              <a:pathLst>
                <a:path w="2273" h="637" extrusionOk="0">
                  <a:moveTo>
                    <a:pt x="2129" y="143"/>
                  </a:moveTo>
                  <a:lnTo>
                    <a:pt x="2129" y="494"/>
                  </a:lnTo>
                  <a:lnTo>
                    <a:pt x="143" y="494"/>
                  </a:lnTo>
                  <a:lnTo>
                    <a:pt x="143" y="143"/>
                  </a:lnTo>
                  <a:close/>
                  <a:moveTo>
                    <a:pt x="71" y="1"/>
                  </a:moveTo>
                  <a:cubicBezTo>
                    <a:pt x="35" y="1"/>
                    <a:pt x="0" y="31"/>
                    <a:pt x="0" y="72"/>
                  </a:cubicBezTo>
                  <a:lnTo>
                    <a:pt x="0" y="565"/>
                  </a:lnTo>
                  <a:cubicBezTo>
                    <a:pt x="0" y="602"/>
                    <a:pt x="35" y="636"/>
                    <a:pt x="71" y="636"/>
                  </a:cubicBezTo>
                  <a:lnTo>
                    <a:pt x="2201" y="636"/>
                  </a:lnTo>
                  <a:cubicBezTo>
                    <a:pt x="2239" y="636"/>
                    <a:pt x="2272" y="602"/>
                    <a:pt x="2272" y="565"/>
                  </a:cubicBezTo>
                  <a:lnTo>
                    <a:pt x="2272" y="72"/>
                  </a:lnTo>
                  <a:cubicBezTo>
                    <a:pt x="2272" y="31"/>
                    <a:pt x="2239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g162e05d0f98_3_1133"/>
            <p:cNvSpPr/>
            <p:nvPr/>
          </p:nvSpPr>
          <p:spPr>
            <a:xfrm>
              <a:off x="5578940" y="1825800"/>
              <a:ext cx="159502" cy="221179"/>
            </a:xfrm>
            <a:custGeom>
              <a:avLst/>
              <a:gdLst/>
              <a:ahLst/>
              <a:cxnLst/>
              <a:rect l="l" t="t" r="r" b="b"/>
              <a:pathLst>
                <a:path w="3199" h="4436" extrusionOk="0">
                  <a:moveTo>
                    <a:pt x="3059" y="143"/>
                  </a:moveTo>
                  <a:lnTo>
                    <a:pt x="3059" y="4297"/>
                  </a:lnTo>
                  <a:lnTo>
                    <a:pt x="144" y="4297"/>
                  </a:lnTo>
                  <a:lnTo>
                    <a:pt x="144" y="143"/>
                  </a:lnTo>
                  <a:close/>
                  <a:moveTo>
                    <a:pt x="72" y="1"/>
                  </a:moveTo>
                  <a:cubicBezTo>
                    <a:pt x="31" y="1"/>
                    <a:pt x="1" y="35"/>
                    <a:pt x="1" y="72"/>
                  </a:cubicBezTo>
                  <a:lnTo>
                    <a:pt x="1" y="4364"/>
                  </a:lnTo>
                  <a:cubicBezTo>
                    <a:pt x="1" y="4405"/>
                    <a:pt x="31" y="4435"/>
                    <a:pt x="72" y="4435"/>
                  </a:cubicBezTo>
                  <a:lnTo>
                    <a:pt x="3126" y="4435"/>
                  </a:lnTo>
                  <a:cubicBezTo>
                    <a:pt x="3167" y="4435"/>
                    <a:pt x="3198" y="4405"/>
                    <a:pt x="3198" y="4364"/>
                  </a:cubicBezTo>
                  <a:lnTo>
                    <a:pt x="3198" y="72"/>
                  </a:lnTo>
                  <a:cubicBezTo>
                    <a:pt x="3198" y="35"/>
                    <a:pt x="3167" y="1"/>
                    <a:pt x="3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g162e05d0f98_3_1133"/>
            <p:cNvSpPr/>
            <p:nvPr/>
          </p:nvSpPr>
          <p:spPr>
            <a:xfrm>
              <a:off x="5582480" y="1774444"/>
              <a:ext cx="152372" cy="54996"/>
            </a:xfrm>
            <a:custGeom>
              <a:avLst/>
              <a:gdLst/>
              <a:ahLst/>
              <a:cxnLst/>
              <a:rect l="l" t="t" r="r" b="b"/>
              <a:pathLst>
                <a:path w="3056" h="1103" extrusionOk="0">
                  <a:moveTo>
                    <a:pt x="18" y="1"/>
                  </a:moveTo>
                  <a:cubicBezTo>
                    <a:pt x="8" y="1"/>
                    <a:pt x="1" y="7"/>
                    <a:pt x="1" y="17"/>
                  </a:cubicBezTo>
                  <a:lnTo>
                    <a:pt x="1" y="1102"/>
                  </a:lnTo>
                  <a:lnTo>
                    <a:pt x="3055" y="1102"/>
                  </a:lnTo>
                  <a:lnTo>
                    <a:pt x="3055" y="17"/>
                  </a:lnTo>
                  <a:cubicBezTo>
                    <a:pt x="3055" y="7"/>
                    <a:pt x="3049" y="1"/>
                    <a:pt x="3038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g162e05d0f98_3_1133"/>
            <p:cNvSpPr/>
            <p:nvPr/>
          </p:nvSpPr>
          <p:spPr>
            <a:xfrm>
              <a:off x="5578940" y="1770854"/>
              <a:ext cx="159502" cy="62126"/>
            </a:xfrm>
            <a:custGeom>
              <a:avLst/>
              <a:gdLst/>
              <a:ahLst/>
              <a:cxnLst/>
              <a:rect l="l" t="t" r="r" b="b"/>
              <a:pathLst>
                <a:path w="3199" h="1246" extrusionOk="0">
                  <a:moveTo>
                    <a:pt x="2875" y="144"/>
                  </a:moveTo>
                  <a:cubicBezTo>
                    <a:pt x="2974" y="144"/>
                    <a:pt x="3059" y="225"/>
                    <a:pt x="3059" y="327"/>
                  </a:cubicBezTo>
                  <a:lnTo>
                    <a:pt x="3059" y="1103"/>
                  </a:lnTo>
                  <a:lnTo>
                    <a:pt x="144" y="1103"/>
                  </a:lnTo>
                  <a:lnTo>
                    <a:pt x="144" y="327"/>
                  </a:lnTo>
                  <a:cubicBezTo>
                    <a:pt x="144" y="225"/>
                    <a:pt x="225" y="144"/>
                    <a:pt x="327" y="144"/>
                  </a:cubicBezTo>
                  <a:close/>
                  <a:moveTo>
                    <a:pt x="327" y="1"/>
                  </a:moveTo>
                  <a:cubicBezTo>
                    <a:pt x="147" y="1"/>
                    <a:pt x="1" y="147"/>
                    <a:pt x="1" y="327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72" y="1245"/>
                  </a:cubicBezTo>
                  <a:lnTo>
                    <a:pt x="3126" y="1245"/>
                  </a:lnTo>
                  <a:cubicBezTo>
                    <a:pt x="3167" y="1245"/>
                    <a:pt x="3198" y="1215"/>
                    <a:pt x="3198" y="1174"/>
                  </a:cubicBezTo>
                  <a:lnTo>
                    <a:pt x="3198" y="327"/>
                  </a:lnTo>
                  <a:cubicBezTo>
                    <a:pt x="3198" y="147"/>
                    <a:pt x="3051" y="1"/>
                    <a:pt x="2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g162e05d0f98_3_1133"/>
            <p:cNvSpPr/>
            <p:nvPr/>
          </p:nvSpPr>
          <p:spPr>
            <a:xfrm>
              <a:off x="5720691" y="1771004"/>
              <a:ext cx="7180" cy="61976"/>
            </a:xfrm>
            <a:custGeom>
              <a:avLst/>
              <a:gdLst/>
              <a:ahLst/>
              <a:cxnLst/>
              <a:rect l="l" t="t" r="r" b="b"/>
              <a:pathLst>
                <a:path w="144" h="1243" extrusionOk="0">
                  <a:moveTo>
                    <a:pt x="73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2" y="1242"/>
                    <a:pt x="73" y="1242"/>
                  </a:cubicBezTo>
                  <a:cubicBezTo>
                    <a:pt x="113" y="1242"/>
                    <a:pt x="144" y="1212"/>
                    <a:pt x="144" y="1171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g162e05d0f98_3_1133"/>
            <p:cNvSpPr/>
            <p:nvPr/>
          </p:nvSpPr>
          <p:spPr>
            <a:xfrm>
              <a:off x="5708874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g162e05d0f98_3_1133"/>
            <p:cNvSpPr/>
            <p:nvPr/>
          </p:nvSpPr>
          <p:spPr>
            <a:xfrm>
              <a:off x="5696808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4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g162e05d0f98_3_1133"/>
            <p:cNvSpPr/>
            <p:nvPr/>
          </p:nvSpPr>
          <p:spPr>
            <a:xfrm>
              <a:off x="5684942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3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g162e05d0f98_3_1133"/>
            <p:cNvSpPr/>
            <p:nvPr/>
          </p:nvSpPr>
          <p:spPr>
            <a:xfrm>
              <a:off x="5673075" y="1770854"/>
              <a:ext cx="7130" cy="62126"/>
            </a:xfrm>
            <a:custGeom>
              <a:avLst/>
              <a:gdLst/>
              <a:ahLst/>
              <a:cxnLst/>
              <a:rect l="l" t="t" r="r" b="b"/>
              <a:pathLst>
                <a:path w="143" h="1246" extrusionOk="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g162e05d0f98_3_1133"/>
            <p:cNvSpPr/>
            <p:nvPr/>
          </p:nvSpPr>
          <p:spPr>
            <a:xfrm>
              <a:off x="5661059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g162e05d0f98_3_1133"/>
            <p:cNvSpPr/>
            <p:nvPr/>
          </p:nvSpPr>
          <p:spPr>
            <a:xfrm>
              <a:off x="5649143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5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g162e05d0f98_3_1133"/>
            <p:cNvSpPr/>
            <p:nvPr/>
          </p:nvSpPr>
          <p:spPr>
            <a:xfrm>
              <a:off x="5637276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g162e05d0f98_3_1133"/>
            <p:cNvSpPr/>
            <p:nvPr/>
          </p:nvSpPr>
          <p:spPr>
            <a:xfrm>
              <a:off x="5625409" y="1770854"/>
              <a:ext cx="6980" cy="62126"/>
            </a:xfrm>
            <a:custGeom>
              <a:avLst/>
              <a:gdLst/>
              <a:ahLst/>
              <a:cxnLst/>
              <a:rect l="l" t="t" r="r" b="b"/>
              <a:pathLst>
                <a:path w="140" h="1246" extrusionOk="0">
                  <a:moveTo>
                    <a:pt x="69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10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10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g162e05d0f98_3_1133"/>
            <p:cNvSpPr/>
            <p:nvPr/>
          </p:nvSpPr>
          <p:spPr>
            <a:xfrm>
              <a:off x="5613393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g162e05d0f98_3_1133"/>
            <p:cNvSpPr/>
            <p:nvPr/>
          </p:nvSpPr>
          <p:spPr>
            <a:xfrm>
              <a:off x="5601527" y="1770854"/>
              <a:ext cx="7130" cy="62126"/>
            </a:xfrm>
            <a:custGeom>
              <a:avLst/>
              <a:gdLst/>
              <a:ahLst/>
              <a:cxnLst/>
              <a:rect l="l" t="t" r="r" b="b"/>
              <a:pathLst>
                <a:path w="143" h="1246" extrusionOk="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g162e05d0f98_3_1133"/>
            <p:cNvSpPr/>
            <p:nvPr/>
          </p:nvSpPr>
          <p:spPr>
            <a:xfrm>
              <a:off x="5589610" y="1771004"/>
              <a:ext cx="7030" cy="61976"/>
            </a:xfrm>
            <a:custGeom>
              <a:avLst/>
              <a:gdLst/>
              <a:ahLst/>
              <a:cxnLst/>
              <a:rect l="l" t="t" r="r" b="b"/>
              <a:pathLst>
                <a:path w="141" h="1243" extrusionOk="0">
                  <a:moveTo>
                    <a:pt x="69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2" y="1242"/>
                    <a:pt x="69" y="1242"/>
                  </a:cubicBezTo>
                  <a:cubicBezTo>
                    <a:pt x="110" y="1242"/>
                    <a:pt x="140" y="1212"/>
                    <a:pt x="140" y="1171"/>
                  </a:cubicBezTo>
                  <a:lnTo>
                    <a:pt x="140" y="73"/>
                  </a:lnTo>
                  <a:cubicBezTo>
                    <a:pt x="140" y="32"/>
                    <a:pt x="110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g162e05d0f98_3_1133"/>
            <p:cNvSpPr/>
            <p:nvPr/>
          </p:nvSpPr>
          <p:spPr>
            <a:xfrm>
              <a:off x="5582480" y="2027582"/>
              <a:ext cx="152372" cy="15855"/>
            </a:xfrm>
            <a:custGeom>
              <a:avLst/>
              <a:gdLst/>
              <a:ahLst/>
              <a:cxnLst/>
              <a:rect l="l" t="t" r="r" b="b"/>
              <a:pathLst>
                <a:path w="3056" h="318" extrusionOk="0">
                  <a:moveTo>
                    <a:pt x="1" y="1"/>
                  </a:moveTo>
                  <a:lnTo>
                    <a:pt x="1" y="317"/>
                  </a:lnTo>
                  <a:lnTo>
                    <a:pt x="3055" y="317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g162e05d0f98_3_1133"/>
            <p:cNvSpPr/>
            <p:nvPr/>
          </p:nvSpPr>
          <p:spPr>
            <a:xfrm>
              <a:off x="5578940" y="2024042"/>
              <a:ext cx="159502" cy="22936"/>
            </a:xfrm>
            <a:custGeom>
              <a:avLst/>
              <a:gdLst/>
              <a:ahLst/>
              <a:cxnLst/>
              <a:rect l="l" t="t" r="r" b="b"/>
              <a:pathLst>
                <a:path w="3199" h="460" extrusionOk="0">
                  <a:moveTo>
                    <a:pt x="3059" y="143"/>
                  </a:moveTo>
                  <a:lnTo>
                    <a:pt x="3059" y="321"/>
                  </a:lnTo>
                  <a:lnTo>
                    <a:pt x="144" y="321"/>
                  </a:lnTo>
                  <a:lnTo>
                    <a:pt x="144" y="143"/>
                  </a:lnTo>
                  <a:close/>
                  <a:moveTo>
                    <a:pt x="72" y="1"/>
                  </a:moveTo>
                  <a:cubicBezTo>
                    <a:pt x="31" y="1"/>
                    <a:pt x="1" y="35"/>
                    <a:pt x="1" y="72"/>
                  </a:cubicBezTo>
                  <a:lnTo>
                    <a:pt x="1" y="388"/>
                  </a:lnTo>
                  <a:cubicBezTo>
                    <a:pt x="1" y="429"/>
                    <a:pt x="31" y="459"/>
                    <a:pt x="72" y="459"/>
                  </a:cubicBezTo>
                  <a:lnTo>
                    <a:pt x="3126" y="459"/>
                  </a:lnTo>
                  <a:cubicBezTo>
                    <a:pt x="3167" y="459"/>
                    <a:pt x="3198" y="429"/>
                    <a:pt x="3198" y="388"/>
                  </a:cubicBezTo>
                  <a:lnTo>
                    <a:pt x="3198" y="72"/>
                  </a:lnTo>
                  <a:cubicBezTo>
                    <a:pt x="3198" y="35"/>
                    <a:pt x="3167" y="1"/>
                    <a:pt x="3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g162e05d0f98_3_1133"/>
            <p:cNvSpPr/>
            <p:nvPr/>
          </p:nvSpPr>
          <p:spPr>
            <a:xfrm>
              <a:off x="5814826" y="1829390"/>
              <a:ext cx="152322" cy="214049"/>
            </a:xfrm>
            <a:custGeom>
              <a:avLst/>
              <a:gdLst/>
              <a:ahLst/>
              <a:cxnLst/>
              <a:rect l="l" t="t" r="r" b="b"/>
              <a:pathLst>
                <a:path w="3055" h="4293" extrusionOk="0">
                  <a:moveTo>
                    <a:pt x="1" y="0"/>
                  </a:moveTo>
                  <a:lnTo>
                    <a:pt x="1" y="4292"/>
                  </a:lnTo>
                  <a:lnTo>
                    <a:pt x="3054" y="4292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g162e05d0f98_3_1133"/>
            <p:cNvSpPr/>
            <p:nvPr/>
          </p:nvSpPr>
          <p:spPr>
            <a:xfrm>
              <a:off x="5846387" y="1867682"/>
              <a:ext cx="106202" cy="24631"/>
            </a:xfrm>
            <a:custGeom>
              <a:avLst/>
              <a:gdLst/>
              <a:ahLst/>
              <a:cxnLst/>
              <a:rect l="l" t="t" r="r" b="b"/>
              <a:pathLst>
                <a:path w="2130" h="494" extrusionOk="0">
                  <a:moveTo>
                    <a:pt x="0" y="1"/>
                  </a:moveTo>
                  <a:lnTo>
                    <a:pt x="0" y="494"/>
                  </a:lnTo>
                  <a:lnTo>
                    <a:pt x="2129" y="494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g162e05d0f98_3_1133"/>
            <p:cNvSpPr/>
            <p:nvPr/>
          </p:nvSpPr>
          <p:spPr>
            <a:xfrm>
              <a:off x="5842798" y="1864142"/>
              <a:ext cx="113132" cy="31761"/>
            </a:xfrm>
            <a:custGeom>
              <a:avLst/>
              <a:gdLst/>
              <a:ahLst/>
              <a:cxnLst/>
              <a:rect l="l" t="t" r="r" b="b"/>
              <a:pathLst>
                <a:path w="2269" h="637" extrusionOk="0">
                  <a:moveTo>
                    <a:pt x="2130" y="143"/>
                  </a:moveTo>
                  <a:lnTo>
                    <a:pt x="2130" y="494"/>
                  </a:lnTo>
                  <a:lnTo>
                    <a:pt x="143" y="494"/>
                  </a:lnTo>
                  <a:lnTo>
                    <a:pt x="143" y="143"/>
                  </a:lnTo>
                  <a:close/>
                  <a:moveTo>
                    <a:pt x="72" y="1"/>
                  </a:moveTo>
                  <a:cubicBezTo>
                    <a:pt x="32" y="1"/>
                    <a:pt x="1" y="31"/>
                    <a:pt x="1" y="72"/>
                  </a:cubicBezTo>
                  <a:lnTo>
                    <a:pt x="1" y="565"/>
                  </a:lnTo>
                  <a:cubicBezTo>
                    <a:pt x="1" y="602"/>
                    <a:pt x="32" y="636"/>
                    <a:pt x="72" y="636"/>
                  </a:cubicBezTo>
                  <a:lnTo>
                    <a:pt x="2201" y="636"/>
                  </a:lnTo>
                  <a:cubicBezTo>
                    <a:pt x="2239" y="636"/>
                    <a:pt x="2269" y="602"/>
                    <a:pt x="2269" y="565"/>
                  </a:cubicBezTo>
                  <a:lnTo>
                    <a:pt x="2269" y="72"/>
                  </a:lnTo>
                  <a:cubicBezTo>
                    <a:pt x="2269" y="31"/>
                    <a:pt x="2239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g162e05d0f98_3_1133"/>
            <p:cNvSpPr/>
            <p:nvPr/>
          </p:nvSpPr>
          <p:spPr>
            <a:xfrm>
              <a:off x="5811286" y="1825800"/>
              <a:ext cx="159452" cy="221179"/>
            </a:xfrm>
            <a:custGeom>
              <a:avLst/>
              <a:gdLst/>
              <a:ahLst/>
              <a:cxnLst/>
              <a:rect l="l" t="t" r="r" b="b"/>
              <a:pathLst>
                <a:path w="3198" h="4436" extrusionOk="0">
                  <a:moveTo>
                    <a:pt x="3054" y="143"/>
                  </a:moveTo>
                  <a:lnTo>
                    <a:pt x="3054" y="4297"/>
                  </a:lnTo>
                  <a:lnTo>
                    <a:pt x="140" y="4297"/>
                  </a:lnTo>
                  <a:lnTo>
                    <a:pt x="140" y="143"/>
                  </a:lnTo>
                  <a:close/>
                  <a:moveTo>
                    <a:pt x="72" y="1"/>
                  </a:moveTo>
                  <a:cubicBezTo>
                    <a:pt x="31" y="1"/>
                    <a:pt x="0" y="35"/>
                    <a:pt x="0" y="72"/>
                  </a:cubicBezTo>
                  <a:lnTo>
                    <a:pt x="0" y="4364"/>
                  </a:lnTo>
                  <a:cubicBezTo>
                    <a:pt x="0" y="4405"/>
                    <a:pt x="31" y="4435"/>
                    <a:pt x="72" y="4435"/>
                  </a:cubicBezTo>
                  <a:lnTo>
                    <a:pt x="3125" y="4435"/>
                  </a:lnTo>
                  <a:cubicBezTo>
                    <a:pt x="3166" y="4435"/>
                    <a:pt x="3197" y="4405"/>
                    <a:pt x="3197" y="4364"/>
                  </a:cubicBezTo>
                  <a:lnTo>
                    <a:pt x="3197" y="72"/>
                  </a:lnTo>
                  <a:cubicBezTo>
                    <a:pt x="3197" y="35"/>
                    <a:pt x="3166" y="1"/>
                    <a:pt x="3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g162e05d0f98_3_1133"/>
            <p:cNvSpPr/>
            <p:nvPr/>
          </p:nvSpPr>
          <p:spPr>
            <a:xfrm>
              <a:off x="5814826" y="1774444"/>
              <a:ext cx="152322" cy="54996"/>
            </a:xfrm>
            <a:custGeom>
              <a:avLst/>
              <a:gdLst/>
              <a:ahLst/>
              <a:cxnLst/>
              <a:rect l="l" t="t" r="r" b="b"/>
              <a:pathLst>
                <a:path w="3055" h="1103" extrusionOk="0">
                  <a:moveTo>
                    <a:pt x="18" y="1"/>
                  </a:moveTo>
                  <a:cubicBezTo>
                    <a:pt x="7" y="1"/>
                    <a:pt x="1" y="7"/>
                    <a:pt x="1" y="17"/>
                  </a:cubicBezTo>
                  <a:lnTo>
                    <a:pt x="1" y="1102"/>
                  </a:lnTo>
                  <a:lnTo>
                    <a:pt x="3054" y="1102"/>
                  </a:lnTo>
                  <a:lnTo>
                    <a:pt x="3054" y="17"/>
                  </a:lnTo>
                  <a:cubicBezTo>
                    <a:pt x="3054" y="7"/>
                    <a:pt x="3048" y="1"/>
                    <a:pt x="3038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g162e05d0f98_3_1133"/>
            <p:cNvSpPr/>
            <p:nvPr/>
          </p:nvSpPr>
          <p:spPr>
            <a:xfrm>
              <a:off x="5811286" y="1770854"/>
              <a:ext cx="159452" cy="62126"/>
            </a:xfrm>
            <a:custGeom>
              <a:avLst/>
              <a:gdLst/>
              <a:ahLst/>
              <a:cxnLst/>
              <a:rect l="l" t="t" r="r" b="b"/>
              <a:pathLst>
                <a:path w="3198" h="1246" extrusionOk="0">
                  <a:moveTo>
                    <a:pt x="2871" y="144"/>
                  </a:moveTo>
                  <a:cubicBezTo>
                    <a:pt x="2973" y="144"/>
                    <a:pt x="3054" y="225"/>
                    <a:pt x="3054" y="327"/>
                  </a:cubicBezTo>
                  <a:lnTo>
                    <a:pt x="3054" y="1103"/>
                  </a:lnTo>
                  <a:lnTo>
                    <a:pt x="140" y="1103"/>
                  </a:lnTo>
                  <a:lnTo>
                    <a:pt x="140" y="327"/>
                  </a:lnTo>
                  <a:cubicBezTo>
                    <a:pt x="140" y="225"/>
                    <a:pt x="224" y="144"/>
                    <a:pt x="327" y="144"/>
                  </a:cubicBezTo>
                  <a:close/>
                  <a:moveTo>
                    <a:pt x="327" y="1"/>
                  </a:moveTo>
                  <a:cubicBezTo>
                    <a:pt x="146" y="1"/>
                    <a:pt x="0" y="147"/>
                    <a:pt x="0" y="327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lnTo>
                    <a:pt x="3125" y="1245"/>
                  </a:lnTo>
                  <a:cubicBezTo>
                    <a:pt x="3166" y="1245"/>
                    <a:pt x="3197" y="1215"/>
                    <a:pt x="3197" y="1174"/>
                  </a:cubicBezTo>
                  <a:lnTo>
                    <a:pt x="3197" y="327"/>
                  </a:lnTo>
                  <a:cubicBezTo>
                    <a:pt x="3197" y="147"/>
                    <a:pt x="3051" y="1"/>
                    <a:pt x="2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g162e05d0f98_3_1133"/>
            <p:cNvSpPr/>
            <p:nvPr/>
          </p:nvSpPr>
          <p:spPr>
            <a:xfrm>
              <a:off x="5953037" y="1771004"/>
              <a:ext cx="6980" cy="61976"/>
            </a:xfrm>
            <a:custGeom>
              <a:avLst/>
              <a:gdLst/>
              <a:ahLst/>
              <a:cxnLst/>
              <a:rect l="l" t="t" r="r" b="b"/>
              <a:pathLst>
                <a:path w="140" h="1243" extrusionOk="0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1" y="1242"/>
                    <a:pt x="72" y="1242"/>
                  </a:cubicBezTo>
                  <a:cubicBezTo>
                    <a:pt x="109" y="1242"/>
                    <a:pt x="140" y="1212"/>
                    <a:pt x="140" y="1171"/>
                  </a:cubicBezTo>
                  <a:lnTo>
                    <a:pt x="140" y="73"/>
                  </a:lnTo>
                  <a:cubicBezTo>
                    <a:pt x="140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g162e05d0f98_3_1133"/>
            <p:cNvSpPr/>
            <p:nvPr/>
          </p:nvSpPr>
          <p:spPr>
            <a:xfrm>
              <a:off x="5941021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g162e05d0f98_3_1133"/>
            <p:cNvSpPr/>
            <p:nvPr/>
          </p:nvSpPr>
          <p:spPr>
            <a:xfrm>
              <a:off x="5929105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3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09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09" y="1"/>
                    <a:pt x="73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g162e05d0f98_3_1133"/>
            <p:cNvSpPr/>
            <p:nvPr/>
          </p:nvSpPr>
          <p:spPr>
            <a:xfrm>
              <a:off x="5917238" y="1770854"/>
              <a:ext cx="7030" cy="62126"/>
            </a:xfrm>
            <a:custGeom>
              <a:avLst/>
              <a:gdLst/>
              <a:ahLst/>
              <a:cxnLst/>
              <a:rect l="l" t="t" r="r" b="b"/>
              <a:pathLst>
                <a:path w="141" h="1246" extrusionOk="0">
                  <a:moveTo>
                    <a:pt x="72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1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g162e05d0f98_3_1133"/>
            <p:cNvSpPr/>
            <p:nvPr/>
          </p:nvSpPr>
          <p:spPr>
            <a:xfrm>
              <a:off x="5905222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4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g162e05d0f98_3_1133"/>
            <p:cNvSpPr/>
            <p:nvPr/>
          </p:nvSpPr>
          <p:spPr>
            <a:xfrm>
              <a:off x="5893355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g162e05d0f98_3_1133"/>
            <p:cNvSpPr/>
            <p:nvPr/>
          </p:nvSpPr>
          <p:spPr>
            <a:xfrm>
              <a:off x="5881489" y="1770854"/>
              <a:ext cx="6980" cy="62126"/>
            </a:xfrm>
            <a:custGeom>
              <a:avLst/>
              <a:gdLst/>
              <a:ahLst/>
              <a:cxnLst/>
              <a:rect l="l" t="t" r="r" b="b"/>
              <a:pathLst>
                <a:path w="140" h="1246" extrusionOk="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g162e05d0f98_3_1133"/>
            <p:cNvSpPr/>
            <p:nvPr/>
          </p:nvSpPr>
          <p:spPr>
            <a:xfrm>
              <a:off x="5869423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5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g162e05d0f98_3_1133"/>
            <p:cNvSpPr/>
            <p:nvPr/>
          </p:nvSpPr>
          <p:spPr>
            <a:xfrm>
              <a:off x="5857556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g162e05d0f98_3_1133"/>
            <p:cNvSpPr/>
            <p:nvPr/>
          </p:nvSpPr>
          <p:spPr>
            <a:xfrm>
              <a:off x="5845689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g162e05d0f98_3_1133"/>
            <p:cNvSpPr/>
            <p:nvPr/>
          </p:nvSpPr>
          <p:spPr>
            <a:xfrm>
              <a:off x="5833623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3" y="1"/>
                  </a:moveTo>
                  <a:cubicBezTo>
                    <a:pt x="35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4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4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g162e05d0f98_3_1133"/>
            <p:cNvSpPr/>
            <p:nvPr/>
          </p:nvSpPr>
          <p:spPr>
            <a:xfrm>
              <a:off x="5821807" y="1771004"/>
              <a:ext cx="7180" cy="61976"/>
            </a:xfrm>
            <a:custGeom>
              <a:avLst/>
              <a:gdLst/>
              <a:ahLst/>
              <a:cxnLst/>
              <a:rect l="l" t="t" r="r" b="b"/>
              <a:pathLst>
                <a:path w="144" h="1243" extrusionOk="0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1"/>
                  </a:lnTo>
                  <a:cubicBezTo>
                    <a:pt x="0" y="1212"/>
                    <a:pt x="34" y="1242"/>
                    <a:pt x="71" y="1242"/>
                  </a:cubicBezTo>
                  <a:cubicBezTo>
                    <a:pt x="112" y="1242"/>
                    <a:pt x="143" y="1212"/>
                    <a:pt x="143" y="1171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g162e05d0f98_3_1133"/>
            <p:cNvSpPr/>
            <p:nvPr/>
          </p:nvSpPr>
          <p:spPr>
            <a:xfrm>
              <a:off x="5814826" y="2027582"/>
              <a:ext cx="152322" cy="15855"/>
            </a:xfrm>
            <a:custGeom>
              <a:avLst/>
              <a:gdLst/>
              <a:ahLst/>
              <a:cxnLst/>
              <a:rect l="l" t="t" r="r" b="b"/>
              <a:pathLst>
                <a:path w="3055" h="318" extrusionOk="0">
                  <a:moveTo>
                    <a:pt x="1" y="1"/>
                  </a:moveTo>
                  <a:lnTo>
                    <a:pt x="1" y="317"/>
                  </a:lnTo>
                  <a:lnTo>
                    <a:pt x="3054" y="317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g162e05d0f98_3_1133"/>
            <p:cNvSpPr/>
            <p:nvPr/>
          </p:nvSpPr>
          <p:spPr>
            <a:xfrm>
              <a:off x="5811286" y="2024042"/>
              <a:ext cx="159452" cy="22936"/>
            </a:xfrm>
            <a:custGeom>
              <a:avLst/>
              <a:gdLst/>
              <a:ahLst/>
              <a:cxnLst/>
              <a:rect l="l" t="t" r="r" b="b"/>
              <a:pathLst>
                <a:path w="3198" h="460" extrusionOk="0">
                  <a:moveTo>
                    <a:pt x="3054" y="143"/>
                  </a:moveTo>
                  <a:lnTo>
                    <a:pt x="3054" y="321"/>
                  </a:lnTo>
                  <a:lnTo>
                    <a:pt x="140" y="321"/>
                  </a:lnTo>
                  <a:lnTo>
                    <a:pt x="140" y="143"/>
                  </a:lnTo>
                  <a:close/>
                  <a:moveTo>
                    <a:pt x="72" y="1"/>
                  </a:moveTo>
                  <a:cubicBezTo>
                    <a:pt x="31" y="1"/>
                    <a:pt x="0" y="35"/>
                    <a:pt x="0" y="72"/>
                  </a:cubicBezTo>
                  <a:lnTo>
                    <a:pt x="0" y="388"/>
                  </a:lnTo>
                  <a:cubicBezTo>
                    <a:pt x="0" y="429"/>
                    <a:pt x="31" y="459"/>
                    <a:pt x="72" y="459"/>
                  </a:cubicBezTo>
                  <a:lnTo>
                    <a:pt x="3125" y="459"/>
                  </a:lnTo>
                  <a:cubicBezTo>
                    <a:pt x="3166" y="459"/>
                    <a:pt x="3197" y="429"/>
                    <a:pt x="3197" y="388"/>
                  </a:cubicBezTo>
                  <a:lnTo>
                    <a:pt x="3197" y="72"/>
                  </a:lnTo>
                  <a:cubicBezTo>
                    <a:pt x="3197" y="35"/>
                    <a:pt x="3166" y="1"/>
                    <a:pt x="3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g162e05d0f98_3_1133"/>
            <p:cNvSpPr/>
            <p:nvPr/>
          </p:nvSpPr>
          <p:spPr>
            <a:xfrm>
              <a:off x="6046973" y="1829390"/>
              <a:ext cx="152522" cy="214049"/>
            </a:xfrm>
            <a:custGeom>
              <a:avLst/>
              <a:gdLst/>
              <a:ahLst/>
              <a:cxnLst/>
              <a:rect l="l" t="t" r="r" b="b"/>
              <a:pathLst>
                <a:path w="3059" h="4293" extrusionOk="0">
                  <a:moveTo>
                    <a:pt x="1" y="0"/>
                  </a:moveTo>
                  <a:lnTo>
                    <a:pt x="1" y="4292"/>
                  </a:lnTo>
                  <a:lnTo>
                    <a:pt x="3058" y="4292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g162e05d0f98_3_1133"/>
            <p:cNvSpPr/>
            <p:nvPr/>
          </p:nvSpPr>
          <p:spPr>
            <a:xfrm>
              <a:off x="6078684" y="1867682"/>
              <a:ext cx="106052" cy="24631"/>
            </a:xfrm>
            <a:custGeom>
              <a:avLst/>
              <a:gdLst/>
              <a:ahLst/>
              <a:cxnLst/>
              <a:rect l="l" t="t" r="r" b="b"/>
              <a:pathLst>
                <a:path w="2127" h="494" extrusionOk="0">
                  <a:moveTo>
                    <a:pt x="1" y="1"/>
                  </a:moveTo>
                  <a:lnTo>
                    <a:pt x="1" y="494"/>
                  </a:lnTo>
                  <a:lnTo>
                    <a:pt x="2126" y="494"/>
                  </a:lnTo>
                  <a:lnTo>
                    <a:pt x="2126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g162e05d0f98_3_1133"/>
            <p:cNvSpPr/>
            <p:nvPr/>
          </p:nvSpPr>
          <p:spPr>
            <a:xfrm>
              <a:off x="6075144" y="1864142"/>
              <a:ext cx="113132" cy="31761"/>
            </a:xfrm>
            <a:custGeom>
              <a:avLst/>
              <a:gdLst/>
              <a:ahLst/>
              <a:cxnLst/>
              <a:rect l="l" t="t" r="r" b="b"/>
              <a:pathLst>
                <a:path w="2269" h="637" extrusionOk="0">
                  <a:moveTo>
                    <a:pt x="2126" y="143"/>
                  </a:moveTo>
                  <a:lnTo>
                    <a:pt x="2126" y="494"/>
                  </a:lnTo>
                  <a:lnTo>
                    <a:pt x="139" y="494"/>
                  </a:lnTo>
                  <a:lnTo>
                    <a:pt x="139" y="143"/>
                  </a:lnTo>
                  <a:close/>
                  <a:moveTo>
                    <a:pt x="72" y="1"/>
                  </a:moveTo>
                  <a:cubicBezTo>
                    <a:pt x="31" y="1"/>
                    <a:pt x="1" y="31"/>
                    <a:pt x="1" y="72"/>
                  </a:cubicBezTo>
                  <a:lnTo>
                    <a:pt x="1" y="565"/>
                  </a:lnTo>
                  <a:cubicBezTo>
                    <a:pt x="1" y="602"/>
                    <a:pt x="31" y="636"/>
                    <a:pt x="72" y="636"/>
                  </a:cubicBezTo>
                  <a:lnTo>
                    <a:pt x="2197" y="636"/>
                  </a:lnTo>
                  <a:cubicBezTo>
                    <a:pt x="2238" y="636"/>
                    <a:pt x="2269" y="602"/>
                    <a:pt x="2269" y="565"/>
                  </a:cubicBezTo>
                  <a:lnTo>
                    <a:pt x="2269" y="72"/>
                  </a:lnTo>
                  <a:cubicBezTo>
                    <a:pt x="2269" y="31"/>
                    <a:pt x="2238" y="1"/>
                    <a:pt x="2197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g162e05d0f98_3_1133"/>
            <p:cNvSpPr/>
            <p:nvPr/>
          </p:nvSpPr>
          <p:spPr>
            <a:xfrm>
              <a:off x="6043383" y="1825800"/>
              <a:ext cx="159652" cy="221179"/>
            </a:xfrm>
            <a:custGeom>
              <a:avLst/>
              <a:gdLst/>
              <a:ahLst/>
              <a:cxnLst/>
              <a:rect l="l" t="t" r="r" b="b"/>
              <a:pathLst>
                <a:path w="3202" h="4436" extrusionOk="0">
                  <a:moveTo>
                    <a:pt x="3059" y="143"/>
                  </a:moveTo>
                  <a:lnTo>
                    <a:pt x="3059" y="4297"/>
                  </a:lnTo>
                  <a:lnTo>
                    <a:pt x="144" y="4297"/>
                  </a:lnTo>
                  <a:lnTo>
                    <a:pt x="144" y="143"/>
                  </a:lnTo>
                  <a:close/>
                  <a:moveTo>
                    <a:pt x="73" y="1"/>
                  </a:moveTo>
                  <a:cubicBezTo>
                    <a:pt x="35" y="1"/>
                    <a:pt x="1" y="35"/>
                    <a:pt x="1" y="72"/>
                  </a:cubicBezTo>
                  <a:lnTo>
                    <a:pt x="1" y="4364"/>
                  </a:lnTo>
                  <a:cubicBezTo>
                    <a:pt x="1" y="4405"/>
                    <a:pt x="35" y="4435"/>
                    <a:pt x="73" y="4435"/>
                  </a:cubicBezTo>
                  <a:lnTo>
                    <a:pt x="3130" y="4435"/>
                  </a:lnTo>
                  <a:cubicBezTo>
                    <a:pt x="3168" y="4435"/>
                    <a:pt x="3201" y="4405"/>
                    <a:pt x="3201" y="4364"/>
                  </a:cubicBezTo>
                  <a:lnTo>
                    <a:pt x="3201" y="72"/>
                  </a:lnTo>
                  <a:cubicBezTo>
                    <a:pt x="3201" y="35"/>
                    <a:pt x="3168" y="1"/>
                    <a:pt x="3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g162e05d0f98_3_1133"/>
            <p:cNvSpPr/>
            <p:nvPr/>
          </p:nvSpPr>
          <p:spPr>
            <a:xfrm>
              <a:off x="6046973" y="1774444"/>
              <a:ext cx="152522" cy="54996"/>
            </a:xfrm>
            <a:custGeom>
              <a:avLst/>
              <a:gdLst/>
              <a:ahLst/>
              <a:cxnLst/>
              <a:rect l="l" t="t" r="r" b="b"/>
              <a:pathLst>
                <a:path w="3059" h="1103" extrusionOk="0">
                  <a:moveTo>
                    <a:pt x="18" y="1"/>
                  </a:moveTo>
                  <a:cubicBezTo>
                    <a:pt x="11" y="1"/>
                    <a:pt x="1" y="7"/>
                    <a:pt x="1" y="17"/>
                  </a:cubicBezTo>
                  <a:lnTo>
                    <a:pt x="1" y="1102"/>
                  </a:lnTo>
                  <a:lnTo>
                    <a:pt x="3058" y="1102"/>
                  </a:lnTo>
                  <a:lnTo>
                    <a:pt x="3058" y="17"/>
                  </a:lnTo>
                  <a:cubicBezTo>
                    <a:pt x="3058" y="7"/>
                    <a:pt x="3048" y="1"/>
                    <a:pt x="3041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g162e05d0f98_3_1133"/>
            <p:cNvSpPr/>
            <p:nvPr/>
          </p:nvSpPr>
          <p:spPr>
            <a:xfrm>
              <a:off x="6043383" y="1770854"/>
              <a:ext cx="159652" cy="62126"/>
            </a:xfrm>
            <a:custGeom>
              <a:avLst/>
              <a:gdLst/>
              <a:ahLst/>
              <a:cxnLst/>
              <a:rect l="l" t="t" r="r" b="b"/>
              <a:pathLst>
                <a:path w="3202" h="1246" extrusionOk="0">
                  <a:moveTo>
                    <a:pt x="2875" y="144"/>
                  </a:moveTo>
                  <a:cubicBezTo>
                    <a:pt x="2977" y="144"/>
                    <a:pt x="3059" y="225"/>
                    <a:pt x="3059" y="327"/>
                  </a:cubicBezTo>
                  <a:lnTo>
                    <a:pt x="3059" y="1103"/>
                  </a:lnTo>
                  <a:lnTo>
                    <a:pt x="144" y="1103"/>
                  </a:lnTo>
                  <a:lnTo>
                    <a:pt x="144" y="327"/>
                  </a:lnTo>
                  <a:cubicBezTo>
                    <a:pt x="144" y="225"/>
                    <a:pt x="225" y="144"/>
                    <a:pt x="327" y="144"/>
                  </a:cubicBezTo>
                  <a:close/>
                  <a:moveTo>
                    <a:pt x="327" y="1"/>
                  </a:moveTo>
                  <a:cubicBezTo>
                    <a:pt x="148" y="1"/>
                    <a:pt x="1" y="147"/>
                    <a:pt x="1" y="327"/>
                  </a:cubicBezTo>
                  <a:lnTo>
                    <a:pt x="1" y="1174"/>
                  </a:lnTo>
                  <a:cubicBezTo>
                    <a:pt x="1" y="1215"/>
                    <a:pt x="35" y="1245"/>
                    <a:pt x="73" y="1245"/>
                  </a:cubicBezTo>
                  <a:lnTo>
                    <a:pt x="3130" y="1245"/>
                  </a:lnTo>
                  <a:cubicBezTo>
                    <a:pt x="3168" y="1245"/>
                    <a:pt x="3201" y="1215"/>
                    <a:pt x="3201" y="1174"/>
                  </a:cubicBezTo>
                  <a:lnTo>
                    <a:pt x="3201" y="327"/>
                  </a:lnTo>
                  <a:cubicBezTo>
                    <a:pt x="3201" y="147"/>
                    <a:pt x="3055" y="1"/>
                    <a:pt x="287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g162e05d0f98_3_1133"/>
            <p:cNvSpPr/>
            <p:nvPr/>
          </p:nvSpPr>
          <p:spPr>
            <a:xfrm>
              <a:off x="6185184" y="1771004"/>
              <a:ext cx="7180" cy="61976"/>
            </a:xfrm>
            <a:custGeom>
              <a:avLst/>
              <a:gdLst/>
              <a:ahLst/>
              <a:cxnLst/>
              <a:rect l="l" t="t" r="r" b="b"/>
              <a:pathLst>
                <a:path w="144" h="1243" extrusionOk="0">
                  <a:moveTo>
                    <a:pt x="72" y="1"/>
                  </a:moveTo>
                  <a:cubicBezTo>
                    <a:pt x="34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4" y="1242"/>
                    <a:pt x="72" y="1242"/>
                  </a:cubicBezTo>
                  <a:cubicBezTo>
                    <a:pt x="113" y="1242"/>
                    <a:pt x="144" y="1212"/>
                    <a:pt x="144" y="1171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g162e05d0f98_3_1133"/>
            <p:cNvSpPr/>
            <p:nvPr/>
          </p:nvSpPr>
          <p:spPr>
            <a:xfrm>
              <a:off x="6173318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g162e05d0f98_3_1133"/>
            <p:cNvSpPr/>
            <p:nvPr/>
          </p:nvSpPr>
          <p:spPr>
            <a:xfrm>
              <a:off x="6161451" y="1770854"/>
              <a:ext cx="6980" cy="62126"/>
            </a:xfrm>
            <a:custGeom>
              <a:avLst/>
              <a:gdLst/>
              <a:ahLst/>
              <a:cxnLst/>
              <a:rect l="l" t="t" r="r" b="b"/>
              <a:pathLst>
                <a:path w="140" h="1246" extrusionOk="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g162e05d0f98_3_1133"/>
            <p:cNvSpPr/>
            <p:nvPr/>
          </p:nvSpPr>
          <p:spPr>
            <a:xfrm>
              <a:off x="6149435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g162e05d0f98_3_1133"/>
            <p:cNvSpPr/>
            <p:nvPr/>
          </p:nvSpPr>
          <p:spPr>
            <a:xfrm>
              <a:off x="6137518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09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g162e05d0f98_3_1133"/>
            <p:cNvSpPr/>
            <p:nvPr/>
          </p:nvSpPr>
          <p:spPr>
            <a:xfrm>
              <a:off x="6125652" y="1770854"/>
              <a:ext cx="7030" cy="62126"/>
            </a:xfrm>
            <a:custGeom>
              <a:avLst/>
              <a:gdLst/>
              <a:ahLst/>
              <a:cxnLst/>
              <a:rect l="l" t="t" r="r" b="b"/>
              <a:pathLst>
                <a:path w="141" h="1246" extrusionOk="0">
                  <a:moveTo>
                    <a:pt x="72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10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g162e05d0f98_3_1133"/>
            <p:cNvSpPr/>
            <p:nvPr/>
          </p:nvSpPr>
          <p:spPr>
            <a:xfrm>
              <a:off x="6113586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3" y="1"/>
                  </a:moveTo>
                  <a:cubicBezTo>
                    <a:pt x="35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4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4" y="1"/>
                    <a:pt x="73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g162e05d0f98_3_1133"/>
            <p:cNvSpPr/>
            <p:nvPr/>
          </p:nvSpPr>
          <p:spPr>
            <a:xfrm>
              <a:off x="6101769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g162e05d0f98_3_1133"/>
            <p:cNvSpPr/>
            <p:nvPr/>
          </p:nvSpPr>
          <p:spPr>
            <a:xfrm>
              <a:off x="6089902" y="1770854"/>
              <a:ext cx="6980" cy="62126"/>
            </a:xfrm>
            <a:custGeom>
              <a:avLst/>
              <a:gdLst/>
              <a:ahLst/>
              <a:cxnLst/>
              <a:rect l="l" t="t" r="r" b="b"/>
              <a:pathLst>
                <a:path w="140" h="1246" extrusionOk="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g162e05d0f98_3_1133"/>
            <p:cNvSpPr/>
            <p:nvPr/>
          </p:nvSpPr>
          <p:spPr>
            <a:xfrm>
              <a:off x="6077836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5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g162e05d0f98_3_1133"/>
            <p:cNvSpPr/>
            <p:nvPr/>
          </p:nvSpPr>
          <p:spPr>
            <a:xfrm>
              <a:off x="6065970" y="1770854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g162e05d0f98_3_1133"/>
            <p:cNvSpPr/>
            <p:nvPr/>
          </p:nvSpPr>
          <p:spPr>
            <a:xfrm>
              <a:off x="6054103" y="1771004"/>
              <a:ext cx="7180" cy="61976"/>
            </a:xfrm>
            <a:custGeom>
              <a:avLst/>
              <a:gdLst/>
              <a:ahLst/>
              <a:cxnLst/>
              <a:rect l="l" t="t" r="r" b="b"/>
              <a:pathLst>
                <a:path w="144" h="1243" extrusionOk="0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1" y="1242"/>
                    <a:pt x="72" y="1242"/>
                  </a:cubicBezTo>
                  <a:cubicBezTo>
                    <a:pt x="109" y="1242"/>
                    <a:pt x="143" y="1212"/>
                    <a:pt x="143" y="1171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g162e05d0f98_3_1133"/>
            <p:cNvSpPr/>
            <p:nvPr/>
          </p:nvSpPr>
          <p:spPr>
            <a:xfrm>
              <a:off x="6046973" y="2027582"/>
              <a:ext cx="152522" cy="15855"/>
            </a:xfrm>
            <a:custGeom>
              <a:avLst/>
              <a:gdLst/>
              <a:ahLst/>
              <a:cxnLst/>
              <a:rect l="l" t="t" r="r" b="b"/>
              <a:pathLst>
                <a:path w="3059" h="318" extrusionOk="0">
                  <a:moveTo>
                    <a:pt x="1" y="1"/>
                  </a:moveTo>
                  <a:lnTo>
                    <a:pt x="1" y="317"/>
                  </a:lnTo>
                  <a:lnTo>
                    <a:pt x="3058" y="31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g162e05d0f98_3_1133"/>
            <p:cNvSpPr/>
            <p:nvPr/>
          </p:nvSpPr>
          <p:spPr>
            <a:xfrm>
              <a:off x="6043383" y="2024042"/>
              <a:ext cx="159652" cy="22936"/>
            </a:xfrm>
            <a:custGeom>
              <a:avLst/>
              <a:gdLst/>
              <a:ahLst/>
              <a:cxnLst/>
              <a:rect l="l" t="t" r="r" b="b"/>
              <a:pathLst>
                <a:path w="3202" h="460" extrusionOk="0">
                  <a:moveTo>
                    <a:pt x="3059" y="143"/>
                  </a:moveTo>
                  <a:lnTo>
                    <a:pt x="3059" y="321"/>
                  </a:lnTo>
                  <a:lnTo>
                    <a:pt x="144" y="321"/>
                  </a:lnTo>
                  <a:lnTo>
                    <a:pt x="144" y="143"/>
                  </a:lnTo>
                  <a:close/>
                  <a:moveTo>
                    <a:pt x="73" y="1"/>
                  </a:moveTo>
                  <a:cubicBezTo>
                    <a:pt x="35" y="1"/>
                    <a:pt x="1" y="35"/>
                    <a:pt x="1" y="72"/>
                  </a:cubicBezTo>
                  <a:lnTo>
                    <a:pt x="1" y="388"/>
                  </a:lnTo>
                  <a:cubicBezTo>
                    <a:pt x="1" y="429"/>
                    <a:pt x="35" y="459"/>
                    <a:pt x="73" y="459"/>
                  </a:cubicBezTo>
                  <a:lnTo>
                    <a:pt x="3130" y="459"/>
                  </a:lnTo>
                  <a:cubicBezTo>
                    <a:pt x="3168" y="459"/>
                    <a:pt x="3201" y="429"/>
                    <a:pt x="3201" y="388"/>
                  </a:cubicBezTo>
                  <a:lnTo>
                    <a:pt x="3201" y="72"/>
                  </a:lnTo>
                  <a:cubicBezTo>
                    <a:pt x="3201" y="35"/>
                    <a:pt x="3168" y="1"/>
                    <a:pt x="3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g162e05d0f98_3_1133"/>
            <p:cNvSpPr/>
            <p:nvPr/>
          </p:nvSpPr>
          <p:spPr>
            <a:xfrm>
              <a:off x="5468052" y="2043388"/>
              <a:ext cx="1356641" cy="39738"/>
            </a:xfrm>
            <a:custGeom>
              <a:avLst/>
              <a:gdLst/>
              <a:ahLst/>
              <a:cxnLst/>
              <a:rect l="l" t="t" r="r" b="b"/>
              <a:pathLst>
                <a:path w="27209" h="797" extrusionOk="0">
                  <a:moveTo>
                    <a:pt x="1" y="0"/>
                  </a:moveTo>
                  <a:lnTo>
                    <a:pt x="1" y="796"/>
                  </a:lnTo>
                  <a:lnTo>
                    <a:pt x="27209" y="796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g162e05d0f98_3_1133"/>
            <p:cNvSpPr/>
            <p:nvPr/>
          </p:nvSpPr>
          <p:spPr>
            <a:xfrm>
              <a:off x="5464313" y="2039798"/>
              <a:ext cx="1364120" cy="47068"/>
            </a:xfrm>
            <a:custGeom>
              <a:avLst/>
              <a:gdLst/>
              <a:ahLst/>
              <a:cxnLst/>
              <a:rect l="l" t="t" r="r" b="b"/>
              <a:pathLst>
                <a:path w="27359" h="944" extrusionOk="0">
                  <a:moveTo>
                    <a:pt x="27209" y="147"/>
                  </a:moveTo>
                  <a:lnTo>
                    <a:pt x="27209" y="793"/>
                  </a:lnTo>
                  <a:lnTo>
                    <a:pt x="151" y="793"/>
                  </a:lnTo>
                  <a:lnTo>
                    <a:pt x="151" y="147"/>
                  </a:lnTo>
                  <a:close/>
                  <a:moveTo>
                    <a:pt x="76" y="1"/>
                  </a:moveTo>
                  <a:cubicBezTo>
                    <a:pt x="35" y="1"/>
                    <a:pt x="0" y="32"/>
                    <a:pt x="0" y="72"/>
                  </a:cubicBezTo>
                  <a:lnTo>
                    <a:pt x="0" y="868"/>
                  </a:lnTo>
                  <a:cubicBezTo>
                    <a:pt x="0" y="909"/>
                    <a:pt x="35" y="943"/>
                    <a:pt x="76" y="943"/>
                  </a:cubicBezTo>
                  <a:lnTo>
                    <a:pt x="27284" y="943"/>
                  </a:lnTo>
                  <a:cubicBezTo>
                    <a:pt x="27325" y="943"/>
                    <a:pt x="27359" y="909"/>
                    <a:pt x="27359" y="868"/>
                  </a:cubicBezTo>
                  <a:lnTo>
                    <a:pt x="27359" y="72"/>
                  </a:lnTo>
                  <a:cubicBezTo>
                    <a:pt x="27359" y="32"/>
                    <a:pt x="27325" y="1"/>
                    <a:pt x="27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g162e05d0f98_3_1133"/>
            <p:cNvSpPr/>
            <p:nvPr/>
          </p:nvSpPr>
          <p:spPr>
            <a:xfrm>
              <a:off x="5415301" y="2381188"/>
              <a:ext cx="42979" cy="14609"/>
            </a:xfrm>
            <a:custGeom>
              <a:avLst/>
              <a:gdLst/>
              <a:ahLst/>
              <a:cxnLst/>
              <a:rect l="l" t="t" r="r" b="b"/>
              <a:pathLst>
                <a:path w="862" h="293" extrusionOk="0">
                  <a:moveTo>
                    <a:pt x="147" y="0"/>
                  </a:moveTo>
                  <a:cubicBezTo>
                    <a:pt x="65" y="0"/>
                    <a:pt x="1" y="65"/>
                    <a:pt x="1" y="146"/>
                  </a:cubicBezTo>
                  <a:cubicBezTo>
                    <a:pt x="1" y="225"/>
                    <a:pt x="65" y="292"/>
                    <a:pt x="147" y="292"/>
                  </a:cubicBezTo>
                  <a:lnTo>
                    <a:pt x="715" y="292"/>
                  </a:lnTo>
                  <a:cubicBezTo>
                    <a:pt x="793" y="292"/>
                    <a:pt x="861" y="225"/>
                    <a:pt x="861" y="146"/>
                  </a:cubicBezTo>
                  <a:cubicBezTo>
                    <a:pt x="861" y="65"/>
                    <a:pt x="79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g162e05d0f98_3_1133"/>
            <p:cNvSpPr/>
            <p:nvPr/>
          </p:nvSpPr>
          <p:spPr>
            <a:xfrm>
              <a:off x="5411561" y="2377448"/>
              <a:ext cx="50259" cy="21938"/>
            </a:xfrm>
            <a:custGeom>
              <a:avLst/>
              <a:gdLst/>
              <a:ahLst/>
              <a:cxnLst/>
              <a:rect l="l" t="t" r="r" b="b"/>
              <a:pathLst>
                <a:path w="1008" h="440" extrusionOk="0">
                  <a:moveTo>
                    <a:pt x="790" y="150"/>
                  </a:moveTo>
                  <a:cubicBezTo>
                    <a:pt x="827" y="150"/>
                    <a:pt x="862" y="181"/>
                    <a:pt x="862" y="221"/>
                  </a:cubicBezTo>
                  <a:cubicBezTo>
                    <a:pt x="862" y="259"/>
                    <a:pt x="827" y="293"/>
                    <a:pt x="790" y="293"/>
                  </a:cubicBezTo>
                  <a:lnTo>
                    <a:pt x="222" y="293"/>
                  </a:lnTo>
                  <a:cubicBezTo>
                    <a:pt x="181" y="293"/>
                    <a:pt x="151" y="259"/>
                    <a:pt x="151" y="221"/>
                  </a:cubicBezTo>
                  <a:cubicBezTo>
                    <a:pt x="151" y="181"/>
                    <a:pt x="181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1"/>
                  </a:cubicBezTo>
                  <a:cubicBezTo>
                    <a:pt x="1" y="341"/>
                    <a:pt x="99" y="439"/>
                    <a:pt x="222" y="439"/>
                  </a:cubicBezTo>
                  <a:lnTo>
                    <a:pt x="790" y="439"/>
                  </a:lnTo>
                  <a:cubicBezTo>
                    <a:pt x="909" y="439"/>
                    <a:pt x="1008" y="341"/>
                    <a:pt x="1008" y="221"/>
                  </a:cubicBezTo>
                  <a:cubicBezTo>
                    <a:pt x="1008" y="99"/>
                    <a:pt x="909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g162e05d0f98_3_1133"/>
            <p:cNvSpPr/>
            <p:nvPr/>
          </p:nvSpPr>
          <p:spPr>
            <a:xfrm>
              <a:off x="5415301" y="2381188"/>
              <a:ext cx="21739" cy="14609"/>
            </a:xfrm>
            <a:custGeom>
              <a:avLst/>
              <a:gdLst/>
              <a:ahLst/>
              <a:cxnLst/>
              <a:rect l="l" t="t" r="r" b="b"/>
              <a:pathLst>
                <a:path w="436" h="293" extrusionOk="0">
                  <a:moveTo>
                    <a:pt x="147" y="0"/>
                  </a:moveTo>
                  <a:cubicBezTo>
                    <a:pt x="65" y="0"/>
                    <a:pt x="1" y="65"/>
                    <a:pt x="1" y="146"/>
                  </a:cubicBezTo>
                  <a:cubicBezTo>
                    <a:pt x="1" y="225"/>
                    <a:pt x="65" y="292"/>
                    <a:pt x="147" y="292"/>
                  </a:cubicBezTo>
                  <a:lnTo>
                    <a:pt x="436" y="29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g162e05d0f98_3_1133"/>
            <p:cNvSpPr/>
            <p:nvPr/>
          </p:nvSpPr>
          <p:spPr>
            <a:xfrm>
              <a:off x="5411561" y="2377448"/>
              <a:ext cx="29218" cy="21938"/>
            </a:xfrm>
            <a:custGeom>
              <a:avLst/>
              <a:gdLst/>
              <a:ahLst/>
              <a:cxnLst/>
              <a:rect l="l" t="t" r="r" b="b"/>
              <a:pathLst>
                <a:path w="586" h="440" extrusionOk="0">
                  <a:moveTo>
                    <a:pt x="436" y="150"/>
                  </a:moveTo>
                  <a:lnTo>
                    <a:pt x="436" y="293"/>
                  </a:lnTo>
                  <a:lnTo>
                    <a:pt x="222" y="293"/>
                  </a:lnTo>
                  <a:cubicBezTo>
                    <a:pt x="181" y="293"/>
                    <a:pt x="151" y="259"/>
                    <a:pt x="151" y="221"/>
                  </a:cubicBezTo>
                  <a:cubicBezTo>
                    <a:pt x="151" y="181"/>
                    <a:pt x="181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1"/>
                  </a:cubicBezTo>
                  <a:cubicBezTo>
                    <a:pt x="1" y="341"/>
                    <a:pt x="99" y="439"/>
                    <a:pt x="222" y="439"/>
                  </a:cubicBezTo>
                  <a:lnTo>
                    <a:pt x="511" y="439"/>
                  </a:lnTo>
                  <a:cubicBezTo>
                    <a:pt x="552" y="439"/>
                    <a:pt x="586" y="408"/>
                    <a:pt x="586" y="367"/>
                  </a:cubicBezTo>
                  <a:lnTo>
                    <a:pt x="586" y="75"/>
                  </a:lnTo>
                  <a:cubicBezTo>
                    <a:pt x="586" y="34"/>
                    <a:pt x="552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g162e05d0f98_3_1133"/>
            <p:cNvSpPr/>
            <p:nvPr/>
          </p:nvSpPr>
          <p:spPr>
            <a:xfrm>
              <a:off x="5433799" y="2463755"/>
              <a:ext cx="35999" cy="34603"/>
            </a:xfrm>
            <a:custGeom>
              <a:avLst/>
              <a:gdLst/>
              <a:ahLst/>
              <a:cxnLst/>
              <a:rect l="l" t="t" r="r" b="b"/>
              <a:pathLst>
                <a:path w="722" h="694" extrusionOk="0">
                  <a:moveTo>
                    <a:pt x="160" y="0"/>
                  </a:moveTo>
                  <a:cubicBezTo>
                    <a:pt x="123" y="0"/>
                    <a:pt x="86" y="14"/>
                    <a:pt x="58" y="41"/>
                  </a:cubicBezTo>
                  <a:cubicBezTo>
                    <a:pt x="0" y="99"/>
                    <a:pt x="0" y="191"/>
                    <a:pt x="58" y="249"/>
                  </a:cubicBezTo>
                  <a:lnTo>
                    <a:pt x="460" y="650"/>
                  </a:lnTo>
                  <a:cubicBezTo>
                    <a:pt x="487" y="679"/>
                    <a:pt x="524" y="694"/>
                    <a:pt x="562" y="694"/>
                  </a:cubicBezTo>
                  <a:cubicBezTo>
                    <a:pt x="599" y="694"/>
                    <a:pt x="637" y="679"/>
                    <a:pt x="664" y="650"/>
                  </a:cubicBezTo>
                  <a:cubicBezTo>
                    <a:pt x="722" y="592"/>
                    <a:pt x="722" y="501"/>
                    <a:pt x="664" y="443"/>
                  </a:cubicBezTo>
                  <a:lnTo>
                    <a:pt x="262" y="41"/>
                  </a:lnTo>
                  <a:cubicBezTo>
                    <a:pt x="235" y="14"/>
                    <a:pt x="198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g162e05d0f98_3_1133"/>
            <p:cNvSpPr/>
            <p:nvPr/>
          </p:nvSpPr>
          <p:spPr>
            <a:xfrm>
              <a:off x="5430757" y="2460066"/>
              <a:ext cx="43129" cy="42082"/>
            </a:xfrm>
            <a:custGeom>
              <a:avLst/>
              <a:gdLst/>
              <a:ahLst/>
              <a:cxnLst/>
              <a:rect l="l" t="t" r="r" b="b"/>
              <a:pathLst>
                <a:path w="865" h="844" extrusionOk="0">
                  <a:moveTo>
                    <a:pt x="221" y="150"/>
                  </a:moveTo>
                  <a:cubicBezTo>
                    <a:pt x="238" y="150"/>
                    <a:pt x="259" y="156"/>
                    <a:pt x="273" y="170"/>
                  </a:cubicBezTo>
                  <a:lnTo>
                    <a:pt x="673" y="571"/>
                  </a:lnTo>
                  <a:cubicBezTo>
                    <a:pt x="701" y="598"/>
                    <a:pt x="701" y="643"/>
                    <a:pt x="673" y="673"/>
                  </a:cubicBezTo>
                  <a:cubicBezTo>
                    <a:pt x="660" y="687"/>
                    <a:pt x="641" y="694"/>
                    <a:pt x="623" y="694"/>
                  </a:cubicBezTo>
                  <a:cubicBezTo>
                    <a:pt x="604" y="694"/>
                    <a:pt x="585" y="687"/>
                    <a:pt x="571" y="673"/>
                  </a:cubicBezTo>
                  <a:lnTo>
                    <a:pt x="171" y="272"/>
                  </a:lnTo>
                  <a:cubicBezTo>
                    <a:pt x="157" y="258"/>
                    <a:pt x="150" y="238"/>
                    <a:pt x="150" y="221"/>
                  </a:cubicBezTo>
                  <a:cubicBezTo>
                    <a:pt x="150" y="200"/>
                    <a:pt x="157" y="183"/>
                    <a:pt x="171" y="170"/>
                  </a:cubicBezTo>
                  <a:cubicBezTo>
                    <a:pt x="184" y="156"/>
                    <a:pt x="204" y="150"/>
                    <a:pt x="221" y="150"/>
                  </a:cubicBezTo>
                  <a:close/>
                  <a:moveTo>
                    <a:pt x="222" y="0"/>
                  </a:moveTo>
                  <a:cubicBezTo>
                    <a:pt x="165" y="0"/>
                    <a:pt x="107" y="22"/>
                    <a:pt x="65" y="65"/>
                  </a:cubicBezTo>
                  <a:cubicBezTo>
                    <a:pt x="24" y="105"/>
                    <a:pt x="0" y="159"/>
                    <a:pt x="0" y="221"/>
                  </a:cubicBezTo>
                  <a:cubicBezTo>
                    <a:pt x="0" y="279"/>
                    <a:pt x="24" y="333"/>
                    <a:pt x="65" y="377"/>
                  </a:cubicBezTo>
                  <a:lnTo>
                    <a:pt x="466" y="779"/>
                  </a:lnTo>
                  <a:cubicBezTo>
                    <a:pt x="510" y="820"/>
                    <a:pt x="565" y="843"/>
                    <a:pt x="623" y="843"/>
                  </a:cubicBezTo>
                  <a:cubicBezTo>
                    <a:pt x="681" y="843"/>
                    <a:pt x="735" y="820"/>
                    <a:pt x="779" y="779"/>
                  </a:cubicBezTo>
                  <a:cubicBezTo>
                    <a:pt x="864" y="690"/>
                    <a:pt x="864" y="550"/>
                    <a:pt x="779" y="465"/>
                  </a:cubicBezTo>
                  <a:lnTo>
                    <a:pt x="378" y="65"/>
                  </a:lnTo>
                  <a:cubicBezTo>
                    <a:pt x="336" y="22"/>
                    <a:pt x="279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g162e05d0f98_3_1133"/>
            <p:cNvSpPr/>
            <p:nvPr/>
          </p:nvSpPr>
          <p:spPr>
            <a:xfrm>
              <a:off x="5446513" y="2475622"/>
              <a:ext cx="23285" cy="22736"/>
            </a:xfrm>
            <a:custGeom>
              <a:avLst/>
              <a:gdLst/>
              <a:ahLst/>
              <a:cxnLst/>
              <a:rect l="l" t="t" r="r" b="b"/>
              <a:pathLst>
                <a:path w="467" h="456" extrusionOk="0">
                  <a:moveTo>
                    <a:pt x="205" y="1"/>
                  </a:moveTo>
                  <a:lnTo>
                    <a:pt x="1" y="208"/>
                  </a:lnTo>
                  <a:lnTo>
                    <a:pt x="205" y="412"/>
                  </a:lnTo>
                  <a:cubicBezTo>
                    <a:pt x="232" y="441"/>
                    <a:pt x="269" y="456"/>
                    <a:pt x="307" y="456"/>
                  </a:cubicBezTo>
                  <a:cubicBezTo>
                    <a:pt x="344" y="456"/>
                    <a:pt x="382" y="441"/>
                    <a:pt x="409" y="412"/>
                  </a:cubicBezTo>
                  <a:cubicBezTo>
                    <a:pt x="467" y="354"/>
                    <a:pt x="467" y="263"/>
                    <a:pt x="409" y="205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g162e05d0f98_3_1133"/>
            <p:cNvSpPr/>
            <p:nvPr/>
          </p:nvSpPr>
          <p:spPr>
            <a:xfrm>
              <a:off x="5442275" y="2471932"/>
              <a:ext cx="30614" cy="30215"/>
            </a:xfrm>
            <a:custGeom>
              <a:avLst/>
              <a:gdLst/>
              <a:ahLst/>
              <a:cxnLst/>
              <a:rect l="l" t="t" r="r" b="b"/>
              <a:pathLst>
                <a:path w="614" h="606" extrusionOk="0">
                  <a:moveTo>
                    <a:pt x="290" y="180"/>
                  </a:moveTo>
                  <a:lnTo>
                    <a:pt x="442" y="333"/>
                  </a:lnTo>
                  <a:cubicBezTo>
                    <a:pt x="470" y="360"/>
                    <a:pt x="470" y="405"/>
                    <a:pt x="442" y="435"/>
                  </a:cubicBezTo>
                  <a:cubicBezTo>
                    <a:pt x="429" y="449"/>
                    <a:pt x="410" y="456"/>
                    <a:pt x="392" y="456"/>
                  </a:cubicBezTo>
                  <a:cubicBezTo>
                    <a:pt x="373" y="456"/>
                    <a:pt x="354" y="449"/>
                    <a:pt x="340" y="435"/>
                  </a:cubicBezTo>
                  <a:lnTo>
                    <a:pt x="188" y="282"/>
                  </a:lnTo>
                  <a:lnTo>
                    <a:pt x="290" y="180"/>
                  </a:lnTo>
                  <a:close/>
                  <a:moveTo>
                    <a:pt x="290" y="1"/>
                  </a:moveTo>
                  <a:cubicBezTo>
                    <a:pt x="271" y="1"/>
                    <a:pt x="252" y="8"/>
                    <a:pt x="238" y="23"/>
                  </a:cubicBezTo>
                  <a:lnTo>
                    <a:pt x="31" y="231"/>
                  </a:lnTo>
                  <a:cubicBezTo>
                    <a:pt x="1" y="258"/>
                    <a:pt x="1" y="306"/>
                    <a:pt x="31" y="333"/>
                  </a:cubicBezTo>
                  <a:lnTo>
                    <a:pt x="235" y="541"/>
                  </a:lnTo>
                  <a:cubicBezTo>
                    <a:pt x="276" y="582"/>
                    <a:pt x="334" y="605"/>
                    <a:pt x="392" y="605"/>
                  </a:cubicBezTo>
                  <a:cubicBezTo>
                    <a:pt x="450" y="605"/>
                    <a:pt x="507" y="582"/>
                    <a:pt x="548" y="541"/>
                  </a:cubicBezTo>
                  <a:cubicBezTo>
                    <a:pt x="589" y="496"/>
                    <a:pt x="613" y="442"/>
                    <a:pt x="613" y="384"/>
                  </a:cubicBezTo>
                  <a:cubicBezTo>
                    <a:pt x="613" y="323"/>
                    <a:pt x="589" y="268"/>
                    <a:pt x="548" y="227"/>
                  </a:cubicBezTo>
                  <a:lnTo>
                    <a:pt x="344" y="23"/>
                  </a:lnTo>
                  <a:cubicBezTo>
                    <a:pt x="329" y="8"/>
                    <a:pt x="309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g162e05d0f98_3_1133"/>
            <p:cNvSpPr/>
            <p:nvPr/>
          </p:nvSpPr>
          <p:spPr>
            <a:xfrm>
              <a:off x="5421084" y="2492574"/>
              <a:ext cx="14609" cy="42979"/>
            </a:xfrm>
            <a:custGeom>
              <a:avLst/>
              <a:gdLst/>
              <a:ahLst/>
              <a:cxnLst/>
              <a:rect l="l" t="t" r="r" b="b"/>
              <a:pathLst>
                <a:path w="293" h="862" extrusionOk="0">
                  <a:moveTo>
                    <a:pt x="147" y="0"/>
                  </a:moveTo>
                  <a:cubicBezTo>
                    <a:pt x="65" y="0"/>
                    <a:pt x="1" y="66"/>
                    <a:pt x="1" y="147"/>
                  </a:cubicBezTo>
                  <a:lnTo>
                    <a:pt x="1" y="715"/>
                  </a:lnTo>
                  <a:cubicBezTo>
                    <a:pt x="1" y="796"/>
                    <a:pt x="65" y="861"/>
                    <a:pt x="147" y="861"/>
                  </a:cubicBezTo>
                  <a:cubicBezTo>
                    <a:pt x="228" y="861"/>
                    <a:pt x="293" y="796"/>
                    <a:pt x="293" y="715"/>
                  </a:cubicBezTo>
                  <a:lnTo>
                    <a:pt x="293" y="147"/>
                  </a:lnTo>
                  <a:cubicBezTo>
                    <a:pt x="293" y="66"/>
                    <a:pt x="228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g162e05d0f98_3_1133"/>
            <p:cNvSpPr/>
            <p:nvPr/>
          </p:nvSpPr>
          <p:spPr>
            <a:xfrm>
              <a:off x="5417345" y="2488885"/>
              <a:ext cx="22088" cy="50359"/>
            </a:xfrm>
            <a:custGeom>
              <a:avLst/>
              <a:gdLst/>
              <a:ahLst/>
              <a:cxnLst/>
              <a:rect l="l" t="t" r="r" b="b"/>
              <a:pathLst>
                <a:path w="443" h="1010" extrusionOk="0">
                  <a:moveTo>
                    <a:pt x="222" y="149"/>
                  </a:moveTo>
                  <a:cubicBezTo>
                    <a:pt x="263" y="149"/>
                    <a:pt x="293" y="184"/>
                    <a:pt x="293" y="221"/>
                  </a:cubicBezTo>
                  <a:lnTo>
                    <a:pt x="293" y="789"/>
                  </a:lnTo>
                  <a:cubicBezTo>
                    <a:pt x="293" y="829"/>
                    <a:pt x="263" y="860"/>
                    <a:pt x="222" y="860"/>
                  </a:cubicBezTo>
                  <a:cubicBezTo>
                    <a:pt x="184" y="860"/>
                    <a:pt x="150" y="829"/>
                    <a:pt x="150" y="789"/>
                  </a:cubicBezTo>
                  <a:lnTo>
                    <a:pt x="150" y="221"/>
                  </a:lnTo>
                  <a:cubicBezTo>
                    <a:pt x="150" y="184"/>
                    <a:pt x="184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11"/>
                    <a:pt x="99" y="1010"/>
                    <a:pt x="222" y="1010"/>
                  </a:cubicBezTo>
                  <a:cubicBezTo>
                    <a:pt x="344" y="1010"/>
                    <a:pt x="443" y="911"/>
                    <a:pt x="443" y="789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g162e05d0f98_3_1133"/>
            <p:cNvSpPr/>
            <p:nvPr/>
          </p:nvSpPr>
          <p:spPr>
            <a:xfrm>
              <a:off x="5421084" y="2492574"/>
              <a:ext cx="14609" cy="21789"/>
            </a:xfrm>
            <a:custGeom>
              <a:avLst/>
              <a:gdLst/>
              <a:ahLst/>
              <a:cxnLst/>
              <a:rect l="l" t="t" r="r" b="b"/>
              <a:pathLst>
                <a:path w="293" h="437" extrusionOk="0">
                  <a:moveTo>
                    <a:pt x="147" y="0"/>
                  </a:moveTo>
                  <a:cubicBezTo>
                    <a:pt x="65" y="0"/>
                    <a:pt x="1" y="66"/>
                    <a:pt x="1" y="147"/>
                  </a:cubicBezTo>
                  <a:lnTo>
                    <a:pt x="1" y="436"/>
                  </a:lnTo>
                  <a:lnTo>
                    <a:pt x="293" y="436"/>
                  </a:lnTo>
                  <a:lnTo>
                    <a:pt x="293" y="147"/>
                  </a:lnTo>
                  <a:cubicBezTo>
                    <a:pt x="293" y="66"/>
                    <a:pt x="228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g162e05d0f98_3_1133"/>
            <p:cNvSpPr/>
            <p:nvPr/>
          </p:nvSpPr>
          <p:spPr>
            <a:xfrm>
              <a:off x="5417345" y="2488885"/>
              <a:ext cx="22088" cy="29168"/>
            </a:xfrm>
            <a:custGeom>
              <a:avLst/>
              <a:gdLst/>
              <a:ahLst/>
              <a:cxnLst/>
              <a:rect l="l" t="t" r="r" b="b"/>
              <a:pathLst>
                <a:path w="443" h="585" extrusionOk="0">
                  <a:moveTo>
                    <a:pt x="222" y="149"/>
                  </a:moveTo>
                  <a:cubicBezTo>
                    <a:pt x="263" y="149"/>
                    <a:pt x="293" y="184"/>
                    <a:pt x="293" y="221"/>
                  </a:cubicBezTo>
                  <a:lnTo>
                    <a:pt x="293" y="435"/>
                  </a:lnTo>
                  <a:lnTo>
                    <a:pt x="150" y="435"/>
                  </a:lnTo>
                  <a:lnTo>
                    <a:pt x="150" y="221"/>
                  </a:lnTo>
                  <a:cubicBezTo>
                    <a:pt x="150" y="184"/>
                    <a:pt x="184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5" y="585"/>
                    <a:pt x="76" y="585"/>
                  </a:cubicBezTo>
                  <a:lnTo>
                    <a:pt x="368" y="585"/>
                  </a:lnTo>
                  <a:cubicBezTo>
                    <a:pt x="409" y="585"/>
                    <a:pt x="443" y="551"/>
                    <a:pt x="443" y="510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g162e05d0f98_3_1133"/>
            <p:cNvSpPr/>
            <p:nvPr/>
          </p:nvSpPr>
          <p:spPr>
            <a:xfrm>
              <a:off x="5459925" y="2384279"/>
              <a:ext cx="35999" cy="34553"/>
            </a:xfrm>
            <a:custGeom>
              <a:avLst/>
              <a:gdLst/>
              <a:ahLst/>
              <a:cxnLst/>
              <a:rect l="l" t="t" r="r" b="b"/>
              <a:pathLst>
                <a:path w="722" h="693" extrusionOk="0">
                  <a:moveTo>
                    <a:pt x="560" y="0"/>
                  </a:moveTo>
                  <a:cubicBezTo>
                    <a:pt x="523" y="0"/>
                    <a:pt x="486" y="15"/>
                    <a:pt x="459" y="44"/>
                  </a:cubicBezTo>
                  <a:lnTo>
                    <a:pt x="58" y="445"/>
                  </a:lnTo>
                  <a:cubicBezTo>
                    <a:pt x="0" y="499"/>
                    <a:pt x="0" y="595"/>
                    <a:pt x="58" y="649"/>
                  </a:cubicBezTo>
                  <a:cubicBezTo>
                    <a:pt x="85" y="678"/>
                    <a:pt x="123" y="693"/>
                    <a:pt x="160" y="693"/>
                  </a:cubicBezTo>
                  <a:cubicBezTo>
                    <a:pt x="197" y="693"/>
                    <a:pt x="235" y="678"/>
                    <a:pt x="262" y="649"/>
                  </a:cubicBezTo>
                  <a:lnTo>
                    <a:pt x="663" y="248"/>
                  </a:lnTo>
                  <a:cubicBezTo>
                    <a:pt x="721" y="193"/>
                    <a:pt x="721" y="98"/>
                    <a:pt x="663" y="44"/>
                  </a:cubicBezTo>
                  <a:cubicBezTo>
                    <a:pt x="635" y="15"/>
                    <a:pt x="597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g162e05d0f98_3_1133"/>
            <p:cNvSpPr/>
            <p:nvPr/>
          </p:nvSpPr>
          <p:spPr>
            <a:xfrm>
              <a:off x="5455836" y="2380539"/>
              <a:ext cx="44126" cy="42082"/>
            </a:xfrm>
            <a:custGeom>
              <a:avLst/>
              <a:gdLst/>
              <a:ahLst/>
              <a:cxnLst/>
              <a:rect l="l" t="t" r="r" b="b"/>
              <a:pathLst>
                <a:path w="885" h="844" extrusionOk="0">
                  <a:moveTo>
                    <a:pt x="643" y="150"/>
                  </a:moveTo>
                  <a:cubicBezTo>
                    <a:pt x="660" y="150"/>
                    <a:pt x="681" y="156"/>
                    <a:pt x="694" y="170"/>
                  </a:cubicBezTo>
                  <a:cubicBezTo>
                    <a:pt x="721" y="197"/>
                    <a:pt x="721" y="244"/>
                    <a:pt x="694" y="272"/>
                  </a:cubicBezTo>
                  <a:lnTo>
                    <a:pt x="293" y="673"/>
                  </a:lnTo>
                  <a:cubicBezTo>
                    <a:pt x="279" y="687"/>
                    <a:pt x="261" y="694"/>
                    <a:pt x="242" y="694"/>
                  </a:cubicBezTo>
                  <a:cubicBezTo>
                    <a:pt x="224" y="694"/>
                    <a:pt x="205" y="687"/>
                    <a:pt x="191" y="673"/>
                  </a:cubicBezTo>
                  <a:cubicBezTo>
                    <a:pt x="164" y="646"/>
                    <a:pt x="164" y="599"/>
                    <a:pt x="191" y="571"/>
                  </a:cubicBezTo>
                  <a:lnTo>
                    <a:pt x="592" y="170"/>
                  </a:lnTo>
                  <a:cubicBezTo>
                    <a:pt x="606" y="156"/>
                    <a:pt x="627" y="150"/>
                    <a:pt x="643" y="150"/>
                  </a:cubicBezTo>
                  <a:close/>
                  <a:moveTo>
                    <a:pt x="642" y="0"/>
                  </a:moveTo>
                  <a:cubicBezTo>
                    <a:pt x="586" y="0"/>
                    <a:pt x="530" y="21"/>
                    <a:pt x="487" y="64"/>
                  </a:cubicBezTo>
                  <a:lnTo>
                    <a:pt x="86" y="465"/>
                  </a:lnTo>
                  <a:cubicBezTo>
                    <a:pt x="1" y="550"/>
                    <a:pt x="1" y="693"/>
                    <a:pt x="86" y="778"/>
                  </a:cubicBezTo>
                  <a:cubicBezTo>
                    <a:pt x="130" y="819"/>
                    <a:pt x="184" y="843"/>
                    <a:pt x="242" y="843"/>
                  </a:cubicBezTo>
                  <a:cubicBezTo>
                    <a:pt x="300" y="843"/>
                    <a:pt x="354" y="819"/>
                    <a:pt x="398" y="778"/>
                  </a:cubicBezTo>
                  <a:lnTo>
                    <a:pt x="800" y="377"/>
                  </a:lnTo>
                  <a:cubicBezTo>
                    <a:pt x="885" y="292"/>
                    <a:pt x="885" y="150"/>
                    <a:pt x="800" y="64"/>
                  </a:cubicBezTo>
                  <a:cubicBezTo>
                    <a:pt x="756" y="21"/>
                    <a:pt x="699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g162e05d0f98_3_1133"/>
            <p:cNvSpPr/>
            <p:nvPr/>
          </p:nvSpPr>
          <p:spPr>
            <a:xfrm>
              <a:off x="5472440" y="2384279"/>
              <a:ext cx="23484" cy="22686"/>
            </a:xfrm>
            <a:custGeom>
              <a:avLst/>
              <a:gdLst/>
              <a:ahLst/>
              <a:cxnLst/>
              <a:rect l="l" t="t" r="r" b="b"/>
              <a:pathLst>
                <a:path w="471" h="455" extrusionOk="0">
                  <a:moveTo>
                    <a:pt x="309" y="0"/>
                  </a:moveTo>
                  <a:cubicBezTo>
                    <a:pt x="272" y="0"/>
                    <a:pt x="235" y="15"/>
                    <a:pt x="208" y="44"/>
                  </a:cubicBezTo>
                  <a:lnTo>
                    <a:pt x="1" y="248"/>
                  </a:lnTo>
                  <a:lnTo>
                    <a:pt x="208" y="455"/>
                  </a:lnTo>
                  <a:lnTo>
                    <a:pt x="412" y="248"/>
                  </a:lnTo>
                  <a:cubicBezTo>
                    <a:pt x="470" y="193"/>
                    <a:pt x="470" y="98"/>
                    <a:pt x="412" y="44"/>
                  </a:cubicBezTo>
                  <a:cubicBezTo>
                    <a:pt x="384" y="15"/>
                    <a:pt x="346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g162e05d0f98_3_1133"/>
            <p:cNvSpPr/>
            <p:nvPr/>
          </p:nvSpPr>
          <p:spPr>
            <a:xfrm>
              <a:off x="5468401" y="2380539"/>
              <a:ext cx="31561" cy="30016"/>
            </a:xfrm>
            <a:custGeom>
              <a:avLst/>
              <a:gdLst/>
              <a:ahLst/>
              <a:cxnLst/>
              <a:rect l="l" t="t" r="r" b="b"/>
              <a:pathLst>
                <a:path w="633" h="602" extrusionOk="0">
                  <a:moveTo>
                    <a:pt x="391" y="149"/>
                  </a:moveTo>
                  <a:cubicBezTo>
                    <a:pt x="410" y="149"/>
                    <a:pt x="429" y="156"/>
                    <a:pt x="442" y="170"/>
                  </a:cubicBezTo>
                  <a:cubicBezTo>
                    <a:pt x="469" y="197"/>
                    <a:pt x="469" y="244"/>
                    <a:pt x="442" y="272"/>
                  </a:cubicBezTo>
                  <a:lnTo>
                    <a:pt x="289" y="425"/>
                  </a:lnTo>
                  <a:lnTo>
                    <a:pt x="187" y="323"/>
                  </a:lnTo>
                  <a:lnTo>
                    <a:pt x="340" y="170"/>
                  </a:lnTo>
                  <a:cubicBezTo>
                    <a:pt x="354" y="156"/>
                    <a:pt x="373" y="149"/>
                    <a:pt x="391" y="149"/>
                  </a:cubicBezTo>
                  <a:close/>
                  <a:moveTo>
                    <a:pt x="390" y="0"/>
                  </a:moveTo>
                  <a:cubicBezTo>
                    <a:pt x="334" y="0"/>
                    <a:pt x="278" y="21"/>
                    <a:pt x="235" y="64"/>
                  </a:cubicBezTo>
                  <a:lnTo>
                    <a:pt x="31" y="268"/>
                  </a:lnTo>
                  <a:cubicBezTo>
                    <a:pt x="0" y="299"/>
                    <a:pt x="0" y="346"/>
                    <a:pt x="31" y="374"/>
                  </a:cubicBezTo>
                  <a:lnTo>
                    <a:pt x="238" y="581"/>
                  </a:lnTo>
                  <a:cubicBezTo>
                    <a:pt x="252" y="594"/>
                    <a:pt x="269" y="602"/>
                    <a:pt x="289" y="602"/>
                  </a:cubicBezTo>
                  <a:cubicBezTo>
                    <a:pt x="309" y="602"/>
                    <a:pt x="327" y="594"/>
                    <a:pt x="344" y="581"/>
                  </a:cubicBezTo>
                  <a:lnTo>
                    <a:pt x="548" y="377"/>
                  </a:lnTo>
                  <a:cubicBezTo>
                    <a:pt x="633" y="292"/>
                    <a:pt x="633" y="150"/>
                    <a:pt x="548" y="64"/>
                  </a:cubicBezTo>
                  <a:cubicBezTo>
                    <a:pt x="504" y="21"/>
                    <a:pt x="447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g162e05d0f98_3_1133"/>
            <p:cNvSpPr/>
            <p:nvPr/>
          </p:nvSpPr>
          <p:spPr>
            <a:xfrm>
              <a:off x="5459925" y="2506036"/>
              <a:ext cx="35999" cy="34553"/>
            </a:xfrm>
            <a:custGeom>
              <a:avLst/>
              <a:gdLst/>
              <a:ahLst/>
              <a:cxnLst/>
              <a:rect l="l" t="t" r="r" b="b"/>
              <a:pathLst>
                <a:path w="722" h="693" extrusionOk="0">
                  <a:moveTo>
                    <a:pt x="560" y="0"/>
                  </a:moveTo>
                  <a:cubicBezTo>
                    <a:pt x="523" y="0"/>
                    <a:pt x="486" y="15"/>
                    <a:pt x="459" y="44"/>
                  </a:cubicBezTo>
                  <a:lnTo>
                    <a:pt x="58" y="445"/>
                  </a:lnTo>
                  <a:cubicBezTo>
                    <a:pt x="0" y="499"/>
                    <a:pt x="0" y="595"/>
                    <a:pt x="58" y="649"/>
                  </a:cubicBezTo>
                  <a:cubicBezTo>
                    <a:pt x="85" y="678"/>
                    <a:pt x="123" y="692"/>
                    <a:pt x="160" y="692"/>
                  </a:cubicBezTo>
                  <a:cubicBezTo>
                    <a:pt x="197" y="692"/>
                    <a:pt x="235" y="678"/>
                    <a:pt x="262" y="649"/>
                  </a:cubicBezTo>
                  <a:lnTo>
                    <a:pt x="663" y="248"/>
                  </a:lnTo>
                  <a:cubicBezTo>
                    <a:pt x="721" y="193"/>
                    <a:pt x="721" y="98"/>
                    <a:pt x="663" y="44"/>
                  </a:cubicBezTo>
                  <a:cubicBezTo>
                    <a:pt x="635" y="15"/>
                    <a:pt x="597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g162e05d0f98_3_1133"/>
            <p:cNvSpPr/>
            <p:nvPr/>
          </p:nvSpPr>
          <p:spPr>
            <a:xfrm>
              <a:off x="5455836" y="2502297"/>
              <a:ext cx="44126" cy="42032"/>
            </a:xfrm>
            <a:custGeom>
              <a:avLst/>
              <a:gdLst/>
              <a:ahLst/>
              <a:cxnLst/>
              <a:rect l="l" t="t" r="r" b="b"/>
              <a:pathLst>
                <a:path w="885" h="843" extrusionOk="0">
                  <a:moveTo>
                    <a:pt x="643" y="149"/>
                  </a:moveTo>
                  <a:cubicBezTo>
                    <a:pt x="660" y="149"/>
                    <a:pt x="681" y="156"/>
                    <a:pt x="694" y="169"/>
                  </a:cubicBezTo>
                  <a:cubicBezTo>
                    <a:pt x="721" y="197"/>
                    <a:pt x="721" y="244"/>
                    <a:pt x="694" y="271"/>
                  </a:cubicBezTo>
                  <a:lnTo>
                    <a:pt x="293" y="673"/>
                  </a:lnTo>
                  <a:cubicBezTo>
                    <a:pt x="279" y="686"/>
                    <a:pt x="261" y="693"/>
                    <a:pt x="242" y="693"/>
                  </a:cubicBezTo>
                  <a:cubicBezTo>
                    <a:pt x="224" y="693"/>
                    <a:pt x="205" y="686"/>
                    <a:pt x="191" y="673"/>
                  </a:cubicBezTo>
                  <a:cubicBezTo>
                    <a:pt x="164" y="646"/>
                    <a:pt x="164" y="598"/>
                    <a:pt x="191" y="571"/>
                  </a:cubicBezTo>
                  <a:lnTo>
                    <a:pt x="592" y="169"/>
                  </a:lnTo>
                  <a:cubicBezTo>
                    <a:pt x="606" y="156"/>
                    <a:pt x="627" y="149"/>
                    <a:pt x="643" y="149"/>
                  </a:cubicBezTo>
                  <a:close/>
                  <a:moveTo>
                    <a:pt x="642" y="0"/>
                  </a:moveTo>
                  <a:cubicBezTo>
                    <a:pt x="586" y="0"/>
                    <a:pt x="530" y="22"/>
                    <a:pt x="487" y="64"/>
                  </a:cubicBezTo>
                  <a:lnTo>
                    <a:pt x="86" y="466"/>
                  </a:lnTo>
                  <a:cubicBezTo>
                    <a:pt x="1" y="551"/>
                    <a:pt x="1" y="690"/>
                    <a:pt x="86" y="778"/>
                  </a:cubicBezTo>
                  <a:cubicBezTo>
                    <a:pt x="126" y="819"/>
                    <a:pt x="184" y="843"/>
                    <a:pt x="242" y="843"/>
                  </a:cubicBezTo>
                  <a:cubicBezTo>
                    <a:pt x="300" y="843"/>
                    <a:pt x="357" y="819"/>
                    <a:pt x="398" y="778"/>
                  </a:cubicBezTo>
                  <a:lnTo>
                    <a:pt x="800" y="377"/>
                  </a:lnTo>
                  <a:cubicBezTo>
                    <a:pt x="885" y="289"/>
                    <a:pt x="885" y="149"/>
                    <a:pt x="800" y="64"/>
                  </a:cubicBezTo>
                  <a:cubicBezTo>
                    <a:pt x="756" y="22"/>
                    <a:pt x="699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g162e05d0f98_3_1133"/>
            <p:cNvSpPr/>
            <p:nvPr/>
          </p:nvSpPr>
          <p:spPr>
            <a:xfrm>
              <a:off x="5472440" y="2506036"/>
              <a:ext cx="23484" cy="22537"/>
            </a:xfrm>
            <a:custGeom>
              <a:avLst/>
              <a:gdLst/>
              <a:ahLst/>
              <a:cxnLst/>
              <a:rect l="l" t="t" r="r" b="b"/>
              <a:pathLst>
                <a:path w="471" h="452" extrusionOk="0">
                  <a:moveTo>
                    <a:pt x="309" y="0"/>
                  </a:moveTo>
                  <a:cubicBezTo>
                    <a:pt x="272" y="0"/>
                    <a:pt x="235" y="15"/>
                    <a:pt x="208" y="44"/>
                  </a:cubicBezTo>
                  <a:lnTo>
                    <a:pt x="1" y="248"/>
                  </a:lnTo>
                  <a:lnTo>
                    <a:pt x="208" y="452"/>
                  </a:lnTo>
                  <a:lnTo>
                    <a:pt x="412" y="248"/>
                  </a:lnTo>
                  <a:cubicBezTo>
                    <a:pt x="470" y="193"/>
                    <a:pt x="470" y="98"/>
                    <a:pt x="412" y="44"/>
                  </a:cubicBezTo>
                  <a:cubicBezTo>
                    <a:pt x="384" y="15"/>
                    <a:pt x="346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g162e05d0f98_3_1133"/>
            <p:cNvSpPr/>
            <p:nvPr/>
          </p:nvSpPr>
          <p:spPr>
            <a:xfrm>
              <a:off x="5468750" y="2502297"/>
              <a:ext cx="31212" cy="30016"/>
            </a:xfrm>
            <a:custGeom>
              <a:avLst/>
              <a:gdLst/>
              <a:ahLst/>
              <a:cxnLst/>
              <a:rect l="l" t="t" r="r" b="b"/>
              <a:pathLst>
                <a:path w="626" h="602" extrusionOk="0">
                  <a:moveTo>
                    <a:pt x="384" y="149"/>
                  </a:moveTo>
                  <a:cubicBezTo>
                    <a:pt x="403" y="149"/>
                    <a:pt x="422" y="156"/>
                    <a:pt x="435" y="169"/>
                  </a:cubicBezTo>
                  <a:cubicBezTo>
                    <a:pt x="462" y="197"/>
                    <a:pt x="462" y="244"/>
                    <a:pt x="435" y="271"/>
                  </a:cubicBezTo>
                  <a:lnTo>
                    <a:pt x="282" y="422"/>
                  </a:lnTo>
                  <a:lnTo>
                    <a:pt x="180" y="323"/>
                  </a:lnTo>
                  <a:lnTo>
                    <a:pt x="333" y="169"/>
                  </a:lnTo>
                  <a:cubicBezTo>
                    <a:pt x="347" y="156"/>
                    <a:pt x="366" y="149"/>
                    <a:pt x="384" y="149"/>
                  </a:cubicBezTo>
                  <a:close/>
                  <a:moveTo>
                    <a:pt x="383" y="0"/>
                  </a:moveTo>
                  <a:cubicBezTo>
                    <a:pt x="327" y="0"/>
                    <a:pt x="271" y="22"/>
                    <a:pt x="228" y="64"/>
                  </a:cubicBezTo>
                  <a:lnTo>
                    <a:pt x="24" y="268"/>
                  </a:lnTo>
                  <a:cubicBezTo>
                    <a:pt x="10" y="282"/>
                    <a:pt x="0" y="302"/>
                    <a:pt x="0" y="323"/>
                  </a:cubicBezTo>
                  <a:cubicBezTo>
                    <a:pt x="0" y="343"/>
                    <a:pt x="10" y="360"/>
                    <a:pt x="24" y="373"/>
                  </a:cubicBezTo>
                  <a:lnTo>
                    <a:pt x="231" y="581"/>
                  </a:lnTo>
                  <a:cubicBezTo>
                    <a:pt x="245" y="595"/>
                    <a:pt x="266" y="601"/>
                    <a:pt x="282" y="601"/>
                  </a:cubicBezTo>
                  <a:cubicBezTo>
                    <a:pt x="302" y="601"/>
                    <a:pt x="320" y="595"/>
                    <a:pt x="337" y="581"/>
                  </a:cubicBezTo>
                  <a:lnTo>
                    <a:pt x="541" y="377"/>
                  </a:lnTo>
                  <a:cubicBezTo>
                    <a:pt x="626" y="289"/>
                    <a:pt x="626" y="149"/>
                    <a:pt x="541" y="64"/>
                  </a:cubicBezTo>
                  <a:cubicBezTo>
                    <a:pt x="497" y="22"/>
                    <a:pt x="440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g162e05d0f98_3_1133"/>
            <p:cNvSpPr/>
            <p:nvPr/>
          </p:nvSpPr>
          <p:spPr>
            <a:xfrm>
              <a:off x="5394958" y="2353366"/>
              <a:ext cx="113681" cy="199988"/>
            </a:xfrm>
            <a:custGeom>
              <a:avLst/>
              <a:gdLst/>
              <a:ahLst/>
              <a:cxnLst/>
              <a:rect l="l" t="t" r="r" b="b"/>
              <a:pathLst>
                <a:path w="2280" h="4011" extrusionOk="0">
                  <a:moveTo>
                    <a:pt x="2129" y="150"/>
                  </a:moveTo>
                  <a:lnTo>
                    <a:pt x="2129" y="3517"/>
                  </a:lnTo>
                  <a:cubicBezTo>
                    <a:pt x="2129" y="3704"/>
                    <a:pt x="1977" y="3861"/>
                    <a:pt x="1787" y="3861"/>
                  </a:cubicBezTo>
                  <a:lnTo>
                    <a:pt x="494" y="3861"/>
                  </a:lnTo>
                  <a:cubicBezTo>
                    <a:pt x="303" y="3861"/>
                    <a:pt x="150" y="3704"/>
                    <a:pt x="150" y="3517"/>
                  </a:cubicBezTo>
                  <a:lnTo>
                    <a:pt x="150" y="150"/>
                  </a:lnTo>
                  <a:close/>
                  <a:moveTo>
                    <a:pt x="76" y="1"/>
                  </a:moveTo>
                  <a:cubicBezTo>
                    <a:pt x="35" y="1"/>
                    <a:pt x="1" y="34"/>
                    <a:pt x="1" y="75"/>
                  </a:cubicBezTo>
                  <a:lnTo>
                    <a:pt x="1" y="3517"/>
                  </a:lnTo>
                  <a:cubicBezTo>
                    <a:pt x="1" y="3789"/>
                    <a:pt x="222" y="4010"/>
                    <a:pt x="494" y="4010"/>
                  </a:cubicBezTo>
                  <a:lnTo>
                    <a:pt x="1787" y="4010"/>
                  </a:lnTo>
                  <a:cubicBezTo>
                    <a:pt x="2058" y="4010"/>
                    <a:pt x="2280" y="3789"/>
                    <a:pt x="2280" y="3517"/>
                  </a:cubicBezTo>
                  <a:lnTo>
                    <a:pt x="2280" y="75"/>
                  </a:lnTo>
                  <a:cubicBezTo>
                    <a:pt x="2280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g162e05d0f98_3_1133"/>
            <p:cNvSpPr/>
            <p:nvPr/>
          </p:nvSpPr>
          <p:spPr>
            <a:xfrm>
              <a:off x="5397301" y="2318564"/>
              <a:ext cx="108944" cy="29268"/>
            </a:xfrm>
            <a:custGeom>
              <a:avLst/>
              <a:gdLst/>
              <a:ahLst/>
              <a:cxnLst/>
              <a:rect l="l" t="t" r="r" b="b"/>
              <a:pathLst>
                <a:path w="2185" h="587" extrusionOk="0">
                  <a:moveTo>
                    <a:pt x="12" y="1"/>
                  </a:moveTo>
                  <a:cubicBezTo>
                    <a:pt x="8" y="1"/>
                    <a:pt x="1" y="8"/>
                    <a:pt x="1" y="15"/>
                  </a:cubicBezTo>
                  <a:lnTo>
                    <a:pt x="1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78" y="1"/>
                    <a:pt x="2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g162e05d0f98_3_1133"/>
            <p:cNvSpPr/>
            <p:nvPr/>
          </p:nvSpPr>
          <p:spPr>
            <a:xfrm>
              <a:off x="5392764" y="2347781"/>
              <a:ext cx="118068" cy="9374"/>
            </a:xfrm>
            <a:custGeom>
              <a:avLst/>
              <a:gdLst/>
              <a:ahLst/>
              <a:cxnLst/>
              <a:rect l="l" t="t" r="r" b="b"/>
              <a:pathLst>
                <a:path w="2368" h="188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7"/>
                    <a:pt x="92" y="187"/>
                  </a:cubicBezTo>
                  <a:lnTo>
                    <a:pt x="2275" y="187"/>
                  </a:lnTo>
                  <a:cubicBezTo>
                    <a:pt x="2327" y="187"/>
                    <a:pt x="2368" y="143"/>
                    <a:pt x="2368" y="92"/>
                  </a:cubicBezTo>
                  <a:cubicBezTo>
                    <a:pt x="2368" y="41"/>
                    <a:pt x="2327" y="0"/>
                    <a:pt x="2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g162e05d0f98_3_1133"/>
            <p:cNvSpPr/>
            <p:nvPr/>
          </p:nvSpPr>
          <p:spPr>
            <a:xfrm>
              <a:off x="5397301" y="2347781"/>
              <a:ext cx="108944" cy="50"/>
            </a:xfrm>
            <a:custGeom>
              <a:avLst/>
              <a:gdLst/>
              <a:ahLst/>
              <a:cxnLst/>
              <a:rect l="l" t="t" r="r" b="b"/>
              <a:pathLst>
                <a:path w="2185" h="1" extrusionOk="0">
                  <a:moveTo>
                    <a:pt x="1" y="0"/>
                  </a:moveTo>
                  <a:lnTo>
                    <a:pt x="2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g162e05d0f98_3_1133"/>
            <p:cNvSpPr/>
            <p:nvPr/>
          </p:nvSpPr>
          <p:spPr>
            <a:xfrm>
              <a:off x="5389024" y="2344042"/>
              <a:ext cx="125547" cy="16853"/>
            </a:xfrm>
            <a:custGeom>
              <a:avLst/>
              <a:gdLst/>
              <a:ahLst/>
              <a:cxnLst/>
              <a:rect l="l" t="t" r="r" b="b"/>
              <a:pathLst>
                <a:path w="2518" h="338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7"/>
                    <a:pt x="167" y="337"/>
                  </a:cubicBezTo>
                  <a:lnTo>
                    <a:pt x="2350" y="337"/>
                  </a:lnTo>
                  <a:cubicBezTo>
                    <a:pt x="2443" y="337"/>
                    <a:pt x="2518" y="259"/>
                    <a:pt x="2518" y="167"/>
                  </a:cubicBezTo>
                  <a:cubicBezTo>
                    <a:pt x="2518" y="75"/>
                    <a:pt x="2443" y="0"/>
                    <a:pt x="2350" y="0"/>
                  </a:cubicBezTo>
                  <a:cubicBezTo>
                    <a:pt x="2310" y="0"/>
                    <a:pt x="2276" y="34"/>
                    <a:pt x="2276" y="75"/>
                  </a:cubicBezTo>
                  <a:cubicBezTo>
                    <a:pt x="2276" y="116"/>
                    <a:pt x="2310" y="150"/>
                    <a:pt x="2350" y="150"/>
                  </a:cubicBezTo>
                  <a:cubicBezTo>
                    <a:pt x="2361" y="150"/>
                    <a:pt x="2371" y="157"/>
                    <a:pt x="2371" y="167"/>
                  </a:cubicBezTo>
                  <a:cubicBezTo>
                    <a:pt x="2371" y="177"/>
                    <a:pt x="2361" y="188"/>
                    <a:pt x="2350" y="188"/>
                  </a:cubicBezTo>
                  <a:lnTo>
                    <a:pt x="167" y="188"/>
                  </a:lnTo>
                  <a:cubicBezTo>
                    <a:pt x="157" y="188"/>
                    <a:pt x="151" y="177"/>
                    <a:pt x="151" y="167"/>
                  </a:cubicBezTo>
                  <a:cubicBezTo>
                    <a:pt x="151" y="157"/>
                    <a:pt x="157" y="150"/>
                    <a:pt x="167" y="150"/>
                  </a:cubicBezTo>
                  <a:cubicBezTo>
                    <a:pt x="208" y="150"/>
                    <a:pt x="242" y="116"/>
                    <a:pt x="242" y="75"/>
                  </a:cubicBezTo>
                  <a:cubicBezTo>
                    <a:pt x="242" y="34"/>
                    <a:pt x="208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g162e05d0f98_3_1133"/>
            <p:cNvSpPr/>
            <p:nvPr/>
          </p:nvSpPr>
          <p:spPr>
            <a:xfrm>
              <a:off x="5393612" y="2314874"/>
              <a:ext cx="116373" cy="36697"/>
            </a:xfrm>
            <a:custGeom>
              <a:avLst/>
              <a:gdLst/>
              <a:ahLst/>
              <a:cxnLst/>
              <a:rect l="l" t="t" r="r" b="b"/>
              <a:pathLst>
                <a:path w="2334" h="736" extrusionOk="0">
                  <a:moveTo>
                    <a:pt x="24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660"/>
                  </a:lnTo>
                  <a:cubicBezTo>
                    <a:pt x="1" y="701"/>
                    <a:pt x="34" y="735"/>
                    <a:pt x="75" y="735"/>
                  </a:cubicBezTo>
                  <a:cubicBezTo>
                    <a:pt x="116" y="735"/>
                    <a:pt x="150" y="701"/>
                    <a:pt x="150" y="660"/>
                  </a:cubicBezTo>
                  <a:lnTo>
                    <a:pt x="150" y="245"/>
                  </a:lnTo>
                  <a:cubicBezTo>
                    <a:pt x="150" y="194"/>
                    <a:pt x="191" y="150"/>
                    <a:pt x="242" y="150"/>
                  </a:cubicBezTo>
                  <a:lnTo>
                    <a:pt x="2092" y="150"/>
                  </a:lnTo>
                  <a:cubicBezTo>
                    <a:pt x="2143" y="150"/>
                    <a:pt x="2184" y="194"/>
                    <a:pt x="2184" y="245"/>
                  </a:cubicBezTo>
                  <a:lnTo>
                    <a:pt x="2184" y="660"/>
                  </a:lnTo>
                  <a:cubicBezTo>
                    <a:pt x="2184" y="701"/>
                    <a:pt x="2218" y="735"/>
                    <a:pt x="2258" y="735"/>
                  </a:cubicBezTo>
                  <a:cubicBezTo>
                    <a:pt x="2299" y="735"/>
                    <a:pt x="2333" y="701"/>
                    <a:pt x="2333" y="660"/>
                  </a:cubicBezTo>
                  <a:lnTo>
                    <a:pt x="2333" y="245"/>
                  </a:lnTo>
                  <a:cubicBezTo>
                    <a:pt x="2333" y="109"/>
                    <a:pt x="2225" y="1"/>
                    <a:pt x="2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g162e05d0f98_3_1133"/>
            <p:cNvSpPr/>
            <p:nvPr/>
          </p:nvSpPr>
          <p:spPr>
            <a:xfrm>
              <a:off x="5398697" y="2412001"/>
              <a:ext cx="106202" cy="58785"/>
            </a:xfrm>
            <a:custGeom>
              <a:avLst/>
              <a:gdLst/>
              <a:ahLst/>
              <a:cxnLst/>
              <a:rect l="l" t="t" r="r" b="b"/>
              <a:pathLst>
                <a:path w="2130" h="1179" extrusionOk="0">
                  <a:moveTo>
                    <a:pt x="1" y="1"/>
                  </a:moveTo>
                  <a:lnTo>
                    <a:pt x="1" y="1178"/>
                  </a:lnTo>
                  <a:lnTo>
                    <a:pt x="2129" y="117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g162e05d0f98_3_1133"/>
            <p:cNvSpPr/>
            <p:nvPr/>
          </p:nvSpPr>
          <p:spPr>
            <a:xfrm>
              <a:off x="5394958" y="2408311"/>
              <a:ext cx="113681" cy="66214"/>
            </a:xfrm>
            <a:custGeom>
              <a:avLst/>
              <a:gdLst/>
              <a:ahLst/>
              <a:cxnLst/>
              <a:rect l="l" t="t" r="r" b="b"/>
              <a:pathLst>
                <a:path w="2280" h="1328" extrusionOk="0">
                  <a:moveTo>
                    <a:pt x="2129" y="150"/>
                  </a:moveTo>
                  <a:lnTo>
                    <a:pt x="2129" y="1177"/>
                  </a:lnTo>
                  <a:lnTo>
                    <a:pt x="150" y="1177"/>
                  </a:lnTo>
                  <a:lnTo>
                    <a:pt x="150" y="150"/>
                  </a:lnTo>
                  <a:close/>
                  <a:moveTo>
                    <a:pt x="76" y="1"/>
                  </a:moveTo>
                  <a:cubicBezTo>
                    <a:pt x="35" y="1"/>
                    <a:pt x="1" y="34"/>
                    <a:pt x="1" y="75"/>
                  </a:cubicBezTo>
                  <a:lnTo>
                    <a:pt x="1" y="1252"/>
                  </a:lnTo>
                  <a:cubicBezTo>
                    <a:pt x="1" y="1293"/>
                    <a:pt x="35" y="1327"/>
                    <a:pt x="76" y="1327"/>
                  </a:cubicBezTo>
                  <a:lnTo>
                    <a:pt x="2204" y="1327"/>
                  </a:lnTo>
                  <a:cubicBezTo>
                    <a:pt x="2245" y="1327"/>
                    <a:pt x="2280" y="1293"/>
                    <a:pt x="2280" y="1252"/>
                  </a:cubicBezTo>
                  <a:lnTo>
                    <a:pt x="2280" y="75"/>
                  </a:lnTo>
                  <a:cubicBezTo>
                    <a:pt x="2280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g162e05d0f98_3_1133"/>
            <p:cNvSpPr/>
            <p:nvPr/>
          </p:nvSpPr>
          <p:spPr>
            <a:xfrm>
              <a:off x="5418192" y="2424416"/>
              <a:ext cx="67211" cy="21091"/>
            </a:xfrm>
            <a:custGeom>
              <a:avLst/>
              <a:gdLst/>
              <a:ahLst/>
              <a:cxnLst/>
              <a:rect l="l" t="t" r="r" b="b"/>
              <a:pathLst>
                <a:path w="1348" h="423" extrusionOk="0">
                  <a:moveTo>
                    <a:pt x="1" y="0"/>
                  </a:moveTo>
                  <a:lnTo>
                    <a:pt x="1" y="422"/>
                  </a:lnTo>
                  <a:lnTo>
                    <a:pt x="1347" y="42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g162e05d0f98_3_1133"/>
            <p:cNvSpPr/>
            <p:nvPr/>
          </p:nvSpPr>
          <p:spPr>
            <a:xfrm>
              <a:off x="5655574" y="2378296"/>
              <a:ext cx="36049" cy="34603"/>
            </a:xfrm>
            <a:custGeom>
              <a:avLst/>
              <a:gdLst/>
              <a:ahLst/>
              <a:cxnLst/>
              <a:rect l="l" t="t" r="r" b="b"/>
              <a:pathLst>
                <a:path w="723" h="694" extrusionOk="0">
                  <a:moveTo>
                    <a:pt x="161" y="0"/>
                  </a:moveTo>
                  <a:cubicBezTo>
                    <a:pt x="123" y="0"/>
                    <a:pt x="86" y="14"/>
                    <a:pt x="59" y="41"/>
                  </a:cubicBezTo>
                  <a:cubicBezTo>
                    <a:pt x="1" y="99"/>
                    <a:pt x="1" y="190"/>
                    <a:pt x="59" y="248"/>
                  </a:cubicBezTo>
                  <a:lnTo>
                    <a:pt x="460" y="650"/>
                  </a:lnTo>
                  <a:cubicBezTo>
                    <a:pt x="487" y="679"/>
                    <a:pt x="525" y="694"/>
                    <a:pt x="562" y="694"/>
                  </a:cubicBezTo>
                  <a:cubicBezTo>
                    <a:pt x="600" y="694"/>
                    <a:pt x="637" y="679"/>
                    <a:pt x="664" y="650"/>
                  </a:cubicBezTo>
                  <a:cubicBezTo>
                    <a:pt x="722" y="592"/>
                    <a:pt x="722" y="501"/>
                    <a:pt x="664" y="443"/>
                  </a:cubicBezTo>
                  <a:lnTo>
                    <a:pt x="263" y="41"/>
                  </a:lnTo>
                  <a:cubicBezTo>
                    <a:pt x="236" y="14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g162e05d0f98_3_1133"/>
            <p:cNvSpPr/>
            <p:nvPr/>
          </p:nvSpPr>
          <p:spPr>
            <a:xfrm>
              <a:off x="5651536" y="2374606"/>
              <a:ext cx="44176" cy="42082"/>
            </a:xfrm>
            <a:custGeom>
              <a:avLst/>
              <a:gdLst/>
              <a:ahLst/>
              <a:cxnLst/>
              <a:rect l="l" t="t" r="r" b="b"/>
              <a:pathLst>
                <a:path w="886" h="844" extrusionOk="0">
                  <a:moveTo>
                    <a:pt x="242" y="149"/>
                  </a:moveTo>
                  <a:cubicBezTo>
                    <a:pt x="259" y="149"/>
                    <a:pt x="279" y="156"/>
                    <a:pt x="293" y="170"/>
                  </a:cubicBezTo>
                  <a:lnTo>
                    <a:pt x="694" y="571"/>
                  </a:lnTo>
                  <a:cubicBezTo>
                    <a:pt x="722" y="598"/>
                    <a:pt x="722" y="642"/>
                    <a:pt x="694" y="673"/>
                  </a:cubicBezTo>
                  <a:cubicBezTo>
                    <a:pt x="681" y="686"/>
                    <a:pt x="662" y="693"/>
                    <a:pt x="643" y="693"/>
                  </a:cubicBezTo>
                  <a:cubicBezTo>
                    <a:pt x="625" y="693"/>
                    <a:pt x="606" y="686"/>
                    <a:pt x="592" y="673"/>
                  </a:cubicBezTo>
                  <a:lnTo>
                    <a:pt x="191" y="272"/>
                  </a:lnTo>
                  <a:cubicBezTo>
                    <a:pt x="163" y="241"/>
                    <a:pt x="163" y="197"/>
                    <a:pt x="191" y="170"/>
                  </a:cubicBezTo>
                  <a:cubicBezTo>
                    <a:pt x="204" y="156"/>
                    <a:pt x="225" y="149"/>
                    <a:pt x="242" y="149"/>
                  </a:cubicBezTo>
                  <a:close/>
                  <a:moveTo>
                    <a:pt x="242" y="0"/>
                  </a:moveTo>
                  <a:cubicBezTo>
                    <a:pt x="185" y="0"/>
                    <a:pt x="128" y="22"/>
                    <a:pt x="85" y="65"/>
                  </a:cubicBezTo>
                  <a:cubicBezTo>
                    <a:pt x="0" y="149"/>
                    <a:pt x="0" y="289"/>
                    <a:pt x="85" y="377"/>
                  </a:cubicBezTo>
                  <a:lnTo>
                    <a:pt x="487" y="779"/>
                  </a:lnTo>
                  <a:cubicBezTo>
                    <a:pt x="531" y="820"/>
                    <a:pt x="585" y="843"/>
                    <a:pt x="643" y="843"/>
                  </a:cubicBezTo>
                  <a:cubicBezTo>
                    <a:pt x="701" y="843"/>
                    <a:pt x="755" y="820"/>
                    <a:pt x="799" y="779"/>
                  </a:cubicBezTo>
                  <a:cubicBezTo>
                    <a:pt x="885" y="690"/>
                    <a:pt x="885" y="550"/>
                    <a:pt x="799" y="465"/>
                  </a:cubicBezTo>
                  <a:lnTo>
                    <a:pt x="399" y="65"/>
                  </a:lnTo>
                  <a:cubicBezTo>
                    <a:pt x="356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g162e05d0f98_3_1133"/>
            <p:cNvSpPr/>
            <p:nvPr/>
          </p:nvSpPr>
          <p:spPr>
            <a:xfrm>
              <a:off x="5655574" y="2378296"/>
              <a:ext cx="23484" cy="22587"/>
            </a:xfrm>
            <a:custGeom>
              <a:avLst/>
              <a:gdLst/>
              <a:ahLst/>
              <a:cxnLst/>
              <a:rect l="l" t="t" r="r" b="b"/>
              <a:pathLst>
                <a:path w="471" h="453" extrusionOk="0">
                  <a:moveTo>
                    <a:pt x="161" y="0"/>
                  </a:moveTo>
                  <a:cubicBezTo>
                    <a:pt x="123" y="0"/>
                    <a:pt x="86" y="14"/>
                    <a:pt x="59" y="41"/>
                  </a:cubicBezTo>
                  <a:cubicBezTo>
                    <a:pt x="1" y="99"/>
                    <a:pt x="1" y="190"/>
                    <a:pt x="59" y="248"/>
                  </a:cubicBezTo>
                  <a:lnTo>
                    <a:pt x="263" y="453"/>
                  </a:lnTo>
                  <a:lnTo>
                    <a:pt x="470" y="248"/>
                  </a:lnTo>
                  <a:lnTo>
                    <a:pt x="263" y="41"/>
                  </a:lnTo>
                  <a:cubicBezTo>
                    <a:pt x="236" y="14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g162e05d0f98_3_1133"/>
            <p:cNvSpPr/>
            <p:nvPr/>
          </p:nvSpPr>
          <p:spPr>
            <a:xfrm>
              <a:off x="5651536" y="2374606"/>
              <a:ext cx="31113" cy="30016"/>
            </a:xfrm>
            <a:custGeom>
              <a:avLst/>
              <a:gdLst/>
              <a:ahLst/>
              <a:cxnLst/>
              <a:rect l="l" t="t" r="r" b="b"/>
              <a:pathLst>
                <a:path w="624" h="602" extrusionOk="0">
                  <a:moveTo>
                    <a:pt x="242" y="149"/>
                  </a:moveTo>
                  <a:cubicBezTo>
                    <a:pt x="259" y="149"/>
                    <a:pt x="279" y="156"/>
                    <a:pt x="293" y="170"/>
                  </a:cubicBezTo>
                  <a:lnTo>
                    <a:pt x="446" y="322"/>
                  </a:lnTo>
                  <a:lnTo>
                    <a:pt x="344" y="421"/>
                  </a:lnTo>
                  <a:lnTo>
                    <a:pt x="191" y="272"/>
                  </a:lnTo>
                  <a:cubicBezTo>
                    <a:pt x="163" y="241"/>
                    <a:pt x="163" y="197"/>
                    <a:pt x="191" y="170"/>
                  </a:cubicBezTo>
                  <a:cubicBezTo>
                    <a:pt x="204" y="156"/>
                    <a:pt x="225" y="149"/>
                    <a:pt x="242" y="149"/>
                  </a:cubicBezTo>
                  <a:close/>
                  <a:moveTo>
                    <a:pt x="242" y="0"/>
                  </a:moveTo>
                  <a:cubicBezTo>
                    <a:pt x="185" y="0"/>
                    <a:pt x="128" y="22"/>
                    <a:pt x="85" y="65"/>
                  </a:cubicBezTo>
                  <a:cubicBezTo>
                    <a:pt x="0" y="149"/>
                    <a:pt x="0" y="289"/>
                    <a:pt x="85" y="377"/>
                  </a:cubicBezTo>
                  <a:lnTo>
                    <a:pt x="289" y="581"/>
                  </a:lnTo>
                  <a:cubicBezTo>
                    <a:pt x="306" y="595"/>
                    <a:pt x="323" y="602"/>
                    <a:pt x="344" y="602"/>
                  </a:cubicBezTo>
                  <a:cubicBezTo>
                    <a:pt x="361" y="602"/>
                    <a:pt x="381" y="595"/>
                    <a:pt x="395" y="581"/>
                  </a:cubicBezTo>
                  <a:lnTo>
                    <a:pt x="603" y="374"/>
                  </a:lnTo>
                  <a:cubicBezTo>
                    <a:pt x="616" y="360"/>
                    <a:pt x="623" y="340"/>
                    <a:pt x="623" y="322"/>
                  </a:cubicBezTo>
                  <a:cubicBezTo>
                    <a:pt x="623" y="302"/>
                    <a:pt x="616" y="282"/>
                    <a:pt x="603" y="269"/>
                  </a:cubicBezTo>
                  <a:lnTo>
                    <a:pt x="399" y="65"/>
                  </a:lnTo>
                  <a:cubicBezTo>
                    <a:pt x="356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g162e05d0f98_3_1133"/>
            <p:cNvSpPr/>
            <p:nvPr/>
          </p:nvSpPr>
          <p:spPr>
            <a:xfrm>
              <a:off x="5658167" y="2469738"/>
              <a:ext cx="35999" cy="34553"/>
            </a:xfrm>
            <a:custGeom>
              <a:avLst/>
              <a:gdLst/>
              <a:ahLst/>
              <a:cxnLst/>
              <a:rect l="l" t="t" r="r" b="b"/>
              <a:pathLst>
                <a:path w="722" h="693" extrusionOk="0">
                  <a:moveTo>
                    <a:pt x="162" y="0"/>
                  </a:moveTo>
                  <a:cubicBezTo>
                    <a:pt x="124" y="0"/>
                    <a:pt x="87" y="15"/>
                    <a:pt x="58" y="44"/>
                  </a:cubicBezTo>
                  <a:cubicBezTo>
                    <a:pt x="0" y="98"/>
                    <a:pt x="0" y="193"/>
                    <a:pt x="58" y="248"/>
                  </a:cubicBezTo>
                  <a:lnTo>
                    <a:pt x="459" y="649"/>
                  </a:lnTo>
                  <a:cubicBezTo>
                    <a:pt x="488" y="678"/>
                    <a:pt x="526" y="693"/>
                    <a:pt x="563" y="693"/>
                  </a:cubicBezTo>
                  <a:cubicBezTo>
                    <a:pt x="600" y="693"/>
                    <a:pt x="638" y="678"/>
                    <a:pt x="666" y="649"/>
                  </a:cubicBezTo>
                  <a:cubicBezTo>
                    <a:pt x="721" y="595"/>
                    <a:pt x="721" y="499"/>
                    <a:pt x="666" y="445"/>
                  </a:cubicBezTo>
                  <a:lnTo>
                    <a:pt x="266" y="44"/>
                  </a:lnTo>
                  <a:cubicBezTo>
                    <a:pt x="237" y="15"/>
                    <a:pt x="199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g162e05d0f98_3_1133"/>
            <p:cNvSpPr/>
            <p:nvPr/>
          </p:nvSpPr>
          <p:spPr>
            <a:xfrm>
              <a:off x="5654079" y="2465999"/>
              <a:ext cx="44126" cy="42082"/>
            </a:xfrm>
            <a:custGeom>
              <a:avLst/>
              <a:gdLst/>
              <a:ahLst/>
              <a:cxnLst/>
              <a:rect l="l" t="t" r="r" b="b"/>
              <a:pathLst>
                <a:path w="885" h="844" extrusionOk="0">
                  <a:moveTo>
                    <a:pt x="242" y="150"/>
                  </a:moveTo>
                  <a:cubicBezTo>
                    <a:pt x="263" y="150"/>
                    <a:pt x="279" y="156"/>
                    <a:pt x="293" y="170"/>
                  </a:cubicBezTo>
                  <a:lnTo>
                    <a:pt x="694" y="571"/>
                  </a:lnTo>
                  <a:cubicBezTo>
                    <a:pt x="721" y="599"/>
                    <a:pt x="721" y="646"/>
                    <a:pt x="694" y="673"/>
                  </a:cubicBezTo>
                  <a:cubicBezTo>
                    <a:pt x="681" y="687"/>
                    <a:pt x="662" y="694"/>
                    <a:pt x="643" y="694"/>
                  </a:cubicBezTo>
                  <a:cubicBezTo>
                    <a:pt x="624" y="694"/>
                    <a:pt x="606" y="687"/>
                    <a:pt x="592" y="673"/>
                  </a:cubicBezTo>
                  <a:lnTo>
                    <a:pt x="191" y="272"/>
                  </a:lnTo>
                  <a:cubicBezTo>
                    <a:pt x="164" y="244"/>
                    <a:pt x="164" y="197"/>
                    <a:pt x="191" y="170"/>
                  </a:cubicBezTo>
                  <a:cubicBezTo>
                    <a:pt x="205" y="156"/>
                    <a:pt x="225" y="150"/>
                    <a:pt x="242" y="150"/>
                  </a:cubicBezTo>
                  <a:close/>
                  <a:moveTo>
                    <a:pt x="243" y="0"/>
                  </a:moveTo>
                  <a:cubicBezTo>
                    <a:pt x="187" y="0"/>
                    <a:pt x="130" y="22"/>
                    <a:pt x="86" y="64"/>
                  </a:cubicBezTo>
                  <a:cubicBezTo>
                    <a:pt x="1" y="150"/>
                    <a:pt x="1" y="293"/>
                    <a:pt x="86" y="377"/>
                  </a:cubicBezTo>
                  <a:lnTo>
                    <a:pt x="487" y="778"/>
                  </a:lnTo>
                  <a:cubicBezTo>
                    <a:pt x="531" y="819"/>
                    <a:pt x="589" y="844"/>
                    <a:pt x="643" y="844"/>
                  </a:cubicBezTo>
                  <a:cubicBezTo>
                    <a:pt x="701" y="844"/>
                    <a:pt x="756" y="819"/>
                    <a:pt x="800" y="778"/>
                  </a:cubicBezTo>
                  <a:cubicBezTo>
                    <a:pt x="885" y="693"/>
                    <a:pt x="885" y="550"/>
                    <a:pt x="800" y="466"/>
                  </a:cubicBezTo>
                  <a:lnTo>
                    <a:pt x="398" y="64"/>
                  </a:lnTo>
                  <a:cubicBezTo>
                    <a:pt x="356" y="22"/>
                    <a:pt x="300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g162e05d0f98_3_1133"/>
            <p:cNvSpPr/>
            <p:nvPr/>
          </p:nvSpPr>
          <p:spPr>
            <a:xfrm>
              <a:off x="5670832" y="2481555"/>
              <a:ext cx="23334" cy="22736"/>
            </a:xfrm>
            <a:custGeom>
              <a:avLst/>
              <a:gdLst/>
              <a:ahLst/>
              <a:cxnLst/>
              <a:rect l="l" t="t" r="r" b="b"/>
              <a:pathLst>
                <a:path w="468" h="456" extrusionOk="0">
                  <a:moveTo>
                    <a:pt x="205" y="1"/>
                  </a:moveTo>
                  <a:lnTo>
                    <a:pt x="1" y="208"/>
                  </a:lnTo>
                  <a:lnTo>
                    <a:pt x="205" y="412"/>
                  </a:lnTo>
                  <a:cubicBezTo>
                    <a:pt x="234" y="441"/>
                    <a:pt x="272" y="456"/>
                    <a:pt x="309" y="456"/>
                  </a:cubicBezTo>
                  <a:cubicBezTo>
                    <a:pt x="346" y="456"/>
                    <a:pt x="384" y="441"/>
                    <a:pt x="412" y="412"/>
                  </a:cubicBezTo>
                  <a:cubicBezTo>
                    <a:pt x="467" y="358"/>
                    <a:pt x="467" y="262"/>
                    <a:pt x="412" y="208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g162e05d0f98_3_1133"/>
            <p:cNvSpPr/>
            <p:nvPr/>
          </p:nvSpPr>
          <p:spPr>
            <a:xfrm>
              <a:off x="5667142" y="2478015"/>
              <a:ext cx="31063" cy="30066"/>
            </a:xfrm>
            <a:custGeom>
              <a:avLst/>
              <a:gdLst/>
              <a:ahLst/>
              <a:cxnLst/>
              <a:rect l="l" t="t" r="r" b="b"/>
              <a:pathLst>
                <a:path w="623" h="603" extrusionOk="0">
                  <a:moveTo>
                    <a:pt x="279" y="177"/>
                  </a:moveTo>
                  <a:lnTo>
                    <a:pt x="432" y="330"/>
                  </a:lnTo>
                  <a:cubicBezTo>
                    <a:pt x="459" y="358"/>
                    <a:pt x="459" y="405"/>
                    <a:pt x="432" y="432"/>
                  </a:cubicBezTo>
                  <a:cubicBezTo>
                    <a:pt x="419" y="446"/>
                    <a:pt x="400" y="453"/>
                    <a:pt x="381" y="453"/>
                  </a:cubicBezTo>
                  <a:cubicBezTo>
                    <a:pt x="362" y="453"/>
                    <a:pt x="344" y="446"/>
                    <a:pt x="330" y="432"/>
                  </a:cubicBezTo>
                  <a:lnTo>
                    <a:pt x="180" y="279"/>
                  </a:lnTo>
                  <a:lnTo>
                    <a:pt x="279" y="177"/>
                  </a:lnTo>
                  <a:close/>
                  <a:moveTo>
                    <a:pt x="279" y="0"/>
                  </a:moveTo>
                  <a:cubicBezTo>
                    <a:pt x="262" y="0"/>
                    <a:pt x="241" y="7"/>
                    <a:pt x="228" y="21"/>
                  </a:cubicBezTo>
                  <a:lnTo>
                    <a:pt x="21" y="228"/>
                  </a:lnTo>
                  <a:cubicBezTo>
                    <a:pt x="7" y="242"/>
                    <a:pt x="1" y="259"/>
                    <a:pt x="1" y="279"/>
                  </a:cubicBezTo>
                  <a:cubicBezTo>
                    <a:pt x="1" y="300"/>
                    <a:pt x="7" y="320"/>
                    <a:pt x="21" y="333"/>
                  </a:cubicBezTo>
                  <a:lnTo>
                    <a:pt x="225" y="537"/>
                  </a:lnTo>
                  <a:cubicBezTo>
                    <a:pt x="269" y="578"/>
                    <a:pt x="327" y="603"/>
                    <a:pt x="381" y="603"/>
                  </a:cubicBezTo>
                  <a:cubicBezTo>
                    <a:pt x="439" y="603"/>
                    <a:pt x="494" y="578"/>
                    <a:pt x="538" y="537"/>
                  </a:cubicBezTo>
                  <a:cubicBezTo>
                    <a:pt x="623" y="452"/>
                    <a:pt x="623" y="309"/>
                    <a:pt x="538" y="225"/>
                  </a:cubicBezTo>
                  <a:lnTo>
                    <a:pt x="334" y="21"/>
                  </a:lnTo>
                  <a:cubicBezTo>
                    <a:pt x="320" y="7"/>
                    <a:pt x="299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g162e05d0f98_3_1133"/>
            <p:cNvSpPr/>
            <p:nvPr/>
          </p:nvSpPr>
          <p:spPr>
            <a:xfrm>
              <a:off x="5639819" y="2515958"/>
              <a:ext cx="42979" cy="14659"/>
            </a:xfrm>
            <a:custGeom>
              <a:avLst/>
              <a:gdLst/>
              <a:ahLst/>
              <a:cxnLst/>
              <a:rect l="l" t="t" r="r" b="b"/>
              <a:pathLst>
                <a:path w="862" h="294" extrusionOk="0">
                  <a:moveTo>
                    <a:pt x="147" y="1"/>
                  </a:moveTo>
                  <a:cubicBezTo>
                    <a:pt x="69" y="1"/>
                    <a:pt x="1" y="66"/>
                    <a:pt x="1" y="148"/>
                  </a:cubicBezTo>
                  <a:cubicBezTo>
                    <a:pt x="1" y="229"/>
                    <a:pt x="69" y="294"/>
                    <a:pt x="147" y="294"/>
                  </a:cubicBezTo>
                  <a:lnTo>
                    <a:pt x="715" y="294"/>
                  </a:lnTo>
                  <a:cubicBezTo>
                    <a:pt x="797" y="294"/>
                    <a:pt x="861" y="229"/>
                    <a:pt x="861" y="148"/>
                  </a:cubicBezTo>
                  <a:cubicBezTo>
                    <a:pt x="861" y="66"/>
                    <a:pt x="797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g162e05d0f98_3_1133"/>
            <p:cNvSpPr/>
            <p:nvPr/>
          </p:nvSpPr>
          <p:spPr>
            <a:xfrm>
              <a:off x="5636079" y="2512269"/>
              <a:ext cx="50458" cy="22088"/>
            </a:xfrm>
            <a:custGeom>
              <a:avLst/>
              <a:gdLst/>
              <a:ahLst/>
              <a:cxnLst/>
              <a:rect l="l" t="t" r="r" b="b"/>
              <a:pathLst>
                <a:path w="1012" h="443" extrusionOk="0">
                  <a:moveTo>
                    <a:pt x="790" y="150"/>
                  </a:moveTo>
                  <a:cubicBezTo>
                    <a:pt x="831" y="150"/>
                    <a:pt x="861" y="181"/>
                    <a:pt x="861" y="222"/>
                  </a:cubicBezTo>
                  <a:cubicBezTo>
                    <a:pt x="861" y="262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5" y="293"/>
                    <a:pt x="150" y="262"/>
                    <a:pt x="150" y="222"/>
                  </a:cubicBezTo>
                  <a:cubicBezTo>
                    <a:pt x="150" y="181"/>
                    <a:pt x="185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4"/>
                    <a:pt x="103" y="442"/>
                    <a:pt x="222" y="442"/>
                  </a:cubicBezTo>
                  <a:lnTo>
                    <a:pt x="790" y="442"/>
                  </a:lnTo>
                  <a:cubicBezTo>
                    <a:pt x="913" y="442"/>
                    <a:pt x="1011" y="344"/>
                    <a:pt x="1011" y="222"/>
                  </a:cubicBezTo>
                  <a:cubicBezTo>
                    <a:pt x="1011" y="99"/>
                    <a:pt x="9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g162e05d0f98_3_1133"/>
            <p:cNvSpPr/>
            <p:nvPr/>
          </p:nvSpPr>
          <p:spPr>
            <a:xfrm>
              <a:off x="5639819" y="2515958"/>
              <a:ext cx="21789" cy="14659"/>
            </a:xfrm>
            <a:custGeom>
              <a:avLst/>
              <a:gdLst/>
              <a:ahLst/>
              <a:cxnLst/>
              <a:rect l="l" t="t" r="r" b="b"/>
              <a:pathLst>
                <a:path w="437" h="294" extrusionOk="0">
                  <a:moveTo>
                    <a:pt x="147" y="1"/>
                  </a:moveTo>
                  <a:cubicBezTo>
                    <a:pt x="69" y="1"/>
                    <a:pt x="1" y="66"/>
                    <a:pt x="1" y="148"/>
                  </a:cubicBezTo>
                  <a:cubicBezTo>
                    <a:pt x="1" y="229"/>
                    <a:pt x="69" y="294"/>
                    <a:pt x="147" y="294"/>
                  </a:cubicBezTo>
                  <a:lnTo>
                    <a:pt x="436" y="29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g162e05d0f98_3_1133"/>
            <p:cNvSpPr/>
            <p:nvPr/>
          </p:nvSpPr>
          <p:spPr>
            <a:xfrm>
              <a:off x="5636079" y="2512269"/>
              <a:ext cx="29268" cy="22088"/>
            </a:xfrm>
            <a:custGeom>
              <a:avLst/>
              <a:gdLst/>
              <a:ahLst/>
              <a:cxnLst/>
              <a:rect l="l" t="t" r="r" b="b"/>
              <a:pathLst>
                <a:path w="587" h="443" extrusionOk="0">
                  <a:moveTo>
                    <a:pt x="436" y="150"/>
                  </a:moveTo>
                  <a:lnTo>
                    <a:pt x="436" y="293"/>
                  </a:lnTo>
                  <a:lnTo>
                    <a:pt x="222" y="293"/>
                  </a:lnTo>
                  <a:cubicBezTo>
                    <a:pt x="185" y="293"/>
                    <a:pt x="150" y="262"/>
                    <a:pt x="150" y="222"/>
                  </a:cubicBezTo>
                  <a:cubicBezTo>
                    <a:pt x="150" y="181"/>
                    <a:pt x="185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4"/>
                    <a:pt x="103" y="442"/>
                    <a:pt x="222" y="442"/>
                  </a:cubicBezTo>
                  <a:lnTo>
                    <a:pt x="511" y="442"/>
                  </a:lnTo>
                  <a:cubicBezTo>
                    <a:pt x="552" y="442"/>
                    <a:pt x="586" y="409"/>
                    <a:pt x="586" y="368"/>
                  </a:cubicBezTo>
                  <a:lnTo>
                    <a:pt x="586" y="75"/>
                  </a:lnTo>
                  <a:cubicBezTo>
                    <a:pt x="586" y="34"/>
                    <a:pt x="552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g162e05d0f98_3_1133"/>
            <p:cNvSpPr/>
            <p:nvPr/>
          </p:nvSpPr>
          <p:spPr>
            <a:xfrm>
              <a:off x="5625609" y="2376949"/>
              <a:ext cx="14609" cy="42929"/>
            </a:xfrm>
            <a:custGeom>
              <a:avLst/>
              <a:gdLst/>
              <a:ahLst/>
              <a:cxnLst/>
              <a:rect l="l" t="t" r="r" b="b"/>
              <a:pathLst>
                <a:path w="293" h="861" extrusionOk="0">
                  <a:moveTo>
                    <a:pt x="146" y="0"/>
                  </a:moveTo>
                  <a:cubicBezTo>
                    <a:pt x="65" y="0"/>
                    <a:pt x="0" y="65"/>
                    <a:pt x="0" y="146"/>
                  </a:cubicBezTo>
                  <a:lnTo>
                    <a:pt x="0" y="715"/>
                  </a:lnTo>
                  <a:cubicBezTo>
                    <a:pt x="0" y="796"/>
                    <a:pt x="65" y="861"/>
                    <a:pt x="146" y="861"/>
                  </a:cubicBezTo>
                  <a:cubicBezTo>
                    <a:pt x="225" y="861"/>
                    <a:pt x="292" y="796"/>
                    <a:pt x="292" y="715"/>
                  </a:cubicBezTo>
                  <a:lnTo>
                    <a:pt x="292" y="146"/>
                  </a:lnTo>
                  <a:cubicBezTo>
                    <a:pt x="292" y="6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g162e05d0f98_3_1133"/>
            <p:cNvSpPr/>
            <p:nvPr/>
          </p:nvSpPr>
          <p:spPr>
            <a:xfrm>
              <a:off x="5621869" y="2373210"/>
              <a:ext cx="22088" cy="50408"/>
            </a:xfrm>
            <a:custGeom>
              <a:avLst/>
              <a:gdLst/>
              <a:ahLst/>
              <a:cxnLst/>
              <a:rect l="l" t="t" r="r" b="b"/>
              <a:pathLst>
                <a:path w="443" h="1011" extrusionOk="0">
                  <a:moveTo>
                    <a:pt x="221" y="150"/>
                  </a:moveTo>
                  <a:cubicBezTo>
                    <a:pt x="259" y="150"/>
                    <a:pt x="292" y="184"/>
                    <a:pt x="292" y="221"/>
                  </a:cubicBezTo>
                  <a:lnTo>
                    <a:pt x="292" y="790"/>
                  </a:lnTo>
                  <a:cubicBezTo>
                    <a:pt x="292" y="830"/>
                    <a:pt x="259" y="861"/>
                    <a:pt x="221" y="861"/>
                  </a:cubicBezTo>
                  <a:cubicBezTo>
                    <a:pt x="181" y="861"/>
                    <a:pt x="150" y="830"/>
                    <a:pt x="150" y="790"/>
                  </a:cubicBezTo>
                  <a:lnTo>
                    <a:pt x="150" y="221"/>
                  </a:lnTo>
                  <a:cubicBezTo>
                    <a:pt x="150" y="184"/>
                    <a:pt x="181" y="150"/>
                    <a:pt x="221" y="150"/>
                  </a:cubicBezTo>
                  <a:close/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90"/>
                  </a:lnTo>
                  <a:cubicBezTo>
                    <a:pt x="0" y="912"/>
                    <a:pt x="99" y="1011"/>
                    <a:pt x="221" y="1011"/>
                  </a:cubicBezTo>
                  <a:cubicBezTo>
                    <a:pt x="341" y="1011"/>
                    <a:pt x="443" y="912"/>
                    <a:pt x="443" y="790"/>
                  </a:cubicBezTo>
                  <a:lnTo>
                    <a:pt x="443" y="221"/>
                  </a:lnTo>
                  <a:cubicBezTo>
                    <a:pt x="443" y="99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g162e05d0f98_3_1133"/>
            <p:cNvSpPr/>
            <p:nvPr/>
          </p:nvSpPr>
          <p:spPr>
            <a:xfrm>
              <a:off x="5625609" y="2376949"/>
              <a:ext cx="14609" cy="21739"/>
            </a:xfrm>
            <a:custGeom>
              <a:avLst/>
              <a:gdLst/>
              <a:ahLst/>
              <a:cxnLst/>
              <a:rect l="l" t="t" r="r" b="b"/>
              <a:pathLst>
                <a:path w="293" h="436" extrusionOk="0">
                  <a:moveTo>
                    <a:pt x="146" y="0"/>
                  </a:moveTo>
                  <a:cubicBezTo>
                    <a:pt x="65" y="0"/>
                    <a:pt x="0" y="65"/>
                    <a:pt x="0" y="146"/>
                  </a:cubicBezTo>
                  <a:lnTo>
                    <a:pt x="0" y="435"/>
                  </a:lnTo>
                  <a:lnTo>
                    <a:pt x="292" y="435"/>
                  </a:lnTo>
                  <a:lnTo>
                    <a:pt x="292" y="146"/>
                  </a:lnTo>
                  <a:cubicBezTo>
                    <a:pt x="292" y="6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g162e05d0f98_3_1133"/>
            <p:cNvSpPr/>
            <p:nvPr/>
          </p:nvSpPr>
          <p:spPr>
            <a:xfrm>
              <a:off x="5621869" y="2373210"/>
              <a:ext cx="22088" cy="29218"/>
            </a:xfrm>
            <a:custGeom>
              <a:avLst/>
              <a:gdLst/>
              <a:ahLst/>
              <a:cxnLst/>
              <a:rect l="l" t="t" r="r" b="b"/>
              <a:pathLst>
                <a:path w="443" h="586" extrusionOk="0">
                  <a:moveTo>
                    <a:pt x="221" y="150"/>
                  </a:moveTo>
                  <a:cubicBezTo>
                    <a:pt x="259" y="150"/>
                    <a:pt x="292" y="184"/>
                    <a:pt x="292" y="221"/>
                  </a:cubicBezTo>
                  <a:lnTo>
                    <a:pt x="292" y="435"/>
                  </a:lnTo>
                  <a:lnTo>
                    <a:pt x="150" y="435"/>
                  </a:lnTo>
                  <a:lnTo>
                    <a:pt x="150" y="221"/>
                  </a:lnTo>
                  <a:cubicBezTo>
                    <a:pt x="150" y="184"/>
                    <a:pt x="181" y="150"/>
                    <a:pt x="221" y="150"/>
                  </a:cubicBezTo>
                  <a:close/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4" y="586"/>
                    <a:pt x="75" y="586"/>
                  </a:cubicBezTo>
                  <a:lnTo>
                    <a:pt x="367" y="586"/>
                  </a:lnTo>
                  <a:cubicBezTo>
                    <a:pt x="408" y="586"/>
                    <a:pt x="443" y="551"/>
                    <a:pt x="443" y="510"/>
                  </a:cubicBezTo>
                  <a:lnTo>
                    <a:pt x="443" y="221"/>
                  </a:lnTo>
                  <a:cubicBezTo>
                    <a:pt x="443" y="99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g162e05d0f98_3_1133"/>
            <p:cNvSpPr/>
            <p:nvPr/>
          </p:nvSpPr>
          <p:spPr>
            <a:xfrm>
              <a:off x="5610800" y="2463755"/>
              <a:ext cx="36049" cy="34603"/>
            </a:xfrm>
            <a:custGeom>
              <a:avLst/>
              <a:gdLst/>
              <a:ahLst/>
              <a:cxnLst/>
              <a:rect l="l" t="t" r="r" b="b"/>
              <a:pathLst>
                <a:path w="723" h="694" extrusionOk="0">
                  <a:moveTo>
                    <a:pt x="562" y="0"/>
                  </a:moveTo>
                  <a:cubicBezTo>
                    <a:pt x="525" y="0"/>
                    <a:pt x="487" y="14"/>
                    <a:pt x="461" y="41"/>
                  </a:cubicBezTo>
                  <a:lnTo>
                    <a:pt x="59" y="443"/>
                  </a:lnTo>
                  <a:cubicBezTo>
                    <a:pt x="1" y="501"/>
                    <a:pt x="1" y="592"/>
                    <a:pt x="59" y="650"/>
                  </a:cubicBezTo>
                  <a:cubicBezTo>
                    <a:pt x="86" y="679"/>
                    <a:pt x="124" y="694"/>
                    <a:pt x="161" y="694"/>
                  </a:cubicBezTo>
                  <a:cubicBezTo>
                    <a:pt x="198" y="694"/>
                    <a:pt x="236" y="679"/>
                    <a:pt x="263" y="650"/>
                  </a:cubicBezTo>
                  <a:lnTo>
                    <a:pt x="665" y="249"/>
                  </a:lnTo>
                  <a:cubicBezTo>
                    <a:pt x="723" y="191"/>
                    <a:pt x="723" y="99"/>
                    <a:pt x="665" y="41"/>
                  </a:cubicBezTo>
                  <a:cubicBezTo>
                    <a:pt x="637" y="14"/>
                    <a:pt x="600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g162e05d0f98_3_1133"/>
            <p:cNvSpPr/>
            <p:nvPr/>
          </p:nvSpPr>
          <p:spPr>
            <a:xfrm>
              <a:off x="5606762" y="2460066"/>
              <a:ext cx="44176" cy="42082"/>
            </a:xfrm>
            <a:custGeom>
              <a:avLst/>
              <a:gdLst/>
              <a:ahLst/>
              <a:cxnLst/>
              <a:rect l="l" t="t" r="r" b="b"/>
              <a:pathLst>
                <a:path w="886" h="844" extrusionOk="0">
                  <a:moveTo>
                    <a:pt x="644" y="150"/>
                  </a:moveTo>
                  <a:cubicBezTo>
                    <a:pt x="661" y="150"/>
                    <a:pt x="681" y="156"/>
                    <a:pt x="694" y="170"/>
                  </a:cubicBezTo>
                  <a:cubicBezTo>
                    <a:pt x="722" y="197"/>
                    <a:pt x="722" y="241"/>
                    <a:pt x="694" y="272"/>
                  </a:cubicBezTo>
                  <a:lnTo>
                    <a:pt x="293" y="673"/>
                  </a:lnTo>
                  <a:cubicBezTo>
                    <a:pt x="279" y="687"/>
                    <a:pt x="261" y="694"/>
                    <a:pt x="242" y="694"/>
                  </a:cubicBezTo>
                  <a:cubicBezTo>
                    <a:pt x="223" y="694"/>
                    <a:pt x="205" y="687"/>
                    <a:pt x="191" y="673"/>
                  </a:cubicBezTo>
                  <a:cubicBezTo>
                    <a:pt x="164" y="643"/>
                    <a:pt x="164" y="598"/>
                    <a:pt x="191" y="571"/>
                  </a:cubicBezTo>
                  <a:lnTo>
                    <a:pt x="592" y="170"/>
                  </a:lnTo>
                  <a:cubicBezTo>
                    <a:pt x="606" y="156"/>
                    <a:pt x="626" y="150"/>
                    <a:pt x="644" y="150"/>
                  </a:cubicBezTo>
                  <a:close/>
                  <a:moveTo>
                    <a:pt x="643" y="0"/>
                  </a:moveTo>
                  <a:cubicBezTo>
                    <a:pt x="586" y="0"/>
                    <a:pt x="529" y="22"/>
                    <a:pt x="487" y="65"/>
                  </a:cubicBezTo>
                  <a:lnTo>
                    <a:pt x="85" y="465"/>
                  </a:lnTo>
                  <a:cubicBezTo>
                    <a:pt x="0" y="550"/>
                    <a:pt x="0" y="690"/>
                    <a:pt x="85" y="779"/>
                  </a:cubicBezTo>
                  <a:cubicBezTo>
                    <a:pt x="130" y="820"/>
                    <a:pt x="184" y="843"/>
                    <a:pt x="242" y="843"/>
                  </a:cubicBezTo>
                  <a:cubicBezTo>
                    <a:pt x="300" y="843"/>
                    <a:pt x="355" y="820"/>
                    <a:pt x="399" y="779"/>
                  </a:cubicBezTo>
                  <a:lnTo>
                    <a:pt x="799" y="377"/>
                  </a:lnTo>
                  <a:cubicBezTo>
                    <a:pt x="885" y="289"/>
                    <a:pt x="885" y="150"/>
                    <a:pt x="799" y="65"/>
                  </a:cubicBezTo>
                  <a:cubicBezTo>
                    <a:pt x="757" y="22"/>
                    <a:pt x="7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g162e05d0f98_3_1133"/>
            <p:cNvSpPr/>
            <p:nvPr/>
          </p:nvSpPr>
          <p:spPr>
            <a:xfrm>
              <a:off x="5610800" y="2475622"/>
              <a:ext cx="23484" cy="22736"/>
            </a:xfrm>
            <a:custGeom>
              <a:avLst/>
              <a:gdLst/>
              <a:ahLst/>
              <a:cxnLst/>
              <a:rect l="l" t="t" r="r" b="b"/>
              <a:pathLst>
                <a:path w="471" h="456" extrusionOk="0">
                  <a:moveTo>
                    <a:pt x="263" y="1"/>
                  </a:moveTo>
                  <a:lnTo>
                    <a:pt x="59" y="205"/>
                  </a:lnTo>
                  <a:cubicBezTo>
                    <a:pt x="1" y="263"/>
                    <a:pt x="1" y="354"/>
                    <a:pt x="59" y="412"/>
                  </a:cubicBezTo>
                  <a:cubicBezTo>
                    <a:pt x="86" y="441"/>
                    <a:pt x="124" y="456"/>
                    <a:pt x="161" y="456"/>
                  </a:cubicBezTo>
                  <a:cubicBezTo>
                    <a:pt x="198" y="456"/>
                    <a:pt x="236" y="441"/>
                    <a:pt x="263" y="412"/>
                  </a:cubicBezTo>
                  <a:lnTo>
                    <a:pt x="470" y="20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g162e05d0f98_3_1133"/>
            <p:cNvSpPr/>
            <p:nvPr/>
          </p:nvSpPr>
          <p:spPr>
            <a:xfrm>
              <a:off x="5606762" y="2471932"/>
              <a:ext cx="31561" cy="30215"/>
            </a:xfrm>
            <a:custGeom>
              <a:avLst/>
              <a:gdLst/>
              <a:ahLst/>
              <a:cxnLst/>
              <a:rect l="l" t="t" r="r" b="b"/>
              <a:pathLst>
                <a:path w="633" h="606" extrusionOk="0">
                  <a:moveTo>
                    <a:pt x="344" y="180"/>
                  </a:moveTo>
                  <a:lnTo>
                    <a:pt x="446" y="282"/>
                  </a:lnTo>
                  <a:lnTo>
                    <a:pt x="293" y="435"/>
                  </a:lnTo>
                  <a:cubicBezTo>
                    <a:pt x="279" y="449"/>
                    <a:pt x="261" y="456"/>
                    <a:pt x="242" y="456"/>
                  </a:cubicBezTo>
                  <a:cubicBezTo>
                    <a:pt x="223" y="456"/>
                    <a:pt x="205" y="449"/>
                    <a:pt x="191" y="435"/>
                  </a:cubicBezTo>
                  <a:cubicBezTo>
                    <a:pt x="164" y="405"/>
                    <a:pt x="164" y="360"/>
                    <a:pt x="191" y="333"/>
                  </a:cubicBezTo>
                  <a:lnTo>
                    <a:pt x="344" y="180"/>
                  </a:lnTo>
                  <a:close/>
                  <a:moveTo>
                    <a:pt x="344" y="1"/>
                  </a:moveTo>
                  <a:cubicBezTo>
                    <a:pt x="324" y="1"/>
                    <a:pt x="305" y="8"/>
                    <a:pt x="289" y="23"/>
                  </a:cubicBezTo>
                  <a:lnTo>
                    <a:pt x="85" y="227"/>
                  </a:lnTo>
                  <a:cubicBezTo>
                    <a:pt x="0" y="312"/>
                    <a:pt x="0" y="452"/>
                    <a:pt x="85" y="541"/>
                  </a:cubicBezTo>
                  <a:cubicBezTo>
                    <a:pt x="130" y="582"/>
                    <a:pt x="184" y="605"/>
                    <a:pt x="242" y="605"/>
                  </a:cubicBezTo>
                  <a:cubicBezTo>
                    <a:pt x="300" y="605"/>
                    <a:pt x="355" y="582"/>
                    <a:pt x="399" y="541"/>
                  </a:cubicBezTo>
                  <a:lnTo>
                    <a:pt x="603" y="333"/>
                  </a:lnTo>
                  <a:cubicBezTo>
                    <a:pt x="633" y="306"/>
                    <a:pt x="633" y="258"/>
                    <a:pt x="603" y="231"/>
                  </a:cubicBezTo>
                  <a:lnTo>
                    <a:pt x="395" y="23"/>
                  </a:lnTo>
                  <a:cubicBezTo>
                    <a:pt x="382" y="8"/>
                    <a:pt x="363" y="1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g162e05d0f98_3_1133"/>
            <p:cNvSpPr/>
            <p:nvPr/>
          </p:nvSpPr>
          <p:spPr>
            <a:xfrm>
              <a:off x="5595743" y="2353366"/>
              <a:ext cx="113681" cy="199988"/>
            </a:xfrm>
            <a:custGeom>
              <a:avLst/>
              <a:gdLst/>
              <a:ahLst/>
              <a:cxnLst/>
              <a:rect l="l" t="t" r="r" b="b"/>
              <a:pathLst>
                <a:path w="2280" h="4011" extrusionOk="0">
                  <a:moveTo>
                    <a:pt x="2130" y="150"/>
                  </a:moveTo>
                  <a:lnTo>
                    <a:pt x="2130" y="3517"/>
                  </a:lnTo>
                  <a:cubicBezTo>
                    <a:pt x="2130" y="3704"/>
                    <a:pt x="1973" y="3861"/>
                    <a:pt x="1783" y="3861"/>
                  </a:cubicBezTo>
                  <a:lnTo>
                    <a:pt x="494" y="3861"/>
                  </a:lnTo>
                  <a:cubicBezTo>
                    <a:pt x="303" y="3861"/>
                    <a:pt x="150" y="3704"/>
                    <a:pt x="150" y="3517"/>
                  </a:cubicBezTo>
                  <a:lnTo>
                    <a:pt x="150" y="150"/>
                  </a:lnTo>
                  <a:close/>
                  <a:moveTo>
                    <a:pt x="75" y="1"/>
                  </a:moveTo>
                  <a:cubicBezTo>
                    <a:pt x="34" y="1"/>
                    <a:pt x="0" y="34"/>
                    <a:pt x="0" y="75"/>
                  </a:cubicBezTo>
                  <a:lnTo>
                    <a:pt x="0" y="3517"/>
                  </a:lnTo>
                  <a:cubicBezTo>
                    <a:pt x="0" y="3789"/>
                    <a:pt x="221" y="4010"/>
                    <a:pt x="494" y="4010"/>
                  </a:cubicBezTo>
                  <a:lnTo>
                    <a:pt x="1783" y="4010"/>
                  </a:lnTo>
                  <a:cubicBezTo>
                    <a:pt x="2055" y="4010"/>
                    <a:pt x="2279" y="3789"/>
                    <a:pt x="2279" y="3517"/>
                  </a:cubicBezTo>
                  <a:lnTo>
                    <a:pt x="2279" y="75"/>
                  </a:lnTo>
                  <a:cubicBezTo>
                    <a:pt x="2279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g162e05d0f98_3_1133"/>
            <p:cNvSpPr/>
            <p:nvPr/>
          </p:nvSpPr>
          <p:spPr>
            <a:xfrm>
              <a:off x="5598136" y="2318564"/>
              <a:ext cx="108894" cy="29268"/>
            </a:xfrm>
            <a:custGeom>
              <a:avLst/>
              <a:gdLst/>
              <a:ahLst/>
              <a:cxnLst/>
              <a:rect l="l" t="t" r="r" b="b"/>
              <a:pathLst>
                <a:path w="2184" h="587" extrusionOk="0">
                  <a:moveTo>
                    <a:pt x="10" y="1"/>
                  </a:moveTo>
                  <a:cubicBezTo>
                    <a:pt x="4" y="1"/>
                    <a:pt x="0" y="8"/>
                    <a:pt x="0" y="15"/>
                  </a:cubicBezTo>
                  <a:lnTo>
                    <a:pt x="0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76" y="1"/>
                    <a:pt x="2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g162e05d0f98_3_1133"/>
            <p:cNvSpPr/>
            <p:nvPr/>
          </p:nvSpPr>
          <p:spPr>
            <a:xfrm>
              <a:off x="5593350" y="2347781"/>
              <a:ext cx="118268" cy="9374"/>
            </a:xfrm>
            <a:custGeom>
              <a:avLst/>
              <a:gdLst/>
              <a:ahLst/>
              <a:cxnLst/>
              <a:rect l="l" t="t" r="r" b="b"/>
              <a:pathLst>
                <a:path w="2372" h="188" extrusionOk="0">
                  <a:moveTo>
                    <a:pt x="96" y="0"/>
                  </a:moveTo>
                  <a:cubicBezTo>
                    <a:pt x="45" y="0"/>
                    <a:pt x="1" y="41"/>
                    <a:pt x="1" y="92"/>
                  </a:cubicBezTo>
                  <a:cubicBezTo>
                    <a:pt x="1" y="143"/>
                    <a:pt x="45" y="187"/>
                    <a:pt x="96" y="187"/>
                  </a:cubicBezTo>
                  <a:lnTo>
                    <a:pt x="2280" y="187"/>
                  </a:lnTo>
                  <a:cubicBezTo>
                    <a:pt x="2330" y="187"/>
                    <a:pt x="2371" y="143"/>
                    <a:pt x="2371" y="92"/>
                  </a:cubicBezTo>
                  <a:cubicBezTo>
                    <a:pt x="2371" y="41"/>
                    <a:pt x="2330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g162e05d0f98_3_1133"/>
            <p:cNvSpPr/>
            <p:nvPr/>
          </p:nvSpPr>
          <p:spPr>
            <a:xfrm>
              <a:off x="5598136" y="2347781"/>
              <a:ext cx="108894" cy="50"/>
            </a:xfrm>
            <a:custGeom>
              <a:avLst/>
              <a:gdLst/>
              <a:ahLst/>
              <a:cxnLst/>
              <a:rect l="l" t="t" r="r" b="b"/>
              <a:pathLst>
                <a:path w="2184" h="1" extrusionOk="0">
                  <a:moveTo>
                    <a:pt x="0" y="0"/>
                  </a:moveTo>
                  <a:lnTo>
                    <a:pt x="2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g162e05d0f98_3_1133"/>
            <p:cNvSpPr/>
            <p:nvPr/>
          </p:nvSpPr>
          <p:spPr>
            <a:xfrm>
              <a:off x="5589610" y="2344042"/>
              <a:ext cx="125747" cy="16853"/>
            </a:xfrm>
            <a:custGeom>
              <a:avLst/>
              <a:gdLst/>
              <a:ahLst/>
              <a:cxnLst/>
              <a:rect l="l" t="t" r="r" b="b"/>
              <a:pathLst>
                <a:path w="2522" h="338" extrusionOk="0">
                  <a:moveTo>
                    <a:pt x="171" y="0"/>
                  </a:moveTo>
                  <a:cubicBezTo>
                    <a:pt x="79" y="0"/>
                    <a:pt x="1" y="75"/>
                    <a:pt x="1" y="167"/>
                  </a:cubicBezTo>
                  <a:cubicBezTo>
                    <a:pt x="1" y="259"/>
                    <a:pt x="79" y="337"/>
                    <a:pt x="171" y="337"/>
                  </a:cubicBezTo>
                  <a:lnTo>
                    <a:pt x="2355" y="337"/>
                  </a:lnTo>
                  <a:cubicBezTo>
                    <a:pt x="2446" y="337"/>
                    <a:pt x="2521" y="259"/>
                    <a:pt x="2521" y="167"/>
                  </a:cubicBezTo>
                  <a:cubicBezTo>
                    <a:pt x="2521" y="75"/>
                    <a:pt x="2446" y="0"/>
                    <a:pt x="2355" y="0"/>
                  </a:cubicBezTo>
                  <a:cubicBezTo>
                    <a:pt x="2314" y="0"/>
                    <a:pt x="2280" y="34"/>
                    <a:pt x="2280" y="75"/>
                  </a:cubicBezTo>
                  <a:cubicBezTo>
                    <a:pt x="2280" y="116"/>
                    <a:pt x="2314" y="150"/>
                    <a:pt x="2355" y="150"/>
                  </a:cubicBezTo>
                  <a:cubicBezTo>
                    <a:pt x="2365" y="150"/>
                    <a:pt x="2372" y="157"/>
                    <a:pt x="2372" y="167"/>
                  </a:cubicBezTo>
                  <a:cubicBezTo>
                    <a:pt x="2372" y="177"/>
                    <a:pt x="2365" y="188"/>
                    <a:pt x="2355" y="188"/>
                  </a:cubicBezTo>
                  <a:lnTo>
                    <a:pt x="171" y="188"/>
                  </a:lnTo>
                  <a:cubicBezTo>
                    <a:pt x="161" y="188"/>
                    <a:pt x="151" y="177"/>
                    <a:pt x="151" y="167"/>
                  </a:cubicBezTo>
                  <a:cubicBezTo>
                    <a:pt x="151" y="157"/>
                    <a:pt x="161" y="150"/>
                    <a:pt x="171" y="150"/>
                  </a:cubicBezTo>
                  <a:cubicBezTo>
                    <a:pt x="212" y="150"/>
                    <a:pt x="246" y="116"/>
                    <a:pt x="246" y="75"/>
                  </a:cubicBezTo>
                  <a:cubicBezTo>
                    <a:pt x="246" y="3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g162e05d0f98_3_1133"/>
            <p:cNvSpPr/>
            <p:nvPr/>
          </p:nvSpPr>
          <p:spPr>
            <a:xfrm>
              <a:off x="5594397" y="2314874"/>
              <a:ext cx="116373" cy="36697"/>
            </a:xfrm>
            <a:custGeom>
              <a:avLst/>
              <a:gdLst/>
              <a:ahLst/>
              <a:cxnLst/>
              <a:rect l="l" t="t" r="r" b="b"/>
              <a:pathLst>
                <a:path w="2334" h="736" extrusionOk="0">
                  <a:moveTo>
                    <a:pt x="242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660"/>
                  </a:lnTo>
                  <a:cubicBezTo>
                    <a:pt x="0" y="701"/>
                    <a:pt x="34" y="735"/>
                    <a:pt x="75" y="735"/>
                  </a:cubicBezTo>
                  <a:cubicBezTo>
                    <a:pt x="116" y="735"/>
                    <a:pt x="150" y="701"/>
                    <a:pt x="150" y="660"/>
                  </a:cubicBezTo>
                  <a:lnTo>
                    <a:pt x="150" y="245"/>
                  </a:lnTo>
                  <a:cubicBezTo>
                    <a:pt x="150" y="194"/>
                    <a:pt x="190" y="150"/>
                    <a:pt x="242" y="150"/>
                  </a:cubicBezTo>
                  <a:lnTo>
                    <a:pt x="2088" y="150"/>
                  </a:lnTo>
                  <a:cubicBezTo>
                    <a:pt x="2140" y="150"/>
                    <a:pt x="2184" y="194"/>
                    <a:pt x="2184" y="245"/>
                  </a:cubicBezTo>
                  <a:lnTo>
                    <a:pt x="2184" y="660"/>
                  </a:lnTo>
                  <a:cubicBezTo>
                    <a:pt x="2184" y="701"/>
                    <a:pt x="2218" y="735"/>
                    <a:pt x="2259" y="735"/>
                  </a:cubicBezTo>
                  <a:cubicBezTo>
                    <a:pt x="2300" y="735"/>
                    <a:pt x="2333" y="701"/>
                    <a:pt x="2333" y="660"/>
                  </a:cubicBezTo>
                  <a:lnTo>
                    <a:pt x="2333" y="245"/>
                  </a:lnTo>
                  <a:cubicBezTo>
                    <a:pt x="2333" y="109"/>
                    <a:pt x="2224" y="1"/>
                    <a:pt x="2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g162e05d0f98_3_1133"/>
            <p:cNvSpPr/>
            <p:nvPr/>
          </p:nvSpPr>
          <p:spPr>
            <a:xfrm>
              <a:off x="5599495" y="2408876"/>
              <a:ext cx="106202" cy="58785"/>
            </a:xfrm>
            <a:custGeom>
              <a:avLst/>
              <a:gdLst/>
              <a:ahLst/>
              <a:cxnLst/>
              <a:rect l="l" t="t" r="r" b="b"/>
              <a:pathLst>
                <a:path w="2130" h="1179" extrusionOk="0">
                  <a:moveTo>
                    <a:pt x="0" y="1"/>
                  </a:moveTo>
                  <a:lnTo>
                    <a:pt x="0" y="1178"/>
                  </a:lnTo>
                  <a:lnTo>
                    <a:pt x="2129" y="117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g162e05d0f98_3_1133"/>
            <p:cNvSpPr/>
            <p:nvPr/>
          </p:nvSpPr>
          <p:spPr>
            <a:xfrm>
              <a:off x="5595743" y="2425349"/>
              <a:ext cx="113681" cy="66214"/>
            </a:xfrm>
            <a:custGeom>
              <a:avLst/>
              <a:gdLst/>
              <a:ahLst/>
              <a:cxnLst/>
              <a:rect l="l" t="t" r="r" b="b"/>
              <a:pathLst>
                <a:path w="2280" h="1328" extrusionOk="0">
                  <a:moveTo>
                    <a:pt x="2130" y="150"/>
                  </a:moveTo>
                  <a:lnTo>
                    <a:pt x="2130" y="1177"/>
                  </a:lnTo>
                  <a:lnTo>
                    <a:pt x="150" y="1177"/>
                  </a:lnTo>
                  <a:lnTo>
                    <a:pt x="150" y="150"/>
                  </a:lnTo>
                  <a:close/>
                  <a:moveTo>
                    <a:pt x="75" y="1"/>
                  </a:moveTo>
                  <a:cubicBezTo>
                    <a:pt x="34" y="1"/>
                    <a:pt x="0" y="34"/>
                    <a:pt x="0" y="75"/>
                  </a:cubicBezTo>
                  <a:lnTo>
                    <a:pt x="0" y="1252"/>
                  </a:lnTo>
                  <a:cubicBezTo>
                    <a:pt x="0" y="1293"/>
                    <a:pt x="34" y="1327"/>
                    <a:pt x="75" y="1327"/>
                  </a:cubicBezTo>
                  <a:lnTo>
                    <a:pt x="2204" y="1327"/>
                  </a:lnTo>
                  <a:cubicBezTo>
                    <a:pt x="2245" y="1327"/>
                    <a:pt x="2279" y="1293"/>
                    <a:pt x="2279" y="1252"/>
                  </a:cubicBezTo>
                  <a:lnTo>
                    <a:pt x="2279" y="75"/>
                  </a:lnTo>
                  <a:cubicBezTo>
                    <a:pt x="2279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g162e05d0f98_3_1133"/>
            <p:cNvSpPr/>
            <p:nvPr/>
          </p:nvSpPr>
          <p:spPr>
            <a:xfrm>
              <a:off x="5618977" y="2424416"/>
              <a:ext cx="67211" cy="21091"/>
            </a:xfrm>
            <a:custGeom>
              <a:avLst/>
              <a:gdLst/>
              <a:ahLst/>
              <a:cxnLst/>
              <a:rect l="l" t="t" r="r" b="b"/>
              <a:pathLst>
                <a:path w="1348" h="423" extrusionOk="0">
                  <a:moveTo>
                    <a:pt x="0" y="0"/>
                  </a:moveTo>
                  <a:lnTo>
                    <a:pt x="0" y="422"/>
                  </a:lnTo>
                  <a:lnTo>
                    <a:pt x="1347" y="42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g162e05d0f98_3_1133"/>
            <p:cNvSpPr/>
            <p:nvPr/>
          </p:nvSpPr>
          <p:spPr>
            <a:xfrm>
              <a:off x="5823651" y="2379442"/>
              <a:ext cx="14659" cy="42979"/>
            </a:xfrm>
            <a:custGeom>
              <a:avLst/>
              <a:gdLst/>
              <a:ahLst/>
              <a:cxnLst/>
              <a:rect l="l" t="t" r="r" b="b"/>
              <a:pathLst>
                <a:path w="294" h="862" extrusionOk="0">
                  <a:moveTo>
                    <a:pt x="147" y="1"/>
                  </a:moveTo>
                  <a:cubicBezTo>
                    <a:pt x="65" y="1"/>
                    <a:pt x="0" y="65"/>
                    <a:pt x="0" y="147"/>
                  </a:cubicBezTo>
                  <a:lnTo>
                    <a:pt x="0" y="715"/>
                  </a:lnTo>
                  <a:cubicBezTo>
                    <a:pt x="0" y="794"/>
                    <a:pt x="65" y="861"/>
                    <a:pt x="147" y="861"/>
                  </a:cubicBezTo>
                  <a:cubicBezTo>
                    <a:pt x="225" y="861"/>
                    <a:pt x="293" y="794"/>
                    <a:pt x="293" y="715"/>
                  </a:cubicBezTo>
                  <a:lnTo>
                    <a:pt x="293" y="147"/>
                  </a:lnTo>
                  <a:cubicBezTo>
                    <a:pt x="293" y="65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g162e05d0f98_3_1133"/>
            <p:cNvSpPr/>
            <p:nvPr/>
          </p:nvSpPr>
          <p:spPr>
            <a:xfrm>
              <a:off x="5819912" y="2375753"/>
              <a:ext cx="21938" cy="50408"/>
            </a:xfrm>
            <a:custGeom>
              <a:avLst/>
              <a:gdLst/>
              <a:ahLst/>
              <a:cxnLst/>
              <a:rect l="l" t="t" r="r" b="b"/>
              <a:pathLst>
                <a:path w="440" h="1011" extrusionOk="0">
                  <a:moveTo>
                    <a:pt x="222" y="150"/>
                  </a:moveTo>
                  <a:cubicBezTo>
                    <a:pt x="259" y="150"/>
                    <a:pt x="293" y="180"/>
                    <a:pt x="293" y="221"/>
                  </a:cubicBezTo>
                  <a:lnTo>
                    <a:pt x="293" y="789"/>
                  </a:lnTo>
                  <a:cubicBezTo>
                    <a:pt x="293" y="827"/>
                    <a:pt x="259" y="861"/>
                    <a:pt x="222" y="861"/>
                  </a:cubicBezTo>
                  <a:cubicBezTo>
                    <a:pt x="181" y="861"/>
                    <a:pt x="150" y="827"/>
                    <a:pt x="150" y="789"/>
                  </a:cubicBezTo>
                  <a:lnTo>
                    <a:pt x="150" y="221"/>
                  </a:lnTo>
                  <a:cubicBezTo>
                    <a:pt x="150" y="180"/>
                    <a:pt x="181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100" y="1"/>
                    <a:pt x="1" y="99"/>
                    <a:pt x="1" y="221"/>
                  </a:cubicBezTo>
                  <a:lnTo>
                    <a:pt x="1" y="789"/>
                  </a:lnTo>
                  <a:cubicBezTo>
                    <a:pt x="1" y="908"/>
                    <a:pt x="100" y="1010"/>
                    <a:pt x="222" y="1010"/>
                  </a:cubicBezTo>
                  <a:cubicBezTo>
                    <a:pt x="340" y="1010"/>
                    <a:pt x="439" y="908"/>
                    <a:pt x="439" y="789"/>
                  </a:cubicBezTo>
                  <a:lnTo>
                    <a:pt x="439" y="221"/>
                  </a:lnTo>
                  <a:cubicBezTo>
                    <a:pt x="439" y="99"/>
                    <a:pt x="34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g162e05d0f98_3_1133"/>
            <p:cNvSpPr/>
            <p:nvPr/>
          </p:nvSpPr>
          <p:spPr>
            <a:xfrm>
              <a:off x="5823651" y="2379442"/>
              <a:ext cx="14659" cy="21789"/>
            </a:xfrm>
            <a:custGeom>
              <a:avLst/>
              <a:gdLst/>
              <a:ahLst/>
              <a:cxnLst/>
              <a:rect l="l" t="t" r="r" b="b"/>
              <a:pathLst>
                <a:path w="294" h="437" extrusionOk="0">
                  <a:moveTo>
                    <a:pt x="147" y="1"/>
                  </a:moveTo>
                  <a:cubicBezTo>
                    <a:pt x="65" y="1"/>
                    <a:pt x="0" y="65"/>
                    <a:pt x="0" y="147"/>
                  </a:cubicBezTo>
                  <a:lnTo>
                    <a:pt x="0" y="437"/>
                  </a:lnTo>
                  <a:lnTo>
                    <a:pt x="293" y="437"/>
                  </a:lnTo>
                  <a:lnTo>
                    <a:pt x="293" y="147"/>
                  </a:lnTo>
                  <a:cubicBezTo>
                    <a:pt x="293" y="65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g162e05d0f98_3_1133"/>
            <p:cNvSpPr/>
            <p:nvPr/>
          </p:nvSpPr>
          <p:spPr>
            <a:xfrm>
              <a:off x="5819912" y="2375753"/>
              <a:ext cx="21938" cy="29218"/>
            </a:xfrm>
            <a:custGeom>
              <a:avLst/>
              <a:gdLst/>
              <a:ahLst/>
              <a:cxnLst/>
              <a:rect l="l" t="t" r="r" b="b"/>
              <a:pathLst>
                <a:path w="440" h="586" extrusionOk="0">
                  <a:moveTo>
                    <a:pt x="222" y="150"/>
                  </a:moveTo>
                  <a:cubicBezTo>
                    <a:pt x="259" y="150"/>
                    <a:pt x="293" y="180"/>
                    <a:pt x="293" y="221"/>
                  </a:cubicBezTo>
                  <a:lnTo>
                    <a:pt x="293" y="436"/>
                  </a:lnTo>
                  <a:lnTo>
                    <a:pt x="150" y="436"/>
                  </a:lnTo>
                  <a:lnTo>
                    <a:pt x="150" y="221"/>
                  </a:lnTo>
                  <a:cubicBezTo>
                    <a:pt x="150" y="180"/>
                    <a:pt x="181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100" y="1"/>
                    <a:pt x="1" y="99"/>
                    <a:pt x="1" y="221"/>
                  </a:cubicBezTo>
                  <a:lnTo>
                    <a:pt x="1" y="511"/>
                  </a:lnTo>
                  <a:cubicBezTo>
                    <a:pt x="1" y="552"/>
                    <a:pt x="34" y="585"/>
                    <a:pt x="75" y="585"/>
                  </a:cubicBezTo>
                  <a:lnTo>
                    <a:pt x="368" y="585"/>
                  </a:lnTo>
                  <a:cubicBezTo>
                    <a:pt x="409" y="585"/>
                    <a:pt x="439" y="552"/>
                    <a:pt x="439" y="511"/>
                  </a:cubicBezTo>
                  <a:lnTo>
                    <a:pt x="439" y="221"/>
                  </a:lnTo>
                  <a:cubicBezTo>
                    <a:pt x="439" y="99"/>
                    <a:pt x="34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g162e05d0f98_3_1133"/>
            <p:cNvSpPr/>
            <p:nvPr/>
          </p:nvSpPr>
          <p:spPr>
            <a:xfrm>
              <a:off x="5822604" y="2492574"/>
              <a:ext cx="14659" cy="42979"/>
            </a:xfrm>
            <a:custGeom>
              <a:avLst/>
              <a:gdLst/>
              <a:ahLst/>
              <a:cxnLst/>
              <a:rect l="l" t="t" r="r" b="b"/>
              <a:pathLst>
                <a:path w="294" h="862" extrusionOk="0">
                  <a:moveTo>
                    <a:pt x="148" y="0"/>
                  </a:moveTo>
                  <a:cubicBezTo>
                    <a:pt x="66" y="0"/>
                    <a:pt x="1" y="66"/>
                    <a:pt x="1" y="147"/>
                  </a:cubicBezTo>
                  <a:lnTo>
                    <a:pt x="1" y="715"/>
                  </a:lnTo>
                  <a:cubicBezTo>
                    <a:pt x="1" y="796"/>
                    <a:pt x="66" y="861"/>
                    <a:pt x="148" y="861"/>
                  </a:cubicBezTo>
                  <a:cubicBezTo>
                    <a:pt x="225" y="861"/>
                    <a:pt x="294" y="796"/>
                    <a:pt x="294" y="715"/>
                  </a:cubicBezTo>
                  <a:lnTo>
                    <a:pt x="294" y="147"/>
                  </a:lnTo>
                  <a:cubicBezTo>
                    <a:pt x="294" y="66"/>
                    <a:pt x="225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g162e05d0f98_3_1133"/>
            <p:cNvSpPr/>
            <p:nvPr/>
          </p:nvSpPr>
          <p:spPr>
            <a:xfrm>
              <a:off x="5818915" y="2488885"/>
              <a:ext cx="21889" cy="50359"/>
            </a:xfrm>
            <a:custGeom>
              <a:avLst/>
              <a:gdLst/>
              <a:ahLst/>
              <a:cxnLst/>
              <a:rect l="l" t="t" r="r" b="b"/>
              <a:pathLst>
                <a:path w="439" h="1010" extrusionOk="0">
                  <a:moveTo>
                    <a:pt x="222" y="149"/>
                  </a:moveTo>
                  <a:cubicBezTo>
                    <a:pt x="258" y="149"/>
                    <a:pt x="293" y="184"/>
                    <a:pt x="293" y="221"/>
                  </a:cubicBezTo>
                  <a:lnTo>
                    <a:pt x="293" y="789"/>
                  </a:lnTo>
                  <a:cubicBezTo>
                    <a:pt x="293" y="829"/>
                    <a:pt x="258" y="860"/>
                    <a:pt x="222" y="860"/>
                  </a:cubicBezTo>
                  <a:cubicBezTo>
                    <a:pt x="181" y="860"/>
                    <a:pt x="150" y="829"/>
                    <a:pt x="150" y="789"/>
                  </a:cubicBezTo>
                  <a:lnTo>
                    <a:pt x="150" y="221"/>
                  </a:lnTo>
                  <a:cubicBezTo>
                    <a:pt x="150" y="184"/>
                    <a:pt x="181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11"/>
                    <a:pt x="99" y="1010"/>
                    <a:pt x="222" y="1010"/>
                  </a:cubicBezTo>
                  <a:cubicBezTo>
                    <a:pt x="340" y="1010"/>
                    <a:pt x="439" y="911"/>
                    <a:pt x="439" y="789"/>
                  </a:cubicBezTo>
                  <a:lnTo>
                    <a:pt x="439" y="221"/>
                  </a:lnTo>
                  <a:cubicBezTo>
                    <a:pt x="439" y="99"/>
                    <a:pt x="340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g162e05d0f98_3_1133"/>
            <p:cNvSpPr/>
            <p:nvPr/>
          </p:nvSpPr>
          <p:spPr>
            <a:xfrm>
              <a:off x="5822604" y="2492574"/>
              <a:ext cx="14659" cy="21789"/>
            </a:xfrm>
            <a:custGeom>
              <a:avLst/>
              <a:gdLst/>
              <a:ahLst/>
              <a:cxnLst/>
              <a:rect l="l" t="t" r="r" b="b"/>
              <a:pathLst>
                <a:path w="294" h="437" extrusionOk="0">
                  <a:moveTo>
                    <a:pt x="148" y="0"/>
                  </a:moveTo>
                  <a:cubicBezTo>
                    <a:pt x="66" y="0"/>
                    <a:pt x="1" y="66"/>
                    <a:pt x="1" y="147"/>
                  </a:cubicBezTo>
                  <a:lnTo>
                    <a:pt x="1" y="436"/>
                  </a:lnTo>
                  <a:lnTo>
                    <a:pt x="294" y="436"/>
                  </a:lnTo>
                  <a:lnTo>
                    <a:pt x="294" y="147"/>
                  </a:lnTo>
                  <a:cubicBezTo>
                    <a:pt x="294" y="66"/>
                    <a:pt x="225" y="0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g162e05d0f98_3_1133"/>
            <p:cNvSpPr/>
            <p:nvPr/>
          </p:nvSpPr>
          <p:spPr>
            <a:xfrm>
              <a:off x="5818915" y="2488885"/>
              <a:ext cx="21889" cy="29168"/>
            </a:xfrm>
            <a:custGeom>
              <a:avLst/>
              <a:gdLst/>
              <a:ahLst/>
              <a:cxnLst/>
              <a:rect l="l" t="t" r="r" b="b"/>
              <a:pathLst>
                <a:path w="439" h="585" extrusionOk="0">
                  <a:moveTo>
                    <a:pt x="222" y="149"/>
                  </a:moveTo>
                  <a:cubicBezTo>
                    <a:pt x="258" y="149"/>
                    <a:pt x="293" y="184"/>
                    <a:pt x="293" y="221"/>
                  </a:cubicBezTo>
                  <a:lnTo>
                    <a:pt x="293" y="435"/>
                  </a:lnTo>
                  <a:lnTo>
                    <a:pt x="150" y="435"/>
                  </a:lnTo>
                  <a:lnTo>
                    <a:pt x="150" y="221"/>
                  </a:lnTo>
                  <a:cubicBezTo>
                    <a:pt x="150" y="184"/>
                    <a:pt x="181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4" y="585"/>
                    <a:pt x="75" y="585"/>
                  </a:cubicBezTo>
                  <a:lnTo>
                    <a:pt x="368" y="585"/>
                  </a:lnTo>
                  <a:cubicBezTo>
                    <a:pt x="409" y="585"/>
                    <a:pt x="439" y="551"/>
                    <a:pt x="439" y="510"/>
                  </a:cubicBezTo>
                  <a:lnTo>
                    <a:pt x="439" y="221"/>
                  </a:lnTo>
                  <a:cubicBezTo>
                    <a:pt x="439" y="99"/>
                    <a:pt x="340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g162e05d0f98_3_1133"/>
            <p:cNvSpPr/>
            <p:nvPr/>
          </p:nvSpPr>
          <p:spPr>
            <a:xfrm>
              <a:off x="5851473" y="2458370"/>
              <a:ext cx="35999" cy="34603"/>
            </a:xfrm>
            <a:custGeom>
              <a:avLst/>
              <a:gdLst/>
              <a:ahLst/>
              <a:cxnLst/>
              <a:rect l="l" t="t" r="r" b="b"/>
              <a:pathLst>
                <a:path w="722" h="694" extrusionOk="0">
                  <a:moveTo>
                    <a:pt x="563" y="0"/>
                  </a:moveTo>
                  <a:cubicBezTo>
                    <a:pt x="526" y="0"/>
                    <a:pt x="488" y="15"/>
                    <a:pt x="459" y="44"/>
                  </a:cubicBezTo>
                  <a:lnTo>
                    <a:pt x="58" y="446"/>
                  </a:lnTo>
                  <a:cubicBezTo>
                    <a:pt x="0" y="503"/>
                    <a:pt x="0" y="595"/>
                    <a:pt x="58" y="653"/>
                  </a:cubicBezTo>
                  <a:cubicBezTo>
                    <a:pt x="87" y="680"/>
                    <a:pt x="124" y="693"/>
                    <a:pt x="162" y="693"/>
                  </a:cubicBezTo>
                  <a:cubicBezTo>
                    <a:pt x="199" y="693"/>
                    <a:pt x="237" y="680"/>
                    <a:pt x="266" y="653"/>
                  </a:cubicBezTo>
                  <a:lnTo>
                    <a:pt x="667" y="251"/>
                  </a:lnTo>
                  <a:cubicBezTo>
                    <a:pt x="721" y="193"/>
                    <a:pt x="721" y="102"/>
                    <a:pt x="667" y="44"/>
                  </a:cubicBezTo>
                  <a:cubicBezTo>
                    <a:pt x="638" y="15"/>
                    <a:pt x="601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g162e05d0f98_3_1133"/>
            <p:cNvSpPr/>
            <p:nvPr/>
          </p:nvSpPr>
          <p:spPr>
            <a:xfrm>
              <a:off x="5847385" y="2454631"/>
              <a:ext cx="44126" cy="42032"/>
            </a:xfrm>
            <a:custGeom>
              <a:avLst/>
              <a:gdLst/>
              <a:ahLst/>
              <a:cxnLst/>
              <a:rect l="l" t="t" r="r" b="b"/>
              <a:pathLst>
                <a:path w="885" h="843" extrusionOk="0">
                  <a:moveTo>
                    <a:pt x="643" y="149"/>
                  </a:moveTo>
                  <a:cubicBezTo>
                    <a:pt x="664" y="149"/>
                    <a:pt x="681" y="157"/>
                    <a:pt x="695" y="170"/>
                  </a:cubicBezTo>
                  <a:cubicBezTo>
                    <a:pt x="722" y="201"/>
                    <a:pt x="722" y="245"/>
                    <a:pt x="695" y="272"/>
                  </a:cubicBezTo>
                  <a:lnTo>
                    <a:pt x="293" y="673"/>
                  </a:lnTo>
                  <a:cubicBezTo>
                    <a:pt x="280" y="687"/>
                    <a:pt x="262" y="693"/>
                    <a:pt x="244" y="693"/>
                  </a:cubicBezTo>
                  <a:cubicBezTo>
                    <a:pt x="225" y="693"/>
                    <a:pt x="207" y="687"/>
                    <a:pt x="191" y="673"/>
                  </a:cubicBezTo>
                  <a:cubicBezTo>
                    <a:pt x="164" y="646"/>
                    <a:pt x="164" y="602"/>
                    <a:pt x="191" y="571"/>
                  </a:cubicBezTo>
                  <a:lnTo>
                    <a:pt x="593" y="170"/>
                  </a:lnTo>
                  <a:cubicBezTo>
                    <a:pt x="606" y="157"/>
                    <a:pt x="626" y="149"/>
                    <a:pt x="643" y="149"/>
                  </a:cubicBezTo>
                  <a:close/>
                  <a:moveTo>
                    <a:pt x="645" y="1"/>
                  </a:moveTo>
                  <a:cubicBezTo>
                    <a:pt x="588" y="1"/>
                    <a:pt x="531" y="22"/>
                    <a:pt x="487" y="64"/>
                  </a:cubicBezTo>
                  <a:lnTo>
                    <a:pt x="86" y="466"/>
                  </a:lnTo>
                  <a:cubicBezTo>
                    <a:pt x="1" y="554"/>
                    <a:pt x="1" y="694"/>
                    <a:pt x="86" y="778"/>
                  </a:cubicBezTo>
                  <a:cubicBezTo>
                    <a:pt x="130" y="823"/>
                    <a:pt x="188" y="843"/>
                    <a:pt x="242" y="843"/>
                  </a:cubicBezTo>
                  <a:cubicBezTo>
                    <a:pt x="300" y="843"/>
                    <a:pt x="354" y="823"/>
                    <a:pt x="398" y="778"/>
                  </a:cubicBezTo>
                  <a:lnTo>
                    <a:pt x="800" y="378"/>
                  </a:lnTo>
                  <a:cubicBezTo>
                    <a:pt x="885" y="292"/>
                    <a:pt x="885" y="153"/>
                    <a:pt x="800" y="64"/>
                  </a:cubicBezTo>
                  <a:cubicBezTo>
                    <a:pt x="758" y="22"/>
                    <a:pt x="701" y="1"/>
                    <a:pt x="6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g162e05d0f98_3_1133"/>
            <p:cNvSpPr/>
            <p:nvPr/>
          </p:nvSpPr>
          <p:spPr>
            <a:xfrm>
              <a:off x="5851473" y="2470387"/>
              <a:ext cx="23434" cy="22587"/>
            </a:xfrm>
            <a:custGeom>
              <a:avLst/>
              <a:gdLst/>
              <a:ahLst/>
              <a:cxnLst/>
              <a:rect l="l" t="t" r="r" b="b"/>
              <a:pathLst>
                <a:path w="470" h="453" extrusionOk="0">
                  <a:moveTo>
                    <a:pt x="262" y="0"/>
                  </a:moveTo>
                  <a:lnTo>
                    <a:pt x="58" y="205"/>
                  </a:lnTo>
                  <a:cubicBezTo>
                    <a:pt x="0" y="262"/>
                    <a:pt x="0" y="354"/>
                    <a:pt x="58" y="412"/>
                  </a:cubicBezTo>
                  <a:cubicBezTo>
                    <a:pt x="87" y="439"/>
                    <a:pt x="124" y="452"/>
                    <a:pt x="162" y="452"/>
                  </a:cubicBezTo>
                  <a:cubicBezTo>
                    <a:pt x="199" y="452"/>
                    <a:pt x="237" y="439"/>
                    <a:pt x="266" y="412"/>
                  </a:cubicBezTo>
                  <a:lnTo>
                    <a:pt x="470" y="20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g162e05d0f98_3_1133"/>
            <p:cNvSpPr/>
            <p:nvPr/>
          </p:nvSpPr>
          <p:spPr>
            <a:xfrm>
              <a:off x="5847385" y="2466647"/>
              <a:ext cx="31262" cy="30016"/>
            </a:xfrm>
            <a:custGeom>
              <a:avLst/>
              <a:gdLst/>
              <a:ahLst/>
              <a:cxnLst/>
              <a:rect l="l" t="t" r="r" b="b"/>
              <a:pathLst>
                <a:path w="627" h="602" extrusionOk="0">
                  <a:moveTo>
                    <a:pt x="344" y="181"/>
                  </a:moveTo>
                  <a:lnTo>
                    <a:pt x="447" y="283"/>
                  </a:lnTo>
                  <a:lnTo>
                    <a:pt x="293" y="432"/>
                  </a:lnTo>
                  <a:cubicBezTo>
                    <a:pt x="280" y="446"/>
                    <a:pt x="262" y="452"/>
                    <a:pt x="244" y="452"/>
                  </a:cubicBezTo>
                  <a:cubicBezTo>
                    <a:pt x="225" y="452"/>
                    <a:pt x="207" y="446"/>
                    <a:pt x="191" y="432"/>
                  </a:cubicBezTo>
                  <a:cubicBezTo>
                    <a:pt x="164" y="405"/>
                    <a:pt x="164" y="361"/>
                    <a:pt x="191" y="330"/>
                  </a:cubicBezTo>
                  <a:lnTo>
                    <a:pt x="344" y="181"/>
                  </a:lnTo>
                  <a:close/>
                  <a:moveTo>
                    <a:pt x="344" y="1"/>
                  </a:moveTo>
                  <a:cubicBezTo>
                    <a:pt x="325" y="1"/>
                    <a:pt x="307" y="7"/>
                    <a:pt x="293" y="21"/>
                  </a:cubicBezTo>
                  <a:lnTo>
                    <a:pt x="86" y="225"/>
                  </a:lnTo>
                  <a:cubicBezTo>
                    <a:pt x="1" y="313"/>
                    <a:pt x="1" y="453"/>
                    <a:pt x="86" y="537"/>
                  </a:cubicBezTo>
                  <a:cubicBezTo>
                    <a:pt x="130" y="582"/>
                    <a:pt x="188" y="602"/>
                    <a:pt x="242" y="602"/>
                  </a:cubicBezTo>
                  <a:cubicBezTo>
                    <a:pt x="300" y="602"/>
                    <a:pt x="354" y="582"/>
                    <a:pt x="398" y="537"/>
                  </a:cubicBezTo>
                  <a:lnTo>
                    <a:pt x="602" y="333"/>
                  </a:lnTo>
                  <a:cubicBezTo>
                    <a:pt x="616" y="320"/>
                    <a:pt x="626" y="300"/>
                    <a:pt x="626" y="283"/>
                  </a:cubicBezTo>
                  <a:cubicBezTo>
                    <a:pt x="626" y="262"/>
                    <a:pt x="616" y="242"/>
                    <a:pt x="602" y="228"/>
                  </a:cubicBezTo>
                  <a:lnTo>
                    <a:pt x="398" y="21"/>
                  </a:lnTo>
                  <a:cubicBezTo>
                    <a:pt x="383" y="7"/>
                    <a:pt x="364" y="1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g162e05d0f98_3_1133"/>
            <p:cNvSpPr/>
            <p:nvPr/>
          </p:nvSpPr>
          <p:spPr>
            <a:xfrm>
              <a:off x="5856010" y="2378296"/>
              <a:ext cx="36049" cy="34752"/>
            </a:xfrm>
            <a:custGeom>
              <a:avLst/>
              <a:gdLst/>
              <a:ahLst/>
              <a:cxnLst/>
              <a:rect l="l" t="t" r="r" b="b"/>
              <a:pathLst>
                <a:path w="723" h="697" extrusionOk="0">
                  <a:moveTo>
                    <a:pt x="561" y="1"/>
                  </a:moveTo>
                  <a:cubicBezTo>
                    <a:pt x="523" y="1"/>
                    <a:pt x="486" y="15"/>
                    <a:pt x="457" y="44"/>
                  </a:cubicBezTo>
                  <a:lnTo>
                    <a:pt x="56" y="446"/>
                  </a:lnTo>
                  <a:cubicBezTo>
                    <a:pt x="1" y="504"/>
                    <a:pt x="1" y="595"/>
                    <a:pt x="56" y="653"/>
                  </a:cubicBezTo>
                  <a:cubicBezTo>
                    <a:pt x="85" y="682"/>
                    <a:pt x="122" y="697"/>
                    <a:pt x="159" y="697"/>
                  </a:cubicBezTo>
                  <a:cubicBezTo>
                    <a:pt x="197" y="697"/>
                    <a:pt x="234" y="682"/>
                    <a:pt x="263" y="653"/>
                  </a:cubicBezTo>
                  <a:lnTo>
                    <a:pt x="664" y="252"/>
                  </a:lnTo>
                  <a:cubicBezTo>
                    <a:pt x="722" y="195"/>
                    <a:pt x="722" y="102"/>
                    <a:pt x="664" y="44"/>
                  </a:cubicBezTo>
                  <a:cubicBezTo>
                    <a:pt x="636" y="15"/>
                    <a:pt x="598" y="1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g162e05d0f98_3_1133"/>
            <p:cNvSpPr/>
            <p:nvPr/>
          </p:nvSpPr>
          <p:spPr>
            <a:xfrm>
              <a:off x="5851972" y="2374656"/>
              <a:ext cx="44176" cy="42032"/>
            </a:xfrm>
            <a:custGeom>
              <a:avLst/>
              <a:gdLst/>
              <a:ahLst/>
              <a:cxnLst/>
              <a:rect l="l" t="t" r="r" b="b"/>
              <a:pathLst>
                <a:path w="886" h="843" extrusionOk="0">
                  <a:moveTo>
                    <a:pt x="643" y="152"/>
                  </a:moveTo>
                  <a:cubicBezTo>
                    <a:pt x="661" y="152"/>
                    <a:pt x="681" y="158"/>
                    <a:pt x="694" y="172"/>
                  </a:cubicBezTo>
                  <a:cubicBezTo>
                    <a:pt x="722" y="199"/>
                    <a:pt x="722" y="243"/>
                    <a:pt x="694" y="271"/>
                  </a:cubicBezTo>
                  <a:lnTo>
                    <a:pt x="293" y="672"/>
                  </a:lnTo>
                  <a:cubicBezTo>
                    <a:pt x="278" y="687"/>
                    <a:pt x="259" y="695"/>
                    <a:pt x="241" y="695"/>
                  </a:cubicBezTo>
                  <a:cubicBezTo>
                    <a:pt x="222" y="695"/>
                    <a:pt x="205" y="687"/>
                    <a:pt x="191" y="672"/>
                  </a:cubicBezTo>
                  <a:cubicBezTo>
                    <a:pt x="164" y="645"/>
                    <a:pt x="164" y="601"/>
                    <a:pt x="191" y="574"/>
                  </a:cubicBezTo>
                  <a:lnTo>
                    <a:pt x="592" y="172"/>
                  </a:lnTo>
                  <a:cubicBezTo>
                    <a:pt x="606" y="158"/>
                    <a:pt x="623" y="152"/>
                    <a:pt x="643" y="152"/>
                  </a:cubicBezTo>
                  <a:close/>
                  <a:moveTo>
                    <a:pt x="642" y="0"/>
                  </a:moveTo>
                  <a:cubicBezTo>
                    <a:pt x="585" y="0"/>
                    <a:pt x="529" y="22"/>
                    <a:pt x="487" y="67"/>
                  </a:cubicBezTo>
                  <a:lnTo>
                    <a:pt x="85" y="468"/>
                  </a:lnTo>
                  <a:cubicBezTo>
                    <a:pt x="0" y="553"/>
                    <a:pt x="0" y="692"/>
                    <a:pt x="85" y="778"/>
                  </a:cubicBezTo>
                  <a:cubicBezTo>
                    <a:pt x="130" y="822"/>
                    <a:pt x="184" y="842"/>
                    <a:pt x="242" y="842"/>
                  </a:cubicBezTo>
                  <a:cubicBezTo>
                    <a:pt x="297" y="842"/>
                    <a:pt x="355" y="822"/>
                    <a:pt x="399" y="778"/>
                  </a:cubicBezTo>
                  <a:lnTo>
                    <a:pt x="799" y="376"/>
                  </a:lnTo>
                  <a:cubicBezTo>
                    <a:pt x="885" y="291"/>
                    <a:pt x="885" y="152"/>
                    <a:pt x="799" y="67"/>
                  </a:cubicBezTo>
                  <a:cubicBezTo>
                    <a:pt x="755" y="22"/>
                    <a:pt x="698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g162e05d0f98_3_1133"/>
            <p:cNvSpPr/>
            <p:nvPr/>
          </p:nvSpPr>
          <p:spPr>
            <a:xfrm>
              <a:off x="5868625" y="2378296"/>
              <a:ext cx="23434" cy="22736"/>
            </a:xfrm>
            <a:custGeom>
              <a:avLst/>
              <a:gdLst/>
              <a:ahLst/>
              <a:cxnLst/>
              <a:rect l="l" t="t" r="r" b="b"/>
              <a:pathLst>
                <a:path w="470" h="456" extrusionOk="0">
                  <a:moveTo>
                    <a:pt x="308" y="1"/>
                  </a:moveTo>
                  <a:cubicBezTo>
                    <a:pt x="270" y="1"/>
                    <a:pt x="233" y="15"/>
                    <a:pt x="204" y="44"/>
                  </a:cubicBezTo>
                  <a:lnTo>
                    <a:pt x="0" y="248"/>
                  </a:lnTo>
                  <a:lnTo>
                    <a:pt x="207" y="456"/>
                  </a:lnTo>
                  <a:lnTo>
                    <a:pt x="411" y="252"/>
                  </a:lnTo>
                  <a:cubicBezTo>
                    <a:pt x="469" y="195"/>
                    <a:pt x="469" y="102"/>
                    <a:pt x="411" y="44"/>
                  </a:cubicBezTo>
                  <a:cubicBezTo>
                    <a:pt x="383" y="15"/>
                    <a:pt x="345" y="1"/>
                    <a:pt x="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g162e05d0f98_3_1133"/>
            <p:cNvSpPr/>
            <p:nvPr/>
          </p:nvSpPr>
          <p:spPr>
            <a:xfrm>
              <a:off x="5864536" y="2374805"/>
              <a:ext cx="30564" cy="29966"/>
            </a:xfrm>
            <a:custGeom>
              <a:avLst/>
              <a:gdLst/>
              <a:ahLst/>
              <a:cxnLst/>
              <a:rect l="l" t="t" r="r" b="b"/>
              <a:pathLst>
                <a:path w="613" h="601" extrusionOk="0">
                  <a:moveTo>
                    <a:pt x="390" y="146"/>
                  </a:moveTo>
                  <a:cubicBezTo>
                    <a:pt x="408" y="146"/>
                    <a:pt x="427" y="154"/>
                    <a:pt x="442" y="169"/>
                  </a:cubicBezTo>
                  <a:cubicBezTo>
                    <a:pt x="470" y="196"/>
                    <a:pt x="470" y="240"/>
                    <a:pt x="442" y="268"/>
                  </a:cubicBezTo>
                  <a:lnTo>
                    <a:pt x="289" y="420"/>
                  </a:lnTo>
                  <a:lnTo>
                    <a:pt x="187" y="318"/>
                  </a:lnTo>
                  <a:lnTo>
                    <a:pt x="340" y="169"/>
                  </a:lnTo>
                  <a:cubicBezTo>
                    <a:pt x="354" y="154"/>
                    <a:pt x="372" y="146"/>
                    <a:pt x="390" y="146"/>
                  </a:cubicBezTo>
                  <a:close/>
                  <a:moveTo>
                    <a:pt x="390" y="0"/>
                  </a:moveTo>
                  <a:cubicBezTo>
                    <a:pt x="332" y="0"/>
                    <a:pt x="276" y="21"/>
                    <a:pt x="235" y="64"/>
                  </a:cubicBezTo>
                  <a:lnTo>
                    <a:pt x="31" y="268"/>
                  </a:lnTo>
                  <a:cubicBezTo>
                    <a:pt x="0" y="295"/>
                    <a:pt x="0" y="342"/>
                    <a:pt x="31" y="373"/>
                  </a:cubicBezTo>
                  <a:lnTo>
                    <a:pt x="235" y="580"/>
                  </a:lnTo>
                  <a:cubicBezTo>
                    <a:pt x="252" y="594"/>
                    <a:pt x="269" y="601"/>
                    <a:pt x="289" y="601"/>
                  </a:cubicBezTo>
                  <a:cubicBezTo>
                    <a:pt x="310" y="601"/>
                    <a:pt x="327" y="594"/>
                    <a:pt x="340" y="580"/>
                  </a:cubicBezTo>
                  <a:lnTo>
                    <a:pt x="547" y="373"/>
                  </a:lnTo>
                  <a:cubicBezTo>
                    <a:pt x="588" y="332"/>
                    <a:pt x="613" y="278"/>
                    <a:pt x="613" y="220"/>
                  </a:cubicBezTo>
                  <a:cubicBezTo>
                    <a:pt x="613" y="158"/>
                    <a:pt x="588" y="105"/>
                    <a:pt x="547" y="64"/>
                  </a:cubicBezTo>
                  <a:cubicBezTo>
                    <a:pt x="505" y="21"/>
                    <a:pt x="447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g162e05d0f98_3_1133"/>
            <p:cNvSpPr/>
            <p:nvPr/>
          </p:nvSpPr>
          <p:spPr>
            <a:xfrm>
              <a:off x="5878098" y="2495815"/>
              <a:ext cx="14459" cy="42929"/>
            </a:xfrm>
            <a:custGeom>
              <a:avLst/>
              <a:gdLst/>
              <a:ahLst/>
              <a:cxnLst/>
              <a:rect l="l" t="t" r="r" b="b"/>
              <a:pathLst>
                <a:path w="290" h="861" extrusionOk="0">
                  <a:moveTo>
                    <a:pt x="146" y="1"/>
                  </a:moveTo>
                  <a:cubicBezTo>
                    <a:pt x="65" y="1"/>
                    <a:pt x="0" y="68"/>
                    <a:pt x="0" y="147"/>
                  </a:cubicBezTo>
                  <a:lnTo>
                    <a:pt x="0" y="715"/>
                  </a:lnTo>
                  <a:cubicBezTo>
                    <a:pt x="0" y="796"/>
                    <a:pt x="65" y="861"/>
                    <a:pt x="146" y="861"/>
                  </a:cubicBezTo>
                  <a:cubicBezTo>
                    <a:pt x="225" y="861"/>
                    <a:pt x="289" y="796"/>
                    <a:pt x="289" y="715"/>
                  </a:cubicBezTo>
                  <a:lnTo>
                    <a:pt x="289" y="147"/>
                  </a:lnTo>
                  <a:cubicBezTo>
                    <a:pt x="289" y="68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g162e05d0f98_3_1133"/>
            <p:cNvSpPr/>
            <p:nvPr/>
          </p:nvSpPr>
          <p:spPr>
            <a:xfrm>
              <a:off x="5874359" y="2492076"/>
              <a:ext cx="21938" cy="50408"/>
            </a:xfrm>
            <a:custGeom>
              <a:avLst/>
              <a:gdLst/>
              <a:ahLst/>
              <a:cxnLst/>
              <a:rect l="l" t="t" r="r" b="b"/>
              <a:pathLst>
                <a:path w="440" h="1011" extrusionOk="0">
                  <a:moveTo>
                    <a:pt x="221" y="150"/>
                  </a:moveTo>
                  <a:cubicBezTo>
                    <a:pt x="259" y="150"/>
                    <a:pt x="293" y="184"/>
                    <a:pt x="293" y="222"/>
                  </a:cubicBezTo>
                  <a:lnTo>
                    <a:pt x="293" y="790"/>
                  </a:lnTo>
                  <a:cubicBezTo>
                    <a:pt x="293" y="831"/>
                    <a:pt x="259" y="861"/>
                    <a:pt x="221" y="861"/>
                  </a:cubicBezTo>
                  <a:cubicBezTo>
                    <a:pt x="181" y="861"/>
                    <a:pt x="146" y="831"/>
                    <a:pt x="146" y="790"/>
                  </a:cubicBezTo>
                  <a:lnTo>
                    <a:pt x="146" y="222"/>
                  </a:lnTo>
                  <a:cubicBezTo>
                    <a:pt x="146" y="184"/>
                    <a:pt x="181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9" y="1"/>
                    <a:pt x="0" y="103"/>
                    <a:pt x="0" y="222"/>
                  </a:cubicBezTo>
                  <a:lnTo>
                    <a:pt x="0" y="790"/>
                  </a:lnTo>
                  <a:cubicBezTo>
                    <a:pt x="0" y="912"/>
                    <a:pt x="99" y="1010"/>
                    <a:pt x="221" y="1010"/>
                  </a:cubicBezTo>
                  <a:cubicBezTo>
                    <a:pt x="341" y="1010"/>
                    <a:pt x="439" y="912"/>
                    <a:pt x="439" y="790"/>
                  </a:cubicBezTo>
                  <a:lnTo>
                    <a:pt x="439" y="222"/>
                  </a:lnTo>
                  <a:cubicBezTo>
                    <a:pt x="439" y="103"/>
                    <a:pt x="34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g162e05d0f98_3_1133"/>
            <p:cNvSpPr/>
            <p:nvPr/>
          </p:nvSpPr>
          <p:spPr>
            <a:xfrm>
              <a:off x="5878098" y="2495815"/>
              <a:ext cx="14459" cy="21739"/>
            </a:xfrm>
            <a:custGeom>
              <a:avLst/>
              <a:gdLst/>
              <a:ahLst/>
              <a:cxnLst/>
              <a:rect l="l" t="t" r="r" b="b"/>
              <a:pathLst>
                <a:path w="290" h="436" extrusionOk="0">
                  <a:moveTo>
                    <a:pt x="146" y="1"/>
                  </a:moveTo>
                  <a:cubicBezTo>
                    <a:pt x="65" y="1"/>
                    <a:pt x="0" y="68"/>
                    <a:pt x="0" y="147"/>
                  </a:cubicBezTo>
                  <a:lnTo>
                    <a:pt x="0" y="436"/>
                  </a:lnTo>
                  <a:lnTo>
                    <a:pt x="289" y="436"/>
                  </a:lnTo>
                  <a:lnTo>
                    <a:pt x="289" y="147"/>
                  </a:lnTo>
                  <a:cubicBezTo>
                    <a:pt x="289" y="68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g162e05d0f98_3_1133"/>
            <p:cNvSpPr/>
            <p:nvPr/>
          </p:nvSpPr>
          <p:spPr>
            <a:xfrm>
              <a:off x="5874359" y="2492076"/>
              <a:ext cx="21938" cy="29218"/>
            </a:xfrm>
            <a:custGeom>
              <a:avLst/>
              <a:gdLst/>
              <a:ahLst/>
              <a:cxnLst/>
              <a:rect l="l" t="t" r="r" b="b"/>
              <a:pathLst>
                <a:path w="440" h="586" extrusionOk="0">
                  <a:moveTo>
                    <a:pt x="221" y="150"/>
                  </a:moveTo>
                  <a:cubicBezTo>
                    <a:pt x="259" y="150"/>
                    <a:pt x="293" y="184"/>
                    <a:pt x="293" y="222"/>
                  </a:cubicBezTo>
                  <a:lnTo>
                    <a:pt x="293" y="436"/>
                  </a:lnTo>
                  <a:lnTo>
                    <a:pt x="146" y="436"/>
                  </a:lnTo>
                  <a:lnTo>
                    <a:pt x="146" y="222"/>
                  </a:lnTo>
                  <a:cubicBezTo>
                    <a:pt x="146" y="184"/>
                    <a:pt x="181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9" y="1"/>
                    <a:pt x="0" y="103"/>
                    <a:pt x="0" y="222"/>
                  </a:cubicBezTo>
                  <a:lnTo>
                    <a:pt x="0" y="511"/>
                  </a:lnTo>
                  <a:cubicBezTo>
                    <a:pt x="0" y="552"/>
                    <a:pt x="31" y="586"/>
                    <a:pt x="75" y="586"/>
                  </a:cubicBezTo>
                  <a:lnTo>
                    <a:pt x="364" y="586"/>
                  </a:lnTo>
                  <a:cubicBezTo>
                    <a:pt x="408" y="586"/>
                    <a:pt x="439" y="552"/>
                    <a:pt x="439" y="511"/>
                  </a:cubicBezTo>
                  <a:lnTo>
                    <a:pt x="439" y="222"/>
                  </a:lnTo>
                  <a:cubicBezTo>
                    <a:pt x="439" y="103"/>
                    <a:pt x="34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g162e05d0f98_3_1133"/>
            <p:cNvSpPr/>
            <p:nvPr/>
          </p:nvSpPr>
          <p:spPr>
            <a:xfrm>
              <a:off x="5796528" y="2353366"/>
              <a:ext cx="113481" cy="199988"/>
            </a:xfrm>
            <a:custGeom>
              <a:avLst/>
              <a:gdLst/>
              <a:ahLst/>
              <a:cxnLst/>
              <a:rect l="l" t="t" r="r" b="b"/>
              <a:pathLst>
                <a:path w="2276" h="4011" extrusionOk="0">
                  <a:moveTo>
                    <a:pt x="2126" y="150"/>
                  </a:moveTo>
                  <a:lnTo>
                    <a:pt x="2126" y="3517"/>
                  </a:lnTo>
                  <a:cubicBezTo>
                    <a:pt x="2126" y="3704"/>
                    <a:pt x="1973" y="3861"/>
                    <a:pt x="1782" y="3861"/>
                  </a:cubicBezTo>
                  <a:lnTo>
                    <a:pt x="494" y="3861"/>
                  </a:lnTo>
                  <a:cubicBezTo>
                    <a:pt x="303" y="3861"/>
                    <a:pt x="147" y="3704"/>
                    <a:pt x="147" y="3517"/>
                  </a:cubicBezTo>
                  <a:lnTo>
                    <a:pt x="147" y="150"/>
                  </a:lnTo>
                  <a:close/>
                  <a:moveTo>
                    <a:pt x="75" y="1"/>
                  </a:moveTo>
                  <a:cubicBezTo>
                    <a:pt x="31" y="1"/>
                    <a:pt x="1" y="34"/>
                    <a:pt x="1" y="75"/>
                  </a:cubicBezTo>
                  <a:lnTo>
                    <a:pt x="1" y="3517"/>
                  </a:lnTo>
                  <a:cubicBezTo>
                    <a:pt x="1" y="3789"/>
                    <a:pt x="222" y="4010"/>
                    <a:pt x="494" y="4010"/>
                  </a:cubicBezTo>
                  <a:lnTo>
                    <a:pt x="1782" y="4010"/>
                  </a:lnTo>
                  <a:cubicBezTo>
                    <a:pt x="2054" y="4010"/>
                    <a:pt x="2275" y="3789"/>
                    <a:pt x="2275" y="3517"/>
                  </a:cubicBezTo>
                  <a:lnTo>
                    <a:pt x="2275" y="75"/>
                  </a:lnTo>
                  <a:cubicBezTo>
                    <a:pt x="2275" y="34"/>
                    <a:pt x="2242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g162e05d0f98_3_1133"/>
            <p:cNvSpPr/>
            <p:nvPr/>
          </p:nvSpPr>
          <p:spPr>
            <a:xfrm>
              <a:off x="5798722" y="2318564"/>
              <a:ext cx="108944" cy="29268"/>
            </a:xfrm>
            <a:custGeom>
              <a:avLst/>
              <a:gdLst/>
              <a:ahLst/>
              <a:cxnLst/>
              <a:rect l="l" t="t" r="r" b="b"/>
              <a:pathLst>
                <a:path w="2185" h="587" extrusionOk="0">
                  <a:moveTo>
                    <a:pt x="14" y="1"/>
                  </a:moveTo>
                  <a:cubicBezTo>
                    <a:pt x="7" y="1"/>
                    <a:pt x="1" y="8"/>
                    <a:pt x="1" y="15"/>
                  </a:cubicBezTo>
                  <a:lnTo>
                    <a:pt x="1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81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g162e05d0f98_3_1133"/>
            <p:cNvSpPr/>
            <p:nvPr/>
          </p:nvSpPr>
          <p:spPr>
            <a:xfrm>
              <a:off x="5794135" y="2347781"/>
              <a:ext cx="118268" cy="9374"/>
            </a:xfrm>
            <a:custGeom>
              <a:avLst/>
              <a:gdLst/>
              <a:ahLst/>
              <a:cxnLst/>
              <a:rect l="l" t="t" r="r" b="b"/>
              <a:pathLst>
                <a:path w="2372" h="188" extrusionOk="0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7"/>
                    <a:pt x="93" y="187"/>
                  </a:cubicBezTo>
                  <a:lnTo>
                    <a:pt x="2276" y="187"/>
                  </a:lnTo>
                  <a:cubicBezTo>
                    <a:pt x="2331" y="187"/>
                    <a:pt x="2372" y="143"/>
                    <a:pt x="2372" y="92"/>
                  </a:cubicBezTo>
                  <a:cubicBezTo>
                    <a:pt x="2372" y="41"/>
                    <a:pt x="233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g162e05d0f98_3_1133"/>
            <p:cNvSpPr/>
            <p:nvPr/>
          </p:nvSpPr>
          <p:spPr>
            <a:xfrm>
              <a:off x="5798722" y="2347781"/>
              <a:ext cx="108944" cy="50"/>
            </a:xfrm>
            <a:custGeom>
              <a:avLst/>
              <a:gdLst/>
              <a:ahLst/>
              <a:cxnLst/>
              <a:rect l="l" t="t" r="r" b="b"/>
              <a:pathLst>
                <a:path w="2185" h="1" extrusionOk="0">
                  <a:moveTo>
                    <a:pt x="1" y="0"/>
                  </a:moveTo>
                  <a:lnTo>
                    <a:pt x="2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g162e05d0f98_3_1133"/>
            <p:cNvSpPr/>
            <p:nvPr/>
          </p:nvSpPr>
          <p:spPr>
            <a:xfrm>
              <a:off x="5790445" y="2344042"/>
              <a:ext cx="125647" cy="16853"/>
            </a:xfrm>
            <a:custGeom>
              <a:avLst/>
              <a:gdLst/>
              <a:ahLst/>
              <a:cxnLst/>
              <a:rect l="l" t="t" r="r" b="b"/>
              <a:pathLst>
                <a:path w="2520" h="338" extrusionOk="0">
                  <a:moveTo>
                    <a:pt x="170" y="0"/>
                  </a:moveTo>
                  <a:cubicBezTo>
                    <a:pt x="74" y="0"/>
                    <a:pt x="0" y="75"/>
                    <a:pt x="0" y="167"/>
                  </a:cubicBezTo>
                  <a:cubicBezTo>
                    <a:pt x="0" y="259"/>
                    <a:pt x="74" y="337"/>
                    <a:pt x="170" y="337"/>
                  </a:cubicBezTo>
                  <a:lnTo>
                    <a:pt x="2350" y="337"/>
                  </a:lnTo>
                  <a:cubicBezTo>
                    <a:pt x="2446" y="337"/>
                    <a:pt x="2520" y="259"/>
                    <a:pt x="2520" y="167"/>
                  </a:cubicBezTo>
                  <a:cubicBezTo>
                    <a:pt x="2520" y="75"/>
                    <a:pt x="2446" y="0"/>
                    <a:pt x="2350" y="0"/>
                  </a:cubicBezTo>
                  <a:cubicBezTo>
                    <a:pt x="2309" y="0"/>
                    <a:pt x="2275" y="34"/>
                    <a:pt x="2275" y="75"/>
                  </a:cubicBezTo>
                  <a:cubicBezTo>
                    <a:pt x="2275" y="116"/>
                    <a:pt x="2309" y="150"/>
                    <a:pt x="2350" y="150"/>
                  </a:cubicBezTo>
                  <a:cubicBezTo>
                    <a:pt x="2360" y="150"/>
                    <a:pt x="2370" y="157"/>
                    <a:pt x="2370" y="167"/>
                  </a:cubicBezTo>
                  <a:cubicBezTo>
                    <a:pt x="2370" y="177"/>
                    <a:pt x="2360" y="188"/>
                    <a:pt x="2350" y="188"/>
                  </a:cubicBezTo>
                  <a:lnTo>
                    <a:pt x="170" y="188"/>
                  </a:lnTo>
                  <a:cubicBezTo>
                    <a:pt x="156" y="188"/>
                    <a:pt x="149" y="177"/>
                    <a:pt x="149" y="167"/>
                  </a:cubicBezTo>
                  <a:cubicBezTo>
                    <a:pt x="149" y="157"/>
                    <a:pt x="156" y="150"/>
                    <a:pt x="170" y="150"/>
                  </a:cubicBezTo>
                  <a:cubicBezTo>
                    <a:pt x="211" y="150"/>
                    <a:pt x="242" y="116"/>
                    <a:pt x="242" y="75"/>
                  </a:cubicBezTo>
                  <a:cubicBezTo>
                    <a:pt x="242" y="34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g162e05d0f98_3_1133"/>
            <p:cNvSpPr/>
            <p:nvPr/>
          </p:nvSpPr>
          <p:spPr>
            <a:xfrm>
              <a:off x="5795132" y="2314874"/>
              <a:ext cx="116274" cy="36697"/>
            </a:xfrm>
            <a:custGeom>
              <a:avLst/>
              <a:gdLst/>
              <a:ahLst/>
              <a:cxnLst/>
              <a:rect l="l" t="t" r="r" b="b"/>
              <a:pathLst>
                <a:path w="2332" h="736" extrusionOk="0">
                  <a:moveTo>
                    <a:pt x="242" y="1"/>
                  </a:moveTo>
                  <a:cubicBezTo>
                    <a:pt x="110" y="1"/>
                    <a:pt x="1" y="109"/>
                    <a:pt x="1" y="245"/>
                  </a:cubicBezTo>
                  <a:lnTo>
                    <a:pt x="1" y="660"/>
                  </a:lnTo>
                  <a:cubicBezTo>
                    <a:pt x="1" y="701"/>
                    <a:pt x="32" y="735"/>
                    <a:pt x="76" y="735"/>
                  </a:cubicBezTo>
                  <a:cubicBezTo>
                    <a:pt x="117" y="735"/>
                    <a:pt x="148" y="701"/>
                    <a:pt x="148" y="660"/>
                  </a:cubicBezTo>
                  <a:lnTo>
                    <a:pt x="148" y="245"/>
                  </a:lnTo>
                  <a:cubicBezTo>
                    <a:pt x="148" y="194"/>
                    <a:pt x="192" y="150"/>
                    <a:pt x="242" y="150"/>
                  </a:cubicBezTo>
                  <a:lnTo>
                    <a:pt x="2090" y="150"/>
                  </a:lnTo>
                  <a:cubicBezTo>
                    <a:pt x="2140" y="150"/>
                    <a:pt x="2181" y="194"/>
                    <a:pt x="2181" y="245"/>
                  </a:cubicBezTo>
                  <a:lnTo>
                    <a:pt x="2181" y="660"/>
                  </a:lnTo>
                  <a:cubicBezTo>
                    <a:pt x="2181" y="701"/>
                    <a:pt x="2215" y="735"/>
                    <a:pt x="2256" y="735"/>
                  </a:cubicBezTo>
                  <a:cubicBezTo>
                    <a:pt x="2297" y="735"/>
                    <a:pt x="2331" y="701"/>
                    <a:pt x="2331" y="660"/>
                  </a:cubicBezTo>
                  <a:lnTo>
                    <a:pt x="2331" y="245"/>
                  </a:lnTo>
                  <a:cubicBezTo>
                    <a:pt x="2331" y="109"/>
                    <a:pt x="2222" y="1"/>
                    <a:pt x="2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g162e05d0f98_3_1133"/>
            <p:cNvSpPr/>
            <p:nvPr/>
          </p:nvSpPr>
          <p:spPr>
            <a:xfrm>
              <a:off x="5800217" y="2407776"/>
              <a:ext cx="106102" cy="58785"/>
            </a:xfrm>
            <a:custGeom>
              <a:avLst/>
              <a:gdLst/>
              <a:ahLst/>
              <a:cxnLst/>
              <a:rect l="l" t="t" r="r" b="b"/>
              <a:pathLst>
                <a:path w="2128" h="1179" extrusionOk="0">
                  <a:moveTo>
                    <a:pt x="1" y="1"/>
                  </a:moveTo>
                  <a:lnTo>
                    <a:pt x="1" y="1178"/>
                  </a:lnTo>
                  <a:lnTo>
                    <a:pt x="2127" y="117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g162e05d0f98_3_1133"/>
            <p:cNvSpPr/>
            <p:nvPr/>
          </p:nvSpPr>
          <p:spPr>
            <a:xfrm>
              <a:off x="5796528" y="2404061"/>
              <a:ext cx="113481" cy="66214"/>
            </a:xfrm>
            <a:custGeom>
              <a:avLst/>
              <a:gdLst/>
              <a:ahLst/>
              <a:cxnLst/>
              <a:rect l="l" t="t" r="r" b="b"/>
              <a:pathLst>
                <a:path w="2276" h="1328" extrusionOk="0">
                  <a:moveTo>
                    <a:pt x="2126" y="150"/>
                  </a:moveTo>
                  <a:lnTo>
                    <a:pt x="2126" y="1177"/>
                  </a:lnTo>
                  <a:lnTo>
                    <a:pt x="147" y="1177"/>
                  </a:lnTo>
                  <a:lnTo>
                    <a:pt x="147" y="150"/>
                  </a:lnTo>
                  <a:close/>
                  <a:moveTo>
                    <a:pt x="75" y="1"/>
                  </a:moveTo>
                  <a:cubicBezTo>
                    <a:pt x="31" y="1"/>
                    <a:pt x="1" y="34"/>
                    <a:pt x="1" y="75"/>
                  </a:cubicBezTo>
                  <a:lnTo>
                    <a:pt x="1" y="1252"/>
                  </a:lnTo>
                  <a:cubicBezTo>
                    <a:pt x="1" y="1293"/>
                    <a:pt x="31" y="1327"/>
                    <a:pt x="75" y="1327"/>
                  </a:cubicBezTo>
                  <a:lnTo>
                    <a:pt x="2201" y="1327"/>
                  </a:lnTo>
                  <a:cubicBezTo>
                    <a:pt x="2242" y="1327"/>
                    <a:pt x="2275" y="1293"/>
                    <a:pt x="2275" y="1252"/>
                  </a:cubicBezTo>
                  <a:lnTo>
                    <a:pt x="2275" y="75"/>
                  </a:lnTo>
                  <a:cubicBezTo>
                    <a:pt x="2275" y="34"/>
                    <a:pt x="2242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g162e05d0f98_3_1133"/>
            <p:cNvSpPr/>
            <p:nvPr/>
          </p:nvSpPr>
          <p:spPr>
            <a:xfrm>
              <a:off x="5819563" y="2424416"/>
              <a:ext cx="67211" cy="21091"/>
            </a:xfrm>
            <a:custGeom>
              <a:avLst/>
              <a:gdLst/>
              <a:ahLst/>
              <a:cxnLst/>
              <a:rect l="l" t="t" r="r" b="b"/>
              <a:pathLst>
                <a:path w="1348" h="423" extrusionOk="0">
                  <a:moveTo>
                    <a:pt x="1" y="0"/>
                  </a:moveTo>
                  <a:lnTo>
                    <a:pt x="1" y="422"/>
                  </a:lnTo>
                  <a:lnTo>
                    <a:pt x="1347" y="42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g162e05d0f98_3_1133"/>
            <p:cNvSpPr/>
            <p:nvPr/>
          </p:nvSpPr>
          <p:spPr>
            <a:xfrm>
              <a:off x="6248257" y="2381188"/>
              <a:ext cx="42979" cy="14609"/>
            </a:xfrm>
            <a:custGeom>
              <a:avLst/>
              <a:gdLst/>
              <a:ahLst/>
              <a:cxnLst/>
              <a:rect l="l" t="t" r="r" b="b"/>
              <a:pathLst>
                <a:path w="862" h="293" extrusionOk="0">
                  <a:moveTo>
                    <a:pt x="147" y="0"/>
                  </a:moveTo>
                  <a:cubicBezTo>
                    <a:pt x="69" y="0"/>
                    <a:pt x="1" y="65"/>
                    <a:pt x="1" y="146"/>
                  </a:cubicBezTo>
                  <a:cubicBezTo>
                    <a:pt x="1" y="225"/>
                    <a:pt x="69" y="292"/>
                    <a:pt x="147" y="292"/>
                  </a:cubicBezTo>
                  <a:lnTo>
                    <a:pt x="715" y="292"/>
                  </a:lnTo>
                  <a:cubicBezTo>
                    <a:pt x="797" y="292"/>
                    <a:pt x="861" y="225"/>
                    <a:pt x="861" y="146"/>
                  </a:cubicBezTo>
                  <a:cubicBezTo>
                    <a:pt x="861" y="65"/>
                    <a:pt x="797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g162e05d0f98_3_1133"/>
            <p:cNvSpPr/>
            <p:nvPr/>
          </p:nvSpPr>
          <p:spPr>
            <a:xfrm>
              <a:off x="6244517" y="2377448"/>
              <a:ext cx="50458" cy="21938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790" y="150"/>
                  </a:moveTo>
                  <a:cubicBezTo>
                    <a:pt x="831" y="150"/>
                    <a:pt x="861" y="181"/>
                    <a:pt x="861" y="221"/>
                  </a:cubicBezTo>
                  <a:cubicBezTo>
                    <a:pt x="861" y="259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4" y="293"/>
                    <a:pt x="150" y="259"/>
                    <a:pt x="150" y="221"/>
                  </a:cubicBezTo>
                  <a:cubicBezTo>
                    <a:pt x="150" y="181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103" y="0"/>
                    <a:pt x="1" y="99"/>
                    <a:pt x="1" y="221"/>
                  </a:cubicBezTo>
                  <a:cubicBezTo>
                    <a:pt x="1" y="341"/>
                    <a:pt x="103" y="439"/>
                    <a:pt x="222" y="439"/>
                  </a:cubicBezTo>
                  <a:lnTo>
                    <a:pt x="790" y="439"/>
                  </a:lnTo>
                  <a:cubicBezTo>
                    <a:pt x="913" y="439"/>
                    <a:pt x="1011" y="341"/>
                    <a:pt x="1011" y="221"/>
                  </a:cubicBezTo>
                  <a:cubicBezTo>
                    <a:pt x="1011" y="99"/>
                    <a:pt x="913" y="0"/>
                    <a:pt x="79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g162e05d0f98_3_1133"/>
            <p:cNvSpPr/>
            <p:nvPr/>
          </p:nvSpPr>
          <p:spPr>
            <a:xfrm>
              <a:off x="6269497" y="2381188"/>
              <a:ext cx="21739" cy="14609"/>
            </a:xfrm>
            <a:custGeom>
              <a:avLst/>
              <a:gdLst/>
              <a:ahLst/>
              <a:cxnLst/>
              <a:rect l="l" t="t" r="r" b="b"/>
              <a:pathLst>
                <a:path w="436" h="293" extrusionOk="0">
                  <a:moveTo>
                    <a:pt x="0" y="0"/>
                  </a:moveTo>
                  <a:lnTo>
                    <a:pt x="0" y="292"/>
                  </a:lnTo>
                  <a:lnTo>
                    <a:pt x="289" y="292"/>
                  </a:lnTo>
                  <a:cubicBezTo>
                    <a:pt x="371" y="292"/>
                    <a:pt x="435" y="225"/>
                    <a:pt x="435" y="146"/>
                  </a:cubicBezTo>
                  <a:cubicBezTo>
                    <a:pt x="435" y="65"/>
                    <a:pt x="371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g162e05d0f98_3_1133"/>
            <p:cNvSpPr/>
            <p:nvPr/>
          </p:nvSpPr>
          <p:spPr>
            <a:xfrm>
              <a:off x="6265757" y="2377448"/>
              <a:ext cx="29218" cy="21938"/>
            </a:xfrm>
            <a:custGeom>
              <a:avLst/>
              <a:gdLst/>
              <a:ahLst/>
              <a:cxnLst/>
              <a:rect l="l" t="t" r="r" b="b"/>
              <a:pathLst>
                <a:path w="586" h="440" extrusionOk="0">
                  <a:moveTo>
                    <a:pt x="364" y="150"/>
                  </a:moveTo>
                  <a:cubicBezTo>
                    <a:pt x="405" y="150"/>
                    <a:pt x="435" y="181"/>
                    <a:pt x="435" y="221"/>
                  </a:cubicBezTo>
                  <a:cubicBezTo>
                    <a:pt x="435" y="259"/>
                    <a:pt x="405" y="293"/>
                    <a:pt x="364" y="293"/>
                  </a:cubicBezTo>
                  <a:lnTo>
                    <a:pt x="149" y="293"/>
                  </a:lnTo>
                  <a:lnTo>
                    <a:pt x="149" y="150"/>
                  </a:lnTo>
                  <a:close/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lnTo>
                    <a:pt x="0" y="367"/>
                  </a:lnTo>
                  <a:cubicBezTo>
                    <a:pt x="0" y="408"/>
                    <a:pt x="34" y="439"/>
                    <a:pt x="75" y="439"/>
                  </a:cubicBezTo>
                  <a:lnTo>
                    <a:pt x="364" y="439"/>
                  </a:lnTo>
                  <a:cubicBezTo>
                    <a:pt x="487" y="439"/>
                    <a:pt x="585" y="341"/>
                    <a:pt x="585" y="221"/>
                  </a:cubicBezTo>
                  <a:cubicBezTo>
                    <a:pt x="585" y="99"/>
                    <a:pt x="487" y="0"/>
                    <a:pt x="364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g162e05d0f98_3_1133"/>
            <p:cNvSpPr/>
            <p:nvPr/>
          </p:nvSpPr>
          <p:spPr>
            <a:xfrm>
              <a:off x="6236739" y="2463755"/>
              <a:ext cx="35999" cy="34603"/>
            </a:xfrm>
            <a:custGeom>
              <a:avLst/>
              <a:gdLst/>
              <a:ahLst/>
              <a:cxnLst/>
              <a:rect l="l" t="t" r="r" b="b"/>
              <a:pathLst>
                <a:path w="722" h="694" extrusionOk="0">
                  <a:moveTo>
                    <a:pt x="560" y="0"/>
                  </a:moveTo>
                  <a:cubicBezTo>
                    <a:pt x="523" y="0"/>
                    <a:pt x="485" y="14"/>
                    <a:pt x="456" y="41"/>
                  </a:cubicBezTo>
                  <a:lnTo>
                    <a:pt x="55" y="443"/>
                  </a:lnTo>
                  <a:cubicBezTo>
                    <a:pt x="0" y="501"/>
                    <a:pt x="0" y="592"/>
                    <a:pt x="55" y="650"/>
                  </a:cubicBezTo>
                  <a:cubicBezTo>
                    <a:pt x="84" y="679"/>
                    <a:pt x="121" y="694"/>
                    <a:pt x="158" y="694"/>
                  </a:cubicBezTo>
                  <a:cubicBezTo>
                    <a:pt x="196" y="694"/>
                    <a:pt x="233" y="679"/>
                    <a:pt x="262" y="650"/>
                  </a:cubicBezTo>
                  <a:lnTo>
                    <a:pt x="664" y="249"/>
                  </a:lnTo>
                  <a:cubicBezTo>
                    <a:pt x="722" y="191"/>
                    <a:pt x="722" y="99"/>
                    <a:pt x="664" y="41"/>
                  </a:cubicBezTo>
                  <a:cubicBezTo>
                    <a:pt x="635" y="14"/>
                    <a:pt x="597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g162e05d0f98_3_1133"/>
            <p:cNvSpPr/>
            <p:nvPr/>
          </p:nvSpPr>
          <p:spPr>
            <a:xfrm>
              <a:off x="6232651" y="2460066"/>
              <a:ext cx="44176" cy="42082"/>
            </a:xfrm>
            <a:custGeom>
              <a:avLst/>
              <a:gdLst/>
              <a:ahLst/>
              <a:cxnLst/>
              <a:rect l="l" t="t" r="r" b="b"/>
              <a:pathLst>
                <a:path w="886" h="844" extrusionOk="0">
                  <a:moveTo>
                    <a:pt x="644" y="150"/>
                  </a:moveTo>
                  <a:cubicBezTo>
                    <a:pt x="661" y="150"/>
                    <a:pt x="681" y="156"/>
                    <a:pt x="694" y="170"/>
                  </a:cubicBezTo>
                  <a:cubicBezTo>
                    <a:pt x="722" y="197"/>
                    <a:pt x="722" y="241"/>
                    <a:pt x="694" y="272"/>
                  </a:cubicBezTo>
                  <a:lnTo>
                    <a:pt x="294" y="673"/>
                  </a:lnTo>
                  <a:cubicBezTo>
                    <a:pt x="280" y="687"/>
                    <a:pt x="261" y="694"/>
                    <a:pt x="242" y="694"/>
                  </a:cubicBezTo>
                  <a:cubicBezTo>
                    <a:pt x="224" y="694"/>
                    <a:pt x="205" y="687"/>
                    <a:pt x="191" y="673"/>
                  </a:cubicBezTo>
                  <a:cubicBezTo>
                    <a:pt x="164" y="643"/>
                    <a:pt x="164" y="598"/>
                    <a:pt x="191" y="571"/>
                  </a:cubicBezTo>
                  <a:lnTo>
                    <a:pt x="592" y="170"/>
                  </a:lnTo>
                  <a:cubicBezTo>
                    <a:pt x="606" y="156"/>
                    <a:pt x="623" y="150"/>
                    <a:pt x="644" y="150"/>
                  </a:cubicBezTo>
                  <a:close/>
                  <a:moveTo>
                    <a:pt x="642" y="0"/>
                  </a:moveTo>
                  <a:cubicBezTo>
                    <a:pt x="586" y="0"/>
                    <a:pt x="529" y="22"/>
                    <a:pt x="487" y="65"/>
                  </a:cubicBezTo>
                  <a:lnTo>
                    <a:pt x="86" y="465"/>
                  </a:lnTo>
                  <a:cubicBezTo>
                    <a:pt x="0" y="550"/>
                    <a:pt x="0" y="690"/>
                    <a:pt x="86" y="779"/>
                  </a:cubicBezTo>
                  <a:cubicBezTo>
                    <a:pt x="130" y="820"/>
                    <a:pt x="184" y="843"/>
                    <a:pt x="242" y="843"/>
                  </a:cubicBezTo>
                  <a:cubicBezTo>
                    <a:pt x="297" y="843"/>
                    <a:pt x="355" y="820"/>
                    <a:pt x="399" y="779"/>
                  </a:cubicBezTo>
                  <a:lnTo>
                    <a:pt x="800" y="377"/>
                  </a:lnTo>
                  <a:cubicBezTo>
                    <a:pt x="885" y="289"/>
                    <a:pt x="885" y="150"/>
                    <a:pt x="800" y="65"/>
                  </a:cubicBezTo>
                  <a:cubicBezTo>
                    <a:pt x="756" y="22"/>
                    <a:pt x="699" y="0"/>
                    <a:pt x="64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g162e05d0f98_3_1133"/>
            <p:cNvSpPr/>
            <p:nvPr/>
          </p:nvSpPr>
          <p:spPr>
            <a:xfrm>
              <a:off x="6236739" y="2475622"/>
              <a:ext cx="23285" cy="22736"/>
            </a:xfrm>
            <a:custGeom>
              <a:avLst/>
              <a:gdLst/>
              <a:ahLst/>
              <a:cxnLst/>
              <a:rect l="l" t="t" r="r" b="b"/>
              <a:pathLst>
                <a:path w="467" h="456" extrusionOk="0">
                  <a:moveTo>
                    <a:pt x="262" y="1"/>
                  </a:moveTo>
                  <a:lnTo>
                    <a:pt x="55" y="205"/>
                  </a:lnTo>
                  <a:cubicBezTo>
                    <a:pt x="0" y="263"/>
                    <a:pt x="0" y="354"/>
                    <a:pt x="55" y="412"/>
                  </a:cubicBezTo>
                  <a:cubicBezTo>
                    <a:pt x="84" y="441"/>
                    <a:pt x="121" y="456"/>
                    <a:pt x="158" y="456"/>
                  </a:cubicBezTo>
                  <a:cubicBezTo>
                    <a:pt x="196" y="456"/>
                    <a:pt x="233" y="441"/>
                    <a:pt x="262" y="412"/>
                  </a:cubicBezTo>
                  <a:lnTo>
                    <a:pt x="466" y="2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g162e05d0f98_3_1133"/>
            <p:cNvSpPr/>
            <p:nvPr/>
          </p:nvSpPr>
          <p:spPr>
            <a:xfrm>
              <a:off x="6233648" y="2471932"/>
              <a:ext cx="30415" cy="30215"/>
            </a:xfrm>
            <a:custGeom>
              <a:avLst/>
              <a:gdLst/>
              <a:ahLst/>
              <a:cxnLst/>
              <a:rect l="l" t="t" r="r" b="b"/>
              <a:pathLst>
                <a:path w="610" h="606" extrusionOk="0">
                  <a:moveTo>
                    <a:pt x="324" y="180"/>
                  </a:moveTo>
                  <a:lnTo>
                    <a:pt x="423" y="282"/>
                  </a:lnTo>
                  <a:lnTo>
                    <a:pt x="274" y="435"/>
                  </a:lnTo>
                  <a:cubicBezTo>
                    <a:pt x="260" y="449"/>
                    <a:pt x="241" y="456"/>
                    <a:pt x="222" y="456"/>
                  </a:cubicBezTo>
                  <a:cubicBezTo>
                    <a:pt x="204" y="456"/>
                    <a:pt x="185" y="449"/>
                    <a:pt x="171" y="435"/>
                  </a:cubicBezTo>
                  <a:cubicBezTo>
                    <a:pt x="144" y="405"/>
                    <a:pt x="144" y="360"/>
                    <a:pt x="171" y="333"/>
                  </a:cubicBezTo>
                  <a:lnTo>
                    <a:pt x="324" y="180"/>
                  </a:lnTo>
                  <a:close/>
                  <a:moveTo>
                    <a:pt x="324" y="1"/>
                  </a:moveTo>
                  <a:cubicBezTo>
                    <a:pt x="305" y="1"/>
                    <a:pt x="285" y="8"/>
                    <a:pt x="270" y="23"/>
                  </a:cubicBezTo>
                  <a:lnTo>
                    <a:pt x="66" y="227"/>
                  </a:lnTo>
                  <a:cubicBezTo>
                    <a:pt x="25" y="268"/>
                    <a:pt x="1" y="323"/>
                    <a:pt x="1" y="384"/>
                  </a:cubicBezTo>
                  <a:cubicBezTo>
                    <a:pt x="1" y="442"/>
                    <a:pt x="25" y="496"/>
                    <a:pt x="66" y="541"/>
                  </a:cubicBezTo>
                  <a:cubicBezTo>
                    <a:pt x="107" y="582"/>
                    <a:pt x="164" y="605"/>
                    <a:pt x="222" y="605"/>
                  </a:cubicBezTo>
                  <a:cubicBezTo>
                    <a:pt x="280" y="605"/>
                    <a:pt x="335" y="582"/>
                    <a:pt x="379" y="541"/>
                  </a:cubicBezTo>
                  <a:lnTo>
                    <a:pt x="583" y="333"/>
                  </a:lnTo>
                  <a:cubicBezTo>
                    <a:pt x="610" y="306"/>
                    <a:pt x="610" y="258"/>
                    <a:pt x="583" y="231"/>
                  </a:cubicBezTo>
                  <a:lnTo>
                    <a:pt x="376" y="23"/>
                  </a:lnTo>
                  <a:cubicBezTo>
                    <a:pt x="362" y="8"/>
                    <a:pt x="343" y="1"/>
                    <a:pt x="32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g162e05d0f98_3_1133"/>
            <p:cNvSpPr/>
            <p:nvPr/>
          </p:nvSpPr>
          <p:spPr>
            <a:xfrm>
              <a:off x="6270843" y="2492574"/>
              <a:ext cx="14609" cy="42979"/>
            </a:xfrm>
            <a:custGeom>
              <a:avLst/>
              <a:gdLst/>
              <a:ahLst/>
              <a:cxnLst/>
              <a:rect l="l" t="t" r="r" b="b"/>
              <a:pathLst>
                <a:path w="293" h="862" extrusionOk="0">
                  <a:moveTo>
                    <a:pt x="146" y="0"/>
                  </a:moveTo>
                  <a:cubicBezTo>
                    <a:pt x="65" y="0"/>
                    <a:pt x="0" y="66"/>
                    <a:pt x="0" y="147"/>
                  </a:cubicBezTo>
                  <a:lnTo>
                    <a:pt x="0" y="715"/>
                  </a:lnTo>
                  <a:cubicBezTo>
                    <a:pt x="0" y="796"/>
                    <a:pt x="65" y="861"/>
                    <a:pt x="146" y="861"/>
                  </a:cubicBezTo>
                  <a:cubicBezTo>
                    <a:pt x="225" y="861"/>
                    <a:pt x="292" y="796"/>
                    <a:pt x="292" y="715"/>
                  </a:cubicBezTo>
                  <a:lnTo>
                    <a:pt x="292" y="147"/>
                  </a:lnTo>
                  <a:cubicBezTo>
                    <a:pt x="292" y="66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g162e05d0f98_3_1133"/>
            <p:cNvSpPr/>
            <p:nvPr/>
          </p:nvSpPr>
          <p:spPr>
            <a:xfrm>
              <a:off x="6267104" y="2488885"/>
              <a:ext cx="22088" cy="50359"/>
            </a:xfrm>
            <a:custGeom>
              <a:avLst/>
              <a:gdLst/>
              <a:ahLst/>
              <a:cxnLst/>
              <a:rect l="l" t="t" r="r" b="b"/>
              <a:pathLst>
                <a:path w="443" h="1010" extrusionOk="0">
                  <a:moveTo>
                    <a:pt x="221" y="149"/>
                  </a:moveTo>
                  <a:cubicBezTo>
                    <a:pt x="259" y="149"/>
                    <a:pt x="293" y="184"/>
                    <a:pt x="293" y="221"/>
                  </a:cubicBezTo>
                  <a:lnTo>
                    <a:pt x="293" y="789"/>
                  </a:lnTo>
                  <a:cubicBezTo>
                    <a:pt x="293" y="829"/>
                    <a:pt x="259" y="860"/>
                    <a:pt x="221" y="860"/>
                  </a:cubicBezTo>
                  <a:cubicBezTo>
                    <a:pt x="180" y="860"/>
                    <a:pt x="150" y="829"/>
                    <a:pt x="150" y="789"/>
                  </a:cubicBezTo>
                  <a:lnTo>
                    <a:pt x="150" y="221"/>
                  </a:lnTo>
                  <a:cubicBezTo>
                    <a:pt x="150" y="184"/>
                    <a:pt x="180" y="149"/>
                    <a:pt x="221" y="149"/>
                  </a:cubicBezTo>
                  <a:close/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11"/>
                    <a:pt x="99" y="1010"/>
                    <a:pt x="221" y="1010"/>
                  </a:cubicBezTo>
                  <a:cubicBezTo>
                    <a:pt x="340" y="1010"/>
                    <a:pt x="442" y="911"/>
                    <a:pt x="442" y="789"/>
                  </a:cubicBezTo>
                  <a:lnTo>
                    <a:pt x="442" y="221"/>
                  </a:lnTo>
                  <a:cubicBezTo>
                    <a:pt x="442" y="99"/>
                    <a:pt x="340" y="0"/>
                    <a:pt x="22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g162e05d0f98_3_1133"/>
            <p:cNvSpPr/>
            <p:nvPr/>
          </p:nvSpPr>
          <p:spPr>
            <a:xfrm>
              <a:off x="6270843" y="2492574"/>
              <a:ext cx="14609" cy="21789"/>
            </a:xfrm>
            <a:custGeom>
              <a:avLst/>
              <a:gdLst/>
              <a:ahLst/>
              <a:cxnLst/>
              <a:rect l="l" t="t" r="r" b="b"/>
              <a:pathLst>
                <a:path w="293" h="437" extrusionOk="0">
                  <a:moveTo>
                    <a:pt x="146" y="0"/>
                  </a:moveTo>
                  <a:cubicBezTo>
                    <a:pt x="65" y="0"/>
                    <a:pt x="0" y="66"/>
                    <a:pt x="0" y="147"/>
                  </a:cubicBezTo>
                  <a:lnTo>
                    <a:pt x="0" y="436"/>
                  </a:lnTo>
                  <a:lnTo>
                    <a:pt x="292" y="436"/>
                  </a:lnTo>
                  <a:lnTo>
                    <a:pt x="292" y="147"/>
                  </a:lnTo>
                  <a:cubicBezTo>
                    <a:pt x="292" y="66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g162e05d0f98_3_1133"/>
            <p:cNvSpPr/>
            <p:nvPr/>
          </p:nvSpPr>
          <p:spPr>
            <a:xfrm>
              <a:off x="6267104" y="2488885"/>
              <a:ext cx="22088" cy="29168"/>
            </a:xfrm>
            <a:custGeom>
              <a:avLst/>
              <a:gdLst/>
              <a:ahLst/>
              <a:cxnLst/>
              <a:rect l="l" t="t" r="r" b="b"/>
              <a:pathLst>
                <a:path w="443" h="585" extrusionOk="0">
                  <a:moveTo>
                    <a:pt x="221" y="149"/>
                  </a:moveTo>
                  <a:cubicBezTo>
                    <a:pt x="259" y="149"/>
                    <a:pt x="293" y="184"/>
                    <a:pt x="293" y="221"/>
                  </a:cubicBezTo>
                  <a:lnTo>
                    <a:pt x="293" y="435"/>
                  </a:lnTo>
                  <a:lnTo>
                    <a:pt x="150" y="435"/>
                  </a:lnTo>
                  <a:lnTo>
                    <a:pt x="150" y="221"/>
                  </a:lnTo>
                  <a:cubicBezTo>
                    <a:pt x="150" y="184"/>
                    <a:pt x="180" y="149"/>
                    <a:pt x="221" y="149"/>
                  </a:cubicBezTo>
                  <a:close/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4" y="585"/>
                    <a:pt x="75" y="585"/>
                  </a:cubicBezTo>
                  <a:lnTo>
                    <a:pt x="367" y="585"/>
                  </a:lnTo>
                  <a:cubicBezTo>
                    <a:pt x="408" y="585"/>
                    <a:pt x="442" y="551"/>
                    <a:pt x="442" y="510"/>
                  </a:cubicBezTo>
                  <a:lnTo>
                    <a:pt x="442" y="221"/>
                  </a:lnTo>
                  <a:cubicBezTo>
                    <a:pt x="442" y="99"/>
                    <a:pt x="340" y="0"/>
                    <a:pt x="22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g162e05d0f98_3_1133"/>
            <p:cNvSpPr/>
            <p:nvPr/>
          </p:nvSpPr>
          <p:spPr>
            <a:xfrm>
              <a:off x="6210613" y="2384279"/>
              <a:ext cx="35999" cy="34553"/>
            </a:xfrm>
            <a:custGeom>
              <a:avLst/>
              <a:gdLst/>
              <a:ahLst/>
              <a:cxnLst/>
              <a:rect l="l" t="t" r="r" b="b"/>
              <a:pathLst>
                <a:path w="722" h="693" extrusionOk="0">
                  <a:moveTo>
                    <a:pt x="161" y="0"/>
                  </a:moveTo>
                  <a:cubicBezTo>
                    <a:pt x="123" y="0"/>
                    <a:pt x="86" y="15"/>
                    <a:pt x="59" y="44"/>
                  </a:cubicBezTo>
                  <a:cubicBezTo>
                    <a:pt x="1" y="98"/>
                    <a:pt x="1" y="193"/>
                    <a:pt x="59" y="248"/>
                  </a:cubicBezTo>
                  <a:lnTo>
                    <a:pt x="460" y="649"/>
                  </a:lnTo>
                  <a:cubicBezTo>
                    <a:pt x="487" y="678"/>
                    <a:pt x="525" y="693"/>
                    <a:pt x="562" y="693"/>
                  </a:cubicBezTo>
                  <a:cubicBezTo>
                    <a:pt x="599" y="693"/>
                    <a:pt x="637" y="678"/>
                    <a:pt x="664" y="649"/>
                  </a:cubicBezTo>
                  <a:cubicBezTo>
                    <a:pt x="722" y="595"/>
                    <a:pt x="722" y="499"/>
                    <a:pt x="664" y="445"/>
                  </a:cubicBezTo>
                  <a:lnTo>
                    <a:pt x="263" y="44"/>
                  </a:lnTo>
                  <a:cubicBezTo>
                    <a:pt x="236" y="15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g162e05d0f98_3_1133"/>
            <p:cNvSpPr/>
            <p:nvPr/>
          </p:nvSpPr>
          <p:spPr>
            <a:xfrm>
              <a:off x="6206574" y="2380539"/>
              <a:ext cx="44126" cy="42082"/>
            </a:xfrm>
            <a:custGeom>
              <a:avLst/>
              <a:gdLst/>
              <a:ahLst/>
              <a:cxnLst/>
              <a:rect l="l" t="t" r="r" b="b"/>
              <a:pathLst>
                <a:path w="885" h="844" extrusionOk="0">
                  <a:moveTo>
                    <a:pt x="242" y="150"/>
                  </a:moveTo>
                  <a:cubicBezTo>
                    <a:pt x="258" y="150"/>
                    <a:pt x="279" y="156"/>
                    <a:pt x="292" y="170"/>
                  </a:cubicBezTo>
                  <a:lnTo>
                    <a:pt x="694" y="571"/>
                  </a:lnTo>
                  <a:cubicBezTo>
                    <a:pt x="721" y="599"/>
                    <a:pt x="721" y="646"/>
                    <a:pt x="694" y="673"/>
                  </a:cubicBezTo>
                  <a:cubicBezTo>
                    <a:pt x="680" y="687"/>
                    <a:pt x="661" y="694"/>
                    <a:pt x="643" y="694"/>
                  </a:cubicBezTo>
                  <a:cubicBezTo>
                    <a:pt x="624" y="694"/>
                    <a:pt x="606" y="687"/>
                    <a:pt x="592" y="673"/>
                  </a:cubicBezTo>
                  <a:lnTo>
                    <a:pt x="190" y="272"/>
                  </a:lnTo>
                  <a:cubicBezTo>
                    <a:pt x="164" y="244"/>
                    <a:pt x="164" y="197"/>
                    <a:pt x="190" y="170"/>
                  </a:cubicBezTo>
                  <a:cubicBezTo>
                    <a:pt x="204" y="156"/>
                    <a:pt x="225" y="150"/>
                    <a:pt x="242" y="150"/>
                  </a:cubicBezTo>
                  <a:close/>
                  <a:moveTo>
                    <a:pt x="241" y="0"/>
                  </a:moveTo>
                  <a:cubicBezTo>
                    <a:pt x="185" y="0"/>
                    <a:pt x="128" y="21"/>
                    <a:pt x="85" y="64"/>
                  </a:cubicBezTo>
                  <a:cubicBezTo>
                    <a:pt x="0" y="150"/>
                    <a:pt x="0" y="292"/>
                    <a:pt x="85" y="377"/>
                  </a:cubicBezTo>
                  <a:lnTo>
                    <a:pt x="487" y="778"/>
                  </a:lnTo>
                  <a:cubicBezTo>
                    <a:pt x="531" y="819"/>
                    <a:pt x="585" y="843"/>
                    <a:pt x="643" y="843"/>
                  </a:cubicBezTo>
                  <a:cubicBezTo>
                    <a:pt x="701" y="843"/>
                    <a:pt x="755" y="819"/>
                    <a:pt x="799" y="778"/>
                  </a:cubicBezTo>
                  <a:cubicBezTo>
                    <a:pt x="884" y="693"/>
                    <a:pt x="884" y="550"/>
                    <a:pt x="799" y="465"/>
                  </a:cubicBezTo>
                  <a:lnTo>
                    <a:pt x="398" y="64"/>
                  </a:lnTo>
                  <a:cubicBezTo>
                    <a:pt x="355" y="21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g162e05d0f98_3_1133"/>
            <p:cNvSpPr/>
            <p:nvPr/>
          </p:nvSpPr>
          <p:spPr>
            <a:xfrm>
              <a:off x="6210613" y="2384279"/>
              <a:ext cx="23285" cy="22686"/>
            </a:xfrm>
            <a:custGeom>
              <a:avLst/>
              <a:gdLst/>
              <a:ahLst/>
              <a:cxnLst/>
              <a:rect l="l" t="t" r="r" b="b"/>
              <a:pathLst>
                <a:path w="467" h="455" extrusionOk="0">
                  <a:moveTo>
                    <a:pt x="161" y="0"/>
                  </a:moveTo>
                  <a:cubicBezTo>
                    <a:pt x="123" y="0"/>
                    <a:pt x="86" y="15"/>
                    <a:pt x="59" y="44"/>
                  </a:cubicBezTo>
                  <a:cubicBezTo>
                    <a:pt x="1" y="98"/>
                    <a:pt x="1" y="193"/>
                    <a:pt x="59" y="248"/>
                  </a:cubicBezTo>
                  <a:lnTo>
                    <a:pt x="263" y="455"/>
                  </a:lnTo>
                  <a:lnTo>
                    <a:pt x="467" y="248"/>
                  </a:lnTo>
                  <a:lnTo>
                    <a:pt x="263" y="44"/>
                  </a:lnTo>
                  <a:cubicBezTo>
                    <a:pt x="236" y="15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g162e05d0f98_3_1133"/>
            <p:cNvSpPr/>
            <p:nvPr/>
          </p:nvSpPr>
          <p:spPr>
            <a:xfrm>
              <a:off x="6206574" y="2380539"/>
              <a:ext cx="31561" cy="30016"/>
            </a:xfrm>
            <a:custGeom>
              <a:avLst/>
              <a:gdLst/>
              <a:ahLst/>
              <a:cxnLst/>
              <a:rect l="l" t="t" r="r" b="b"/>
              <a:pathLst>
                <a:path w="633" h="602" extrusionOk="0">
                  <a:moveTo>
                    <a:pt x="242" y="150"/>
                  </a:moveTo>
                  <a:cubicBezTo>
                    <a:pt x="258" y="150"/>
                    <a:pt x="279" y="156"/>
                    <a:pt x="292" y="170"/>
                  </a:cubicBezTo>
                  <a:lnTo>
                    <a:pt x="446" y="323"/>
                  </a:lnTo>
                  <a:lnTo>
                    <a:pt x="344" y="425"/>
                  </a:lnTo>
                  <a:lnTo>
                    <a:pt x="190" y="272"/>
                  </a:lnTo>
                  <a:cubicBezTo>
                    <a:pt x="164" y="244"/>
                    <a:pt x="164" y="197"/>
                    <a:pt x="190" y="170"/>
                  </a:cubicBezTo>
                  <a:cubicBezTo>
                    <a:pt x="204" y="156"/>
                    <a:pt x="225" y="150"/>
                    <a:pt x="242" y="150"/>
                  </a:cubicBezTo>
                  <a:close/>
                  <a:moveTo>
                    <a:pt x="241" y="0"/>
                  </a:moveTo>
                  <a:cubicBezTo>
                    <a:pt x="185" y="0"/>
                    <a:pt x="128" y="21"/>
                    <a:pt x="85" y="64"/>
                  </a:cubicBezTo>
                  <a:cubicBezTo>
                    <a:pt x="0" y="150"/>
                    <a:pt x="0" y="292"/>
                    <a:pt x="85" y="377"/>
                  </a:cubicBezTo>
                  <a:lnTo>
                    <a:pt x="289" y="581"/>
                  </a:lnTo>
                  <a:cubicBezTo>
                    <a:pt x="303" y="594"/>
                    <a:pt x="323" y="602"/>
                    <a:pt x="344" y="602"/>
                  </a:cubicBezTo>
                  <a:cubicBezTo>
                    <a:pt x="364" y="602"/>
                    <a:pt x="381" y="594"/>
                    <a:pt x="395" y="581"/>
                  </a:cubicBezTo>
                  <a:lnTo>
                    <a:pt x="602" y="374"/>
                  </a:lnTo>
                  <a:cubicBezTo>
                    <a:pt x="633" y="346"/>
                    <a:pt x="633" y="299"/>
                    <a:pt x="602" y="268"/>
                  </a:cubicBezTo>
                  <a:lnTo>
                    <a:pt x="398" y="64"/>
                  </a:lnTo>
                  <a:cubicBezTo>
                    <a:pt x="355" y="21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g162e05d0f98_3_1133"/>
            <p:cNvSpPr/>
            <p:nvPr/>
          </p:nvSpPr>
          <p:spPr>
            <a:xfrm>
              <a:off x="6210613" y="2506036"/>
              <a:ext cx="35999" cy="34553"/>
            </a:xfrm>
            <a:custGeom>
              <a:avLst/>
              <a:gdLst/>
              <a:ahLst/>
              <a:cxnLst/>
              <a:rect l="l" t="t" r="r" b="b"/>
              <a:pathLst>
                <a:path w="722" h="693" extrusionOk="0">
                  <a:moveTo>
                    <a:pt x="161" y="0"/>
                  </a:moveTo>
                  <a:cubicBezTo>
                    <a:pt x="123" y="0"/>
                    <a:pt x="86" y="15"/>
                    <a:pt x="59" y="44"/>
                  </a:cubicBezTo>
                  <a:cubicBezTo>
                    <a:pt x="1" y="98"/>
                    <a:pt x="1" y="193"/>
                    <a:pt x="59" y="248"/>
                  </a:cubicBezTo>
                  <a:lnTo>
                    <a:pt x="460" y="649"/>
                  </a:lnTo>
                  <a:cubicBezTo>
                    <a:pt x="487" y="678"/>
                    <a:pt x="525" y="692"/>
                    <a:pt x="562" y="692"/>
                  </a:cubicBezTo>
                  <a:cubicBezTo>
                    <a:pt x="599" y="692"/>
                    <a:pt x="637" y="678"/>
                    <a:pt x="664" y="649"/>
                  </a:cubicBezTo>
                  <a:cubicBezTo>
                    <a:pt x="722" y="595"/>
                    <a:pt x="722" y="499"/>
                    <a:pt x="664" y="445"/>
                  </a:cubicBezTo>
                  <a:lnTo>
                    <a:pt x="263" y="44"/>
                  </a:lnTo>
                  <a:cubicBezTo>
                    <a:pt x="236" y="15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g162e05d0f98_3_1133"/>
            <p:cNvSpPr/>
            <p:nvPr/>
          </p:nvSpPr>
          <p:spPr>
            <a:xfrm>
              <a:off x="6206574" y="2502297"/>
              <a:ext cx="44126" cy="42032"/>
            </a:xfrm>
            <a:custGeom>
              <a:avLst/>
              <a:gdLst/>
              <a:ahLst/>
              <a:cxnLst/>
              <a:rect l="l" t="t" r="r" b="b"/>
              <a:pathLst>
                <a:path w="885" h="843" extrusionOk="0">
                  <a:moveTo>
                    <a:pt x="242" y="149"/>
                  </a:moveTo>
                  <a:cubicBezTo>
                    <a:pt x="258" y="149"/>
                    <a:pt x="279" y="156"/>
                    <a:pt x="292" y="169"/>
                  </a:cubicBezTo>
                  <a:lnTo>
                    <a:pt x="694" y="571"/>
                  </a:lnTo>
                  <a:cubicBezTo>
                    <a:pt x="721" y="598"/>
                    <a:pt x="721" y="646"/>
                    <a:pt x="694" y="673"/>
                  </a:cubicBezTo>
                  <a:cubicBezTo>
                    <a:pt x="680" y="686"/>
                    <a:pt x="661" y="693"/>
                    <a:pt x="643" y="693"/>
                  </a:cubicBezTo>
                  <a:cubicBezTo>
                    <a:pt x="624" y="693"/>
                    <a:pt x="606" y="686"/>
                    <a:pt x="592" y="673"/>
                  </a:cubicBezTo>
                  <a:lnTo>
                    <a:pt x="190" y="271"/>
                  </a:lnTo>
                  <a:cubicBezTo>
                    <a:pt x="164" y="244"/>
                    <a:pt x="164" y="197"/>
                    <a:pt x="190" y="169"/>
                  </a:cubicBezTo>
                  <a:cubicBezTo>
                    <a:pt x="204" y="156"/>
                    <a:pt x="225" y="149"/>
                    <a:pt x="242" y="149"/>
                  </a:cubicBezTo>
                  <a:close/>
                  <a:moveTo>
                    <a:pt x="241" y="0"/>
                  </a:moveTo>
                  <a:cubicBezTo>
                    <a:pt x="185" y="0"/>
                    <a:pt x="128" y="22"/>
                    <a:pt x="85" y="64"/>
                  </a:cubicBezTo>
                  <a:cubicBezTo>
                    <a:pt x="0" y="149"/>
                    <a:pt x="0" y="289"/>
                    <a:pt x="85" y="377"/>
                  </a:cubicBezTo>
                  <a:lnTo>
                    <a:pt x="487" y="778"/>
                  </a:lnTo>
                  <a:cubicBezTo>
                    <a:pt x="528" y="819"/>
                    <a:pt x="585" y="843"/>
                    <a:pt x="643" y="843"/>
                  </a:cubicBezTo>
                  <a:cubicBezTo>
                    <a:pt x="701" y="843"/>
                    <a:pt x="759" y="819"/>
                    <a:pt x="799" y="778"/>
                  </a:cubicBezTo>
                  <a:cubicBezTo>
                    <a:pt x="884" y="690"/>
                    <a:pt x="884" y="551"/>
                    <a:pt x="799" y="466"/>
                  </a:cubicBezTo>
                  <a:lnTo>
                    <a:pt x="398" y="64"/>
                  </a:lnTo>
                  <a:cubicBezTo>
                    <a:pt x="355" y="22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g162e05d0f98_3_1133"/>
            <p:cNvSpPr/>
            <p:nvPr/>
          </p:nvSpPr>
          <p:spPr>
            <a:xfrm>
              <a:off x="6210613" y="2506036"/>
              <a:ext cx="23285" cy="22537"/>
            </a:xfrm>
            <a:custGeom>
              <a:avLst/>
              <a:gdLst/>
              <a:ahLst/>
              <a:cxnLst/>
              <a:rect l="l" t="t" r="r" b="b"/>
              <a:pathLst>
                <a:path w="467" h="452" extrusionOk="0">
                  <a:moveTo>
                    <a:pt x="161" y="0"/>
                  </a:moveTo>
                  <a:cubicBezTo>
                    <a:pt x="123" y="0"/>
                    <a:pt x="86" y="15"/>
                    <a:pt x="59" y="44"/>
                  </a:cubicBezTo>
                  <a:cubicBezTo>
                    <a:pt x="1" y="98"/>
                    <a:pt x="1" y="193"/>
                    <a:pt x="59" y="248"/>
                  </a:cubicBezTo>
                  <a:lnTo>
                    <a:pt x="263" y="452"/>
                  </a:lnTo>
                  <a:lnTo>
                    <a:pt x="467" y="248"/>
                  </a:lnTo>
                  <a:lnTo>
                    <a:pt x="263" y="44"/>
                  </a:lnTo>
                  <a:cubicBezTo>
                    <a:pt x="236" y="15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g162e05d0f98_3_1133"/>
            <p:cNvSpPr/>
            <p:nvPr/>
          </p:nvSpPr>
          <p:spPr>
            <a:xfrm>
              <a:off x="6206574" y="2502297"/>
              <a:ext cx="31063" cy="30016"/>
            </a:xfrm>
            <a:custGeom>
              <a:avLst/>
              <a:gdLst/>
              <a:ahLst/>
              <a:cxnLst/>
              <a:rect l="l" t="t" r="r" b="b"/>
              <a:pathLst>
                <a:path w="623" h="602" extrusionOk="0">
                  <a:moveTo>
                    <a:pt x="242" y="149"/>
                  </a:moveTo>
                  <a:cubicBezTo>
                    <a:pt x="258" y="149"/>
                    <a:pt x="279" y="156"/>
                    <a:pt x="292" y="169"/>
                  </a:cubicBezTo>
                  <a:lnTo>
                    <a:pt x="446" y="323"/>
                  </a:lnTo>
                  <a:lnTo>
                    <a:pt x="344" y="422"/>
                  </a:lnTo>
                  <a:lnTo>
                    <a:pt x="190" y="271"/>
                  </a:lnTo>
                  <a:cubicBezTo>
                    <a:pt x="164" y="244"/>
                    <a:pt x="164" y="197"/>
                    <a:pt x="190" y="169"/>
                  </a:cubicBezTo>
                  <a:cubicBezTo>
                    <a:pt x="204" y="156"/>
                    <a:pt x="225" y="149"/>
                    <a:pt x="242" y="149"/>
                  </a:cubicBezTo>
                  <a:close/>
                  <a:moveTo>
                    <a:pt x="241" y="0"/>
                  </a:moveTo>
                  <a:cubicBezTo>
                    <a:pt x="185" y="0"/>
                    <a:pt x="128" y="22"/>
                    <a:pt x="85" y="64"/>
                  </a:cubicBezTo>
                  <a:cubicBezTo>
                    <a:pt x="0" y="149"/>
                    <a:pt x="0" y="289"/>
                    <a:pt x="85" y="377"/>
                  </a:cubicBezTo>
                  <a:lnTo>
                    <a:pt x="289" y="581"/>
                  </a:lnTo>
                  <a:cubicBezTo>
                    <a:pt x="306" y="595"/>
                    <a:pt x="323" y="601"/>
                    <a:pt x="344" y="601"/>
                  </a:cubicBezTo>
                  <a:cubicBezTo>
                    <a:pt x="360" y="601"/>
                    <a:pt x="381" y="595"/>
                    <a:pt x="395" y="581"/>
                  </a:cubicBezTo>
                  <a:lnTo>
                    <a:pt x="602" y="373"/>
                  </a:lnTo>
                  <a:cubicBezTo>
                    <a:pt x="616" y="360"/>
                    <a:pt x="622" y="343"/>
                    <a:pt x="622" y="323"/>
                  </a:cubicBezTo>
                  <a:cubicBezTo>
                    <a:pt x="622" y="302"/>
                    <a:pt x="616" y="282"/>
                    <a:pt x="602" y="268"/>
                  </a:cubicBezTo>
                  <a:lnTo>
                    <a:pt x="398" y="64"/>
                  </a:lnTo>
                  <a:cubicBezTo>
                    <a:pt x="355" y="22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g162e05d0f98_3_1133"/>
            <p:cNvSpPr/>
            <p:nvPr/>
          </p:nvSpPr>
          <p:spPr>
            <a:xfrm>
              <a:off x="6197898" y="2353366"/>
              <a:ext cx="113681" cy="199988"/>
            </a:xfrm>
            <a:custGeom>
              <a:avLst/>
              <a:gdLst/>
              <a:ahLst/>
              <a:cxnLst/>
              <a:rect l="l" t="t" r="r" b="b"/>
              <a:pathLst>
                <a:path w="2280" h="4011" extrusionOk="0">
                  <a:moveTo>
                    <a:pt x="2130" y="150"/>
                  </a:moveTo>
                  <a:lnTo>
                    <a:pt x="2130" y="3517"/>
                  </a:lnTo>
                  <a:cubicBezTo>
                    <a:pt x="2130" y="3704"/>
                    <a:pt x="1973" y="3861"/>
                    <a:pt x="1786" y="3861"/>
                  </a:cubicBezTo>
                  <a:lnTo>
                    <a:pt x="493" y="3861"/>
                  </a:lnTo>
                  <a:cubicBezTo>
                    <a:pt x="303" y="3861"/>
                    <a:pt x="151" y="3704"/>
                    <a:pt x="151" y="3517"/>
                  </a:cubicBezTo>
                  <a:lnTo>
                    <a:pt x="151" y="150"/>
                  </a:lnTo>
                  <a:close/>
                  <a:moveTo>
                    <a:pt x="75" y="1"/>
                  </a:moveTo>
                  <a:cubicBezTo>
                    <a:pt x="35" y="1"/>
                    <a:pt x="0" y="34"/>
                    <a:pt x="0" y="75"/>
                  </a:cubicBezTo>
                  <a:lnTo>
                    <a:pt x="0" y="3517"/>
                  </a:lnTo>
                  <a:cubicBezTo>
                    <a:pt x="0" y="3789"/>
                    <a:pt x="222" y="4010"/>
                    <a:pt x="493" y="4010"/>
                  </a:cubicBezTo>
                  <a:lnTo>
                    <a:pt x="1786" y="4010"/>
                  </a:lnTo>
                  <a:cubicBezTo>
                    <a:pt x="2058" y="4010"/>
                    <a:pt x="2279" y="3789"/>
                    <a:pt x="2279" y="3517"/>
                  </a:cubicBezTo>
                  <a:lnTo>
                    <a:pt x="2279" y="75"/>
                  </a:lnTo>
                  <a:cubicBezTo>
                    <a:pt x="2279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g162e05d0f98_3_1133"/>
            <p:cNvSpPr/>
            <p:nvPr/>
          </p:nvSpPr>
          <p:spPr>
            <a:xfrm>
              <a:off x="6200292" y="2318564"/>
              <a:ext cx="108944" cy="29268"/>
            </a:xfrm>
            <a:custGeom>
              <a:avLst/>
              <a:gdLst/>
              <a:ahLst/>
              <a:cxnLst/>
              <a:rect l="l" t="t" r="r" b="b"/>
              <a:pathLst>
                <a:path w="2185" h="587" extrusionOk="0">
                  <a:moveTo>
                    <a:pt x="10" y="1"/>
                  </a:moveTo>
                  <a:cubicBezTo>
                    <a:pt x="4" y="1"/>
                    <a:pt x="1" y="8"/>
                    <a:pt x="1" y="15"/>
                  </a:cubicBezTo>
                  <a:lnTo>
                    <a:pt x="1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77" y="1"/>
                    <a:pt x="2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g162e05d0f98_3_1133"/>
            <p:cNvSpPr/>
            <p:nvPr/>
          </p:nvSpPr>
          <p:spPr>
            <a:xfrm>
              <a:off x="6195555" y="2347781"/>
              <a:ext cx="118218" cy="9374"/>
            </a:xfrm>
            <a:custGeom>
              <a:avLst/>
              <a:gdLst/>
              <a:ahLst/>
              <a:cxnLst/>
              <a:rect l="l" t="t" r="r" b="b"/>
              <a:pathLst>
                <a:path w="2371" h="188" extrusionOk="0">
                  <a:moveTo>
                    <a:pt x="96" y="0"/>
                  </a:moveTo>
                  <a:cubicBezTo>
                    <a:pt x="44" y="0"/>
                    <a:pt x="0" y="41"/>
                    <a:pt x="0" y="92"/>
                  </a:cubicBezTo>
                  <a:cubicBezTo>
                    <a:pt x="0" y="143"/>
                    <a:pt x="44" y="187"/>
                    <a:pt x="96" y="187"/>
                  </a:cubicBezTo>
                  <a:lnTo>
                    <a:pt x="2279" y="187"/>
                  </a:lnTo>
                  <a:cubicBezTo>
                    <a:pt x="2330" y="187"/>
                    <a:pt x="2370" y="143"/>
                    <a:pt x="2370" y="92"/>
                  </a:cubicBezTo>
                  <a:cubicBezTo>
                    <a:pt x="2370" y="41"/>
                    <a:pt x="2330" y="0"/>
                    <a:pt x="2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g162e05d0f98_3_1133"/>
            <p:cNvSpPr/>
            <p:nvPr/>
          </p:nvSpPr>
          <p:spPr>
            <a:xfrm>
              <a:off x="6200292" y="2347781"/>
              <a:ext cx="108944" cy="50"/>
            </a:xfrm>
            <a:custGeom>
              <a:avLst/>
              <a:gdLst/>
              <a:ahLst/>
              <a:cxnLst/>
              <a:rect l="l" t="t" r="r" b="b"/>
              <a:pathLst>
                <a:path w="2185" h="1" extrusionOk="0">
                  <a:moveTo>
                    <a:pt x="2184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g162e05d0f98_3_1133"/>
            <p:cNvSpPr/>
            <p:nvPr/>
          </p:nvSpPr>
          <p:spPr>
            <a:xfrm>
              <a:off x="6191965" y="2344042"/>
              <a:ext cx="125547" cy="16853"/>
            </a:xfrm>
            <a:custGeom>
              <a:avLst/>
              <a:gdLst/>
              <a:ahLst/>
              <a:cxnLst/>
              <a:rect l="l" t="t" r="r" b="b"/>
              <a:pathLst>
                <a:path w="2518" h="338" extrusionOk="0">
                  <a:moveTo>
                    <a:pt x="168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7"/>
                    <a:pt x="168" y="337"/>
                  </a:cubicBezTo>
                  <a:lnTo>
                    <a:pt x="2351" y="337"/>
                  </a:lnTo>
                  <a:cubicBezTo>
                    <a:pt x="2442" y="337"/>
                    <a:pt x="2518" y="259"/>
                    <a:pt x="2518" y="167"/>
                  </a:cubicBezTo>
                  <a:cubicBezTo>
                    <a:pt x="2518" y="75"/>
                    <a:pt x="2442" y="0"/>
                    <a:pt x="2351" y="0"/>
                  </a:cubicBezTo>
                  <a:cubicBezTo>
                    <a:pt x="2310" y="0"/>
                    <a:pt x="2276" y="34"/>
                    <a:pt x="2276" y="75"/>
                  </a:cubicBezTo>
                  <a:cubicBezTo>
                    <a:pt x="2276" y="116"/>
                    <a:pt x="2310" y="150"/>
                    <a:pt x="2351" y="150"/>
                  </a:cubicBezTo>
                  <a:cubicBezTo>
                    <a:pt x="2361" y="150"/>
                    <a:pt x="2367" y="157"/>
                    <a:pt x="2367" y="167"/>
                  </a:cubicBezTo>
                  <a:cubicBezTo>
                    <a:pt x="2367" y="177"/>
                    <a:pt x="2361" y="188"/>
                    <a:pt x="2351" y="188"/>
                  </a:cubicBezTo>
                  <a:lnTo>
                    <a:pt x="168" y="188"/>
                  </a:lnTo>
                  <a:cubicBezTo>
                    <a:pt x="157" y="188"/>
                    <a:pt x="147" y="177"/>
                    <a:pt x="147" y="167"/>
                  </a:cubicBezTo>
                  <a:cubicBezTo>
                    <a:pt x="147" y="157"/>
                    <a:pt x="157" y="150"/>
                    <a:pt x="168" y="150"/>
                  </a:cubicBezTo>
                  <a:cubicBezTo>
                    <a:pt x="208" y="150"/>
                    <a:pt x="242" y="116"/>
                    <a:pt x="242" y="75"/>
                  </a:cubicBezTo>
                  <a:cubicBezTo>
                    <a:pt x="242" y="34"/>
                    <a:pt x="208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g162e05d0f98_3_1133"/>
            <p:cNvSpPr/>
            <p:nvPr/>
          </p:nvSpPr>
          <p:spPr>
            <a:xfrm>
              <a:off x="6196552" y="2314874"/>
              <a:ext cx="116373" cy="36697"/>
            </a:xfrm>
            <a:custGeom>
              <a:avLst/>
              <a:gdLst/>
              <a:ahLst/>
              <a:cxnLst/>
              <a:rect l="l" t="t" r="r" b="b"/>
              <a:pathLst>
                <a:path w="2334" h="736" extrusionOk="0">
                  <a:moveTo>
                    <a:pt x="242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660"/>
                  </a:lnTo>
                  <a:cubicBezTo>
                    <a:pt x="0" y="701"/>
                    <a:pt x="35" y="735"/>
                    <a:pt x="76" y="735"/>
                  </a:cubicBezTo>
                  <a:cubicBezTo>
                    <a:pt x="116" y="735"/>
                    <a:pt x="150" y="701"/>
                    <a:pt x="150" y="660"/>
                  </a:cubicBezTo>
                  <a:lnTo>
                    <a:pt x="150" y="245"/>
                  </a:lnTo>
                  <a:cubicBezTo>
                    <a:pt x="150" y="194"/>
                    <a:pt x="191" y="150"/>
                    <a:pt x="242" y="150"/>
                  </a:cubicBezTo>
                  <a:lnTo>
                    <a:pt x="2088" y="150"/>
                  </a:lnTo>
                  <a:cubicBezTo>
                    <a:pt x="2143" y="150"/>
                    <a:pt x="2184" y="194"/>
                    <a:pt x="2184" y="245"/>
                  </a:cubicBezTo>
                  <a:lnTo>
                    <a:pt x="2184" y="660"/>
                  </a:lnTo>
                  <a:cubicBezTo>
                    <a:pt x="2184" y="701"/>
                    <a:pt x="2218" y="735"/>
                    <a:pt x="2259" y="735"/>
                  </a:cubicBezTo>
                  <a:cubicBezTo>
                    <a:pt x="2300" y="735"/>
                    <a:pt x="2333" y="701"/>
                    <a:pt x="2333" y="660"/>
                  </a:cubicBezTo>
                  <a:lnTo>
                    <a:pt x="2333" y="245"/>
                  </a:lnTo>
                  <a:cubicBezTo>
                    <a:pt x="2333" y="109"/>
                    <a:pt x="2225" y="1"/>
                    <a:pt x="208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g162e05d0f98_3_1133"/>
            <p:cNvSpPr/>
            <p:nvPr/>
          </p:nvSpPr>
          <p:spPr>
            <a:xfrm>
              <a:off x="6201638" y="2412001"/>
              <a:ext cx="106202" cy="58785"/>
            </a:xfrm>
            <a:custGeom>
              <a:avLst/>
              <a:gdLst/>
              <a:ahLst/>
              <a:cxnLst/>
              <a:rect l="l" t="t" r="r" b="b"/>
              <a:pathLst>
                <a:path w="2130" h="1179" extrusionOk="0">
                  <a:moveTo>
                    <a:pt x="0" y="1"/>
                  </a:moveTo>
                  <a:lnTo>
                    <a:pt x="0" y="1178"/>
                  </a:lnTo>
                  <a:lnTo>
                    <a:pt x="2129" y="117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g162e05d0f98_3_1133"/>
            <p:cNvSpPr/>
            <p:nvPr/>
          </p:nvSpPr>
          <p:spPr>
            <a:xfrm>
              <a:off x="6197898" y="2408311"/>
              <a:ext cx="113681" cy="66214"/>
            </a:xfrm>
            <a:custGeom>
              <a:avLst/>
              <a:gdLst/>
              <a:ahLst/>
              <a:cxnLst/>
              <a:rect l="l" t="t" r="r" b="b"/>
              <a:pathLst>
                <a:path w="2280" h="1328" extrusionOk="0">
                  <a:moveTo>
                    <a:pt x="2130" y="150"/>
                  </a:moveTo>
                  <a:lnTo>
                    <a:pt x="2130" y="1177"/>
                  </a:lnTo>
                  <a:lnTo>
                    <a:pt x="151" y="1177"/>
                  </a:lnTo>
                  <a:lnTo>
                    <a:pt x="151" y="150"/>
                  </a:lnTo>
                  <a:close/>
                  <a:moveTo>
                    <a:pt x="75" y="1"/>
                  </a:moveTo>
                  <a:cubicBezTo>
                    <a:pt x="35" y="1"/>
                    <a:pt x="0" y="34"/>
                    <a:pt x="0" y="75"/>
                  </a:cubicBezTo>
                  <a:lnTo>
                    <a:pt x="0" y="1252"/>
                  </a:lnTo>
                  <a:cubicBezTo>
                    <a:pt x="0" y="1293"/>
                    <a:pt x="35" y="1327"/>
                    <a:pt x="75" y="1327"/>
                  </a:cubicBezTo>
                  <a:lnTo>
                    <a:pt x="2204" y="1327"/>
                  </a:lnTo>
                  <a:cubicBezTo>
                    <a:pt x="2245" y="1327"/>
                    <a:pt x="2279" y="1293"/>
                    <a:pt x="2279" y="1252"/>
                  </a:cubicBezTo>
                  <a:lnTo>
                    <a:pt x="2279" y="75"/>
                  </a:lnTo>
                  <a:cubicBezTo>
                    <a:pt x="2279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g162e05d0f98_3_1133"/>
            <p:cNvSpPr/>
            <p:nvPr/>
          </p:nvSpPr>
          <p:spPr>
            <a:xfrm>
              <a:off x="6221133" y="2424416"/>
              <a:ext cx="67211" cy="21091"/>
            </a:xfrm>
            <a:custGeom>
              <a:avLst/>
              <a:gdLst/>
              <a:ahLst/>
              <a:cxnLst/>
              <a:rect l="l" t="t" r="r" b="b"/>
              <a:pathLst>
                <a:path w="1348" h="423" extrusionOk="0">
                  <a:moveTo>
                    <a:pt x="0" y="0"/>
                  </a:moveTo>
                  <a:lnTo>
                    <a:pt x="0" y="422"/>
                  </a:lnTo>
                  <a:lnTo>
                    <a:pt x="1347" y="42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g162e05d0f98_3_1133"/>
            <p:cNvSpPr/>
            <p:nvPr/>
          </p:nvSpPr>
          <p:spPr>
            <a:xfrm>
              <a:off x="6217393" y="2420876"/>
              <a:ext cx="74690" cy="28370"/>
            </a:xfrm>
            <a:custGeom>
              <a:avLst/>
              <a:gdLst/>
              <a:ahLst/>
              <a:cxnLst/>
              <a:rect l="l" t="t" r="r" b="b"/>
              <a:pathLst>
                <a:path w="1498" h="569" extrusionOk="0">
                  <a:moveTo>
                    <a:pt x="1347" y="146"/>
                  </a:moveTo>
                  <a:lnTo>
                    <a:pt x="1347" y="418"/>
                  </a:lnTo>
                  <a:lnTo>
                    <a:pt x="151" y="418"/>
                  </a:lnTo>
                  <a:lnTo>
                    <a:pt x="151" y="146"/>
                  </a:lnTo>
                  <a:close/>
                  <a:moveTo>
                    <a:pt x="75" y="0"/>
                  </a:moveTo>
                  <a:cubicBezTo>
                    <a:pt x="35" y="0"/>
                    <a:pt x="0" y="30"/>
                    <a:pt x="0" y="71"/>
                  </a:cubicBezTo>
                  <a:lnTo>
                    <a:pt x="0" y="493"/>
                  </a:lnTo>
                  <a:cubicBezTo>
                    <a:pt x="0" y="534"/>
                    <a:pt x="35" y="568"/>
                    <a:pt x="75" y="568"/>
                  </a:cubicBezTo>
                  <a:lnTo>
                    <a:pt x="1422" y="568"/>
                  </a:lnTo>
                  <a:cubicBezTo>
                    <a:pt x="1463" y="568"/>
                    <a:pt x="1497" y="534"/>
                    <a:pt x="1497" y="493"/>
                  </a:cubicBezTo>
                  <a:lnTo>
                    <a:pt x="1497" y="71"/>
                  </a:lnTo>
                  <a:cubicBezTo>
                    <a:pt x="1497" y="30"/>
                    <a:pt x="1463" y="0"/>
                    <a:pt x="142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g162e05d0f98_3_1133"/>
            <p:cNvSpPr/>
            <p:nvPr/>
          </p:nvSpPr>
          <p:spPr>
            <a:xfrm>
              <a:off x="6014913" y="2378296"/>
              <a:ext cx="36049" cy="34603"/>
            </a:xfrm>
            <a:custGeom>
              <a:avLst/>
              <a:gdLst/>
              <a:ahLst/>
              <a:cxnLst/>
              <a:rect l="l" t="t" r="r" b="b"/>
              <a:pathLst>
                <a:path w="723" h="694" extrusionOk="0">
                  <a:moveTo>
                    <a:pt x="560" y="0"/>
                  </a:moveTo>
                  <a:cubicBezTo>
                    <a:pt x="523" y="0"/>
                    <a:pt x="486" y="14"/>
                    <a:pt x="457" y="41"/>
                  </a:cubicBezTo>
                  <a:lnTo>
                    <a:pt x="55" y="443"/>
                  </a:lnTo>
                  <a:cubicBezTo>
                    <a:pt x="1" y="501"/>
                    <a:pt x="1" y="592"/>
                    <a:pt x="55" y="650"/>
                  </a:cubicBezTo>
                  <a:cubicBezTo>
                    <a:pt x="84" y="679"/>
                    <a:pt x="122" y="694"/>
                    <a:pt x="159" y="694"/>
                  </a:cubicBezTo>
                  <a:cubicBezTo>
                    <a:pt x="196" y="694"/>
                    <a:pt x="234" y="679"/>
                    <a:pt x="263" y="650"/>
                  </a:cubicBezTo>
                  <a:lnTo>
                    <a:pt x="664" y="248"/>
                  </a:lnTo>
                  <a:cubicBezTo>
                    <a:pt x="722" y="190"/>
                    <a:pt x="722" y="99"/>
                    <a:pt x="664" y="41"/>
                  </a:cubicBezTo>
                  <a:cubicBezTo>
                    <a:pt x="635" y="14"/>
                    <a:pt x="598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g162e05d0f98_3_1133"/>
            <p:cNvSpPr/>
            <p:nvPr/>
          </p:nvSpPr>
          <p:spPr>
            <a:xfrm>
              <a:off x="6010825" y="2374606"/>
              <a:ext cx="44176" cy="42082"/>
            </a:xfrm>
            <a:custGeom>
              <a:avLst/>
              <a:gdLst/>
              <a:ahLst/>
              <a:cxnLst/>
              <a:rect l="l" t="t" r="r" b="b"/>
              <a:pathLst>
                <a:path w="886" h="844" extrusionOk="0">
                  <a:moveTo>
                    <a:pt x="644" y="149"/>
                  </a:moveTo>
                  <a:cubicBezTo>
                    <a:pt x="661" y="149"/>
                    <a:pt x="682" y="156"/>
                    <a:pt x="695" y="170"/>
                  </a:cubicBezTo>
                  <a:cubicBezTo>
                    <a:pt x="722" y="197"/>
                    <a:pt x="722" y="241"/>
                    <a:pt x="695" y="272"/>
                  </a:cubicBezTo>
                  <a:lnTo>
                    <a:pt x="294" y="673"/>
                  </a:lnTo>
                  <a:cubicBezTo>
                    <a:pt x="280" y="686"/>
                    <a:pt x="261" y="693"/>
                    <a:pt x="243" y="693"/>
                  </a:cubicBezTo>
                  <a:cubicBezTo>
                    <a:pt x="224" y="693"/>
                    <a:pt x="205" y="686"/>
                    <a:pt x="192" y="673"/>
                  </a:cubicBezTo>
                  <a:cubicBezTo>
                    <a:pt x="164" y="642"/>
                    <a:pt x="164" y="598"/>
                    <a:pt x="192" y="571"/>
                  </a:cubicBezTo>
                  <a:lnTo>
                    <a:pt x="593" y="170"/>
                  </a:lnTo>
                  <a:cubicBezTo>
                    <a:pt x="607" y="156"/>
                    <a:pt x="624" y="149"/>
                    <a:pt x="644" y="149"/>
                  </a:cubicBezTo>
                  <a:close/>
                  <a:moveTo>
                    <a:pt x="643" y="0"/>
                  </a:moveTo>
                  <a:cubicBezTo>
                    <a:pt x="586" y="0"/>
                    <a:pt x="530" y="22"/>
                    <a:pt x="487" y="65"/>
                  </a:cubicBezTo>
                  <a:lnTo>
                    <a:pt x="87" y="465"/>
                  </a:lnTo>
                  <a:cubicBezTo>
                    <a:pt x="1" y="550"/>
                    <a:pt x="1" y="690"/>
                    <a:pt x="87" y="779"/>
                  </a:cubicBezTo>
                  <a:cubicBezTo>
                    <a:pt x="131" y="820"/>
                    <a:pt x="185" y="843"/>
                    <a:pt x="243" y="843"/>
                  </a:cubicBezTo>
                  <a:cubicBezTo>
                    <a:pt x="297" y="843"/>
                    <a:pt x="355" y="820"/>
                    <a:pt x="399" y="779"/>
                  </a:cubicBezTo>
                  <a:lnTo>
                    <a:pt x="801" y="377"/>
                  </a:lnTo>
                  <a:cubicBezTo>
                    <a:pt x="886" y="289"/>
                    <a:pt x="886" y="149"/>
                    <a:pt x="801" y="65"/>
                  </a:cubicBezTo>
                  <a:cubicBezTo>
                    <a:pt x="756" y="22"/>
                    <a:pt x="699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g162e05d0f98_3_1133"/>
            <p:cNvSpPr/>
            <p:nvPr/>
          </p:nvSpPr>
          <p:spPr>
            <a:xfrm>
              <a:off x="6027478" y="2378296"/>
              <a:ext cx="23484" cy="22587"/>
            </a:xfrm>
            <a:custGeom>
              <a:avLst/>
              <a:gdLst/>
              <a:ahLst/>
              <a:cxnLst/>
              <a:rect l="l" t="t" r="r" b="b"/>
              <a:pathLst>
                <a:path w="471" h="453" extrusionOk="0">
                  <a:moveTo>
                    <a:pt x="308" y="0"/>
                  </a:moveTo>
                  <a:cubicBezTo>
                    <a:pt x="271" y="0"/>
                    <a:pt x="234" y="14"/>
                    <a:pt x="205" y="41"/>
                  </a:cubicBezTo>
                  <a:lnTo>
                    <a:pt x="1" y="248"/>
                  </a:lnTo>
                  <a:lnTo>
                    <a:pt x="208" y="453"/>
                  </a:lnTo>
                  <a:lnTo>
                    <a:pt x="412" y="248"/>
                  </a:lnTo>
                  <a:cubicBezTo>
                    <a:pt x="470" y="190"/>
                    <a:pt x="470" y="99"/>
                    <a:pt x="412" y="41"/>
                  </a:cubicBezTo>
                  <a:cubicBezTo>
                    <a:pt x="383" y="14"/>
                    <a:pt x="346" y="0"/>
                    <a:pt x="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g162e05d0f98_3_1133"/>
            <p:cNvSpPr/>
            <p:nvPr/>
          </p:nvSpPr>
          <p:spPr>
            <a:xfrm>
              <a:off x="6023738" y="2374606"/>
              <a:ext cx="31262" cy="30016"/>
            </a:xfrm>
            <a:custGeom>
              <a:avLst/>
              <a:gdLst/>
              <a:ahLst/>
              <a:cxnLst/>
              <a:rect l="l" t="t" r="r" b="b"/>
              <a:pathLst>
                <a:path w="627" h="602" extrusionOk="0">
                  <a:moveTo>
                    <a:pt x="385" y="149"/>
                  </a:moveTo>
                  <a:cubicBezTo>
                    <a:pt x="404" y="149"/>
                    <a:pt x="422" y="156"/>
                    <a:pt x="436" y="170"/>
                  </a:cubicBezTo>
                  <a:cubicBezTo>
                    <a:pt x="463" y="197"/>
                    <a:pt x="463" y="241"/>
                    <a:pt x="436" y="272"/>
                  </a:cubicBezTo>
                  <a:lnTo>
                    <a:pt x="283" y="421"/>
                  </a:lnTo>
                  <a:lnTo>
                    <a:pt x="181" y="322"/>
                  </a:lnTo>
                  <a:lnTo>
                    <a:pt x="334" y="170"/>
                  </a:lnTo>
                  <a:cubicBezTo>
                    <a:pt x="348" y="156"/>
                    <a:pt x="366" y="149"/>
                    <a:pt x="385" y="149"/>
                  </a:cubicBezTo>
                  <a:close/>
                  <a:moveTo>
                    <a:pt x="384" y="0"/>
                  </a:moveTo>
                  <a:cubicBezTo>
                    <a:pt x="327" y="0"/>
                    <a:pt x="271" y="22"/>
                    <a:pt x="228" y="65"/>
                  </a:cubicBezTo>
                  <a:lnTo>
                    <a:pt x="24" y="269"/>
                  </a:lnTo>
                  <a:cubicBezTo>
                    <a:pt x="11" y="282"/>
                    <a:pt x="1" y="302"/>
                    <a:pt x="1" y="322"/>
                  </a:cubicBezTo>
                  <a:cubicBezTo>
                    <a:pt x="1" y="340"/>
                    <a:pt x="11" y="360"/>
                    <a:pt x="24" y="374"/>
                  </a:cubicBezTo>
                  <a:lnTo>
                    <a:pt x="232" y="581"/>
                  </a:lnTo>
                  <a:cubicBezTo>
                    <a:pt x="246" y="595"/>
                    <a:pt x="263" y="602"/>
                    <a:pt x="283" y="602"/>
                  </a:cubicBezTo>
                  <a:cubicBezTo>
                    <a:pt x="303" y="602"/>
                    <a:pt x="321" y="595"/>
                    <a:pt x="338" y="581"/>
                  </a:cubicBezTo>
                  <a:lnTo>
                    <a:pt x="542" y="377"/>
                  </a:lnTo>
                  <a:cubicBezTo>
                    <a:pt x="627" y="289"/>
                    <a:pt x="627" y="149"/>
                    <a:pt x="542" y="65"/>
                  </a:cubicBezTo>
                  <a:cubicBezTo>
                    <a:pt x="497" y="22"/>
                    <a:pt x="440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g162e05d0f98_3_1133"/>
            <p:cNvSpPr/>
            <p:nvPr/>
          </p:nvSpPr>
          <p:spPr>
            <a:xfrm>
              <a:off x="6012370" y="2469738"/>
              <a:ext cx="35999" cy="34553"/>
            </a:xfrm>
            <a:custGeom>
              <a:avLst/>
              <a:gdLst/>
              <a:ahLst/>
              <a:cxnLst/>
              <a:rect l="l" t="t" r="r" b="b"/>
              <a:pathLst>
                <a:path w="722" h="693" extrusionOk="0">
                  <a:moveTo>
                    <a:pt x="560" y="0"/>
                  </a:moveTo>
                  <a:cubicBezTo>
                    <a:pt x="523" y="0"/>
                    <a:pt x="485" y="15"/>
                    <a:pt x="456" y="44"/>
                  </a:cubicBezTo>
                  <a:lnTo>
                    <a:pt x="56" y="445"/>
                  </a:lnTo>
                  <a:cubicBezTo>
                    <a:pt x="1" y="499"/>
                    <a:pt x="1" y="595"/>
                    <a:pt x="56" y="649"/>
                  </a:cubicBezTo>
                  <a:cubicBezTo>
                    <a:pt x="84" y="678"/>
                    <a:pt x="122" y="693"/>
                    <a:pt x="159" y="693"/>
                  </a:cubicBezTo>
                  <a:cubicBezTo>
                    <a:pt x="196" y="693"/>
                    <a:pt x="234" y="678"/>
                    <a:pt x="263" y="649"/>
                  </a:cubicBezTo>
                  <a:lnTo>
                    <a:pt x="664" y="248"/>
                  </a:lnTo>
                  <a:cubicBezTo>
                    <a:pt x="722" y="193"/>
                    <a:pt x="722" y="98"/>
                    <a:pt x="664" y="44"/>
                  </a:cubicBezTo>
                  <a:cubicBezTo>
                    <a:pt x="635" y="15"/>
                    <a:pt x="598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g162e05d0f98_3_1133"/>
            <p:cNvSpPr/>
            <p:nvPr/>
          </p:nvSpPr>
          <p:spPr>
            <a:xfrm>
              <a:off x="6008332" y="2465999"/>
              <a:ext cx="43079" cy="42082"/>
            </a:xfrm>
            <a:custGeom>
              <a:avLst/>
              <a:gdLst/>
              <a:ahLst/>
              <a:cxnLst/>
              <a:rect l="l" t="t" r="r" b="b"/>
              <a:pathLst>
                <a:path w="864" h="844" extrusionOk="0">
                  <a:moveTo>
                    <a:pt x="643" y="150"/>
                  </a:moveTo>
                  <a:cubicBezTo>
                    <a:pt x="660" y="150"/>
                    <a:pt x="677" y="156"/>
                    <a:pt x="694" y="170"/>
                  </a:cubicBezTo>
                  <a:cubicBezTo>
                    <a:pt x="708" y="183"/>
                    <a:pt x="715" y="200"/>
                    <a:pt x="715" y="221"/>
                  </a:cubicBezTo>
                  <a:cubicBezTo>
                    <a:pt x="715" y="241"/>
                    <a:pt x="708" y="258"/>
                    <a:pt x="694" y="272"/>
                  </a:cubicBezTo>
                  <a:lnTo>
                    <a:pt x="293" y="673"/>
                  </a:lnTo>
                  <a:cubicBezTo>
                    <a:pt x="277" y="687"/>
                    <a:pt x="259" y="694"/>
                    <a:pt x="241" y="694"/>
                  </a:cubicBezTo>
                  <a:cubicBezTo>
                    <a:pt x="222" y="694"/>
                    <a:pt x="204" y="687"/>
                    <a:pt x="190" y="673"/>
                  </a:cubicBezTo>
                  <a:cubicBezTo>
                    <a:pt x="164" y="646"/>
                    <a:pt x="164" y="599"/>
                    <a:pt x="190" y="571"/>
                  </a:cubicBezTo>
                  <a:lnTo>
                    <a:pt x="592" y="170"/>
                  </a:lnTo>
                  <a:cubicBezTo>
                    <a:pt x="606" y="156"/>
                    <a:pt x="622" y="150"/>
                    <a:pt x="643" y="150"/>
                  </a:cubicBezTo>
                  <a:close/>
                  <a:moveTo>
                    <a:pt x="642" y="0"/>
                  </a:moveTo>
                  <a:cubicBezTo>
                    <a:pt x="585" y="0"/>
                    <a:pt x="529" y="22"/>
                    <a:pt x="487" y="64"/>
                  </a:cubicBezTo>
                  <a:lnTo>
                    <a:pt x="85" y="466"/>
                  </a:lnTo>
                  <a:cubicBezTo>
                    <a:pt x="0" y="550"/>
                    <a:pt x="0" y="693"/>
                    <a:pt x="85" y="778"/>
                  </a:cubicBezTo>
                  <a:cubicBezTo>
                    <a:pt x="129" y="819"/>
                    <a:pt x="184" y="844"/>
                    <a:pt x="242" y="844"/>
                  </a:cubicBezTo>
                  <a:cubicBezTo>
                    <a:pt x="296" y="844"/>
                    <a:pt x="354" y="819"/>
                    <a:pt x="398" y="778"/>
                  </a:cubicBezTo>
                  <a:lnTo>
                    <a:pt x="799" y="377"/>
                  </a:lnTo>
                  <a:cubicBezTo>
                    <a:pt x="840" y="337"/>
                    <a:pt x="864" y="279"/>
                    <a:pt x="864" y="221"/>
                  </a:cubicBezTo>
                  <a:cubicBezTo>
                    <a:pt x="864" y="163"/>
                    <a:pt x="840" y="105"/>
                    <a:pt x="799" y="64"/>
                  </a:cubicBezTo>
                  <a:cubicBezTo>
                    <a:pt x="755" y="22"/>
                    <a:pt x="698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g162e05d0f98_3_1133"/>
            <p:cNvSpPr/>
            <p:nvPr/>
          </p:nvSpPr>
          <p:spPr>
            <a:xfrm>
              <a:off x="6012370" y="2481555"/>
              <a:ext cx="23285" cy="22736"/>
            </a:xfrm>
            <a:custGeom>
              <a:avLst/>
              <a:gdLst/>
              <a:ahLst/>
              <a:cxnLst/>
              <a:rect l="l" t="t" r="r" b="b"/>
              <a:pathLst>
                <a:path w="467" h="456" extrusionOk="0">
                  <a:moveTo>
                    <a:pt x="263" y="1"/>
                  </a:moveTo>
                  <a:lnTo>
                    <a:pt x="56" y="208"/>
                  </a:lnTo>
                  <a:cubicBezTo>
                    <a:pt x="1" y="262"/>
                    <a:pt x="1" y="358"/>
                    <a:pt x="56" y="412"/>
                  </a:cubicBezTo>
                  <a:cubicBezTo>
                    <a:pt x="84" y="441"/>
                    <a:pt x="122" y="456"/>
                    <a:pt x="159" y="456"/>
                  </a:cubicBezTo>
                  <a:cubicBezTo>
                    <a:pt x="196" y="456"/>
                    <a:pt x="234" y="441"/>
                    <a:pt x="263" y="412"/>
                  </a:cubicBezTo>
                  <a:lnTo>
                    <a:pt x="467" y="20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g162e05d0f98_3_1133"/>
            <p:cNvSpPr/>
            <p:nvPr/>
          </p:nvSpPr>
          <p:spPr>
            <a:xfrm>
              <a:off x="6008332" y="2478015"/>
              <a:ext cx="31412" cy="30066"/>
            </a:xfrm>
            <a:custGeom>
              <a:avLst/>
              <a:gdLst/>
              <a:ahLst/>
              <a:cxnLst/>
              <a:rect l="l" t="t" r="r" b="b"/>
              <a:pathLst>
                <a:path w="630" h="603" extrusionOk="0">
                  <a:moveTo>
                    <a:pt x="341" y="177"/>
                  </a:moveTo>
                  <a:lnTo>
                    <a:pt x="443" y="279"/>
                  </a:lnTo>
                  <a:lnTo>
                    <a:pt x="293" y="432"/>
                  </a:lnTo>
                  <a:cubicBezTo>
                    <a:pt x="277" y="446"/>
                    <a:pt x="259" y="453"/>
                    <a:pt x="241" y="453"/>
                  </a:cubicBezTo>
                  <a:cubicBezTo>
                    <a:pt x="222" y="453"/>
                    <a:pt x="204" y="446"/>
                    <a:pt x="190" y="432"/>
                  </a:cubicBezTo>
                  <a:cubicBezTo>
                    <a:pt x="164" y="405"/>
                    <a:pt x="164" y="358"/>
                    <a:pt x="190" y="330"/>
                  </a:cubicBezTo>
                  <a:lnTo>
                    <a:pt x="341" y="177"/>
                  </a:lnTo>
                  <a:close/>
                  <a:moveTo>
                    <a:pt x="342" y="0"/>
                  </a:moveTo>
                  <a:cubicBezTo>
                    <a:pt x="322" y="0"/>
                    <a:pt x="303" y="7"/>
                    <a:pt x="289" y="21"/>
                  </a:cubicBezTo>
                  <a:lnTo>
                    <a:pt x="85" y="225"/>
                  </a:lnTo>
                  <a:cubicBezTo>
                    <a:pt x="0" y="309"/>
                    <a:pt x="0" y="452"/>
                    <a:pt x="85" y="537"/>
                  </a:cubicBezTo>
                  <a:cubicBezTo>
                    <a:pt x="129" y="578"/>
                    <a:pt x="184" y="603"/>
                    <a:pt x="242" y="603"/>
                  </a:cubicBezTo>
                  <a:cubicBezTo>
                    <a:pt x="296" y="603"/>
                    <a:pt x="354" y="578"/>
                    <a:pt x="398" y="537"/>
                  </a:cubicBezTo>
                  <a:lnTo>
                    <a:pt x="602" y="333"/>
                  </a:lnTo>
                  <a:cubicBezTo>
                    <a:pt x="630" y="303"/>
                    <a:pt x="630" y="256"/>
                    <a:pt x="602" y="228"/>
                  </a:cubicBezTo>
                  <a:lnTo>
                    <a:pt x="395" y="21"/>
                  </a:lnTo>
                  <a:cubicBezTo>
                    <a:pt x="381" y="7"/>
                    <a:pt x="361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g162e05d0f98_3_1133"/>
            <p:cNvSpPr/>
            <p:nvPr/>
          </p:nvSpPr>
          <p:spPr>
            <a:xfrm>
              <a:off x="6023738" y="2515958"/>
              <a:ext cx="42929" cy="14659"/>
            </a:xfrm>
            <a:custGeom>
              <a:avLst/>
              <a:gdLst/>
              <a:ahLst/>
              <a:cxnLst/>
              <a:rect l="l" t="t" r="r" b="b"/>
              <a:pathLst>
                <a:path w="861" h="294" extrusionOk="0">
                  <a:moveTo>
                    <a:pt x="147" y="1"/>
                  </a:moveTo>
                  <a:cubicBezTo>
                    <a:pt x="65" y="1"/>
                    <a:pt x="1" y="66"/>
                    <a:pt x="1" y="148"/>
                  </a:cubicBezTo>
                  <a:cubicBezTo>
                    <a:pt x="1" y="229"/>
                    <a:pt x="65" y="294"/>
                    <a:pt x="147" y="294"/>
                  </a:cubicBezTo>
                  <a:lnTo>
                    <a:pt x="715" y="294"/>
                  </a:lnTo>
                  <a:cubicBezTo>
                    <a:pt x="793" y="294"/>
                    <a:pt x="861" y="229"/>
                    <a:pt x="861" y="148"/>
                  </a:cubicBezTo>
                  <a:cubicBezTo>
                    <a:pt x="861" y="66"/>
                    <a:pt x="793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g162e05d0f98_3_1133"/>
            <p:cNvSpPr/>
            <p:nvPr/>
          </p:nvSpPr>
          <p:spPr>
            <a:xfrm>
              <a:off x="6019999" y="2512269"/>
              <a:ext cx="50259" cy="22088"/>
            </a:xfrm>
            <a:custGeom>
              <a:avLst/>
              <a:gdLst/>
              <a:ahLst/>
              <a:cxnLst/>
              <a:rect l="l" t="t" r="r" b="b"/>
              <a:pathLst>
                <a:path w="1008" h="443" extrusionOk="0">
                  <a:moveTo>
                    <a:pt x="790" y="150"/>
                  </a:moveTo>
                  <a:cubicBezTo>
                    <a:pt x="827" y="150"/>
                    <a:pt x="862" y="181"/>
                    <a:pt x="862" y="222"/>
                  </a:cubicBezTo>
                  <a:cubicBezTo>
                    <a:pt x="862" y="262"/>
                    <a:pt x="827" y="293"/>
                    <a:pt x="790" y="293"/>
                  </a:cubicBezTo>
                  <a:lnTo>
                    <a:pt x="222" y="293"/>
                  </a:lnTo>
                  <a:cubicBezTo>
                    <a:pt x="181" y="293"/>
                    <a:pt x="151" y="262"/>
                    <a:pt x="151" y="222"/>
                  </a:cubicBezTo>
                  <a:cubicBezTo>
                    <a:pt x="151" y="181"/>
                    <a:pt x="181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2"/>
                  </a:cubicBezTo>
                  <a:cubicBezTo>
                    <a:pt x="1" y="344"/>
                    <a:pt x="99" y="442"/>
                    <a:pt x="222" y="442"/>
                  </a:cubicBezTo>
                  <a:lnTo>
                    <a:pt x="790" y="442"/>
                  </a:lnTo>
                  <a:cubicBezTo>
                    <a:pt x="909" y="442"/>
                    <a:pt x="1008" y="344"/>
                    <a:pt x="1008" y="222"/>
                  </a:cubicBezTo>
                  <a:cubicBezTo>
                    <a:pt x="1008" y="99"/>
                    <a:pt x="909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g162e05d0f98_3_1133"/>
            <p:cNvSpPr/>
            <p:nvPr/>
          </p:nvSpPr>
          <p:spPr>
            <a:xfrm>
              <a:off x="6044929" y="2515958"/>
              <a:ext cx="21739" cy="14659"/>
            </a:xfrm>
            <a:custGeom>
              <a:avLst/>
              <a:gdLst/>
              <a:ahLst/>
              <a:cxnLst/>
              <a:rect l="l" t="t" r="r" b="b"/>
              <a:pathLst>
                <a:path w="436" h="294" extrusionOk="0">
                  <a:moveTo>
                    <a:pt x="1" y="1"/>
                  </a:moveTo>
                  <a:lnTo>
                    <a:pt x="1" y="294"/>
                  </a:lnTo>
                  <a:lnTo>
                    <a:pt x="290" y="294"/>
                  </a:lnTo>
                  <a:cubicBezTo>
                    <a:pt x="368" y="294"/>
                    <a:pt x="436" y="229"/>
                    <a:pt x="436" y="148"/>
                  </a:cubicBezTo>
                  <a:cubicBezTo>
                    <a:pt x="436" y="66"/>
                    <a:pt x="368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g162e05d0f98_3_1133"/>
            <p:cNvSpPr/>
            <p:nvPr/>
          </p:nvSpPr>
          <p:spPr>
            <a:xfrm>
              <a:off x="6041189" y="2512269"/>
              <a:ext cx="29068" cy="22088"/>
            </a:xfrm>
            <a:custGeom>
              <a:avLst/>
              <a:gdLst/>
              <a:ahLst/>
              <a:cxnLst/>
              <a:rect l="l" t="t" r="r" b="b"/>
              <a:pathLst>
                <a:path w="583" h="443" extrusionOk="0">
                  <a:moveTo>
                    <a:pt x="365" y="150"/>
                  </a:moveTo>
                  <a:cubicBezTo>
                    <a:pt x="402" y="150"/>
                    <a:pt x="437" y="181"/>
                    <a:pt x="437" y="222"/>
                  </a:cubicBezTo>
                  <a:cubicBezTo>
                    <a:pt x="437" y="262"/>
                    <a:pt x="402" y="293"/>
                    <a:pt x="365" y="293"/>
                  </a:cubicBezTo>
                  <a:lnTo>
                    <a:pt x="147" y="293"/>
                  </a:lnTo>
                  <a:lnTo>
                    <a:pt x="147" y="150"/>
                  </a:lnTo>
                  <a:close/>
                  <a:moveTo>
                    <a:pt x="76" y="0"/>
                  </a:moveTo>
                  <a:cubicBezTo>
                    <a:pt x="32" y="0"/>
                    <a:pt x="1" y="34"/>
                    <a:pt x="1" y="75"/>
                  </a:cubicBezTo>
                  <a:lnTo>
                    <a:pt x="1" y="368"/>
                  </a:lnTo>
                  <a:cubicBezTo>
                    <a:pt x="1" y="409"/>
                    <a:pt x="32" y="442"/>
                    <a:pt x="76" y="442"/>
                  </a:cubicBezTo>
                  <a:lnTo>
                    <a:pt x="365" y="442"/>
                  </a:lnTo>
                  <a:cubicBezTo>
                    <a:pt x="484" y="442"/>
                    <a:pt x="583" y="344"/>
                    <a:pt x="583" y="222"/>
                  </a:cubicBezTo>
                  <a:cubicBezTo>
                    <a:pt x="583" y="99"/>
                    <a:pt x="484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g162e05d0f98_3_1133"/>
            <p:cNvSpPr/>
            <p:nvPr/>
          </p:nvSpPr>
          <p:spPr>
            <a:xfrm>
              <a:off x="6066319" y="2376949"/>
              <a:ext cx="14609" cy="42929"/>
            </a:xfrm>
            <a:custGeom>
              <a:avLst/>
              <a:gdLst/>
              <a:ahLst/>
              <a:cxnLst/>
              <a:rect l="l" t="t" r="r" b="b"/>
              <a:pathLst>
                <a:path w="293" h="861" extrusionOk="0">
                  <a:moveTo>
                    <a:pt x="147" y="0"/>
                  </a:moveTo>
                  <a:cubicBezTo>
                    <a:pt x="65" y="0"/>
                    <a:pt x="0" y="65"/>
                    <a:pt x="0" y="146"/>
                  </a:cubicBezTo>
                  <a:lnTo>
                    <a:pt x="0" y="715"/>
                  </a:lnTo>
                  <a:cubicBezTo>
                    <a:pt x="0" y="796"/>
                    <a:pt x="65" y="861"/>
                    <a:pt x="147" y="861"/>
                  </a:cubicBezTo>
                  <a:cubicBezTo>
                    <a:pt x="228" y="861"/>
                    <a:pt x="293" y="796"/>
                    <a:pt x="293" y="715"/>
                  </a:cubicBezTo>
                  <a:lnTo>
                    <a:pt x="293" y="146"/>
                  </a:lnTo>
                  <a:cubicBezTo>
                    <a:pt x="293" y="65"/>
                    <a:pt x="228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g162e05d0f98_3_1133"/>
            <p:cNvSpPr/>
            <p:nvPr/>
          </p:nvSpPr>
          <p:spPr>
            <a:xfrm>
              <a:off x="6062579" y="2373210"/>
              <a:ext cx="22088" cy="50408"/>
            </a:xfrm>
            <a:custGeom>
              <a:avLst/>
              <a:gdLst/>
              <a:ahLst/>
              <a:cxnLst/>
              <a:rect l="l" t="t" r="r" b="b"/>
              <a:pathLst>
                <a:path w="443" h="1011" extrusionOk="0">
                  <a:moveTo>
                    <a:pt x="222" y="150"/>
                  </a:moveTo>
                  <a:cubicBezTo>
                    <a:pt x="262" y="150"/>
                    <a:pt x="293" y="184"/>
                    <a:pt x="293" y="221"/>
                  </a:cubicBezTo>
                  <a:lnTo>
                    <a:pt x="293" y="790"/>
                  </a:lnTo>
                  <a:cubicBezTo>
                    <a:pt x="293" y="830"/>
                    <a:pt x="262" y="861"/>
                    <a:pt x="222" y="861"/>
                  </a:cubicBezTo>
                  <a:cubicBezTo>
                    <a:pt x="184" y="861"/>
                    <a:pt x="151" y="830"/>
                    <a:pt x="151" y="790"/>
                  </a:cubicBezTo>
                  <a:lnTo>
                    <a:pt x="151" y="221"/>
                  </a:lnTo>
                  <a:cubicBezTo>
                    <a:pt x="151" y="184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90"/>
                  </a:lnTo>
                  <a:cubicBezTo>
                    <a:pt x="0" y="912"/>
                    <a:pt x="99" y="1011"/>
                    <a:pt x="222" y="1011"/>
                  </a:cubicBezTo>
                  <a:cubicBezTo>
                    <a:pt x="344" y="1011"/>
                    <a:pt x="443" y="912"/>
                    <a:pt x="443" y="790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g162e05d0f98_3_1133"/>
            <p:cNvSpPr/>
            <p:nvPr/>
          </p:nvSpPr>
          <p:spPr>
            <a:xfrm>
              <a:off x="6066319" y="2376949"/>
              <a:ext cx="14609" cy="21739"/>
            </a:xfrm>
            <a:custGeom>
              <a:avLst/>
              <a:gdLst/>
              <a:ahLst/>
              <a:cxnLst/>
              <a:rect l="l" t="t" r="r" b="b"/>
              <a:pathLst>
                <a:path w="293" h="436" extrusionOk="0">
                  <a:moveTo>
                    <a:pt x="147" y="0"/>
                  </a:moveTo>
                  <a:cubicBezTo>
                    <a:pt x="65" y="0"/>
                    <a:pt x="0" y="65"/>
                    <a:pt x="0" y="146"/>
                  </a:cubicBezTo>
                  <a:lnTo>
                    <a:pt x="0" y="435"/>
                  </a:lnTo>
                  <a:lnTo>
                    <a:pt x="293" y="435"/>
                  </a:lnTo>
                  <a:lnTo>
                    <a:pt x="293" y="146"/>
                  </a:lnTo>
                  <a:cubicBezTo>
                    <a:pt x="293" y="65"/>
                    <a:pt x="228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g162e05d0f98_3_1133"/>
            <p:cNvSpPr/>
            <p:nvPr/>
          </p:nvSpPr>
          <p:spPr>
            <a:xfrm>
              <a:off x="6062579" y="2373210"/>
              <a:ext cx="22088" cy="29218"/>
            </a:xfrm>
            <a:custGeom>
              <a:avLst/>
              <a:gdLst/>
              <a:ahLst/>
              <a:cxnLst/>
              <a:rect l="l" t="t" r="r" b="b"/>
              <a:pathLst>
                <a:path w="443" h="586" extrusionOk="0">
                  <a:moveTo>
                    <a:pt x="222" y="150"/>
                  </a:moveTo>
                  <a:cubicBezTo>
                    <a:pt x="262" y="150"/>
                    <a:pt x="293" y="184"/>
                    <a:pt x="293" y="221"/>
                  </a:cubicBezTo>
                  <a:lnTo>
                    <a:pt x="293" y="435"/>
                  </a:lnTo>
                  <a:lnTo>
                    <a:pt x="151" y="435"/>
                  </a:lnTo>
                  <a:lnTo>
                    <a:pt x="151" y="221"/>
                  </a:lnTo>
                  <a:cubicBezTo>
                    <a:pt x="151" y="184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5" y="586"/>
                    <a:pt x="75" y="586"/>
                  </a:cubicBezTo>
                  <a:lnTo>
                    <a:pt x="368" y="586"/>
                  </a:lnTo>
                  <a:cubicBezTo>
                    <a:pt x="408" y="586"/>
                    <a:pt x="443" y="551"/>
                    <a:pt x="443" y="510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g162e05d0f98_3_1133"/>
            <p:cNvSpPr/>
            <p:nvPr/>
          </p:nvSpPr>
          <p:spPr>
            <a:xfrm>
              <a:off x="6059687" y="2463755"/>
              <a:ext cx="35999" cy="34603"/>
            </a:xfrm>
            <a:custGeom>
              <a:avLst/>
              <a:gdLst/>
              <a:ahLst/>
              <a:cxnLst/>
              <a:rect l="l" t="t" r="r" b="b"/>
              <a:pathLst>
                <a:path w="722" h="694" extrusionOk="0">
                  <a:moveTo>
                    <a:pt x="159" y="0"/>
                  </a:moveTo>
                  <a:cubicBezTo>
                    <a:pt x="121" y="0"/>
                    <a:pt x="84" y="14"/>
                    <a:pt x="55" y="41"/>
                  </a:cubicBezTo>
                  <a:cubicBezTo>
                    <a:pt x="0" y="99"/>
                    <a:pt x="0" y="191"/>
                    <a:pt x="55" y="249"/>
                  </a:cubicBezTo>
                  <a:lnTo>
                    <a:pt x="457" y="650"/>
                  </a:lnTo>
                  <a:cubicBezTo>
                    <a:pt x="486" y="679"/>
                    <a:pt x="523" y="694"/>
                    <a:pt x="560" y="694"/>
                  </a:cubicBezTo>
                  <a:cubicBezTo>
                    <a:pt x="598" y="694"/>
                    <a:pt x="635" y="679"/>
                    <a:pt x="664" y="650"/>
                  </a:cubicBezTo>
                  <a:cubicBezTo>
                    <a:pt x="722" y="592"/>
                    <a:pt x="722" y="501"/>
                    <a:pt x="664" y="443"/>
                  </a:cubicBezTo>
                  <a:lnTo>
                    <a:pt x="262" y="41"/>
                  </a:lnTo>
                  <a:cubicBezTo>
                    <a:pt x="233" y="14"/>
                    <a:pt x="196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g162e05d0f98_3_1133"/>
            <p:cNvSpPr/>
            <p:nvPr/>
          </p:nvSpPr>
          <p:spPr>
            <a:xfrm>
              <a:off x="6055599" y="2460066"/>
              <a:ext cx="44176" cy="42082"/>
            </a:xfrm>
            <a:custGeom>
              <a:avLst/>
              <a:gdLst/>
              <a:ahLst/>
              <a:cxnLst/>
              <a:rect l="l" t="t" r="r" b="b"/>
              <a:pathLst>
                <a:path w="886" h="844" extrusionOk="0">
                  <a:moveTo>
                    <a:pt x="242" y="150"/>
                  </a:moveTo>
                  <a:cubicBezTo>
                    <a:pt x="260" y="150"/>
                    <a:pt x="280" y="156"/>
                    <a:pt x="294" y="170"/>
                  </a:cubicBezTo>
                  <a:lnTo>
                    <a:pt x="695" y="571"/>
                  </a:lnTo>
                  <a:cubicBezTo>
                    <a:pt x="722" y="598"/>
                    <a:pt x="722" y="643"/>
                    <a:pt x="695" y="673"/>
                  </a:cubicBezTo>
                  <a:cubicBezTo>
                    <a:pt x="679" y="687"/>
                    <a:pt x="661" y="694"/>
                    <a:pt x="643" y="694"/>
                  </a:cubicBezTo>
                  <a:cubicBezTo>
                    <a:pt x="624" y="694"/>
                    <a:pt x="606" y="687"/>
                    <a:pt x="593" y="673"/>
                  </a:cubicBezTo>
                  <a:lnTo>
                    <a:pt x="192" y="272"/>
                  </a:lnTo>
                  <a:cubicBezTo>
                    <a:pt x="164" y="241"/>
                    <a:pt x="164" y="197"/>
                    <a:pt x="192" y="170"/>
                  </a:cubicBezTo>
                  <a:cubicBezTo>
                    <a:pt x="205" y="156"/>
                    <a:pt x="222" y="150"/>
                    <a:pt x="242" y="150"/>
                  </a:cubicBezTo>
                  <a:close/>
                  <a:moveTo>
                    <a:pt x="242" y="0"/>
                  </a:moveTo>
                  <a:cubicBezTo>
                    <a:pt x="185" y="0"/>
                    <a:pt x="129" y="22"/>
                    <a:pt x="86" y="65"/>
                  </a:cubicBezTo>
                  <a:cubicBezTo>
                    <a:pt x="1" y="150"/>
                    <a:pt x="1" y="289"/>
                    <a:pt x="86" y="377"/>
                  </a:cubicBezTo>
                  <a:lnTo>
                    <a:pt x="487" y="779"/>
                  </a:lnTo>
                  <a:cubicBezTo>
                    <a:pt x="531" y="820"/>
                    <a:pt x="586" y="843"/>
                    <a:pt x="644" y="843"/>
                  </a:cubicBezTo>
                  <a:cubicBezTo>
                    <a:pt x="699" y="843"/>
                    <a:pt x="756" y="820"/>
                    <a:pt x="801" y="779"/>
                  </a:cubicBezTo>
                  <a:cubicBezTo>
                    <a:pt x="886" y="690"/>
                    <a:pt x="886" y="550"/>
                    <a:pt x="801" y="465"/>
                  </a:cubicBezTo>
                  <a:lnTo>
                    <a:pt x="399" y="65"/>
                  </a:lnTo>
                  <a:cubicBezTo>
                    <a:pt x="355" y="22"/>
                    <a:pt x="298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g162e05d0f98_3_1133"/>
            <p:cNvSpPr/>
            <p:nvPr/>
          </p:nvSpPr>
          <p:spPr>
            <a:xfrm>
              <a:off x="6072252" y="2475622"/>
              <a:ext cx="23434" cy="22736"/>
            </a:xfrm>
            <a:custGeom>
              <a:avLst/>
              <a:gdLst/>
              <a:ahLst/>
              <a:cxnLst/>
              <a:rect l="l" t="t" r="r" b="b"/>
              <a:pathLst>
                <a:path w="470" h="456" extrusionOk="0">
                  <a:moveTo>
                    <a:pt x="208" y="1"/>
                  </a:moveTo>
                  <a:lnTo>
                    <a:pt x="1" y="208"/>
                  </a:lnTo>
                  <a:lnTo>
                    <a:pt x="205" y="412"/>
                  </a:lnTo>
                  <a:cubicBezTo>
                    <a:pt x="234" y="441"/>
                    <a:pt x="271" y="456"/>
                    <a:pt x="308" y="456"/>
                  </a:cubicBezTo>
                  <a:cubicBezTo>
                    <a:pt x="346" y="456"/>
                    <a:pt x="383" y="441"/>
                    <a:pt x="412" y="412"/>
                  </a:cubicBezTo>
                  <a:cubicBezTo>
                    <a:pt x="470" y="354"/>
                    <a:pt x="470" y="263"/>
                    <a:pt x="412" y="205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g162e05d0f98_3_1133"/>
            <p:cNvSpPr/>
            <p:nvPr/>
          </p:nvSpPr>
          <p:spPr>
            <a:xfrm>
              <a:off x="6068213" y="2471932"/>
              <a:ext cx="31561" cy="30215"/>
            </a:xfrm>
            <a:custGeom>
              <a:avLst/>
              <a:gdLst/>
              <a:ahLst/>
              <a:cxnLst/>
              <a:rect l="l" t="t" r="r" b="b"/>
              <a:pathLst>
                <a:path w="633" h="606" extrusionOk="0">
                  <a:moveTo>
                    <a:pt x="289" y="180"/>
                  </a:moveTo>
                  <a:lnTo>
                    <a:pt x="442" y="333"/>
                  </a:lnTo>
                  <a:cubicBezTo>
                    <a:pt x="469" y="360"/>
                    <a:pt x="469" y="405"/>
                    <a:pt x="442" y="435"/>
                  </a:cubicBezTo>
                  <a:cubicBezTo>
                    <a:pt x="426" y="449"/>
                    <a:pt x="408" y="456"/>
                    <a:pt x="390" y="456"/>
                  </a:cubicBezTo>
                  <a:cubicBezTo>
                    <a:pt x="371" y="456"/>
                    <a:pt x="353" y="449"/>
                    <a:pt x="340" y="435"/>
                  </a:cubicBezTo>
                  <a:lnTo>
                    <a:pt x="187" y="282"/>
                  </a:lnTo>
                  <a:lnTo>
                    <a:pt x="289" y="180"/>
                  </a:lnTo>
                  <a:close/>
                  <a:moveTo>
                    <a:pt x="289" y="1"/>
                  </a:moveTo>
                  <a:cubicBezTo>
                    <a:pt x="270" y="1"/>
                    <a:pt x="251" y="8"/>
                    <a:pt x="238" y="23"/>
                  </a:cubicBezTo>
                  <a:lnTo>
                    <a:pt x="30" y="231"/>
                  </a:lnTo>
                  <a:cubicBezTo>
                    <a:pt x="0" y="258"/>
                    <a:pt x="0" y="306"/>
                    <a:pt x="30" y="333"/>
                  </a:cubicBezTo>
                  <a:lnTo>
                    <a:pt x="234" y="541"/>
                  </a:lnTo>
                  <a:cubicBezTo>
                    <a:pt x="278" y="582"/>
                    <a:pt x="333" y="605"/>
                    <a:pt x="391" y="605"/>
                  </a:cubicBezTo>
                  <a:cubicBezTo>
                    <a:pt x="446" y="605"/>
                    <a:pt x="503" y="582"/>
                    <a:pt x="548" y="541"/>
                  </a:cubicBezTo>
                  <a:cubicBezTo>
                    <a:pt x="633" y="452"/>
                    <a:pt x="633" y="312"/>
                    <a:pt x="548" y="227"/>
                  </a:cubicBezTo>
                  <a:lnTo>
                    <a:pt x="340" y="23"/>
                  </a:lnTo>
                  <a:cubicBezTo>
                    <a:pt x="326" y="8"/>
                    <a:pt x="308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g162e05d0f98_3_1133"/>
            <p:cNvSpPr/>
            <p:nvPr/>
          </p:nvSpPr>
          <p:spPr>
            <a:xfrm>
              <a:off x="5997113" y="2353366"/>
              <a:ext cx="113681" cy="199988"/>
            </a:xfrm>
            <a:custGeom>
              <a:avLst/>
              <a:gdLst/>
              <a:ahLst/>
              <a:cxnLst/>
              <a:rect l="l" t="t" r="r" b="b"/>
              <a:pathLst>
                <a:path w="2280" h="4011" extrusionOk="0">
                  <a:moveTo>
                    <a:pt x="2130" y="150"/>
                  </a:moveTo>
                  <a:lnTo>
                    <a:pt x="2130" y="3517"/>
                  </a:lnTo>
                  <a:cubicBezTo>
                    <a:pt x="2130" y="3704"/>
                    <a:pt x="1977" y="3861"/>
                    <a:pt x="1786" y="3861"/>
                  </a:cubicBezTo>
                  <a:lnTo>
                    <a:pt x="494" y="3861"/>
                  </a:lnTo>
                  <a:cubicBezTo>
                    <a:pt x="307" y="3861"/>
                    <a:pt x="150" y="3704"/>
                    <a:pt x="150" y="3517"/>
                  </a:cubicBezTo>
                  <a:lnTo>
                    <a:pt x="150" y="150"/>
                  </a:lnTo>
                  <a:close/>
                  <a:moveTo>
                    <a:pt x="76" y="1"/>
                  </a:moveTo>
                  <a:cubicBezTo>
                    <a:pt x="35" y="1"/>
                    <a:pt x="1" y="34"/>
                    <a:pt x="1" y="75"/>
                  </a:cubicBezTo>
                  <a:lnTo>
                    <a:pt x="1" y="3517"/>
                  </a:lnTo>
                  <a:cubicBezTo>
                    <a:pt x="1" y="3789"/>
                    <a:pt x="222" y="4010"/>
                    <a:pt x="494" y="4010"/>
                  </a:cubicBezTo>
                  <a:lnTo>
                    <a:pt x="1786" y="4010"/>
                  </a:lnTo>
                  <a:cubicBezTo>
                    <a:pt x="2059" y="4010"/>
                    <a:pt x="2280" y="3789"/>
                    <a:pt x="2280" y="3517"/>
                  </a:cubicBezTo>
                  <a:lnTo>
                    <a:pt x="2280" y="75"/>
                  </a:lnTo>
                  <a:cubicBezTo>
                    <a:pt x="2280" y="34"/>
                    <a:pt x="2246" y="1"/>
                    <a:pt x="2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g162e05d0f98_3_1133"/>
            <p:cNvSpPr/>
            <p:nvPr/>
          </p:nvSpPr>
          <p:spPr>
            <a:xfrm>
              <a:off x="5999507" y="2318564"/>
              <a:ext cx="108894" cy="29268"/>
            </a:xfrm>
            <a:custGeom>
              <a:avLst/>
              <a:gdLst/>
              <a:ahLst/>
              <a:cxnLst/>
              <a:rect l="l" t="t" r="r" b="b"/>
              <a:pathLst>
                <a:path w="2184" h="587" extrusionOk="0">
                  <a:moveTo>
                    <a:pt x="14" y="1"/>
                  </a:moveTo>
                  <a:cubicBezTo>
                    <a:pt x="8" y="1"/>
                    <a:pt x="0" y="8"/>
                    <a:pt x="0" y="15"/>
                  </a:cubicBezTo>
                  <a:lnTo>
                    <a:pt x="0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80" y="1"/>
                    <a:pt x="2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g162e05d0f98_3_1133"/>
            <p:cNvSpPr/>
            <p:nvPr/>
          </p:nvSpPr>
          <p:spPr>
            <a:xfrm>
              <a:off x="5994920" y="2347781"/>
              <a:ext cx="118268" cy="9374"/>
            </a:xfrm>
            <a:custGeom>
              <a:avLst/>
              <a:gdLst/>
              <a:ahLst/>
              <a:cxnLst/>
              <a:rect l="l" t="t" r="r" b="b"/>
              <a:pathLst>
                <a:path w="2372" h="188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7"/>
                    <a:pt x="92" y="187"/>
                  </a:cubicBezTo>
                  <a:lnTo>
                    <a:pt x="2276" y="187"/>
                  </a:lnTo>
                  <a:cubicBezTo>
                    <a:pt x="2327" y="187"/>
                    <a:pt x="2371" y="143"/>
                    <a:pt x="2371" y="92"/>
                  </a:cubicBezTo>
                  <a:cubicBezTo>
                    <a:pt x="2371" y="41"/>
                    <a:pt x="2327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g162e05d0f98_3_1133"/>
            <p:cNvSpPr/>
            <p:nvPr/>
          </p:nvSpPr>
          <p:spPr>
            <a:xfrm>
              <a:off x="5999507" y="2347781"/>
              <a:ext cx="108894" cy="50"/>
            </a:xfrm>
            <a:custGeom>
              <a:avLst/>
              <a:gdLst/>
              <a:ahLst/>
              <a:cxnLst/>
              <a:rect l="l" t="t" r="r" b="b"/>
              <a:pathLst>
                <a:path w="2184" h="1" extrusionOk="0">
                  <a:moveTo>
                    <a:pt x="218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g162e05d0f98_3_1133"/>
            <p:cNvSpPr/>
            <p:nvPr/>
          </p:nvSpPr>
          <p:spPr>
            <a:xfrm>
              <a:off x="5991180" y="2344042"/>
              <a:ext cx="125547" cy="16853"/>
            </a:xfrm>
            <a:custGeom>
              <a:avLst/>
              <a:gdLst/>
              <a:ahLst/>
              <a:cxnLst/>
              <a:rect l="l" t="t" r="r" b="b"/>
              <a:pathLst>
                <a:path w="2518" h="338" extrusionOk="0">
                  <a:moveTo>
                    <a:pt x="167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7"/>
                    <a:pt x="167" y="337"/>
                  </a:cubicBezTo>
                  <a:lnTo>
                    <a:pt x="2351" y="337"/>
                  </a:lnTo>
                  <a:cubicBezTo>
                    <a:pt x="2443" y="337"/>
                    <a:pt x="2517" y="259"/>
                    <a:pt x="2517" y="167"/>
                  </a:cubicBezTo>
                  <a:cubicBezTo>
                    <a:pt x="2517" y="75"/>
                    <a:pt x="2443" y="0"/>
                    <a:pt x="2351" y="0"/>
                  </a:cubicBezTo>
                  <a:cubicBezTo>
                    <a:pt x="2310" y="0"/>
                    <a:pt x="2276" y="34"/>
                    <a:pt x="2276" y="75"/>
                  </a:cubicBezTo>
                  <a:cubicBezTo>
                    <a:pt x="2276" y="116"/>
                    <a:pt x="2310" y="150"/>
                    <a:pt x="2351" y="150"/>
                  </a:cubicBezTo>
                  <a:cubicBezTo>
                    <a:pt x="2361" y="150"/>
                    <a:pt x="2371" y="157"/>
                    <a:pt x="2371" y="167"/>
                  </a:cubicBezTo>
                  <a:cubicBezTo>
                    <a:pt x="2371" y="177"/>
                    <a:pt x="2361" y="188"/>
                    <a:pt x="2351" y="188"/>
                  </a:cubicBezTo>
                  <a:lnTo>
                    <a:pt x="167" y="188"/>
                  </a:lnTo>
                  <a:cubicBezTo>
                    <a:pt x="157" y="188"/>
                    <a:pt x="150" y="177"/>
                    <a:pt x="150" y="167"/>
                  </a:cubicBezTo>
                  <a:cubicBezTo>
                    <a:pt x="150" y="157"/>
                    <a:pt x="157" y="150"/>
                    <a:pt x="167" y="150"/>
                  </a:cubicBezTo>
                  <a:cubicBezTo>
                    <a:pt x="208" y="150"/>
                    <a:pt x="242" y="116"/>
                    <a:pt x="242" y="75"/>
                  </a:cubicBezTo>
                  <a:cubicBezTo>
                    <a:pt x="242" y="34"/>
                    <a:pt x="208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g162e05d0f98_3_1133"/>
            <p:cNvSpPr/>
            <p:nvPr/>
          </p:nvSpPr>
          <p:spPr>
            <a:xfrm>
              <a:off x="5995767" y="2314874"/>
              <a:ext cx="116373" cy="36697"/>
            </a:xfrm>
            <a:custGeom>
              <a:avLst/>
              <a:gdLst/>
              <a:ahLst/>
              <a:cxnLst/>
              <a:rect l="l" t="t" r="r" b="b"/>
              <a:pathLst>
                <a:path w="2334" h="736" extrusionOk="0">
                  <a:moveTo>
                    <a:pt x="246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660"/>
                  </a:lnTo>
                  <a:cubicBezTo>
                    <a:pt x="1" y="701"/>
                    <a:pt x="34" y="735"/>
                    <a:pt x="75" y="735"/>
                  </a:cubicBezTo>
                  <a:cubicBezTo>
                    <a:pt x="116" y="735"/>
                    <a:pt x="150" y="701"/>
                    <a:pt x="150" y="660"/>
                  </a:cubicBezTo>
                  <a:lnTo>
                    <a:pt x="150" y="245"/>
                  </a:lnTo>
                  <a:cubicBezTo>
                    <a:pt x="150" y="194"/>
                    <a:pt x="191" y="150"/>
                    <a:pt x="246" y="150"/>
                  </a:cubicBezTo>
                  <a:lnTo>
                    <a:pt x="2092" y="150"/>
                  </a:lnTo>
                  <a:cubicBezTo>
                    <a:pt x="2144" y="150"/>
                    <a:pt x="2184" y="194"/>
                    <a:pt x="2184" y="245"/>
                  </a:cubicBezTo>
                  <a:lnTo>
                    <a:pt x="2184" y="660"/>
                  </a:lnTo>
                  <a:cubicBezTo>
                    <a:pt x="2184" y="701"/>
                    <a:pt x="2218" y="735"/>
                    <a:pt x="2259" y="735"/>
                  </a:cubicBezTo>
                  <a:cubicBezTo>
                    <a:pt x="2299" y="735"/>
                    <a:pt x="2334" y="701"/>
                    <a:pt x="2334" y="660"/>
                  </a:cubicBezTo>
                  <a:lnTo>
                    <a:pt x="2334" y="245"/>
                  </a:lnTo>
                  <a:cubicBezTo>
                    <a:pt x="2334" y="109"/>
                    <a:pt x="2225" y="1"/>
                    <a:pt x="2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g162e05d0f98_3_1133"/>
            <p:cNvSpPr/>
            <p:nvPr/>
          </p:nvSpPr>
          <p:spPr>
            <a:xfrm>
              <a:off x="6000853" y="2407776"/>
              <a:ext cx="106202" cy="58785"/>
            </a:xfrm>
            <a:custGeom>
              <a:avLst/>
              <a:gdLst/>
              <a:ahLst/>
              <a:cxnLst/>
              <a:rect l="l" t="t" r="r" b="b"/>
              <a:pathLst>
                <a:path w="2130" h="1179" extrusionOk="0">
                  <a:moveTo>
                    <a:pt x="1" y="1"/>
                  </a:moveTo>
                  <a:lnTo>
                    <a:pt x="1" y="1178"/>
                  </a:lnTo>
                  <a:lnTo>
                    <a:pt x="2130" y="1178"/>
                  </a:lnTo>
                  <a:lnTo>
                    <a:pt x="2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g162e05d0f98_3_1133"/>
            <p:cNvSpPr/>
            <p:nvPr/>
          </p:nvSpPr>
          <p:spPr>
            <a:xfrm>
              <a:off x="5997113" y="2404061"/>
              <a:ext cx="113681" cy="66214"/>
            </a:xfrm>
            <a:custGeom>
              <a:avLst/>
              <a:gdLst/>
              <a:ahLst/>
              <a:cxnLst/>
              <a:rect l="l" t="t" r="r" b="b"/>
              <a:pathLst>
                <a:path w="2280" h="1328" extrusionOk="0">
                  <a:moveTo>
                    <a:pt x="2130" y="150"/>
                  </a:moveTo>
                  <a:lnTo>
                    <a:pt x="2130" y="1177"/>
                  </a:lnTo>
                  <a:lnTo>
                    <a:pt x="150" y="1177"/>
                  </a:lnTo>
                  <a:lnTo>
                    <a:pt x="150" y="150"/>
                  </a:lnTo>
                  <a:close/>
                  <a:moveTo>
                    <a:pt x="76" y="1"/>
                  </a:moveTo>
                  <a:cubicBezTo>
                    <a:pt x="35" y="1"/>
                    <a:pt x="1" y="34"/>
                    <a:pt x="1" y="75"/>
                  </a:cubicBezTo>
                  <a:lnTo>
                    <a:pt x="1" y="1252"/>
                  </a:lnTo>
                  <a:cubicBezTo>
                    <a:pt x="1" y="1293"/>
                    <a:pt x="35" y="1327"/>
                    <a:pt x="76" y="1327"/>
                  </a:cubicBezTo>
                  <a:lnTo>
                    <a:pt x="2205" y="1327"/>
                  </a:lnTo>
                  <a:cubicBezTo>
                    <a:pt x="2246" y="1327"/>
                    <a:pt x="2280" y="1293"/>
                    <a:pt x="2280" y="1252"/>
                  </a:cubicBezTo>
                  <a:lnTo>
                    <a:pt x="2280" y="75"/>
                  </a:lnTo>
                  <a:cubicBezTo>
                    <a:pt x="2280" y="34"/>
                    <a:pt x="2246" y="1"/>
                    <a:pt x="2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g162e05d0f98_3_1133"/>
            <p:cNvSpPr/>
            <p:nvPr/>
          </p:nvSpPr>
          <p:spPr>
            <a:xfrm>
              <a:off x="6020348" y="2424416"/>
              <a:ext cx="67211" cy="21091"/>
            </a:xfrm>
            <a:custGeom>
              <a:avLst/>
              <a:gdLst/>
              <a:ahLst/>
              <a:cxnLst/>
              <a:rect l="l" t="t" r="r" b="b"/>
              <a:pathLst>
                <a:path w="1348" h="423" extrusionOk="0">
                  <a:moveTo>
                    <a:pt x="1" y="0"/>
                  </a:moveTo>
                  <a:lnTo>
                    <a:pt x="1" y="422"/>
                  </a:lnTo>
                  <a:lnTo>
                    <a:pt x="1348" y="422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g162e05d0f98_3_1133"/>
            <p:cNvSpPr/>
            <p:nvPr/>
          </p:nvSpPr>
          <p:spPr>
            <a:xfrm>
              <a:off x="5329991" y="2549564"/>
              <a:ext cx="1356691" cy="39689"/>
            </a:xfrm>
            <a:custGeom>
              <a:avLst/>
              <a:gdLst/>
              <a:ahLst/>
              <a:cxnLst/>
              <a:rect l="l" t="t" r="r" b="b"/>
              <a:pathLst>
                <a:path w="27210" h="796" extrusionOk="0">
                  <a:moveTo>
                    <a:pt x="1" y="0"/>
                  </a:moveTo>
                  <a:lnTo>
                    <a:pt x="1" y="796"/>
                  </a:lnTo>
                  <a:lnTo>
                    <a:pt x="27210" y="796"/>
                  </a:lnTo>
                  <a:lnTo>
                    <a:pt x="27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g162e05d0f98_3_1133"/>
            <p:cNvSpPr/>
            <p:nvPr/>
          </p:nvSpPr>
          <p:spPr>
            <a:xfrm>
              <a:off x="5326301" y="2545824"/>
              <a:ext cx="1364120" cy="47018"/>
            </a:xfrm>
            <a:custGeom>
              <a:avLst/>
              <a:gdLst/>
              <a:ahLst/>
              <a:cxnLst/>
              <a:rect l="l" t="t" r="r" b="b"/>
              <a:pathLst>
                <a:path w="27359" h="943" extrusionOk="0">
                  <a:moveTo>
                    <a:pt x="27209" y="150"/>
                  </a:moveTo>
                  <a:lnTo>
                    <a:pt x="27209" y="797"/>
                  </a:lnTo>
                  <a:lnTo>
                    <a:pt x="150" y="797"/>
                  </a:lnTo>
                  <a:lnTo>
                    <a:pt x="150" y="150"/>
                  </a:lnTo>
                  <a:close/>
                  <a:moveTo>
                    <a:pt x="75" y="1"/>
                  </a:moveTo>
                  <a:cubicBezTo>
                    <a:pt x="34" y="1"/>
                    <a:pt x="1" y="34"/>
                    <a:pt x="1" y="75"/>
                  </a:cubicBezTo>
                  <a:lnTo>
                    <a:pt x="1" y="871"/>
                  </a:lnTo>
                  <a:cubicBezTo>
                    <a:pt x="1" y="912"/>
                    <a:pt x="34" y="943"/>
                    <a:pt x="75" y="943"/>
                  </a:cubicBezTo>
                  <a:lnTo>
                    <a:pt x="27284" y="943"/>
                  </a:lnTo>
                  <a:cubicBezTo>
                    <a:pt x="27325" y="943"/>
                    <a:pt x="27358" y="912"/>
                    <a:pt x="27358" y="871"/>
                  </a:cubicBezTo>
                  <a:lnTo>
                    <a:pt x="27358" y="75"/>
                  </a:lnTo>
                  <a:cubicBezTo>
                    <a:pt x="27358" y="34"/>
                    <a:pt x="27325" y="1"/>
                    <a:pt x="27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g162e05d0f98_3_1133"/>
            <p:cNvSpPr/>
            <p:nvPr/>
          </p:nvSpPr>
          <p:spPr>
            <a:xfrm>
              <a:off x="5866880" y="2841543"/>
              <a:ext cx="77084" cy="214099"/>
            </a:xfrm>
            <a:custGeom>
              <a:avLst/>
              <a:gdLst/>
              <a:ahLst/>
              <a:cxnLst/>
              <a:rect l="l" t="t" r="r" b="b"/>
              <a:pathLst>
                <a:path w="1546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1545" y="4293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g162e05d0f98_3_1133"/>
            <p:cNvSpPr/>
            <p:nvPr/>
          </p:nvSpPr>
          <p:spPr>
            <a:xfrm>
              <a:off x="5863140" y="2837853"/>
              <a:ext cx="84513" cy="221478"/>
            </a:xfrm>
            <a:custGeom>
              <a:avLst/>
              <a:gdLst/>
              <a:ahLst/>
              <a:cxnLst/>
              <a:rect l="l" t="t" r="r" b="b"/>
              <a:pathLst>
                <a:path w="1695" h="4442" extrusionOk="0">
                  <a:moveTo>
                    <a:pt x="1548" y="150"/>
                  </a:moveTo>
                  <a:lnTo>
                    <a:pt x="1548" y="4292"/>
                  </a:lnTo>
                  <a:lnTo>
                    <a:pt x="151" y="4292"/>
                  </a:lnTo>
                  <a:lnTo>
                    <a:pt x="151" y="150"/>
                  </a:lnTo>
                  <a:close/>
                  <a:moveTo>
                    <a:pt x="76" y="0"/>
                  </a:moveTo>
                  <a:cubicBezTo>
                    <a:pt x="35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5" y="4442"/>
                    <a:pt x="76" y="4442"/>
                  </a:cubicBezTo>
                  <a:lnTo>
                    <a:pt x="1620" y="4442"/>
                  </a:lnTo>
                  <a:cubicBezTo>
                    <a:pt x="1661" y="4442"/>
                    <a:pt x="1694" y="4408"/>
                    <a:pt x="1694" y="4367"/>
                  </a:cubicBezTo>
                  <a:lnTo>
                    <a:pt x="1694" y="75"/>
                  </a:lnTo>
                  <a:cubicBezTo>
                    <a:pt x="1694" y="34"/>
                    <a:pt x="1661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g162e05d0f98_3_1133"/>
            <p:cNvSpPr/>
            <p:nvPr/>
          </p:nvSpPr>
          <p:spPr>
            <a:xfrm>
              <a:off x="5641863" y="2841543"/>
              <a:ext cx="225068" cy="214099"/>
            </a:xfrm>
            <a:custGeom>
              <a:avLst/>
              <a:gdLst/>
              <a:ahLst/>
              <a:cxnLst/>
              <a:rect l="l" t="t" r="r" b="b"/>
              <a:pathLst>
                <a:path w="4514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4514" y="429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g162e05d0f98_3_1133"/>
            <p:cNvSpPr/>
            <p:nvPr/>
          </p:nvSpPr>
          <p:spPr>
            <a:xfrm>
              <a:off x="5638124" y="2837853"/>
              <a:ext cx="232547" cy="221478"/>
            </a:xfrm>
            <a:custGeom>
              <a:avLst/>
              <a:gdLst/>
              <a:ahLst/>
              <a:cxnLst/>
              <a:rect l="l" t="t" r="r" b="b"/>
              <a:pathLst>
                <a:path w="4664" h="4442" extrusionOk="0">
                  <a:moveTo>
                    <a:pt x="4514" y="150"/>
                  </a:moveTo>
                  <a:lnTo>
                    <a:pt x="4514" y="4292"/>
                  </a:lnTo>
                  <a:lnTo>
                    <a:pt x="147" y="4292"/>
                  </a:lnTo>
                  <a:lnTo>
                    <a:pt x="147" y="150"/>
                  </a:lnTo>
                  <a:close/>
                  <a:moveTo>
                    <a:pt x="76" y="0"/>
                  </a:moveTo>
                  <a:cubicBezTo>
                    <a:pt x="32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2" y="4442"/>
                    <a:pt x="76" y="4442"/>
                  </a:cubicBezTo>
                  <a:lnTo>
                    <a:pt x="4589" y="4442"/>
                  </a:lnTo>
                  <a:cubicBezTo>
                    <a:pt x="4630" y="4442"/>
                    <a:pt x="4664" y="4408"/>
                    <a:pt x="4664" y="4367"/>
                  </a:cubicBezTo>
                  <a:lnTo>
                    <a:pt x="4664" y="75"/>
                  </a:lnTo>
                  <a:cubicBezTo>
                    <a:pt x="4664" y="34"/>
                    <a:pt x="4630" y="0"/>
                    <a:pt x="4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g162e05d0f98_3_1133"/>
            <p:cNvSpPr/>
            <p:nvPr/>
          </p:nvSpPr>
          <p:spPr>
            <a:xfrm>
              <a:off x="5678809" y="2902421"/>
              <a:ext cx="151176" cy="15855"/>
            </a:xfrm>
            <a:custGeom>
              <a:avLst/>
              <a:gdLst/>
              <a:ahLst/>
              <a:cxnLst/>
              <a:rect l="l" t="t" r="r" b="b"/>
              <a:pathLst>
                <a:path w="3032" h="318" extrusionOk="0">
                  <a:moveTo>
                    <a:pt x="1" y="1"/>
                  </a:moveTo>
                  <a:lnTo>
                    <a:pt x="1" y="318"/>
                  </a:lnTo>
                  <a:lnTo>
                    <a:pt x="3032" y="318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g162e05d0f98_3_1133"/>
            <p:cNvSpPr/>
            <p:nvPr/>
          </p:nvSpPr>
          <p:spPr>
            <a:xfrm>
              <a:off x="5678809" y="2956370"/>
              <a:ext cx="75538" cy="8027"/>
            </a:xfrm>
            <a:custGeom>
              <a:avLst/>
              <a:gdLst/>
              <a:ahLst/>
              <a:cxnLst/>
              <a:rect l="l" t="t" r="r" b="b"/>
              <a:pathLst>
                <a:path w="1515" h="161" extrusionOk="0">
                  <a:moveTo>
                    <a:pt x="1" y="0"/>
                  </a:moveTo>
                  <a:lnTo>
                    <a:pt x="1" y="160"/>
                  </a:lnTo>
                  <a:lnTo>
                    <a:pt x="1514" y="16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g162e05d0f98_3_1133"/>
            <p:cNvSpPr/>
            <p:nvPr/>
          </p:nvSpPr>
          <p:spPr>
            <a:xfrm>
              <a:off x="5678809" y="2971776"/>
              <a:ext cx="75538" cy="8027"/>
            </a:xfrm>
            <a:custGeom>
              <a:avLst/>
              <a:gdLst/>
              <a:ahLst/>
              <a:cxnLst/>
              <a:rect l="l" t="t" r="r" b="b"/>
              <a:pathLst>
                <a:path w="1515" h="161" extrusionOk="0">
                  <a:moveTo>
                    <a:pt x="1" y="1"/>
                  </a:moveTo>
                  <a:lnTo>
                    <a:pt x="1" y="161"/>
                  </a:lnTo>
                  <a:lnTo>
                    <a:pt x="1514" y="161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g162e05d0f98_3_1133"/>
            <p:cNvSpPr/>
            <p:nvPr/>
          </p:nvSpPr>
          <p:spPr>
            <a:xfrm>
              <a:off x="5678809" y="2987233"/>
              <a:ext cx="75538" cy="8027"/>
            </a:xfrm>
            <a:custGeom>
              <a:avLst/>
              <a:gdLst/>
              <a:ahLst/>
              <a:cxnLst/>
              <a:rect l="l" t="t" r="r" b="b"/>
              <a:pathLst>
                <a:path w="1515" h="161" extrusionOk="0">
                  <a:moveTo>
                    <a:pt x="1" y="1"/>
                  </a:moveTo>
                  <a:lnTo>
                    <a:pt x="1" y="160"/>
                  </a:lnTo>
                  <a:lnTo>
                    <a:pt x="1514" y="160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g162e05d0f98_3_1133"/>
            <p:cNvSpPr/>
            <p:nvPr/>
          </p:nvSpPr>
          <p:spPr>
            <a:xfrm>
              <a:off x="5504151" y="2841543"/>
              <a:ext cx="77233" cy="214099"/>
            </a:xfrm>
            <a:custGeom>
              <a:avLst/>
              <a:gdLst/>
              <a:ahLst/>
              <a:cxnLst/>
              <a:rect l="l" t="t" r="r" b="b"/>
              <a:pathLst>
                <a:path w="1549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1548" y="4293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g162e05d0f98_3_1133"/>
            <p:cNvSpPr/>
            <p:nvPr/>
          </p:nvSpPr>
          <p:spPr>
            <a:xfrm>
              <a:off x="5500610" y="2837853"/>
              <a:ext cx="84513" cy="221478"/>
            </a:xfrm>
            <a:custGeom>
              <a:avLst/>
              <a:gdLst/>
              <a:ahLst/>
              <a:cxnLst/>
              <a:rect l="l" t="t" r="r" b="b"/>
              <a:pathLst>
                <a:path w="1695" h="4442" extrusionOk="0">
                  <a:moveTo>
                    <a:pt x="1545" y="150"/>
                  </a:moveTo>
                  <a:lnTo>
                    <a:pt x="1545" y="4292"/>
                  </a:lnTo>
                  <a:lnTo>
                    <a:pt x="147" y="4292"/>
                  </a:lnTo>
                  <a:lnTo>
                    <a:pt x="147" y="150"/>
                  </a:lnTo>
                  <a:close/>
                  <a:moveTo>
                    <a:pt x="72" y="0"/>
                  </a:moveTo>
                  <a:cubicBezTo>
                    <a:pt x="31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1" y="4442"/>
                    <a:pt x="72" y="4442"/>
                  </a:cubicBezTo>
                  <a:lnTo>
                    <a:pt x="1619" y="4442"/>
                  </a:lnTo>
                  <a:cubicBezTo>
                    <a:pt x="1660" y="4442"/>
                    <a:pt x="1694" y="4408"/>
                    <a:pt x="1694" y="4367"/>
                  </a:cubicBezTo>
                  <a:lnTo>
                    <a:pt x="1694" y="75"/>
                  </a:lnTo>
                  <a:cubicBezTo>
                    <a:pt x="1694" y="34"/>
                    <a:pt x="1660" y="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g162e05d0f98_3_1133"/>
            <p:cNvSpPr/>
            <p:nvPr/>
          </p:nvSpPr>
          <p:spPr>
            <a:xfrm>
              <a:off x="5279134" y="2841543"/>
              <a:ext cx="225068" cy="214099"/>
            </a:xfrm>
            <a:custGeom>
              <a:avLst/>
              <a:gdLst/>
              <a:ahLst/>
              <a:cxnLst/>
              <a:rect l="l" t="t" r="r" b="b"/>
              <a:pathLst>
                <a:path w="4514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4514" y="429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g162e05d0f98_3_1133"/>
            <p:cNvSpPr/>
            <p:nvPr/>
          </p:nvSpPr>
          <p:spPr>
            <a:xfrm>
              <a:off x="5275444" y="2837853"/>
              <a:ext cx="232497" cy="221478"/>
            </a:xfrm>
            <a:custGeom>
              <a:avLst/>
              <a:gdLst/>
              <a:ahLst/>
              <a:cxnLst/>
              <a:rect l="l" t="t" r="r" b="b"/>
              <a:pathLst>
                <a:path w="4663" h="4442" extrusionOk="0">
                  <a:moveTo>
                    <a:pt x="4517" y="150"/>
                  </a:moveTo>
                  <a:lnTo>
                    <a:pt x="4517" y="4292"/>
                  </a:lnTo>
                  <a:lnTo>
                    <a:pt x="150" y="4292"/>
                  </a:lnTo>
                  <a:lnTo>
                    <a:pt x="150" y="150"/>
                  </a:lnTo>
                  <a:close/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lnTo>
                    <a:pt x="0" y="4367"/>
                  </a:lnTo>
                  <a:cubicBezTo>
                    <a:pt x="0" y="4408"/>
                    <a:pt x="34" y="4442"/>
                    <a:pt x="75" y="4442"/>
                  </a:cubicBezTo>
                  <a:lnTo>
                    <a:pt x="4588" y="4442"/>
                  </a:lnTo>
                  <a:cubicBezTo>
                    <a:pt x="4632" y="4442"/>
                    <a:pt x="4663" y="4408"/>
                    <a:pt x="4663" y="4367"/>
                  </a:cubicBezTo>
                  <a:lnTo>
                    <a:pt x="4663" y="75"/>
                  </a:lnTo>
                  <a:cubicBezTo>
                    <a:pt x="4663" y="34"/>
                    <a:pt x="4632" y="0"/>
                    <a:pt x="4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g162e05d0f98_3_1133"/>
            <p:cNvSpPr/>
            <p:nvPr/>
          </p:nvSpPr>
          <p:spPr>
            <a:xfrm>
              <a:off x="5316130" y="2902421"/>
              <a:ext cx="151275" cy="15855"/>
            </a:xfrm>
            <a:custGeom>
              <a:avLst/>
              <a:gdLst/>
              <a:ahLst/>
              <a:cxnLst/>
              <a:rect l="l" t="t" r="r" b="b"/>
              <a:pathLst>
                <a:path w="3034" h="318" extrusionOk="0">
                  <a:moveTo>
                    <a:pt x="0" y="1"/>
                  </a:moveTo>
                  <a:lnTo>
                    <a:pt x="0" y="318"/>
                  </a:lnTo>
                  <a:lnTo>
                    <a:pt x="3034" y="318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g162e05d0f98_3_1133"/>
            <p:cNvSpPr/>
            <p:nvPr/>
          </p:nvSpPr>
          <p:spPr>
            <a:xfrm>
              <a:off x="5316130" y="2956370"/>
              <a:ext cx="75687" cy="8027"/>
            </a:xfrm>
            <a:custGeom>
              <a:avLst/>
              <a:gdLst/>
              <a:ahLst/>
              <a:cxnLst/>
              <a:rect l="l" t="t" r="r" b="b"/>
              <a:pathLst>
                <a:path w="1518" h="161" extrusionOk="0">
                  <a:moveTo>
                    <a:pt x="0" y="0"/>
                  </a:moveTo>
                  <a:lnTo>
                    <a:pt x="0" y="160"/>
                  </a:lnTo>
                  <a:lnTo>
                    <a:pt x="1517" y="16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g162e05d0f98_3_1133"/>
            <p:cNvSpPr/>
            <p:nvPr/>
          </p:nvSpPr>
          <p:spPr>
            <a:xfrm>
              <a:off x="5316130" y="2971776"/>
              <a:ext cx="75687" cy="8027"/>
            </a:xfrm>
            <a:custGeom>
              <a:avLst/>
              <a:gdLst/>
              <a:ahLst/>
              <a:cxnLst/>
              <a:rect l="l" t="t" r="r" b="b"/>
              <a:pathLst>
                <a:path w="1518" h="161" extrusionOk="0">
                  <a:moveTo>
                    <a:pt x="0" y="1"/>
                  </a:moveTo>
                  <a:lnTo>
                    <a:pt x="0" y="161"/>
                  </a:lnTo>
                  <a:lnTo>
                    <a:pt x="1517" y="161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g162e05d0f98_3_1133"/>
            <p:cNvSpPr/>
            <p:nvPr/>
          </p:nvSpPr>
          <p:spPr>
            <a:xfrm>
              <a:off x="5316130" y="2987233"/>
              <a:ext cx="75687" cy="8027"/>
            </a:xfrm>
            <a:custGeom>
              <a:avLst/>
              <a:gdLst/>
              <a:ahLst/>
              <a:cxnLst/>
              <a:rect l="l" t="t" r="r" b="b"/>
              <a:pathLst>
                <a:path w="1518" h="161" extrusionOk="0">
                  <a:moveTo>
                    <a:pt x="0" y="1"/>
                  </a:moveTo>
                  <a:lnTo>
                    <a:pt x="0" y="160"/>
                  </a:lnTo>
                  <a:lnTo>
                    <a:pt x="1517" y="160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g162e05d0f98_3_1133"/>
            <p:cNvSpPr/>
            <p:nvPr/>
          </p:nvSpPr>
          <p:spPr>
            <a:xfrm>
              <a:off x="6229260" y="2841543"/>
              <a:ext cx="77084" cy="214099"/>
            </a:xfrm>
            <a:custGeom>
              <a:avLst/>
              <a:gdLst/>
              <a:ahLst/>
              <a:cxnLst/>
              <a:rect l="l" t="t" r="r" b="b"/>
              <a:pathLst>
                <a:path w="1546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1545" y="4293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g162e05d0f98_3_1133"/>
            <p:cNvSpPr/>
            <p:nvPr/>
          </p:nvSpPr>
          <p:spPr>
            <a:xfrm>
              <a:off x="6225521" y="2837853"/>
              <a:ext cx="84513" cy="221478"/>
            </a:xfrm>
            <a:custGeom>
              <a:avLst/>
              <a:gdLst/>
              <a:ahLst/>
              <a:cxnLst/>
              <a:rect l="l" t="t" r="r" b="b"/>
              <a:pathLst>
                <a:path w="1695" h="4442" extrusionOk="0">
                  <a:moveTo>
                    <a:pt x="1545" y="150"/>
                  </a:moveTo>
                  <a:lnTo>
                    <a:pt x="1545" y="4292"/>
                  </a:lnTo>
                  <a:lnTo>
                    <a:pt x="151" y="4292"/>
                  </a:lnTo>
                  <a:lnTo>
                    <a:pt x="151" y="150"/>
                  </a:lnTo>
                  <a:close/>
                  <a:moveTo>
                    <a:pt x="76" y="0"/>
                  </a:moveTo>
                  <a:cubicBezTo>
                    <a:pt x="35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5" y="4442"/>
                    <a:pt x="76" y="4442"/>
                  </a:cubicBezTo>
                  <a:lnTo>
                    <a:pt x="1620" y="4442"/>
                  </a:lnTo>
                  <a:cubicBezTo>
                    <a:pt x="1661" y="4442"/>
                    <a:pt x="1694" y="4408"/>
                    <a:pt x="1694" y="4367"/>
                  </a:cubicBezTo>
                  <a:lnTo>
                    <a:pt x="1694" y="75"/>
                  </a:lnTo>
                  <a:cubicBezTo>
                    <a:pt x="1694" y="34"/>
                    <a:pt x="1661" y="0"/>
                    <a:pt x="16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g162e05d0f98_3_1133"/>
            <p:cNvSpPr/>
            <p:nvPr/>
          </p:nvSpPr>
          <p:spPr>
            <a:xfrm>
              <a:off x="6004094" y="2841543"/>
              <a:ext cx="225218" cy="214099"/>
            </a:xfrm>
            <a:custGeom>
              <a:avLst/>
              <a:gdLst/>
              <a:ahLst/>
              <a:cxnLst/>
              <a:rect l="l" t="t" r="r" b="b"/>
              <a:pathLst>
                <a:path w="4517" h="4294" extrusionOk="0">
                  <a:moveTo>
                    <a:pt x="0" y="1"/>
                  </a:moveTo>
                  <a:lnTo>
                    <a:pt x="0" y="4293"/>
                  </a:lnTo>
                  <a:lnTo>
                    <a:pt x="4517" y="4293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g162e05d0f98_3_1133"/>
            <p:cNvSpPr/>
            <p:nvPr/>
          </p:nvSpPr>
          <p:spPr>
            <a:xfrm>
              <a:off x="6000504" y="2837853"/>
              <a:ext cx="232547" cy="221478"/>
            </a:xfrm>
            <a:custGeom>
              <a:avLst/>
              <a:gdLst/>
              <a:ahLst/>
              <a:cxnLst/>
              <a:rect l="l" t="t" r="r" b="b"/>
              <a:pathLst>
                <a:path w="4664" h="4442" extrusionOk="0">
                  <a:moveTo>
                    <a:pt x="4514" y="150"/>
                  </a:moveTo>
                  <a:lnTo>
                    <a:pt x="4514" y="4292"/>
                  </a:lnTo>
                  <a:lnTo>
                    <a:pt x="147" y="4292"/>
                  </a:lnTo>
                  <a:lnTo>
                    <a:pt x="147" y="150"/>
                  </a:lnTo>
                  <a:close/>
                  <a:moveTo>
                    <a:pt x="72" y="0"/>
                  </a:moveTo>
                  <a:cubicBezTo>
                    <a:pt x="32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2" y="4442"/>
                    <a:pt x="72" y="4442"/>
                  </a:cubicBezTo>
                  <a:lnTo>
                    <a:pt x="4589" y="4442"/>
                  </a:lnTo>
                  <a:cubicBezTo>
                    <a:pt x="4630" y="4442"/>
                    <a:pt x="4664" y="4408"/>
                    <a:pt x="4664" y="4367"/>
                  </a:cubicBezTo>
                  <a:lnTo>
                    <a:pt x="4664" y="75"/>
                  </a:lnTo>
                  <a:cubicBezTo>
                    <a:pt x="4664" y="34"/>
                    <a:pt x="4630" y="0"/>
                    <a:pt x="4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g162e05d0f98_3_1133"/>
            <p:cNvSpPr/>
            <p:nvPr/>
          </p:nvSpPr>
          <p:spPr>
            <a:xfrm>
              <a:off x="6041040" y="2902421"/>
              <a:ext cx="151325" cy="15855"/>
            </a:xfrm>
            <a:custGeom>
              <a:avLst/>
              <a:gdLst/>
              <a:ahLst/>
              <a:cxnLst/>
              <a:rect l="l" t="t" r="r" b="b"/>
              <a:pathLst>
                <a:path w="3035" h="318" extrusionOk="0">
                  <a:moveTo>
                    <a:pt x="1" y="1"/>
                  </a:moveTo>
                  <a:lnTo>
                    <a:pt x="1" y="318"/>
                  </a:lnTo>
                  <a:lnTo>
                    <a:pt x="3035" y="318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g162e05d0f98_3_1133"/>
            <p:cNvSpPr/>
            <p:nvPr/>
          </p:nvSpPr>
          <p:spPr>
            <a:xfrm>
              <a:off x="6041040" y="2956370"/>
              <a:ext cx="75687" cy="8027"/>
            </a:xfrm>
            <a:custGeom>
              <a:avLst/>
              <a:gdLst/>
              <a:ahLst/>
              <a:cxnLst/>
              <a:rect l="l" t="t" r="r" b="b"/>
              <a:pathLst>
                <a:path w="1518" h="161" extrusionOk="0">
                  <a:moveTo>
                    <a:pt x="1" y="0"/>
                  </a:moveTo>
                  <a:lnTo>
                    <a:pt x="1" y="160"/>
                  </a:lnTo>
                  <a:lnTo>
                    <a:pt x="1517" y="16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g162e05d0f98_3_1133"/>
            <p:cNvSpPr/>
            <p:nvPr/>
          </p:nvSpPr>
          <p:spPr>
            <a:xfrm>
              <a:off x="6041040" y="2971776"/>
              <a:ext cx="75687" cy="8027"/>
            </a:xfrm>
            <a:custGeom>
              <a:avLst/>
              <a:gdLst/>
              <a:ahLst/>
              <a:cxnLst/>
              <a:rect l="l" t="t" r="r" b="b"/>
              <a:pathLst>
                <a:path w="1518" h="161" extrusionOk="0">
                  <a:moveTo>
                    <a:pt x="1" y="1"/>
                  </a:moveTo>
                  <a:lnTo>
                    <a:pt x="1" y="161"/>
                  </a:lnTo>
                  <a:lnTo>
                    <a:pt x="1517" y="161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g162e05d0f98_3_1133"/>
            <p:cNvSpPr/>
            <p:nvPr/>
          </p:nvSpPr>
          <p:spPr>
            <a:xfrm>
              <a:off x="6041040" y="2987233"/>
              <a:ext cx="75687" cy="8027"/>
            </a:xfrm>
            <a:custGeom>
              <a:avLst/>
              <a:gdLst/>
              <a:ahLst/>
              <a:cxnLst/>
              <a:rect l="l" t="t" r="r" b="b"/>
              <a:pathLst>
                <a:path w="1518" h="161" extrusionOk="0">
                  <a:moveTo>
                    <a:pt x="1" y="1"/>
                  </a:moveTo>
                  <a:lnTo>
                    <a:pt x="1" y="160"/>
                  </a:lnTo>
                  <a:lnTo>
                    <a:pt x="1517" y="160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g162e05d0f98_3_1133"/>
            <p:cNvSpPr/>
            <p:nvPr/>
          </p:nvSpPr>
          <p:spPr>
            <a:xfrm>
              <a:off x="5184899" y="3055590"/>
              <a:ext cx="1356641" cy="39738"/>
            </a:xfrm>
            <a:custGeom>
              <a:avLst/>
              <a:gdLst/>
              <a:ahLst/>
              <a:cxnLst/>
              <a:rect l="l" t="t" r="r" b="b"/>
              <a:pathLst>
                <a:path w="27209" h="797" extrusionOk="0">
                  <a:moveTo>
                    <a:pt x="0" y="0"/>
                  </a:moveTo>
                  <a:lnTo>
                    <a:pt x="0" y="796"/>
                  </a:lnTo>
                  <a:lnTo>
                    <a:pt x="27208" y="796"/>
                  </a:lnTo>
                  <a:lnTo>
                    <a:pt x="27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g162e05d0f98_3_1133"/>
            <p:cNvSpPr/>
            <p:nvPr/>
          </p:nvSpPr>
          <p:spPr>
            <a:xfrm>
              <a:off x="5181110" y="3051851"/>
              <a:ext cx="1364170" cy="47168"/>
            </a:xfrm>
            <a:custGeom>
              <a:avLst/>
              <a:gdLst/>
              <a:ahLst/>
              <a:cxnLst/>
              <a:rect l="l" t="t" r="r" b="b"/>
              <a:pathLst>
                <a:path w="27360" h="946" extrusionOk="0">
                  <a:moveTo>
                    <a:pt x="27209" y="150"/>
                  </a:moveTo>
                  <a:lnTo>
                    <a:pt x="27209" y="796"/>
                  </a:lnTo>
                  <a:lnTo>
                    <a:pt x="150" y="796"/>
                  </a:lnTo>
                  <a:lnTo>
                    <a:pt x="150" y="150"/>
                  </a:lnTo>
                  <a:close/>
                  <a:moveTo>
                    <a:pt x="76" y="0"/>
                  </a:moveTo>
                  <a:cubicBezTo>
                    <a:pt x="35" y="0"/>
                    <a:pt x="1" y="35"/>
                    <a:pt x="1" y="75"/>
                  </a:cubicBezTo>
                  <a:lnTo>
                    <a:pt x="1" y="871"/>
                  </a:lnTo>
                  <a:cubicBezTo>
                    <a:pt x="1" y="912"/>
                    <a:pt x="35" y="946"/>
                    <a:pt x="76" y="946"/>
                  </a:cubicBezTo>
                  <a:lnTo>
                    <a:pt x="27284" y="946"/>
                  </a:lnTo>
                  <a:cubicBezTo>
                    <a:pt x="27325" y="946"/>
                    <a:pt x="27359" y="912"/>
                    <a:pt x="27359" y="871"/>
                  </a:cubicBezTo>
                  <a:lnTo>
                    <a:pt x="27359" y="75"/>
                  </a:lnTo>
                  <a:cubicBezTo>
                    <a:pt x="27359" y="35"/>
                    <a:pt x="27325" y="0"/>
                    <a:pt x="27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g162e05d0f98_3_1133"/>
            <p:cNvSpPr/>
            <p:nvPr/>
          </p:nvSpPr>
          <p:spPr>
            <a:xfrm>
              <a:off x="5442773" y="3387457"/>
              <a:ext cx="152522" cy="174161"/>
            </a:xfrm>
            <a:custGeom>
              <a:avLst/>
              <a:gdLst/>
              <a:ahLst/>
              <a:cxnLst/>
              <a:rect l="l" t="t" r="r" b="b"/>
              <a:pathLst>
                <a:path w="3059" h="3493" extrusionOk="0">
                  <a:moveTo>
                    <a:pt x="1" y="0"/>
                  </a:moveTo>
                  <a:lnTo>
                    <a:pt x="1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g162e05d0f98_3_1133"/>
            <p:cNvSpPr/>
            <p:nvPr/>
          </p:nvSpPr>
          <p:spPr>
            <a:xfrm>
              <a:off x="5439383" y="3383867"/>
              <a:ext cx="159452" cy="181341"/>
            </a:xfrm>
            <a:custGeom>
              <a:avLst/>
              <a:gdLst/>
              <a:ahLst/>
              <a:cxnLst/>
              <a:rect l="l" t="t" r="r" b="b"/>
              <a:pathLst>
                <a:path w="3198" h="3637" extrusionOk="0">
                  <a:moveTo>
                    <a:pt x="3055" y="140"/>
                  </a:moveTo>
                  <a:lnTo>
                    <a:pt x="3055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3565"/>
                  </a:lnTo>
                  <a:cubicBezTo>
                    <a:pt x="1" y="3606"/>
                    <a:pt x="31" y="3637"/>
                    <a:pt x="69" y="3637"/>
                  </a:cubicBezTo>
                  <a:lnTo>
                    <a:pt x="3126" y="3637"/>
                  </a:lnTo>
                  <a:cubicBezTo>
                    <a:pt x="3164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4" y="0"/>
                    <a:pt x="3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g162e05d0f98_3_1133"/>
            <p:cNvSpPr/>
            <p:nvPr/>
          </p:nvSpPr>
          <p:spPr>
            <a:xfrm>
              <a:off x="5442773" y="3410692"/>
              <a:ext cx="59383" cy="124002"/>
            </a:xfrm>
            <a:custGeom>
              <a:avLst/>
              <a:gdLst/>
              <a:ahLst/>
              <a:cxnLst/>
              <a:rect l="l" t="t" r="r" b="b"/>
              <a:pathLst>
                <a:path w="1191" h="2487" extrusionOk="0">
                  <a:moveTo>
                    <a:pt x="1" y="0"/>
                  </a:moveTo>
                  <a:lnTo>
                    <a:pt x="1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g162e05d0f98_3_1133"/>
            <p:cNvSpPr/>
            <p:nvPr/>
          </p:nvSpPr>
          <p:spPr>
            <a:xfrm>
              <a:off x="5439383" y="3407102"/>
              <a:ext cx="66364" cy="131132"/>
            </a:xfrm>
            <a:custGeom>
              <a:avLst/>
              <a:gdLst/>
              <a:ahLst/>
              <a:cxnLst/>
              <a:rect l="l" t="t" r="r" b="b"/>
              <a:pathLst>
                <a:path w="1331" h="2630" extrusionOk="0">
                  <a:moveTo>
                    <a:pt x="1188" y="143"/>
                  </a:moveTo>
                  <a:lnTo>
                    <a:pt x="1188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2559"/>
                  </a:lnTo>
                  <a:cubicBezTo>
                    <a:pt x="1" y="2599"/>
                    <a:pt x="31" y="2630"/>
                    <a:pt x="69" y="2630"/>
                  </a:cubicBezTo>
                  <a:lnTo>
                    <a:pt x="1259" y="2630"/>
                  </a:lnTo>
                  <a:cubicBezTo>
                    <a:pt x="1296" y="2630"/>
                    <a:pt x="1331" y="2599"/>
                    <a:pt x="1331" y="2559"/>
                  </a:cubicBezTo>
                  <a:lnTo>
                    <a:pt x="1331" y="72"/>
                  </a:lnTo>
                  <a:cubicBezTo>
                    <a:pt x="1331" y="31"/>
                    <a:pt x="1296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g162e05d0f98_3_1133"/>
            <p:cNvSpPr/>
            <p:nvPr/>
          </p:nvSpPr>
          <p:spPr>
            <a:xfrm>
              <a:off x="5442773" y="3332312"/>
              <a:ext cx="152522" cy="55195"/>
            </a:xfrm>
            <a:custGeom>
              <a:avLst/>
              <a:gdLst/>
              <a:ahLst/>
              <a:cxnLst/>
              <a:rect l="l" t="t" r="r" b="b"/>
              <a:pathLst>
                <a:path w="3059" h="1107" extrusionOk="0">
                  <a:moveTo>
                    <a:pt x="21" y="1"/>
                  </a:moveTo>
                  <a:cubicBezTo>
                    <a:pt x="11" y="1"/>
                    <a:pt x="1" y="11"/>
                    <a:pt x="1" y="18"/>
                  </a:cubicBezTo>
                  <a:lnTo>
                    <a:pt x="1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52" y="1"/>
                    <a:pt x="3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g162e05d0f98_3_1133"/>
            <p:cNvSpPr/>
            <p:nvPr/>
          </p:nvSpPr>
          <p:spPr>
            <a:xfrm>
              <a:off x="5439383" y="3328772"/>
              <a:ext cx="159452" cy="62076"/>
            </a:xfrm>
            <a:custGeom>
              <a:avLst/>
              <a:gdLst/>
              <a:ahLst/>
              <a:cxnLst/>
              <a:rect l="l" t="t" r="r" b="b"/>
              <a:pathLst>
                <a:path w="3198" h="1245" extrusionOk="0">
                  <a:moveTo>
                    <a:pt x="2871" y="143"/>
                  </a:moveTo>
                  <a:cubicBezTo>
                    <a:pt x="2973" y="143"/>
                    <a:pt x="3055" y="225"/>
                    <a:pt x="3055" y="327"/>
                  </a:cubicBezTo>
                  <a:lnTo>
                    <a:pt x="3055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5" y="143"/>
                    <a:pt x="324" y="143"/>
                  </a:cubicBezTo>
                  <a:close/>
                  <a:moveTo>
                    <a:pt x="324" y="0"/>
                  </a:moveTo>
                  <a:cubicBezTo>
                    <a:pt x="147" y="0"/>
                    <a:pt x="1" y="146"/>
                    <a:pt x="1" y="327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lnTo>
                    <a:pt x="3126" y="1245"/>
                  </a:lnTo>
                  <a:cubicBezTo>
                    <a:pt x="3164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g162e05d0f98_3_1133"/>
            <p:cNvSpPr/>
            <p:nvPr/>
          </p:nvSpPr>
          <p:spPr>
            <a:xfrm>
              <a:off x="5581134" y="3328922"/>
              <a:ext cx="7030" cy="61926"/>
            </a:xfrm>
            <a:custGeom>
              <a:avLst/>
              <a:gdLst/>
              <a:ahLst/>
              <a:cxnLst/>
              <a:rect l="l" t="t" r="r" b="b"/>
              <a:pathLst>
                <a:path w="141" h="1242" extrusionOk="0">
                  <a:moveTo>
                    <a:pt x="69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69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g162e05d0f98_3_1133"/>
            <p:cNvSpPr/>
            <p:nvPr/>
          </p:nvSpPr>
          <p:spPr>
            <a:xfrm>
              <a:off x="5569118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g162e05d0f98_3_1133"/>
            <p:cNvSpPr/>
            <p:nvPr/>
          </p:nvSpPr>
          <p:spPr>
            <a:xfrm>
              <a:off x="5557251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09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g162e05d0f98_3_1133"/>
            <p:cNvSpPr/>
            <p:nvPr/>
          </p:nvSpPr>
          <p:spPr>
            <a:xfrm>
              <a:off x="5545385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g162e05d0f98_3_1133"/>
            <p:cNvSpPr/>
            <p:nvPr/>
          </p:nvSpPr>
          <p:spPr>
            <a:xfrm>
              <a:off x="5533318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3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g162e05d0f98_3_1133"/>
            <p:cNvSpPr/>
            <p:nvPr/>
          </p:nvSpPr>
          <p:spPr>
            <a:xfrm>
              <a:off x="5521452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g162e05d0f98_3_1133"/>
            <p:cNvSpPr/>
            <p:nvPr/>
          </p:nvSpPr>
          <p:spPr>
            <a:xfrm>
              <a:off x="5509585" y="3328772"/>
              <a:ext cx="7030" cy="62076"/>
            </a:xfrm>
            <a:custGeom>
              <a:avLst/>
              <a:gdLst/>
              <a:ahLst/>
              <a:cxnLst/>
              <a:rect l="l" t="t" r="r" b="b"/>
              <a:pathLst>
                <a:path w="141" h="1245" extrusionOk="0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10" y="1245"/>
                    <a:pt x="141" y="1215"/>
                    <a:pt x="141" y="1177"/>
                  </a:cubicBezTo>
                  <a:lnTo>
                    <a:pt x="141" y="72"/>
                  </a:lnTo>
                  <a:cubicBezTo>
                    <a:pt x="141" y="34"/>
                    <a:pt x="110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g162e05d0f98_3_1133"/>
            <p:cNvSpPr/>
            <p:nvPr/>
          </p:nvSpPr>
          <p:spPr>
            <a:xfrm>
              <a:off x="5497569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1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g162e05d0f98_3_1133"/>
            <p:cNvSpPr/>
            <p:nvPr/>
          </p:nvSpPr>
          <p:spPr>
            <a:xfrm>
              <a:off x="5485653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0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g162e05d0f98_3_1133"/>
            <p:cNvSpPr/>
            <p:nvPr/>
          </p:nvSpPr>
          <p:spPr>
            <a:xfrm>
              <a:off x="5473836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g162e05d0f98_3_1133"/>
            <p:cNvSpPr/>
            <p:nvPr/>
          </p:nvSpPr>
          <p:spPr>
            <a:xfrm>
              <a:off x="5461770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4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g162e05d0f98_3_1133"/>
            <p:cNvSpPr/>
            <p:nvPr/>
          </p:nvSpPr>
          <p:spPr>
            <a:xfrm>
              <a:off x="5449903" y="3328922"/>
              <a:ext cx="7180" cy="61926"/>
            </a:xfrm>
            <a:custGeom>
              <a:avLst/>
              <a:gdLst/>
              <a:ahLst/>
              <a:cxnLst/>
              <a:rect l="l" t="t" r="r" b="b"/>
              <a:pathLst>
                <a:path w="144" h="1242" extrusionOk="0">
                  <a:moveTo>
                    <a:pt x="72" y="0"/>
                  </a:moveTo>
                  <a:cubicBezTo>
                    <a:pt x="32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2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g162e05d0f98_3_1133"/>
            <p:cNvSpPr/>
            <p:nvPr/>
          </p:nvSpPr>
          <p:spPr>
            <a:xfrm>
              <a:off x="5711367" y="3387457"/>
              <a:ext cx="152522" cy="174161"/>
            </a:xfrm>
            <a:custGeom>
              <a:avLst/>
              <a:gdLst/>
              <a:ahLst/>
              <a:cxnLst/>
              <a:rect l="l" t="t" r="r" b="b"/>
              <a:pathLst>
                <a:path w="3059" h="3493" extrusionOk="0">
                  <a:moveTo>
                    <a:pt x="1" y="0"/>
                  </a:moveTo>
                  <a:lnTo>
                    <a:pt x="1" y="3493"/>
                  </a:lnTo>
                  <a:lnTo>
                    <a:pt x="3059" y="3493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g162e05d0f98_3_1133"/>
            <p:cNvSpPr/>
            <p:nvPr/>
          </p:nvSpPr>
          <p:spPr>
            <a:xfrm>
              <a:off x="5708027" y="3383867"/>
              <a:ext cx="159402" cy="181341"/>
            </a:xfrm>
            <a:custGeom>
              <a:avLst/>
              <a:gdLst/>
              <a:ahLst/>
              <a:cxnLst/>
              <a:rect l="l" t="t" r="r" b="b"/>
              <a:pathLst>
                <a:path w="3197" h="3637" extrusionOk="0">
                  <a:moveTo>
                    <a:pt x="3054" y="140"/>
                  </a:moveTo>
                  <a:lnTo>
                    <a:pt x="3054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72"/>
                  </a:cubicBezTo>
                  <a:lnTo>
                    <a:pt x="0" y="3565"/>
                  </a:lnTo>
                  <a:cubicBezTo>
                    <a:pt x="0" y="3606"/>
                    <a:pt x="30" y="3637"/>
                    <a:pt x="68" y="3637"/>
                  </a:cubicBezTo>
                  <a:lnTo>
                    <a:pt x="3126" y="3637"/>
                  </a:lnTo>
                  <a:cubicBezTo>
                    <a:pt x="3163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g162e05d0f98_3_1133"/>
            <p:cNvSpPr/>
            <p:nvPr/>
          </p:nvSpPr>
          <p:spPr>
            <a:xfrm>
              <a:off x="5711367" y="3410692"/>
              <a:ext cx="59433" cy="124002"/>
            </a:xfrm>
            <a:custGeom>
              <a:avLst/>
              <a:gdLst/>
              <a:ahLst/>
              <a:cxnLst/>
              <a:rect l="l" t="t" r="r" b="b"/>
              <a:pathLst>
                <a:path w="1192" h="2487" extrusionOk="0">
                  <a:moveTo>
                    <a:pt x="1" y="0"/>
                  </a:moveTo>
                  <a:lnTo>
                    <a:pt x="1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g162e05d0f98_3_1133"/>
            <p:cNvSpPr/>
            <p:nvPr/>
          </p:nvSpPr>
          <p:spPr>
            <a:xfrm>
              <a:off x="5708027" y="3407102"/>
              <a:ext cx="66314" cy="131132"/>
            </a:xfrm>
            <a:custGeom>
              <a:avLst/>
              <a:gdLst/>
              <a:ahLst/>
              <a:cxnLst/>
              <a:rect l="l" t="t" r="r" b="b"/>
              <a:pathLst>
                <a:path w="1330" h="2630" extrusionOk="0">
                  <a:moveTo>
                    <a:pt x="1187" y="143"/>
                  </a:moveTo>
                  <a:lnTo>
                    <a:pt x="1187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72"/>
                  </a:cubicBezTo>
                  <a:lnTo>
                    <a:pt x="0" y="2559"/>
                  </a:lnTo>
                  <a:cubicBezTo>
                    <a:pt x="0" y="2599"/>
                    <a:pt x="30" y="2630"/>
                    <a:pt x="68" y="2630"/>
                  </a:cubicBezTo>
                  <a:lnTo>
                    <a:pt x="1258" y="2630"/>
                  </a:lnTo>
                  <a:cubicBezTo>
                    <a:pt x="1296" y="2630"/>
                    <a:pt x="1330" y="2599"/>
                    <a:pt x="1330" y="2559"/>
                  </a:cubicBezTo>
                  <a:lnTo>
                    <a:pt x="1330" y="72"/>
                  </a:lnTo>
                  <a:cubicBezTo>
                    <a:pt x="1330" y="31"/>
                    <a:pt x="129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g162e05d0f98_3_1133"/>
            <p:cNvSpPr/>
            <p:nvPr/>
          </p:nvSpPr>
          <p:spPr>
            <a:xfrm>
              <a:off x="5711367" y="3332312"/>
              <a:ext cx="152522" cy="55195"/>
            </a:xfrm>
            <a:custGeom>
              <a:avLst/>
              <a:gdLst/>
              <a:ahLst/>
              <a:cxnLst/>
              <a:rect l="l" t="t" r="r" b="b"/>
              <a:pathLst>
                <a:path w="3059" h="1107" extrusionOk="0">
                  <a:moveTo>
                    <a:pt x="21" y="1"/>
                  </a:moveTo>
                  <a:cubicBezTo>
                    <a:pt x="12" y="1"/>
                    <a:pt x="1" y="11"/>
                    <a:pt x="1" y="18"/>
                  </a:cubicBezTo>
                  <a:lnTo>
                    <a:pt x="1" y="1106"/>
                  </a:lnTo>
                  <a:lnTo>
                    <a:pt x="3059" y="1106"/>
                  </a:lnTo>
                  <a:lnTo>
                    <a:pt x="3059" y="18"/>
                  </a:lnTo>
                  <a:cubicBezTo>
                    <a:pt x="3059" y="11"/>
                    <a:pt x="3052" y="1"/>
                    <a:pt x="3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g162e05d0f98_3_1133"/>
            <p:cNvSpPr/>
            <p:nvPr/>
          </p:nvSpPr>
          <p:spPr>
            <a:xfrm>
              <a:off x="5708027" y="3328772"/>
              <a:ext cx="159402" cy="62076"/>
            </a:xfrm>
            <a:custGeom>
              <a:avLst/>
              <a:gdLst/>
              <a:ahLst/>
              <a:cxnLst/>
              <a:rect l="l" t="t" r="r" b="b"/>
              <a:pathLst>
                <a:path w="3197" h="1245" extrusionOk="0">
                  <a:moveTo>
                    <a:pt x="2870" y="143"/>
                  </a:moveTo>
                  <a:cubicBezTo>
                    <a:pt x="2972" y="143"/>
                    <a:pt x="3054" y="225"/>
                    <a:pt x="3054" y="327"/>
                  </a:cubicBezTo>
                  <a:lnTo>
                    <a:pt x="3054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5" y="143"/>
                    <a:pt x="323" y="143"/>
                  </a:cubicBezTo>
                  <a:close/>
                  <a:moveTo>
                    <a:pt x="323" y="0"/>
                  </a:moveTo>
                  <a:cubicBezTo>
                    <a:pt x="146" y="0"/>
                    <a:pt x="0" y="146"/>
                    <a:pt x="0" y="327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lnTo>
                    <a:pt x="3126" y="1245"/>
                  </a:lnTo>
                  <a:cubicBezTo>
                    <a:pt x="3163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g162e05d0f98_3_1133"/>
            <p:cNvSpPr/>
            <p:nvPr/>
          </p:nvSpPr>
          <p:spPr>
            <a:xfrm>
              <a:off x="5849778" y="3328922"/>
              <a:ext cx="6980" cy="61926"/>
            </a:xfrm>
            <a:custGeom>
              <a:avLst/>
              <a:gdLst/>
              <a:ahLst/>
              <a:cxnLst/>
              <a:rect l="l" t="t" r="r" b="b"/>
              <a:pathLst>
                <a:path w="140" h="1242" extrusionOk="0">
                  <a:moveTo>
                    <a:pt x="68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g162e05d0f98_3_1133"/>
            <p:cNvSpPr/>
            <p:nvPr/>
          </p:nvSpPr>
          <p:spPr>
            <a:xfrm>
              <a:off x="5837712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g162e05d0f98_3_1133"/>
            <p:cNvSpPr/>
            <p:nvPr/>
          </p:nvSpPr>
          <p:spPr>
            <a:xfrm>
              <a:off x="5825895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1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71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g162e05d0f98_3_1133"/>
            <p:cNvSpPr/>
            <p:nvPr/>
          </p:nvSpPr>
          <p:spPr>
            <a:xfrm>
              <a:off x="5813979" y="3328772"/>
              <a:ext cx="7030" cy="62076"/>
            </a:xfrm>
            <a:custGeom>
              <a:avLst/>
              <a:gdLst/>
              <a:ahLst/>
              <a:cxnLst/>
              <a:rect l="l" t="t" r="r" b="b"/>
              <a:pathLst>
                <a:path w="141" h="1245" extrusionOk="0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g162e05d0f98_3_1133"/>
            <p:cNvSpPr/>
            <p:nvPr/>
          </p:nvSpPr>
          <p:spPr>
            <a:xfrm>
              <a:off x="5801963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2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g162e05d0f98_3_1133"/>
            <p:cNvSpPr/>
            <p:nvPr/>
          </p:nvSpPr>
          <p:spPr>
            <a:xfrm>
              <a:off x="5790046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0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g162e05d0f98_3_1133"/>
            <p:cNvSpPr/>
            <p:nvPr/>
          </p:nvSpPr>
          <p:spPr>
            <a:xfrm>
              <a:off x="5778229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g162e05d0f98_3_1133"/>
            <p:cNvSpPr/>
            <p:nvPr/>
          </p:nvSpPr>
          <p:spPr>
            <a:xfrm>
              <a:off x="5766163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g162e05d0f98_3_1133"/>
            <p:cNvSpPr/>
            <p:nvPr/>
          </p:nvSpPr>
          <p:spPr>
            <a:xfrm>
              <a:off x="5754297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g162e05d0f98_3_1133"/>
            <p:cNvSpPr/>
            <p:nvPr/>
          </p:nvSpPr>
          <p:spPr>
            <a:xfrm>
              <a:off x="5742430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g162e05d0f98_3_1133"/>
            <p:cNvSpPr/>
            <p:nvPr/>
          </p:nvSpPr>
          <p:spPr>
            <a:xfrm>
              <a:off x="5730414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g162e05d0f98_3_1133"/>
            <p:cNvSpPr/>
            <p:nvPr/>
          </p:nvSpPr>
          <p:spPr>
            <a:xfrm>
              <a:off x="5718497" y="3328922"/>
              <a:ext cx="7180" cy="61926"/>
            </a:xfrm>
            <a:custGeom>
              <a:avLst/>
              <a:gdLst/>
              <a:ahLst/>
              <a:cxnLst/>
              <a:rect l="l" t="t" r="r" b="b"/>
              <a:pathLst>
                <a:path w="144" h="1242" extrusionOk="0">
                  <a:moveTo>
                    <a:pt x="73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73" y="1242"/>
                  </a:cubicBezTo>
                  <a:cubicBezTo>
                    <a:pt x="109" y="1242"/>
                    <a:pt x="144" y="1212"/>
                    <a:pt x="144" y="1174"/>
                  </a:cubicBezTo>
                  <a:lnTo>
                    <a:pt x="144" y="72"/>
                  </a:lnTo>
                  <a:cubicBezTo>
                    <a:pt x="144" y="35"/>
                    <a:pt x="109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g162e05d0f98_3_1133"/>
            <p:cNvSpPr/>
            <p:nvPr/>
          </p:nvSpPr>
          <p:spPr>
            <a:xfrm>
              <a:off x="5980011" y="3387457"/>
              <a:ext cx="152472" cy="174161"/>
            </a:xfrm>
            <a:custGeom>
              <a:avLst/>
              <a:gdLst/>
              <a:ahLst/>
              <a:cxnLst/>
              <a:rect l="l" t="t" r="r" b="b"/>
              <a:pathLst>
                <a:path w="3058" h="3493" extrusionOk="0">
                  <a:moveTo>
                    <a:pt x="0" y="0"/>
                  </a:moveTo>
                  <a:lnTo>
                    <a:pt x="0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g162e05d0f98_3_1133"/>
            <p:cNvSpPr/>
            <p:nvPr/>
          </p:nvSpPr>
          <p:spPr>
            <a:xfrm>
              <a:off x="5976621" y="3383867"/>
              <a:ext cx="159402" cy="181341"/>
            </a:xfrm>
            <a:custGeom>
              <a:avLst/>
              <a:gdLst/>
              <a:ahLst/>
              <a:cxnLst/>
              <a:rect l="l" t="t" r="r" b="b"/>
              <a:pathLst>
                <a:path w="3197" h="3637" extrusionOk="0">
                  <a:moveTo>
                    <a:pt x="3054" y="140"/>
                  </a:moveTo>
                  <a:lnTo>
                    <a:pt x="3054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1" y="0"/>
                    <a:pt x="0" y="31"/>
                    <a:pt x="0" y="72"/>
                  </a:cubicBezTo>
                  <a:lnTo>
                    <a:pt x="0" y="3565"/>
                  </a:lnTo>
                  <a:cubicBezTo>
                    <a:pt x="0" y="3606"/>
                    <a:pt x="31" y="3637"/>
                    <a:pt x="68" y="3637"/>
                  </a:cubicBezTo>
                  <a:lnTo>
                    <a:pt x="3126" y="3637"/>
                  </a:lnTo>
                  <a:cubicBezTo>
                    <a:pt x="3163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g162e05d0f98_3_1133"/>
            <p:cNvSpPr/>
            <p:nvPr/>
          </p:nvSpPr>
          <p:spPr>
            <a:xfrm>
              <a:off x="5980011" y="3410692"/>
              <a:ext cx="59383" cy="124002"/>
            </a:xfrm>
            <a:custGeom>
              <a:avLst/>
              <a:gdLst/>
              <a:ahLst/>
              <a:cxnLst/>
              <a:rect l="l" t="t" r="r" b="b"/>
              <a:pathLst>
                <a:path w="1191" h="2487" extrusionOk="0">
                  <a:moveTo>
                    <a:pt x="0" y="0"/>
                  </a:moveTo>
                  <a:lnTo>
                    <a:pt x="0" y="2487"/>
                  </a:lnTo>
                  <a:lnTo>
                    <a:pt x="1190" y="248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g162e05d0f98_3_1133"/>
            <p:cNvSpPr/>
            <p:nvPr/>
          </p:nvSpPr>
          <p:spPr>
            <a:xfrm>
              <a:off x="5976621" y="3407102"/>
              <a:ext cx="66364" cy="131132"/>
            </a:xfrm>
            <a:custGeom>
              <a:avLst/>
              <a:gdLst/>
              <a:ahLst/>
              <a:cxnLst/>
              <a:rect l="l" t="t" r="r" b="b"/>
              <a:pathLst>
                <a:path w="1331" h="2630" extrusionOk="0">
                  <a:moveTo>
                    <a:pt x="1187" y="143"/>
                  </a:moveTo>
                  <a:lnTo>
                    <a:pt x="1187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8" y="0"/>
                  </a:moveTo>
                  <a:cubicBezTo>
                    <a:pt x="31" y="0"/>
                    <a:pt x="0" y="31"/>
                    <a:pt x="0" y="72"/>
                  </a:cubicBezTo>
                  <a:lnTo>
                    <a:pt x="0" y="2559"/>
                  </a:lnTo>
                  <a:cubicBezTo>
                    <a:pt x="0" y="2599"/>
                    <a:pt x="31" y="2630"/>
                    <a:pt x="68" y="2630"/>
                  </a:cubicBezTo>
                  <a:lnTo>
                    <a:pt x="1258" y="2630"/>
                  </a:lnTo>
                  <a:cubicBezTo>
                    <a:pt x="1296" y="2630"/>
                    <a:pt x="1330" y="2599"/>
                    <a:pt x="1330" y="2559"/>
                  </a:cubicBezTo>
                  <a:lnTo>
                    <a:pt x="1330" y="72"/>
                  </a:lnTo>
                  <a:cubicBezTo>
                    <a:pt x="1330" y="31"/>
                    <a:pt x="129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g162e05d0f98_3_1133"/>
            <p:cNvSpPr/>
            <p:nvPr/>
          </p:nvSpPr>
          <p:spPr>
            <a:xfrm>
              <a:off x="5980011" y="3332312"/>
              <a:ext cx="152472" cy="55195"/>
            </a:xfrm>
            <a:custGeom>
              <a:avLst/>
              <a:gdLst/>
              <a:ahLst/>
              <a:cxnLst/>
              <a:rect l="l" t="t" r="r" b="b"/>
              <a:pathLst>
                <a:path w="3058" h="1107" extrusionOk="0">
                  <a:moveTo>
                    <a:pt x="21" y="1"/>
                  </a:moveTo>
                  <a:cubicBezTo>
                    <a:pt x="11" y="1"/>
                    <a:pt x="0" y="11"/>
                    <a:pt x="0" y="18"/>
                  </a:cubicBezTo>
                  <a:lnTo>
                    <a:pt x="0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51" y="1"/>
                    <a:pt x="3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g162e05d0f98_3_1133"/>
            <p:cNvSpPr/>
            <p:nvPr/>
          </p:nvSpPr>
          <p:spPr>
            <a:xfrm>
              <a:off x="5976621" y="3328772"/>
              <a:ext cx="159402" cy="62076"/>
            </a:xfrm>
            <a:custGeom>
              <a:avLst/>
              <a:gdLst/>
              <a:ahLst/>
              <a:cxnLst/>
              <a:rect l="l" t="t" r="r" b="b"/>
              <a:pathLst>
                <a:path w="3197" h="1245" extrusionOk="0">
                  <a:moveTo>
                    <a:pt x="2870" y="143"/>
                  </a:moveTo>
                  <a:cubicBezTo>
                    <a:pt x="2972" y="143"/>
                    <a:pt x="3054" y="225"/>
                    <a:pt x="3054" y="327"/>
                  </a:cubicBezTo>
                  <a:lnTo>
                    <a:pt x="3054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2" y="143"/>
                    <a:pt x="324" y="143"/>
                  </a:cubicBezTo>
                  <a:close/>
                  <a:moveTo>
                    <a:pt x="324" y="0"/>
                  </a:moveTo>
                  <a:cubicBezTo>
                    <a:pt x="147" y="0"/>
                    <a:pt x="0" y="146"/>
                    <a:pt x="0" y="327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lnTo>
                    <a:pt x="3126" y="1245"/>
                  </a:lnTo>
                  <a:cubicBezTo>
                    <a:pt x="3163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g162e05d0f98_3_1133"/>
            <p:cNvSpPr/>
            <p:nvPr/>
          </p:nvSpPr>
          <p:spPr>
            <a:xfrm>
              <a:off x="6118372" y="3328922"/>
              <a:ext cx="7030" cy="61926"/>
            </a:xfrm>
            <a:custGeom>
              <a:avLst/>
              <a:gdLst/>
              <a:ahLst/>
              <a:cxnLst/>
              <a:rect l="l" t="t" r="r" b="b"/>
              <a:pathLst>
                <a:path w="141" h="1242" extrusionOk="0">
                  <a:moveTo>
                    <a:pt x="68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g162e05d0f98_3_1133"/>
            <p:cNvSpPr/>
            <p:nvPr/>
          </p:nvSpPr>
          <p:spPr>
            <a:xfrm>
              <a:off x="6106306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3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g162e05d0f98_3_1133"/>
            <p:cNvSpPr/>
            <p:nvPr/>
          </p:nvSpPr>
          <p:spPr>
            <a:xfrm>
              <a:off x="6094489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1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g162e05d0f98_3_1133"/>
            <p:cNvSpPr/>
            <p:nvPr/>
          </p:nvSpPr>
          <p:spPr>
            <a:xfrm>
              <a:off x="6082573" y="3328772"/>
              <a:ext cx="7030" cy="62076"/>
            </a:xfrm>
            <a:custGeom>
              <a:avLst/>
              <a:gdLst/>
              <a:ahLst/>
              <a:cxnLst/>
              <a:rect l="l" t="t" r="r" b="b"/>
              <a:pathLst>
                <a:path w="141" h="1245" extrusionOk="0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10" y="1245"/>
                    <a:pt x="141" y="1215"/>
                    <a:pt x="141" y="1177"/>
                  </a:cubicBezTo>
                  <a:lnTo>
                    <a:pt x="141" y="72"/>
                  </a:lnTo>
                  <a:cubicBezTo>
                    <a:pt x="141" y="34"/>
                    <a:pt x="110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g162e05d0f98_3_1133"/>
            <p:cNvSpPr/>
            <p:nvPr/>
          </p:nvSpPr>
          <p:spPr>
            <a:xfrm>
              <a:off x="6070557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g162e05d0f98_3_1133"/>
            <p:cNvSpPr/>
            <p:nvPr/>
          </p:nvSpPr>
          <p:spPr>
            <a:xfrm>
              <a:off x="6058690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g162e05d0f98_3_1133"/>
            <p:cNvSpPr/>
            <p:nvPr/>
          </p:nvSpPr>
          <p:spPr>
            <a:xfrm>
              <a:off x="6046823" y="3328772"/>
              <a:ext cx="7030" cy="62076"/>
            </a:xfrm>
            <a:custGeom>
              <a:avLst/>
              <a:gdLst/>
              <a:ahLst/>
              <a:cxnLst/>
              <a:rect l="l" t="t" r="r" b="b"/>
              <a:pathLst>
                <a:path w="141" h="1245" extrusionOk="0">
                  <a:moveTo>
                    <a:pt x="68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g162e05d0f98_3_1133"/>
            <p:cNvSpPr/>
            <p:nvPr/>
          </p:nvSpPr>
          <p:spPr>
            <a:xfrm>
              <a:off x="6034757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g162e05d0f98_3_1133"/>
            <p:cNvSpPr/>
            <p:nvPr/>
          </p:nvSpPr>
          <p:spPr>
            <a:xfrm>
              <a:off x="6022891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g162e05d0f98_3_1133"/>
            <p:cNvSpPr/>
            <p:nvPr/>
          </p:nvSpPr>
          <p:spPr>
            <a:xfrm>
              <a:off x="6011024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10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10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g162e05d0f98_3_1133"/>
            <p:cNvSpPr/>
            <p:nvPr/>
          </p:nvSpPr>
          <p:spPr>
            <a:xfrm>
              <a:off x="5999008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g162e05d0f98_3_1133"/>
            <p:cNvSpPr/>
            <p:nvPr/>
          </p:nvSpPr>
          <p:spPr>
            <a:xfrm>
              <a:off x="5987141" y="3328922"/>
              <a:ext cx="7130" cy="61926"/>
            </a:xfrm>
            <a:custGeom>
              <a:avLst/>
              <a:gdLst/>
              <a:ahLst/>
              <a:cxnLst/>
              <a:rect l="l" t="t" r="r" b="b"/>
              <a:pathLst>
                <a:path w="143" h="1242" extrusionOk="0">
                  <a:moveTo>
                    <a:pt x="72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g162e05d0f98_3_1133"/>
            <p:cNvSpPr/>
            <p:nvPr/>
          </p:nvSpPr>
          <p:spPr>
            <a:xfrm>
              <a:off x="6248606" y="3387457"/>
              <a:ext cx="152522" cy="174161"/>
            </a:xfrm>
            <a:custGeom>
              <a:avLst/>
              <a:gdLst/>
              <a:ahLst/>
              <a:cxnLst/>
              <a:rect l="l" t="t" r="r" b="b"/>
              <a:pathLst>
                <a:path w="3059" h="3493" extrusionOk="0">
                  <a:moveTo>
                    <a:pt x="0" y="0"/>
                  </a:moveTo>
                  <a:lnTo>
                    <a:pt x="0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g162e05d0f98_3_1133"/>
            <p:cNvSpPr/>
            <p:nvPr/>
          </p:nvSpPr>
          <p:spPr>
            <a:xfrm>
              <a:off x="6245215" y="3383867"/>
              <a:ext cx="159452" cy="181341"/>
            </a:xfrm>
            <a:custGeom>
              <a:avLst/>
              <a:gdLst/>
              <a:ahLst/>
              <a:cxnLst/>
              <a:rect l="l" t="t" r="r" b="b"/>
              <a:pathLst>
                <a:path w="3198" h="3637" extrusionOk="0">
                  <a:moveTo>
                    <a:pt x="3054" y="140"/>
                  </a:moveTo>
                  <a:lnTo>
                    <a:pt x="3054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3565"/>
                  </a:lnTo>
                  <a:cubicBezTo>
                    <a:pt x="1" y="3606"/>
                    <a:pt x="31" y="3637"/>
                    <a:pt x="68" y="3637"/>
                  </a:cubicBezTo>
                  <a:lnTo>
                    <a:pt x="3126" y="3637"/>
                  </a:lnTo>
                  <a:cubicBezTo>
                    <a:pt x="3164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4" y="0"/>
                    <a:pt x="312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g162e05d0f98_3_1133"/>
            <p:cNvSpPr/>
            <p:nvPr/>
          </p:nvSpPr>
          <p:spPr>
            <a:xfrm>
              <a:off x="6248606" y="3410692"/>
              <a:ext cx="59383" cy="124002"/>
            </a:xfrm>
            <a:custGeom>
              <a:avLst/>
              <a:gdLst/>
              <a:ahLst/>
              <a:cxnLst/>
              <a:rect l="l" t="t" r="r" b="b"/>
              <a:pathLst>
                <a:path w="1191" h="2487" extrusionOk="0">
                  <a:moveTo>
                    <a:pt x="0" y="0"/>
                  </a:moveTo>
                  <a:lnTo>
                    <a:pt x="0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g162e05d0f98_3_1133"/>
            <p:cNvSpPr/>
            <p:nvPr/>
          </p:nvSpPr>
          <p:spPr>
            <a:xfrm>
              <a:off x="6245215" y="3407102"/>
              <a:ext cx="66364" cy="131132"/>
            </a:xfrm>
            <a:custGeom>
              <a:avLst/>
              <a:gdLst/>
              <a:ahLst/>
              <a:cxnLst/>
              <a:rect l="l" t="t" r="r" b="b"/>
              <a:pathLst>
                <a:path w="1331" h="2630" extrusionOk="0">
                  <a:moveTo>
                    <a:pt x="1188" y="143"/>
                  </a:moveTo>
                  <a:lnTo>
                    <a:pt x="1188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8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2559"/>
                  </a:lnTo>
                  <a:cubicBezTo>
                    <a:pt x="1" y="2599"/>
                    <a:pt x="31" y="2630"/>
                    <a:pt x="68" y="2630"/>
                  </a:cubicBezTo>
                  <a:lnTo>
                    <a:pt x="1259" y="2630"/>
                  </a:lnTo>
                  <a:cubicBezTo>
                    <a:pt x="1296" y="2630"/>
                    <a:pt x="1330" y="2599"/>
                    <a:pt x="1330" y="2559"/>
                  </a:cubicBezTo>
                  <a:lnTo>
                    <a:pt x="1330" y="72"/>
                  </a:lnTo>
                  <a:cubicBezTo>
                    <a:pt x="1330" y="31"/>
                    <a:pt x="1296" y="0"/>
                    <a:pt x="125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g162e05d0f98_3_1133"/>
            <p:cNvSpPr/>
            <p:nvPr/>
          </p:nvSpPr>
          <p:spPr>
            <a:xfrm>
              <a:off x="6248606" y="3332312"/>
              <a:ext cx="152522" cy="55195"/>
            </a:xfrm>
            <a:custGeom>
              <a:avLst/>
              <a:gdLst/>
              <a:ahLst/>
              <a:cxnLst/>
              <a:rect l="l" t="t" r="r" b="b"/>
              <a:pathLst>
                <a:path w="3059" h="1107" extrusionOk="0">
                  <a:moveTo>
                    <a:pt x="21" y="1"/>
                  </a:moveTo>
                  <a:cubicBezTo>
                    <a:pt x="11" y="1"/>
                    <a:pt x="0" y="11"/>
                    <a:pt x="0" y="18"/>
                  </a:cubicBezTo>
                  <a:lnTo>
                    <a:pt x="0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52" y="1"/>
                    <a:pt x="3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g162e05d0f98_3_1133"/>
            <p:cNvSpPr/>
            <p:nvPr/>
          </p:nvSpPr>
          <p:spPr>
            <a:xfrm>
              <a:off x="6245215" y="3328772"/>
              <a:ext cx="159452" cy="62076"/>
            </a:xfrm>
            <a:custGeom>
              <a:avLst/>
              <a:gdLst/>
              <a:ahLst/>
              <a:cxnLst/>
              <a:rect l="l" t="t" r="r" b="b"/>
              <a:pathLst>
                <a:path w="3198" h="1245" extrusionOk="0">
                  <a:moveTo>
                    <a:pt x="2871" y="143"/>
                  </a:moveTo>
                  <a:cubicBezTo>
                    <a:pt x="2973" y="143"/>
                    <a:pt x="3054" y="225"/>
                    <a:pt x="3054" y="327"/>
                  </a:cubicBezTo>
                  <a:lnTo>
                    <a:pt x="3054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2" y="143"/>
                    <a:pt x="324" y="143"/>
                  </a:cubicBezTo>
                  <a:close/>
                  <a:moveTo>
                    <a:pt x="324" y="0"/>
                  </a:moveTo>
                  <a:cubicBezTo>
                    <a:pt x="144" y="0"/>
                    <a:pt x="1" y="146"/>
                    <a:pt x="1" y="327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lnTo>
                    <a:pt x="3126" y="1245"/>
                  </a:lnTo>
                  <a:cubicBezTo>
                    <a:pt x="3164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g162e05d0f98_3_1133"/>
            <p:cNvSpPr/>
            <p:nvPr/>
          </p:nvSpPr>
          <p:spPr>
            <a:xfrm>
              <a:off x="6386966" y="3328922"/>
              <a:ext cx="7030" cy="61926"/>
            </a:xfrm>
            <a:custGeom>
              <a:avLst/>
              <a:gdLst/>
              <a:ahLst/>
              <a:cxnLst/>
              <a:rect l="l" t="t" r="r" b="b"/>
              <a:pathLst>
                <a:path w="141" h="1242" extrusionOk="0">
                  <a:moveTo>
                    <a:pt x="68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g162e05d0f98_3_1133"/>
            <p:cNvSpPr/>
            <p:nvPr/>
          </p:nvSpPr>
          <p:spPr>
            <a:xfrm>
              <a:off x="6374950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2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g162e05d0f98_3_1133"/>
            <p:cNvSpPr/>
            <p:nvPr/>
          </p:nvSpPr>
          <p:spPr>
            <a:xfrm>
              <a:off x="6363084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g162e05d0f98_3_1133"/>
            <p:cNvSpPr/>
            <p:nvPr/>
          </p:nvSpPr>
          <p:spPr>
            <a:xfrm>
              <a:off x="6351217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g162e05d0f98_3_1133"/>
            <p:cNvSpPr/>
            <p:nvPr/>
          </p:nvSpPr>
          <p:spPr>
            <a:xfrm>
              <a:off x="6339151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g162e05d0f98_3_1133"/>
            <p:cNvSpPr/>
            <p:nvPr/>
          </p:nvSpPr>
          <p:spPr>
            <a:xfrm>
              <a:off x="6327284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g162e05d0f98_3_1133"/>
            <p:cNvSpPr/>
            <p:nvPr/>
          </p:nvSpPr>
          <p:spPr>
            <a:xfrm>
              <a:off x="6315418" y="3328772"/>
              <a:ext cx="7030" cy="62076"/>
            </a:xfrm>
            <a:custGeom>
              <a:avLst/>
              <a:gdLst/>
              <a:ahLst/>
              <a:cxnLst/>
              <a:rect l="l" t="t" r="r" b="b"/>
              <a:pathLst>
                <a:path w="141" h="1245" extrusionOk="0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g162e05d0f98_3_1133"/>
            <p:cNvSpPr/>
            <p:nvPr/>
          </p:nvSpPr>
          <p:spPr>
            <a:xfrm>
              <a:off x="6303401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g162e05d0f98_3_1133"/>
            <p:cNvSpPr/>
            <p:nvPr/>
          </p:nvSpPr>
          <p:spPr>
            <a:xfrm>
              <a:off x="6291485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0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0" y="0"/>
                    <a:pt x="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g162e05d0f98_3_1133"/>
            <p:cNvSpPr/>
            <p:nvPr/>
          </p:nvSpPr>
          <p:spPr>
            <a:xfrm>
              <a:off x="6279668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g162e05d0f98_3_1133"/>
            <p:cNvSpPr/>
            <p:nvPr/>
          </p:nvSpPr>
          <p:spPr>
            <a:xfrm>
              <a:off x="6267602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4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g162e05d0f98_3_1133"/>
            <p:cNvSpPr/>
            <p:nvPr/>
          </p:nvSpPr>
          <p:spPr>
            <a:xfrm>
              <a:off x="6255736" y="3328922"/>
              <a:ext cx="7180" cy="61926"/>
            </a:xfrm>
            <a:custGeom>
              <a:avLst/>
              <a:gdLst/>
              <a:ahLst/>
              <a:cxnLst/>
              <a:rect l="l" t="t" r="r" b="b"/>
              <a:pathLst>
                <a:path w="144" h="1242" extrusionOk="0">
                  <a:moveTo>
                    <a:pt x="72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g162e05d0f98_3_1133"/>
            <p:cNvSpPr/>
            <p:nvPr/>
          </p:nvSpPr>
          <p:spPr>
            <a:xfrm>
              <a:off x="6517200" y="3387457"/>
              <a:ext cx="152522" cy="174161"/>
            </a:xfrm>
            <a:custGeom>
              <a:avLst/>
              <a:gdLst/>
              <a:ahLst/>
              <a:cxnLst/>
              <a:rect l="l" t="t" r="r" b="b"/>
              <a:pathLst>
                <a:path w="3059" h="3493" extrusionOk="0">
                  <a:moveTo>
                    <a:pt x="1" y="0"/>
                  </a:moveTo>
                  <a:lnTo>
                    <a:pt x="1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g162e05d0f98_3_1133"/>
            <p:cNvSpPr/>
            <p:nvPr/>
          </p:nvSpPr>
          <p:spPr>
            <a:xfrm>
              <a:off x="6513809" y="3383867"/>
              <a:ext cx="159452" cy="181341"/>
            </a:xfrm>
            <a:custGeom>
              <a:avLst/>
              <a:gdLst/>
              <a:ahLst/>
              <a:cxnLst/>
              <a:rect l="l" t="t" r="r" b="b"/>
              <a:pathLst>
                <a:path w="3198" h="3637" extrusionOk="0">
                  <a:moveTo>
                    <a:pt x="3055" y="140"/>
                  </a:moveTo>
                  <a:lnTo>
                    <a:pt x="3055" y="3494"/>
                  </a:lnTo>
                  <a:lnTo>
                    <a:pt x="141" y="3494"/>
                  </a:lnTo>
                  <a:lnTo>
                    <a:pt x="141" y="140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3565"/>
                  </a:lnTo>
                  <a:cubicBezTo>
                    <a:pt x="1" y="3606"/>
                    <a:pt x="31" y="3637"/>
                    <a:pt x="69" y="3637"/>
                  </a:cubicBezTo>
                  <a:lnTo>
                    <a:pt x="3126" y="3637"/>
                  </a:lnTo>
                  <a:cubicBezTo>
                    <a:pt x="3164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4" y="0"/>
                    <a:pt x="312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g162e05d0f98_3_1133"/>
            <p:cNvSpPr/>
            <p:nvPr/>
          </p:nvSpPr>
          <p:spPr>
            <a:xfrm>
              <a:off x="6517200" y="3410692"/>
              <a:ext cx="59383" cy="124002"/>
            </a:xfrm>
            <a:custGeom>
              <a:avLst/>
              <a:gdLst/>
              <a:ahLst/>
              <a:cxnLst/>
              <a:rect l="l" t="t" r="r" b="b"/>
              <a:pathLst>
                <a:path w="1191" h="2487" extrusionOk="0">
                  <a:moveTo>
                    <a:pt x="1" y="0"/>
                  </a:moveTo>
                  <a:lnTo>
                    <a:pt x="1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g162e05d0f98_3_1133"/>
            <p:cNvSpPr/>
            <p:nvPr/>
          </p:nvSpPr>
          <p:spPr>
            <a:xfrm>
              <a:off x="6513809" y="3407102"/>
              <a:ext cx="66364" cy="131132"/>
            </a:xfrm>
            <a:custGeom>
              <a:avLst/>
              <a:gdLst/>
              <a:ahLst/>
              <a:cxnLst/>
              <a:rect l="l" t="t" r="r" b="b"/>
              <a:pathLst>
                <a:path w="1331" h="2630" extrusionOk="0">
                  <a:moveTo>
                    <a:pt x="1188" y="143"/>
                  </a:moveTo>
                  <a:lnTo>
                    <a:pt x="1188" y="2487"/>
                  </a:lnTo>
                  <a:lnTo>
                    <a:pt x="141" y="2487"/>
                  </a:lnTo>
                  <a:lnTo>
                    <a:pt x="141" y="143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2559"/>
                  </a:lnTo>
                  <a:cubicBezTo>
                    <a:pt x="1" y="2599"/>
                    <a:pt x="31" y="2630"/>
                    <a:pt x="69" y="2630"/>
                  </a:cubicBezTo>
                  <a:lnTo>
                    <a:pt x="1259" y="2630"/>
                  </a:lnTo>
                  <a:cubicBezTo>
                    <a:pt x="1296" y="2630"/>
                    <a:pt x="1331" y="2599"/>
                    <a:pt x="1331" y="2559"/>
                  </a:cubicBezTo>
                  <a:lnTo>
                    <a:pt x="1331" y="72"/>
                  </a:lnTo>
                  <a:cubicBezTo>
                    <a:pt x="1331" y="31"/>
                    <a:pt x="1296" y="0"/>
                    <a:pt x="125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g162e05d0f98_3_1133"/>
            <p:cNvSpPr/>
            <p:nvPr/>
          </p:nvSpPr>
          <p:spPr>
            <a:xfrm>
              <a:off x="6517200" y="3332312"/>
              <a:ext cx="152522" cy="55195"/>
            </a:xfrm>
            <a:custGeom>
              <a:avLst/>
              <a:gdLst/>
              <a:ahLst/>
              <a:cxnLst/>
              <a:rect l="l" t="t" r="r" b="b"/>
              <a:pathLst>
                <a:path w="3059" h="1107" extrusionOk="0">
                  <a:moveTo>
                    <a:pt x="21" y="1"/>
                  </a:moveTo>
                  <a:cubicBezTo>
                    <a:pt x="11" y="1"/>
                    <a:pt x="1" y="11"/>
                    <a:pt x="1" y="18"/>
                  </a:cubicBezTo>
                  <a:lnTo>
                    <a:pt x="1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48" y="1"/>
                    <a:pt x="3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g162e05d0f98_3_1133"/>
            <p:cNvSpPr/>
            <p:nvPr/>
          </p:nvSpPr>
          <p:spPr>
            <a:xfrm>
              <a:off x="6513809" y="3328772"/>
              <a:ext cx="159452" cy="62076"/>
            </a:xfrm>
            <a:custGeom>
              <a:avLst/>
              <a:gdLst/>
              <a:ahLst/>
              <a:cxnLst/>
              <a:rect l="l" t="t" r="r" b="b"/>
              <a:pathLst>
                <a:path w="3198" h="1245" extrusionOk="0">
                  <a:moveTo>
                    <a:pt x="2871" y="143"/>
                  </a:moveTo>
                  <a:cubicBezTo>
                    <a:pt x="2973" y="143"/>
                    <a:pt x="3055" y="225"/>
                    <a:pt x="3055" y="327"/>
                  </a:cubicBezTo>
                  <a:lnTo>
                    <a:pt x="3055" y="1105"/>
                  </a:lnTo>
                  <a:lnTo>
                    <a:pt x="141" y="1105"/>
                  </a:lnTo>
                  <a:lnTo>
                    <a:pt x="141" y="327"/>
                  </a:lnTo>
                  <a:cubicBezTo>
                    <a:pt x="141" y="225"/>
                    <a:pt x="222" y="143"/>
                    <a:pt x="324" y="143"/>
                  </a:cubicBezTo>
                  <a:close/>
                  <a:moveTo>
                    <a:pt x="324" y="0"/>
                  </a:moveTo>
                  <a:cubicBezTo>
                    <a:pt x="144" y="0"/>
                    <a:pt x="1" y="146"/>
                    <a:pt x="1" y="327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lnTo>
                    <a:pt x="3126" y="1245"/>
                  </a:lnTo>
                  <a:cubicBezTo>
                    <a:pt x="3164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g162e05d0f98_3_1133"/>
            <p:cNvSpPr/>
            <p:nvPr/>
          </p:nvSpPr>
          <p:spPr>
            <a:xfrm>
              <a:off x="6655560" y="3328922"/>
              <a:ext cx="7030" cy="61926"/>
            </a:xfrm>
            <a:custGeom>
              <a:avLst/>
              <a:gdLst/>
              <a:ahLst/>
              <a:cxnLst/>
              <a:rect l="l" t="t" r="r" b="b"/>
              <a:pathLst>
                <a:path w="141" h="1242" extrusionOk="0">
                  <a:moveTo>
                    <a:pt x="69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69" y="1242"/>
                  </a:cubicBezTo>
                  <a:cubicBezTo>
                    <a:pt x="110" y="1242"/>
                    <a:pt x="141" y="1212"/>
                    <a:pt x="141" y="1174"/>
                  </a:cubicBezTo>
                  <a:lnTo>
                    <a:pt x="141" y="72"/>
                  </a:lnTo>
                  <a:cubicBezTo>
                    <a:pt x="141" y="35"/>
                    <a:pt x="110" y="0"/>
                    <a:pt x="6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g162e05d0f98_3_1133"/>
            <p:cNvSpPr/>
            <p:nvPr/>
          </p:nvSpPr>
          <p:spPr>
            <a:xfrm>
              <a:off x="6643544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g162e05d0f98_3_1133"/>
            <p:cNvSpPr/>
            <p:nvPr/>
          </p:nvSpPr>
          <p:spPr>
            <a:xfrm>
              <a:off x="6631678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09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g162e05d0f98_3_1133"/>
            <p:cNvSpPr/>
            <p:nvPr/>
          </p:nvSpPr>
          <p:spPr>
            <a:xfrm>
              <a:off x="6619811" y="3328772"/>
              <a:ext cx="7030" cy="62076"/>
            </a:xfrm>
            <a:custGeom>
              <a:avLst/>
              <a:gdLst/>
              <a:ahLst/>
              <a:cxnLst/>
              <a:rect l="l" t="t" r="r" b="b"/>
              <a:pathLst>
                <a:path w="141" h="1245" extrusionOk="0">
                  <a:moveTo>
                    <a:pt x="68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g162e05d0f98_3_1133"/>
            <p:cNvSpPr/>
            <p:nvPr/>
          </p:nvSpPr>
          <p:spPr>
            <a:xfrm>
              <a:off x="6607745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3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4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4" y="0"/>
                    <a:pt x="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g162e05d0f98_3_1133"/>
            <p:cNvSpPr/>
            <p:nvPr/>
          </p:nvSpPr>
          <p:spPr>
            <a:xfrm>
              <a:off x="6595878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g162e05d0f98_3_1133"/>
            <p:cNvSpPr/>
            <p:nvPr/>
          </p:nvSpPr>
          <p:spPr>
            <a:xfrm>
              <a:off x="6584062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g162e05d0f98_3_1133"/>
            <p:cNvSpPr/>
            <p:nvPr/>
          </p:nvSpPr>
          <p:spPr>
            <a:xfrm>
              <a:off x="6571996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1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g162e05d0f98_3_1133"/>
            <p:cNvSpPr/>
            <p:nvPr/>
          </p:nvSpPr>
          <p:spPr>
            <a:xfrm>
              <a:off x="6560129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g162e05d0f98_3_1133"/>
            <p:cNvSpPr/>
            <p:nvPr/>
          </p:nvSpPr>
          <p:spPr>
            <a:xfrm>
              <a:off x="6548262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g162e05d0f98_3_1133"/>
            <p:cNvSpPr/>
            <p:nvPr/>
          </p:nvSpPr>
          <p:spPr>
            <a:xfrm>
              <a:off x="6536196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4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g162e05d0f98_3_1133"/>
            <p:cNvSpPr/>
            <p:nvPr/>
          </p:nvSpPr>
          <p:spPr>
            <a:xfrm>
              <a:off x="6524330" y="3328922"/>
              <a:ext cx="7180" cy="61926"/>
            </a:xfrm>
            <a:custGeom>
              <a:avLst/>
              <a:gdLst/>
              <a:ahLst/>
              <a:cxnLst/>
              <a:rect l="l" t="t" r="r" b="b"/>
              <a:pathLst>
                <a:path w="144" h="1242" extrusionOk="0">
                  <a:moveTo>
                    <a:pt x="72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g162e05d0f98_3_1133"/>
            <p:cNvSpPr/>
            <p:nvPr/>
          </p:nvSpPr>
          <p:spPr>
            <a:xfrm>
              <a:off x="6785794" y="3387457"/>
              <a:ext cx="152522" cy="174161"/>
            </a:xfrm>
            <a:custGeom>
              <a:avLst/>
              <a:gdLst/>
              <a:ahLst/>
              <a:cxnLst/>
              <a:rect l="l" t="t" r="r" b="b"/>
              <a:pathLst>
                <a:path w="3059" h="3493" extrusionOk="0">
                  <a:moveTo>
                    <a:pt x="1" y="0"/>
                  </a:moveTo>
                  <a:lnTo>
                    <a:pt x="1" y="3493"/>
                  </a:lnTo>
                  <a:lnTo>
                    <a:pt x="3059" y="3493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g162e05d0f98_3_1133"/>
            <p:cNvSpPr/>
            <p:nvPr/>
          </p:nvSpPr>
          <p:spPr>
            <a:xfrm>
              <a:off x="6782453" y="3383867"/>
              <a:ext cx="159402" cy="181341"/>
            </a:xfrm>
            <a:custGeom>
              <a:avLst/>
              <a:gdLst/>
              <a:ahLst/>
              <a:cxnLst/>
              <a:rect l="l" t="t" r="r" b="b"/>
              <a:pathLst>
                <a:path w="3197" h="3637" extrusionOk="0">
                  <a:moveTo>
                    <a:pt x="3054" y="140"/>
                  </a:moveTo>
                  <a:lnTo>
                    <a:pt x="3054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72"/>
                  </a:cubicBezTo>
                  <a:lnTo>
                    <a:pt x="0" y="3565"/>
                  </a:lnTo>
                  <a:cubicBezTo>
                    <a:pt x="0" y="3606"/>
                    <a:pt x="30" y="3637"/>
                    <a:pt x="68" y="3637"/>
                  </a:cubicBezTo>
                  <a:lnTo>
                    <a:pt x="3126" y="3637"/>
                  </a:lnTo>
                  <a:cubicBezTo>
                    <a:pt x="3163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g162e05d0f98_3_1133"/>
            <p:cNvSpPr/>
            <p:nvPr/>
          </p:nvSpPr>
          <p:spPr>
            <a:xfrm>
              <a:off x="6785794" y="3410692"/>
              <a:ext cx="59433" cy="124002"/>
            </a:xfrm>
            <a:custGeom>
              <a:avLst/>
              <a:gdLst/>
              <a:ahLst/>
              <a:cxnLst/>
              <a:rect l="l" t="t" r="r" b="b"/>
              <a:pathLst>
                <a:path w="1192" h="2487" extrusionOk="0">
                  <a:moveTo>
                    <a:pt x="1" y="0"/>
                  </a:moveTo>
                  <a:lnTo>
                    <a:pt x="1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g162e05d0f98_3_1133"/>
            <p:cNvSpPr/>
            <p:nvPr/>
          </p:nvSpPr>
          <p:spPr>
            <a:xfrm>
              <a:off x="6782453" y="3407102"/>
              <a:ext cx="66314" cy="131132"/>
            </a:xfrm>
            <a:custGeom>
              <a:avLst/>
              <a:gdLst/>
              <a:ahLst/>
              <a:cxnLst/>
              <a:rect l="l" t="t" r="r" b="b"/>
              <a:pathLst>
                <a:path w="1330" h="2630" extrusionOk="0">
                  <a:moveTo>
                    <a:pt x="1187" y="143"/>
                  </a:moveTo>
                  <a:lnTo>
                    <a:pt x="1187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72"/>
                  </a:cubicBezTo>
                  <a:lnTo>
                    <a:pt x="0" y="2559"/>
                  </a:lnTo>
                  <a:cubicBezTo>
                    <a:pt x="0" y="2599"/>
                    <a:pt x="30" y="2630"/>
                    <a:pt x="68" y="2630"/>
                  </a:cubicBezTo>
                  <a:lnTo>
                    <a:pt x="1258" y="2630"/>
                  </a:lnTo>
                  <a:cubicBezTo>
                    <a:pt x="1296" y="2630"/>
                    <a:pt x="1330" y="2599"/>
                    <a:pt x="1330" y="2559"/>
                  </a:cubicBezTo>
                  <a:lnTo>
                    <a:pt x="1330" y="72"/>
                  </a:lnTo>
                  <a:cubicBezTo>
                    <a:pt x="1330" y="31"/>
                    <a:pt x="1296" y="0"/>
                    <a:pt x="125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g162e05d0f98_3_1133"/>
            <p:cNvSpPr/>
            <p:nvPr/>
          </p:nvSpPr>
          <p:spPr>
            <a:xfrm>
              <a:off x="6785794" y="3332312"/>
              <a:ext cx="152522" cy="55195"/>
            </a:xfrm>
            <a:custGeom>
              <a:avLst/>
              <a:gdLst/>
              <a:ahLst/>
              <a:cxnLst/>
              <a:rect l="l" t="t" r="r" b="b"/>
              <a:pathLst>
                <a:path w="3059" h="1107" extrusionOk="0">
                  <a:moveTo>
                    <a:pt x="21" y="1"/>
                  </a:moveTo>
                  <a:cubicBezTo>
                    <a:pt x="12" y="1"/>
                    <a:pt x="1" y="11"/>
                    <a:pt x="1" y="18"/>
                  </a:cubicBezTo>
                  <a:lnTo>
                    <a:pt x="1" y="1106"/>
                  </a:lnTo>
                  <a:lnTo>
                    <a:pt x="3059" y="1106"/>
                  </a:lnTo>
                  <a:lnTo>
                    <a:pt x="3059" y="18"/>
                  </a:lnTo>
                  <a:cubicBezTo>
                    <a:pt x="3059" y="11"/>
                    <a:pt x="3048" y="1"/>
                    <a:pt x="3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g162e05d0f98_3_1133"/>
            <p:cNvSpPr/>
            <p:nvPr/>
          </p:nvSpPr>
          <p:spPr>
            <a:xfrm>
              <a:off x="6782453" y="3328772"/>
              <a:ext cx="159402" cy="62076"/>
            </a:xfrm>
            <a:custGeom>
              <a:avLst/>
              <a:gdLst/>
              <a:ahLst/>
              <a:cxnLst/>
              <a:rect l="l" t="t" r="r" b="b"/>
              <a:pathLst>
                <a:path w="3197" h="1245" extrusionOk="0">
                  <a:moveTo>
                    <a:pt x="2870" y="143"/>
                  </a:moveTo>
                  <a:cubicBezTo>
                    <a:pt x="2972" y="143"/>
                    <a:pt x="3054" y="225"/>
                    <a:pt x="3054" y="327"/>
                  </a:cubicBezTo>
                  <a:lnTo>
                    <a:pt x="3054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1" y="143"/>
                    <a:pt x="323" y="143"/>
                  </a:cubicBezTo>
                  <a:close/>
                  <a:moveTo>
                    <a:pt x="323" y="0"/>
                  </a:moveTo>
                  <a:cubicBezTo>
                    <a:pt x="143" y="0"/>
                    <a:pt x="0" y="146"/>
                    <a:pt x="0" y="327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lnTo>
                    <a:pt x="3126" y="1245"/>
                  </a:lnTo>
                  <a:cubicBezTo>
                    <a:pt x="3163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g162e05d0f98_3_1133"/>
            <p:cNvSpPr/>
            <p:nvPr/>
          </p:nvSpPr>
          <p:spPr>
            <a:xfrm>
              <a:off x="6924205" y="3328922"/>
              <a:ext cx="6980" cy="61926"/>
            </a:xfrm>
            <a:custGeom>
              <a:avLst/>
              <a:gdLst/>
              <a:ahLst/>
              <a:cxnLst/>
              <a:rect l="l" t="t" r="r" b="b"/>
              <a:pathLst>
                <a:path w="140" h="1242" extrusionOk="0">
                  <a:moveTo>
                    <a:pt x="68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g162e05d0f98_3_1133"/>
            <p:cNvSpPr/>
            <p:nvPr/>
          </p:nvSpPr>
          <p:spPr>
            <a:xfrm>
              <a:off x="6912138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g162e05d0f98_3_1133"/>
            <p:cNvSpPr/>
            <p:nvPr/>
          </p:nvSpPr>
          <p:spPr>
            <a:xfrm>
              <a:off x="6900322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1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71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g162e05d0f98_3_1133"/>
            <p:cNvSpPr/>
            <p:nvPr/>
          </p:nvSpPr>
          <p:spPr>
            <a:xfrm>
              <a:off x="6888405" y="3328772"/>
              <a:ext cx="7030" cy="62076"/>
            </a:xfrm>
            <a:custGeom>
              <a:avLst/>
              <a:gdLst/>
              <a:ahLst/>
              <a:cxnLst/>
              <a:rect l="l" t="t" r="r" b="b"/>
              <a:pathLst>
                <a:path w="141" h="1245" extrusionOk="0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g162e05d0f98_3_1133"/>
            <p:cNvSpPr/>
            <p:nvPr/>
          </p:nvSpPr>
          <p:spPr>
            <a:xfrm>
              <a:off x="6876389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2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g162e05d0f98_3_1133"/>
            <p:cNvSpPr/>
            <p:nvPr/>
          </p:nvSpPr>
          <p:spPr>
            <a:xfrm>
              <a:off x="6864473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0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0" y="0"/>
                    <a:pt x="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g162e05d0f98_3_1133"/>
            <p:cNvSpPr/>
            <p:nvPr/>
          </p:nvSpPr>
          <p:spPr>
            <a:xfrm>
              <a:off x="6852656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g162e05d0f98_3_1133"/>
            <p:cNvSpPr/>
            <p:nvPr/>
          </p:nvSpPr>
          <p:spPr>
            <a:xfrm>
              <a:off x="6840590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2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2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g162e05d0f98_3_1133"/>
            <p:cNvSpPr/>
            <p:nvPr/>
          </p:nvSpPr>
          <p:spPr>
            <a:xfrm>
              <a:off x="6828723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g162e05d0f98_3_1133"/>
            <p:cNvSpPr/>
            <p:nvPr/>
          </p:nvSpPr>
          <p:spPr>
            <a:xfrm>
              <a:off x="6816857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g162e05d0f98_3_1133"/>
            <p:cNvSpPr/>
            <p:nvPr/>
          </p:nvSpPr>
          <p:spPr>
            <a:xfrm>
              <a:off x="6804840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g162e05d0f98_3_1133"/>
            <p:cNvSpPr/>
            <p:nvPr/>
          </p:nvSpPr>
          <p:spPr>
            <a:xfrm>
              <a:off x="6792924" y="3328922"/>
              <a:ext cx="7180" cy="61926"/>
            </a:xfrm>
            <a:custGeom>
              <a:avLst/>
              <a:gdLst/>
              <a:ahLst/>
              <a:cxnLst/>
              <a:rect l="l" t="t" r="r" b="b"/>
              <a:pathLst>
                <a:path w="144" h="1242" extrusionOk="0">
                  <a:moveTo>
                    <a:pt x="73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73" y="1242"/>
                  </a:cubicBezTo>
                  <a:cubicBezTo>
                    <a:pt x="109" y="1242"/>
                    <a:pt x="144" y="1212"/>
                    <a:pt x="144" y="1174"/>
                  </a:cubicBezTo>
                  <a:lnTo>
                    <a:pt x="144" y="72"/>
                  </a:lnTo>
                  <a:cubicBezTo>
                    <a:pt x="144" y="35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g162e05d0f98_3_1133"/>
            <p:cNvSpPr/>
            <p:nvPr/>
          </p:nvSpPr>
          <p:spPr>
            <a:xfrm>
              <a:off x="7054438" y="3387457"/>
              <a:ext cx="152472" cy="174161"/>
            </a:xfrm>
            <a:custGeom>
              <a:avLst/>
              <a:gdLst/>
              <a:ahLst/>
              <a:cxnLst/>
              <a:rect l="l" t="t" r="r" b="b"/>
              <a:pathLst>
                <a:path w="3058" h="3493" extrusionOk="0">
                  <a:moveTo>
                    <a:pt x="0" y="0"/>
                  </a:moveTo>
                  <a:lnTo>
                    <a:pt x="0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g162e05d0f98_3_1133"/>
            <p:cNvSpPr/>
            <p:nvPr/>
          </p:nvSpPr>
          <p:spPr>
            <a:xfrm>
              <a:off x="7050898" y="3383867"/>
              <a:ext cx="159552" cy="181341"/>
            </a:xfrm>
            <a:custGeom>
              <a:avLst/>
              <a:gdLst/>
              <a:ahLst/>
              <a:cxnLst/>
              <a:rect l="l" t="t" r="r" b="b"/>
              <a:pathLst>
                <a:path w="3200" h="3637" extrusionOk="0">
                  <a:moveTo>
                    <a:pt x="3057" y="140"/>
                  </a:moveTo>
                  <a:lnTo>
                    <a:pt x="3057" y="3494"/>
                  </a:lnTo>
                  <a:lnTo>
                    <a:pt x="143" y="3494"/>
                  </a:lnTo>
                  <a:lnTo>
                    <a:pt x="143" y="140"/>
                  </a:lnTo>
                  <a:close/>
                  <a:moveTo>
                    <a:pt x="71" y="0"/>
                  </a:moveTo>
                  <a:cubicBezTo>
                    <a:pt x="34" y="0"/>
                    <a:pt x="0" y="31"/>
                    <a:pt x="0" y="72"/>
                  </a:cubicBezTo>
                  <a:lnTo>
                    <a:pt x="0" y="3565"/>
                  </a:lnTo>
                  <a:cubicBezTo>
                    <a:pt x="0" y="3606"/>
                    <a:pt x="34" y="3637"/>
                    <a:pt x="71" y="3637"/>
                  </a:cubicBezTo>
                  <a:lnTo>
                    <a:pt x="3129" y="3637"/>
                  </a:lnTo>
                  <a:cubicBezTo>
                    <a:pt x="3166" y="3637"/>
                    <a:pt x="3200" y="3606"/>
                    <a:pt x="3200" y="3565"/>
                  </a:cubicBezTo>
                  <a:lnTo>
                    <a:pt x="3200" y="72"/>
                  </a:lnTo>
                  <a:cubicBezTo>
                    <a:pt x="3200" y="31"/>
                    <a:pt x="3166" y="0"/>
                    <a:pt x="3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g162e05d0f98_3_1133"/>
            <p:cNvSpPr/>
            <p:nvPr/>
          </p:nvSpPr>
          <p:spPr>
            <a:xfrm>
              <a:off x="7054438" y="3410692"/>
              <a:ext cx="59383" cy="124002"/>
            </a:xfrm>
            <a:custGeom>
              <a:avLst/>
              <a:gdLst/>
              <a:ahLst/>
              <a:cxnLst/>
              <a:rect l="l" t="t" r="r" b="b"/>
              <a:pathLst>
                <a:path w="1191" h="2487" extrusionOk="0">
                  <a:moveTo>
                    <a:pt x="0" y="0"/>
                  </a:moveTo>
                  <a:lnTo>
                    <a:pt x="0" y="2487"/>
                  </a:lnTo>
                  <a:lnTo>
                    <a:pt x="1190" y="248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g162e05d0f98_3_1133"/>
            <p:cNvSpPr/>
            <p:nvPr/>
          </p:nvSpPr>
          <p:spPr>
            <a:xfrm>
              <a:off x="7050898" y="3407102"/>
              <a:ext cx="66513" cy="131132"/>
            </a:xfrm>
            <a:custGeom>
              <a:avLst/>
              <a:gdLst/>
              <a:ahLst/>
              <a:cxnLst/>
              <a:rect l="l" t="t" r="r" b="b"/>
              <a:pathLst>
                <a:path w="1334" h="2630" extrusionOk="0">
                  <a:moveTo>
                    <a:pt x="1190" y="143"/>
                  </a:moveTo>
                  <a:lnTo>
                    <a:pt x="1190" y="2487"/>
                  </a:lnTo>
                  <a:lnTo>
                    <a:pt x="143" y="2487"/>
                  </a:lnTo>
                  <a:lnTo>
                    <a:pt x="143" y="143"/>
                  </a:lnTo>
                  <a:close/>
                  <a:moveTo>
                    <a:pt x="71" y="0"/>
                  </a:moveTo>
                  <a:cubicBezTo>
                    <a:pt x="34" y="0"/>
                    <a:pt x="0" y="31"/>
                    <a:pt x="0" y="72"/>
                  </a:cubicBezTo>
                  <a:lnTo>
                    <a:pt x="0" y="2559"/>
                  </a:lnTo>
                  <a:cubicBezTo>
                    <a:pt x="0" y="2599"/>
                    <a:pt x="34" y="2630"/>
                    <a:pt x="71" y="2630"/>
                  </a:cubicBezTo>
                  <a:lnTo>
                    <a:pt x="1261" y="2630"/>
                  </a:lnTo>
                  <a:cubicBezTo>
                    <a:pt x="1299" y="2630"/>
                    <a:pt x="1333" y="2599"/>
                    <a:pt x="1333" y="2559"/>
                  </a:cubicBezTo>
                  <a:lnTo>
                    <a:pt x="1333" y="72"/>
                  </a:lnTo>
                  <a:cubicBezTo>
                    <a:pt x="1333" y="31"/>
                    <a:pt x="1299" y="0"/>
                    <a:pt x="126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g162e05d0f98_3_1133"/>
            <p:cNvSpPr/>
            <p:nvPr/>
          </p:nvSpPr>
          <p:spPr>
            <a:xfrm>
              <a:off x="7054438" y="3332312"/>
              <a:ext cx="152472" cy="55195"/>
            </a:xfrm>
            <a:custGeom>
              <a:avLst/>
              <a:gdLst/>
              <a:ahLst/>
              <a:cxnLst/>
              <a:rect l="l" t="t" r="r" b="b"/>
              <a:pathLst>
                <a:path w="3058" h="1107" extrusionOk="0">
                  <a:moveTo>
                    <a:pt x="17" y="1"/>
                  </a:moveTo>
                  <a:cubicBezTo>
                    <a:pt x="11" y="1"/>
                    <a:pt x="0" y="11"/>
                    <a:pt x="0" y="18"/>
                  </a:cubicBezTo>
                  <a:lnTo>
                    <a:pt x="0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47" y="1"/>
                    <a:pt x="3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g162e05d0f98_3_1133"/>
            <p:cNvSpPr/>
            <p:nvPr/>
          </p:nvSpPr>
          <p:spPr>
            <a:xfrm>
              <a:off x="7050898" y="3328772"/>
              <a:ext cx="159552" cy="62076"/>
            </a:xfrm>
            <a:custGeom>
              <a:avLst/>
              <a:gdLst/>
              <a:ahLst/>
              <a:cxnLst/>
              <a:rect l="l" t="t" r="r" b="b"/>
              <a:pathLst>
                <a:path w="3200" h="1245" extrusionOk="0">
                  <a:moveTo>
                    <a:pt x="2873" y="143"/>
                  </a:moveTo>
                  <a:cubicBezTo>
                    <a:pt x="2975" y="143"/>
                    <a:pt x="3057" y="225"/>
                    <a:pt x="3057" y="327"/>
                  </a:cubicBezTo>
                  <a:lnTo>
                    <a:pt x="3057" y="1105"/>
                  </a:lnTo>
                  <a:lnTo>
                    <a:pt x="143" y="1105"/>
                  </a:lnTo>
                  <a:lnTo>
                    <a:pt x="143" y="327"/>
                  </a:lnTo>
                  <a:cubicBezTo>
                    <a:pt x="143" y="225"/>
                    <a:pt x="225" y="143"/>
                    <a:pt x="327" y="143"/>
                  </a:cubicBezTo>
                  <a:close/>
                  <a:moveTo>
                    <a:pt x="327" y="0"/>
                  </a:moveTo>
                  <a:cubicBezTo>
                    <a:pt x="146" y="0"/>
                    <a:pt x="0" y="146"/>
                    <a:pt x="0" y="327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lnTo>
                    <a:pt x="3129" y="1245"/>
                  </a:lnTo>
                  <a:cubicBezTo>
                    <a:pt x="3166" y="1245"/>
                    <a:pt x="3200" y="1215"/>
                    <a:pt x="3200" y="1177"/>
                  </a:cubicBezTo>
                  <a:lnTo>
                    <a:pt x="3200" y="327"/>
                  </a:lnTo>
                  <a:cubicBezTo>
                    <a:pt x="3200" y="146"/>
                    <a:pt x="3054" y="0"/>
                    <a:pt x="2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g162e05d0f98_3_1133"/>
            <p:cNvSpPr/>
            <p:nvPr/>
          </p:nvSpPr>
          <p:spPr>
            <a:xfrm>
              <a:off x="7192799" y="3328922"/>
              <a:ext cx="7030" cy="61926"/>
            </a:xfrm>
            <a:custGeom>
              <a:avLst/>
              <a:gdLst/>
              <a:ahLst/>
              <a:cxnLst/>
              <a:rect l="l" t="t" r="r" b="b"/>
              <a:pathLst>
                <a:path w="141" h="1242" extrusionOk="0">
                  <a:moveTo>
                    <a:pt x="68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g162e05d0f98_3_1133"/>
            <p:cNvSpPr/>
            <p:nvPr/>
          </p:nvSpPr>
          <p:spPr>
            <a:xfrm>
              <a:off x="7180733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4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4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g162e05d0f98_3_1133"/>
            <p:cNvSpPr/>
            <p:nvPr/>
          </p:nvSpPr>
          <p:spPr>
            <a:xfrm>
              <a:off x="7168916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1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g162e05d0f98_3_1133"/>
            <p:cNvSpPr/>
            <p:nvPr/>
          </p:nvSpPr>
          <p:spPr>
            <a:xfrm>
              <a:off x="7157049" y="3328772"/>
              <a:ext cx="6980" cy="62076"/>
            </a:xfrm>
            <a:custGeom>
              <a:avLst/>
              <a:gdLst/>
              <a:ahLst/>
              <a:cxnLst/>
              <a:rect l="l" t="t" r="r" b="b"/>
              <a:pathLst>
                <a:path w="140" h="1245" extrusionOk="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g162e05d0f98_3_1133"/>
            <p:cNvSpPr/>
            <p:nvPr/>
          </p:nvSpPr>
          <p:spPr>
            <a:xfrm>
              <a:off x="7144983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g162e05d0f98_3_1133"/>
            <p:cNvSpPr/>
            <p:nvPr/>
          </p:nvSpPr>
          <p:spPr>
            <a:xfrm>
              <a:off x="7133117" y="3328772"/>
              <a:ext cx="7130" cy="62076"/>
            </a:xfrm>
            <a:custGeom>
              <a:avLst/>
              <a:gdLst/>
              <a:ahLst/>
              <a:cxnLst/>
              <a:rect l="l" t="t" r="r" b="b"/>
              <a:pathLst>
                <a:path w="143" h="1245" extrusionOk="0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g162e05d0f98_3_1133"/>
            <p:cNvSpPr/>
            <p:nvPr/>
          </p:nvSpPr>
          <p:spPr>
            <a:xfrm>
              <a:off x="7121250" y="3328772"/>
              <a:ext cx="7030" cy="62076"/>
            </a:xfrm>
            <a:custGeom>
              <a:avLst/>
              <a:gdLst/>
              <a:ahLst/>
              <a:cxnLst/>
              <a:rect l="l" t="t" r="r" b="b"/>
              <a:pathLst>
                <a:path w="141" h="1245" extrusionOk="0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g162e05d0f98_3_1133"/>
            <p:cNvSpPr/>
            <p:nvPr/>
          </p:nvSpPr>
          <p:spPr>
            <a:xfrm>
              <a:off x="7109184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g162e05d0f98_3_1133"/>
            <p:cNvSpPr/>
            <p:nvPr/>
          </p:nvSpPr>
          <p:spPr>
            <a:xfrm>
              <a:off x="7097317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2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g162e05d0f98_3_1133"/>
            <p:cNvSpPr/>
            <p:nvPr/>
          </p:nvSpPr>
          <p:spPr>
            <a:xfrm>
              <a:off x="7085501" y="3328772"/>
              <a:ext cx="6931" cy="62076"/>
            </a:xfrm>
            <a:custGeom>
              <a:avLst/>
              <a:gdLst/>
              <a:ahLst/>
              <a:cxnLst/>
              <a:rect l="l" t="t" r="r" b="b"/>
              <a:pathLst>
                <a:path w="139" h="1245" extrusionOk="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g162e05d0f98_3_1133"/>
            <p:cNvSpPr/>
            <p:nvPr/>
          </p:nvSpPr>
          <p:spPr>
            <a:xfrm>
              <a:off x="7073435" y="3328772"/>
              <a:ext cx="7180" cy="62076"/>
            </a:xfrm>
            <a:custGeom>
              <a:avLst/>
              <a:gdLst/>
              <a:ahLst/>
              <a:cxnLst/>
              <a:rect l="l" t="t" r="r" b="b"/>
              <a:pathLst>
                <a:path w="144" h="1245" extrusionOk="0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g162e05d0f98_3_1133"/>
            <p:cNvSpPr/>
            <p:nvPr/>
          </p:nvSpPr>
          <p:spPr>
            <a:xfrm>
              <a:off x="7061568" y="3328922"/>
              <a:ext cx="7130" cy="61926"/>
            </a:xfrm>
            <a:custGeom>
              <a:avLst/>
              <a:gdLst/>
              <a:ahLst/>
              <a:cxnLst/>
              <a:rect l="l" t="t" r="r" b="b"/>
              <a:pathLst>
                <a:path w="143" h="1242" extrusionOk="0">
                  <a:moveTo>
                    <a:pt x="72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g162e05d0f98_3_1133"/>
            <p:cNvSpPr/>
            <p:nvPr/>
          </p:nvSpPr>
          <p:spPr>
            <a:xfrm>
              <a:off x="5314734" y="3561567"/>
              <a:ext cx="2001929" cy="39738"/>
            </a:xfrm>
            <a:custGeom>
              <a:avLst/>
              <a:gdLst/>
              <a:ahLst/>
              <a:cxnLst/>
              <a:rect l="l" t="t" r="r" b="b"/>
              <a:pathLst>
                <a:path w="40151" h="797" extrusionOk="0">
                  <a:moveTo>
                    <a:pt x="1" y="1"/>
                  </a:moveTo>
                  <a:lnTo>
                    <a:pt x="1" y="797"/>
                  </a:lnTo>
                  <a:lnTo>
                    <a:pt x="40151" y="797"/>
                  </a:lnTo>
                  <a:lnTo>
                    <a:pt x="4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g162e05d0f98_3_1133"/>
            <p:cNvSpPr/>
            <p:nvPr/>
          </p:nvSpPr>
          <p:spPr>
            <a:xfrm>
              <a:off x="5311044" y="3557828"/>
              <a:ext cx="2009159" cy="47217"/>
            </a:xfrm>
            <a:custGeom>
              <a:avLst/>
              <a:gdLst/>
              <a:ahLst/>
              <a:cxnLst/>
              <a:rect l="l" t="t" r="r" b="b"/>
              <a:pathLst>
                <a:path w="40296" h="947" extrusionOk="0">
                  <a:moveTo>
                    <a:pt x="40149" y="151"/>
                  </a:moveTo>
                  <a:lnTo>
                    <a:pt x="40149" y="797"/>
                  </a:lnTo>
                  <a:lnTo>
                    <a:pt x="150" y="797"/>
                  </a:lnTo>
                  <a:lnTo>
                    <a:pt x="150" y="151"/>
                  </a:lnTo>
                  <a:close/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0" y="872"/>
                  </a:lnTo>
                  <a:cubicBezTo>
                    <a:pt x="0" y="913"/>
                    <a:pt x="34" y="947"/>
                    <a:pt x="75" y="947"/>
                  </a:cubicBezTo>
                  <a:lnTo>
                    <a:pt x="40225" y="947"/>
                  </a:lnTo>
                  <a:cubicBezTo>
                    <a:pt x="40265" y="947"/>
                    <a:pt x="40296" y="913"/>
                    <a:pt x="40296" y="872"/>
                  </a:cubicBezTo>
                  <a:lnTo>
                    <a:pt x="40296" y="76"/>
                  </a:lnTo>
                  <a:cubicBezTo>
                    <a:pt x="40296" y="35"/>
                    <a:pt x="40265" y="1"/>
                    <a:pt x="40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g162e05d0f98_3_1133"/>
            <p:cNvSpPr/>
            <p:nvPr/>
          </p:nvSpPr>
          <p:spPr>
            <a:xfrm>
              <a:off x="6130438" y="967065"/>
              <a:ext cx="1276815" cy="1784440"/>
            </a:xfrm>
            <a:custGeom>
              <a:avLst/>
              <a:gdLst/>
              <a:ahLst/>
              <a:cxnLst/>
              <a:rect l="l" t="t" r="r" b="b"/>
              <a:pathLst>
                <a:path w="25608" h="35789" extrusionOk="0">
                  <a:moveTo>
                    <a:pt x="7476" y="1"/>
                  </a:moveTo>
                  <a:cubicBezTo>
                    <a:pt x="6968" y="1"/>
                    <a:pt x="6446" y="92"/>
                    <a:pt x="5921" y="293"/>
                  </a:cubicBezTo>
                  <a:cubicBezTo>
                    <a:pt x="2248" y="1694"/>
                    <a:pt x="3336" y="5609"/>
                    <a:pt x="3336" y="5609"/>
                  </a:cubicBezTo>
                  <a:cubicBezTo>
                    <a:pt x="2871" y="10364"/>
                    <a:pt x="3928" y="11639"/>
                    <a:pt x="5146" y="14302"/>
                  </a:cubicBezTo>
                  <a:cubicBezTo>
                    <a:pt x="5146" y="14302"/>
                    <a:pt x="0" y="35467"/>
                    <a:pt x="13836" y="35784"/>
                  </a:cubicBezTo>
                  <a:cubicBezTo>
                    <a:pt x="13969" y="35787"/>
                    <a:pt x="14101" y="35788"/>
                    <a:pt x="14232" y="35788"/>
                  </a:cubicBezTo>
                  <a:cubicBezTo>
                    <a:pt x="22906" y="35788"/>
                    <a:pt x="25607" y="29195"/>
                    <a:pt x="25416" y="25567"/>
                  </a:cubicBezTo>
                  <a:cubicBezTo>
                    <a:pt x="25222" y="21880"/>
                    <a:pt x="23689" y="18615"/>
                    <a:pt x="17611" y="14717"/>
                  </a:cubicBezTo>
                  <a:cubicBezTo>
                    <a:pt x="13862" y="12316"/>
                    <a:pt x="13213" y="9364"/>
                    <a:pt x="13162" y="6096"/>
                  </a:cubicBezTo>
                  <a:cubicBezTo>
                    <a:pt x="13118" y="3294"/>
                    <a:pt x="10528" y="1"/>
                    <a:pt x="7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g162e05d0f98_3_1133"/>
            <p:cNvSpPr/>
            <p:nvPr/>
          </p:nvSpPr>
          <p:spPr>
            <a:xfrm>
              <a:off x="6314022" y="1120534"/>
              <a:ext cx="398930" cy="587650"/>
            </a:xfrm>
            <a:custGeom>
              <a:avLst/>
              <a:gdLst/>
              <a:ahLst/>
              <a:cxnLst/>
              <a:rect l="l" t="t" r="r" b="b"/>
              <a:pathLst>
                <a:path w="8001" h="11786" extrusionOk="0">
                  <a:moveTo>
                    <a:pt x="842" y="1"/>
                  </a:moveTo>
                  <a:cubicBezTo>
                    <a:pt x="454" y="933"/>
                    <a:pt x="52" y="1140"/>
                    <a:pt x="52" y="1140"/>
                  </a:cubicBezTo>
                  <a:cubicBezTo>
                    <a:pt x="52" y="1140"/>
                    <a:pt x="1" y="2211"/>
                    <a:pt x="440" y="4010"/>
                  </a:cubicBezTo>
                  <a:cubicBezTo>
                    <a:pt x="883" y="5806"/>
                    <a:pt x="3273" y="6208"/>
                    <a:pt x="3273" y="6208"/>
                  </a:cubicBezTo>
                  <a:lnTo>
                    <a:pt x="3481" y="7504"/>
                  </a:lnTo>
                  <a:lnTo>
                    <a:pt x="4970" y="11785"/>
                  </a:lnTo>
                  <a:lnTo>
                    <a:pt x="6093" y="7415"/>
                  </a:lnTo>
                  <a:lnTo>
                    <a:pt x="6099" y="4316"/>
                  </a:lnTo>
                  <a:cubicBezTo>
                    <a:pt x="7174" y="4106"/>
                    <a:pt x="8000" y="2912"/>
                    <a:pt x="7457" y="2174"/>
                  </a:cubicBezTo>
                  <a:cubicBezTo>
                    <a:pt x="7190" y="1813"/>
                    <a:pt x="6896" y="1680"/>
                    <a:pt x="6633" y="1680"/>
                  </a:cubicBezTo>
                  <a:cubicBezTo>
                    <a:pt x="6359" y="1680"/>
                    <a:pt x="6120" y="1825"/>
                    <a:pt x="5984" y="2007"/>
                  </a:cubicBezTo>
                  <a:cubicBezTo>
                    <a:pt x="5719" y="2361"/>
                    <a:pt x="5892" y="2892"/>
                    <a:pt x="5647" y="2912"/>
                  </a:cubicBezTo>
                  <a:cubicBezTo>
                    <a:pt x="5643" y="2913"/>
                    <a:pt x="5640" y="2913"/>
                    <a:pt x="5636" y="2913"/>
                  </a:cubicBezTo>
                  <a:cubicBezTo>
                    <a:pt x="5397" y="2913"/>
                    <a:pt x="5222" y="2385"/>
                    <a:pt x="4994" y="1721"/>
                  </a:cubicBezTo>
                  <a:cubicBezTo>
                    <a:pt x="4760" y="1048"/>
                    <a:pt x="3906" y="1219"/>
                    <a:pt x="2821" y="1048"/>
                  </a:cubicBezTo>
                  <a:cubicBezTo>
                    <a:pt x="1736" y="881"/>
                    <a:pt x="842" y="1"/>
                    <a:pt x="842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g162e05d0f98_3_1133"/>
            <p:cNvSpPr/>
            <p:nvPr/>
          </p:nvSpPr>
          <p:spPr>
            <a:xfrm>
              <a:off x="6477212" y="1430013"/>
              <a:ext cx="68208" cy="31611"/>
            </a:xfrm>
            <a:custGeom>
              <a:avLst/>
              <a:gdLst/>
              <a:ahLst/>
              <a:cxnLst/>
              <a:rect l="l" t="t" r="r" b="b"/>
              <a:pathLst>
                <a:path w="1368" h="634" extrusionOk="0">
                  <a:moveTo>
                    <a:pt x="0" y="1"/>
                  </a:moveTo>
                  <a:lnTo>
                    <a:pt x="102" y="633"/>
                  </a:lnTo>
                  <a:cubicBezTo>
                    <a:pt x="946" y="538"/>
                    <a:pt x="1368" y="14"/>
                    <a:pt x="1368" y="14"/>
                  </a:cubicBezTo>
                  <a:lnTo>
                    <a:pt x="1368" y="14"/>
                  </a:lnTo>
                  <a:cubicBezTo>
                    <a:pt x="1367" y="14"/>
                    <a:pt x="987" y="65"/>
                    <a:pt x="597" y="65"/>
                  </a:cubicBezTo>
                  <a:cubicBezTo>
                    <a:pt x="380" y="65"/>
                    <a:pt x="160" y="49"/>
                    <a:pt x="0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g162e05d0f98_3_1133"/>
            <p:cNvSpPr/>
            <p:nvPr/>
          </p:nvSpPr>
          <p:spPr>
            <a:xfrm>
              <a:off x="6316614" y="1234463"/>
              <a:ext cx="305293" cy="477459"/>
            </a:xfrm>
            <a:custGeom>
              <a:avLst/>
              <a:gdLst/>
              <a:ahLst/>
              <a:cxnLst/>
              <a:rect l="l" t="t" r="r" b="b"/>
              <a:pathLst>
                <a:path w="6123" h="9576" extrusionOk="0">
                  <a:moveTo>
                    <a:pt x="78" y="1"/>
                  </a:moveTo>
                  <a:cubicBezTo>
                    <a:pt x="76" y="1"/>
                    <a:pt x="74" y="1"/>
                    <a:pt x="71" y="1"/>
                  </a:cubicBezTo>
                  <a:cubicBezTo>
                    <a:pt x="31" y="8"/>
                    <a:pt x="0" y="42"/>
                    <a:pt x="7" y="83"/>
                  </a:cubicBezTo>
                  <a:cubicBezTo>
                    <a:pt x="71" y="613"/>
                    <a:pt x="178" y="1171"/>
                    <a:pt x="316" y="1742"/>
                  </a:cubicBezTo>
                  <a:cubicBezTo>
                    <a:pt x="724" y="3416"/>
                    <a:pt x="2796" y="3913"/>
                    <a:pt x="3157" y="3987"/>
                  </a:cubicBezTo>
                  <a:lnTo>
                    <a:pt x="3357" y="5242"/>
                  </a:lnTo>
                  <a:lnTo>
                    <a:pt x="4847" y="9525"/>
                  </a:lnTo>
                  <a:cubicBezTo>
                    <a:pt x="4857" y="9555"/>
                    <a:pt x="4887" y="9575"/>
                    <a:pt x="4918" y="9575"/>
                  </a:cubicBezTo>
                  <a:lnTo>
                    <a:pt x="4922" y="9575"/>
                  </a:lnTo>
                  <a:cubicBezTo>
                    <a:pt x="4953" y="9572"/>
                    <a:pt x="4983" y="9551"/>
                    <a:pt x="4989" y="9517"/>
                  </a:cubicBezTo>
                  <a:lnTo>
                    <a:pt x="6112" y="5147"/>
                  </a:lnTo>
                  <a:cubicBezTo>
                    <a:pt x="6122" y="5106"/>
                    <a:pt x="6099" y="5065"/>
                    <a:pt x="6058" y="5056"/>
                  </a:cubicBezTo>
                  <a:cubicBezTo>
                    <a:pt x="6051" y="5054"/>
                    <a:pt x="6045" y="5053"/>
                    <a:pt x="6038" y="5053"/>
                  </a:cubicBezTo>
                  <a:cubicBezTo>
                    <a:pt x="6006" y="5053"/>
                    <a:pt x="5978" y="5075"/>
                    <a:pt x="5969" y="5109"/>
                  </a:cubicBezTo>
                  <a:lnTo>
                    <a:pt x="4908" y="9242"/>
                  </a:lnTo>
                  <a:lnTo>
                    <a:pt x="3504" y="5208"/>
                  </a:lnTo>
                  <a:lnTo>
                    <a:pt x="3296" y="3913"/>
                  </a:lnTo>
                  <a:cubicBezTo>
                    <a:pt x="3289" y="3882"/>
                    <a:pt x="3265" y="3855"/>
                    <a:pt x="3234" y="3852"/>
                  </a:cubicBezTo>
                  <a:cubicBezTo>
                    <a:pt x="3211" y="3847"/>
                    <a:pt x="884" y="3436"/>
                    <a:pt x="463" y="1709"/>
                  </a:cubicBezTo>
                  <a:cubicBezTo>
                    <a:pt x="324" y="1141"/>
                    <a:pt x="218" y="590"/>
                    <a:pt x="153" y="66"/>
                  </a:cubicBezTo>
                  <a:cubicBezTo>
                    <a:pt x="150" y="27"/>
                    <a:pt x="11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g162e05d0f98_3_1133"/>
            <p:cNvSpPr/>
            <p:nvPr/>
          </p:nvSpPr>
          <p:spPr>
            <a:xfrm>
              <a:off x="6312027" y="1116844"/>
              <a:ext cx="388908" cy="377141"/>
            </a:xfrm>
            <a:custGeom>
              <a:avLst/>
              <a:gdLst/>
              <a:ahLst/>
              <a:cxnLst/>
              <a:rect l="l" t="t" r="r" b="b"/>
              <a:pathLst>
                <a:path w="7800" h="7564" extrusionOk="0">
                  <a:moveTo>
                    <a:pt x="882" y="1"/>
                  </a:moveTo>
                  <a:cubicBezTo>
                    <a:pt x="878" y="1"/>
                    <a:pt x="873" y="2"/>
                    <a:pt x="868" y="3"/>
                  </a:cubicBezTo>
                  <a:cubicBezTo>
                    <a:pt x="844" y="7"/>
                    <a:pt x="824" y="23"/>
                    <a:pt x="813" y="48"/>
                  </a:cubicBezTo>
                  <a:cubicBezTo>
                    <a:pt x="443" y="935"/>
                    <a:pt x="61" y="1146"/>
                    <a:pt x="58" y="1146"/>
                  </a:cubicBezTo>
                  <a:cubicBezTo>
                    <a:pt x="34" y="1160"/>
                    <a:pt x="21" y="1183"/>
                    <a:pt x="21" y="1211"/>
                  </a:cubicBezTo>
                  <a:cubicBezTo>
                    <a:pt x="17" y="1227"/>
                    <a:pt x="0" y="1663"/>
                    <a:pt x="99" y="2442"/>
                  </a:cubicBezTo>
                  <a:cubicBezTo>
                    <a:pt x="102" y="2479"/>
                    <a:pt x="136" y="2507"/>
                    <a:pt x="170" y="2507"/>
                  </a:cubicBezTo>
                  <a:cubicBezTo>
                    <a:pt x="174" y="2507"/>
                    <a:pt x="177" y="2507"/>
                    <a:pt x="181" y="2506"/>
                  </a:cubicBezTo>
                  <a:cubicBezTo>
                    <a:pt x="221" y="2503"/>
                    <a:pt x="252" y="2466"/>
                    <a:pt x="245" y="2425"/>
                  </a:cubicBezTo>
                  <a:cubicBezTo>
                    <a:pt x="163" y="1789"/>
                    <a:pt x="163" y="1377"/>
                    <a:pt x="168" y="1255"/>
                  </a:cubicBezTo>
                  <a:cubicBezTo>
                    <a:pt x="276" y="1180"/>
                    <a:pt x="592" y="918"/>
                    <a:pt x="909" y="204"/>
                  </a:cubicBezTo>
                  <a:cubicBezTo>
                    <a:pt x="1154" y="422"/>
                    <a:pt x="1926" y="1054"/>
                    <a:pt x="2851" y="1197"/>
                  </a:cubicBezTo>
                  <a:cubicBezTo>
                    <a:pt x="3139" y="1241"/>
                    <a:pt x="3415" y="1262"/>
                    <a:pt x="3660" y="1282"/>
                  </a:cubicBezTo>
                  <a:cubicBezTo>
                    <a:pt x="4326" y="1333"/>
                    <a:pt x="4806" y="1370"/>
                    <a:pt x="4963" y="1819"/>
                  </a:cubicBezTo>
                  <a:lnTo>
                    <a:pt x="4993" y="1905"/>
                  </a:lnTo>
                  <a:cubicBezTo>
                    <a:pt x="5224" y="2574"/>
                    <a:pt x="5394" y="3061"/>
                    <a:pt x="5673" y="3061"/>
                  </a:cubicBezTo>
                  <a:cubicBezTo>
                    <a:pt x="5679" y="3061"/>
                    <a:pt x="5684" y="3061"/>
                    <a:pt x="5690" y="3061"/>
                  </a:cubicBezTo>
                  <a:cubicBezTo>
                    <a:pt x="5877" y="3043"/>
                    <a:pt x="5902" y="2847"/>
                    <a:pt x="5922" y="2656"/>
                  </a:cubicBezTo>
                  <a:cubicBezTo>
                    <a:pt x="5942" y="2483"/>
                    <a:pt x="5966" y="2282"/>
                    <a:pt x="6081" y="2125"/>
                  </a:cubicBezTo>
                  <a:cubicBezTo>
                    <a:pt x="6191" y="1982"/>
                    <a:pt x="6401" y="1830"/>
                    <a:pt x="6670" y="1830"/>
                  </a:cubicBezTo>
                  <a:lnTo>
                    <a:pt x="6673" y="1830"/>
                  </a:lnTo>
                  <a:cubicBezTo>
                    <a:pt x="6949" y="1830"/>
                    <a:pt x="7214" y="1990"/>
                    <a:pt x="7435" y="2292"/>
                  </a:cubicBezTo>
                  <a:cubicBezTo>
                    <a:pt x="7616" y="2533"/>
                    <a:pt x="7643" y="2853"/>
                    <a:pt x="7514" y="3186"/>
                  </a:cubicBezTo>
                  <a:cubicBezTo>
                    <a:pt x="7299" y="3734"/>
                    <a:pt x="6731" y="4197"/>
                    <a:pt x="6126" y="4319"/>
                  </a:cubicBezTo>
                  <a:cubicBezTo>
                    <a:pt x="6089" y="4326"/>
                    <a:pt x="6065" y="4357"/>
                    <a:pt x="6065" y="4390"/>
                  </a:cubicBezTo>
                  <a:lnTo>
                    <a:pt x="6058" y="7489"/>
                  </a:lnTo>
                  <a:cubicBezTo>
                    <a:pt x="6058" y="7530"/>
                    <a:pt x="6092" y="7564"/>
                    <a:pt x="6133" y="7564"/>
                  </a:cubicBezTo>
                  <a:cubicBezTo>
                    <a:pt x="6173" y="7564"/>
                    <a:pt x="6208" y="7530"/>
                    <a:pt x="6208" y="7489"/>
                  </a:cubicBezTo>
                  <a:lnTo>
                    <a:pt x="6214" y="4451"/>
                  </a:lnTo>
                  <a:cubicBezTo>
                    <a:pt x="6844" y="4305"/>
                    <a:pt x="7428" y="3812"/>
                    <a:pt x="7653" y="3241"/>
                  </a:cubicBezTo>
                  <a:cubicBezTo>
                    <a:pt x="7799" y="2857"/>
                    <a:pt x="7765" y="2489"/>
                    <a:pt x="7558" y="2204"/>
                  </a:cubicBezTo>
                  <a:cubicBezTo>
                    <a:pt x="7238" y="1772"/>
                    <a:pt x="6902" y="1680"/>
                    <a:pt x="6673" y="1680"/>
                  </a:cubicBezTo>
                  <a:cubicBezTo>
                    <a:pt x="6398" y="1680"/>
                    <a:pt x="6126" y="1816"/>
                    <a:pt x="5963" y="2037"/>
                  </a:cubicBezTo>
                  <a:cubicBezTo>
                    <a:pt x="5820" y="2227"/>
                    <a:pt x="5796" y="2456"/>
                    <a:pt x="5775" y="2639"/>
                  </a:cubicBezTo>
                  <a:cubicBezTo>
                    <a:pt x="5755" y="2826"/>
                    <a:pt x="5738" y="2908"/>
                    <a:pt x="5680" y="2911"/>
                  </a:cubicBezTo>
                  <a:cubicBezTo>
                    <a:pt x="5678" y="2911"/>
                    <a:pt x="5675" y="2912"/>
                    <a:pt x="5672" y="2912"/>
                  </a:cubicBezTo>
                  <a:cubicBezTo>
                    <a:pt x="5494" y="2912"/>
                    <a:pt x="5320" y="2396"/>
                    <a:pt x="5133" y="1853"/>
                  </a:cubicBezTo>
                  <a:lnTo>
                    <a:pt x="5102" y="1772"/>
                  </a:lnTo>
                  <a:cubicBezTo>
                    <a:pt x="4915" y="1231"/>
                    <a:pt x="4367" y="1186"/>
                    <a:pt x="3670" y="1133"/>
                  </a:cubicBezTo>
                  <a:cubicBezTo>
                    <a:pt x="3428" y="1115"/>
                    <a:pt x="3157" y="1095"/>
                    <a:pt x="2871" y="1051"/>
                  </a:cubicBezTo>
                  <a:cubicBezTo>
                    <a:pt x="1824" y="888"/>
                    <a:pt x="943" y="31"/>
                    <a:pt x="936" y="23"/>
                  </a:cubicBezTo>
                  <a:cubicBezTo>
                    <a:pt x="919" y="10"/>
                    <a:pt x="901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g162e05d0f98_3_1133"/>
            <p:cNvSpPr/>
            <p:nvPr/>
          </p:nvSpPr>
          <p:spPr>
            <a:xfrm>
              <a:off x="6623700" y="1220104"/>
              <a:ext cx="55644" cy="43627"/>
            </a:xfrm>
            <a:custGeom>
              <a:avLst/>
              <a:gdLst/>
              <a:ahLst/>
              <a:cxnLst/>
              <a:rect l="l" t="t" r="r" b="b"/>
              <a:pathLst>
                <a:path w="1116" h="875" extrusionOk="0">
                  <a:moveTo>
                    <a:pt x="419" y="0"/>
                  </a:moveTo>
                  <a:cubicBezTo>
                    <a:pt x="238" y="0"/>
                    <a:pt x="96" y="109"/>
                    <a:pt x="28" y="197"/>
                  </a:cubicBezTo>
                  <a:cubicBezTo>
                    <a:pt x="1" y="231"/>
                    <a:pt x="7" y="279"/>
                    <a:pt x="42" y="303"/>
                  </a:cubicBezTo>
                  <a:cubicBezTo>
                    <a:pt x="55" y="313"/>
                    <a:pt x="70" y="317"/>
                    <a:pt x="86" y="317"/>
                  </a:cubicBezTo>
                  <a:cubicBezTo>
                    <a:pt x="108" y="317"/>
                    <a:pt x="131" y="307"/>
                    <a:pt x="147" y="289"/>
                  </a:cubicBezTo>
                  <a:cubicBezTo>
                    <a:pt x="198" y="217"/>
                    <a:pt x="304" y="150"/>
                    <a:pt x="419" y="150"/>
                  </a:cubicBezTo>
                  <a:cubicBezTo>
                    <a:pt x="606" y="150"/>
                    <a:pt x="769" y="316"/>
                    <a:pt x="871" y="452"/>
                  </a:cubicBezTo>
                  <a:cubicBezTo>
                    <a:pt x="936" y="544"/>
                    <a:pt x="963" y="660"/>
                    <a:pt x="946" y="789"/>
                  </a:cubicBezTo>
                  <a:cubicBezTo>
                    <a:pt x="940" y="830"/>
                    <a:pt x="966" y="867"/>
                    <a:pt x="1007" y="875"/>
                  </a:cubicBezTo>
                  <a:lnTo>
                    <a:pt x="1018" y="875"/>
                  </a:lnTo>
                  <a:cubicBezTo>
                    <a:pt x="1055" y="875"/>
                    <a:pt x="1086" y="847"/>
                    <a:pt x="1092" y="809"/>
                  </a:cubicBezTo>
                  <a:cubicBezTo>
                    <a:pt x="1116" y="639"/>
                    <a:pt x="1082" y="490"/>
                    <a:pt x="990" y="368"/>
                  </a:cubicBezTo>
                  <a:cubicBezTo>
                    <a:pt x="868" y="201"/>
                    <a:pt x="671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g162e05d0f98_3_1133"/>
            <p:cNvSpPr/>
            <p:nvPr/>
          </p:nvSpPr>
          <p:spPr>
            <a:xfrm>
              <a:off x="6638309" y="1226186"/>
              <a:ext cx="25977" cy="30415"/>
            </a:xfrm>
            <a:custGeom>
              <a:avLst/>
              <a:gdLst/>
              <a:ahLst/>
              <a:cxnLst/>
              <a:rect l="l" t="t" r="r" b="b"/>
              <a:pathLst>
                <a:path w="521" h="610" extrusionOk="0">
                  <a:moveTo>
                    <a:pt x="436" y="1"/>
                  </a:moveTo>
                  <a:cubicBezTo>
                    <a:pt x="414" y="1"/>
                    <a:pt x="392" y="11"/>
                    <a:pt x="378" y="31"/>
                  </a:cubicBezTo>
                  <a:lnTo>
                    <a:pt x="24" y="490"/>
                  </a:lnTo>
                  <a:cubicBezTo>
                    <a:pt x="0" y="524"/>
                    <a:pt x="7" y="569"/>
                    <a:pt x="38" y="596"/>
                  </a:cubicBezTo>
                  <a:cubicBezTo>
                    <a:pt x="51" y="606"/>
                    <a:pt x="68" y="610"/>
                    <a:pt x="85" y="610"/>
                  </a:cubicBezTo>
                  <a:cubicBezTo>
                    <a:pt x="105" y="610"/>
                    <a:pt x="129" y="599"/>
                    <a:pt x="143" y="582"/>
                  </a:cubicBezTo>
                  <a:lnTo>
                    <a:pt x="496" y="120"/>
                  </a:lnTo>
                  <a:cubicBezTo>
                    <a:pt x="521" y="89"/>
                    <a:pt x="513" y="42"/>
                    <a:pt x="483" y="18"/>
                  </a:cubicBezTo>
                  <a:cubicBezTo>
                    <a:pt x="469" y="6"/>
                    <a:pt x="452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g162e05d0f98_3_1133"/>
            <p:cNvSpPr/>
            <p:nvPr/>
          </p:nvSpPr>
          <p:spPr>
            <a:xfrm>
              <a:off x="6423613" y="1179219"/>
              <a:ext cx="135669" cy="154167"/>
            </a:xfrm>
            <a:custGeom>
              <a:avLst/>
              <a:gdLst/>
              <a:ahLst/>
              <a:cxnLst/>
              <a:rect l="l" t="t" r="r" b="b"/>
              <a:pathLst>
                <a:path w="2721" h="3092" extrusionOk="0">
                  <a:moveTo>
                    <a:pt x="1361" y="197"/>
                  </a:moveTo>
                  <a:cubicBezTo>
                    <a:pt x="2000" y="197"/>
                    <a:pt x="2524" y="803"/>
                    <a:pt x="2524" y="1544"/>
                  </a:cubicBezTo>
                  <a:cubicBezTo>
                    <a:pt x="2524" y="2290"/>
                    <a:pt x="2000" y="2891"/>
                    <a:pt x="1361" y="2891"/>
                  </a:cubicBezTo>
                  <a:cubicBezTo>
                    <a:pt x="721" y="2891"/>
                    <a:pt x="201" y="2290"/>
                    <a:pt x="201" y="1544"/>
                  </a:cubicBezTo>
                  <a:cubicBezTo>
                    <a:pt x="201" y="803"/>
                    <a:pt x="721" y="197"/>
                    <a:pt x="1361" y="197"/>
                  </a:cubicBezTo>
                  <a:close/>
                  <a:moveTo>
                    <a:pt x="1361" y="1"/>
                  </a:moveTo>
                  <a:cubicBezTo>
                    <a:pt x="613" y="1"/>
                    <a:pt x="0" y="695"/>
                    <a:pt x="0" y="1544"/>
                  </a:cubicBezTo>
                  <a:cubicBezTo>
                    <a:pt x="0" y="2398"/>
                    <a:pt x="613" y="3092"/>
                    <a:pt x="1361" y="3092"/>
                  </a:cubicBezTo>
                  <a:cubicBezTo>
                    <a:pt x="2113" y="3092"/>
                    <a:pt x="2721" y="2398"/>
                    <a:pt x="2721" y="1544"/>
                  </a:cubicBezTo>
                  <a:cubicBezTo>
                    <a:pt x="2721" y="695"/>
                    <a:pt x="2113" y="1"/>
                    <a:pt x="1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g162e05d0f98_3_1133"/>
            <p:cNvSpPr/>
            <p:nvPr/>
          </p:nvSpPr>
          <p:spPr>
            <a:xfrm>
              <a:off x="6303850" y="1179219"/>
              <a:ext cx="100169" cy="154167"/>
            </a:xfrm>
            <a:custGeom>
              <a:avLst/>
              <a:gdLst/>
              <a:ahLst/>
              <a:cxnLst/>
              <a:rect l="l" t="t" r="r" b="b"/>
              <a:pathLst>
                <a:path w="2009" h="3092" extrusionOk="0">
                  <a:moveTo>
                    <a:pt x="1005" y="201"/>
                  </a:moveTo>
                  <a:cubicBezTo>
                    <a:pt x="1447" y="201"/>
                    <a:pt x="1807" y="803"/>
                    <a:pt x="1807" y="1548"/>
                  </a:cubicBezTo>
                  <a:cubicBezTo>
                    <a:pt x="1807" y="2290"/>
                    <a:pt x="1447" y="2891"/>
                    <a:pt x="1005" y="2891"/>
                  </a:cubicBezTo>
                  <a:cubicBezTo>
                    <a:pt x="559" y="2891"/>
                    <a:pt x="198" y="2290"/>
                    <a:pt x="198" y="1548"/>
                  </a:cubicBezTo>
                  <a:cubicBezTo>
                    <a:pt x="198" y="803"/>
                    <a:pt x="559" y="201"/>
                    <a:pt x="1005" y="201"/>
                  </a:cubicBezTo>
                  <a:close/>
                  <a:moveTo>
                    <a:pt x="1005" y="1"/>
                  </a:moveTo>
                  <a:cubicBezTo>
                    <a:pt x="450" y="1"/>
                    <a:pt x="1" y="695"/>
                    <a:pt x="1" y="1548"/>
                  </a:cubicBezTo>
                  <a:cubicBezTo>
                    <a:pt x="1" y="2398"/>
                    <a:pt x="450" y="3092"/>
                    <a:pt x="1005" y="3092"/>
                  </a:cubicBezTo>
                  <a:cubicBezTo>
                    <a:pt x="1556" y="3092"/>
                    <a:pt x="2008" y="2398"/>
                    <a:pt x="2008" y="1548"/>
                  </a:cubicBezTo>
                  <a:cubicBezTo>
                    <a:pt x="2008" y="695"/>
                    <a:pt x="1556" y="1"/>
                    <a:pt x="1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g162e05d0f98_3_1133"/>
            <p:cNvSpPr/>
            <p:nvPr/>
          </p:nvSpPr>
          <p:spPr>
            <a:xfrm>
              <a:off x="6393398" y="1245831"/>
              <a:ext cx="40736" cy="15506"/>
            </a:xfrm>
            <a:custGeom>
              <a:avLst/>
              <a:gdLst/>
              <a:ahLst/>
              <a:cxnLst/>
              <a:rect l="l" t="t" r="r" b="b"/>
              <a:pathLst>
                <a:path w="817" h="311" extrusionOk="0">
                  <a:moveTo>
                    <a:pt x="420" y="0"/>
                  </a:moveTo>
                  <a:cubicBezTo>
                    <a:pt x="261" y="0"/>
                    <a:pt x="123" y="72"/>
                    <a:pt x="49" y="134"/>
                  </a:cubicBezTo>
                  <a:cubicBezTo>
                    <a:pt x="8" y="167"/>
                    <a:pt x="1" y="232"/>
                    <a:pt x="35" y="273"/>
                  </a:cubicBezTo>
                  <a:cubicBezTo>
                    <a:pt x="55" y="297"/>
                    <a:pt x="82" y="310"/>
                    <a:pt x="113" y="310"/>
                  </a:cubicBezTo>
                  <a:cubicBezTo>
                    <a:pt x="134" y="310"/>
                    <a:pt x="157" y="301"/>
                    <a:pt x="175" y="287"/>
                  </a:cubicBezTo>
                  <a:cubicBezTo>
                    <a:pt x="190" y="273"/>
                    <a:pt x="288" y="197"/>
                    <a:pt x="417" y="197"/>
                  </a:cubicBezTo>
                  <a:cubicBezTo>
                    <a:pt x="486" y="197"/>
                    <a:pt x="565" y="220"/>
                    <a:pt x="644" y="287"/>
                  </a:cubicBezTo>
                  <a:cubicBezTo>
                    <a:pt x="661" y="301"/>
                    <a:pt x="683" y="308"/>
                    <a:pt x="704" y="308"/>
                  </a:cubicBezTo>
                  <a:cubicBezTo>
                    <a:pt x="733" y="308"/>
                    <a:pt x="762" y="296"/>
                    <a:pt x="783" y="273"/>
                  </a:cubicBezTo>
                  <a:cubicBezTo>
                    <a:pt x="817" y="232"/>
                    <a:pt x="814" y="167"/>
                    <a:pt x="770" y="134"/>
                  </a:cubicBezTo>
                  <a:cubicBezTo>
                    <a:pt x="653" y="36"/>
                    <a:pt x="531" y="0"/>
                    <a:pt x="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g162e05d0f98_3_1133"/>
            <p:cNvSpPr/>
            <p:nvPr/>
          </p:nvSpPr>
          <p:spPr>
            <a:xfrm>
              <a:off x="6464149" y="1352182"/>
              <a:ext cx="21739" cy="21739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8" y="1"/>
                  </a:moveTo>
                  <a:cubicBezTo>
                    <a:pt x="99" y="1"/>
                    <a:pt x="0" y="99"/>
                    <a:pt x="0" y="218"/>
                  </a:cubicBezTo>
                  <a:cubicBezTo>
                    <a:pt x="0" y="337"/>
                    <a:pt x="99" y="436"/>
                    <a:pt x="218" y="436"/>
                  </a:cubicBezTo>
                  <a:cubicBezTo>
                    <a:pt x="337" y="436"/>
                    <a:pt x="435" y="337"/>
                    <a:pt x="435" y="218"/>
                  </a:cubicBezTo>
                  <a:cubicBezTo>
                    <a:pt x="435" y="99"/>
                    <a:pt x="33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g162e05d0f98_3_1133"/>
            <p:cNvSpPr/>
            <p:nvPr/>
          </p:nvSpPr>
          <p:spPr>
            <a:xfrm>
              <a:off x="6399182" y="1256352"/>
              <a:ext cx="20542" cy="49112"/>
            </a:xfrm>
            <a:custGeom>
              <a:avLst/>
              <a:gdLst/>
              <a:ahLst/>
              <a:cxnLst/>
              <a:rect l="l" t="t" r="r" b="b"/>
              <a:pathLst>
                <a:path w="412" h="985" extrusionOk="0">
                  <a:moveTo>
                    <a:pt x="326" y="1"/>
                  </a:moveTo>
                  <a:cubicBezTo>
                    <a:pt x="307" y="1"/>
                    <a:pt x="287" y="9"/>
                    <a:pt x="272" y="25"/>
                  </a:cubicBezTo>
                  <a:cubicBezTo>
                    <a:pt x="259" y="38"/>
                    <a:pt x="1" y="338"/>
                    <a:pt x="48" y="637"/>
                  </a:cubicBezTo>
                  <a:cubicBezTo>
                    <a:pt x="68" y="773"/>
                    <a:pt x="150" y="889"/>
                    <a:pt x="290" y="974"/>
                  </a:cubicBezTo>
                  <a:cubicBezTo>
                    <a:pt x="300" y="980"/>
                    <a:pt x="313" y="984"/>
                    <a:pt x="327" y="984"/>
                  </a:cubicBezTo>
                  <a:cubicBezTo>
                    <a:pt x="351" y="984"/>
                    <a:pt x="379" y="970"/>
                    <a:pt x="392" y="950"/>
                  </a:cubicBezTo>
                  <a:cubicBezTo>
                    <a:pt x="412" y="912"/>
                    <a:pt x="402" y="868"/>
                    <a:pt x="365" y="845"/>
                  </a:cubicBezTo>
                  <a:cubicBezTo>
                    <a:pt x="266" y="783"/>
                    <a:pt x="208" y="708"/>
                    <a:pt x="195" y="613"/>
                  </a:cubicBezTo>
                  <a:cubicBezTo>
                    <a:pt x="161" y="385"/>
                    <a:pt x="382" y="127"/>
                    <a:pt x="385" y="123"/>
                  </a:cubicBezTo>
                  <a:cubicBezTo>
                    <a:pt x="409" y="93"/>
                    <a:pt x="409" y="45"/>
                    <a:pt x="374" y="18"/>
                  </a:cubicBezTo>
                  <a:cubicBezTo>
                    <a:pt x="360" y="7"/>
                    <a:pt x="343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g162e05d0f98_3_1133"/>
            <p:cNvSpPr/>
            <p:nvPr/>
          </p:nvSpPr>
          <p:spPr>
            <a:xfrm>
              <a:off x="6341046" y="1248922"/>
              <a:ext cx="14958" cy="14808"/>
            </a:xfrm>
            <a:custGeom>
              <a:avLst/>
              <a:gdLst/>
              <a:ahLst/>
              <a:cxnLst/>
              <a:rect l="l" t="t" r="r" b="b"/>
              <a:pathLst>
                <a:path w="300" h="297" extrusionOk="0">
                  <a:moveTo>
                    <a:pt x="150" y="0"/>
                  </a:moveTo>
                  <a:cubicBezTo>
                    <a:pt x="68" y="0"/>
                    <a:pt x="0" y="65"/>
                    <a:pt x="0" y="146"/>
                  </a:cubicBezTo>
                  <a:cubicBezTo>
                    <a:pt x="0" y="231"/>
                    <a:pt x="68" y="297"/>
                    <a:pt x="150" y="297"/>
                  </a:cubicBezTo>
                  <a:cubicBezTo>
                    <a:pt x="231" y="297"/>
                    <a:pt x="300" y="231"/>
                    <a:pt x="300" y="146"/>
                  </a:cubicBezTo>
                  <a:cubicBezTo>
                    <a:pt x="300" y="65"/>
                    <a:pt x="231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g162e05d0f98_3_1133"/>
            <p:cNvSpPr/>
            <p:nvPr/>
          </p:nvSpPr>
          <p:spPr>
            <a:xfrm>
              <a:off x="6464448" y="1248922"/>
              <a:ext cx="15008" cy="14808"/>
            </a:xfrm>
            <a:custGeom>
              <a:avLst/>
              <a:gdLst/>
              <a:ahLst/>
              <a:cxnLst/>
              <a:rect l="l" t="t" r="r" b="b"/>
              <a:pathLst>
                <a:path w="301" h="297" extrusionOk="0">
                  <a:moveTo>
                    <a:pt x="151" y="0"/>
                  </a:moveTo>
                  <a:cubicBezTo>
                    <a:pt x="69" y="0"/>
                    <a:pt x="1" y="65"/>
                    <a:pt x="1" y="146"/>
                  </a:cubicBezTo>
                  <a:cubicBezTo>
                    <a:pt x="1" y="231"/>
                    <a:pt x="69" y="297"/>
                    <a:pt x="151" y="297"/>
                  </a:cubicBezTo>
                  <a:cubicBezTo>
                    <a:pt x="233" y="297"/>
                    <a:pt x="300" y="231"/>
                    <a:pt x="300" y="146"/>
                  </a:cubicBezTo>
                  <a:cubicBezTo>
                    <a:pt x="300" y="65"/>
                    <a:pt x="233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g162e05d0f98_3_1133"/>
            <p:cNvSpPr/>
            <p:nvPr/>
          </p:nvSpPr>
          <p:spPr>
            <a:xfrm>
              <a:off x="6473124" y="1426323"/>
              <a:ext cx="79078" cy="11169"/>
            </a:xfrm>
            <a:custGeom>
              <a:avLst/>
              <a:gdLst/>
              <a:ahLst/>
              <a:cxnLst/>
              <a:rect l="l" t="t" r="r" b="b"/>
              <a:pathLst>
                <a:path w="1586" h="224" extrusionOk="0">
                  <a:moveTo>
                    <a:pt x="1502" y="1"/>
                  </a:moveTo>
                  <a:cubicBezTo>
                    <a:pt x="1496" y="1"/>
                    <a:pt x="1490" y="2"/>
                    <a:pt x="1483" y="4"/>
                  </a:cubicBezTo>
                  <a:cubicBezTo>
                    <a:pt x="1479" y="6"/>
                    <a:pt x="1202" y="75"/>
                    <a:pt x="797" y="75"/>
                  </a:cubicBezTo>
                  <a:cubicBezTo>
                    <a:pt x="591" y="75"/>
                    <a:pt x="352" y="57"/>
                    <a:pt x="99" y="4"/>
                  </a:cubicBezTo>
                  <a:cubicBezTo>
                    <a:pt x="93" y="2"/>
                    <a:pt x="87" y="1"/>
                    <a:pt x="81" y="1"/>
                  </a:cubicBezTo>
                  <a:cubicBezTo>
                    <a:pt x="47" y="1"/>
                    <a:pt x="17" y="26"/>
                    <a:pt x="11" y="61"/>
                  </a:cubicBezTo>
                  <a:cubicBezTo>
                    <a:pt x="1" y="101"/>
                    <a:pt x="28" y="139"/>
                    <a:pt x="68" y="150"/>
                  </a:cubicBezTo>
                  <a:cubicBezTo>
                    <a:pt x="334" y="204"/>
                    <a:pt x="585" y="224"/>
                    <a:pt x="800" y="224"/>
                  </a:cubicBezTo>
                  <a:cubicBezTo>
                    <a:pt x="1218" y="224"/>
                    <a:pt x="1503" y="153"/>
                    <a:pt x="1521" y="146"/>
                  </a:cubicBezTo>
                  <a:cubicBezTo>
                    <a:pt x="1558" y="136"/>
                    <a:pt x="1585" y="98"/>
                    <a:pt x="1575" y="57"/>
                  </a:cubicBezTo>
                  <a:cubicBezTo>
                    <a:pt x="1564" y="23"/>
                    <a:pt x="1535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g162e05d0f98_3_1133"/>
            <p:cNvSpPr/>
            <p:nvPr/>
          </p:nvSpPr>
          <p:spPr>
            <a:xfrm>
              <a:off x="5918933" y="3422508"/>
              <a:ext cx="473022" cy="1168270"/>
            </a:xfrm>
            <a:custGeom>
              <a:avLst/>
              <a:gdLst/>
              <a:ahLst/>
              <a:cxnLst/>
              <a:rect l="l" t="t" r="r" b="b"/>
              <a:pathLst>
                <a:path w="9487" h="23431" extrusionOk="0">
                  <a:moveTo>
                    <a:pt x="9486" y="1"/>
                  </a:moveTo>
                  <a:lnTo>
                    <a:pt x="4725" y="2572"/>
                  </a:lnTo>
                  <a:lnTo>
                    <a:pt x="3667" y="21027"/>
                  </a:lnTo>
                  <a:cubicBezTo>
                    <a:pt x="3667" y="21027"/>
                    <a:pt x="739" y="22697"/>
                    <a:pt x="368" y="22890"/>
                  </a:cubicBezTo>
                  <a:cubicBezTo>
                    <a:pt x="1" y="23085"/>
                    <a:pt x="137" y="23316"/>
                    <a:pt x="504" y="23316"/>
                  </a:cubicBezTo>
                  <a:cubicBezTo>
                    <a:pt x="788" y="23316"/>
                    <a:pt x="3158" y="23430"/>
                    <a:pt x="4433" y="23430"/>
                  </a:cubicBezTo>
                  <a:cubicBezTo>
                    <a:pt x="4813" y="23430"/>
                    <a:pt x="5096" y="23420"/>
                    <a:pt x="5198" y="23394"/>
                  </a:cubicBezTo>
                  <a:cubicBezTo>
                    <a:pt x="5644" y="23278"/>
                    <a:pt x="5528" y="21476"/>
                    <a:pt x="5820" y="19710"/>
                  </a:cubicBezTo>
                  <a:cubicBezTo>
                    <a:pt x="6109" y="17945"/>
                    <a:pt x="8827" y="6171"/>
                    <a:pt x="9486" y="1"/>
                  </a:cubicBezTo>
                  <a:close/>
                </a:path>
              </a:pathLst>
            </a:custGeom>
            <a:solidFill>
              <a:srgbClr val="F9B7B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g162e05d0f98_3_1133"/>
            <p:cNvSpPr/>
            <p:nvPr/>
          </p:nvSpPr>
          <p:spPr>
            <a:xfrm>
              <a:off x="6149235" y="3422508"/>
              <a:ext cx="242718" cy="257327"/>
            </a:xfrm>
            <a:custGeom>
              <a:avLst/>
              <a:gdLst/>
              <a:ahLst/>
              <a:cxnLst/>
              <a:rect l="l" t="t" r="r" b="b"/>
              <a:pathLst>
                <a:path w="4868" h="5161" extrusionOk="0">
                  <a:moveTo>
                    <a:pt x="4867" y="1"/>
                  </a:moveTo>
                  <a:lnTo>
                    <a:pt x="106" y="2572"/>
                  </a:lnTo>
                  <a:lnTo>
                    <a:pt x="0" y="4399"/>
                  </a:lnTo>
                  <a:cubicBezTo>
                    <a:pt x="1194" y="4653"/>
                    <a:pt x="2592" y="4926"/>
                    <a:pt x="4102" y="5160"/>
                  </a:cubicBezTo>
                  <a:cubicBezTo>
                    <a:pt x="4436" y="3263"/>
                    <a:pt x="4707" y="1474"/>
                    <a:pt x="4867" y="1"/>
                  </a:cubicBezTo>
                  <a:close/>
                </a:path>
              </a:pathLst>
            </a:custGeom>
            <a:solidFill>
              <a:schemeClr val="lt1">
                <a:alpha val="19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g162e05d0f98_3_1133"/>
            <p:cNvSpPr/>
            <p:nvPr/>
          </p:nvSpPr>
          <p:spPr>
            <a:xfrm>
              <a:off x="5918933" y="4408136"/>
              <a:ext cx="289736" cy="182637"/>
            </a:xfrm>
            <a:custGeom>
              <a:avLst/>
              <a:gdLst/>
              <a:ahLst/>
              <a:cxnLst/>
              <a:rect l="l" t="t" r="r" b="b"/>
              <a:pathLst>
                <a:path w="5811" h="3663" extrusionOk="0">
                  <a:moveTo>
                    <a:pt x="3738" y="0"/>
                  </a:moveTo>
                  <a:lnTo>
                    <a:pt x="3667" y="1259"/>
                  </a:lnTo>
                  <a:cubicBezTo>
                    <a:pt x="3667" y="1259"/>
                    <a:pt x="739" y="2929"/>
                    <a:pt x="368" y="3122"/>
                  </a:cubicBezTo>
                  <a:cubicBezTo>
                    <a:pt x="1" y="3317"/>
                    <a:pt x="137" y="3548"/>
                    <a:pt x="504" y="3548"/>
                  </a:cubicBezTo>
                  <a:cubicBezTo>
                    <a:pt x="788" y="3548"/>
                    <a:pt x="3158" y="3662"/>
                    <a:pt x="4433" y="3662"/>
                  </a:cubicBezTo>
                  <a:cubicBezTo>
                    <a:pt x="4813" y="3662"/>
                    <a:pt x="5096" y="3652"/>
                    <a:pt x="5198" y="3626"/>
                  </a:cubicBezTo>
                  <a:cubicBezTo>
                    <a:pt x="5639" y="3510"/>
                    <a:pt x="5531" y="1745"/>
                    <a:pt x="5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g162e05d0f98_3_1133"/>
            <p:cNvSpPr/>
            <p:nvPr/>
          </p:nvSpPr>
          <p:spPr>
            <a:xfrm>
              <a:off x="6886062" y="3427993"/>
              <a:ext cx="472972" cy="1168220"/>
            </a:xfrm>
            <a:custGeom>
              <a:avLst/>
              <a:gdLst/>
              <a:ahLst/>
              <a:cxnLst/>
              <a:rect l="l" t="t" r="r" b="b"/>
              <a:pathLst>
                <a:path w="9486" h="23430" extrusionOk="0">
                  <a:moveTo>
                    <a:pt x="0" y="0"/>
                  </a:moveTo>
                  <a:lnTo>
                    <a:pt x="0" y="0"/>
                  </a:lnTo>
                  <a:cubicBezTo>
                    <a:pt x="660" y="6169"/>
                    <a:pt x="3374" y="17941"/>
                    <a:pt x="3666" y="19705"/>
                  </a:cubicBezTo>
                  <a:cubicBezTo>
                    <a:pt x="3955" y="21471"/>
                    <a:pt x="3840" y="23277"/>
                    <a:pt x="4286" y="23392"/>
                  </a:cubicBezTo>
                  <a:cubicBezTo>
                    <a:pt x="4388" y="23419"/>
                    <a:pt x="4672" y="23429"/>
                    <a:pt x="5052" y="23429"/>
                  </a:cubicBezTo>
                  <a:cubicBezTo>
                    <a:pt x="6329" y="23429"/>
                    <a:pt x="8696" y="23314"/>
                    <a:pt x="8979" y="23314"/>
                  </a:cubicBezTo>
                  <a:cubicBezTo>
                    <a:pt x="9350" y="23314"/>
                    <a:pt x="9485" y="23083"/>
                    <a:pt x="9115" y="22889"/>
                  </a:cubicBezTo>
                  <a:cubicBezTo>
                    <a:pt x="8747" y="22695"/>
                    <a:pt x="5819" y="21025"/>
                    <a:pt x="5819" y="21025"/>
                  </a:cubicBezTo>
                  <a:lnTo>
                    <a:pt x="4704" y="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7B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g162e05d0f98_3_1133"/>
            <p:cNvSpPr/>
            <p:nvPr/>
          </p:nvSpPr>
          <p:spPr>
            <a:xfrm>
              <a:off x="6888337" y="3428000"/>
              <a:ext cx="237971" cy="272870"/>
            </a:xfrm>
            <a:custGeom>
              <a:avLst/>
              <a:gdLst/>
              <a:ahLst/>
              <a:cxnLst/>
              <a:rect l="l" t="t" r="r" b="b"/>
              <a:pathLst>
                <a:path w="4864" h="5473" extrusionOk="0">
                  <a:moveTo>
                    <a:pt x="0" y="0"/>
                  </a:moveTo>
                  <a:cubicBezTo>
                    <a:pt x="167" y="1554"/>
                    <a:pt x="462" y="3459"/>
                    <a:pt x="817" y="5472"/>
                  </a:cubicBezTo>
                  <a:cubicBezTo>
                    <a:pt x="2292" y="5268"/>
                    <a:pt x="3669" y="4921"/>
                    <a:pt x="4864" y="4384"/>
                  </a:cubicBezTo>
                  <a:lnTo>
                    <a:pt x="4704" y="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19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g162e05d0f98_3_1133"/>
            <p:cNvSpPr/>
            <p:nvPr/>
          </p:nvSpPr>
          <p:spPr>
            <a:xfrm>
              <a:off x="7069197" y="4413521"/>
              <a:ext cx="289836" cy="182687"/>
            </a:xfrm>
            <a:custGeom>
              <a:avLst/>
              <a:gdLst/>
              <a:ahLst/>
              <a:cxnLst/>
              <a:rect l="l" t="t" r="r" b="b"/>
              <a:pathLst>
                <a:path w="5813" h="3664" extrusionOk="0">
                  <a:moveTo>
                    <a:pt x="1" y="1"/>
                  </a:moveTo>
                  <a:cubicBezTo>
                    <a:pt x="279" y="1746"/>
                    <a:pt x="170" y="3511"/>
                    <a:pt x="613" y="3626"/>
                  </a:cubicBezTo>
                  <a:cubicBezTo>
                    <a:pt x="715" y="3653"/>
                    <a:pt x="999" y="3663"/>
                    <a:pt x="1379" y="3663"/>
                  </a:cubicBezTo>
                  <a:cubicBezTo>
                    <a:pt x="2656" y="3663"/>
                    <a:pt x="5023" y="3548"/>
                    <a:pt x="5306" y="3548"/>
                  </a:cubicBezTo>
                  <a:cubicBezTo>
                    <a:pt x="5677" y="3548"/>
                    <a:pt x="5812" y="3317"/>
                    <a:pt x="5442" y="3123"/>
                  </a:cubicBezTo>
                  <a:cubicBezTo>
                    <a:pt x="5074" y="2929"/>
                    <a:pt x="2146" y="1259"/>
                    <a:pt x="2146" y="1259"/>
                  </a:cubicBezTo>
                  <a:lnTo>
                    <a:pt x="2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g162e05d0f98_3_1133"/>
            <p:cNvSpPr/>
            <p:nvPr/>
          </p:nvSpPr>
          <p:spPr>
            <a:xfrm>
              <a:off x="5464313" y="829403"/>
              <a:ext cx="1793165" cy="2780243"/>
            </a:xfrm>
            <a:custGeom>
              <a:avLst/>
              <a:gdLst/>
              <a:ahLst/>
              <a:cxnLst/>
              <a:rect l="l" t="t" r="r" b="b"/>
              <a:pathLst>
                <a:path w="35964" h="55761" extrusionOk="0">
                  <a:moveTo>
                    <a:pt x="5589" y="0"/>
                  </a:moveTo>
                  <a:cubicBezTo>
                    <a:pt x="5589" y="0"/>
                    <a:pt x="0" y="5663"/>
                    <a:pt x="3687" y="13693"/>
                  </a:cubicBezTo>
                  <a:cubicBezTo>
                    <a:pt x="7268" y="21499"/>
                    <a:pt x="14372" y="21607"/>
                    <a:pt x="14765" y="21607"/>
                  </a:cubicBezTo>
                  <a:cubicBezTo>
                    <a:pt x="14776" y="21607"/>
                    <a:pt x="14782" y="21607"/>
                    <a:pt x="14782" y="21607"/>
                  </a:cubicBezTo>
                  <a:lnTo>
                    <a:pt x="14782" y="21607"/>
                  </a:lnTo>
                  <a:cubicBezTo>
                    <a:pt x="14782" y="21607"/>
                    <a:pt x="15247" y="39245"/>
                    <a:pt x="13591" y="54812"/>
                  </a:cubicBezTo>
                  <a:cubicBezTo>
                    <a:pt x="13591" y="54812"/>
                    <a:pt x="19029" y="55761"/>
                    <a:pt x="24712" y="55761"/>
                  </a:cubicBezTo>
                  <a:cubicBezTo>
                    <a:pt x="28220" y="55761"/>
                    <a:pt x="31821" y="55399"/>
                    <a:pt x="34294" y="54230"/>
                  </a:cubicBezTo>
                  <a:cubicBezTo>
                    <a:pt x="34294" y="54230"/>
                    <a:pt x="30556" y="35520"/>
                    <a:pt x="30168" y="30892"/>
                  </a:cubicBezTo>
                  <a:lnTo>
                    <a:pt x="30168" y="30892"/>
                  </a:lnTo>
                  <a:cubicBezTo>
                    <a:pt x="30168" y="30892"/>
                    <a:pt x="31081" y="31151"/>
                    <a:pt x="32127" y="31151"/>
                  </a:cubicBezTo>
                  <a:cubicBezTo>
                    <a:pt x="33119" y="31151"/>
                    <a:pt x="34230" y="30918"/>
                    <a:pt x="34796" y="30011"/>
                  </a:cubicBezTo>
                  <a:cubicBezTo>
                    <a:pt x="35964" y="28150"/>
                    <a:pt x="34331" y="22562"/>
                    <a:pt x="31903" y="19771"/>
                  </a:cubicBezTo>
                  <a:cubicBezTo>
                    <a:pt x="29470" y="16978"/>
                    <a:pt x="23135" y="13254"/>
                    <a:pt x="23135" y="13254"/>
                  </a:cubicBezTo>
                  <a:lnTo>
                    <a:pt x="21972" y="15839"/>
                  </a:lnTo>
                  <a:lnTo>
                    <a:pt x="20523" y="13343"/>
                  </a:lnTo>
                  <a:cubicBezTo>
                    <a:pt x="20523" y="13343"/>
                    <a:pt x="18491" y="14575"/>
                    <a:pt x="15884" y="14575"/>
                  </a:cubicBezTo>
                  <a:cubicBezTo>
                    <a:pt x="13864" y="14575"/>
                    <a:pt x="11498" y="13835"/>
                    <a:pt x="9466" y="11210"/>
                  </a:cubicBezTo>
                  <a:cubicBezTo>
                    <a:pt x="4810" y="5197"/>
                    <a:pt x="7758" y="1782"/>
                    <a:pt x="7758" y="1782"/>
                  </a:cubicBezTo>
                  <a:lnTo>
                    <a:pt x="55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g162e05d0f98_3_1133"/>
            <p:cNvSpPr/>
            <p:nvPr/>
          </p:nvSpPr>
          <p:spPr>
            <a:xfrm>
              <a:off x="5624054" y="1437897"/>
              <a:ext cx="674955" cy="463199"/>
            </a:xfrm>
            <a:custGeom>
              <a:avLst/>
              <a:gdLst/>
              <a:ahLst/>
              <a:cxnLst/>
              <a:rect l="l" t="t" r="r" b="b"/>
              <a:pathLst>
                <a:path w="13537" h="9290" extrusionOk="0">
                  <a:moveTo>
                    <a:pt x="0" y="0"/>
                  </a:moveTo>
                  <a:cubicBezTo>
                    <a:pt x="153" y="449"/>
                    <a:pt x="337" y="909"/>
                    <a:pt x="551" y="1375"/>
                  </a:cubicBezTo>
                  <a:cubicBezTo>
                    <a:pt x="4132" y="9181"/>
                    <a:pt x="11236" y="9289"/>
                    <a:pt x="11629" y="9289"/>
                  </a:cubicBezTo>
                  <a:cubicBezTo>
                    <a:pt x="11640" y="9289"/>
                    <a:pt x="11646" y="9289"/>
                    <a:pt x="11646" y="9289"/>
                  </a:cubicBezTo>
                  <a:lnTo>
                    <a:pt x="13536" y="7102"/>
                  </a:lnTo>
                  <a:cubicBezTo>
                    <a:pt x="6507" y="6150"/>
                    <a:pt x="2173" y="2466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19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g162e05d0f98_3_1133"/>
            <p:cNvSpPr/>
            <p:nvPr/>
          </p:nvSpPr>
          <p:spPr>
            <a:xfrm>
              <a:off x="6885065" y="2241780"/>
              <a:ext cx="332915" cy="140855"/>
            </a:xfrm>
            <a:custGeom>
              <a:avLst/>
              <a:gdLst/>
              <a:ahLst/>
              <a:cxnLst/>
              <a:rect l="l" t="t" r="r" b="b"/>
              <a:pathLst>
                <a:path w="6677" h="2825" extrusionOk="0">
                  <a:moveTo>
                    <a:pt x="0" y="1"/>
                  </a:moveTo>
                  <a:lnTo>
                    <a:pt x="1673" y="2565"/>
                  </a:lnTo>
                  <a:cubicBezTo>
                    <a:pt x="1673" y="2565"/>
                    <a:pt x="2586" y="2824"/>
                    <a:pt x="3632" y="2824"/>
                  </a:cubicBezTo>
                  <a:cubicBezTo>
                    <a:pt x="4624" y="2824"/>
                    <a:pt x="5735" y="2591"/>
                    <a:pt x="6301" y="1684"/>
                  </a:cubicBezTo>
                  <a:cubicBezTo>
                    <a:pt x="6519" y="1337"/>
                    <a:pt x="6639" y="861"/>
                    <a:pt x="6676" y="300"/>
                  </a:cubicBezTo>
                  <a:lnTo>
                    <a:pt x="6676" y="300"/>
                  </a:lnTo>
                  <a:cubicBezTo>
                    <a:pt x="5921" y="729"/>
                    <a:pt x="4751" y="1198"/>
                    <a:pt x="3146" y="1280"/>
                  </a:cubicBezTo>
                  <a:cubicBezTo>
                    <a:pt x="3102" y="1282"/>
                    <a:pt x="3058" y="1283"/>
                    <a:pt x="3014" y="1283"/>
                  </a:cubicBezTo>
                  <a:cubicBezTo>
                    <a:pt x="2055" y="1283"/>
                    <a:pt x="1030" y="762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19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g162e05d0f98_3_1133"/>
            <p:cNvSpPr/>
            <p:nvPr/>
          </p:nvSpPr>
          <p:spPr>
            <a:xfrm>
              <a:off x="6553348" y="1935342"/>
              <a:ext cx="421915" cy="495210"/>
            </a:xfrm>
            <a:custGeom>
              <a:avLst/>
              <a:gdLst/>
              <a:ahLst/>
              <a:cxnLst/>
              <a:rect l="l" t="t" r="r" b="b"/>
              <a:pathLst>
                <a:path w="8462" h="9932" extrusionOk="0">
                  <a:moveTo>
                    <a:pt x="208" y="1"/>
                  </a:moveTo>
                  <a:lnTo>
                    <a:pt x="1" y="1429"/>
                  </a:lnTo>
                  <a:cubicBezTo>
                    <a:pt x="1258" y="2344"/>
                    <a:pt x="2792" y="6701"/>
                    <a:pt x="6078" y="8891"/>
                  </a:cubicBezTo>
                  <a:cubicBezTo>
                    <a:pt x="7020" y="9520"/>
                    <a:pt x="7819" y="9816"/>
                    <a:pt x="8462" y="9932"/>
                  </a:cubicBezTo>
                  <a:cubicBezTo>
                    <a:pt x="8401" y="9459"/>
                    <a:pt x="8357" y="9048"/>
                    <a:pt x="8326" y="8711"/>
                  </a:cubicBezTo>
                  <a:lnTo>
                    <a:pt x="6415" y="4490"/>
                  </a:lnTo>
                  <a:lnTo>
                    <a:pt x="3119" y="234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lt1">
                <a:alpha val="19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g162e05d0f98_3_1133"/>
            <p:cNvSpPr/>
            <p:nvPr/>
          </p:nvSpPr>
          <p:spPr>
            <a:xfrm>
              <a:off x="6228412" y="2518202"/>
              <a:ext cx="134373" cy="252192"/>
            </a:xfrm>
            <a:custGeom>
              <a:avLst/>
              <a:gdLst/>
              <a:ahLst/>
              <a:cxnLst/>
              <a:rect l="l" t="t" r="r" b="b"/>
              <a:pathLst>
                <a:path w="2695" h="5058" extrusionOk="0">
                  <a:moveTo>
                    <a:pt x="76" y="1"/>
                  </a:moveTo>
                  <a:cubicBezTo>
                    <a:pt x="35" y="1"/>
                    <a:pt x="1" y="31"/>
                    <a:pt x="1" y="72"/>
                  </a:cubicBezTo>
                  <a:cubicBezTo>
                    <a:pt x="1" y="116"/>
                    <a:pt x="35" y="147"/>
                    <a:pt x="76" y="147"/>
                  </a:cubicBezTo>
                  <a:lnTo>
                    <a:pt x="2545" y="147"/>
                  </a:lnTo>
                  <a:lnTo>
                    <a:pt x="2545" y="4986"/>
                  </a:lnTo>
                  <a:cubicBezTo>
                    <a:pt x="2545" y="5027"/>
                    <a:pt x="2579" y="5057"/>
                    <a:pt x="2620" y="5057"/>
                  </a:cubicBezTo>
                  <a:cubicBezTo>
                    <a:pt x="2661" y="5057"/>
                    <a:pt x="2694" y="5027"/>
                    <a:pt x="2694" y="4986"/>
                  </a:cubicBezTo>
                  <a:lnTo>
                    <a:pt x="2694" y="72"/>
                  </a:lnTo>
                  <a:cubicBezTo>
                    <a:pt x="2694" y="31"/>
                    <a:pt x="2661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g162e05d0f98_3_1133"/>
            <p:cNvSpPr/>
            <p:nvPr/>
          </p:nvSpPr>
          <p:spPr>
            <a:xfrm>
              <a:off x="6833310" y="2518202"/>
              <a:ext cx="118567" cy="252192"/>
            </a:xfrm>
            <a:custGeom>
              <a:avLst/>
              <a:gdLst/>
              <a:ahLst/>
              <a:cxnLst/>
              <a:rect l="l" t="t" r="r" b="b"/>
              <a:pathLst>
                <a:path w="2378" h="5058" extrusionOk="0">
                  <a:moveTo>
                    <a:pt x="75" y="1"/>
                  </a:moveTo>
                  <a:cubicBezTo>
                    <a:pt x="34" y="1"/>
                    <a:pt x="1" y="31"/>
                    <a:pt x="1" y="72"/>
                  </a:cubicBezTo>
                  <a:lnTo>
                    <a:pt x="1" y="4986"/>
                  </a:lnTo>
                  <a:cubicBezTo>
                    <a:pt x="1" y="5027"/>
                    <a:pt x="34" y="5057"/>
                    <a:pt x="75" y="5057"/>
                  </a:cubicBezTo>
                  <a:cubicBezTo>
                    <a:pt x="116" y="5057"/>
                    <a:pt x="147" y="5027"/>
                    <a:pt x="147" y="4986"/>
                  </a:cubicBezTo>
                  <a:lnTo>
                    <a:pt x="147" y="147"/>
                  </a:lnTo>
                  <a:lnTo>
                    <a:pt x="2303" y="147"/>
                  </a:lnTo>
                  <a:cubicBezTo>
                    <a:pt x="2344" y="147"/>
                    <a:pt x="2377" y="116"/>
                    <a:pt x="2377" y="72"/>
                  </a:cubicBezTo>
                  <a:cubicBezTo>
                    <a:pt x="2377" y="31"/>
                    <a:pt x="2344" y="1"/>
                    <a:pt x="2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g162e05d0f98_3_1133"/>
            <p:cNvSpPr/>
            <p:nvPr/>
          </p:nvSpPr>
          <p:spPr>
            <a:xfrm>
              <a:off x="6421719" y="1490194"/>
              <a:ext cx="263959" cy="437222"/>
            </a:xfrm>
            <a:custGeom>
              <a:avLst/>
              <a:gdLst/>
              <a:ahLst/>
              <a:cxnLst/>
              <a:rect l="l" t="t" r="r" b="b"/>
              <a:pathLst>
                <a:path w="5294" h="8769" extrusionOk="0">
                  <a:moveTo>
                    <a:pt x="3933" y="1"/>
                  </a:moveTo>
                  <a:lnTo>
                    <a:pt x="2810" y="3171"/>
                  </a:lnTo>
                  <a:lnTo>
                    <a:pt x="1321" y="90"/>
                  </a:lnTo>
                  <a:lnTo>
                    <a:pt x="1" y="2443"/>
                  </a:lnTo>
                  <a:lnTo>
                    <a:pt x="1321" y="3426"/>
                  </a:lnTo>
                  <a:lnTo>
                    <a:pt x="443" y="4790"/>
                  </a:lnTo>
                  <a:lnTo>
                    <a:pt x="3232" y="8769"/>
                  </a:lnTo>
                  <a:lnTo>
                    <a:pt x="5293" y="4498"/>
                  </a:lnTo>
                  <a:lnTo>
                    <a:pt x="4215" y="3269"/>
                  </a:lnTo>
                  <a:lnTo>
                    <a:pt x="5201" y="2324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>
                <a:alpha val="19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g162e05d0f98_3_1133"/>
            <p:cNvSpPr/>
            <p:nvPr/>
          </p:nvSpPr>
          <p:spPr>
            <a:xfrm>
              <a:off x="6635916" y="2422571"/>
              <a:ext cx="41085" cy="41085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412" y="150"/>
                  </a:moveTo>
                  <a:cubicBezTo>
                    <a:pt x="555" y="150"/>
                    <a:pt x="674" y="269"/>
                    <a:pt x="674" y="412"/>
                  </a:cubicBezTo>
                  <a:cubicBezTo>
                    <a:pt x="674" y="555"/>
                    <a:pt x="555" y="674"/>
                    <a:pt x="412" y="674"/>
                  </a:cubicBezTo>
                  <a:cubicBezTo>
                    <a:pt x="269" y="674"/>
                    <a:pt x="150" y="555"/>
                    <a:pt x="150" y="412"/>
                  </a:cubicBezTo>
                  <a:cubicBezTo>
                    <a:pt x="150" y="269"/>
                    <a:pt x="269" y="150"/>
                    <a:pt x="412" y="150"/>
                  </a:cubicBezTo>
                  <a:close/>
                  <a:moveTo>
                    <a:pt x="412" y="0"/>
                  </a:moveTo>
                  <a:cubicBezTo>
                    <a:pt x="184" y="0"/>
                    <a:pt x="1" y="184"/>
                    <a:pt x="1" y="412"/>
                  </a:cubicBezTo>
                  <a:cubicBezTo>
                    <a:pt x="1" y="640"/>
                    <a:pt x="184" y="823"/>
                    <a:pt x="412" y="823"/>
                  </a:cubicBezTo>
                  <a:cubicBezTo>
                    <a:pt x="640" y="823"/>
                    <a:pt x="824" y="640"/>
                    <a:pt x="824" y="412"/>
                  </a:cubicBezTo>
                  <a:cubicBezTo>
                    <a:pt x="824" y="184"/>
                    <a:pt x="640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g162e05d0f98_3_1133"/>
            <p:cNvSpPr/>
            <p:nvPr/>
          </p:nvSpPr>
          <p:spPr>
            <a:xfrm>
              <a:off x="6643694" y="2757629"/>
              <a:ext cx="40935" cy="40935"/>
            </a:xfrm>
            <a:custGeom>
              <a:avLst/>
              <a:gdLst/>
              <a:ahLst/>
              <a:cxnLst/>
              <a:rect l="l" t="t" r="r" b="b"/>
              <a:pathLst>
                <a:path w="821" h="821" extrusionOk="0">
                  <a:moveTo>
                    <a:pt x="413" y="150"/>
                  </a:moveTo>
                  <a:cubicBezTo>
                    <a:pt x="556" y="150"/>
                    <a:pt x="674" y="266"/>
                    <a:pt x="674" y="412"/>
                  </a:cubicBezTo>
                  <a:cubicBezTo>
                    <a:pt x="674" y="555"/>
                    <a:pt x="556" y="674"/>
                    <a:pt x="413" y="674"/>
                  </a:cubicBezTo>
                  <a:cubicBezTo>
                    <a:pt x="266" y="674"/>
                    <a:pt x="151" y="555"/>
                    <a:pt x="151" y="412"/>
                  </a:cubicBezTo>
                  <a:cubicBezTo>
                    <a:pt x="151" y="266"/>
                    <a:pt x="266" y="150"/>
                    <a:pt x="413" y="150"/>
                  </a:cubicBezTo>
                  <a:close/>
                  <a:moveTo>
                    <a:pt x="413" y="1"/>
                  </a:moveTo>
                  <a:cubicBezTo>
                    <a:pt x="184" y="1"/>
                    <a:pt x="1" y="184"/>
                    <a:pt x="1" y="412"/>
                  </a:cubicBezTo>
                  <a:cubicBezTo>
                    <a:pt x="1" y="636"/>
                    <a:pt x="184" y="820"/>
                    <a:pt x="413" y="820"/>
                  </a:cubicBezTo>
                  <a:cubicBezTo>
                    <a:pt x="637" y="820"/>
                    <a:pt x="821" y="636"/>
                    <a:pt x="821" y="412"/>
                  </a:cubicBezTo>
                  <a:cubicBezTo>
                    <a:pt x="821" y="184"/>
                    <a:pt x="637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g162e05d0f98_3_1133"/>
            <p:cNvSpPr/>
            <p:nvPr/>
          </p:nvSpPr>
          <p:spPr>
            <a:xfrm>
              <a:off x="6425657" y="1490194"/>
              <a:ext cx="255433" cy="413539"/>
            </a:xfrm>
            <a:custGeom>
              <a:avLst/>
              <a:gdLst/>
              <a:ahLst/>
              <a:cxnLst/>
              <a:rect l="l" t="t" r="r" b="b"/>
              <a:pathLst>
                <a:path w="5123" h="8294" extrusionOk="0">
                  <a:moveTo>
                    <a:pt x="3854" y="1"/>
                  </a:moveTo>
                  <a:lnTo>
                    <a:pt x="2691" y="2586"/>
                  </a:lnTo>
                  <a:lnTo>
                    <a:pt x="1242" y="90"/>
                  </a:lnTo>
                  <a:lnTo>
                    <a:pt x="0" y="1912"/>
                  </a:lnTo>
                  <a:lnTo>
                    <a:pt x="1242" y="2865"/>
                  </a:lnTo>
                  <a:lnTo>
                    <a:pt x="388" y="4008"/>
                  </a:lnTo>
                  <a:lnTo>
                    <a:pt x="2973" y="8293"/>
                  </a:lnTo>
                  <a:lnTo>
                    <a:pt x="5122" y="3871"/>
                  </a:lnTo>
                  <a:lnTo>
                    <a:pt x="4207" y="2749"/>
                  </a:lnTo>
                  <a:lnTo>
                    <a:pt x="5044" y="1759"/>
                  </a:lnTo>
                  <a:lnTo>
                    <a:pt x="38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g162e05d0f98_3_1133"/>
            <p:cNvSpPr/>
            <p:nvPr/>
          </p:nvSpPr>
          <p:spPr>
            <a:xfrm>
              <a:off x="6421419" y="1486454"/>
              <a:ext cx="263560" cy="420968"/>
            </a:xfrm>
            <a:custGeom>
              <a:avLst/>
              <a:gdLst/>
              <a:ahLst/>
              <a:cxnLst/>
              <a:rect l="l" t="t" r="r" b="b"/>
              <a:pathLst>
                <a:path w="5286" h="8443" extrusionOk="0">
                  <a:moveTo>
                    <a:pt x="3953" y="226"/>
                  </a:moveTo>
                  <a:lnTo>
                    <a:pt x="5034" y="1827"/>
                  </a:lnTo>
                  <a:lnTo>
                    <a:pt x="4238" y="2773"/>
                  </a:lnTo>
                  <a:cubicBezTo>
                    <a:pt x="4214" y="2804"/>
                    <a:pt x="4214" y="2841"/>
                    <a:pt x="4234" y="2868"/>
                  </a:cubicBezTo>
                  <a:lnTo>
                    <a:pt x="5119" y="3956"/>
                  </a:lnTo>
                  <a:lnTo>
                    <a:pt x="3051" y="8211"/>
                  </a:lnTo>
                  <a:lnTo>
                    <a:pt x="561" y="4089"/>
                  </a:lnTo>
                  <a:lnTo>
                    <a:pt x="1385" y="2984"/>
                  </a:lnTo>
                  <a:cubicBezTo>
                    <a:pt x="1412" y="2950"/>
                    <a:pt x="1405" y="2906"/>
                    <a:pt x="1371" y="2879"/>
                  </a:cubicBezTo>
                  <a:lnTo>
                    <a:pt x="187" y="1974"/>
                  </a:lnTo>
                  <a:lnTo>
                    <a:pt x="1320" y="304"/>
                  </a:lnTo>
                  <a:lnTo>
                    <a:pt x="2711" y="2698"/>
                  </a:lnTo>
                  <a:cubicBezTo>
                    <a:pt x="2724" y="2722"/>
                    <a:pt x="2749" y="2736"/>
                    <a:pt x="2779" y="2736"/>
                  </a:cubicBezTo>
                  <a:cubicBezTo>
                    <a:pt x="2806" y="2732"/>
                    <a:pt x="2830" y="2719"/>
                    <a:pt x="2843" y="2691"/>
                  </a:cubicBezTo>
                  <a:lnTo>
                    <a:pt x="3953" y="226"/>
                  </a:lnTo>
                  <a:close/>
                  <a:moveTo>
                    <a:pt x="3942" y="1"/>
                  </a:moveTo>
                  <a:cubicBezTo>
                    <a:pt x="3939" y="1"/>
                    <a:pt x="3935" y="1"/>
                    <a:pt x="3932" y="2"/>
                  </a:cubicBezTo>
                  <a:cubicBezTo>
                    <a:pt x="3904" y="5"/>
                    <a:pt x="3881" y="18"/>
                    <a:pt x="3871" y="46"/>
                  </a:cubicBezTo>
                  <a:lnTo>
                    <a:pt x="2765" y="2498"/>
                  </a:lnTo>
                  <a:lnTo>
                    <a:pt x="1391" y="127"/>
                  </a:lnTo>
                  <a:cubicBezTo>
                    <a:pt x="1377" y="107"/>
                    <a:pt x="1354" y="93"/>
                    <a:pt x="1330" y="90"/>
                  </a:cubicBezTo>
                  <a:cubicBezTo>
                    <a:pt x="1303" y="90"/>
                    <a:pt x="1279" y="104"/>
                    <a:pt x="1265" y="124"/>
                  </a:cubicBezTo>
                  <a:lnTo>
                    <a:pt x="24" y="1947"/>
                  </a:lnTo>
                  <a:cubicBezTo>
                    <a:pt x="0" y="1981"/>
                    <a:pt x="7" y="2025"/>
                    <a:pt x="41" y="2049"/>
                  </a:cubicBezTo>
                  <a:lnTo>
                    <a:pt x="1221" y="2953"/>
                  </a:lnTo>
                  <a:lnTo>
                    <a:pt x="412" y="4038"/>
                  </a:lnTo>
                  <a:cubicBezTo>
                    <a:pt x="395" y="4062"/>
                    <a:pt x="395" y="4096"/>
                    <a:pt x="408" y="4124"/>
                  </a:cubicBezTo>
                  <a:lnTo>
                    <a:pt x="2993" y="8405"/>
                  </a:lnTo>
                  <a:cubicBezTo>
                    <a:pt x="3007" y="8429"/>
                    <a:pt x="3030" y="8442"/>
                    <a:pt x="3058" y="8442"/>
                  </a:cubicBezTo>
                  <a:lnTo>
                    <a:pt x="3061" y="8442"/>
                  </a:lnTo>
                  <a:cubicBezTo>
                    <a:pt x="3088" y="8442"/>
                    <a:pt x="3112" y="8425"/>
                    <a:pt x="3122" y="8402"/>
                  </a:cubicBezTo>
                  <a:lnTo>
                    <a:pt x="5272" y="3981"/>
                  </a:lnTo>
                  <a:cubicBezTo>
                    <a:pt x="5285" y="3953"/>
                    <a:pt x="5282" y="3923"/>
                    <a:pt x="5265" y="3902"/>
                  </a:cubicBezTo>
                  <a:lnTo>
                    <a:pt x="4391" y="2824"/>
                  </a:lnTo>
                  <a:lnTo>
                    <a:pt x="5183" y="1882"/>
                  </a:lnTo>
                  <a:cubicBezTo>
                    <a:pt x="5207" y="1854"/>
                    <a:pt x="5207" y="1821"/>
                    <a:pt x="5190" y="1790"/>
                  </a:cubicBezTo>
                  <a:lnTo>
                    <a:pt x="4000" y="32"/>
                  </a:lnTo>
                  <a:cubicBezTo>
                    <a:pt x="3988" y="14"/>
                    <a:pt x="3965" y="1"/>
                    <a:pt x="3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g162e05d0f98_3_1133"/>
            <p:cNvSpPr/>
            <p:nvPr/>
          </p:nvSpPr>
          <p:spPr>
            <a:xfrm>
              <a:off x="5922723" y="739655"/>
              <a:ext cx="66812" cy="35849"/>
            </a:xfrm>
            <a:custGeom>
              <a:avLst/>
              <a:gdLst/>
              <a:ahLst/>
              <a:cxnLst/>
              <a:rect l="l" t="t" r="r" b="b"/>
              <a:pathLst>
                <a:path w="1340" h="719" extrusionOk="0">
                  <a:moveTo>
                    <a:pt x="390" y="0"/>
                  </a:moveTo>
                  <a:cubicBezTo>
                    <a:pt x="173" y="0"/>
                    <a:pt x="1" y="94"/>
                    <a:pt x="13" y="307"/>
                  </a:cubicBezTo>
                  <a:cubicBezTo>
                    <a:pt x="41" y="719"/>
                    <a:pt x="408" y="719"/>
                    <a:pt x="408" y="719"/>
                  </a:cubicBezTo>
                  <a:cubicBezTo>
                    <a:pt x="408" y="719"/>
                    <a:pt x="1339" y="497"/>
                    <a:pt x="989" y="215"/>
                  </a:cubicBezTo>
                  <a:cubicBezTo>
                    <a:pt x="824" y="79"/>
                    <a:pt x="588" y="0"/>
                    <a:pt x="390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g162e05d0f98_3_1133"/>
            <p:cNvSpPr/>
            <p:nvPr/>
          </p:nvSpPr>
          <p:spPr>
            <a:xfrm>
              <a:off x="5758884" y="714925"/>
              <a:ext cx="230652" cy="175407"/>
            </a:xfrm>
            <a:custGeom>
              <a:avLst/>
              <a:gdLst/>
              <a:ahLst/>
              <a:cxnLst/>
              <a:rect l="l" t="t" r="r" b="b"/>
              <a:pathLst>
                <a:path w="4626" h="3518" extrusionOk="0">
                  <a:moveTo>
                    <a:pt x="1592" y="0"/>
                  </a:moveTo>
                  <a:lnTo>
                    <a:pt x="1018" y="711"/>
                  </a:lnTo>
                  <a:lnTo>
                    <a:pt x="0" y="1956"/>
                  </a:lnTo>
                  <a:lnTo>
                    <a:pt x="1861" y="3517"/>
                  </a:lnTo>
                  <a:cubicBezTo>
                    <a:pt x="2487" y="2690"/>
                    <a:pt x="3966" y="2177"/>
                    <a:pt x="4187" y="1888"/>
                  </a:cubicBezTo>
                  <a:cubicBezTo>
                    <a:pt x="4405" y="1595"/>
                    <a:pt x="4625" y="1028"/>
                    <a:pt x="4275" y="711"/>
                  </a:cubicBezTo>
                  <a:lnTo>
                    <a:pt x="4275" y="711"/>
                  </a:lnTo>
                  <a:lnTo>
                    <a:pt x="3299" y="857"/>
                  </a:lnTo>
                  <a:cubicBezTo>
                    <a:pt x="3284" y="858"/>
                    <a:pt x="3269" y="859"/>
                    <a:pt x="3254" y="859"/>
                  </a:cubicBezTo>
                  <a:cubicBezTo>
                    <a:pt x="2593" y="859"/>
                    <a:pt x="1592" y="0"/>
                    <a:pt x="1592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g162e05d0f98_3_1133"/>
            <p:cNvSpPr/>
            <p:nvPr/>
          </p:nvSpPr>
          <p:spPr>
            <a:xfrm>
              <a:off x="5861994" y="930269"/>
              <a:ext cx="18847" cy="21938"/>
            </a:xfrm>
            <a:custGeom>
              <a:avLst/>
              <a:gdLst/>
              <a:ahLst/>
              <a:cxnLst/>
              <a:rect l="l" t="t" r="r" b="b"/>
              <a:pathLst>
                <a:path w="378" h="440" extrusionOk="0">
                  <a:moveTo>
                    <a:pt x="75" y="1"/>
                  </a:moveTo>
                  <a:lnTo>
                    <a:pt x="0" y="382"/>
                  </a:lnTo>
                  <a:lnTo>
                    <a:pt x="303" y="439"/>
                  </a:lnTo>
                  <a:lnTo>
                    <a:pt x="378" y="6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B7C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g162e05d0f98_3_1133"/>
            <p:cNvSpPr/>
            <p:nvPr/>
          </p:nvSpPr>
          <p:spPr>
            <a:xfrm>
              <a:off x="5858055" y="926629"/>
              <a:ext cx="26675" cy="29118"/>
            </a:xfrm>
            <a:custGeom>
              <a:avLst/>
              <a:gdLst/>
              <a:ahLst/>
              <a:cxnLst/>
              <a:rect l="l" t="t" r="r" b="b"/>
              <a:pathLst>
                <a:path w="535" h="584" extrusionOk="0">
                  <a:moveTo>
                    <a:pt x="208" y="155"/>
                  </a:moveTo>
                  <a:lnTo>
                    <a:pt x="375" y="190"/>
                  </a:lnTo>
                  <a:lnTo>
                    <a:pt x="327" y="430"/>
                  </a:lnTo>
                  <a:lnTo>
                    <a:pt x="161" y="397"/>
                  </a:lnTo>
                  <a:lnTo>
                    <a:pt x="208" y="155"/>
                  </a:lnTo>
                  <a:close/>
                  <a:moveTo>
                    <a:pt x="155" y="1"/>
                  </a:moveTo>
                  <a:cubicBezTo>
                    <a:pt x="141" y="1"/>
                    <a:pt x="126" y="5"/>
                    <a:pt x="113" y="13"/>
                  </a:cubicBezTo>
                  <a:cubicBezTo>
                    <a:pt x="99" y="22"/>
                    <a:pt x="90" y="39"/>
                    <a:pt x="86" y="60"/>
                  </a:cubicBezTo>
                  <a:lnTo>
                    <a:pt x="8" y="438"/>
                  </a:lnTo>
                  <a:cubicBezTo>
                    <a:pt x="1" y="479"/>
                    <a:pt x="24" y="516"/>
                    <a:pt x="65" y="523"/>
                  </a:cubicBezTo>
                  <a:lnTo>
                    <a:pt x="368" y="584"/>
                  </a:lnTo>
                  <a:lnTo>
                    <a:pt x="382" y="584"/>
                  </a:lnTo>
                  <a:cubicBezTo>
                    <a:pt x="396" y="584"/>
                    <a:pt x="409" y="581"/>
                    <a:pt x="423" y="573"/>
                  </a:cubicBezTo>
                  <a:cubicBezTo>
                    <a:pt x="437" y="563"/>
                    <a:pt x="450" y="546"/>
                    <a:pt x="453" y="526"/>
                  </a:cubicBezTo>
                  <a:lnTo>
                    <a:pt x="528" y="149"/>
                  </a:lnTo>
                  <a:cubicBezTo>
                    <a:pt x="535" y="108"/>
                    <a:pt x="511" y="70"/>
                    <a:pt x="473" y="63"/>
                  </a:cubicBezTo>
                  <a:lnTo>
                    <a:pt x="167" y="2"/>
                  </a:lnTo>
                  <a:cubicBezTo>
                    <a:pt x="163" y="1"/>
                    <a:pt x="15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g162e05d0f98_3_1133"/>
            <p:cNvSpPr/>
            <p:nvPr/>
          </p:nvSpPr>
          <p:spPr>
            <a:xfrm>
              <a:off x="5856908" y="546349"/>
              <a:ext cx="107897" cy="394991"/>
            </a:xfrm>
            <a:custGeom>
              <a:avLst/>
              <a:gdLst/>
              <a:ahLst/>
              <a:cxnLst/>
              <a:rect l="l" t="t" r="r" b="b"/>
              <a:pathLst>
                <a:path w="2164" h="7922" extrusionOk="0">
                  <a:moveTo>
                    <a:pt x="1554" y="1"/>
                  </a:moveTo>
                  <a:lnTo>
                    <a:pt x="0" y="7800"/>
                  </a:lnTo>
                  <a:lnTo>
                    <a:pt x="609" y="7922"/>
                  </a:lnTo>
                  <a:lnTo>
                    <a:pt x="2163" y="119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g162e05d0f98_3_1133"/>
            <p:cNvSpPr/>
            <p:nvPr/>
          </p:nvSpPr>
          <p:spPr>
            <a:xfrm>
              <a:off x="5858204" y="949764"/>
              <a:ext cx="16204" cy="34503"/>
            </a:xfrm>
            <a:custGeom>
              <a:avLst/>
              <a:gdLst/>
              <a:ahLst/>
              <a:cxnLst/>
              <a:rect l="l" t="t" r="r" b="b"/>
              <a:pathLst>
                <a:path w="325" h="692" extrusionOk="0">
                  <a:moveTo>
                    <a:pt x="131" y="1"/>
                  </a:moveTo>
                  <a:lnTo>
                    <a:pt x="1" y="650"/>
                  </a:lnTo>
                  <a:lnTo>
                    <a:pt x="195" y="691"/>
                  </a:lnTo>
                  <a:lnTo>
                    <a:pt x="324" y="3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B7C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g162e05d0f98_3_1133"/>
            <p:cNvSpPr/>
            <p:nvPr/>
          </p:nvSpPr>
          <p:spPr>
            <a:xfrm>
              <a:off x="5854365" y="946174"/>
              <a:ext cx="23933" cy="41633"/>
            </a:xfrm>
            <a:custGeom>
              <a:avLst/>
              <a:gdLst/>
              <a:ahLst/>
              <a:cxnLst/>
              <a:rect l="l" t="t" r="r" b="b"/>
              <a:pathLst>
                <a:path w="480" h="835" extrusionOk="0">
                  <a:moveTo>
                    <a:pt x="262" y="154"/>
                  </a:moveTo>
                  <a:lnTo>
                    <a:pt x="316" y="168"/>
                  </a:lnTo>
                  <a:lnTo>
                    <a:pt x="214" y="678"/>
                  </a:lnTo>
                  <a:lnTo>
                    <a:pt x="160" y="668"/>
                  </a:lnTo>
                  <a:lnTo>
                    <a:pt x="262" y="154"/>
                  </a:lnTo>
                  <a:close/>
                  <a:moveTo>
                    <a:pt x="207" y="0"/>
                  </a:moveTo>
                  <a:cubicBezTo>
                    <a:pt x="194" y="0"/>
                    <a:pt x="180" y="4"/>
                    <a:pt x="167" y="12"/>
                  </a:cubicBezTo>
                  <a:cubicBezTo>
                    <a:pt x="153" y="22"/>
                    <a:pt x="143" y="38"/>
                    <a:pt x="136" y="59"/>
                  </a:cubicBezTo>
                  <a:lnTo>
                    <a:pt x="7" y="709"/>
                  </a:lnTo>
                  <a:cubicBezTo>
                    <a:pt x="0" y="749"/>
                    <a:pt x="24" y="787"/>
                    <a:pt x="65" y="793"/>
                  </a:cubicBezTo>
                  <a:lnTo>
                    <a:pt x="258" y="831"/>
                  </a:lnTo>
                  <a:cubicBezTo>
                    <a:pt x="262" y="831"/>
                    <a:pt x="266" y="834"/>
                    <a:pt x="272" y="834"/>
                  </a:cubicBezTo>
                  <a:cubicBezTo>
                    <a:pt x="286" y="834"/>
                    <a:pt x="299" y="828"/>
                    <a:pt x="310" y="821"/>
                  </a:cubicBezTo>
                  <a:cubicBezTo>
                    <a:pt x="327" y="811"/>
                    <a:pt x="337" y="793"/>
                    <a:pt x="340" y="777"/>
                  </a:cubicBezTo>
                  <a:lnTo>
                    <a:pt x="470" y="124"/>
                  </a:lnTo>
                  <a:cubicBezTo>
                    <a:pt x="480" y="87"/>
                    <a:pt x="453" y="49"/>
                    <a:pt x="415" y="43"/>
                  </a:cubicBezTo>
                  <a:lnTo>
                    <a:pt x="221" y="2"/>
                  </a:lnTo>
                  <a:cubicBezTo>
                    <a:pt x="217" y="1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g162e05d0f98_3_1133"/>
            <p:cNvSpPr/>
            <p:nvPr/>
          </p:nvSpPr>
          <p:spPr>
            <a:xfrm>
              <a:off x="5923321" y="750375"/>
              <a:ext cx="48763" cy="7329"/>
            </a:xfrm>
            <a:custGeom>
              <a:avLst/>
              <a:gdLst/>
              <a:ahLst/>
              <a:cxnLst/>
              <a:rect l="l" t="t" r="r" b="b"/>
              <a:pathLst>
                <a:path w="978" h="147" extrusionOk="0">
                  <a:moveTo>
                    <a:pt x="977" y="0"/>
                  </a:moveTo>
                  <a:lnTo>
                    <a:pt x="1" y="146"/>
                  </a:lnTo>
                  <a:cubicBezTo>
                    <a:pt x="12" y="146"/>
                    <a:pt x="18" y="146"/>
                    <a:pt x="29" y="143"/>
                  </a:cubicBezTo>
                  <a:cubicBezTo>
                    <a:pt x="688" y="78"/>
                    <a:pt x="977" y="0"/>
                    <a:pt x="977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g162e05d0f98_3_1133"/>
            <p:cNvSpPr/>
            <p:nvPr/>
          </p:nvSpPr>
          <p:spPr>
            <a:xfrm>
              <a:off x="5847385" y="746635"/>
              <a:ext cx="146439" cy="147386"/>
            </a:xfrm>
            <a:custGeom>
              <a:avLst/>
              <a:gdLst/>
              <a:ahLst/>
              <a:cxnLst/>
              <a:rect l="l" t="t" r="r" b="b"/>
              <a:pathLst>
                <a:path w="2937" h="2956" extrusionOk="0">
                  <a:moveTo>
                    <a:pt x="2499" y="1"/>
                  </a:moveTo>
                  <a:cubicBezTo>
                    <a:pt x="2480" y="1"/>
                    <a:pt x="2460" y="8"/>
                    <a:pt x="2446" y="24"/>
                  </a:cubicBezTo>
                  <a:cubicBezTo>
                    <a:pt x="2419" y="55"/>
                    <a:pt x="2422" y="102"/>
                    <a:pt x="2450" y="130"/>
                  </a:cubicBezTo>
                  <a:cubicBezTo>
                    <a:pt x="2759" y="408"/>
                    <a:pt x="2555" y="939"/>
                    <a:pt x="2351" y="1208"/>
                  </a:cubicBezTo>
                  <a:cubicBezTo>
                    <a:pt x="2279" y="1303"/>
                    <a:pt x="2018" y="1442"/>
                    <a:pt x="1715" y="1606"/>
                  </a:cubicBezTo>
                  <a:cubicBezTo>
                    <a:pt x="1171" y="1902"/>
                    <a:pt x="429" y="2303"/>
                    <a:pt x="28" y="2836"/>
                  </a:cubicBezTo>
                  <a:cubicBezTo>
                    <a:pt x="1" y="2867"/>
                    <a:pt x="7" y="2915"/>
                    <a:pt x="42" y="2938"/>
                  </a:cubicBezTo>
                  <a:cubicBezTo>
                    <a:pt x="55" y="2949"/>
                    <a:pt x="72" y="2956"/>
                    <a:pt x="86" y="2956"/>
                  </a:cubicBezTo>
                  <a:cubicBezTo>
                    <a:pt x="109" y="2956"/>
                    <a:pt x="130" y="2946"/>
                    <a:pt x="147" y="2925"/>
                  </a:cubicBezTo>
                  <a:cubicBezTo>
                    <a:pt x="528" y="2419"/>
                    <a:pt x="1255" y="2024"/>
                    <a:pt x="1786" y="1739"/>
                  </a:cubicBezTo>
                  <a:cubicBezTo>
                    <a:pt x="2130" y="1551"/>
                    <a:pt x="2378" y="1419"/>
                    <a:pt x="2470" y="1296"/>
                  </a:cubicBezTo>
                  <a:cubicBezTo>
                    <a:pt x="2715" y="973"/>
                    <a:pt x="2936" y="367"/>
                    <a:pt x="2552" y="20"/>
                  </a:cubicBezTo>
                  <a:cubicBezTo>
                    <a:pt x="2537" y="7"/>
                    <a:pt x="2518" y="1"/>
                    <a:pt x="2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g162e05d0f98_3_1133"/>
            <p:cNvSpPr/>
            <p:nvPr/>
          </p:nvSpPr>
          <p:spPr>
            <a:xfrm>
              <a:off x="5809591" y="706050"/>
              <a:ext cx="109592" cy="40137"/>
            </a:xfrm>
            <a:custGeom>
              <a:avLst/>
              <a:gdLst/>
              <a:ahLst/>
              <a:cxnLst/>
              <a:rect l="l" t="t" r="r" b="b"/>
              <a:pathLst>
                <a:path w="2198" h="805" extrusionOk="0">
                  <a:moveTo>
                    <a:pt x="871" y="0"/>
                  </a:moveTo>
                  <a:cubicBezTo>
                    <a:pt x="760" y="0"/>
                    <a:pt x="656" y="7"/>
                    <a:pt x="565" y="22"/>
                  </a:cubicBezTo>
                  <a:cubicBezTo>
                    <a:pt x="1" y="114"/>
                    <a:pt x="228" y="590"/>
                    <a:pt x="228" y="590"/>
                  </a:cubicBezTo>
                  <a:cubicBezTo>
                    <a:pt x="228" y="590"/>
                    <a:pt x="506" y="805"/>
                    <a:pt x="892" y="805"/>
                  </a:cubicBezTo>
                  <a:cubicBezTo>
                    <a:pt x="999" y="805"/>
                    <a:pt x="1115" y="788"/>
                    <a:pt x="1235" y="746"/>
                  </a:cubicBezTo>
                  <a:cubicBezTo>
                    <a:pt x="1430" y="678"/>
                    <a:pt x="1610" y="671"/>
                    <a:pt x="1761" y="671"/>
                  </a:cubicBezTo>
                  <a:cubicBezTo>
                    <a:pt x="1806" y="671"/>
                    <a:pt x="1848" y="671"/>
                    <a:pt x="1887" y="671"/>
                  </a:cubicBezTo>
                  <a:cubicBezTo>
                    <a:pt x="2078" y="671"/>
                    <a:pt x="2197" y="655"/>
                    <a:pt x="2197" y="461"/>
                  </a:cubicBezTo>
                  <a:cubicBezTo>
                    <a:pt x="2197" y="190"/>
                    <a:pt x="1445" y="0"/>
                    <a:pt x="871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g162e05d0f98_3_1133"/>
            <p:cNvSpPr/>
            <p:nvPr/>
          </p:nvSpPr>
          <p:spPr>
            <a:xfrm>
              <a:off x="5811934" y="702310"/>
              <a:ext cx="110988" cy="47616"/>
            </a:xfrm>
            <a:custGeom>
              <a:avLst/>
              <a:gdLst/>
              <a:ahLst/>
              <a:cxnLst/>
              <a:rect l="l" t="t" r="r" b="b"/>
              <a:pathLst>
                <a:path w="2226" h="955" extrusionOk="0">
                  <a:moveTo>
                    <a:pt x="828" y="149"/>
                  </a:moveTo>
                  <a:cubicBezTo>
                    <a:pt x="1278" y="149"/>
                    <a:pt x="1822" y="272"/>
                    <a:pt x="2015" y="437"/>
                  </a:cubicBezTo>
                  <a:cubicBezTo>
                    <a:pt x="2055" y="471"/>
                    <a:pt x="2079" y="505"/>
                    <a:pt x="2079" y="536"/>
                  </a:cubicBezTo>
                  <a:cubicBezTo>
                    <a:pt x="2079" y="587"/>
                    <a:pt x="2068" y="617"/>
                    <a:pt x="2051" y="638"/>
                  </a:cubicBezTo>
                  <a:cubicBezTo>
                    <a:pt x="2020" y="670"/>
                    <a:pt x="1938" y="672"/>
                    <a:pt x="1837" y="672"/>
                  </a:cubicBezTo>
                  <a:cubicBezTo>
                    <a:pt x="1820" y="672"/>
                    <a:pt x="1801" y="672"/>
                    <a:pt x="1783" y="672"/>
                  </a:cubicBezTo>
                  <a:cubicBezTo>
                    <a:pt x="1754" y="671"/>
                    <a:pt x="1725" y="671"/>
                    <a:pt x="1695" y="671"/>
                  </a:cubicBezTo>
                  <a:cubicBezTo>
                    <a:pt x="1542" y="671"/>
                    <a:pt x="1363" y="682"/>
                    <a:pt x="1164" y="750"/>
                  </a:cubicBezTo>
                  <a:cubicBezTo>
                    <a:pt x="1054" y="789"/>
                    <a:pt x="947" y="804"/>
                    <a:pt x="847" y="804"/>
                  </a:cubicBezTo>
                  <a:cubicBezTo>
                    <a:pt x="539" y="804"/>
                    <a:pt x="301" y="658"/>
                    <a:pt x="239" y="617"/>
                  </a:cubicBezTo>
                  <a:cubicBezTo>
                    <a:pt x="222" y="573"/>
                    <a:pt x="181" y="437"/>
                    <a:pt x="239" y="331"/>
                  </a:cubicBezTo>
                  <a:cubicBezTo>
                    <a:pt x="283" y="250"/>
                    <a:pt x="378" y="195"/>
                    <a:pt x="528" y="171"/>
                  </a:cubicBezTo>
                  <a:cubicBezTo>
                    <a:pt x="619" y="156"/>
                    <a:pt x="721" y="149"/>
                    <a:pt x="828" y="149"/>
                  </a:cubicBezTo>
                  <a:close/>
                  <a:moveTo>
                    <a:pt x="820" y="0"/>
                  </a:moveTo>
                  <a:cubicBezTo>
                    <a:pt x="706" y="0"/>
                    <a:pt x="598" y="7"/>
                    <a:pt x="505" y="22"/>
                  </a:cubicBezTo>
                  <a:cubicBezTo>
                    <a:pt x="307" y="56"/>
                    <a:pt x="174" y="134"/>
                    <a:pt x="106" y="264"/>
                  </a:cubicBezTo>
                  <a:cubicBezTo>
                    <a:pt x="1" y="460"/>
                    <a:pt x="109" y="689"/>
                    <a:pt x="113" y="699"/>
                  </a:cubicBezTo>
                  <a:cubicBezTo>
                    <a:pt x="117" y="709"/>
                    <a:pt x="127" y="719"/>
                    <a:pt x="133" y="726"/>
                  </a:cubicBezTo>
                  <a:cubicBezTo>
                    <a:pt x="150" y="736"/>
                    <a:pt x="439" y="954"/>
                    <a:pt x="844" y="954"/>
                  </a:cubicBezTo>
                  <a:cubicBezTo>
                    <a:pt x="957" y="954"/>
                    <a:pt x="1082" y="937"/>
                    <a:pt x="1211" y="893"/>
                  </a:cubicBezTo>
                  <a:cubicBezTo>
                    <a:pt x="1389" y="831"/>
                    <a:pt x="1554" y="820"/>
                    <a:pt x="1697" y="820"/>
                  </a:cubicBezTo>
                  <a:cubicBezTo>
                    <a:pt x="1726" y="820"/>
                    <a:pt x="1755" y="821"/>
                    <a:pt x="1783" y="821"/>
                  </a:cubicBezTo>
                  <a:cubicBezTo>
                    <a:pt x="1795" y="821"/>
                    <a:pt x="1807" y="821"/>
                    <a:pt x="1818" y="821"/>
                  </a:cubicBezTo>
                  <a:cubicBezTo>
                    <a:pt x="1965" y="821"/>
                    <a:pt x="2082" y="818"/>
                    <a:pt x="2157" y="743"/>
                  </a:cubicBezTo>
                  <a:cubicBezTo>
                    <a:pt x="2205" y="696"/>
                    <a:pt x="2225" y="628"/>
                    <a:pt x="2225" y="536"/>
                  </a:cubicBezTo>
                  <a:cubicBezTo>
                    <a:pt x="2225" y="460"/>
                    <a:pt x="2188" y="389"/>
                    <a:pt x="2109" y="322"/>
                  </a:cubicBezTo>
                  <a:cubicBezTo>
                    <a:pt x="1872" y="119"/>
                    <a:pt x="1287" y="0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g162e05d0f98_3_1133"/>
            <p:cNvSpPr/>
            <p:nvPr/>
          </p:nvSpPr>
          <p:spPr>
            <a:xfrm>
              <a:off x="5795132" y="727041"/>
              <a:ext cx="107897" cy="38243"/>
            </a:xfrm>
            <a:custGeom>
              <a:avLst/>
              <a:gdLst/>
              <a:ahLst/>
              <a:cxnLst/>
              <a:rect l="l" t="t" r="r" b="b"/>
              <a:pathLst>
                <a:path w="2164" h="767" extrusionOk="0">
                  <a:moveTo>
                    <a:pt x="919" y="0"/>
                  </a:moveTo>
                  <a:cubicBezTo>
                    <a:pt x="608" y="0"/>
                    <a:pt x="324" y="74"/>
                    <a:pt x="202" y="169"/>
                  </a:cubicBezTo>
                  <a:cubicBezTo>
                    <a:pt x="1" y="325"/>
                    <a:pt x="25" y="577"/>
                    <a:pt x="42" y="740"/>
                  </a:cubicBezTo>
                  <a:lnTo>
                    <a:pt x="1338" y="740"/>
                  </a:lnTo>
                  <a:cubicBezTo>
                    <a:pt x="1338" y="740"/>
                    <a:pt x="1494" y="767"/>
                    <a:pt x="1660" y="767"/>
                  </a:cubicBezTo>
                  <a:cubicBezTo>
                    <a:pt x="1797" y="767"/>
                    <a:pt x="1941" y="749"/>
                    <a:pt x="2011" y="683"/>
                  </a:cubicBezTo>
                  <a:cubicBezTo>
                    <a:pt x="2164" y="533"/>
                    <a:pt x="1964" y="281"/>
                    <a:pt x="1495" y="97"/>
                  </a:cubicBezTo>
                  <a:cubicBezTo>
                    <a:pt x="1314" y="29"/>
                    <a:pt x="1111" y="0"/>
                    <a:pt x="919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g162e05d0f98_3_1133"/>
            <p:cNvSpPr/>
            <p:nvPr/>
          </p:nvSpPr>
          <p:spPr>
            <a:xfrm>
              <a:off x="5791093" y="723301"/>
              <a:ext cx="111138" cy="45722"/>
            </a:xfrm>
            <a:custGeom>
              <a:avLst/>
              <a:gdLst/>
              <a:ahLst/>
              <a:cxnLst/>
              <a:rect l="l" t="t" r="r" b="b"/>
              <a:pathLst>
                <a:path w="2229" h="917" extrusionOk="0">
                  <a:moveTo>
                    <a:pt x="996" y="150"/>
                  </a:moveTo>
                  <a:cubicBezTo>
                    <a:pt x="1181" y="150"/>
                    <a:pt x="1376" y="178"/>
                    <a:pt x="1548" y="244"/>
                  </a:cubicBezTo>
                  <a:cubicBezTo>
                    <a:pt x="1878" y="370"/>
                    <a:pt x="2048" y="526"/>
                    <a:pt x="2069" y="625"/>
                  </a:cubicBezTo>
                  <a:cubicBezTo>
                    <a:pt x="2072" y="656"/>
                    <a:pt x="2065" y="679"/>
                    <a:pt x="2041" y="703"/>
                  </a:cubicBezTo>
                  <a:cubicBezTo>
                    <a:pt x="1992" y="750"/>
                    <a:pt x="1872" y="767"/>
                    <a:pt x="1739" y="767"/>
                  </a:cubicBezTo>
                  <a:cubicBezTo>
                    <a:pt x="1630" y="767"/>
                    <a:pt x="1513" y="756"/>
                    <a:pt x="1419" y="741"/>
                  </a:cubicBezTo>
                  <a:lnTo>
                    <a:pt x="191" y="741"/>
                  </a:lnTo>
                  <a:cubicBezTo>
                    <a:pt x="177" y="598"/>
                    <a:pt x="181" y="417"/>
                    <a:pt x="327" y="305"/>
                  </a:cubicBezTo>
                  <a:cubicBezTo>
                    <a:pt x="439" y="217"/>
                    <a:pt x="705" y="150"/>
                    <a:pt x="996" y="150"/>
                  </a:cubicBezTo>
                  <a:close/>
                  <a:moveTo>
                    <a:pt x="1000" y="1"/>
                  </a:moveTo>
                  <a:cubicBezTo>
                    <a:pt x="668" y="1"/>
                    <a:pt x="369" y="84"/>
                    <a:pt x="235" y="186"/>
                  </a:cubicBezTo>
                  <a:cubicBezTo>
                    <a:pt x="0" y="370"/>
                    <a:pt x="31" y="662"/>
                    <a:pt x="52" y="822"/>
                  </a:cubicBezTo>
                  <a:cubicBezTo>
                    <a:pt x="55" y="860"/>
                    <a:pt x="86" y="890"/>
                    <a:pt x="123" y="890"/>
                  </a:cubicBezTo>
                  <a:lnTo>
                    <a:pt x="1405" y="887"/>
                  </a:lnTo>
                  <a:cubicBezTo>
                    <a:pt x="1436" y="893"/>
                    <a:pt x="1579" y="917"/>
                    <a:pt x="1735" y="917"/>
                  </a:cubicBezTo>
                  <a:cubicBezTo>
                    <a:pt x="1888" y="917"/>
                    <a:pt x="2055" y="893"/>
                    <a:pt x="2143" y="808"/>
                  </a:cubicBezTo>
                  <a:cubicBezTo>
                    <a:pt x="2204" y="750"/>
                    <a:pt x="2229" y="676"/>
                    <a:pt x="2211" y="594"/>
                  </a:cubicBezTo>
                  <a:cubicBezTo>
                    <a:pt x="2177" y="417"/>
                    <a:pt x="1953" y="240"/>
                    <a:pt x="1602" y="105"/>
                  </a:cubicBezTo>
                  <a:cubicBezTo>
                    <a:pt x="1409" y="31"/>
                    <a:pt x="1198" y="1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g162e05d0f98_3_1133"/>
            <p:cNvSpPr/>
            <p:nvPr/>
          </p:nvSpPr>
          <p:spPr>
            <a:xfrm>
              <a:off x="5772745" y="755062"/>
              <a:ext cx="121160" cy="35700"/>
            </a:xfrm>
            <a:custGeom>
              <a:avLst/>
              <a:gdLst/>
              <a:ahLst/>
              <a:cxnLst/>
              <a:rect l="l" t="t" r="r" b="b"/>
              <a:pathLst>
                <a:path w="2430" h="716" extrusionOk="0">
                  <a:moveTo>
                    <a:pt x="1128" y="0"/>
                  </a:moveTo>
                  <a:cubicBezTo>
                    <a:pt x="766" y="0"/>
                    <a:pt x="418" y="54"/>
                    <a:pt x="273" y="141"/>
                  </a:cubicBezTo>
                  <a:cubicBezTo>
                    <a:pt x="1" y="308"/>
                    <a:pt x="15" y="716"/>
                    <a:pt x="15" y="716"/>
                  </a:cubicBezTo>
                  <a:cubicBezTo>
                    <a:pt x="15" y="716"/>
                    <a:pt x="718" y="701"/>
                    <a:pt x="1282" y="701"/>
                  </a:cubicBezTo>
                  <a:cubicBezTo>
                    <a:pt x="1535" y="701"/>
                    <a:pt x="1760" y="704"/>
                    <a:pt x="1882" y="713"/>
                  </a:cubicBezTo>
                  <a:cubicBezTo>
                    <a:pt x="1897" y="714"/>
                    <a:pt x="1911" y="714"/>
                    <a:pt x="1925" y="714"/>
                  </a:cubicBezTo>
                  <a:cubicBezTo>
                    <a:pt x="2288" y="714"/>
                    <a:pt x="2429" y="347"/>
                    <a:pt x="1991" y="141"/>
                  </a:cubicBezTo>
                  <a:cubicBezTo>
                    <a:pt x="1778" y="42"/>
                    <a:pt x="1447" y="0"/>
                    <a:pt x="1128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g162e05d0f98_3_1133"/>
            <p:cNvSpPr/>
            <p:nvPr/>
          </p:nvSpPr>
          <p:spPr>
            <a:xfrm>
              <a:off x="5769205" y="751173"/>
              <a:ext cx="121459" cy="43328"/>
            </a:xfrm>
            <a:custGeom>
              <a:avLst/>
              <a:gdLst/>
              <a:ahLst/>
              <a:cxnLst/>
              <a:rect l="l" t="t" r="r" b="b"/>
              <a:pathLst>
                <a:path w="2436" h="869" extrusionOk="0">
                  <a:moveTo>
                    <a:pt x="1201" y="152"/>
                  </a:moveTo>
                  <a:cubicBezTo>
                    <a:pt x="1508" y="152"/>
                    <a:pt x="1826" y="192"/>
                    <a:pt x="2031" y="287"/>
                  </a:cubicBezTo>
                  <a:cubicBezTo>
                    <a:pt x="2194" y="365"/>
                    <a:pt x="2280" y="474"/>
                    <a:pt x="2255" y="573"/>
                  </a:cubicBezTo>
                  <a:cubicBezTo>
                    <a:pt x="2236" y="646"/>
                    <a:pt x="2145" y="720"/>
                    <a:pt x="1988" y="720"/>
                  </a:cubicBezTo>
                  <a:cubicBezTo>
                    <a:pt x="1978" y="720"/>
                    <a:pt x="1967" y="719"/>
                    <a:pt x="1957" y="719"/>
                  </a:cubicBezTo>
                  <a:cubicBezTo>
                    <a:pt x="1827" y="709"/>
                    <a:pt x="1586" y="705"/>
                    <a:pt x="1317" y="705"/>
                  </a:cubicBezTo>
                  <a:cubicBezTo>
                    <a:pt x="875" y="705"/>
                    <a:pt x="362" y="712"/>
                    <a:pt x="164" y="719"/>
                  </a:cubicBezTo>
                  <a:cubicBezTo>
                    <a:pt x="174" y="603"/>
                    <a:pt x="219" y="386"/>
                    <a:pt x="385" y="284"/>
                  </a:cubicBezTo>
                  <a:cubicBezTo>
                    <a:pt x="518" y="204"/>
                    <a:pt x="852" y="152"/>
                    <a:pt x="1201" y="152"/>
                  </a:cubicBezTo>
                  <a:close/>
                  <a:moveTo>
                    <a:pt x="1189" y="0"/>
                  </a:moveTo>
                  <a:cubicBezTo>
                    <a:pt x="822" y="0"/>
                    <a:pt x="469" y="56"/>
                    <a:pt x="307" y="154"/>
                  </a:cubicBezTo>
                  <a:cubicBezTo>
                    <a:pt x="1" y="342"/>
                    <a:pt x="11" y="777"/>
                    <a:pt x="11" y="797"/>
                  </a:cubicBezTo>
                  <a:cubicBezTo>
                    <a:pt x="15" y="838"/>
                    <a:pt x="48" y="862"/>
                    <a:pt x="89" y="868"/>
                  </a:cubicBezTo>
                  <a:cubicBezTo>
                    <a:pt x="99" y="868"/>
                    <a:pt x="798" y="854"/>
                    <a:pt x="1356" y="854"/>
                  </a:cubicBezTo>
                  <a:cubicBezTo>
                    <a:pt x="1605" y="854"/>
                    <a:pt x="1826" y="857"/>
                    <a:pt x="1946" y="865"/>
                  </a:cubicBezTo>
                  <a:cubicBezTo>
                    <a:pt x="1963" y="868"/>
                    <a:pt x="1977" y="868"/>
                    <a:pt x="1990" y="868"/>
                  </a:cubicBezTo>
                  <a:cubicBezTo>
                    <a:pt x="2194" y="868"/>
                    <a:pt x="2357" y="766"/>
                    <a:pt x="2398" y="610"/>
                  </a:cubicBezTo>
                  <a:cubicBezTo>
                    <a:pt x="2436" y="474"/>
                    <a:pt x="2371" y="284"/>
                    <a:pt x="2092" y="151"/>
                  </a:cubicBezTo>
                  <a:cubicBezTo>
                    <a:pt x="1870" y="47"/>
                    <a:pt x="1524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g162e05d0f98_3_1133"/>
            <p:cNvSpPr/>
            <p:nvPr/>
          </p:nvSpPr>
          <p:spPr>
            <a:xfrm>
              <a:off x="5758884" y="775404"/>
              <a:ext cx="114678" cy="37046"/>
            </a:xfrm>
            <a:custGeom>
              <a:avLst/>
              <a:gdLst/>
              <a:ahLst/>
              <a:cxnLst/>
              <a:rect l="l" t="t" r="r" b="b"/>
              <a:pathLst>
                <a:path w="2300" h="743" extrusionOk="0">
                  <a:moveTo>
                    <a:pt x="972" y="1"/>
                  </a:moveTo>
                  <a:cubicBezTo>
                    <a:pt x="155" y="1"/>
                    <a:pt x="16" y="443"/>
                    <a:pt x="0" y="743"/>
                  </a:cubicBezTo>
                  <a:lnTo>
                    <a:pt x="667" y="451"/>
                  </a:lnTo>
                  <a:cubicBezTo>
                    <a:pt x="667" y="451"/>
                    <a:pt x="1351" y="596"/>
                    <a:pt x="1788" y="596"/>
                  </a:cubicBezTo>
                  <a:cubicBezTo>
                    <a:pt x="1972" y="596"/>
                    <a:pt x="2112" y="570"/>
                    <a:pt x="2140" y="498"/>
                  </a:cubicBezTo>
                  <a:cubicBezTo>
                    <a:pt x="2201" y="349"/>
                    <a:pt x="2299" y="121"/>
                    <a:pt x="1242" y="15"/>
                  </a:cubicBezTo>
                  <a:cubicBezTo>
                    <a:pt x="1145" y="5"/>
                    <a:pt x="1055" y="1"/>
                    <a:pt x="972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g162e05d0f98_3_1133"/>
            <p:cNvSpPr/>
            <p:nvPr/>
          </p:nvSpPr>
          <p:spPr>
            <a:xfrm>
              <a:off x="5754995" y="771665"/>
              <a:ext cx="116523" cy="44525"/>
            </a:xfrm>
            <a:custGeom>
              <a:avLst/>
              <a:gdLst/>
              <a:ahLst/>
              <a:cxnLst/>
              <a:rect l="l" t="t" r="r" b="b"/>
              <a:pathLst>
                <a:path w="2337" h="893" extrusionOk="0">
                  <a:moveTo>
                    <a:pt x="1050" y="1"/>
                  </a:moveTo>
                  <a:cubicBezTo>
                    <a:pt x="706" y="1"/>
                    <a:pt x="445" y="77"/>
                    <a:pt x="269" y="226"/>
                  </a:cubicBezTo>
                  <a:cubicBezTo>
                    <a:pt x="105" y="366"/>
                    <a:pt x="17" y="563"/>
                    <a:pt x="3" y="815"/>
                  </a:cubicBezTo>
                  <a:cubicBezTo>
                    <a:pt x="0" y="855"/>
                    <a:pt x="30" y="890"/>
                    <a:pt x="71" y="893"/>
                  </a:cubicBezTo>
                  <a:lnTo>
                    <a:pt x="78" y="893"/>
                  </a:lnTo>
                  <a:cubicBezTo>
                    <a:pt x="116" y="893"/>
                    <a:pt x="150" y="862"/>
                    <a:pt x="153" y="821"/>
                  </a:cubicBezTo>
                  <a:cubicBezTo>
                    <a:pt x="163" y="611"/>
                    <a:pt x="234" y="451"/>
                    <a:pt x="364" y="342"/>
                  </a:cubicBezTo>
                  <a:cubicBezTo>
                    <a:pt x="513" y="214"/>
                    <a:pt x="741" y="151"/>
                    <a:pt x="1045" y="151"/>
                  </a:cubicBezTo>
                  <a:cubicBezTo>
                    <a:pt x="1128" y="151"/>
                    <a:pt x="1218" y="155"/>
                    <a:pt x="1313" y="165"/>
                  </a:cubicBezTo>
                  <a:cubicBezTo>
                    <a:pt x="1912" y="223"/>
                    <a:pt x="2095" y="322"/>
                    <a:pt x="2146" y="389"/>
                  </a:cubicBezTo>
                  <a:cubicBezTo>
                    <a:pt x="2173" y="427"/>
                    <a:pt x="2166" y="468"/>
                    <a:pt x="2153" y="526"/>
                  </a:cubicBezTo>
                  <a:lnTo>
                    <a:pt x="2146" y="559"/>
                  </a:lnTo>
                  <a:cubicBezTo>
                    <a:pt x="2143" y="573"/>
                    <a:pt x="2129" y="590"/>
                    <a:pt x="2105" y="600"/>
                  </a:cubicBezTo>
                  <a:cubicBezTo>
                    <a:pt x="2056" y="627"/>
                    <a:pt x="1978" y="644"/>
                    <a:pt x="1887" y="644"/>
                  </a:cubicBezTo>
                  <a:cubicBezTo>
                    <a:pt x="1793" y="644"/>
                    <a:pt x="1686" y="626"/>
                    <a:pt x="1581" y="584"/>
                  </a:cubicBezTo>
                  <a:cubicBezTo>
                    <a:pt x="1573" y="580"/>
                    <a:pt x="1564" y="579"/>
                    <a:pt x="1555" y="579"/>
                  </a:cubicBezTo>
                  <a:cubicBezTo>
                    <a:pt x="1525" y="579"/>
                    <a:pt x="1496" y="596"/>
                    <a:pt x="1483" y="624"/>
                  </a:cubicBezTo>
                  <a:cubicBezTo>
                    <a:pt x="1469" y="665"/>
                    <a:pt x="1487" y="706"/>
                    <a:pt x="1527" y="722"/>
                  </a:cubicBezTo>
                  <a:cubicBezTo>
                    <a:pt x="1646" y="770"/>
                    <a:pt x="1774" y="794"/>
                    <a:pt x="1892" y="794"/>
                  </a:cubicBezTo>
                  <a:cubicBezTo>
                    <a:pt x="2001" y="794"/>
                    <a:pt x="2102" y="774"/>
                    <a:pt x="2177" y="733"/>
                  </a:cubicBezTo>
                  <a:cubicBezTo>
                    <a:pt x="2259" y="689"/>
                    <a:pt x="2286" y="631"/>
                    <a:pt x="2292" y="587"/>
                  </a:cubicBezTo>
                  <a:lnTo>
                    <a:pt x="2300" y="559"/>
                  </a:lnTo>
                  <a:cubicBezTo>
                    <a:pt x="2313" y="495"/>
                    <a:pt x="2336" y="396"/>
                    <a:pt x="2268" y="304"/>
                  </a:cubicBezTo>
                  <a:cubicBezTo>
                    <a:pt x="2197" y="206"/>
                    <a:pt x="2027" y="86"/>
                    <a:pt x="1327" y="15"/>
                  </a:cubicBezTo>
                  <a:cubicBezTo>
                    <a:pt x="1229" y="6"/>
                    <a:pt x="1137" y="1"/>
                    <a:pt x="1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g162e05d0f98_3_1133"/>
            <p:cNvSpPr/>
            <p:nvPr/>
          </p:nvSpPr>
          <p:spPr>
            <a:xfrm>
              <a:off x="5919282" y="735965"/>
              <a:ext cx="57040" cy="43229"/>
            </a:xfrm>
            <a:custGeom>
              <a:avLst/>
              <a:gdLst/>
              <a:ahLst/>
              <a:cxnLst/>
              <a:rect l="l" t="t" r="r" b="b"/>
              <a:pathLst>
                <a:path w="1144" h="867" extrusionOk="0">
                  <a:moveTo>
                    <a:pt x="460" y="1"/>
                  </a:moveTo>
                  <a:cubicBezTo>
                    <a:pt x="359" y="1"/>
                    <a:pt x="266" y="19"/>
                    <a:pt x="191" y="58"/>
                  </a:cubicBezTo>
                  <a:cubicBezTo>
                    <a:pt x="66" y="123"/>
                    <a:pt x="0" y="238"/>
                    <a:pt x="8" y="388"/>
                  </a:cubicBezTo>
                  <a:cubicBezTo>
                    <a:pt x="31" y="765"/>
                    <a:pt x="324" y="867"/>
                    <a:pt x="477" y="867"/>
                  </a:cubicBezTo>
                  <a:cubicBezTo>
                    <a:pt x="515" y="867"/>
                    <a:pt x="551" y="834"/>
                    <a:pt x="551" y="793"/>
                  </a:cubicBezTo>
                  <a:cubicBezTo>
                    <a:pt x="551" y="752"/>
                    <a:pt x="518" y="718"/>
                    <a:pt x="477" y="718"/>
                  </a:cubicBezTo>
                  <a:cubicBezTo>
                    <a:pt x="446" y="718"/>
                    <a:pt x="177" y="704"/>
                    <a:pt x="157" y="377"/>
                  </a:cubicBezTo>
                  <a:cubicBezTo>
                    <a:pt x="151" y="289"/>
                    <a:pt x="184" y="228"/>
                    <a:pt x="259" y="190"/>
                  </a:cubicBezTo>
                  <a:cubicBezTo>
                    <a:pt x="313" y="162"/>
                    <a:pt x="382" y="149"/>
                    <a:pt x="459" y="149"/>
                  </a:cubicBezTo>
                  <a:cubicBezTo>
                    <a:pt x="639" y="149"/>
                    <a:pt x="860" y="223"/>
                    <a:pt x="1011" y="347"/>
                  </a:cubicBezTo>
                  <a:cubicBezTo>
                    <a:pt x="1026" y="357"/>
                    <a:pt x="1043" y="363"/>
                    <a:pt x="1060" y="363"/>
                  </a:cubicBezTo>
                  <a:cubicBezTo>
                    <a:pt x="1082" y="363"/>
                    <a:pt x="1103" y="354"/>
                    <a:pt x="1116" y="336"/>
                  </a:cubicBezTo>
                  <a:cubicBezTo>
                    <a:pt x="1143" y="303"/>
                    <a:pt x="1137" y="259"/>
                    <a:pt x="1106" y="231"/>
                  </a:cubicBezTo>
                  <a:cubicBezTo>
                    <a:pt x="928" y="85"/>
                    <a:pt x="676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g162e05d0f98_3_1133"/>
            <p:cNvSpPr/>
            <p:nvPr/>
          </p:nvSpPr>
          <p:spPr>
            <a:xfrm>
              <a:off x="5742929" y="812400"/>
              <a:ext cx="108745" cy="94385"/>
            </a:xfrm>
            <a:custGeom>
              <a:avLst/>
              <a:gdLst/>
              <a:ahLst/>
              <a:cxnLst/>
              <a:rect l="l" t="t" r="r" b="b"/>
              <a:pathLst>
                <a:path w="2181" h="1893" extrusionOk="0">
                  <a:moveTo>
                    <a:pt x="320" y="1"/>
                  </a:moveTo>
                  <a:lnTo>
                    <a:pt x="1" y="341"/>
                  </a:lnTo>
                  <a:lnTo>
                    <a:pt x="1889" y="1892"/>
                  </a:lnTo>
                  <a:lnTo>
                    <a:pt x="2181" y="1562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g162e05d0f98_3_1133"/>
            <p:cNvSpPr/>
            <p:nvPr/>
          </p:nvSpPr>
          <p:spPr>
            <a:xfrm>
              <a:off x="5739040" y="808661"/>
              <a:ext cx="116373" cy="101814"/>
            </a:xfrm>
            <a:custGeom>
              <a:avLst/>
              <a:gdLst/>
              <a:ahLst/>
              <a:cxnLst/>
              <a:rect l="l" t="t" r="r" b="b"/>
              <a:pathLst>
                <a:path w="2334" h="2042" extrusionOk="0">
                  <a:moveTo>
                    <a:pt x="402" y="178"/>
                  </a:moveTo>
                  <a:lnTo>
                    <a:pt x="2153" y="1644"/>
                  </a:lnTo>
                  <a:lnTo>
                    <a:pt x="1956" y="1862"/>
                  </a:lnTo>
                  <a:lnTo>
                    <a:pt x="187" y="409"/>
                  </a:lnTo>
                  <a:lnTo>
                    <a:pt x="402" y="178"/>
                  </a:lnTo>
                  <a:close/>
                  <a:moveTo>
                    <a:pt x="397" y="1"/>
                  </a:moveTo>
                  <a:cubicBezTo>
                    <a:pt x="378" y="1"/>
                    <a:pt x="358" y="9"/>
                    <a:pt x="344" y="25"/>
                  </a:cubicBezTo>
                  <a:lnTo>
                    <a:pt x="24" y="365"/>
                  </a:lnTo>
                  <a:cubicBezTo>
                    <a:pt x="11" y="379"/>
                    <a:pt x="0" y="399"/>
                    <a:pt x="3" y="420"/>
                  </a:cubicBezTo>
                  <a:cubicBezTo>
                    <a:pt x="3" y="440"/>
                    <a:pt x="14" y="460"/>
                    <a:pt x="31" y="474"/>
                  </a:cubicBezTo>
                  <a:lnTo>
                    <a:pt x="1918" y="2025"/>
                  </a:lnTo>
                  <a:cubicBezTo>
                    <a:pt x="1932" y="2035"/>
                    <a:pt x="1949" y="2041"/>
                    <a:pt x="1967" y="2041"/>
                  </a:cubicBezTo>
                  <a:cubicBezTo>
                    <a:pt x="1987" y="2041"/>
                    <a:pt x="2007" y="2032"/>
                    <a:pt x="2020" y="2014"/>
                  </a:cubicBezTo>
                  <a:lnTo>
                    <a:pt x="2317" y="1685"/>
                  </a:lnTo>
                  <a:cubicBezTo>
                    <a:pt x="2326" y="1671"/>
                    <a:pt x="2334" y="1650"/>
                    <a:pt x="2334" y="1630"/>
                  </a:cubicBezTo>
                  <a:cubicBezTo>
                    <a:pt x="2334" y="1610"/>
                    <a:pt x="2323" y="1592"/>
                    <a:pt x="2306" y="1579"/>
                  </a:cubicBezTo>
                  <a:lnTo>
                    <a:pt x="446" y="18"/>
                  </a:lnTo>
                  <a:cubicBezTo>
                    <a:pt x="432" y="7"/>
                    <a:pt x="414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g162e05d0f98_3_1133"/>
            <p:cNvSpPr/>
            <p:nvPr/>
          </p:nvSpPr>
          <p:spPr>
            <a:xfrm>
              <a:off x="6555891" y="1615342"/>
              <a:ext cx="75638" cy="1996843"/>
            </a:xfrm>
            <a:custGeom>
              <a:avLst/>
              <a:gdLst/>
              <a:ahLst/>
              <a:cxnLst/>
              <a:rect l="l" t="t" r="r" b="b"/>
              <a:pathLst>
                <a:path w="1517" h="40049" extrusionOk="0">
                  <a:moveTo>
                    <a:pt x="75" y="1"/>
                  </a:moveTo>
                  <a:cubicBezTo>
                    <a:pt x="34" y="4"/>
                    <a:pt x="0" y="38"/>
                    <a:pt x="3" y="79"/>
                  </a:cubicBezTo>
                  <a:cubicBezTo>
                    <a:pt x="17" y="335"/>
                    <a:pt x="1367" y="25573"/>
                    <a:pt x="1136" y="39974"/>
                  </a:cubicBezTo>
                  <a:cubicBezTo>
                    <a:pt x="1136" y="40014"/>
                    <a:pt x="1170" y="40049"/>
                    <a:pt x="1211" y="40049"/>
                  </a:cubicBezTo>
                  <a:cubicBezTo>
                    <a:pt x="1251" y="40049"/>
                    <a:pt x="1286" y="40018"/>
                    <a:pt x="1286" y="39977"/>
                  </a:cubicBezTo>
                  <a:cubicBezTo>
                    <a:pt x="1517" y="25573"/>
                    <a:pt x="167" y="324"/>
                    <a:pt x="154" y="73"/>
                  </a:cubicBezTo>
                  <a:cubicBezTo>
                    <a:pt x="150" y="32"/>
                    <a:pt x="116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g162e05d0f98_3_1133"/>
            <p:cNvSpPr/>
            <p:nvPr/>
          </p:nvSpPr>
          <p:spPr>
            <a:xfrm>
              <a:off x="6603507" y="1919586"/>
              <a:ext cx="553247" cy="450136"/>
            </a:xfrm>
            <a:custGeom>
              <a:avLst/>
              <a:gdLst/>
              <a:ahLst/>
              <a:cxnLst/>
              <a:rect l="l" t="t" r="r" b="b"/>
              <a:pathLst>
                <a:path w="11096" h="9028" extrusionOk="0">
                  <a:moveTo>
                    <a:pt x="1555" y="0"/>
                  </a:moveTo>
                  <a:lnTo>
                    <a:pt x="1" y="2017"/>
                  </a:lnTo>
                  <a:cubicBezTo>
                    <a:pt x="1" y="2017"/>
                    <a:pt x="4191" y="8302"/>
                    <a:pt x="7320" y="9027"/>
                  </a:cubicBezTo>
                  <a:cubicBezTo>
                    <a:pt x="7320" y="9027"/>
                    <a:pt x="11095" y="5534"/>
                    <a:pt x="9105" y="4265"/>
                  </a:cubicBezTo>
                  <a:cubicBezTo>
                    <a:pt x="7112" y="3000"/>
                    <a:pt x="1555" y="0"/>
                    <a:pt x="1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g162e05d0f98_3_1133"/>
            <p:cNvSpPr/>
            <p:nvPr/>
          </p:nvSpPr>
          <p:spPr>
            <a:xfrm>
              <a:off x="6603507" y="1999312"/>
              <a:ext cx="423810" cy="370410"/>
            </a:xfrm>
            <a:custGeom>
              <a:avLst/>
              <a:gdLst/>
              <a:ahLst/>
              <a:cxnLst/>
              <a:rect l="l" t="t" r="r" b="b"/>
              <a:pathLst>
                <a:path w="8500" h="7429" extrusionOk="0">
                  <a:moveTo>
                    <a:pt x="324" y="0"/>
                  </a:moveTo>
                  <a:lnTo>
                    <a:pt x="1" y="418"/>
                  </a:lnTo>
                  <a:cubicBezTo>
                    <a:pt x="1" y="418"/>
                    <a:pt x="4191" y="6703"/>
                    <a:pt x="7320" y="7428"/>
                  </a:cubicBezTo>
                  <a:cubicBezTo>
                    <a:pt x="7320" y="7428"/>
                    <a:pt x="7912" y="6881"/>
                    <a:pt x="8500" y="6143"/>
                  </a:cubicBezTo>
                  <a:cubicBezTo>
                    <a:pt x="5817" y="5986"/>
                    <a:pt x="2637" y="1908"/>
                    <a:pt x="324" y="0"/>
                  </a:cubicBezTo>
                  <a:close/>
                </a:path>
              </a:pathLst>
            </a:custGeom>
            <a:solidFill>
              <a:schemeClr val="lt1">
                <a:alpha val="19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g162e05d0f98_3_1133"/>
            <p:cNvSpPr/>
            <p:nvPr/>
          </p:nvSpPr>
          <p:spPr>
            <a:xfrm>
              <a:off x="6599618" y="1915797"/>
              <a:ext cx="462152" cy="457465"/>
            </a:xfrm>
            <a:custGeom>
              <a:avLst/>
              <a:gdLst/>
              <a:ahLst/>
              <a:cxnLst/>
              <a:rect l="l" t="t" r="r" b="b"/>
              <a:pathLst>
                <a:path w="9269" h="9175" extrusionOk="0">
                  <a:moveTo>
                    <a:pt x="1633" y="0"/>
                  </a:moveTo>
                  <a:cubicBezTo>
                    <a:pt x="1610" y="0"/>
                    <a:pt x="1588" y="11"/>
                    <a:pt x="1572" y="29"/>
                  </a:cubicBezTo>
                  <a:lnTo>
                    <a:pt x="21" y="2049"/>
                  </a:lnTo>
                  <a:cubicBezTo>
                    <a:pt x="1" y="2073"/>
                    <a:pt x="1" y="2107"/>
                    <a:pt x="18" y="2134"/>
                  </a:cubicBezTo>
                  <a:cubicBezTo>
                    <a:pt x="191" y="2393"/>
                    <a:pt x="4259" y="8450"/>
                    <a:pt x="7381" y="9174"/>
                  </a:cubicBezTo>
                  <a:lnTo>
                    <a:pt x="7398" y="9174"/>
                  </a:lnTo>
                  <a:cubicBezTo>
                    <a:pt x="7432" y="9174"/>
                    <a:pt x="7463" y="9154"/>
                    <a:pt x="7473" y="9120"/>
                  </a:cubicBezTo>
                  <a:cubicBezTo>
                    <a:pt x="7480" y="9079"/>
                    <a:pt x="7455" y="9038"/>
                    <a:pt x="7415" y="9028"/>
                  </a:cubicBezTo>
                  <a:cubicBezTo>
                    <a:pt x="4487" y="8351"/>
                    <a:pt x="555" y="2658"/>
                    <a:pt x="170" y="2097"/>
                  </a:cubicBezTo>
                  <a:lnTo>
                    <a:pt x="1654" y="172"/>
                  </a:lnTo>
                  <a:cubicBezTo>
                    <a:pt x="2239" y="488"/>
                    <a:pt x="7282" y="3222"/>
                    <a:pt x="9143" y="4406"/>
                  </a:cubicBezTo>
                  <a:cubicBezTo>
                    <a:pt x="9155" y="4413"/>
                    <a:pt x="9168" y="4416"/>
                    <a:pt x="9182" y="4416"/>
                  </a:cubicBezTo>
                  <a:cubicBezTo>
                    <a:pt x="9207" y="4416"/>
                    <a:pt x="9231" y="4404"/>
                    <a:pt x="9245" y="4382"/>
                  </a:cubicBezTo>
                  <a:cubicBezTo>
                    <a:pt x="9268" y="4349"/>
                    <a:pt x="9259" y="4300"/>
                    <a:pt x="9224" y="4280"/>
                  </a:cubicBezTo>
                  <a:cubicBezTo>
                    <a:pt x="7251" y="3025"/>
                    <a:pt x="1721" y="39"/>
                    <a:pt x="1667" y="9"/>
                  </a:cubicBezTo>
                  <a:cubicBezTo>
                    <a:pt x="1656" y="3"/>
                    <a:pt x="1644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g162e05d0f98_3_1133"/>
            <p:cNvSpPr/>
            <p:nvPr/>
          </p:nvSpPr>
          <p:spPr>
            <a:xfrm>
              <a:off x="6131735" y="1701848"/>
              <a:ext cx="454574" cy="626640"/>
            </a:xfrm>
            <a:custGeom>
              <a:avLst/>
              <a:gdLst/>
              <a:ahLst/>
              <a:cxnLst/>
              <a:rect l="l" t="t" r="r" b="b"/>
              <a:pathLst>
                <a:path w="9117" h="12568" extrusionOk="0">
                  <a:moveTo>
                    <a:pt x="8378" y="0"/>
                  </a:moveTo>
                  <a:lnTo>
                    <a:pt x="1" y="514"/>
                  </a:lnTo>
                  <a:lnTo>
                    <a:pt x="739" y="12567"/>
                  </a:lnTo>
                  <a:lnTo>
                    <a:pt x="9116" y="12054"/>
                  </a:lnTo>
                  <a:lnTo>
                    <a:pt x="8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g162e05d0f98_3_1133"/>
            <p:cNvSpPr/>
            <p:nvPr/>
          </p:nvSpPr>
          <p:spPr>
            <a:xfrm>
              <a:off x="6127845" y="1698159"/>
              <a:ext cx="462202" cy="634070"/>
            </a:xfrm>
            <a:custGeom>
              <a:avLst/>
              <a:gdLst/>
              <a:ahLst/>
              <a:cxnLst/>
              <a:rect l="l" t="t" r="r" b="b"/>
              <a:pathLst>
                <a:path w="9270" h="12717" extrusionOk="0">
                  <a:moveTo>
                    <a:pt x="8384" y="153"/>
                  </a:moveTo>
                  <a:lnTo>
                    <a:pt x="9116" y="12060"/>
                  </a:lnTo>
                  <a:lnTo>
                    <a:pt x="885" y="12563"/>
                  </a:lnTo>
                  <a:lnTo>
                    <a:pt x="157" y="656"/>
                  </a:lnTo>
                  <a:lnTo>
                    <a:pt x="8384" y="153"/>
                  </a:lnTo>
                  <a:close/>
                  <a:moveTo>
                    <a:pt x="8449" y="0"/>
                  </a:moveTo>
                  <a:lnTo>
                    <a:pt x="76" y="513"/>
                  </a:lnTo>
                  <a:cubicBezTo>
                    <a:pt x="35" y="513"/>
                    <a:pt x="1" y="551"/>
                    <a:pt x="5" y="592"/>
                  </a:cubicBezTo>
                  <a:lnTo>
                    <a:pt x="743" y="12645"/>
                  </a:lnTo>
                  <a:cubicBezTo>
                    <a:pt x="743" y="12665"/>
                    <a:pt x="752" y="12685"/>
                    <a:pt x="766" y="12696"/>
                  </a:cubicBezTo>
                  <a:cubicBezTo>
                    <a:pt x="780" y="12709"/>
                    <a:pt x="801" y="12716"/>
                    <a:pt x="817" y="12716"/>
                  </a:cubicBezTo>
                  <a:lnTo>
                    <a:pt x="821" y="12716"/>
                  </a:lnTo>
                  <a:lnTo>
                    <a:pt x="9197" y="12203"/>
                  </a:lnTo>
                  <a:cubicBezTo>
                    <a:pt x="9238" y="12199"/>
                    <a:pt x="9269" y="12166"/>
                    <a:pt x="9269" y="12125"/>
                  </a:cubicBezTo>
                  <a:lnTo>
                    <a:pt x="8530" y="68"/>
                  </a:lnTo>
                  <a:cubicBezTo>
                    <a:pt x="8527" y="51"/>
                    <a:pt x="8521" y="30"/>
                    <a:pt x="8504" y="16"/>
                  </a:cubicBezTo>
                  <a:cubicBezTo>
                    <a:pt x="8490" y="7"/>
                    <a:pt x="8466" y="0"/>
                    <a:pt x="8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g162e05d0f98_3_1133"/>
            <p:cNvSpPr/>
            <p:nvPr/>
          </p:nvSpPr>
          <p:spPr>
            <a:xfrm>
              <a:off x="6108899" y="1703245"/>
              <a:ext cx="454474" cy="626591"/>
            </a:xfrm>
            <a:custGeom>
              <a:avLst/>
              <a:gdLst/>
              <a:ahLst/>
              <a:cxnLst/>
              <a:rect l="l" t="t" r="r" b="b"/>
              <a:pathLst>
                <a:path w="9115" h="12567" extrusionOk="0">
                  <a:moveTo>
                    <a:pt x="8377" y="0"/>
                  </a:moveTo>
                  <a:lnTo>
                    <a:pt x="0" y="513"/>
                  </a:lnTo>
                  <a:lnTo>
                    <a:pt x="738" y="12566"/>
                  </a:lnTo>
                  <a:lnTo>
                    <a:pt x="9115" y="12056"/>
                  </a:lnTo>
                  <a:lnTo>
                    <a:pt x="8377" y="0"/>
                  </a:lnTo>
                  <a:close/>
                </a:path>
              </a:pathLst>
            </a:custGeom>
            <a:solidFill>
              <a:schemeClr val="lt1">
                <a:alpha val="19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g162e05d0f98_3_1133"/>
            <p:cNvSpPr/>
            <p:nvPr/>
          </p:nvSpPr>
          <p:spPr>
            <a:xfrm>
              <a:off x="6104960" y="1699455"/>
              <a:ext cx="462152" cy="634119"/>
            </a:xfrm>
            <a:custGeom>
              <a:avLst/>
              <a:gdLst/>
              <a:ahLst/>
              <a:cxnLst/>
              <a:rect l="l" t="t" r="r" b="b"/>
              <a:pathLst>
                <a:path w="9269" h="12718" extrusionOk="0">
                  <a:moveTo>
                    <a:pt x="8385" y="154"/>
                  </a:moveTo>
                  <a:lnTo>
                    <a:pt x="9112" y="12061"/>
                  </a:lnTo>
                  <a:lnTo>
                    <a:pt x="885" y="12565"/>
                  </a:lnTo>
                  <a:lnTo>
                    <a:pt x="158" y="657"/>
                  </a:lnTo>
                  <a:lnTo>
                    <a:pt x="8385" y="154"/>
                  </a:lnTo>
                  <a:close/>
                  <a:moveTo>
                    <a:pt x="8449" y="1"/>
                  </a:moveTo>
                  <a:lnTo>
                    <a:pt x="72" y="514"/>
                  </a:lnTo>
                  <a:cubicBezTo>
                    <a:pt x="31" y="518"/>
                    <a:pt x="1" y="552"/>
                    <a:pt x="4" y="593"/>
                  </a:cubicBezTo>
                  <a:lnTo>
                    <a:pt x="742" y="12650"/>
                  </a:lnTo>
                  <a:cubicBezTo>
                    <a:pt x="745" y="12687"/>
                    <a:pt x="776" y="12717"/>
                    <a:pt x="817" y="12717"/>
                  </a:cubicBezTo>
                  <a:lnTo>
                    <a:pt x="820" y="12717"/>
                  </a:lnTo>
                  <a:lnTo>
                    <a:pt x="9198" y="12204"/>
                  </a:lnTo>
                  <a:cubicBezTo>
                    <a:pt x="9238" y="12204"/>
                    <a:pt x="9269" y="12166"/>
                    <a:pt x="9269" y="12126"/>
                  </a:cubicBezTo>
                  <a:lnTo>
                    <a:pt x="8531" y="72"/>
                  </a:lnTo>
                  <a:cubicBezTo>
                    <a:pt x="8527" y="52"/>
                    <a:pt x="8520" y="35"/>
                    <a:pt x="8504" y="21"/>
                  </a:cubicBezTo>
                  <a:cubicBezTo>
                    <a:pt x="8490" y="8"/>
                    <a:pt x="8466" y="1"/>
                    <a:pt x="8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g162e05d0f98_3_1133"/>
            <p:cNvSpPr/>
            <p:nvPr/>
          </p:nvSpPr>
          <p:spPr>
            <a:xfrm>
              <a:off x="6603507" y="1919586"/>
              <a:ext cx="99471" cy="120611"/>
            </a:xfrm>
            <a:custGeom>
              <a:avLst/>
              <a:gdLst/>
              <a:ahLst/>
              <a:cxnLst/>
              <a:rect l="l" t="t" r="r" b="b"/>
              <a:pathLst>
                <a:path w="1995" h="2419" extrusionOk="0">
                  <a:moveTo>
                    <a:pt x="1555" y="0"/>
                  </a:moveTo>
                  <a:lnTo>
                    <a:pt x="1" y="2017"/>
                  </a:lnTo>
                  <a:cubicBezTo>
                    <a:pt x="1" y="2017"/>
                    <a:pt x="100" y="2167"/>
                    <a:pt x="280" y="2419"/>
                  </a:cubicBezTo>
                  <a:lnTo>
                    <a:pt x="1994" y="239"/>
                  </a:lnTo>
                  <a:cubicBezTo>
                    <a:pt x="1718" y="89"/>
                    <a:pt x="1555" y="0"/>
                    <a:pt x="1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g162e05d0f98_3_1133"/>
            <p:cNvSpPr/>
            <p:nvPr/>
          </p:nvSpPr>
          <p:spPr>
            <a:xfrm>
              <a:off x="6603507" y="1999312"/>
              <a:ext cx="33955" cy="40885"/>
            </a:xfrm>
            <a:custGeom>
              <a:avLst/>
              <a:gdLst/>
              <a:ahLst/>
              <a:cxnLst/>
              <a:rect l="l" t="t" r="r" b="b"/>
              <a:pathLst>
                <a:path w="681" h="820" extrusionOk="0">
                  <a:moveTo>
                    <a:pt x="324" y="0"/>
                  </a:moveTo>
                  <a:lnTo>
                    <a:pt x="1" y="418"/>
                  </a:lnTo>
                  <a:cubicBezTo>
                    <a:pt x="1" y="418"/>
                    <a:pt x="100" y="568"/>
                    <a:pt x="280" y="820"/>
                  </a:cubicBezTo>
                  <a:lnTo>
                    <a:pt x="681" y="306"/>
                  </a:lnTo>
                  <a:cubicBezTo>
                    <a:pt x="558" y="200"/>
                    <a:pt x="439" y="98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g162e05d0f98_3_1133"/>
            <p:cNvSpPr/>
            <p:nvPr/>
          </p:nvSpPr>
          <p:spPr>
            <a:xfrm>
              <a:off x="6599618" y="1915797"/>
              <a:ext cx="107199" cy="128140"/>
            </a:xfrm>
            <a:custGeom>
              <a:avLst/>
              <a:gdLst/>
              <a:ahLst/>
              <a:cxnLst/>
              <a:rect l="l" t="t" r="r" b="b"/>
              <a:pathLst>
                <a:path w="2150" h="2570" extrusionOk="0">
                  <a:moveTo>
                    <a:pt x="1654" y="172"/>
                  </a:moveTo>
                  <a:lnTo>
                    <a:pt x="1960" y="338"/>
                  </a:lnTo>
                  <a:lnTo>
                    <a:pt x="361" y="2369"/>
                  </a:lnTo>
                  <a:cubicBezTo>
                    <a:pt x="269" y="2239"/>
                    <a:pt x="205" y="2148"/>
                    <a:pt x="170" y="2097"/>
                  </a:cubicBezTo>
                  <a:lnTo>
                    <a:pt x="1654" y="172"/>
                  </a:lnTo>
                  <a:close/>
                  <a:moveTo>
                    <a:pt x="1633" y="0"/>
                  </a:moveTo>
                  <a:cubicBezTo>
                    <a:pt x="1610" y="0"/>
                    <a:pt x="1588" y="11"/>
                    <a:pt x="1572" y="29"/>
                  </a:cubicBezTo>
                  <a:lnTo>
                    <a:pt x="21" y="2049"/>
                  </a:lnTo>
                  <a:cubicBezTo>
                    <a:pt x="1" y="2073"/>
                    <a:pt x="1" y="2107"/>
                    <a:pt x="18" y="2134"/>
                  </a:cubicBezTo>
                  <a:cubicBezTo>
                    <a:pt x="18" y="2134"/>
                    <a:pt x="117" y="2283"/>
                    <a:pt x="297" y="2536"/>
                  </a:cubicBezTo>
                  <a:cubicBezTo>
                    <a:pt x="310" y="2556"/>
                    <a:pt x="330" y="2566"/>
                    <a:pt x="354" y="2569"/>
                  </a:cubicBezTo>
                  <a:lnTo>
                    <a:pt x="358" y="2569"/>
                  </a:lnTo>
                  <a:cubicBezTo>
                    <a:pt x="379" y="2569"/>
                    <a:pt x="402" y="2556"/>
                    <a:pt x="415" y="2539"/>
                  </a:cubicBezTo>
                  <a:lnTo>
                    <a:pt x="2129" y="359"/>
                  </a:lnTo>
                  <a:cubicBezTo>
                    <a:pt x="2143" y="342"/>
                    <a:pt x="2150" y="321"/>
                    <a:pt x="2143" y="297"/>
                  </a:cubicBezTo>
                  <a:cubicBezTo>
                    <a:pt x="2140" y="277"/>
                    <a:pt x="2126" y="260"/>
                    <a:pt x="2106" y="250"/>
                  </a:cubicBezTo>
                  <a:lnTo>
                    <a:pt x="1667" y="9"/>
                  </a:lnTo>
                  <a:cubicBezTo>
                    <a:pt x="1656" y="3"/>
                    <a:pt x="1644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g162e05d0f98_3_1133"/>
            <p:cNvSpPr/>
            <p:nvPr/>
          </p:nvSpPr>
          <p:spPr>
            <a:xfrm>
              <a:off x="6556589" y="1819368"/>
              <a:ext cx="124500" cy="100268"/>
            </a:xfrm>
            <a:custGeom>
              <a:avLst/>
              <a:gdLst/>
              <a:ahLst/>
              <a:cxnLst/>
              <a:rect l="l" t="t" r="r" b="b"/>
              <a:pathLst>
                <a:path w="2497" h="2011" extrusionOk="0">
                  <a:moveTo>
                    <a:pt x="0" y="1"/>
                  </a:moveTo>
                  <a:lnTo>
                    <a:pt x="41" y="640"/>
                  </a:lnTo>
                  <a:lnTo>
                    <a:pt x="2496" y="2010"/>
                  </a:lnTo>
                  <a:cubicBezTo>
                    <a:pt x="2143" y="1773"/>
                    <a:pt x="1146" y="317"/>
                    <a:pt x="0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g162e05d0f98_3_1133"/>
            <p:cNvSpPr/>
            <p:nvPr/>
          </p:nvSpPr>
          <p:spPr>
            <a:xfrm>
              <a:off x="6419026" y="1823357"/>
              <a:ext cx="262064" cy="196847"/>
            </a:xfrm>
            <a:custGeom>
              <a:avLst/>
              <a:gdLst/>
              <a:ahLst/>
              <a:cxnLst/>
              <a:rect l="l" t="t" r="r" b="b"/>
              <a:pathLst>
                <a:path w="5256" h="3948" extrusionOk="0">
                  <a:moveTo>
                    <a:pt x="1211" y="1"/>
                  </a:moveTo>
                  <a:cubicBezTo>
                    <a:pt x="770" y="1"/>
                    <a:pt x="476" y="92"/>
                    <a:pt x="463" y="206"/>
                  </a:cubicBezTo>
                  <a:cubicBezTo>
                    <a:pt x="433" y="448"/>
                    <a:pt x="637" y="574"/>
                    <a:pt x="637" y="574"/>
                  </a:cubicBezTo>
                  <a:cubicBezTo>
                    <a:pt x="180" y="574"/>
                    <a:pt x="1" y="676"/>
                    <a:pt x="4" y="907"/>
                  </a:cubicBezTo>
                  <a:cubicBezTo>
                    <a:pt x="7" y="1114"/>
                    <a:pt x="358" y="1183"/>
                    <a:pt x="358" y="1183"/>
                  </a:cubicBezTo>
                  <a:cubicBezTo>
                    <a:pt x="358" y="1183"/>
                    <a:pt x="256" y="1356"/>
                    <a:pt x="320" y="1566"/>
                  </a:cubicBezTo>
                  <a:cubicBezTo>
                    <a:pt x="385" y="1781"/>
                    <a:pt x="946" y="1930"/>
                    <a:pt x="946" y="1930"/>
                  </a:cubicBezTo>
                  <a:cubicBezTo>
                    <a:pt x="888" y="2169"/>
                    <a:pt x="1103" y="2434"/>
                    <a:pt x="1395" y="2570"/>
                  </a:cubicBezTo>
                  <a:cubicBezTo>
                    <a:pt x="1684" y="2706"/>
                    <a:pt x="3180" y="3288"/>
                    <a:pt x="3701" y="3947"/>
                  </a:cubicBezTo>
                  <a:lnTo>
                    <a:pt x="5255" y="1930"/>
                  </a:lnTo>
                  <a:lnTo>
                    <a:pt x="3048" y="437"/>
                  </a:lnTo>
                  <a:cubicBezTo>
                    <a:pt x="2377" y="115"/>
                    <a:pt x="1703" y="1"/>
                    <a:pt x="1211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g162e05d0f98_3_1133"/>
            <p:cNvSpPr/>
            <p:nvPr/>
          </p:nvSpPr>
          <p:spPr>
            <a:xfrm>
              <a:off x="6552800" y="1815579"/>
              <a:ext cx="132328" cy="107797"/>
            </a:xfrm>
            <a:custGeom>
              <a:avLst/>
              <a:gdLst/>
              <a:ahLst/>
              <a:cxnLst/>
              <a:rect l="l" t="t" r="r" b="b"/>
              <a:pathLst>
                <a:path w="2654" h="2162" extrusionOk="0">
                  <a:moveTo>
                    <a:pt x="81" y="0"/>
                  </a:moveTo>
                  <a:cubicBezTo>
                    <a:pt x="62" y="0"/>
                    <a:pt x="44" y="5"/>
                    <a:pt x="28" y="19"/>
                  </a:cubicBezTo>
                  <a:cubicBezTo>
                    <a:pt x="12" y="33"/>
                    <a:pt x="1" y="56"/>
                    <a:pt x="1" y="80"/>
                  </a:cubicBezTo>
                  <a:lnTo>
                    <a:pt x="28" y="482"/>
                  </a:lnTo>
                  <a:cubicBezTo>
                    <a:pt x="28" y="520"/>
                    <a:pt x="62" y="553"/>
                    <a:pt x="101" y="553"/>
                  </a:cubicBezTo>
                  <a:cubicBezTo>
                    <a:pt x="103" y="553"/>
                    <a:pt x="104" y="553"/>
                    <a:pt x="106" y="553"/>
                  </a:cubicBezTo>
                  <a:cubicBezTo>
                    <a:pt x="147" y="549"/>
                    <a:pt x="178" y="515"/>
                    <a:pt x="175" y="474"/>
                  </a:cubicBezTo>
                  <a:lnTo>
                    <a:pt x="158" y="179"/>
                  </a:lnTo>
                  <a:lnTo>
                    <a:pt x="158" y="179"/>
                  </a:lnTo>
                  <a:cubicBezTo>
                    <a:pt x="919" y="433"/>
                    <a:pt x="1610" y="1188"/>
                    <a:pt x="2073" y="1695"/>
                  </a:cubicBezTo>
                  <a:cubicBezTo>
                    <a:pt x="2269" y="1906"/>
                    <a:pt x="2423" y="2076"/>
                    <a:pt x="2528" y="2148"/>
                  </a:cubicBezTo>
                  <a:cubicBezTo>
                    <a:pt x="2542" y="2155"/>
                    <a:pt x="2555" y="2161"/>
                    <a:pt x="2572" y="2161"/>
                  </a:cubicBezTo>
                  <a:cubicBezTo>
                    <a:pt x="2596" y="2161"/>
                    <a:pt x="2616" y="2148"/>
                    <a:pt x="2633" y="2127"/>
                  </a:cubicBezTo>
                  <a:cubicBezTo>
                    <a:pt x="2654" y="2094"/>
                    <a:pt x="2647" y="2045"/>
                    <a:pt x="2613" y="2025"/>
                  </a:cubicBezTo>
                  <a:cubicBezTo>
                    <a:pt x="2522" y="1961"/>
                    <a:pt x="2371" y="1801"/>
                    <a:pt x="2184" y="1593"/>
                  </a:cubicBezTo>
                  <a:cubicBezTo>
                    <a:pt x="1688" y="1053"/>
                    <a:pt x="936" y="237"/>
                    <a:pt x="96" y="2"/>
                  </a:cubicBezTo>
                  <a:cubicBezTo>
                    <a:pt x="91" y="1"/>
                    <a:pt x="86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g162e05d0f98_3_1133"/>
            <p:cNvSpPr/>
            <p:nvPr/>
          </p:nvSpPr>
          <p:spPr>
            <a:xfrm>
              <a:off x="6464448" y="1921281"/>
              <a:ext cx="155264" cy="98922"/>
            </a:xfrm>
            <a:custGeom>
              <a:avLst/>
              <a:gdLst/>
              <a:ahLst/>
              <a:cxnLst/>
              <a:rect l="l" t="t" r="r" b="b"/>
              <a:pathLst>
                <a:path w="3114" h="1984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32"/>
                    <a:pt x="205" y="476"/>
                    <a:pt x="484" y="606"/>
                  </a:cubicBezTo>
                  <a:cubicBezTo>
                    <a:pt x="773" y="742"/>
                    <a:pt x="2269" y="1324"/>
                    <a:pt x="2790" y="1983"/>
                  </a:cubicBezTo>
                  <a:lnTo>
                    <a:pt x="3113" y="1565"/>
                  </a:lnTo>
                  <a:cubicBezTo>
                    <a:pt x="2831" y="1334"/>
                    <a:pt x="2562" y="1133"/>
                    <a:pt x="2310" y="977"/>
                  </a:cubicBezTo>
                  <a:cubicBezTo>
                    <a:pt x="1624" y="552"/>
                    <a:pt x="828" y="235"/>
                    <a:pt x="32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g162e05d0f98_3_1133"/>
            <p:cNvSpPr/>
            <p:nvPr/>
          </p:nvSpPr>
          <p:spPr>
            <a:xfrm>
              <a:off x="6415287" y="1819567"/>
              <a:ext cx="269842" cy="204376"/>
            </a:xfrm>
            <a:custGeom>
              <a:avLst/>
              <a:gdLst/>
              <a:ahLst/>
              <a:cxnLst/>
              <a:rect l="l" t="t" r="r" b="b"/>
              <a:pathLst>
                <a:path w="5412" h="4099" extrusionOk="0">
                  <a:moveTo>
                    <a:pt x="1287" y="1"/>
                  </a:moveTo>
                  <a:cubicBezTo>
                    <a:pt x="974" y="1"/>
                    <a:pt x="726" y="47"/>
                    <a:pt x="589" y="122"/>
                  </a:cubicBezTo>
                  <a:cubicBezTo>
                    <a:pt x="514" y="163"/>
                    <a:pt x="470" y="214"/>
                    <a:pt x="464" y="275"/>
                  </a:cubicBezTo>
                  <a:cubicBezTo>
                    <a:pt x="446" y="405"/>
                    <a:pt x="491" y="507"/>
                    <a:pt x="538" y="578"/>
                  </a:cubicBezTo>
                  <a:cubicBezTo>
                    <a:pt x="324" y="595"/>
                    <a:pt x="181" y="646"/>
                    <a:pt x="96" y="731"/>
                  </a:cubicBezTo>
                  <a:cubicBezTo>
                    <a:pt x="35" y="796"/>
                    <a:pt x="1" y="881"/>
                    <a:pt x="4" y="983"/>
                  </a:cubicBezTo>
                  <a:cubicBezTo>
                    <a:pt x="7" y="1173"/>
                    <a:pt x="211" y="1268"/>
                    <a:pt x="331" y="1306"/>
                  </a:cubicBezTo>
                  <a:cubicBezTo>
                    <a:pt x="304" y="1388"/>
                    <a:pt x="280" y="1517"/>
                    <a:pt x="324" y="1667"/>
                  </a:cubicBezTo>
                  <a:cubicBezTo>
                    <a:pt x="389" y="1874"/>
                    <a:pt x="770" y="2010"/>
                    <a:pt x="940" y="2061"/>
                  </a:cubicBezTo>
                  <a:cubicBezTo>
                    <a:pt x="922" y="2330"/>
                    <a:pt x="1164" y="2585"/>
                    <a:pt x="1436" y="2714"/>
                  </a:cubicBezTo>
                  <a:cubicBezTo>
                    <a:pt x="1477" y="2731"/>
                    <a:pt x="1535" y="2758"/>
                    <a:pt x="1610" y="2789"/>
                  </a:cubicBezTo>
                  <a:cubicBezTo>
                    <a:pt x="2109" y="3006"/>
                    <a:pt x="3276" y="3510"/>
                    <a:pt x="3718" y="4067"/>
                  </a:cubicBezTo>
                  <a:cubicBezTo>
                    <a:pt x="3732" y="4088"/>
                    <a:pt x="3756" y="4098"/>
                    <a:pt x="3776" y="4098"/>
                  </a:cubicBezTo>
                  <a:cubicBezTo>
                    <a:pt x="3800" y="4098"/>
                    <a:pt x="3823" y="4088"/>
                    <a:pt x="3837" y="4067"/>
                  </a:cubicBezTo>
                  <a:lnTo>
                    <a:pt x="5388" y="2050"/>
                  </a:lnTo>
                  <a:cubicBezTo>
                    <a:pt x="5412" y="2020"/>
                    <a:pt x="5405" y="1973"/>
                    <a:pt x="5374" y="1945"/>
                  </a:cubicBezTo>
                  <a:cubicBezTo>
                    <a:pt x="5361" y="1935"/>
                    <a:pt x="5345" y="1931"/>
                    <a:pt x="5330" y="1931"/>
                  </a:cubicBezTo>
                  <a:cubicBezTo>
                    <a:pt x="5307" y="1931"/>
                    <a:pt x="5285" y="1941"/>
                    <a:pt x="5269" y="1959"/>
                  </a:cubicBezTo>
                  <a:lnTo>
                    <a:pt x="3776" y="3904"/>
                  </a:lnTo>
                  <a:cubicBezTo>
                    <a:pt x="3272" y="3347"/>
                    <a:pt x="2157" y="2863"/>
                    <a:pt x="1671" y="2653"/>
                  </a:cubicBezTo>
                  <a:cubicBezTo>
                    <a:pt x="1596" y="2622"/>
                    <a:pt x="1538" y="2595"/>
                    <a:pt x="1500" y="2578"/>
                  </a:cubicBezTo>
                  <a:cubicBezTo>
                    <a:pt x="1225" y="2449"/>
                    <a:pt x="1048" y="2210"/>
                    <a:pt x="1096" y="2023"/>
                  </a:cubicBezTo>
                  <a:cubicBezTo>
                    <a:pt x="1106" y="1983"/>
                    <a:pt x="1082" y="1945"/>
                    <a:pt x="1042" y="1935"/>
                  </a:cubicBezTo>
                  <a:cubicBezTo>
                    <a:pt x="824" y="1877"/>
                    <a:pt x="504" y="1741"/>
                    <a:pt x="467" y="1622"/>
                  </a:cubicBezTo>
                  <a:cubicBezTo>
                    <a:pt x="412" y="1446"/>
                    <a:pt x="497" y="1295"/>
                    <a:pt x="497" y="1295"/>
                  </a:cubicBezTo>
                  <a:cubicBezTo>
                    <a:pt x="511" y="1275"/>
                    <a:pt x="511" y="1248"/>
                    <a:pt x="500" y="1228"/>
                  </a:cubicBezTo>
                  <a:cubicBezTo>
                    <a:pt x="491" y="1204"/>
                    <a:pt x="470" y="1190"/>
                    <a:pt x="446" y="1183"/>
                  </a:cubicBezTo>
                  <a:cubicBezTo>
                    <a:pt x="371" y="1170"/>
                    <a:pt x="153" y="1102"/>
                    <a:pt x="153" y="979"/>
                  </a:cubicBezTo>
                  <a:cubicBezTo>
                    <a:pt x="150" y="918"/>
                    <a:pt x="167" y="871"/>
                    <a:pt x="202" y="837"/>
                  </a:cubicBezTo>
                  <a:cubicBezTo>
                    <a:pt x="276" y="758"/>
                    <a:pt x="443" y="721"/>
                    <a:pt x="712" y="721"/>
                  </a:cubicBezTo>
                  <a:cubicBezTo>
                    <a:pt x="745" y="721"/>
                    <a:pt x="776" y="700"/>
                    <a:pt x="783" y="670"/>
                  </a:cubicBezTo>
                  <a:cubicBezTo>
                    <a:pt x="793" y="636"/>
                    <a:pt x="780" y="602"/>
                    <a:pt x="753" y="585"/>
                  </a:cubicBezTo>
                  <a:cubicBezTo>
                    <a:pt x="745" y="581"/>
                    <a:pt x="589" y="483"/>
                    <a:pt x="613" y="292"/>
                  </a:cubicBezTo>
                  <a:cubicBezTo>
                    <a:pt x="613" y="286"/>
                    <a:pt x="627" y="265"/>
                    <a:pt x="677" y="242"/>
                  </a:cubicBezTo>
                  <a:cubicBezTo>
                    <a:pt x="788" y="190"/>
                    <a:pt x="1004" y="152"/>
                    <a:pt x="1288" y="152"/>
                  </a:cubicBezTo>
                  <a:cubicBezTo>
                    <a:pt x="1759" y="152"/>
                    <a:pt x="2418" y="257"/>
                    <a:pt x="3092" y="581"/>
                  </a:cubicBezTo>
                  <a:cubicBezTo>
                    <a:pt x="3103" y="586"/>
                    <a:pt x="3114" y="589"/>
                    <a:pt x="3126" y="589"/>
                  </a:cubicBezTo>
                  <a:cubicBezTo>
                    <a:pt x="3153" y="589"/>
                    <a:pt x="3179" y="574"/>
                    <a:pt x="3191" y="548"/>
                  </a:cubicBezTo>
                  <a:cubicBezTo>
                    <a:pt x="3208" y="510"/>
                    <a:pt x="3194" y="466"/>
                    <a:pt x="3157" y="449"/>
                  </a:cubicBezTo>
                  <a:cubicBezTo>
                    <a:pt x="2485" y="124"/>
                    <a:pt x="1798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g162e05d0f98_3_1133"/>
            <p:cNvSpPr/>
            <p:nvPr/>
          </p:nvSpPr>
          <p:spPr>
            <a:xfrm>
              <a:off x="6446848" y="1848137"/>
              <a:ext cx="78529" cy="27423"/>
            </a:xfrm>
            <a:custGeom>
              <a:avLst/>
              <a:gdLst/>
              <a:ahLst/>
              <a:cxnLst/>
              <a:rect l="l" t="t" r="r" b="b"/>
              <a:pathLst>
                <a:path w="1575" h="550" extrusionOk="0">
                  <a:moveTo>
                    <a:pt x="76" y="1"/>
                  </a:moveTo>
                  <a:cubicBezTo>
                    <a:pt x="38" y="1"/>
                    <a:pt x="10" y="26"/>
                    <a:pt x="7" y="63"/>
                  </a:cubicBezTo>
                  <a:cubicBezTo>
                    <a:pt x="0" y="104"/>
                    <a:pt x="27" y="141"/>
                    <a:pt x="68" y="148"/>
                  </a:cubicBezTo>
                  <a:cubicBezTo>
                    <a:pt x="76" y="151"/>
                    <a:pt x="847" y="267"/>
                    <a:pt x="1459" y="543"/>
                  </a:cubicBezTo>
                  <a:cubicBezTo>
                    <a:pt x="1470" y="549"/>
                    <a:pt x="1479" y="549"/>
                    <a:pt x="1490" y="549"/>
                  </a:cubicBezTo>
                  <a:cubicBezTo>
                    <a:pt x="1517" y="549"/>
                    <a:pt x="1545" y="535"/>
                    <a:pt x="1558" y="505"/>
                  </a:cubicBezTo>
                  <a:cubicBezTo>
                    <a:pt x="1575" y="468"/>
                    <a:pt x="1558" y="424"/>
                    <a:pt x="1520" y="406"/>
                  </a:cubicBezTo>
                  <a:cubicBezTo>
                    <a:pt x="892" y="124"/>
                    <a:pt x="123" y="5"/>
                    <a:pt x="89" y="2"/>
                  </a:cubicBezTo>
                  <a:cubicBezTo>
                    <a:pt x="84" y="1"/>
                    <a:pt x="80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g162e05d0f98_3_1133"/>
            <p:cNvSpPr/>
            <p:nvPr/>
          </p:nvSpPr>
          <p:spPr>
            <a:xfrm>
              <a:off x="6432738" y="1878452"/>
              <a:ext cx="86707" cy="33207"/>
            </a:xfrm>
            <a:custGeom>
              <a:avLst/>
              <a:gdLst/>
              <a:ahLst/>
              <a:cxnLst/>
              <a:rect l="l" t="t" r="r" b="b"/>
              <a:pathLst>
                <a:path w="1739" h="666" extrusionOk="0">
                  <a:moveTo>
                    <a:pt x="82" y="0"/>
                  </a:moveTo>
                  <a:cubicBezTo>
                    <a:pt x="49" y="0"/>
                    <a:pt x="20" y="26"/>
                    <a:pt x="12" y="60"/>
                  </a:cubicBezTo>
                  <a:cubicBezTo>
                    <a:pt x="1" y="101"/>
                    <a:pt x="28" y="139"/>
                    <a:pt x="65" y="149"/>
                  </a:cubicBezTo>
                  <a:cubicBezTo>
                    <a:pt x="599" y="271"/>
                    <a:pt x="1140" y="448"/>
                    <a:pt x="1627" y="659"/>
                  </a:cubicBezTo>
                  <a:cubicBezTo>
                    <a:pt x="1637" y="665"/>
                    <a:pt x="1647" y="665"/>
                    <a:pt x="1654" y="665"/>
                  </a:cubicBezTo>
                  <a:cubicBezTo>
                    <a:pt x="1685" y="665"/>
                    <a:pt x="1712" y="649"/>
                    <a:pt x="1722" y="621"/>
                  </a:cubicBezTo>
                  <a:cubicBezTo>
                    <a:pt x="1739" y="584"/>
                    <a:pt x="1722" y="540"/>
                    <a:pt x="1685" y="522"/>
                  </a:cubicBezTo>
                  <a:cubicBezTo>
                    <a:pt x="1191" y="309"/>
                    <a:pt x="644" y="128"/>
                    <a:pt x="100" y="2"/>
                  </a:cubicBezTo>
                  <a:cubicBezTo>
                    <a:pt x="94" y="1"/>
                    <a:pt x="88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g162e05d0f98_3_1133"/>
            <p:cNvSpPr/>
            <p:nvPr/>
          </p:nvSpPr>
          <p:spPr>
            <a:xfrm>
              <a:off x="6462105" y="1915846"/>
              <a:ext cx="49062" cy="23285"/>
            </a:xfrm>
            <a:custGeom>
              <a:avLst/>
              <a:gdLst/>
              <a:ahLst/>
              <a:cxnLst/>
              <a:rect l="l" t="t" r="r" b="b"/>
              <a:pathLst>
                <a:path w="984" h="467" extrusionOk="0">
                  <a:moveTo>
                    <a:pt x="79" y="0"/>
                  </a:moveTo>
                  <a:cubicBezTo>
                    <a:pt x="48" y="0"/>
                    <a:pt x="21" y="22"/>
                    <a:pt x="10" y="55"/>
                  </a:cubicBezTo>
                  <a:cubicBezTo>
                    <a:pt x="1" y="96"/>
                    <a:pt x="24" y="137"/>
                    <a:pt x="65" y="147"/>
                  </a:cubicBezTo>
                  <a:cubicBezTo>
                    <a:pt x="630" y="303"/>
                    <a:pt x="854" y="453"/>
                    <a:pt x="858" y="453"/>
                  </a:cubicBezTo>
                  <a:cubicBezTo>
                    <a:pt x="867" y="463"/>
                    <a:pt x="885" y="466"/>
                    <a:pt x="898" y="466"/>
                  </a:cubicBezTo>
                  <a:cubicBezTo>
                    <a:pt x="922" y="466"/>
                    <a:pt x="946" y="453"/>
                    <a:pt x="960" y="433"/>
                  </a:cubicBezTo>
                  <a:cubicBezTo>
                    <a:pt x="983" y="399"/>
                    <a:pt x="973" y="354"/>
                    <a:pt x="939" y="331"/>
                  </a:cubicBezTo>
                  <a:cubicBezTo>
                    <a:pt x="929" y="323"/>
                    <a:pt x="698" y="168"/>
                    <a:pt x="103" y="4"/>
                  </a:cubicBezTo>
                  <a:cubicBezTo>
                    <a:pt x="95" y="2"/>
                    <a:pt x="8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g162e05d0f98_3_1133"/>
            <p:cNvSpPr/>
            <p:nvPr/>
          </p:nvSpPr>
          <p:spPr>
            <a:xfrm>
              <a:off x="7023724" y="1058309"/>
              <a:ext cx="42979" cy="14609"/>
            </a:xfrm>
            <a:custGeom>
              <a:avLst/>
              <a:gdLst/>
              <a:ahLst/>
              <a:cxnLst/>
              <a:rect l="l" t="t" r="r" b="b"/>
              <a:pathLst>
                <a:path w="862" h="293" extrusionOk="0">
                  <a:moveTo>
                    <a:pt x="147" y="1"/>
                  </a:moveTo>
                  <a:cubicBezTo>
                    <a:pt x="69" y="1"/>
                    <a:pt x="1" y="65"/>
                    <a:pt x="1" y="147"/>
                  </a:cubicBezTo>
                  <a:cubicBezTo>
                    <a:pt x="1" y="228"/>
                    <a:pt x="69" y="293"/>
                    <a:pt x="147" y="293"/>
                  </a:cubicBezTo>
                  <a:lnTo>
                    <a:pt x="715" y="293"/>
                  </a:lnTo>
                  <a:cubicBezTo>
                    <a:pt x="797" y="293"/>
                    <a:pt x="861" y="228"/>
                    <a:pt x="861" y="147"/>
                  </a:cubicBezTo>
                  <a:cubicBezTo>
                    <a:pt x="861" y="65"/>
                    <a:pt x="797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g162e05d0f98_3_1133"/>
            <p:cNvSpPr/>
            <p:nvPr/>
          </p:nvSpPr>
          <p:spPr>
            <a:xfrm>
              <a:off x="7019985" y="1054569"/>
              <a:ext cx="50458" cy="22088"/>
            </a:xfrm>
            <a:custGeom>
              <a:avLst/>
              <a:gdLst/>
              <a:ahLst/>
              <a:cxnLst/>
              <a:rect l="l" t="t" r="r" b="b"/>
              <a:pathLst>
                <a:path w="1012" h="443" extrusionOk="0">
                  <a:moveTo>
                    <a:pt x="790" y="150"/>
                  </a:moveTo>
                  <a:cubicBezTo>
                    <a:pt x="831" y="150"/>
                    <a:pt x="861" y="184"/>
                    <a:pt x="861" y="222"/>
                  </a:cubicBezTo>
                  <a:cubicBezTo>
                    <a:pt x="861" y="263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4" y="293"/>
                    <a:pt x="151" y="263"/>
                    <a:pt x="151" y="222"/>
                  </a:cubicBezTo>
                  <a:cubicBezTo>
                    <a:pt x="151" y="184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99"/>
                    <a:pt x="1" y="222"/>
                  </a:cubicBezTo>
                  <a:cubicBezTo>
                    <a:pt x="1" y="344"/>
                    <a:pt x="99" y="443"/>
                    <a:pt x="222" y="443"/>
                  </a:cubicBezTo>
                  <a:lnTo>
                    <a:pt x="790" y="443"/>
                  </a:lnTo>
                  <a:cubicBezTo>
                    <a:pt x="912" y="443"/>
                    <a:pt x="1011" y="344"/>
                    <a:pt x="1011" y="222"/>
                  </a:cubicBezTo>
                  <a:cubicBezTo>
                    <a:pt x="1011" y="99"/>
                    <a:pt x="912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g162e05d0f98_3_1133"/>
            <p:cNvSpPr/>
            <p:nvPr/>
          </p:nvSpPr>
          <p:spPr>
            <a:xfrm>
              <a:off x="7023724" y="1058309"/>
              <a:ext cx="21739" cy="14609"/>
            </a:xfrm>
            <a:custGeom>
              <a:avLst/>
              <a:gdLst/>
              <a:ahLst/>
              <a:cxnLst/>
              <a:rect l="l" t="t" r="r" b="b"/>
              <a:pathLst>
                <a:path w="436" h="293" extrusionOk="0">
                  <a:moveTo>
                    <a:pt x="147" y="1"/>
                  </a:moveTo>
                  <a:cubicBezTo>
                    <a:pt x="69" y="1"/>
                    <a:pt x="1" y="65"/>
                    <a:pt x="1" y="147"/>
                  </a:cubicBezTo>
                  <a:cubicBezTo>
                    <a:pt x="1" y="228"/>
                    <a:pt x="69" y="293"/>
                    <a:pt x="147" y="293"/>
                  </a:cubicBezTo>
                  <a:lnTo>
                    <a:pt x="436" y="293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g162e05d0f98_3_1133"/>
            <p:cNvSpPr/>
            <p:nvPr/>
          </p:nvSpPr>
          <p:spPr>
            <a:xfrm>
              <a:off x="7019985" y="1054569"/>
              <a:ext cx="29218" cy="22088"/>
            </a:xfrm>
            <a:custGeom>
              <a:avLst/>
              <a:gdLst/>
              <a:ahLst/>
              <a:cxnLst/>
              <a:rect l="l" t="t" r="r" b="b"/>
              <a:pathLst>
                <a:path w="586" h="443" extrusionOk="0">
                  <a:moveTo>
                    <a:pt x="437" y="150"/>
                  </a:moveTo>
                  <a:lnTo>
                    <a:pt x="437" y="293"/>
                  </a:lnTo>
                  <a:lnTo>
                    <a:pt x="222" y="293"/>
                  </a:lnTo>
                  <a:cubicBezTo>
                    <a:pt x="184" y="293"/>
                    <a:pt x="151" y="263"/>
                    <a:pt x="151" y="222"/>
                  </a:cubicBezTo>
                  <a:cubicBezTo>
                    <a:pt x="151" y="184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99"/>
                    <a:pt x="1" y="222"/>
                  </a:cubicBezTo>
                  <a:cubicBezTo>
                    <a:pt x="1" y="344"/>
                    <a:pt x="99" y="443"/>
                    <a:pt x="222" y="443"/>
                  </a:cubicBezTo>
                  <a:lnTo>
                    <a:pt x="511" y="443"/>
                  </a:lnTo>
                  <a:cubicBezTo>
                    <a:pt x="552" y="443"/>
                    <a:pt x="586" y="409"/>
                    <a:pt x="586" y="368"/>
                  </a:cubicBezTo>
                  <a:lnTo>
                    <a:pt x="586" y="76"/>
                  </a:lnTo>
                  <a:cubicBezTo>
                    <a:pt x="586" y="35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g162e05d0f98_3_1133"/>
            <p:cNvSpPr/>
            <p:nvPr/>
          </p:nvSpPr>
          <p:spPr>
            <a:xfrm>
              <a:off x="7090187" y="1121232"/>
              <a:ext cx="42979" cy="14609"/>
            </a:xfrm>
            <a:custGeom>
              <a:avLst/>
              <a:gdLst/>
              <a:ahLst/>
              <a:cxnLst/>
              <a:rect l="l" t="t" r="r" b="b"/>
              <a:pathLst>
                <a:path w="862" h="293" extrusionOk="0">
                  <a:moveTo>
                    <a:pt x="147" y="1"/>
                  </a:moveTo>
                  <a:cubicBezTo>
                    <a:pt x="69" y="1"/>
                    <a:pt x="1" y="65"/>
                    <a:pt x="1" y="147"/>
                  </a:cubicBezTo>
                  <a:cubicBezTo>
                    <a:pt x="1" y="225"/>
                    <a:pt x="69" y="293"/>
                    <a:pt x="147" y="293"/>
                  </a:cubicBezTo>
                  <a:lnTo>
                    <a:pt x="715" y="293"/>
                  </a:lnTo>
                  <a:cubicBezTo>
                    <a:pt x="797" y="293"/>
                    <a:pt x="861" y="225"/>
                    <a:pt x="861" y="147"/>
                  </a:cubicBezTo>
                  <a:cubicBezTo>
                    <a:pt x="861" y="65"/>
                    <a:pt x="797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g162e05d0f98_3_1133"/>
            <p:cNvSpPr/>
            <p:nvPr/>
          </p:nvSpPr>
          <p:spPr>
            <a:xfrm>
              <a:off x="7086498" y="1117492"/>
              <a:ext cx="50408" cy="22088"/>
            </a:xfrm>
            <a:custGeom>
              <a:avLst/>
              <a:gdLst/>
              <a:ahLst/>
              <a:cxnLst/>
              <a:rect l="l" t="t" r="r" b="b"/>
              <a:pathLst>
                <a:path w="1011" h="443" extrusionOk="0">
                  <a:moveTo>
                    <a:pt x="789" y="150"/>
                  </a:moveTo>
                  <a:cubicBezTo>
                    <a:pt x="830" y="150"/>
                    <a:pt x="861" y="181"/>
                    <a:pt x="861" y="222"/>
                  </a:cubicBezTo>
                  <a:cubicBezTo>
                    <a:pt x="861" y="259"/>
                    <a:pt x="830" y="293"/>
                    <a:pt x="789" y="293"/>
                  </a:cubicBezTo>
                  <a:lnTo>
                    <a:pt x="221" y="293"/>
                  </a:lnTo>
                  <a:cubicBezTo>
                    <a:pt x="184" y="293"/>
                    <a:pt x="150" y="259"/>
                    <a:pt x="150" y="222"/>
                  </a:cubicBezTo>
                  <a:cubicBezTo>
                    <a:pt x="150" y="181"/>
                    <a:pt x="184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8" y="1"/>
                    <a:pt x="0" y="99"/>
                    <a:pt x="0" y="222"/>
                  </a:cubicBezTo>
                  <a:cubicBezTo>
                    <a:pt x="0" y="341"/>
                    <a:pt x="98" y="443"/>
                    <a:pt x="221" y="443"/>
                  </a:cubicBezTo>
                  <a:lnTo>
                    <a:pt x="789" y="443"/>
                  </a:lnTo>
                  <a:cubicBezTo>
                    <a:pt x="911" y="443"/>
                    <a:pt x="1010" y="341"/>
                    <a:pt x="1010" y="222"/>
                  </a:cubicBezTo>
                  <a:cubicBezTo>
                    <a:pt x="1010" y="99"/>
                    <a:pt x="911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g162e05d0f98_3_1133"/>
            <p:cNvSpPr/>
            <p:nvPr/>
          </p:nvSpPr>
          <p:spPr>
            <a:xfrm>
              <a:off x="7111428" y="1121232"/>
              <a:ext cx="21739" cy="14609"/>
            </a:xfrm>
            <a:custGeom>
              <a:avLst/>
              <a:gdLst/>
              <a:ahLst/>
              <a:cxnLst/>
              <a:rect l="l" t="t" r="r" b="b"/>
              <a:pathLst>
                <a:path w="436" h="293" extrusionOk="0">
                  <a:moveTo>
                    <a:pt x="0" y="1"/>
                  </a:moveTo>
                  <a:lnTo>
                    <a:pt x="0" y="293"/>
                  </a:lnTo>
                  <a:lnTo>
                    <a:pt x="289" y="293"/>
                  </a:lnTo>
                  <a:cubicBezTo>
                    <a:pt x="371" y="293"/>
                    <a:pt x="435" y="225"/>
                    <a:pt x="435" y="147"/>
                  </a:cubicBezTo>
                  <a:cubicBezTo>
                    <a:pt x="435" y="65"/>
                    <a:pt x="371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g162e05d0f98_3_1133"/>
            <p:cNvSpPr/>
            <p:nvPr/>
          </p:nvSpPr>
          <p:spPr>
            <a:xfrm>
              <a:off x="7107638" y="1117492"/>
              <a:ext cx="29268" cy="22088"/>
            </a:xfrm>
            <a:custGeom>
              <a:avLst/>
              <a:gdLst/>
              <a:ahLst/>
              <a:cxnLst/>
              <a:rect l="l" t="t" r="r" b="b"/>
              <a:pathLst>
                <a:path w="587" h="443" extrusionOk="0">
                  <a:moveTo>
                    <a:pt x="365" y="150"/>
                  </a:moveTo>
                  <a:cubicBezTo>
                    <a:pt x="406" y="150"/>
                    <a:pt x="437" y="181"/>
                    <a:pt x="437" y="222"/>
                  </a:cubicBezTo>
                  <a:cubicBezTo>
                    <a:pt x="437" y="259"/>
                    <a:pt x="406" y="293"/>
                    <a:pt x="365" y="293"/>
                  </a:cubicBezTo>
                  <a:lnTo>
                    <a:pt x="151" y="293"/>
                  </a:lnTo>
                  <a:lnTo>
                    <a:pt x="151" y="150"/>
                  </a:lnTo>
                  <a:close/>
                  <a:moveTo>
                    <a:pt x="76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368"/>
                  </a:lnTo>
                  <a:cubicBezTo>
                    <a:pt x="1" y="409"/>
                    <a:pt x="35" y="443"/>
                    <a:pt x="76" y="443"/>
                  </a:cubicBezTo>
                  <a:lnTo>
                    <a:pt x="365" y="443"/>
                  </a:lnTo>
                  <a:cubicBezTo>
                    <a:pt x="487" y="443"/>
                    <a:pt x="586" y="341"/>
                    <a:pt x="586" y="222"/>
                  </a:cubicBezTo>
                  <a:cubicBezTo>
                    <a:pt x="586" y="99"/>
                    <a:pt x="487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g162e05d0f98_3_1133"/>
            <p:cNvSpPr/>
            <p:nvPr/>
          </p:nvSpPr>
          <p:spPr>
            <a:xfrm>
              <a:off x="7108885" y="1147358"/>
              <a:ext cx="35999" cy="34603"/>
            </a:xfrm>
            <a:custGeom>
              <a:avLst/>
              <a:gdLst/>
              <a:ahLst/>
              <a:cxnLst/>
              <a:rect l="l" t="t" r="r" b="b"/>
              <a:pathLst>
                <a:path w="722" h="694" extrusionOk="0">
                  <a:moveTo>
                    <a:pt x="561" y="0"/>
                  </a:moveTo>
                  <a:cubicBezTo>
                    <a:pt x="524" y="0"/>
                    <a:pt x="486" y="14"/>
                    <a:pt x="459" y="41"/>
                  </a:cubicBezTo>
                  <a:lnTo>
                    <a:pt x="58" y="442"/>
                  </a:lnTo>
                  <a:cubicBezTo>
                    <a:pt x="0" y="500"/>
                    <a:pt x="0" y="592"/>
                    <a:pt x="58" y="650"/>
                  </a:cubicBezTo>
                  <a:cubicBezTo>
                    <a:pt x="85" y="679"/>
                    <a:pt x="122" y="693"/>
                    <a:pt x="160" y="693"/>
                  </a:cubicBezTo>
                  <a:cubicBezTo>
                    <a:pt x="197" y="693"/>
                    <a:pt x="235" y="679"/>
                    <a:pt x="262" y="650"/>
                  </a:cubicBezTo>
                  <a:lnTo>
                    <a:pt x="663" y="248"/>
                  </a:lnTo>
                  <a:cubicBezTo>
                    <a:pt x="721" y="191"/>
                    <a:pt x="721" y="99"/>
                    <a:pt x="663" y="41"/>
                  </a:cubicBezTo>
                  <a:cubicBezTo>
                    <a:pt x="636" y="14"/>
                    <a:pt x="599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g162e05d0f98_3_1133"/>
            <p:cNvSpPr/>
            <p:nvPr/>
          </p:nvSpPr>
          <p:spPr>
            <a:xfrm>
              <a:off x="7104796" y="1143619"/>
              <a:ext cx="44126" cy="42082"/>
            </a:xfrm>
            <a:custGeom>
              <a:avLst/>
              <a:gdLst/>
              <a:ahLst/>
              <a:cxnLst/>
              <a:rect l="l" t="t" r="r" b="b"/>
              <a:pathLst>
                <a:path w="885" h="844" extrusionOk="0">
                  <a:moveTo>
                    <a:pt x="643" y="150"/>
                  </a:moveTo>
                  <a:cubicBezTo>
                    <a:pt x="664" y="150"/>
                    <a:pt x="681" y="156"/>
                    <a:pt x="695" y="170"/>
                  </a:cubicBezTo>
                  <a:cubicBezTo>
                    <a:pt x="722" y="197"/>
                    <a:pt x="722" y="241"/>
                    <a:pt x="695" y="272"/>
                  </a:cubicBezTo>
                  <a:lnTo>
                    <a:pt x="293" y="674"/>
                  </a:lnTo>
                  <a:cubicBezTo>
                    <a:pt x="280" y="687"/>
                    <a:pt x="261" y="694"/>
                    <a:pt x="242" y="694"/>
                  </a:cubicBezTo>
                  <a:cubicBezTo>
                    <a:pt x="223" y="694"/>
                    <a:pt x="204" y="687"/>
                    <a:pt x="191" y="674"/>
                  </a:cubicBezTo>
                  <a:cubicBezTo>
                    <a:pt x="164" y="643"/>
                    <a:pt x="164" y="599"/>
                    <a:pt x="191" y="572"/>
                  </a:cubicBezTo>
                  <a:lnTo>
                    <a:pt x="593" y="170"/>
                  </a:lnTo>
                  <a:cubicBezTo>
                    <a:pt x="606" y="156"/>
                    <a:pt x="623" y="150"/>
                    <a:pt x="643" y="150"/>
                  </a:cubicBezTo>
                  <a:close/>
                  <a:moveTo>
                    <a:pt x="643" y="1"/>
                  </a:moveTo>
                  <a:cubicBezTo>
                    <a:pt x="585" y="1"/>
                    <a:pt x="527" y="24"/>
                    <a:pt x="486" y="65"/>
                  </a:cubicBezTo>
                  <a:lnTo>
                    <a:pt x="86" y="466"/>
                  </a:lnTo>
                  <a:cubicBezTo>
                    <a:pt x="1" y="552"/>
                    <a:pt x="1" y="690"/>
                    <a:pt x="86" y="779"/>
                  </a:cubicBezTo>
                  <a:cubicBezTo>
                    <a:pt x="130" y="820"/>
                    <a:pt x="184" y="844"/>
                    <a:pt x="242" y="844"/>
                  </a:cubicBezTo>
                  <a:cubicBezTo>
                    <a:pt x="300" y="844"/>
                    <a:pt x="354" y="820"/>
                    <a:pt x="398" y="779"/>
                  </a:cubicBezTo>
                  <a:lnTo>
                    <a:pt x="800" y="378"/>
                  </a:lnTo>
                  <a:cubicBezTo>
                    <a:pt x="885" y="290"/>
                    <a:pt x="885" y="150"/>
                    <a:pt x="800" y="65"/>
                  </a:cubicBezTo>
                  <a:cubicBezTo>
                    <a:pt x="759" y="24"/>
                    <a:pt x="701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g162e05d0f98_3_1133"/>
            <p:cNvSpPr/>
            <p:nvPr/>
          </p:nvSpPr>
          <p:spPr>
            <a:xfrm>
              <a:off x="7108885" y="1159225"/>
              <a:ext cx="23434" cy="22736"/>
            </a:xfrm>
            <a:custGeom>
              <a:avLst/>
              <a:gdLst/>
              <a:ahLst/>
              <a:cxnLst/>
              <a:rect l="l" t="t" r="r" b="b"/>
              <a:pathLst>
                <a:path w="470" h="456" extrusionOk="0">
                  <a:moveTo>
                    <a:pt x="262" y="0"/>
                  </a:moveTo>
                  <a:lnTo>
                    <a:pt x="58" y="204"/>
                  </a:lnTo>
                  <a:cubicBezTo>
                    <a:pt x="0" y="262"/>
                    <a:pt x="0" y="354"/>
                    <a:pt x="58" y="412"/>
                  </a:cubicBezTo>
                  <a:cubicBezTo>
                    <a:pt x="85" y="441"/>
                    <a:pt x="122" y="455"/>
                    <a:pt x="160" y="455"/>
                  </a:cubicBezTo>
                  <a:cubicBezTo>
                    <a:pt x="197" y="455"/>
                    <a:pt x="235" y="441"/>
                    <a:pt x="262" y="412"/>
                  </a:cubicBezTo>
                  <a:lnTo>
                    <a:pt x="470" y="20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g162e05d0f98_3_1133"/>
            <p:cNvSpPr/>
            <p:nvPr/>
          </p:nvSpPr>
          <p:spPr>
            <a:xfrm>
              <a:off x="7104796" y="1155635"/>
              <a:ext cx="31063" cy="30066"/>
            </a:xfrm>
            <a:custGeom>
              <a:avLst/>
              <a:gdLst/>
              <a:ahLst/>
              <a:cxnLst/>
              <a:rect l="l" t="t" r="r" b="b"/>
              <a:pathLst>
                <a:path w="623" h="603" extrusionOk="0">
                  <a:moveTo>
                    <a:pt x="344" y="177"/>
                  </a:moveTo>
                  <a:lnTo>
                    <a:pt x="446" y="280"/>
                  </a:lnTo>
                  <a:lnTo>
                    <a:pt x="293" y="433"/>
                  </a:lnTo>
                  <a:cubicBezTo>
                    <a:pt x="280" y="446"/>
                    <a:pt x="261" y="453"/>
                    <a:pt x="242" y="453"/>
                  </a:cubicBezTo>
                  <a:cubicBezTo>
                    <a:pt x="223" y="453"/>
                    <a:pt x="204" y="446"/>
                    <a:pt x="191" y="433"/>
                  </a:cubicBezTo>
                  <a:cubicBezTo>
                    <a:pt x="164" y="402"/>
                    <a:pt x="164" y="358"/>
                    <a:pt x="191" y="331"/>
                  </a:cubicBezTo>
                  <a:lnTo>
                    <a:pt x="344" y="177"/>
                  </a:lnTo>
                  <a:close/>
                  <a:moveTo>
                    <a:pt x="344" y="1"/>
                  </a:moveTo>
                  <a:cubicBezTo>
                    <a:pt x="324" y="1"/>
                    <a:pt x="305" y="7"/>
                    <a:pt x="290" y="21"/>
                  </a:cubicBezTo>
                  <a:lnTo>
                    <a:pt x="86" y="225"/>
                  </a:lnTo>
                  <a:cubicBezTo>
                    <a:pt x="1" y="311"/>
                    <a:pt x="1" y="449"/>
                    <a:pt x="86" y="538"/>
                  </a:cubicBezTo>
                  <a:cubicBezTo>
                    <a:pt x="130" y="579"/>
                    <a:pt x="184" y="603"/>
                    <a:pt x="242" y="603"/>
                  </a:cubicBezTo>
                  <a:cubicBezTo>
                    <a:pt x="300" y="603"/>
                    <a:pt x="354" y="579"/>
                    <a:pt x="398" y="538"/>
                  </a:cubicBezTo>
                  <a:lnTo>
                    <a:pt x="602" y="331"/>
                  </a:lnTo>
                  <a:cubicBezTo>
                    <a:pt x="616" y="317"/>
                    <a:pt x="623" y="300"/>
                    <a:pt x="623" y="280"/>
                  </a:cubicBezTo>
                  <a:cubicBezTo>
                    <a:pt x="623" y="259"/>
                    <a:pt x="616" y="242"/>
                    <a:pt x="602" y="229"/>
                  </a:cubicBezTo>
                  <a:lnTo>
                    <a:pt x="395" y="21"/>
                  </a:lnTo>
                  <a:cubicBezTo>
                    <a:pt x="382" y="7"/>
                    <a:pt x="363" y="1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g162e05d0f98_3_1133"/>
            <p:cNvSpPr/>
            <p:nvPr/>
          </p:nvSpPr>
          <p:spPr>
            <a:xfrm>
              <a:off x="7000490" y="1079200"/>
              <a:ext cx="35999" cy="34553"/>
            </a:xfrm>
            <a:custGeom>
              <a:avLst/>
              <a:gdLst/>
              <a:ahLst/>
              <a:cxnLst/>
              <a:rect l="l" t="t" r="r" b="b"/>
              <a:pathLst>
                <a:path w="722" h="693" extrusionOk="0">
                  <a:moveTo>
                    <a:pt x="159" y="1"/>
                  </a:moveTo>
                  <a:cubicBezTo>
                    <a:pt x="122" y="1"/>
                    <a:pt x="84" y="15"/>
                    <a:pt x="55" y="44"/>
                  </a:cubicBezTo>
                  <a:cubicBezTo>
                    <a:pt x="1" y="98"/>
                    <a:pt x="1" y="194"/>
                    <a:pt x="55" y="248"/>
                  </a:cubicBezTo>
                  <a:lnTo>
                    <a:pt x="456" y="649"/>
                  </a:lnTo>
                  <a:cubicBezTo>
                    <a:pt x="485" y="678"/>
                    <a:pt x="523" y="693"/>
                    <a:pt x="560" y="693"/>
                  </a:cubicBezTo>
                  <a:cubicBezTo>
                    <a:pt x="598" y="693"/>
                    <a:pt x="635" y="678"/>
                    <a:pt x="664" y="649"/>
                  </a:cubicBezTo>
                  <a:cubicBezTo>
                    <a:pt x="721" y="591"/>
                    <a:pt x="721" y="500"/>
                    <a:pt x="664" y="445"/>
                  </a:cubicBezTo>
                  <a:lnTo>
                    <a:pt x="263" y="44"/>
                  </a:lnTo>
                  <a:cubicBezTo>
                    <a:pt x="234" y="15"/>
                    <a:pt x="196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g162e05d0f98_3_1133"/>
            <p:cNvSpPr/>
            <p:nvPr/>
          </p:nvSpPr>
          <p:spPr>
            <a:xfrm>
              <a:off x="6996451" y="1075510"/>
              <a:ext cx="42929" cy="42032"/>
            </a:xfrm>
            <a:custGeom>
              <a:avLst/>
              <a:gdLst/>
              <a:ahLst/>
              <a:cxnLst/>
              <a:rect l="l" t="t" r="r" b="b"/>
              <a:pathLst>
                <a:path w="861" h="843" extrusionOk="0">
                  <a:moveTo>
                    <a:pt x="242" y="149"/>
                  </a:moveTo>
                  <a:cubicBezTo>
                    <a:pt x="259" y="149"/>
                    <a:pt x="276" y="155"/>
                    <a:pt x="292" y="169"/>
                  </a:cubicBezTo>
                  <a:lnTo>
                    <a:pt x="694" y="571"/>
                  </a:lnTo>
                  <a:cubicBezTo>
                    <a:pt x="705" y="584"/>
                    <a:pt x="714" y="601"/>
                    <a:pt x="714" y="621"/>
                  </a:cubicBezTo>
                  <a:cubicBezTo>
                    <a:pt x="714" y="642"/>
                    <a:pt x="705" y="659"/>
                    <a:pt x="691" y="673"/>
                  </a:cubicBezTo>
                  <a:cubicBezTo>
                    <a:pt x="677" y="686"/>
                    <a:pt x="659" y="693"/>
                    <a:pt x="641" y="693"/>
                  </a:cubicBezTo>
                  <a:cubicBezTo>
                    <a:pt x="623" y="693"/>
                    <a:pt x="605" y="686"/>
                    <a:pt x="592" y="673"/>
                  </a:cubicBezTo>
                  <a:lnTo>
                    <a:pt x="190" y="271"/>
                  </a:lnTo>
                  <a:cubicBezTo>
                    <a:pt x="163" y="244"/>
                    <a:pt x="163" y="196"/>
                    <a:pt x="190" y="169"/>
                  </a:cubicBezTo>
                  <a:cubicBezTo>
                    <a:pt x="204" y="155"/>
                    <a:pt x="221" y="149"/>
                    <a:pt x="242" y="149"/>
                  </a:cubicBezTo>
                  <a:close/>
                  <a:moveTo>
                    <a:pt x="240" y="0"/>
                  </a:moveTo>
                  <a:cubicBezTo>
                    <a:pt x="184" y="0"/>
                    <a:pt x="127" y="21"/>
                    <a:pt x="85" y="64"/>
                  </a:cubicBezTo>
                  <a:cubicBezTo>
                    <a:pt x="0" y="149"/>
                    <a:pt x="0" y="288"/>
                    <a:pt x="85" y="376"/>
                  </a:cubicBezTo>
                  <a:lnTo>
                    <a:pt x="487" y="778"/>
                  </a:lnTo>
                  <a:cubicBezTo>
                    <a:pt x="527" y="819"/>
                    <a:pt x="585" y="843"/>
                    <a:pt x="643" y="843"/>
                  </a:cubicBezTo>
                  <a:cubicBezTo>
                    <a:pt x="697" y="843"/>
                    <a:pt x="755" y="819"/>
                    <a:pt x="796" y="778"/>
                  </a:cubicBezTo>
                  <a:cubicBezTo>
                    <a:pt x="840" y="737"/>
                    <a:pt x="860" y="679"/>
                    <a:pt x="860" y="621"/>
                  </a:cubicBezTo>
                  <a:cubicBezTo>
                    <a:pt x="860" y="563"/>
                    <a:pt x="840" y="505"/>
                    <a:pt x="796" y="465"/>
                  </a:cubicBezTo>
                  <a:lnTo>
                    <a:pt x="398" y="64"/>
                  </a:lnTo>
                  <a:cubicBezTo>
                    <a:pt x="354" y="21"/>
                    <a:pt x="297" y="0"/>
                    <a:pt x="24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g162e05d0f98_3_1133"/>
            <p:cNvSpPr/>
            <p:nvPr/>
          </p:nvSpPr>
          <p:spPr>
            <a:xfrm>
              <a:off x="7000490" y="1079200"/>
              <a:ext cx="23285" cy="22537"/>
            </a:xfrm>
            <a:custGeom>
              <a:avLst/>
              <a:gdLst/>
              <a:ahLst/>
              <a:cxnLst/>
              <a:rect l="l" t="t" r="r" b="b"/>
              <a:pathLst>
                <a:path w="467" h="452" extrusionOk="0">
                  <a:moveTo>
                    <a:pt x="159" y="1"/>
                  </a:moveTo>
                  <a:cubicBezTo>
                    <a:pt x="122" y="1"/>
                    <a:pt x="84" y="15"/>
                    <a:pt x="55" y="44"/>
                  </a:cubicBezTo>
                  <a:cubicBezTo>
                    <a:pt x="1" y="98"/>
                    <a:pt x="1" y="194"/>
                    <a:pt x="55" y="248"/>
                  </a:cubicBezTo>
                  <a:lnTo>
                    <a:pt x="259" y="452"/>
                  </a:lnTo>
                  <a:lnTo>
                    <a:pt x="467" y="248"/>
                  </a:lnTo>
                  <a:lnTo>
                    <a:pt x="263" y="44"/>
                  </a:lnTo>
                  <a:cubicBezTo>
                    <a:pt x="234" y="15"/>
                    <a:pt x="196" y="1"/>
                    <a:pt x="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g162e05d0f98_3_1133"/>
            <p:cNvSpPr/>
            <p:nvPr/>
          </p:nvSpPr>
          <p:spPr>
            <a:xfrm>
              <a:off x="6996451" y="1075510"/>
              <a:ext cx="31412" cy="29966"/>
            </a:xfrm>
            <a:custGeom>
              <a:avLst/>
              <a:gdLst/>
              <a:ahLst/>
              <a:cxnLst/>
              <a:rect l="l" t="t" r="r" b="b"/>
              <a:pathLst>
                <a:path w="630" h="601" extrusionOk="0">
                  <a:moveTo>
                    <a:pt x="240" y="149"/>
                  </a:moveTo>
                  <a:cubicBezTo>
                    <a:pt x="259" y="149"/>
                    <a:pt x="277" y="156"/>
                    <a:pt x="292" y="169"/>
                  </a:cubicBezTo>
                  <a:lnTo>
                    <a:pt x="442" y="322"/>
                  </a:lnTo>
                  <a:lnTo>
                    <a:pt x="340" y="421"/>
                  </a:lnTo>
                  <a:lnTo>
                    <a:pt x="190" y="271"/>
                  </a:lnTo>
                  <a:cubicBezTo>
                    <a:pt x="163" y="244"/>
                    <a:pt x="163" y="196"/>
                    <a:pt x="190" y="169"/>
                  </a:cubicBezTo>
                  <a:cubicBezTo>
                    <a:pt x="204" y="156"/>
                    <a:pt x="222" y="149"/>
                    <a:pt x="240" y="149"/>
                  </a:cubicBezTo>
                  <a:close/>
                  <a:moveTo>
                    <a:pt x="240" y="0"/>
                  </a:moveTo>
                  <a:cubicBezTo>
                    <a:pt x="184" y="0"/>
                    <a:pt x="127" y="21"/>
                    <a:pt x="85" y="64"/>
                  </a:cubicBezTo>
                  <a:cubicBezTo>
                    <a:pt x="0" y="149"/>
                    <a:pt x="0" y="288"/>
                    <a:pt x="85" y="376"/>
                  </a:cubicBezTo>
                  <a:lnTo>
                    <a:pt x="289" y="580"/>
                  </a:lnTo>
                  <a:cubicBezTo>
                    <a:pt x="303" y="594"/>
                    <a:pt x="323" y="601"/>
                    <a:pt x="340" y="601"/>
                  </a:cubicBezTo>
                  <a:cubicBezTo>
                    <a:pt x="361" y="601"/>
                    <a:pt x="381" y="594"/>
                    <a:pt x="394" y="580"/>
                  </a:cubicBezTo>
                  <a:lnTo>
                    <a:pt x="602" y="373"/>
                  </a:lnTo>
                  <a:cubicBezTo>
                    <a:pt x="629" y="346"/>
                    <a:pt x="629" y="298"/>
                    <a:pt x="602" y="268"/>
                  </a:cubicBezTo>
                  <a:lnTo>
                    <a:pt x="398" y="64"/>
                  </a:lnTo>
                  <a:cubicBezTo>
                    <a:pt x="354" y="21"/>
                    <a:pt x="29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g162e05d0f98_3_1133"/>
            <p:cNvSpPr/>
            <p:nvPr/>
          </p:nvSpPr>
          <p:spPr>
            <a:xfrm>
              <a:off x="7066654" y="1136289"/>
              <a:ext cx="14609" cy="42979"/>
            </a:xfrm>
            <a:custGeom>
              <a:avLst/>
              <a:gdLst/>
              <a:ahLst/>
              <a:cxnLst/>
              <a:rect l="l" t="t" r="r" b="b"/>
              <a:pathLst>
                <a:path w="293" h="862" extrusionOk="0">
                  <a:moveTo>
                    <a:pt x="146" y="1"/>
                  </a:moveTo>
                  <a:cubicBezTo>
                    <a:pt x="68" y="1"/>
                    <a:pt x="0" y="66"/>
                    <a:pt x="0" y="148"/>
                  </a:cubicBezTo>
                  <a:lnTo>
                    <a:pt x="0" y="715"/>
                  </a:lnTo>
                  <a:cubicBezTo>
                    <a:pt x="0" y="793"/>
                    <a:pt x="68" y="862"/>
                    <a:pt x="146" y="862"/>
                  </a:cubicBezTo>
                  <a:cubicBezTo>
                    <a:pt x="228" y="862"/>
                    <a:pt x="292" y="793"/>
                    <a:pt x="292" y="715"/>
                  </a:cubicBezTo>
                  <a:lnTo>
                    <a:pt x="292" y="148"/>
                  </a:lnTo>
                  <a:cubicBezTo>
                    <a:pt x="292" y="66"/>
                    <a:pt x="228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g162e05d0f98_3_1133"/>
            <p:cNvSpPr/>
            <p:nvPr/>
          </p:nvSpPr>
          <p:spPr>
            <a:xfrm>
              <a:off x="7063114" y="1132600"/>
              <a:ext cx="21889" cy="50209"/>
            </a:xfrm>
            <a:custGeom>
              <a:avLst/>
              <a:gdLst/>
              <a:ahLst/>
              <a:cxnLst/>
              <a:rect l="l" t="t" r="r" b="b"/>
              <a:pathLst>
                <a:path w="439" h="1007" extrusionOk="0">
                  <a:moveTo>
                    <a:pt x="217" y="150"/>
                  </a:moveTo>
                  <a:cubicBezTo>
                    <a:pt x="258" y="150"/>
                    <a:pt x="289" y="181"/>
                    <a:pt x="289" y="222"/>
                  </a:cubicBezTo>
                  <a:lnTo>
                    <a:pt x="289" y="789"/>
                  </a:lnTo>
                  <a:cubicBezTo>
                    <a:pt x="289" y="826"/>
                    <a:pt x="258" y="861"/>
                    <a:pt x="217" y="861"/>
                  </a:cubicBezTo>
                  <a:cubicBezTo>
                    <a:pt x="180" y="861"/>
                    <a:pt x="146" y="826"/>
                    <a:pt x="146" y="789"/>
                  </a:cubicBezTo>
                  <a:lnTo>
                    <a:pt x="146" y="222"/>
                  </a:lnTo>
                  <a:cubicBezTo>
                    <a:pt x="146" y="181"/>
                    <a:pt x="180" y="150"/>
                    <a:pt x="217" y="150"/>
                  </a:cubicBezTo>
                  <a:close/>
                  <a:moveTo>
                    <a:pt x="217" y="0"/>
                  </a:moveTo>
                  <a:cubicBezTo>
                    <a:pt x="98" y="0"/>
                    <a:pt x="0" y="99"/>
                    <a:pt x="0" y="222"/>
                  </a:cubicBezTo>
                  <a:lnTo>
                    <a:pt x="0" y="789"/>
                  </a:lnTo>
                  <a:cubicBezTo>
                    <a:pt x="0" y="908"/>
                    <a:pt x="98" y="1007"/>
                    <a:pt x="217" y="1007"/>
                  </a:cubicBezTo>
                  <a:cubicBezTo>
                    <a:pt x="340" y="1007"/>
                    <a:pt x="438" y="908"/>
                    <a:pt x="438" y="789"/>
                  </a:cubicBezTo>
                  <a:lnTo>
                    <a:pt x="438" y="222"/>
                  </a:lnTo>
                  <a:cubicBezTo>
                    <a:pt x="438" y="99"/>
                    <a:pt x="340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g162e05d0f98_3_1133"/>
            <p:cNvSpPr/>
            <p:nvPr/>
          </p:nvSpPr>
          <p:spPr>
            <a:xfrm>
              <a:off x="7066654" y="1157480"/>
              <a:ext cx="14609" cy="21789"/>
            </a:xfrm>
            <a:custGeom>
              <a:avLst/>
              <a:gdLst/>
              <a:ahLst/>
              <a:cxnLst/>
              <a:rect l="l" t="t" r="r" b="b"/>
              <a:pathLst>
                <a:path w="293" h="437" extrusionOk="0">
                  <a:moveTo>
                    <a:pt x="0" y="1"/>
                  </a:moveTo>
                  <a:lnTo>
                    <a:pt x="0" y="290"/>
                  </a:lnTo>
                  <a:cubicBezTo>
                    <a:pt x="0" y="368"/>
                    <a:pt x="68" y="437"/>
                    <a:pt x="146" y="437"/>
                  </a:cubicBezTo>
                  <a:cubicBezTo>
                    <a:pt x="228" y="437"/>
                    <a:pt x="292" y="368"/>
                    <a:pt x="292" y="290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g162e05d0f98_3_1133"/>
            <p:cNvSpPr/>
            <p:nvPr/>
          </p:nvSpPr>
          <p:spPr>
            <a:xfrm>
              <a:off x="7063114" y="1153790"/>
              <a:ext cx="21889" cy="29019"/>
            </a:xfrm>
            <a:custGeom>
              <a:avLst/>
              <a:gdLst/>
              <a:ahLst/>
              <a:cxnLst/>
              <a:rect l="l" t="t" r="r" b="b"/>
              <a:pathLst>
                <a:path w="439" h="582" extrusionOk="0">
                  <a:moveTo>
                    <a:pt x="289" y="147"/>
                  </a:moveTo>
                  <a:lnTo>
                    <a:pt x="289" y="364"/>
                  </a:lnTo>
                  <a:cubicBezTo>
                    <a:pt x="289" y="401"/>
                    <a:pt x="258" y="436"/>
                    <a:pt x="217" y="436"/>
                  </a:cubicBezTo>
                  <a:cubicBezTo>
                    <a:pt x="180" y="436"/>
                    <a:pt x="146" y="401"/>
                    <a:pt x="146" y="364"/>
                  </a:cubicBezTo>
                  <a:lnTo>
                    <a:pt x="146" y="147"/>
                  </a:lnTo>
                  <a:close/>
                  <a:moveTo>
                    <a:pt x="74" y="1"/>
                  </a:moveTo>
                  <a:cubicBezTo>
                    <a:pt x="30" y="1"/>
                    <a:pt x="0" y="31"/>
                    <a:pt x="0" y="75"/>
                  </a:cubicBezTo>
                  <a:lnTo>
                    <a:pt x="0" y="364"/>
                  </a:lnTo>
                  <a:cubicBezTo>
                    <a:pt x="0" y="483"/>
                    <a:pt x="98" y="582"/>
                    <a:pt x="217" y="582"/>
                  </a:cubicBezTo>
                  <a:cubicBezTo>
                    <a:pt x="340" y="582"/>
                    <a:pt x="438" y="483"/>
                    <a:pt x="438" y="364"/>
                  </a:cubicBezTo>
                  <a:lnTo>
                    <a:pt x="438" y="75"/>
                  </a:lnTo>
                  <a:cubicBezTo>
                    <a:pt x="438" y="31"/>
                    <a:pt x="404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g162e05d0f98_3_1133"/>
            <p:cNvSpPr/>
            <p:nvPr/>
          </p:nvSpPr>
          <p:spPr>
            <a:xfrm>
              <a:off x="6961849" y="1012039"/>
              <a:ext cx="212354" cy="209960"/>
            </a:xfrm>
            <a:custGeom>
              <a:avLst/>
              <a:gdLst/>
              <a:ahLst/>
              <a:cxnLst/>
              <a:rect l="l" t="t" r="r" b="b"/>
              <a:pathLst>
                <a:path w="4259" h="4211" extrusionOk="0">
                  <a:moveTo>
                    <a:pt x="1578" y="180"/>
                  </a:moveTo>
                  <a:lnTo>
                    <a:pt x="3959" y="2561"/>
                  </a:lnTo>
                  <a:cubicBezTo>
                    <a:pt x="4095" y="2697"/>
                    <a:pt x="4095" y="2915"/>
                    <a:pt x="3959" y="3048"/>
                  </a:cubicBezTo>
                  <a:lnTo>
                    <a:pt x="3047" y="3962"/>
                  </a:lnTo>
                  <a:cubicBezTo>
                    <a:pt x="2981" y="4028"/>
                    <a:pt x="2893" y="4062"/>
                    <a:pt x="2805" y="4062"/>
                  </a:cubicBezTo>
                  <a:cubicBezTo>
                    <a:pt x="2716" y="4062"/>
                    <a:pt x="2628" y="4028"/>
                    <a:pt x="2562" y="3962"/>
                  </a:cubicBezTo>
                  <a:lnTo>
                    <a:pt x="181" y="1582"/>
                  </a:lnTo>
                  <a:lnTo>
                    <a:pt x="1578" y="180"/>
                  </a:lnTo>
                  <a:close/>
                  <a:moveTo>
                    <a:pt x="1580" y="1"/>
                  </a:moveTo>
                  <a:cubicBezTo>
                    <a:pt x="1561" y="1"/>
                    <a:pt x="1543" y="8"/>
                    <a:pt x="1527" y="23"/>
                  </a:cubicBezTo>
                  <a:lnTo>
                    <a:pt x="21" y="1527"/>
                  </a:lnTo>
                  <a:cubicBezTo>
                    <a:pt x="7" y="1541"/>
                    <a:pt x="0" y="1561"/>
                    <a:pt x="0" y="1582"/>
                  </a:cubicBezTo>
                  <a:cubicBezTo>
                    <a:pt x="0" y="1599"/>
                    <a:pt x="7" y="1619"/>
                    <a:pt x="21" y="1632"/>
                  </a:cubicBezTo>
                  <a:lnTo>
                    <a:pt x="2456" y="4068"/>
                  </a:lnTo>
                  <a:cubicBezTo>
                    <a:pt x="2551" y="4163"/>
                    <a:pt x="2677" y="4211"/>
                    <a:pt x="2807" y="4211"/>
                  </a:cubicBezTo>
                  <a:cubicBezTo>
                    <a:pt x="2932" y="4211"/>
                    <a:pt x="3058" y="4163"/>
                    <a:pt x="3153" y="4068"/>
                  </a:cubicBezTo>
                  <a:lnTo>
                    <a:pt x="4068" y="3153"/>
                  </a:lnTo>
                  <a:cubicBezTo>
                    <a:pt x="4259" y="2962"/>
                    <a:pt x="4259" y="2649"/>
                    <a:pt x="4068" y="2456"/>
                  </a:cubicBezTo>
                  <a:lnTo>
                    <a:pt x="1633" y="23"/>
                  </a:lnTo>
                  <a:cubicBezTo>
                    <a:pt x="1618" y="8"/>
                    <a:pt x="1599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g162e05d0f98_3_1133"/>
            <p:cNvSpPr/>
            <p:nvPr/>
          </p:nvSpPr>
          <p:spPr>
            <a:xfrm>
              <a:off x="6937567" y="987857"/>
              <a:ext cx="97426" cy="97476"/>
            </a:xfrm>
            <a:custGeom>
              <a:avLst/>
              <a:gdLst/>
              <a:ahLst/>
              <a:cxnLst/>
              <a:rect l="l" t="t" r="r" b="b"/>
              <a:pathLst>
                <a:path w="1954" h="1955" extrusionOk="0">
                  <a:moveTo>
                    <a:pt x="1542" y="0"/>
                  </a:moveTo>
                  <a:cubicBezTo>
                    <a:pt x="1539" y="0"/>
                    <a:pt x="1537" y="2"/>
                    <a:pt x="1535" y="6"/>
                  </a:cubicBezTo>
                  <a:lnTo>
                    <a:pt x="8" y="1533"/>
                  </a:lnTo>
                  <a:cubicBezTo>
                    <a:pt x="1" y="1536"/>
                    <a:pt x="1" y="1543"/>
                    <a:pt x="8" y="1549"/>
                  </a:cubicBezTo>
                  <a:lnTo>
                    <a:pt x="409" y="1954"/>
                  </a:lnTo>
                  <a:lnTo>
                    <a:pt x="1953" y="410"/>
                  </a:lnTo>
                  <a:lnTo>
                    <a:pt x="1548" y="6"/>
                  </a:lnTo>
                  <a:cubicBezTo>
                    <a:pt x="1547" y="2"/>
                    <a:pt x="1544" y="0"/>
                    <a:pt x="1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g162e05d0f98_3_1133"/>
            <p:cNvSpPr/>
            <p:nvPr/>
          </p:nvSpPr>
          <p:spPr>
            <a:xfrm>
              <a:off x="6956264" y="1006903"/>
              <a:ext cx="87205" cy="86258"/>
            </a:xfrm>
            <a:custGeom>
              <a:avLst/>
              <a:gdLst/>
              <a:ahLst/>
              <a:cxnLst/>
              <a:rect l="l" t="t" r="r" b="b"/>
              <a:pathLst>
                <a:path w="1749" h="1730" extrusionOk="0">
                  <a:moveTo>
                    <a:pt x="1645" y="0"/>
                  </a:moveTo>
                  <a:cubicBezTo>
                    <a:pt x="1621" y="0"/>
                    <a:pt x="1597" y="10"/>
                    <a:pt x="1578" y="28"/>
                  </a:cubicBezTo>
                  <a:lnTo>
                    <a:pt x="34" y="1572"/>
                  </a:lnTo>
                  <a:cubicBezTo>
                    <a:pt x="0" y="1606"/>
                    <a:pt x="0" y="1668"/>
                    <a:pt x="34" y="1702"/>
                  </a:cubicBezTo>
                  <a:cubicBezTo>
                    <a:pt x="53" y="1720"/>
                    <a:pt x="77" y="1729"/>
                    <a:pt x="102" y="1729"/>
                  </a:cubicBezTo>
                  <a:cubicBezTo>
                    <a:pt x="126" y="1729"/>
                    <a:pt x="150" y="1720"/>
                    <a:pt x="167" y="1702"/>
                  </a:cubicBezTo>
                  <a:lnTo>
                    <a:pt x="1710" y="157"/>
                  </a:lnTo>
                  <a:cubicBezTo>
                    <a:pt x="1748" y="123"/>
                    <a:pt x="1748" y="62"/>
                    <a:pt x="1710" y="28"/>
                  </a:cubicBezTo>
                  <a:cubicBezTo>
                    <a:pt x="1692" y="10"/>
                    <a:pt x="1668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g162e05d0f98_3_1133"/>
            <p:cNvSpPr/>
            <p:nvPr/>
          </p:nvSpPr>
          <p:spPr>
            <a:xfrm>
              <a:off x="6957910" y="1008299"/>
              <a:ext cx="77084" cy="77034"/>
            </a:xfrm>
            <a:custGeom>
              <a:avLst/>
              <a:gdLst/>
              <a:ahLst/>
              <a:cxnLst/>
              <a:rect l="l" t="t" r="r" b="b"/>
              <a:pathLst>
                <a:path w="1546" h="1545" extrusionOk="0">
                  <a:moveTo>
                    <a:pt x="1" y="1544"/>
                  </a:moveTo>
                  <a:lnTo>
                    <a:pt x="1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g162e05d0f98_3_1133"/>
            <p:cNvSpPr/>
            <p:nvPr/>
          </p:nvSpPr>
          <p:spPr>
            <a:xfrm>
              <a:off x="6953023" y="1003214"/>
              <a:ext cx="93637" cy="93637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1708" y="1"/>
                  </a:moveTo>
                  <a:cubicBezTo>
                    <a:pt x="1665" y="1"/>
                    <a:pt x="1622" y="16"/>
                    <a:pt x="1592" y="48"/>
                  </a:cubicBezTo>
                  <a:cubicBezTo>
                    <a:pt x="1562" y="78"/>
                    <a:pt x="1562" y="126"/>
                    <a:pt x="1592" y="153"/>
                  </a:cubicBezTo>
                  <a:cubicBezTo>
                    <a:pt x="1606" y="169"/>
                    <a:pt x="1624" y="176"/>
                    <a:pt x="1644" y="176"/>
                  </a:cubicBezTo>
                  <a:cubicBezTo>
                    <a:pt x="1663" y="176"/>
                    <a:pt x="1682" y="169"/>
                    <a:pt x="1698" y="153"/>
                  </a:cubicBezTo>
                  <a:cubicBezTo>
                    <a:pt x="1701" y="150"/>
                    <a:pt x="1706" y="148"/>
                    <a:pt x="1711" y="148"/>
                  </a:cubicBezTo>
                  <a:cubicBezTo>
                    <a:pt x="1717" y="148"/>
                    <a:pt x="1722" y="150"/>
                    <a:pt x="1725" y="153"/>
                  </a:cubicBezTo>
                  <a:cubicBezTo>
                    <a:pt x="1728" y="160"/>
                    <a:pt x="1728" y="174"/>
                    <a:pt x="1725" y="180"/>
                  </a:cubicBezTo>
                  <a:lnTo>
                    <a:pt x="181" y="1724"/>
                  </a:lnTo>
                  <a:cubicBezTo>
                    <a:pt x="177" y="1728"/>
                    <a:pt x="172" y="1729"/>
                    <a:pt x="167" y="1729"/>
                  </a:cubicBezTo>
                  <a:cubicBezTo>
                    <a:pt x="162" y="1729"/>
                    <a:pt x="157" y="1728"/>
                    <a:pt x="154" y="1724"/>
                  </a:cubicBezTo>
                  <a:cubicBezTo>
                    <a:pt x="147" y="1718"/>
                    <a:pt x="147" y="1704"/>
                    <a:pt x="154" y="1697"/>
                  </a:cubicBezTo>
                  <a:cubicBezTo>
                    <a:pt x="181" y="1666"/>
                    <a:pt x="181" y="1622"/>
                    <a:pt x="154" y="1592"/>
                  </a:cubicBezTo>
                  <a:cubicBezTo>
                    <a:pt x="138" y="1577"/>
                    <a:pt x="119" y="1569"/>
                    <a:pt x="101" y="1569"/>
                  </a:cubicBezTo>
                  <a:cubicBezTo>
                    <a:pt x="82" y="1569"/>
                    <a:pt x="63" y="1577"/>
                    <a:pt x="48" y="1592"/>
                  </a:cubicBezTo>
                  <a:cubicBezTo>
                    <a:pt x="17" y="1622"/>
                    <a:pt x="0" y="1666"/>
                    <a:pt x="0" y="1711"/>
                  </a:cubicBezTo>
                  <a:cubicBezTo>
                    <a:pt x="0" y="1755"/>
                    <a:pt x="17" y="1799"/>
                    <a:pt x="48" y="1830"/>
                  </a:cubicBezTo>
                  <a:cubicBezTo>
                    <a:pt x="79" y="1861"/>
                    <a:pt x="123" y="1878"/>
                    <a:pt x="167" y="1878"/>
                  </a:cubicBezTo>
                  <a:cubicBezTo>
                    <a:pt x="212" y="1878"/>
                    <a:pt x="252" y="1861"/>
                    <a:pt x="286" y="1830"/>
                  </a:cubicBezTo>
                  <a:lnTo>
                    <a:pt x="1830" y="286"/>
                  </a:lnTo>
                  <a:cubicBezTo>
                    <a:pt x="1861" y="255"/>
                    <a:pt x="1878" y="211"/>
                    <a:pt x="1878" y="167"/>
                  </a:cubicBezTo>
                  <a:cubicBezTo>
                    <a:pt x="1878" y="123"/>
                    <a:pt x="1861" y="78"/>
                    <a:pt x="1830" y="48"/>
                  </a:cubicBezTo>
                  <a:cubicBezTo>
                    <a:pt x="1798" y="17"/>
                    <a:pt x="1753" y="1"/>
                    <a:pt x="1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g162e05d0f98_3_1133"/>
            <p:cNvSpPr/>
            <p:nvPr/>
          </p:nvSpPr>
          <p:spPr>
            <a:xfrm>
              <a:off x="6936071" y="987558"/>
              <a:ext cx="102961" cy="101316"/>
            </a:xfrm>
            <a:custGeom>
              <a:avLst/>
              <a:gdLst/>
              <a:ahLst/>
              <a:cxnLst/>
              <a:rect l="l" t="t" r="r" b="b"/>
              <a:pathLst>
                <a:path w="2065" h="2032" extrusionOk="0">
                  <a:moveTo>
                    <a:pt x="1573" y="0"/>
                  </a:moveTo>
                  <a:cubicBezTo>
                    <a:pt x="1510" y="0"/>
                    <a:pt x="1447" y="23"/>
                    <a:pt x="1401" y="70"/>
                  </a:cubicBezTo>
                  <a:lnTo>
                    <a:pt x="95" y="1376"/>
                  </a:lnTo>
                  <a:cubicBezTo>
                    <a:pt x="1" y="1470"/>
                    <a:pt x="1" y="1624"/>
                    <a:pt x="95" y="1718"/>
                  </a:cubicBezTo>
                  <a:lnTo>
                    <a:pt x="388" y="2011"/>
                  </a:lnTo>
                  <a:cubicBezTo>
                    <a:pt x="401" y="2025"/>
                    <a:pt x="422" y="2032"/>
                    <a:pt x="439" y="2032"/>
                  </a:cubicBezTo>
                  <a:cubicBezTo>
                    <a:pt x="459" y="2032"/>
                    <a:pt x="480" y="2025"/>
                    <a:pt x="494" y="2011"/>
                  </a:cubicBezTo>
                  <a:cubicBezTo>
                    <a:pt x="524" y="1980"/>
                    <a:pt x="521" y="1936"/>
                    <a:pt x="494" y="1906"/>
                  </a:cubicBezTo>
                  <a:lnTo>
                    <a:pt x="201" y="1613"/>
                  </a:lnTo>
                  <a:cubicBezTo>
                    <a:pt x="164" y="1576"/>
                    <a:pt x="164" y="1518"/>
                    <a:pt x="201" y="1481"/>
                  </a:cubicBezTo>
                  <a:lnTo>
                    <a:pt x="1507" y="175"/>
                  </a:lnTo>
                  <a:cubicBezTo>
                    <a:pt x="1524" y="156"/>
                    <a:pt x="1548" y="147"/>
                    <a:pt x="1572" y="147"/>
                  </a:cubicBezTo>
                  <a:cubicBezTo>
                    <a:pt x="1595" y="147"/>
                    <a:pt x="1619" y="156"/>
                    <a:pt x="1636" y="175"/>
                  </a:cubicBezTo>
                  <a:lnTo>
                    <a:pt x="1932" y="467"/>
                  </a:lnTo>
                  <a:cubicBezTo>
                    <a:pt x="1946" y="483"/>
                    <a:pt x="1964" y="490"/>
                    <a:pt x="1984" y="490"/>
                  </a:cubicBezTo>
                  <a:cubicBezTo>
                    <a:pt x="2003" y="490"/>
                    <a:pt x="2022" y="483"/>
                    <a:pt x="2038" y="467"/>
                  </a:cubicBezTo>
                  <a:cubicBezTo>
                    <a:pt x="2065" y="440"/>
                    <a:pt x="2065" y="392"/>
                    <a:pt x="2038" y="362"/>
                  </a:cubicBezTo>
                  <a:lnTo>
                    <a:pt x="1745" y="70"/>
                  </a:lnTo>
                  <a:cubicBezTo>
                    <a:pt x="1699" y="23"/>
                    <a:pt x="1636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g162e05d0f98_3_1133"/>
            <p:cNvSpPr/>
            <p:nvPr/>
          </p:nvSpPr>
          <p:spPr>
            <a:xfrm>
              <a:off x="7004429" y="1054569"/>
              <a:ext cx="116523" cy="116722"/>
            </a:xfrm>
            <a:custGeom>
              <a:avLst/>
              <a:gdLst/>
              <a:ahLst/>
              <a:cxnLst/>
              <a:rect l="l" t="t" r="r" b="b"/>
              <a:pathLst>
                <a:path w="2337" h="2341" extrusionOk="0">
                  <a:moveTo>
                    <a:pt x="1507" y="1"/>
                  </a:moveTo>
                  <a:lnTo>
                    <a:pt x="0" y="1507"/>
                  </a:lnTo>
                  <a:lnTo>
                    <a:pt x="833" y="2341"/>
                  </a:lnTo>
                  <a:lnTo>
                    <a:pt x="2336" y="834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g162e05d0f98_3_1133"/>
            <p:cNvSpPr/>
            <p:nvPr/>
          </p:nvSpPr>
          <p:spPr>
            <a:xfrm>
              <a:off x="7000340" y="1051029"/>
              <a:ext cx="124650" cy="123802"/>
            </a:xfrm>
            <a:custGeom>
              <a:avLst/>
              <a:gdLst/>
              <a:ahLst/>
              <a:cxnLst/>
              <a:rect l="l" t="t" r="r" b="b"/>
              <a:pathLst>
                <a:path w="2500" h="2483" extrusionOk="0">
                  <a:moveTo>
                    <a:pt x="1589" y="177"/>
                  </a:moveTo>
                  <a:lnTo>
                    <a:pt x="2313" y="905"/>
                  </a:lnTo>
                  <a:lnTo>
                    <a:pt x="915" y="2306"/>
                  </a:lnTo>
                  <a:lnTo>
                    <a:pt x="187" y="1578"/>
                  </a:lnTo>
                  <a:lnTo>
                    <a:pt x="1589" y="177"/>
                  </a:lnTo>
                  <a:close/>
                  <a:moveTo>
                    <a:pt x="1587" y="0"/>
                  </a:moveTo>
                  <a:cubicBezTo>
                    <a:pt x="1567" y="0"/>
                    <a:pt x="1548" y="7"/>
                    <a:pt x="1534" y="21"/>
                  </a:cubicBezTo>
                  <a:lnTo>
                    <a:pt x="31" y="1524"/>
                  </a:lnTo>
                  <a:cubicBezTo>
                    <a:pt x="0" y="1555"/>
                    <a:pt x="0" y="1602"/>
                    <a:pt x="31" y="1629"/>
                  </a:cubicBezTo>
                  <a:lnTo>
                    <a:pt x="861" y="2462"/>
                  </a:lnTo>
                  <a:cubicBezTo>
                    <a:pt x="875" y="2476"/>
                    <a:pt x="895" y="2483"/>
                    <a:pt x="915" y="2483"/>
                  </a:cubicBezTo>
                  <a:cubicBezTo>
                    <a:pt x="936" y="2483"/>
                    <a:pt x="953" y="2476"/>
                    <a:pt x="966" y="2462"/>
                  </a:cubicBezTo>
                  <a:lnTo>
                    <a:pt x="2473" y="960"/>
                  </a:lnTo>
                  <a:cubicBezTo>
                    <a:pt x="2500" y="929"/>
                    <a:pt x="2500" y="881"/>
                    <a:pt x="2473" y="854"/>
                  </a:cubicBezTo>
                  <a:lnTo>
                    <a:pt x="1639" y="21"/>
                  </a:lnTo>
                  <a:cubicBezTo>
                    <a:pt x="1626" y="7"/>
                    <a:pt x="1606" y="0"/>
                    <a:pt x="1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g162e05d0f98_3_1133"/>
            <p:cNvSpPr/>
            <p:nvPr/>
          </p:nvSpPr>
          <p:spPr>
            <a:xfrm>
              <a:off x="7026965" y="1077305"/>
              <a:ext cx="62425" cy="62275"/>
            </a:xfrm>
            <a:custGeom>
              <a:avLst/>
              <a:gdLst/>
              <a:ahLst/>
              <a:cxnLst/>
              <a:rect l="l" t="t" r="r" b="b"/>
              <a:pathLst>
                <a:path w="1252" h="1249" extrusionOk="0">
                  <a:moveTo>
                    <a:pt x="956" y="0"/>
                  </a:moveTo>
                  <a:lnTo>
                    <a:pt x="0" y="953"/>
                  </a:lnTo>
                  <a:lnTo>
                    <a:pt x="300" y="1249"/>
                  </a:lnTo>
                  <a:lnTo>
                    <a:pt x="1252" y="29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g162e05d0f98_3_1133"/>
            <p:cNvSpPr/>
            <p:nvPr/>
          </p:nvSpPr>
          <p:spPr>
            <a:xfrm>
              <a:off x="7023425" y="1073566"/>
              <a:ext cx="70053" cy="69754"/>
            </a:xfrm>
            <a:custGeom>
              <a:avLst/>
              <a:gdLst/>
              <a:ahLst/>
              <a:cxnLst/>
              <a:rect l="l" t="t" r="r" b="b"/>
              <a:pathLst>
                <a:path w="1405" h="1399" extrusionOk="0">
                  <a:moveTo>
                    <a:pt x="1027" y="181"/>
                  </a:moveTo>
                  <a:lnTo>
                    <a:pt x="1217" y="371"/>
                  </a:lnTo>
                  <a:lnTo>
                    <a:pt x="371" y="1218"/>
                  </a:lnTo>
                  <a:lnTo>
                    <a:pt x="177" y="1028"/>
                  </a:lnTo>
                  <a:lnTo>
                    <a:pt x="1027" y="181"/>
                  </a:lnTo>
                  <a:close/>
                  <a:moveTo>
                    <a:pt x="1025" y="0"/>
                  </a:moveTo>
                  <a:cubicBezTo>
                    <a:pt x="1007" y="0"/>
                    <a:pt x="988" y="7"/>
                    <a:pt x="972" y="21"/>
                  </a:cubicBezTo>
                  <a:lnTo>
                    <a:pt x="21" y="973"/>
                  </a:lnTo>
                  <a:cubicBezTo>
                    <a:pt x="7" y="987"/>
                    <a:pt x="0" y="1007"/>
                    <a:pt x="0" y="1028"/>
                  </a:cubicBezTo>
                  <a:cubicBezTo>
                    <a:pt x="0" y="1048"/>
                    <a:pt x="7" y="1065"/>
                    <a:pt x="21" y="1079"/>
                  </a:cubicBezTo>
                  <a:lnTo>
                    <a:pt x="316" y="1375"/>
                  </a:lnTo>
                  <a:cubicBezTo>
                    <a:pt x="330" y="1392"/>
                    <a:pt x="350" y="1398"/>
                    <a:pt x="371" y="1398"/>
                  </a:cubicBezTo>
                  <a:cubicBezTo>
                    <a:pt x="388" y="1398"/>
                    <a:pt x="408" y="1392"/>
                    <a:pt x="421" y="1375"/>
                  </a:cubicBezTo>
                  <a:lnTo>
                    <a:pt x="1374" y="422"/>
                  </a:lnTo>
                  <a:cubicBezTo>
                    <a:pt x="1404" y="395"/>
                    <a:pt x="1404" y="348"/>
                    <a:pt x="1374" y="317"/>
                  </a:cubicBezTo>
                  <a:lnTo>
                    <a:pt x="1078" y="21"/>
                  </a:lnTo>
                  <a:cubicBezTo>
                    <a:pt x="1063" y="7"/>
                    <a:pt x="104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g162e05d0f98_3_1133"/>
            <p:cNvSpPr/>
            <p:nvPr/>
          </p:nvSpPr>
          <p:spPr>
            <a:xfrm>
              <a:off x="7461094" y="1525146"/>
              <a:ext cx="35949" cy="34603"/>
            </a:xfrm>
            <a:custGeom>
              <a:avLst/>
              <a:gdLst/>
              <a:ahLst/>
              <a:cxnLst/>
              <a:rect l="l" t="t" r="r" b="b"/>
              <a:pathLst>
                <a:path w="721" h="694" extrusionOk="0">
                  <a:moveTo>
                    <a:pt x="559" y="1"/>
                  </a:moveTo>
                  <a:cubicBezTo>
                    <a:pt x="522" y="1"/>
                    <a:pt x="485" y="14"/>
                    <a:pt x="456" y="42"/>
                  </a:cubicBezTo>
                  <a:lnTo>
                    <a:pt x="54" y="443"/>
                  </a:lnTo>
                  <a:cubicBezTo>
                    <a:pt x="0" y="500"/>
                    <a:pt x="0" y="593"/>
                    <a:pt x="54" y="650"/>
                  </a:cubicBezTo>
                  <a:cubicBezTo>
                    <a:pt x="83" y="679"/>
                    <a:pt x="121" y="693"/>
                    <a:pt x="158" y="693"/>
                  </a:cubicBezTo>
                  <a:cubicBezTo>
                    <a:pt x="196" y="693"/>
                    <a:pt x="233" y="679"/>
                    <a:pt x="262" y="650"/>
                  </a:cubicBezTo>
                  <a:lnTo>
                    <a:pt x="663" y="249"/>
                  </a:lnTo>
                  <a:cubicBezTo>
                    <a:pt x="721" y="191"/>
                    <a:pt x="721" y="99"/>
                    <a:pt x="663" y="42"/>
                  </a:cubicBezTo>
                  <a:cubicBezTo>
                    <a:pt x="634" y="14"/>
                    <a:pt x="59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g162e05d0f98_3_1133"/>
            <p:cNvSpPr/>
            <p:nvPr/>
          </p:nvSpPr>
          <p:spPr>
            <a:xfrm>
              <a:off x="7457005" y="1521456"/>
              <a:ext cx="44126" cy="42082"/>
            </a:xfrm>
            <a:custGeom>
              <a:avLst/>
              <a:gdLst/>
              <a:ahLst/>
              <a:cxnLst/>
              <a:rect l="l" t="t" r="r" b="b"/>
              <a:pathLst>
                <a:path w="885" h="844" extrusionOk="0">
                  <a:moveTo>
                    <a:pt x="643" y="149"/>
                  </a:moveTo>
                  <a:cubicBezTo>
                    <a:pt x="660" y="149"/>
                    <a:pt x="681" y="157"/>
                    <a:pt x="694" y="170"/>
                  </a:cubicBezTo>
                  <a:cubicBezTo>
                    <a:pt x="721" y="197"/>
                    <a:pt x="721" y="241"/>
                    <a:pt x="694" y="272"/>
                  </a:cubicBezTo>
                  <a:lnTo>
                    <a:pt x="293" y="673"/>
                  </a:lnTo>
                  <a:cubicBezTo>
                    <a:pt x="279" y="687"/>
                    <a:pt x="261" y="693"/>
                    <a:pt x="242" y="693"/>
                  </a:cubicBezTo>
                  <a:cubicBezTo>
                    <a:pt x="223" y="693"/>
                    <a:pt x="204" y="687"/>
                    <a:pt x="191" y="673"/>
                  </a:cubicBezTo>
                  <a:cubicBezTo>
                    <a:pt x="164" y="642"/>
                    <a:pt x="164" y="598"/>
                    <a:pt x="191" y="571"/>
                  </a:cubicBezTo>
                  <a:lnTo>
                    <a:pt x="592" y="170"/>
                  </a:lnTo>
                  <a:cubicBezTo>
                    <a:pt x="605" y="157"/>
                    <a:pt x="623" y="149"/>
                    <a:pt x="643" y="149"/>
                  </a:cubicBezTo>
                  <a:close/>
                  <a:moveTo>
                    <a:pt x="642" y="1"/>
                  </a:moveTo>
                  <a:cubicBezTo>
                    <a:pt x="586" y="1"/>
                    <a:pt x="530" y="22"/>
                    <a:pt x="487" y="64"/>
                  </a:cubicBezTo>
                  <a:lnTo>
                    <a:pt x="86" y="466"/>
                  </a:lnTo>
                  <a:cubicBezTo>
                    <a:pt x="1" y="551"/>
                    <a:pt x="1" y="690"/>
                    <a:pt x="86" y="779"/>
                  </a:cubicBezTo>
                  <a:cubicBezTo>
                    <a:pt x="130" y="819"/>
                    <a:pt x="184" y="843"/>
                    <a:pt x="242" y="843"/>
                  </a:cubicBezTo>
                  <a:cubicBezTo>
                    <a:pt x="296" y="843"/>
                    <a:pt x="354" y="819"/>
                    <a:pt x="398" y="779"/>
                  </a:cubicBezTo>
                  <a:lnTo>
                    <a:pt x="800" y="377"/>
                  </a:lnTo>
                  <a:cubicBezTo>
                    <a:pt x="885" y="289"/>
                    <a:pt x="885" y="149"/>
                    <a:pt x="800" y="64"/>
                  </a:cubicBezTo>
                  <a:cubicBezTo>
                    <a:pt x="756" y="22"/>
                    <a:pt x="699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g162e05d0f98_3_1133"/>
            <p:cNvSpPr/>
            <p:nvPr/>
          </p:nvSpPr>
          <p:spPr>
            <a:xfrm>
              <a:off x="7461094" y="1537012"/>
              <a:ext cx="23285" cy="22736"/>
            </a:xfrm>
            <a:custGeom>
              <a:avLst/>
              <a:gdLst/>
              <a:ahLst/>
              <a:cxnLst/>
              <a:rect l="l" t="t" r="r" b="b"/>
              <a:pathLst>
                <a:path w="467" h="456" extrusionOk="0">
                  <a:moveTo>
                    <a:pt x="262" y="0"/>
                  </a:moveTo>
                  <a:lnTo>
                    <a:pt x="54" y="205"/>
                  </a:lnTo>
                  <a:cubicBezTo>
                    <a:pt x="0" y="262"/>
                    <a:pt x="0" y="355"/>
                    <a:pt x="54" y="412"/>
                  </a:cubicBezTo>
                  <a:cubicBezTo>
                    <a:pt x="83" y="441"/>
                    <a:pt x="121" y="455"/>
                    <a:pt x="158" y="455"/>
                  </a:cubicBezTo>
                  <a:cubicBezTo>
                    <a:pt x="196" y="455"/>
                    <a:pt x="233" y="441"/>
                    <a:pt x="262" y="412"/>
                  </a:cubicBezTo>
                  <a:lnTo>
                    <a:pt x="466" y="20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g162e05d0f98_3_1133"/>
            <p:cNvSpPr/>
            <p:nvPr/>
          </p:nvSpPr>
          <p:spPr>
            <a:xfrm>
              <a:off x="7457005" y="1533323"/>
              <a:ext cx="31412" cy="30215"/>
            </a:xfrm>
            <a:custGeom>
              <a:avLst/>
              <a:gdLst/>
              <a:ahLst/>
              <a:cxnLst/>
              <a:rect l="l" t="t" r="r" b="b"/>
              <a:pathLst>
                <a:path w="630" h="606" extrusionOk="0">
                  <a:moveTo>
                    <a:pt x="344" y="180"/>
                  </a:moveTo>
                  <a:lnTo>
                    <a:pt x="442" y="282"/>
                  </a:lnTo>
                  <a:lnTo>
                    <a:pt x="293" y="435"/>
                  </a:lnTo>
                  <a:cubicBezTo>
                    <a:pt x="278" y="449"/>
                    <a:pt x="259" y="455"/>
                    <a:pt x="241" y="455"/>
                  </a:cubicBezTo>
                  <a:cubicBezTo>
                    <a:pt x="222" y="455"/>
                    <a:pt x="204" y="449"/>
                    <a:pt x="191" y="435"/>
                  </a:cubicBezTo>
                  <a:cubicBezTo>
                    <a:pt x="164" y="404"/>
                    <a:pt x="164" y="360"/>
                    <a:pt x="191" y="333"/>
                  </a:cubicBezTo>
                  <a:lnTo>
                    <a:pt x="344" y="180"/>
                  </a:lnTo>
                  <a:close/>
                  <a:moveTo>
                    <a:pt x="343" y="1"/>
                  </a:moveTo>
                  <a:cubicBezTo>
                    <a:pt x="324" y="1"/>
                    <a:pt x="305" y="8"/>
                    <a:pt x="290" y="24"/>
                  </a:cubicBezTo>
                  <a:lnTo>
                    <a:pt x="86" y="228"/>
                  </a:lnTo>
                  <a:cubicBezTo>
                    <a:pt x="1" y="313"/>
                    <a:pt x="1" y="452"/>
                    <a:pt x="86" y="541"/>
                  </a:cubicBezTo>
                  <a:cubicBezTo>
                    <a:pt x="126" y="581"/>
                    <a:pt x="181" y="605"/>
                    <a:pt x="242" y="605"/>
                  </a:cubicBezTo>
                  <a:cubicBezTo>
                    <a:pt x="299" y="605"/>
                    <a:pt x="354" y="581"/>
                    <a:pt x="398" y="541"/>
                  </a:cubicBezTo>
                  <a:lnTo>
                    <a:pt x="602" y="336"/>
                  </a:lnTo>
                  <a:cubicBezTo>
                    <a:pt x="630" y="306"/>
                    <a:pt x="630" y="258"/>
                    <a:pt x="602" y="231"/>
                  </a:cubicBezTo>
                  <a:lnTo>
                    <a:pt x="395" y="24"/>
                  </a:lnTo>
                  <a:cubicBezTo>
                    <a:pt x="381" y="8"/>
                    <a:pt x="363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g162e05d0f98_3_1133"/>
            <p:cNvSpPr/>
            <p:nvPr/>
          </p:nvSpPr>
          <p:spPr>
            <a:xfrm>
              <a:off x="7552487" y="1522603"/>
              <a:ext cx="35999" cy="34603"/>
            </a:xfrm>
            <a:custGeom>
              <a:avLst/>
              <a:gdLst/>
              <a:ahLst/>
              <a:cxnLst/>
              <a:rect l="l" t="t" r="r" b="b"/>
              <a:pathLst>
                <a:path w="722" h="694" extrusionOk="0">
                  <a:moveTo>
                    <a:pt x="561" y="0"/>
                  </a:moveTo>
                  <a:cubicBezTo>
                    <a:pt x="524" y="0"/>
                    <a:pt x="487" y="14"/>
                    <a:pt x="459" y="41"/>
                  </a:cubicBezTo>
                  <a:lnTo>
                    <a:pt x="58" y="443"/>
                  </a:lnTo>
                  <a:cubicBezTo>
                    <a:pt x="1" y="501"/>
                    <a:pt x="1" y="592"/>
                    <a:pt x="58" y="650"/>
                  </a:cubicBezTo>
                  <a:cubicBezTo>
                    <a:pt x="85" y="679"/>
                    <a:pt x="123" y="694"/>
                    <a:pt x="160" y="694"/>
                  </a:cubicBezTo>
                  <a:cubicBezTo>
                    <a:pt x="197" y="694"/>
                    <a:pt x="235" y="679"/>
                    <a:pt x="262" y="650"/>
                  </a:cubicBezTo>
                  <a:lnTo>
                    <a:pt x="663" y="249"/>
                  </a:lnTo>
                  <a:cubicBezTo>
                    <a:pt x="721" y="191"/>
                    <a:pt x="721" y="99"/>
                    <a:pt x="663" y="41"/>
                  </a:cubicBezTo>
                  <a:cubicBezTo>
                    <a:pt x="636" y="14"/>
                    <a:pt x="599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g162e05d0f98_3_1133"/>
            <p:cNvSpPr/>
            <p:nvPr/>
          </p:nvSpPr>
          <p:spPr>
            <a:xfrm>
              <a:off x="7548398" y="1518863"/>
              <a:ext cx="44126" cy="42132"/>
            </a:xfrm>
            <a:custGeom>
              <a:avLst/>
              <a:gdLst/>
              <a:ahLst/>
              <a:cxnLst/>
              <a:rect l="l" t="t" r="r" b="b"/>
              <a:pathLst>
                <a:path w="885" h="845" extrusionOk="0">
                  <a:moveTo>
                    <a:pt x="643" y="150"/>
                  </a:moveTo>
                  <a:cubicBezTo>
                    <a:pt x="662" y="150"/>
                    <a:pt x="681" y="157"/>
                    <a:pt x="695" y="171"/>
                  </a:cubicBezTo>
                  <a:cubicBezTo>
                    <a:pt x="722" y="198"/>
                    <a:pt x="722" y="242"/>
                    <a:pt x="695" y="273"/>
                  </a:cubicBezTo>
                  <a:lnTo>
                    <a:pt x="293" y="674"/>
                  </a:lnTo>
                  <a:cubicBezTo>
                    <a:pt x="280" y="687"/>
                    <a:pt x="262" y="693"/>
                    <a:pt x="244" y="693"/>
                  </a:cubicBezTo>
                  <a:cubicBezTo>
                    <a:pt x="225" y="693"/>
                    <a:pt x="205" y="686"/>
                    <a:pt x="191" y="674"/>
                  </a:cubicBezTo>
                  <a:cubicBezTo>
                    <a:pt x="164" y="644"/>
                    <a:pt x="164" y="600"/>
                    <a:pt x="191" y="572"/>
                  </a:cubicBezTo>
                  <a:lnTo>
                    <a:pt x="593" y="171"/>
                  </a:lnTo>
                  <a:cubicBezTo>
                    <a:pt x="606" y="157"/>
                    <a:pt x="625" y="150"/>
                    <a:pt x="643" y="150"/>
                  </a:cubicBezTo>
                  <a:close/>
                  <a:moveTo>
                    <a:pt x="644" y="0"/>
                  </a:moveTo>
                  <a:cubicBezTo>
                    <a:pt x="587" y="0"/>
                    <a:pt x="530" y="22"/>
                    <a:pt x="487" y="66"/>
                  </a:cubicBezTo>
                  <a:lnTo>
                    <a:pt x="86" y="467"/>
                  </a:lnTo>
                  <a:cubicBezTo>
                    <a:pt x="1" y="551"/>
                    <a:pt x="1" y="691"/>
                    <a:pt x="86" y="780"/>
                  </a:cubicBezTo>
                  <a:cubicBezTo>
                    <a:pt x="127" y="821"/>
                    <a:pt x="185" y="844"/>
                    <a:pt x="242" y="844"/>
                  </a:cubicBezTo>
                  <a:cubicBezTo>
                    <a:pt x="300" y="844"/>
                    <a:pt x="358" y="821"/>
                    <a:pt x="398" y="776"/>
                  </a:cubicBezTo>
                  <a:lnTo>
                    <a:pt x="800" y="378"/>
                  </a:lnTo>
                  <a:cubicBezTo>
                    <a:pt x="885" y="290"/>
                    <a:pt x="885" y="151"/>
                    <a:pt x="800" y="66"/>
                  </a:cubicBezTo>
                  <a:cubicBezTo>
                    <a:pt x="756" y="22"/>
                    <a:pt x="700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g162e05d0f98_3_1133"/>
            <p:cNvSpPr/>
            <p:nvPr/>
          </p:nvSpPr>
          <p:spPr>
            <a:xfrm>
              <a:off x="7565001" y="1522603"/>
              <a:ext cx="23484" cy="22587"/>
            </a:xfrm>
            <a:custGeom>
              <a:avLst/>
              <a:gdLst/>
              <a:ahLst/>
              <a:cxnLst/>
              <a:rect l="l" t="t" r="r" b="b"/>
              <a:pathLst>
                <a:path w="471" h="453" extrusionOk="0">
                  <a:moveTo>
                    <a:pt x="310" y="0"/>
                  </a:moveTo>
                  <a:cubicBezTo>
                    <a:pt x="273" y="0"/>
                    <a:pt x="236" y="14"/>
                    <a:pt x="208" y="41"/>
                  </a:cubicBezTo>
                  <a:lnTo>
                    <a:pt x="1" y="245"/>
                  </a:lnTo>
                  <a:lnTo>
                    <a:pt x="208" y="453"/>
                  </a:lnTo>
                  <a:lnTo>
                    <a:pt x="412" y="249"/>
                  </a:lnTo>
                  <a:cubicBezTo>
                    <a:pt x="470" y="191"/>
                    <a:pt x="470" y="99"/>
                    <a:pt x="412" y="41"/>
                  </a:cubicBezTo>
                  <a:cubicBezTo>
                    <a:pt x="385" y="14"/>
                    <a:pt x="348" y="0"/>
                    <a:pt x="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g162e05d0f98_3_1133"/>
            <p:cNvSpPr/>
            <p:nvPr/>
          </p:nvSpPr>
          <p:spPr>
            <a:xfrm>
              <a:off x="7560963" y="1518863"/>
              <a:ext cx="31561" cy="30066"/>
            </a:xfrm>
            <a:custGeom>
              <a:avLst/>
              <a:gdLst/>
              <a:ahLst/>
              <a:cxnLst/>
              <a:rect l="l" t="t" r="r" b="b"/>
              <a:pathLst>
                <a:path w="633" h="603" extrusionOk="0">
                  <a:moveTo>
                    <a:pt x="391" y="150"/>
                  </a:moveTo>
                  <a:cubicBezTo>
                    <a:pt x="410" y="150"/>
                    <a:pt x="429" y="157"/>
                    <a:pt x="443" y="171"/>
                  </a:cubicBezTo>
                  <a:cubicBezTo>
                    <a:pt x="470" y="198"/>
                    <a:pt x="470" y="242"/>
                    <a:pt x="443" y="273"/>
                  </a:cubicBezTo>
                  <a:lnTo>
                    <a:pt x="289" y="422"/>
                  </a:lnTo>
                  <a:lnTo>
                    <a:pt x="187" y="320"/>
                  </a:lnTo>
                  <a:lnTo>
                    <a:pt x="341" y="171"/>
                  </a:lnTo>
                  <a:cubicBezTo>
                    <a:pt x="354" y="157"/>
                    <a:pt x="373" y="150"/>
                    <a:pt x="391" y="150"/>
                  </a:cubicBezTo>
                  <a:close/>
                  <a:moveTo>
                    <a:pt x="390" y="0"/>
                  </a:moveTo>
                  <a:cubicBezTo>
                    <a:pt x="334" y="0"/>
                    <a:pt x="277" y="22"/>
                    <a:pt x="235" y="66"/>
                  </a:cubicBezTo>
                  <a:lnTo>
                    <a:pt x="31" y="270"/>
                  </a:lnTo>
                  <a:cubicBezTo>
                    <a:pt x="0" y="300"/>
                    <a:pt x="0" y="344"/>
                    <a:pt x="31" y="375"/>
                  </a:cubicBezTo>
                  <a:lnTo>
                    <a:pt x="239" y="582"/>
                  </a:lnTo>
                  <a:cubicBezTo>
                    <a:pt x="252" y="596"/>
                    <a:pt x="272" y="603"/>
                    <a:pt x="289" y="603"/>
                  </a:cubicBezTo>
                  <a:cubicBezTo>
                    <a:pt x="310" y="603"/>
                    <a:pt x="327" y="596"/>
                    <a:pt x="344" y="582"/>
                  </a:cubicBezTo>
                  <a:lnTo>
                    <a:pt x="548" y="378"/>
                  </a:lnTo>
                  <a:cubicBezTo>
                    <a:pt x="633" y="290"/>
                    <a:pt x="633" y="151"/>
                    <a:pt x="548" y="66"/>
                  </a:cubicBezTo>
                  <a:cubicBezTo>
                    <a:pt x="505" y="22"/>
                    <a:pt x="448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g162e05d0f98_3_1133"/>
            <p:cNvSpPr/>
            <p:nvPr/>
          </p:nvSpPr>
          <p:spPr>
            <a:xfrm>
              <a:off x="7599454" y="1533323"/>
              <a:ext cx="14609" cy="42929"/>
            </a:xfrm>
            <a:custGeom>
              <a:avLst/>
              <a:gdLst/>
              <a:ahLst/>
              <a:cxnLst/>
              <a:rect l="l" t="t" r="r" b="b"/>
              <a:pathLst>
                <a:path w="293" h="861" extrusionOk="0">
                  <a:moveTo>
                    <a:pt x="147" y="0"/>
                  </a:moveTo>
                  <a:cubicBezTo>
                    <a:pt x="65" y="0"/>
                    <a:pt x="1" y="65"/>
                    <a:pt x="1" y="146"/>
                  </a:cubicBezTo>
                  <a:lnTo>
                    <a:pt x="1" y="714"/>
                  </a:lnTo>
                  <a:cubicBezTo>
                    <a:pt x="1" y="792"/>
                    <a:pt x="65" y="861"/>
                    <a:pt x="147" y="861"/>
                  </a:cubicBezTo>
                  <a:cubicBezTo>
                    <a:pt x="228" y="861"/>
                    <a:pt x="293" y="792"/>
                    <a:pt x="293" y="714"/>
                  </a:cubicBezTo>
                  <a:lnTo>
                    <a:pt x="293" y="146"/>
                  </a:lnTo>
                  <a:cubicBezTo>
                    <a:pt x="293" y="65"/>
                    <a:pt x="228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g162e05d0f98_3_1133"/>
            <p:cNvSpPr/>
            <p:nvPr/>
          </p:nvSpPr>
          <p:spPr>
            <a:xfrm>
              <a:off x="7595715" y="1529583"/>
              <a:ext cx="22088" cy="50209"/>
            </a:xfrm>
            <a:custGeom>
              <a:avLst/>
              <a:gdLst/>
              <a:ahLst/>
              <a:cxnLst/>
              <a:rect l="l" t="t" r="r" b="b"/>
              <a:pathLst>
                <a:path w="443" h="1007" extrusionOk="0">
                  <a:moveTo>
                    <a:pt x="222" y="149"/>
                  </a:moveTo>
                  <a:cubicBezTo>
                    <a:pt x="259" y="149"/>
                    <a:pt x="293" y="180"/>
                    <a:pt x="293" y="221"/>
                  </a:cubicBezTo>
                  <a:lnTo>
                    <a:pt x="293" y="789"/>
                  </a:lnTo>
                  <a:cubicBezTo>
                    <a:pt x="293" y="826"/>
                    <a:pt x="259" y="860"/>
                    <a:pt x="222" y="860"/>
                  </a:cubicBezTo>
                  <a:cubicBezTo>
                    <a:pt x="181" y="860"/>
                    <a:pt x="150" y="826"/>
                    <a:pt x="150" y="789"/>
                  </a:cubicBezTo>
                  <a:lnTo>
                    <a:pt x="150" y="221"/>
                  </a:lnTo>
                  <a:cubicBezTo>
                    <a:pt x="150" y="180"/>
                    <a:pt x="181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08"/>
                    <a:pt x="99" y="1007"/>
                    <a:pt x="222" y="1007"/>
                  </a:cubicBezTo>
                  <a:cubicBezTo>
                    <a:pt x="344" y="1007"/>
                    <a:pt x="443" y="908"/>
                    <a:pt x="443" y="789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g162e05d0f98_3_1133"/>
            <p:cNvSpPr/>
            <p:nvPr/>
          </p:nvSpPr>
          <p:spPr>
            <a:xfrm>
              <a:off x="7599454" y="1554463"/>
              <a:ext cx="14609" cy="21789"/>
            </a:xfrm>
            <a:custGeom>
              <a:avLst/>
              <a:gdLst/>
              <a:ahLst/>
              <a:cxnLst/>
              <a:rect l="l" t="t" r="r" b="b"/>
              <a:pathLst>
                <a:path w="293" h="437" extrusionOk="0">
                  <a:moveTo>
                    <a:pt x="1" y="1"/>
                  </a:moveTo>
                  <a:lnTo>
                    <a:pt x="1" y="290"/>
                  </a:lnTo>
                  <a:cubicBezTo>
                    <a:pt x="1" y="368"/>
                    <a:pt x="65" y="437"/>
                    <a:pt x="147" y="437"/>
                  </a:cubicBezTo>
                  <a:cubicBezTo>
                    <a:pt x="228" y="437"/>
                    <a:pt x="293" y="368"/>
                    <a:pt x="293" y="290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g162e05d0f98_3_1133"/>
            <p:cNvSpPr/>
            <p:nvPr/>
          </p:nvSpPr>
          <p:spPr>
            <a:xfrm>
              <a:off x="7595715" y="1550773"/>
              <a:ext cx="22088" cy="29019"/>
            </a:xfrm>
            <a:custGeom>
              <a:avLst/>
              <a:gdLst/>
              <a:ahLst/>
              <a:cxnLst/>
              <a:rect l="l" t="t" r="r" b="b"/>
              <a:pathLst>
                <a:path w="443" h="582" extrusionOk="0">
                  <a:moveTo>
                    <a:pt x="293" y="146"/>
                  </a:moveTo>
                  <a:lnTo>
                    <a:pt x="293" y="364"/>
                  </a:lnTo>
                  <a:cubicBezTo>
                    <a:pt x="293" y="401"/>
                    <a:pt x="259" y="435"/>
                    <a:pt x="222" y="435"/>
                  </a:cubicBezTo>
                  <a:cubicBezTo>
                    <a:pt x="181" y="435"/>
                    <a:pt x="150" y="401"/>
                    <a:pt x="150" y="364"/>
                  </a:cubicBezTo>
                  <a:lnTo>
                    <a:pt x="150" y="146"/>
                  </a:lnTo>
                  <a:close/>
                  <a:moveTo>
                    <a:pt x="76" y="0"/>
                  </a:moveTo>
                  <a:cubicBezTo>
                    <a:pt x="35" y="0"/>
                    <a:pt x="0" y="31"/>
                    <a:pt x="0" y="75"/>
                  </a:cubicBezTo>
                  <a:lnTo>
                    <a:pt x="0" y="364"/>
                  </a:lnTo>
                  <a:cubicBezTo>
                    <a:pt x="0" y="483"/>
                    <a:pt x="99" y="582"/>
                    <a:pt x="222" y="582"/>
                  </a:cubicBezTo>
                  <a:cubicBezTo>
                    <a:pt x="344" y="582"/>
                    <a:pt x="443" y="483"/>
                    <a:pt x="443" y="364"/>
                  </a:cubicBezTo>
                  <a:lnTo>
                    <a:pt x="443" y="75"/>
                  </a:lnTo>
                  <a:cubicBezTo>
                    <a:pt x="443" y="31"/>
                    <a:pt x="409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g162e05d0f98_3_1133"/>
            <p:cNvSpPr/>
            <p:nvPr/>
          </p:nvSpPr>
          <p:spPr>
            <a:xfrm>
              <a:off x="7460396" y="1575853"/>
              <a:ext cx="42929" cy="14659"/>
            </a:xfrm>
            <a:custGeom>
              <a:avLst/>
              <a:gdLst/>
              <a:ahLst/>
              <a:cxnLst/>
              <a:rect l="l" t="t" r="r" b="b"/>
              <a:pathLst>
                <a:path w="861" h="294" extrusionOk="0">
                  <a:moveTo>
                    <a:pt x="146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29"/>
                    <a:pt x="65" y="293"/>
                    <a:pt x="146" y="293"/>
                  </a:cubicBezTo>
                  <a:lnTo>
                    <a:pt x="715" y="293"/>
                  </a:lnTo>
                  <a:cubicBezTo>
                    <a:pt x="796" y="293"/>
                    <a:pt x="861" y="229"/>
                    <a:pt x="861" y="147"/>
                  </a:cubicBezTo>
                  <a:cubicBezTo>
                    <a:pt x="861" y="65"/>
                    <a:pt x="796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g162e05d0f98_3_1133"/>
            <p:cNvSpPr/>
            <p:nvPr/>
          </p:nvSpPr>
          <p:spPr>
            <a:xfrm>
              <a:off x="7456656" y="1572113"/>
              <a:ext cx="50408" cy="22088"/>
            </a:xfrm>
            <a:custGeom>
              <a:avLst/>
              <a:gdLst/>
              <a:ahLst/>
              <a:cxnLst/>
              <a:rect l="l" t="t" r="r" b="b"/>
              <a:pathLst>
                <a:path w="1011" h="443" extrusionOk="0">
                  <a:moveTo>
                    <a:pt x="790" y="150"/>
                  </a:moveTo>
                  <a:cubicBezTo>
                    <a:pt x="830" y="150"/>
                    <a:pt x="861" y="185"/>
                    <a:pt x="861" y="222"/>
                  </a:cubicBezTo>
                  <a:cubicBezTo>
                    <a:pt x="861" y="263"/>
                    <a:pt x="830" y="293"/>
                    <a:pt x="790" y="293"/>
                  </a:cubicBezTo>
                  <a:lnTo>
                    <a:pt x="221" y="293"/>
                  </a:lnTo>
                  <a:cubicBezTo>
                    <a:pt x="184" y="293"/>
                    <a:pt x="150" y="263"/>
                    <a:pt x="150" y="222"/>
                  </a:cubicBezTo>
                  <a:cubicBezTo>
                    <a:pt x="150" y="185"/>
                    <a:pt x="184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5"/>
                    <a:pt x="99" y="443"/>
                    <a:pt x="221" y="443"/>
                  </a:cubicBezTo>
                  <a:lnTo>
                    <a:pt x="790" y="443"/>
                  </a:lnTo>
                  <a:cubicBezTo>
                    <a:pt x="912" y="443"/>
                    <a:pt x="1011" y="345"/>
                    <a:pt x="1011" y="222"/>
                  </a:cubicBezTo>
                  <a:cubicBezTo>
                    <a:pt x="1011" y="100"/>
                    <a:pt x="912" y="1"/>
                    <a:pt x="79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g162e05d0f98_3_1133"/>
            <p:cNvSpPr/>
            <p:nvPr/>
          </p:nvSpPr>
          <p:spPr>
            <a:xfrm>
              <a:off x="7460396" y="1575853"/>
              <a:ext cx="21739" cy="14659"/>
            </a:xfrm>
            <a:custGeom>
              <a:avLst/>
              <a:gdLst/>
              <a:ahLst/>
              <a:cxnLst/>
              <a:rect l="l" t="t" r="r" b="b"/>
              <a:pathLst>
                <a:path w="436" h="294" extrusionOk="0">
                  <a:moveTo>
                    <a:pt x="146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29"/>
                    <a:pt x="65" y="293"/>
                    <a:pt x="146" y="293"/>
                  </a:cubicBezTo>
                  <a:lnTo>
                    <a:pt x="435" y="29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g162e05d0f98_3_1133"/>
            <p:cNvSpPr/>
            <p:nvPr/>
          </p:nvSpPr>
          <p:spPr>
            <a:xfrm>
              <a:off x="7456656" y="1572113"/>
              <a:ext cx="29218" cy="22088"/>
            </a:xfrm>
            <a:custGeom>
              <a:avLst/>
              <a:gdLst/>
              <a:ahLst/>
              <a:cxnLst/>
              <a:rect l="l" t="t" r="r" b="b"/>
              <a:pathLst>
                <a:path w="586" h="443" extrusionOk="0">
                  <a:moveTo>
                    <a:pt x="436" y="150"/>
                  </a:moveTo>
                  <a:lnTo>
                    <a:pt x="436" y="293"/>
                  </a:lnTo>
                  <a:lnTo>
                    <a:pt x="221" y="293"/>
                  </a:lnTo>
                  <a:cubicBezTo>
                    <a:pt x="184" y="293"/>
                    <a:pt x="150" y="263"/>
                    <a:pt x="150" y="222"/>
                  </a:cubicBezTo>
                  <a:cubicBezTo>
                    <a:pt x="150" y="185"/>
                    <a:pt x="184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5"/>
                    <a:pt x="99" y="443"/>
                    <a:pt x="221" y="443"/>
                  </a:cubicBezTo>
                  <a:lnTo>
                    <a:pt x="510" y="443"/>
                  </a:lnTo>
                  <a:cubicBezTo>
                    <a:pt x="551" y="443"/>
                    <a:pt x="586" y="409"/>
                    <a:pt x="586" y="368"/>
                  </a:cubicBezTo>
                  <a:lnTo>
                    <a:pt x="586" y="75"/>
                  </a:lnTo>
                  <a:cubicBezTo>
                    <a:pt x="586" y="34"/>
                    <a:pt x="551" y="1"/>
                    <a:pt x="51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g162e05d0f98_3_1133"/>
            <p:cNvSpPr/>
            <p:nvPr/>
          </p:nvSpPr>
          <p:spPr>
            <a:xfrm>
              <a:off x="7546553" y="1569920"/>
              <a:ext cx="35999" cy="34603"/>
            </a:xfrm>
            <a:custGeom>
              <a:avLst/>
              <a:gdLst/>
              <a:ahLst/>
              <a:cxnLst/>
              <a:rect l="l" t="t" r="r" b="b"/>
              <a:pathLst>
                <a:path w="722" h="694" extrusionOk="0">
                  <a:moveTo>
                    <a:pt x="158" y="1"/>
                  </a:moveTo>
                  <a:cubicBezTo>
                    <a:pt x="121" y="1"/>
                    <a:pt x="83" y="14"/>
                    <a:pt x="54" y="42"/>
                  </a:cubicBezTo>
                  <a:cubicBezTo>
                    <a:pt x="0" y="99"/>
                    <a:pt x="0" y="191"/>
                    <a:pt x="54" y="249"/>
                  </a:cubicBezTo>
                  <a:lnTo>
                    <a:pt x="456" y="650"/>
                  </a:lnTo>
                  <a:cubicBezTo>
                    <a:pt x="485" y="679"/>
                    <a:pt x="522" y="693"/>
                    <a:pt x="560" y="693"/>
                  </a:cubicBezTo>
                  <a:cubicBezTo>
                    <a:pt x="597" y="693"/>
                    <a:pt x="634" y="679"/>
                    <a:pt x="663" y="650"/>
                  </a:cubicBezTo>
                  <a:cubicBezTo>
                    <a:pt x="721" y="593"/>
                    <a:pt x="721" y="500"/>
                    <a:pt x="663" y="442"/>
                  </a:cubicBezTo>
                  <a:lnTo>
                    <a:pt x="262" y="42"/>
                  </a:lnTo>
                  <a:cubicBezTo>
                    <a:pt x="233" y="14"/>
                    <a:pt x="196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g162e05d0f98_3_1133"/>
            <p:cNvSpPr/>
            <p:nvPr/>
          </p:nvSpPr>
          <p:spPr>
            <a:xfrm>
              <a:off x="7542465" y="1566230"/>
              <a:ext cx="44126" cy="42032"/>
            </a:xfrm>
            <a:custGeom>
              <a:avLst/>
              <a:gdLst/>
              <a:ahLst/>
              <a:cxnLst/>
              <a:rect l="l" t="t" r="r" b="b"/>
              <a:pathLst>
                <a:path w="885" h="843" extrusionOk="0">
                  <a:moveTo>
                    <a:pt x="242" y="149"/>
                  </a:moveTo>
                  <a:cubicBezTo>
                    <a:pt x="259" y="149"/>
                    <a:pt x="279" y="156"/>
                    <a:pt x="293" y="170"/>
                  </a:cubicBezTo>
                  <a:lnTo>
                    <a:pt x="695" y="571"/>
                  </a:lnTo>
                  <a:cubicBezTo>
                    <a:pt x="721" y="598"/>
                    <a:pt x="721" y="642"/>
                    <a:pt x="695" y="673"/>
                  </a:cubicBezTo>
                  <a:cubicBezTo>
                    <a:pt x="679" y="687"/>
                    <a:pt x="660" y="693"/>
                    <a:pt x="642" y="693"/>
                  </a:cubicBezTo>
                  <a:cubicBezTo>
                    <a:pt x="624" y="693"/>
                    <a:pt x="606" y="687"/>
                    <a:pt x="593" y="673"/>
                  </a:cubicBezTo>
                  <a:lnTo>
                    <a:pt x="191" y="272"/>
                  </a:lnTo>
                  <a:cubicBezTo>
                    <a:pt x="164" y="241"/>
                    <a:pt x="164" y="197"/>
                    <a:pt x="191" y="170"/>
                  </a:cubicBezTo>
                  <a:cubicBezTo>
                    <a:pt x="205" y="156"/>
                    <a:pt x="222" y="149"/>
                    <a:pt x="242" y="149"/>
                  </a:cubicBezTo>
                  <a:close/>
                  <a:moveTo>
                    <a:pt x="241" y="1"/>
                  </a:moveTo>
                  <a:cubicBezTo>
                    <a:pt x="184" y="1"/>
                    <a:pt x="128" y="22"/>
                    <a:pt x="86" y="64"/>
                  </a:cubicBezTo>
                  <a:cubicBezTo>
                    <a:pt x="1" y="149"/>
                    <a:pt x="1" y="289"/>
                    <a:pt x="86" y="377"/>
                  </a:cubicBezTo>
                  <a:lnTo>
                    <a:pt x="487" y="778"/>
                  </a:lnTo>
                  <a:cubicBezTo>
                    <a:pt x="531" y="819"/>
                    <a:pt x="585" y="843"/>
                    <a:pt x="643" y="843"/>
                  </a:cubicBezTo>
                  <a:cubicBezTo>
                    <a:pt x="698" y="843"/>
                    <a:pt x="756" y="819"/>
                    <a:pt x="800" y="778"/>
                  </a:cubicBezTo>
                  <a:cubicBezTo>
                    <a:pt x="885" y="690"/>
                    <a:pt x="885" y="551"/>
                    <a:pt x="800" y="466"/>
                  </a:cubicBezTo>
                  <a:lnTo>
                    <a:pt x="398" y="64"/>
                  </a:lnTo>
                  <a:cubicBezTo>
                    <a:pt x="354" y="22"/>
                    <a:pt x="297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g162e05d0f98_3_1133"/>
            <p:cNvSpPr/>
            <p:nvPr/>
          </p:nvSpPr>
          <p:spPr>
            <a:xfrm>
              <a:off x="7559068" y="1581786"/>
              <a:ext cx="23484" cy="22736"/>
            </a:xfrm>
            <a:custGeom>
              <a:avLst/>
              <a:gdLst/>
              <a:ahLst/>
              <a:cxnLst/>
              <a:rect l="l" t="t" r="r" b="b"/>
              <a:pathLst>
                <a:path w="471" h="456" extrusionOk="0">
                  <a:moveTo>
                    <a:pt x="208" y="0"/>
                  </a:moveTo>
                  <a:lnTo>
                    <a:pt x="1" y="208"/>
                  </a:lnTo>
                  <a:lnTo>
                    <a:pt x="205" y="412"/>
                  </a:lnTo>
                  <a:cubicBezTo>
                    <a:pt x="234" y="441"/>
                    <a:pt x="271" y="455"/>
                    <a:pt x="309" y="455"/>
                  </a:cubicBezTo>
                  <a:cubicBezTo>
                    <a:pt x="346" y="455"/>
                    <a:pt x="383" y="441"/>
                    <a:pt x="412" y="412"/>
                  </a:cubicBezTo>
                  <a:cubicBezTo>
                    <a:pt x="470" y="355"/>
                    <a:pt x="470" y="262"/>
                    <a:pt x="412" y="204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g162e05d0f98_3_1133"/>
            <p:cNvSpPr/>
            <p:nvPr/>
          </p:nvSpPr>
          <p:spPr>
            <a:xfrm>
              <a:off x="7555329" y="1578097"/>
              <a:ext cx="31262" cy="30165"/>
            </a:xfrm>
            <a:custGeom>
              <a:avLst/>
              <a:gdLst/>
              <a:ahLst/>
              <a:cxnLst/>
              <a:rect l="l" t="t" r="r" b="b"/>
              <a:pathLst>
                <a:path w="627" h="605" extrusionOk="0">
                  <a:moveTo>
                    <a:pt x="283" y="180"/>
                  </a:moveTo>
                  <a:lnTo>
                    <a:pt x="437" y="333"/>
                  </a:lnTo>
                  <a:cubicBezTo>
                    <a:pt x="463" y="360"/>
                    <a:pt x="463" y="404"/>
                    <a:pt x="437" y="435"/>
                  </a:cubicBezTo>
                  <a:cubicBezTo>
                    <a:pt x="423" y="449"/>
                    <a:pt x="404" y="455"/>
                    <a:pt x="385" y="455"/>
                  </a:cubicBezTo>
                  <a:cubicBezTo>
                    <a:pt x="367" y="455"/>
                    <a:pt x="348" y="449"/>
                    <a:pt x="335" y="435"/>
                  </a:cubicBezTo>
                  <a:lnTo>
                    <a:pt x="181" y="282"/>
                  </a:lnTo>
                  <a:lnTo>
                    <a:pt x="283" y="180"/>
                  </a:lnTo>
                  <a:close/>
                  <a:moveTo>
                    <a:pt x="283" y="0"/>
                  </a:moveTo>
                  <a:cubicBezTo>
                    <a:pt x="265" y="0"/>
                    <a:pt x="246" y="8"/>
                    <a:pt x="233" y="24"/>
                  </a:cubicBezTo>
                  <a:lnTo>
                    <a:pt x="25" y="228"/>
                  </a:lnTo>
                  <a:cubicBezTo>
                    <a:pt x="11" y="245"/>
                    <a:pt x="1" y="261"/>
                    <a:pt x="1" y="282"/>
                  </a:cubicBezTo>
                  <a:cubicBezTo>
                    <a:pt x="1" y="302"/>
                    <a:pt x="11" y="319"/>
                    <a:pt x="25" y="333"/>
                  </a:cubicBezTo>
                  <a:lnTo>
                    <a:pt x="229" y="540"/>
                  </a:lnTo>
                  <a:cubicBezTo>
                    <a:pt x="273" y="581"/>
                    <a:pt x="327" y="605"/>
                    <a:pt x="385" y="605"/>
                  </a:cubicBezTo>
                  <a:cubicBezTo>
                    <a:pt x="440" y="605"/>
                    <a:pt x="498" y="581"/>
                    <a:pt x="542" y="540"/>
                  </a:cubicBezTo>
                  <a:cubicBezTo>
                    <a:pt x="627" y="452"/>
                    <a:pt x="627" y="313"/>
                    <a:pt x="542" y="228"/>
                  </a:cubicBezTo>
                  <a:lnTo>
                    <a:pt x="335" y="24"/>
                  </a:lnTo>
                  <a:cubicBezTo>
                    <a:pt x="321" y="8"/>
                    <a:pt x="302" y="0"/>
                    <a:pt x="28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g162e05d0f98_3_1133"/>
            <p:cNvSpPr/>
            <p:nvPr/>
          </p:nvSpPr>
          <p:spPr>
            <a:xfrm>
              <a:off x="7436812" y="1506648"/>
              <a:ext cx="199988" cy="113681"/>
            </a:xfrm>
            <a:custGeom>
              <a:avLst/>
              <a:gdLst/>
              <a:ahLst/>
              <a:cxnLst/>
              <a:rect l="l" t="t" r="r" b="b"/>
              <a:pathLst>
                <a:path w="4011" h="2280" extrusionOk="0">
                  <a:moveTo>
                    <a:pt x="3517" y="151"/>
                  </a:moveTo>
                  <a:cubicBezTo>
                    <a:pt x="3704" y="151"/>
                    <a:pt x="3861" y="307"/>
                    <a:pt x="3861" y="494"/>
                  </a:cubicBezTo>
                  <a:lnTo>
                    <a:pt x="3861" y="1787"/>
                  </a:lnTo>
                  <a:cubicBezTo>
                    <a:pt x="3861" y="1977"/>
                    <a:pt x="3704" y="2130"/>
                    <a:pt x="3517" y="2130"/>
                  </a:cubicBezTo>
                  <a:lnTo>
                    <a:pt x="150" y="2130"/>
                  </a:lnTo>
                  <a:lnTo>
                    <a:pt x="150" y="151"/>
                  </a:lnTo>
                  <a:close/>
                  <a:moveTo>
                    <a:pt x="76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204"/>
                  </a:lnTo>
                  <a:cubicBezTo>
                    <a:pt x="1" y="2245"/>
                    <a:pt x="35" y="2280"/>
                    <a:pt x="76" y="2280"/>
                  </a:cubicBezTo>
                  <a:lnTo>
                    <a:pt x="3517" y="2280"/>
                  </a:lnTo>
                  <a:cubicBezTo>
                    <a:pt x="3790" y="2280"/>
                    <a:pt x="4010" y="2058"/>
                    <a:pt x="4010" y="1787"/>
                  </a:cubicBezTo>
                  <a:lnTo>
                    <a:pt x="4010" y="494"/>
                  </a:lnTo>
                  <a:cubicBezTo>
                    <a:pt x="4010" y="222"/>
                    <a:pt x="3790" y="1"/>
                    <a:pt x="3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g162e05d0f98_3_1133"/>
            <p:cNvSpPr/>
            <p:nvPr/>
          </p:nvSpPr>
          <p:spPr>
            <a:xfrm>
              <a:off x="7402060" y="1509041"/>
              <a:ext cx="29218" cy="108944"/>
            </a:xfrm>
            <a:custGeom>
              <a:avLst/>
              <a:gdLst/>
              <a:ahLst/>
              <a:cxnLst/>
              <a:rect l="l" t="t" r="r" b="b"/>
              <a:pathLst>
                <a:path w="586" h="2185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174"/>
                  </a:lnTo>
                  <a:cubicBezTo>
                    <a:pt x="1" y="2181"/>
                    <a:pt x="7" y="2184"/>
                    <a:pt x="14" y="2184"/>
                  </a:cubicBezTo>
                  <a:lnTo>
                    <a:pt x="585" y="218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g162e05d0f98_3_1133"/>
            <p:cNvSpPr/>
            <p:nvPr/>
          </p:nvSpPr>
          <p:spPr>
            <a:xfrm>
              <a:off x="7431228" y="1504454"/>
              <a:ext cx="9374" cy="118068"/>
            </a:xfrm>
            <a:custGeom>
              <a:avLst/>
              <a:gdLst/>
              <a:ahLst/>
              <a:cxnLst/>
              <a:rect l="l" t="t" r="r" b="b"/>
              <a:pathLst>
                <a:path w="188" h="2368" extrusionOk="0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lnTo>
                    <a:pt x="0" y="2276"/>
                  </a:lnTo>
                  <a:cubicBezTo>
                    <a:pt x="0" y="2327"/>
                    <a:pt x="41" y="2368"/>
                    <a:pt x="92" y="2368"/>
                  </a:cubicBezTo>
                  <a:cubicBezTo>
                    <a:pt x="143" y="2368"/>
                    <a:pt x="188" y="2327"/>
                    <a:pt x="188" y="2276"/>
                  </a:cubicBezTo>
                  <a:lnTo>
                    <a:pt x="188" y="93"/>
                  </a:lnTo>
                  <a:cubicBezTo>
                    <a:pt x="188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g162e05d0f98_3_1133"/>
            <p:cNvSpPr/>
            <p:nvPr/>
          </p:nvSpPr>
          <p:spPr>
            <a:xfrm>
              <a:off x="7431228" y="1509041"/>
              <a:ext cx="50" cy="108944"/>
            </a:xfrm>
            <a:custGeom>
              <a:avLst/>
              <a:gdLst/>
              <a:ahLst/>
              <a:cxnLst/>
              <a:rect l="l" t="t" r="r" b="b"/>
              <a:pathLst>
                <a:path w="1" h="2185" extrusionOk="0">
                  <a:moveTo>
                    <a:pt x="0" y="218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g162e05d0f98_3_1133"/>
            <p:cNvSpPr/>
            <p:nvPr/>
          </p:nvSpPr>
          <p:spPr>
            <a:xfrm>
              <a:off x="7427488" y="1500764"/>
              <a:ext cx="16853" cy="125498"/>
            </a:xfrm>
            <a:custGeom>
              <a:avLst/>
              <a:gdLst/>
              <a:ahLst/>
              <a:cxnLst/>
              <a:rect l="l" t="t" r="r" b="b"/>
              <a:pathLst>
                <a:path w="338" h="2517" extrusionOk="0">
                  <a:moveTo>
                    <a:pt x="167" y="0"/>
                  </a:moveTo>
                  <a:cubicBezTo>
                    <a:pt x="75" y="0"/>
                    <a:pt x="1" y="74"/>
                    <a:pt x="1" y="167"/>
                  </a:cubicBezTo>
                  <a:cubicBezTo>
                    <a:pt x="1" y="208"/>
                    <a:pt x="34" y="241"/>
                    <a:pt x="75" y="241"/>
                  </a:cubicBezTo>
                  <a:cubicBezTo>
                    <a:pt x="116" y="241"/>
                    <a:pt x="150" y="208"/>
                    <a:pt x="150" y="167"/>
                  </a:cubicBezTo>
                  <a:cubicBezTo>
                    <a:pt x="150" y="157"/>
                    <a:pt x="160" y="151"/>
                    <a:pt x="169" y="151"/>
                  </a:cubicBezTo>
                  <a:cubicBezTo>
                    <a:pt x="178" y="151"/>
                    <a:pt x="188" y="157"/>
                    <a:pt x="188" y="167"/>
                  </a:cubicBezTo>
                  <a:lnTo>
                    <a:pt x="188" y="2350"/>
                  </a:lnTo>
                  <a:cubicBezTo>
                    <a:pt x="188" y="2360"/>
                    <a:pt x="178" y="2365"/>
                    <a:pt x="169" y="2365"/>
                  </a:cubicBezTo>
                  <a:cubicBezTo>
                    <a:pt x="160" y="2365"/>
                    <a:pt x="150" y="2360"/>
                    <a:pt x="150" y="2350"/>
                  </a:cubicBezTo>
                  <a:cubicBezTo>
                    <a:pt x="150" y="2309"/>
                    <a:pt x="116" y="2275"/>
                    <a:pt x="75" y="2275"/>
                  </a:cubicBezTo>
                  <a:cubicBezTo>
                    <a:pt x="34" y="2275"/>
                    <a:pt x="1" y="2309"/>
                    <a:pt x="1" y="2350"/>
                  </a:cubicBezTo>
                  <a:cubicBezTo>
                    <a:pt x="1" y="2442"/>
                    <a:pt x="75" y="2517"/>
                    <a:pt x="167" y="2517"/>
                  </a:cubicBezTo>
                  <a:cubicBezTo>
                    <a:pt x="259" y="2517"/>
                    <a:pt x="337" y="2442"/>
                    <a:pt x="337" y="2350"/>
                  </a:cubicBezTo>
                  <a:lnTo>
                    <a:pt x="337" y="167"/>
                  </a:lnTo>
                  <a:cubicBezTo>
                    <a:pt x="337" y="74"/>
                    <a:pt x="25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g162e05d0f98_3_1133"/>
            <p:cNvSpPr/>
            <p:nvPr/>
          </p:nvSpPr>
          <p:spPr>
            <a:xfrm>
              <a:off x="7398320" y="1505301"/>
              <a:ext cx="36697" cy="116373"/>
            </a:xfrm>
            <a:custGeom>
              <a:avLst/>
              <a:gdLst/>
              <a:ahLst/>
              <a:cxnLst/>
              <a:rect l="l" t="t" r="r" b="b"/>
              <a:pathLst>
                <a:path w="736" h="2334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2093"/>
                  </a:lnTo>
                  <a:cubicBezTo>
                    <a:pt x="1" y="2225"/>
                    <a:pt x="109" y="2333"/>
                    <a:pt x="245" y="2333"/>
                  </a:cubicBezTo>
                  <a:lnTo>
                    <a:pt x="660" y="2333"/>
                  </a:lnTo>
                  <a:cubicBezTo>
                    <a:pt x="701" y="2333"/>
                    <a:pt x="735" y="2300"/>
                    <a:pt x="735" y="2259"/>
                  </a:cubicBezTo>
                  <a:cubicBezTo>
                    <a:pt x="735" y="2218"/>
                    <a:pt x="701" y="2184"/>
                    <a:pt x="660" y="2184"/>
                  </a:cubicBezTo>
                  <a:lnTo>
                    <a:pt x="245" y="2184"/>
                  </a:lnTo>
                  <a:cubicBezTo>
                    <a:pt x="195" y="2184"/>
                    <a:pt x="150" y="2143"/>
                    <a:pt x="150" y="2093"/>
                  </a:cubicBezTo>
                  <a:lnTo>
                    <a:pt x="150" y="245"/>
                  </a:lnTo>
                  <a:cubicBezTo>
                    <a:pt x="150" y="191"/>
                    <a:pt x="195" y="150"/>
                    <a:pt x="245" y="150"/>
                  </a:cubicBezTo>
                  <a:lnTo>
                    <a:pt x="660" y="150"/>
                  </a:lnTo>
                  <a:cubicBezTo>
                    <a:pt x="701" y="150"/>
                    <a:pt x="735" y="117"/>
                    <a:pt x="735" y="76"/>
                  </a:cubicBezTo>
                  <a:cubicBezTo>
                    <a:pt x="735" y="35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g162e05d0f98_3_1133"/>
            <p:cNvSpPr/>
            <p:nvPr/>
          </p:nvSpPr>
          <p:spPr>
            <a:xfrm>
              <a:off x="7495497" y="1510387"/>
              <a:ext cx="58735" cy="106202"/>
            </a:xfrm>
            <a:custGeom>
              <a:avLst/>
              <a:gdLst/>
              <a:ahLst/>
              <a:cxnLst/>
              <a:rect l="l" t="t" r="r" b="b"/>
              <a:pathLst>
                <a:path w="1178" h="2130" extrusionOk="0">
                  <a:moveTo>
                    <a:pt x="1" y="1"/>
                  </a:moveTo>
                  <a:lnTo>
                    <a:pt x="1" y="2129"/>
                  </a:lnTo>
                  <a:lnTo>
                    <a:pt x="1177" y="212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g162e05d0f98_3_1133"/>
            <p:cNvSpPr/>
            <p:nvPr/>
          </p:nvSpPr>
          <p:spPr>
            <a:xfrm>
              <a:off x="7491757" y="1506648"/>
              <a:ext cx="66214" cy="113681"/>
            </a:xfrm>
            <a:custGeom>
              <a:avLst/>
              <a:gdLst/>
              <a:ahLst/>
              <a:cxnLst/>
              <a:rect l="l" t="t" r="r" b="b"/>
              <a:pathLst>
                <a:path w="1328" h="2280" extrusionOk="0">
                  <a:moveTo>
                    <a:pt x="1178" y="151"/>
                  </a:moveTo>
                  <a:lnTo>
                    <a:pt x="1178" y="2130"/>
                  </a:lnTo>
                  <a:lnTo>
                    <a:pt x="150" y="2130"/>
                  </a:lnTo>
                  <a:lnTo>
                    <a:pt x="150" y="151"/>
                  </a:lnTo>
                  <a:close/>
                  <a:moveTo>
                    <a:pt x="76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204"/>
                  </a:lnTo>
                  <a:cubicBezTo>
                    <a:pt x="1" y="2245"/>
                    <a:pt x="35" y="2280"/>
                    <a:pt x="76" y="2280"/>
                  </a:cubicBezTo>
                  <a:lnTo>
                    <a:pt x="1252" y="2280"/>
                  </a:lnTo>
                  <a:cubicBezTo>
                    <a:pt x="1293" y="2280"/>
                    <a:pt x="1327" y="2245"/>
                    <a:pt x="1327" y="2204"/>
                  </a:cubicBezTo>
                  <a:lnTo>
                    <a:pt x="1327" y="76"/>
                  </a:lnTo>
                  <a:cubicBezTo>
                    <a:pt x="1327" y="35"/>
                    <a:pt x="1293" y="1"/>
                    <a:pt x="1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g162e05d0f98_3_1133"/>
            <p:cNvSpPr/>
            <p:nvPr/>
          </p:nvSpPr>
          <p:spPr>
            <a:xfrm>
              <a:off x="7507862" y="1529882"/>
              <a:ext cx="21091" cy="67211"/>
            </a:xfrm>
            <a:custGeom>
              <a:avLst/>
              <a:gdLst/>
              <a:ahLst/>
              <a:cxnLst/>
              <a:rect l="l" t="t" r="r" b="b"/>
              <a:pathLst>
                <a:path w="423" h="1348" extrusionOk="0">
                  <a:moveTo>
                    <a:pt x="1" y="1"/>
                  </a:moveTo>
                  <a:lnTo>
                    <a:pt x="1" y="1347"/>
                  </a:lnTo>
                  <a:lnTo>
                    <a:pt x="422" y="1347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g162e05d0f98_3_1133"/>
            <p:cNvSpPr/>
            <p:nvPr/>
          </p:nvSpPr>
          <p:spPr>
            <a:xfrm>
              <a:off x="7504322" y="1526193"/>
              <a:ext cx="28370" cy="74640"/>
            </a:xfrm>
            <a:custGeom>
              <a:avLst/>
              <a:gdLst/>
              <a:ahLst/>
              <a:cxnLst/>
              <a:rect l="l" t="t" r="r" b="b"/>
              <a:pathLst>
                <a:path w="569" h="1497" extrusionOk="0">
                  <a:moveTo>
                    <a:pt x="419" y="150"/>
                  </a:moveTo>
                  <a:lnTo>
                    <a:pt x="419" y="1347"/>
                  </a:lnTo>
                  <a:lnTo>
                    <a:pt x="146" y="1347"/>
                  </a:lnTo>
                  <a:lnTo>
                    <a:pt x="146" y="150"/>
                  </a:lnTo>
                  <a:close/>
                  <a:moveTo>
                    <a:pt x="72" y="0"/>
                  </a:moveTo>
                  <a:cubicBezTo>
                    <a:pt x="31" y="0"/>
                    <a:pt x="0" y="34"/>
                    <a:pt x="0" y="75"/>
                  </a:cubicBezTo>
                  <a:lnTo>
                    <a:pt x="0" y="1421"/>
                  </a:lnTo>
                  <a:cubicBezTo>
                    <a:pt x="0" y="1462"/>
                    <a:pt x="31" y="1497"/>
                    <a:pt x="72" y="1497"/>
                  </a:cubicBezTo>
                  <a:lnTo>
                    <a:pt x="493" y="1497"/>
                  </a:lnTo>
                  <a:cubicBezTo>
                    <a:pt x="534" y="1497"/>
                    <a:pt x="568" y="1462"/>
                    <a:pt x="568" y="1421"/>
                  </a:cubicBezTo>
                  <a:lnTo>
                    <a:pt x="568" y="75"/>
                  </a:lnTo>
                  <a:cubicBezTo>
                    <a:pt x="568" y="34"/>
                    <a:pt x="534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g162e05d0f98_3_1133"/>
            <p:cNvSpPr/>
            <p:nvPr/>
          </p:nvSpPr>
          <p:spPr>
            <a:xfrm>
              <a:off x="5003559" y="1972138"/>
              <a:ext cx="14659" cy="42979"/>
            </a:xfrm>
            <a:custGeom>
              <a:avLst/>
              <a:gdLst/>
              <a:ahLst/>
              <a:cxnLst/>
              <a:rect l="l" t="t" r="r" b="b"/>
              <a:pathLst>
                <a:path w="294" h="862" extrusionOk="0">
                  <a:moveTo>
                    <a:pt x="148" y="1"/>
                  </a:moveTo>
                  <a:cubicBezTo>
                    <a:pt x="66" y="1"/>
                    <a:pt x="1" y="65"/>
                    <a:pt x="1" y="147"/>
                  </a:cubicBezTo>
                  <a:lnTo>
                    <a:pt x="1" y="715"/>
                  </a:lnTo>
                  <a:cubicBezTo>
                    <a:pt x="1" y="793"/>
                    <a:pt x="66" y="861"/>
                    <a:pt x="148" y="861"/>
                  </a:cubicBezTo>
                  <a:cubicBezTo>
                    <a:pt x="225" y="861"/>
                    <a:pt x="294" y="793"/>
                    <a:pt x="294" y="715"/>
                  </a:cubicBezTo>
                  <a:lnTo>
                    <a:pt x="294" y="147"/>
                  </a:lnTo>
                  <a:cubicBezTo>
                    <a:pt x="294" y="65"/>
                    <a:pt x="225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g162e05d0f98_3_1133"/>
            <p:cNvSpPr/>
            <p:nvPr/>
          </p:nvSpPr>
          <p:spPr>
            <a:xfrm>
              <a:off x="4999870" y="1968399"/>
              <a:ext cx="22038" cy="50309"/>
            </a:xfrm>
            <a:custGeom>
              <a:avLst/>
              <a:gdLst/>
              <a:ahLst/>
              <a:cxnLst/>
              <a:rect l="l" t="t" r="r" b="b"/>
              <a:pathLst>
                <a:path w="442" h="1009" extrusionOk="0">
                  <a:moveTo>
                    <a:pt x="222" y="151"/>
                  </a:moveTo>
                  <a:cubicBezTo>
                    <a:pt x="258" y="151"/>
                    <a:pt x="293" y="181"/>
                    <a:pt x="293" y="222"/>
                  </a:cubicBezTo>
                  <a:lnTo>
                    <a:pt x="293" y="790"/>
                  </a:lnTo>
                  <a:cubicBezTo>
                    <a:pt x="293" y="828"/>
                    <a:pt x="258" y="861"/>
                    <a:pt x="222" y="861"/>
                  </a:cubicBezTo>
                  <a:cubicBezTo>
                    <a:pt x="181" y="861"/>
                    <a:pt x="150" y="828"/>
                    <a:pt x="150" y="790"/>
                  </a:cubicBezTo>
                  <a:lnTo>
                    <a:pt x="150" y="222"/>
                  </a:lnTo>
                  <a:cubicBezTo>
                    <a:pt x="150" y="181"/>
                    <a:pt x="181" y="151"/>
                    <a:pt x="222" y="151"/>
                  </a:cubicBezTo>
                  <a:close/>
                  <a:moveTo>
                    <a:pt x="222" y="1"/>
                  </a:moveTo>
                  <a:cubicBezTo>
                    <a:pt x="99" y="1"/>
                    <a:pt x="0" y="100"/>
                    <a:pt x="0" y="222"/>
                  </a:cubicBezTo>
                  <a:lnTo>
                    <a:pt x="0" y="790"/>
                  </a:lnTo>
                  <a:cubicBezTo>
                    <a:pt x="0" y="909"/>
                    <a:pt x="99" y="1008"/>
                    <a:pt x="222" y="1008"/>
                  </a:cubicBezTo>
                  <a:cubicBezTo>
                    <a:pt x="340" y="1008"/>
                    <a:pt x="442" y="909"/>
                    <a:pt x="442" y="790"/>
                  </a:cubicBezTo>
                  <a:lnTo>
                    <a:pt x="442" y="222"/>
                  </a:lnTo>
                  <a:cubicBezTo>
                    <a:pt x="442" y="100"/>
                    <a:pt x="340" y="1"/>
                    <a:pt x="22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g162e05d0f98_3_1133"/>
            <p:cNvSpPr/>
            <p:nvPr/>
          </p:nvSpPr>
          <p:spPr>
            <a:xfrm>
              <a:off x="5003559" y="1972138"/>
              <a:ext cx="14659" cy="21739"/>
            </a:xfrm>
            <a:custGeom>
              <a:avLst/>
              <a:gdLst/>
              <a:ahLst/>
              <a:cxnLst/>
              <a:rect l="l" t="t" r="r" b="b"/>
              <a:pathLst>
                <a:path w="294" h="436" extrusionOk="0">
                  <a:moveTo>
                    <a:pt x="148" y="1"/>
                  </a:moveTo>
                  <a:cubicBezTo>
                    <a:pt x="66" y="1"/>
                    <a:pt x="1" y="65"/>
                    <a:pt x="1" y="147"/>
                  </a:cubicBezTo>
                  <a:lnTo>
                    <a:pt x="1" y="436"/>
                  </a:lnTo>
                  <a:lnTo>
                    <a:pt x="294" y="436"/>
                  </a:lnTo>
                  <a:lnTo>
                    <a:pt x="294" y="147"/>
                  </a:lnTo>
                  <a:cubicBezTo>
                    <a:pt x="294" y="65"/>
                    <a:pt x="225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g162e05d0f98_3_1133"/>
            <p:cNvSpPr/>
            <p:nvPr/>
          </p:nvSpPr>
          <p:spPr>
            <a:xfrm>
              <a:off x="4999870" y="1968399"/>
              <a:ext cx="22038" cy="29268"/>
            </a:xfrm>
            <a:custGeom>
              <a:avLst/>
              <a:gdLst/>
              <a:ahLst/>
              <a:cxnLst/>
              <a:rect l="l" t="t" r="r" b="b"/>
              <a:pathLst>
                <a:path w="442" h="587" extrusionOk="0">
                  <a:moveTo>
                    <a:pt x="222" y="151"/>
                  </a:moveTo>
                  <a:cubicBezTo>
                    <a:pt x="258" y="151"/>
                    <a:pt x="293" y="181"/>
                    <a:pt x="293" y="222"/>
                  </a:cubicBezTo>
                  <a:lnTo>
                    <a:pt x="293" y="437"/>
                  </a:lnTo>
                  <a:lnTo>
                    <a:pt x="150" y="437"/>
                  </a:lnTo>
                  <a:lnTo>
                    <a:pt x="150" y="222"/>
                  </a:lnTo>
                  <a:cubicBezTo>
                    <a:pt x="150" y="181"/>
                    <a:pt x="181" y="151"/>
                    <a:pt x="222" y="151"/>
                  </a:cubicBezTo>
                  <a:close/>
                  <a:moveTo>
                    <a:pt x="222" y="1"/>
                  </a:moveTo>
                  <a:cubicBezTo>
                    <a:pt x="99" y="1"/>
                    <a:pt x="0" y="100"/>
                    <a:pt x="0" y="222"/>
                  </a:cubicBezTo>
                  <a:lnTo>
                    <a:pt x="0" y="511"/>
                  </a:lnTo>
                  <a:cubicBezTo>
                    <a:pt x="0" y="552"/>
                    <a:pt x="34" y="586"/>
                    <a:pt x="75" y="586"/>
                  </a:cubicBezTo>
                  <a:lnTo>
                    <a:pt x="368" y="586"/>
                  </a:lnTo>
                  <a:cubicBezTo>
                    <a:pt x="409" y="586"/>
                    <a:pt x="442" y="552"/>
                    <a:pt x="442" y="511"/>
                  </a:cubicBezTo>
                  <a:lnTo>
                    <a:pt x="442" y="222"/>
                  </a:lnTo>
                  <a:cubicBezTo>
                    <a:pt x="442" y="100"/>
                    <a:pt x="340" y="1"/>
                    <a:pt x="22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g162e05d0f98_3_1133"/>
            <p:cNvSpPr/>
            <p:nvPr/>
          </p:nvSpPr>
          <p:spPr>
            <a:xfrm>
              <a:off x="4940686" y="2038601"/>
              <a:ext cx="14609" cy="42979"/>
            </a:xfrm>
            <a:custGeom>
              <a:avLst/>
              <a:gdLst/>
              <a:ahLst/>
              <a:cxnLst/>
              <a:rect l="l" t="t" r="r" b="b"/>
              <a:pathLst>
                <a:path w="293" h="862" extrusionOk="0">
                  <a:moveTo>
                    <a:pt x="147" y="1"/>
                  </a:moveTo>
                  <a:cubicBezTo>
                    <a:pt x="65" y="1"/>
                    <a:pt x="1" y="65"/>
                    <a:pt x="1" y="147"/>
                  </a:cubicBezTo>
                  <a:lnTo>
                    <a:pt x="1" y="715"/>
                  </a:lnTo>
                  <a:cubicBezTo>
                    <a:pt x="1" y="793"/>
                    <a:pt x="65" y="861"/>
                    <a:pt x="147" y="861"/>
                  </a:cubicBezTo>
                  <a:cubicBezTo>
                    <a:pt x="228" y="861"/>
                    <a:pt x="293" y="793"/>
                    <a:pt x="293" y="715"/>
                  </a:cubicBezTo>
                  <a:lnTo>
                    <a:pt x="293" y="147"/>
                  </a:lnTo>
                  <a:cubicBezTo>
                    <a:pt x="293" y="65"/>
                    <a:pt x="228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g162e05d0f98_3_1133"/>
            <p:cNvSpPr/>
            <p:nvPr/>
          </p:nvSpPr>
          <p:spPr>
            <a:xfrm>
              <a:off x="4936947" y="2034912"/>
              <a:ext cx="22088" cy="50209"/>
            </a:xfrm>
            <a:custGeom>
              <a:avLst/>
              <a:gdLst/>
              <a:ahLst/>
              <a:cxnLst/>
              <a:rect l="l" t="t" r="r" b="b"/>
              <a:pathLst>
                <a:path w="443" h="1007" extrusionOk="0">
                  <a:moveTo>
                    <a:pt x="222" y="150"/>
                  </a:moveTo>
                  <a:cubicBezTo>
                    <a:pt x="262" y="150"/>
                    <a:pt x="293" y="180"/>
                    <a:pt x="293" y="221"/>
                  </a:cubicBezTo>
                  <a:lnTo>
                    <a:pt x="293" y="789"/>
                  </a:lnTo>
                  <a:cubicBezTo>
                    <a:pt x="293" y="827"/>
                    <a:pt x="262" y="861"/>
                    <a:pt x="222" y="861"/>
                  </a:cubicBezTo>
                  <a:cubicBezTo>
                    <a:pt x="184" y="861"/>
                    <a:pt x="150" y="827"/>
                    <a:pt x="150" y="789"/>
                  </a:cubicBezTo>
                  <a:lnTo>
                    <a:pt x="150" y="221"/>
                  </a:lnTo>
                  <a:cubicBezTo>
                    <a:pt x="150" y="180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08"/>
                    <a:pt x="99" y="1007"/>
                    <a:pt x="222" y="1007"/>
                  </a:cubicBezTo>
                  <a:cubicBezTo>
                    <a:pt x="344" y="1007"/>
                    <a:pt x="443" y="908"/>
                    <a:pt x="443" y="789"/>
                  </a:cubicBezTo>
                  <a:lnTo>
                    <a:pt x="443" y="221"/>
                  </a:lnTo>
                  <a:cubicBezTo>
                    <a:pt x="443" y="99"/>
                    <a:pt x="344" y="1"/>
                    <a:pt x="22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g162e05d0f98_3_1133"/>
            <p:cNvSpPr/>
            <p:nvPr/>
          </p:nvSpPr>
          <p:spPr>
            <a:xfrm>
              <a:off x="4940686" y="2059841"/>
              <a:ext cx="14609" cy="21739"/>
            </a:xfrm>
            <a:custGeom>
              <a:avLst/>
              <a:gdLst/>
              <a:ahLst/>
              <a:cxnLst/>
              <a:rect l="l" t="t" r="r" b="b"/>
              <a:pathLst>
                <a:path w="293" h="436" extrusionOk="0">
                  <a:moveTo>
                    <a:pt x="1" y="0"/>
                  </a:moveTo>
                  <a:lnTo>
                    <a:pt x="1" y="289"/>
                  </a:lnTo>
                  <a:cubicBezTo>
                    <a:pt x="1" y="367"/>
                    <a:pt x="65" y="435"/>
                    <a:pt x="147" y="435"/>
                  </a:cubicBezTo>
                  <a:cubicBezTo>
                    <a:pt x="228" y="435"/>
                    <a:pt x="293" y="367"/>
                    <a:pt x="293" y="28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g162e05d0f98_3_1133"/>
            <p:cNvSpPr/>
            <p:nvPr/>
          </p:nvSpPr>
          <p:spPr>
            <a:xfrm>
              <a:off x="4936947" y="2056102"/>
              <a:ext cx="22088" cy="29019"/>
            </a:xfrm>
            <a:custGeom>
              <a:avLst/>
              <a:gdLst/>
              <a:ahLst/>
              <a:cxnLst/>
              <a:rect l="l" t="t" r="r" b="b"/>
              <a:pathLst>
                <a:path w="443" h="582" extrusionOk="0">
                  <a:moveTo>
                    <a:pt x="293" y="147"/>
                  </a:moveTo>
                  <a:lnTo>
                    <a:pt x="293" y="364"/>
                  </a:lnTo>
                  <a:cubicBezTo>
                    <a:pt x="293" y="402"/>
                    <a:pt x="262" y="436"/>
                    <a:pt x="222" y="436"/>
                  </a:cubicBezTo>
                  <a:cubicBezTo>
                    <a:pt x="184" y="436"/>
                    <a:pt x="150" y="402"/>
                    <a:pt x="150" y="364"/>
                  </a:cubicBezTo>
                  <a:lnTo>
                    <a:pt x="150" y="147"/>
                  </a:lnTo>
                  <a:close/>
                  <a:moveTo>
                    <a:pt x="76" y="0"/>
                  </a:moveTo>
                  <a:cubicBezTo>
                    <a:pt x="35" y="0"/>
                    <a:pt x="0" y="31"/>
                    <a:pt x="0" y="75"/>
                  </a:cubicBezTo>
                  <a:lnTo>
                    <a:pt x="0" y="364"/>
                  </a:lnTo>
                  <a:cubicBezTo>
                    <a:pt x="0" y="483"/>
                    <a:pt x="99" y="582"/>
                    <a:pt x="222" y="582"/>
                  </a:cubicBezTo>
                  <a:cubicBezTo>
                    <a:pt x="344" y="582"/>
                    <a:pt x="443" y="483"/>
                    <a:pt x="443" y="364"/>
                  </a:cubicBezTo>
                  <a:lnTo>
                    <a:pt x="443" y="75"/>
                  </a:lnTo>
                  <a:cubicBezTo>
                    <a:pt x="443" y="31"/>
                    <a:pt x="409" y="0"/>
                    <a:pt x="3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g162e05d0f98_3_1133"/>
            <p:cNvSpPr/>
            <p:nvPr/>
          </p:nvSpPr>
          <p:spPr>
            <a:xfrm>
              <a:off x="4893868" y="2057797"/>
              <a:ext cx="35999" cy="34752"/>
            </a:xfrm>
            <a:custGeom>
              <a:avLst/>
              <a:gdLst/>
              <a:ahLst/>
              <a:cxnLst/>
              <a:rect l="l" t="t" r="r" b="b"/>
              <a:pathLst>
                <a:path w="722" h="697" extrusionOk="0">
                  <a:moveTo>
                    <a:pt x="160" y="1"/>
                  </a:moveTo>
                  <a:cubicBezTo>
                    <a:pt x="123" y="1"/>
                    <a:pt x="85" y="15"/>
                    <a:pt x="58" y="44"/>
                  </a:cubicBezTo>
                  <a:cubicBezTo>
                    <a:pt x="1" y="102"/>
                    <a:pt x="1" y="195"/>
                    <a:pt x="58" y="252"/>
                  </a:cubicBezTo>
                  <a:lnTo>
                    <a:pt x="460" y="653"/>
                  </a:lnTo>
                  <a:cubicBezTo>
                    <a:pt x="487" y="682"/>
                    <a:pt x="524" y="697"/>
                    <a:pt x="562" y="697"/>
                  </a:cubicBezTo>
                  <a:cubicBezTo>
                    <a:pt x="599" y="697"/>
                    <a:pt x="636" y="682"/>
                    <a:pt x="664" y="653"/>
                  </a:cubicBezTo>
                  <a:cubicBezTo>
                    <a:pt x="722" y="595"/>
                    <a:pt x="722" y="504"/>
                    <a:pt x="664" y="446"/>
                  </a:cubicBezTo>
                  <a:lnTo>
                    <a:pt x="262" y="44"/>
                  </a:lnTo>
                  <a:cubicBezTo>
                    <a:pt x="235" y="15"/>
                    <a:pt x="198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g162e05d0f98_3_1133"/>
            <p:cNvSpPr/>
            <p:nvPr/>
          </p:nvSpPr>
          <p:spPr>
            <a:xfrm>
              <a:off x="4889829" y="2054157"/>
              <a:ext cx="44126" cy="42032"/>
            </a:xfrm>
            <a:custGeom>
              <a:avLst/>
              <a:gdLst/>
              <a:ahLst/>
              <a:cxnLst/>
              <a:rect l="l" t="t" r="r" b="b"/>
              <a:pathLst>
                <a:path w="885" h="843" extrusionOk="0">
                  <a:moveTo>
                    <a:pt x="241" y="149"/>
                  </a:moveTo>
                  <a:cubicBezTo>
                    <a:pt x="260" y="149"/>
                    <a:pt x="279" y="157"/>
                    <a:pt x="292" y="172"/>
                  </a:cubicBezTo>
                  <a:lnTo>
                    <a:pt x="694" y="574"/>
                  </a:lnTo>
                  <a:cubicBezTo>
                    <a:pt x="721" y="601"/>
                    <a:pt x="721" y="645"/>
                    <a:pt x="694" y="672"/>
                  </a:cubicBezTo>
                  <a:cubicBezTo>
                    <a:pt x="680" y="687"/>
                    <a:pt x="661" y="695"/>
                    <a:pt x="643" y="695"/>
                  </a:cubicBezTo>
                  <a:cubicBezTo>
                    <a:pt x="624" y="695"/>
                    <a:pt x="605" y="687"/>
                    <a:pt x="592" y="672"/>
                  </a:cubicBezTo>
                  <a:lnTo>
                    <a:pt x="190" y="271"/>
                  </a:lnTo>
                  <a:cubicBezTo>
                    <a:pt x="163" y="243"/>
                    <a:pt x="163" y="199"/>
                    <a:pt x="190" y="172"/>
                  </a:cubicBezTo>
                  <a:cubicBezTo>
                    <a:pt x="204" y="157"/>
                    <a:pt x="223" y="149"/>
                    <a:pt x="241" y="149"/>
                  </a:cubicBezTo>
                  <a:close/>
                  <a:moveTo>
                    <a:pt x="241" y="0"/>
                  </a:moveTo>
                  <a:cubicBezTo>
                    <a:pt x="184" y="0"/>
                    <a:pt x="128" y="22"/>
                    <a:pt x="85" y="67"/>
                  </a:cubicBezTo>
                  <a:cubicBezTo>
                    <a:pt x="0" y="152"/>
                    <a:pt x="0" y="291"/>
                    <a:pt x="85" y="376"/>
                  </a:cubicBezTo>
                  <a:lnTo>
                    <a:pt x="486" y="778"/>
                  </a:lnTo>
                  <a:cubicBezTo>
                    <a:pt x="531" y="822"/>
                    <a:pt x="585" y="842"/>
                    <a:pt x="643" y="842"/>
                  </a:cubicBezTo>
                  <a:cubicBezTo>
                    <a:pt x="701" y="842"/>
                    <a:pt x="755" y="822"/>
                    <a:pt x="799" y="778"/>
                  </a:cubicBezTo>
                  <a:cubicBezTo>
                    <a:pt x="884" y="692"/>
                    <a:pt x="884" y="553"/>
                    <a:pt x="799" y="468"/>
                  </a:cubicBezTo>
                  <a:lnTo>
                    <a:pt x="398" y="67"/>
                  </a:lnTo>
                  <a:cubicBezTo>
                    <a:pt x="355" y="22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g162e05d0f98_3_1133"/>
            <p:cNvSpPr/>
            <p:nvPr/>
          </p:nvSpPr>
          <p:spPr>
            <a:xfrm>
              <a:off x="4893868" y="2057797"/>
              <a:ext cx="23484" cy="22736"/>
            </a:xfrm>
            <a:custGeom>
              <a:avLst/>
              <a:gdLst/>
              <a:ahLst/>
              <a:cxnLst/>
              <a:rect l="l" t="t" r="r" b="b"/>
              <a:pathLst>
                <a:path w="471" h="456" extrusionOk="0">
                  <a:moveTo>
                    <a:pt x="160" y="1"/>
                  </a:moveTo>
                  <a:cubicBezTo>
                    <a:pt x="123" y="1"/>
                    <a:pt x="85" y="15"/>
                    <a:pt x="58" y="44"/>
                  </a:cubicBezTo>
                  <a:cubicBezTo>
                    <a:pt x="1" y="102"/>
                    <a:pt x="1" y="195"/>
                    <a:pt x="58" y="252"/>
                  </a:cubicBezTo>
                  <a:lnTo>
                    <a:pt x="262" y="456"/>
                  </a:lnTo>
                  <a:lnTo>
                    <a:pt x="470" y="248"/>
                  </a:lnTo>
                  <a:lnTo>
                    <a:pt x="262" y="44"/>
                  </a:lnTo>
                  <a:cubicBezTo>
                    <a:pt x="235" y="15"/>
                    <a:pt x="198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g162e05d0f98_3_1133"/>
            <p:cNvSpPr/>
            <p:nvPr/>
          </p:nvSpPr>
          <p:spPr>
            <a:xfrm>
              <a:off x="4889829" y="2054157"/>
              <a:ext cx="31063" cy="30115"/>
            </a:xfrm>
            <a:custGeom>
              <a:avLst/>
              <a:gdLst/>
              <a:ahLst/>
              <a:cxnLst/>
              <a:rect l="l" t="t" r="r" b="b"/>
              <a:pathLst>
                <a:path w="623" h="604" extrusionOk="0">
                  <a:moveTo>
                    <a:pt x="241" y="152"/>
                  </a:moveTo>
                  <a:cubicBezTo>
                    <a:pt x="258" y="152"/>
                    <a:pt x="279" y="158"/>
                    <a:pt x="292" y="172"/>
                  </a:cubicBezTo>
                  <a:lnTo>
                    <a:pt x="445" y="321"/>
                  </a:lnTo>
                  <a:lnTo>
                    <a:pt x="343" y="423"/>
                  </a:lnTo>
                  <a:lnTo>
                    <a:pt x="190" y="271"/>
                  </a:lnTo>
                  <a:cubicBezTo>
                    <a:pt x="163" y="243"/>
                    <a:pt x="163" y="199"/>
                    <a:pt x="190" y="172"/>
                  </a:cubicBezTo>
                  <a:cubicBezTo>
                    <a:pt x="204" y="158"/>
                    <a:pt x="225" y="152"/>
                    <a:pt x="241" y="152"/>
                  </a:cubicBezTo>
                  <a:close/>
                  <a:moveTo>
                    <a:pt x="241" y="0"/>
                  </a:moveTo>
                  <a:cubicBezTo>
                    <a:pt x="184" y="0"/>
                    <a:pt x="128" y="22"/>
                    <a:pt x="85" y="67"/>
                  </a:cubicBezTo>
                  <a:cubicBezTo>
                    <a:pt x="0" y="152"/>
                    <a:pt x="0" y="291"/>
                    <a:pt x="85" y="376"/>
                  </a:cubicBezTo>
                  <a:lnTo>
                    <a:pt x="289" y="583"/>
                  </a:lnTo>
                  <a:cubicBezTo>
                    <a:pt x="306" y="597"/>
                    <a:pt x="323" y="604"/>
                    <a:pt x="343" y="604"/>
                  </a:cubicBezTo>
                  <a:cubicBezTo>
                    <a:pt x="360" y="604"/>
                    <a:pt x="381" y="597"/>
                    <a:pt x="394" y="583"/>
                  </a:cubicBezTo>
                  <a:lnTo>
                    <a:pt x="602" y="376"/>
                  </a:lnTo>
                  <a:cubicBezTo>
                    <a:pt x="616" y="362"/>
                    <a:pt x="622" y="342"/>
                    <a:pt x="622" y="321"/>
                  </a:cubicBezTo>
                  <a:cubicBezTo>
                    <a:pt x="622" y="304"/>
                    <a:pt x="616" y="284"/>
                    <a:pt x="602" y="271"/>
                  </a:cubicBezTo>
                  <a:lnTo>
                    <a:pt x="398" y="67"/>
                  </a:lnTo>
                  <a:cubicBezTo>
                    <a:pt x="355" y="22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g162e05d0f98_3_1133"/>
            <p:cNvSpPr/>
            <p:nvPr/>
          </p:nvSpPr>
          <p:spPr>
            <a:xfrm>
              <a:off x="4962076" y="1949502"/>
              <a:ext cx="35949" cy="34503"/>
            </a:xfrm>
            <a:custGeom>
              <a:avLst/>
              <a:gdLst/>
              <a:ahLst/>
              <a:cxnLst/>
              <a:rect l="l" t="t" r="r" b="b"/>
              <a:pathLst>
                <a:path w="721" h="692" extrusionOk="0">
                  <a:moveTo>
                    <a:pt x="561" y="0"/>
                  </a:moveTo>
                  <a:cubicBezTo>
                    <a:pt x="524" y="0"/>
                    <a:pt x="486" y="15"/>
                    <a:pt x="459" y="43"/>
                  </a:cubicBezTo>
                  <a:lnTo>
                    <a:pt x="57" y="444"/>
                  </a:lnTo>
                  <a:cubicBezTo>
                    <a:pt x="0" y="502"/>
                    <a:pt x="0" y="594"/>
                    <a:pt x="57" y="648"/>
                  </a:cubicBezTo>
                  <a:cubicBezTo>
                    <a:pt x="85" y="677"/>
                    <a:pt x="122" y="692"/>
                    <a:pt x="160" y="692"/>
                  </a:cubicBezTo>
                  <a:cubicBezTo>
                    <a:pt x="197" y="692"/>
                    <a:pt x="234" y="677"/>
                    <a:pt x="261" y="648"/>
                  </a:cubicBezTo>
                  <a:lnTo>
                    <a:pt x="663" y="248"/>
                  </a:lnTo>
                  <a:cubicBezTo>
                    <a:pt x="721" y="193"/>
                    <a:pt x="721" y="101"/>
                    <a:pt x="663" y="43"/>
                  </a:cubicBezTo>
                  <a:cubicBezTo>
                    <a:pt x="636" y="15"/>
                    <a:pt x="598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g162e05d0f98_3_1133"/>
            <p:cNvSpPr/>
            <p:nvPr/>
          </p:nvSpPr>
          <p:spPr>
            <a:xfrm>
              <a:off x="4957987" y="1945762"/>
              <a:ext cx="44126" cy="42032"/>
            </a:xfrm>
            <a:custGeom>
              <a:avLst/>
              <a:gdLst/>
              <a:ahLst/>
              <a:cxnLst/>
              <a:rect l="l" t="t" r="r" b="b"/>
              <a:pathLst>
                <a:path w="885" h="843" extrusionOk="0">
                  <a:moveTo>
                    <a:pt x="643" y="149"/>
                  </a:moveTo>
                  <a:cubicBezTo>
                    <a:pt x="660" y="149"/>
                    <a:pt x="680" y="156"/>
                    <a:pt x="694" y="169"/>
                  </a:cubicBezTo>
                  <a:cubicBezTo>
                    <a:pt x="721" y="197"/>
                    <a:pt x="721" y="244"/>
                    <a:pt x="694" y="271"/>
                  </a:cubicBezTo>
                  <a:lnTo>
                    <a:pt x="293" y="673"/>
                  </a:lnTo>
                  <a:cubicBezTo>
                    <a:pt x="279" y="686"/>
                    <a:pt x="260" y="693"/>
                    <a:pt x="242" y="693"/>
                  </a:cubicBezTo>
                  <a:cubicBezTo>
                    <a:pt x="223" y="693"/>
                    <a:pt x="204" y="686"/>
                    <a:pt x="191" y="673"/>
                  </a:cubicBezTo>
                  <a:cubicBezTo>
                    <a:pt x="164" y="646"/>
                    <a:pt x="164" y="598"/>
                    <a:pt x="191" y="571"/>
                  </a:cubicBezTo>
                  <a:lnTo>
                    <a:pt x="592" y="169"/>
                  </a:lnTo>
                  <a:cubicBezTo>
                    <a:pt x="605" y="156"/>
                    <a:pt x="626" y="149"/>
                    <a:pt x="643" y="149"/>
                  </a:cubicBezTo>
                  <a:close/>
                  <a:moveTo>
                    <a:pt x="643" y="0"/>
                  </a:moveTo>
                  <a:cubicBezTo>
                    <a:pt x="586" y="0"/>
                    <a:pt x="529" y="21"/>
                    <a:pt x="486" y="64"/>
                  </a:cubicBezTo>
                  <a:lnTo>
                    <a:pt x="85" y="465"/>
                  </a:lnTo>
                  <a:cubicBezTo>
                    <a:pt x="0" y="554"/>
                    <a:pt x="0" y="693"/>
                    <a:pt x="85" y="778"/>
                  </a:cubicBezTo>
                  <a:cubicBezTo>
                    <a:pt x="129" y="822"/>
                    <a:pt x="184" y="843"/>
                    <a:pt x="241" y="843"/>
                  </a:cubicBezTo>
                  <a:cubicBezTo>
                    <a:pt x="299" y="843"/>
                    <a:pt x="354" y="822"/>
                    <a:pt x="398" y="778"/>
                  </a:cubicBezTo>
                  <a:lnTo>
                    <a:pt x="800" y="376"/>
                  </a:lnTo>
                  <a:cubicBezTo>
                    <a:pt x="884" y="292"/>
                    <a:pt x="884" y="152"/>
                    <a:pt x="800" y="64"/>
                  </a:cubicBezTo>
                  <a:cubicBezTo>
                    <a:pt x="757" y="21"/>
                    <a:pt x="700" y="0"/>
                    <a:pt x="64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g162e05d0f98_3_1133"/>
            <p:cNvSpPr/>
            <p:nvPr/>
          </p:nvSpPr>
          <p:spPr>
            <a:xfrm>
              <a:off x="4974591" y="1949502"/>
              <a:ext cx="23434" cy="22686"/>
            </a:xfrm>
            <a:custGeom>
              <a:avLst/>
              <a:gdLst/>
              <a:ahLst/>
              <a:cxnLst/>
              <a:rect l="l" t="t" r="r" b="b"/>
              <a:pathLst>
                <a:path w="470" h="455" extrusionOk="0">
                  <a:moveTo>
                    <a:pt x="310" y="0"/>
                  </a:moveTo>
                  <a:cubicBezTo>
                    <a:pt x="273" y="0"/>
                    <a:pt x="235" y="15"/>
                    <a:pt x="208" y="43"/>
                  </a:cubicBezTo>
                  <a:lnTo>
                    <a:pt x="0" y="248"/>
                  </a:lnTo>
                  <a:lnTo>
                    <a:pt x="208" y="455"/>
                  </a:lnTo>
                  <a:lnTo>
                    <a:pt x="412" y="248"/>
                  </a:lnTo>
                  <a:cubicBezTo>
                    <a:pt x="470" y="193"/>
                    <a:pt x="470" y="101"/>
                    <a:pt x="412" y="43"/>
                  </a:cubicBezTo>
                  <a:cubicBezTo>
                    <a:pt x="385" y="15"/>
                    <a:pt x="34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g162e05d0f98_3_1133"/>
            <p:cNvSpPr/>
            <p:nvPr/>
          </p:nvSpPr>
          <p:spPr>
            <a:xfrm>
              <a:off x="4970502" y="1945762"/>
              <a:ext cx="31611" cy="30165"/>
            </a:xfrm>
            <a:custGeom>
              <a:avLst/>
              <a:gdLst/>
              <a:ahLst/>
              <a:cxnLst/>
              <a:rect l="l" t="t" r="r" b="b"/>
              <a:pathLst>
                <a:path w="634" h="605" extrusionOk="0">
                  <a:moveTo>
                    <a:pt x="392" y="149"/>
                  </a:moveTo>
                  <a:cubicBezTo>
                    <a:pt x="411" y="149"/>
                    <a:pt x="429" y="156"/>
                    <a:pt x="443" y="169"/>
                  </a:cubicBezTo>
                  <a:cubicBezTo>
                    <a:pt x="470" y="197"/>
                    <a:pt x="470" y="244"/>
                    <a:pt x="443" y="271"/>
                  </a:cubicBezTo>
                  <a:lnTo>
                    <a:pt x="290" y="425"/>
                  </a:lnTo>
                  <a:lnTo>
                    <a:pt x="188" y="323"/>
                  </a:lnTo>
                  <a:lnTo>
                    <a:pt x="341" y="169"/>
                  </a:lnTo>
                  <a:cubicBezTo>
                    <a:pt x="355" y="156"/>
                    <a:pt x="373" y="149"/>
                    <a:pt x="392" y="149"/>
                  </a:cubicBezTo>
                  <a:close/>
                  <a:moveTo>
                    <a:pt x="392" y="0"/>
                  </a:moveTo>
                  <a:cubicBezTo>
                    <a:pt x="335" y="0"/>
                    <a:pt x="278" y="21"/>
                    <a:pt x="235" y="64"/>
                  </a:cubicBezTo>
                  <a:lnTo>
                    <a:pt x="31" y="268"/>
                  </a:lnTo>
                  <a:cubicBezTo>
                    <a:pt x="1" y="299"/>
                    <a:pt x="1" y="346"/>
                    <a:pt x="31" y="373"/>
                  </a:cubicBezTo>
                  <a:lnTo>
                    <a:pt x="239" y="580"/>
                  </a:lnTo>
                  <a:cubicBezTo>
                    <a:pt x="252" y="594"/>
                    <a:pt x="269" y="605"/>
                    <a:pt x="290" y="605"/>
                  </a:cubicBezTo>
                  <a:cubicBezTo>
                    <a:pt x="310" y="605"/>
                    <a:pt x="327" y="594"/>
                    <a:pt x="345" y="580"/>
                  </a:cubicBezTo>
                  <a:lnTo>
                    <a:pt x="549" y="376"/>
                  </a:lnTo>
                  <a:cubicBezTo>
                    <a:pt x="633" y="292"/>
                    <a:pt x="633" y="152"/>
                    <a:pt x="549" y="64"/>
                  </a:cubicBezTo>
                  <a:cubicBezTo>
                    <a:pt x="506" y="21"/>
                    <a:pt x="449" y="0"/>
                    <a:pt x="39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g162e05d0f98_3_1133"/>
            <p:cNvSpPr/>
            <p:nvPr/>
          </p:nvSpPr>
          <p:spPr>
            <a:xfrm>
              <a:off x="4897258" y="2015067"/>
              <a:ext cx="42929" cy="14609"/>
            </a:xfrm>
            <a:custGeom>
              <a:avLst/>
              <a:gdLst/>
              <a:ahLst/>
              <a:cxnLst/>
              <a:rect l="l" t="t" r="r" b="b"/>
              <a:pathLst>
                <a:path w="861" h="293" extrusionOk="0">
                  <a:moveTo>
                    <a:pt x="147" y="0"/>
                  </a:moveTo>
                  <a:cubicBezTo>
                    <a:pt x="68" y="0"/>
                    <a:pt x="1" y="65"/>
                    <a:pt x="1" y="146"/>
                  </a:cubicBezTo>
                  <a:cubicBezTo>
                    <a:pt x="1" y="228"/>
                    <a:pt x="68" y="292"/>
                    <a:pt x="147" y="292"/>
                  </a:cubicBezTo>
                  <a:lnTo>
                    <a:pt x="715" y="292"/>
                  </a:lnTo>
                  <a:cubicBezTo>
                    <a:pt x="796" y="292"/>
                    <a:pt x="861" y="228"/>
                    <a:pt x="861" y="146"/>
                  </a:cubicBezTo>
                  <a:cubicBezTo>
                    <a:pt x="861" y="65"/>
                    <a:pt x="796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g162e05d0f98_3_1133"/>
            <p:cNvSpPr/>
            <p:nvPr/>
          </p:nvSpPr>
          <p:spPr>
            <a:xfrm>
              <a:off x="4893519" y="2011328"/>
              <a:ext cx="50458" cy="22088"/>
            </a:xfrm>
            <a:custGeom>
              <a:avLst/>
              <a:gdLst/>
              <a:ahLst/>
              <a:cxnLst/>
              <a:rect l="l" t="t" r="r" b="b"/>
              <a:pathLst>
                <a:path w="1012" h="443" extrusionOk="0">
                  <a:moveTo>
                    <a:pt x="790" y="150"/>
                  </a:moveTo>
                  <a:cubicBezTo>
                    <a:pt x="831" y="150"/>
                    <a:pt x="861" y="181"/>
                    <a:pt x="861" y="221"/>
                  </a:cubicBezTo>
                  <a:cubicBezTo>
                    <a:pt x="861" y="262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4" y="293"/>
                    <a:pt x="151" y="262"/>
                    <a:pt x="151" y="221"/>
                  </a:cubicBezTo>
                  <a:cubicBezTo>
                    <a:pt x="151" y="181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1"/>
                  </a:cubicBezTo>
                  <a:cubicBezTo>
                    <a:pt x="1" y="344"/>
                    <a:pt x="99" y="443"/>
                    <a:pt x="222" y="443"/>
                  </a:cubicBezTo>
                  <a:lnTo>
                    <a:pt x="790" y="443"/>
                  </a:lnTo>
                  <a:cubicBezTo>
                    <a:pt x="912" y="443"/>
                    <a:pt x="1011" y="344"/>
                    <a:pt x="1011" y="221"/>
                  </a:cubicBezTo>
                  <a:cubicBezTo>
                    <a:pt x="1011" y="99"/>
                    <a:pt x="912" y="0"/>
                    <a:pt x="79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g162e05d0f98_3_1133"/>
            <p:cNvSpPr/>
            <p:nvPr/>
          </p:nvSpPr>
          <p:spPr>
            <a:xfrm>
              <a:off x="4897258" y="2015067"/>
              <a:ext cx="21739" cy="14609"/>
            </a:xfrm>
            <a:custGeom>
              <a:avLst/>
              <a:gdLst/>
              <a:ahLst/>
              <a:cxnLst/>
              <a:rect l="l" t="t" r="r" b="b"/>
              <a:pathLst>
                <a:path w="436" h="293" extrusionOk="0">
                  <a:moveTo>
                    <a:pt x="147" y="0"/>
                  </a:moveTo>
                  <a:cubicBezTo>
                    <a:pt x="68" y="0"/>
                    <a:pt x="1" y="65"/>
                    <a:pt x="1" y="146"/>
                  </a:cubicBezTo>
                  <a:cubicBezTo>
                    <a:pt x="1" y="228"/>
                    <a:pt x="68" y="292"/>
                    <a:pt x="147" y="292"/>
                  </a:cubicBezTo>
                  <a:lnTo>
                    <a:pt x="436" y="29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g162e05d0f98_3_1133"/>
            <p:cNvSpPr/>
            <p:nvPr/>
          </p:nvSpPr>
          <p:spPr>
            <a:xfrm>
              <a:off x="4893519" y="2011328"/>
              <a:ext cx="29218" cy="22088"/>
            </a:xfrm>
            <a:custGeom>
              <a:avLst/>
              <a:gdLst/>
              <a:ahLst/>
              <a:cxnLst/>
              <a:rect l="l" t="t" r="r" b="b"/>
              <a:pathLst>
                <a:path w="586" h="443" extrusionOk="0">
                  <a:moveTo>
                    <a:pt x="436" y="150"/>
                  </a:moveTo>
                  <a:lnTo>
                    <a:pt x="436" y="293"/>
                  </a:lnTo>
                  <a:lnTo>
                    <a:pt x="222" y="293"/>
                  </a:lnTo>
                  <a:cubicBezTo>
                    <a:pt x="184" y="293"/>
                    <a:pt x="151" y="262"/>
                    <a:pt x="151" y="221"/>
                  </a:cubicBezTo>
                  <a:cubicBezTo>
                    <a:pt x="151" y="181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1"/>
                  </a:cubicBezTo>
                  <a:cubicBezTo>
                    <a:pt x="1" y="344"/>
                    <a:pt x="99" y="443"/>
                    <a:pt x="222" y="443"/>
                  </a:cubicBezTo>
                  <a:lnTo>
                    <a:pt x="511" y="443"/>
                  </a:lnTo>
                  <a:cubicBezTo>
                    <a:pt x="551" y="443"/>
                    <a:pt x="586" y="408"/>
                    <a:pt x="586" y="367"/>
                  </a:cubicBezTo>
                  <a:lnTo>
                    <a:pt x="586" y="75"/>
                  </a:lnTo>
                  <a:cubicBezTo>
                    <a:pt x="586" y="34"/>
                    <a:pt x="551" y="0"/>
                    <a:pt x="51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g162e05d0f98_3_1133"/>
            <p:cNvSpPr/>
            <p:nvPr/>
          </p:nvSpPr>
          <p:spPr>
            <a:xfrm>
              <a:off x="4854529" y="1910262"/>
              <a:ext cx="210359" cy="209811"/>
            </a:xfrm>
            <a:custGeom>
              <a:avLst/>
              <a:gdLst/>
              <a:ahLst/>
              <a:cxnLst/>
              <a:rect l="l" t="t" r="r" b="b"/>
              <a:pathLst>
                <a:path w="4219" h="4208" extrusionOk="0">
                  <a:moveTo>
                    <a:pt x="2630" y="177"/>
                  </a:moveTo>
                  <a:lnTo>
                    <a:pt x="4030" y="1578"/>
                  </a:lnTo>
                  <a:lnTo>
                    <a:pt x="1650" y="3959"/>
                  </a:lnTo>
                  <a:cubicBezTo>
                    <a:pt x="1582" y="4026"/>
                    <a:pt x="1493" y="4059"/>
                    <a:pt x="1405" y="4059"/>
                  </a:cubicBezTo>
                  <a:cubicBezTo>
                    <a:pt x="1317" y="4059"/>
                    <a:pt x="1228" y="4026"/>
                    <a:pt x="1160" y="3959"/>
                  </a:cubicBezTo>
                  <a:lnTo>
                    <a:pt x="249" y="3047"/>
                  </a:lnTo>
                  <a:cubicBezTo>
                    <a:pt x="116" y="2912"/>
                    <a:pt x="116" y="2694"/>
                    <a:pt x="249" y="2558"/>
                  </a:cubicBezTo>
                  <a:lnTo>
                    <a:pt x="2630" y="177"/>
                  </a:lnTo>
                  <a:close/>
                  <a:moveTo>
                    <a:pt x="2630" y="1"/>
                  </a:moveTo>
                  <a:cubicBezTo>
                    <a:pt x="2611" y="1"/>
                    <a:pt x="2592" y="7"/>
                    <a:pt x="2578" y="21"/>
                  </a:cubicBezTo>
                  <a:lnTo>
                    <a:pt x="143" y="2452"/>
                  </a:lnTo>
                  <a:cubicBezTo>
                    <a:pt x="51" y="2548"/>
                    <a:pt x="1" y="2670"/>
                    <a:pt x="1" y="2803"/>
                  </a:cubicBezTo>
                  <a:cubicBezTo>
                    <a:pt x="1" y="2936"/>
                    <a:pt x="51" y="3058"/>
                    <a:pt x="143" y="3154"/>
                  </a:cubicBezTo>
                  <a:lnTo>
                    <a:pt x="1058" y="4064"/>
                  </a:lnTo>
                  <a:cubicBezTo>
                    <a:pt x="1150" y="4157"/>
                    <a:pt x="1272" y="4207"/>
                    <a:pt x="1405" y="4207"/>
                  </a:cubicBezTo>
                  <a:cubicBezTo>
                    <a:pt x="1538" y="4207"/>
                    <a:pt x="1660" y="4157"/>
                    <a:pt x="1755" y="4064"/>
                  </a:cubicBezTo>
                  <a:lnTo>
                    <a:pt x="4187" y="1630"/>
                  </a:lnTo>
                  <a:cubicBezTo>
                    <a:pt x="4218" y="1603"/>
                    <a:pt x="4218" y="1555"/>
                    <a:pt x="4187" y="1524"/>
                  </a:cubicBezTo>
                  <a:lnTo>
                    <a:pt x="2684" y="21"/>
                  </a:lnTo>
                  <a:cubicBezTo>
                    <a:pt x="2668" y="7"/>
                    <a:pt x="2649" y="1"/>
                    <a:pt x="263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g162e05d0f98_3_1133"/>
            <p:cNvSpPr/>
            <p:nvPr/>
          </p:nvSpPr>
          <p:spPr>
            <a:xfrm>
              <a:off x="4991194" y="1886030"/>
              <a:ext cx="97377" cy="97377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414" y="1"/>
                  </a:moveTo>
                  <a:cubicBezTo>
                    <a:pt x="410" y="1"/>
                    <a:pt x="407" y="2"/>
                    <a:pt x="405" y="3"/>
                  </a:cubicBezTo>
                  <a:lnTo>
                    <a:pt x="1" y="408"/>
                  </a:lnTo>
                  <a:lnTo>
                    <a:pt x="1545" y="1952"/>
                  </a:lnTo>
                  <a:lnTo>
                    <a:pt x="1950" y="1547"/>
                  </a:lnTo>
                  <a:cubicBezTo>
                    <a:pt x="1953" y="1544"/>
                    <a:pt x="1953" y="1538"/>
                    <a:pt x="1950" y="1530"/>
                  </a:cubicBezTo>
                  <a:lnTo>
                    <a:pt x="423" y="3"/>
                  </a:lnTo>
                  <a:cubicBezTo>
                    <a:pt x="421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g162e05d0f98_3_1133"/>
            <p:cNvSpPr/>
            <p:nvPr/>
          </p:nvSpPr>
          <p:spPr>
            <a:xfrm>
              <a:off x="4982867" y="1904927"/>
              <a:ext cx="87255" cy="86358"/>
            </a:xfrm>
            <a:custGeom>
              <a:avLst/>
              <a:gdLst/>
              <a:ahLst/>
              <a:cxnLst/>
              <a:rect l="l" t="t" r="r" b="b"/>
              <a:pathLst>
                <a:path w="1750" h="1732" extrusionOk="0">
                  <a:moveTo>
                    <a:pt x="103" y="1"/>
                  </a:moveTo>
                  <a:cubicBezTo>
                    <a:pt x="79" y="1"/>
                    <a:pt x="54" y="10"/>
                    <a:pt x="35" y="29"/>
                  </a:cubicBezTo>
                  <a:cubicBezTo>
                    <a:pt x="1" y="67"/>
                    <a:pt x="1" y="125"/>
                    <a:pt x="35" y="162"/>
                  </a:cubicBezTo>
                  <a:lnTo>
                    <a:pt x="1579" y="1706"/>
                  </a:lnTo>
                  <a:cubicBezTo>
                    <a:pt x="1598" y="1723"/>
                    <a:pt x="1621" y="1731"/>
                    <a:pt x="1645" y="1731"/>
                  </a:cubicBezTo>
                  <a:cubicBezTo>
                    <a:pt x="1669" y="1731"/>
                    <a:pt x="1693" y="1723"/>
                    <a:pt x="1712" y="1706"/>
                  </a:cubicBezTo>
                  <a:cubicBezTo>
                    <a:pt x="1749" y="1669"/>
                    <a:pt x="1749" y="1611"/>
                    <a:pt x="1712" y="1573"/>
                  </a:cubicBezTo>
                  <a:lnTo>
                    <a:pt x="168" y="29"/>
                  </a:lnTo>
                  <a:cubicBezTo>
                    <a:pt x="151" y="10"/>
                    <a:pt x="127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g162e05d0f98_3_1133"/>
            <p:cNvSpPr/>
            <p:nvPr/>
          </p:nvSpPr>
          <p:spPr>
            <a:xfrm>
              <a:off x="4991194" y="1906323"/>
              <a:ext cx="77034" cy="77084"/>
            </a:xfrm>
            <a:custGeom>
              <a:avLst/>
              <a:gdLst/>
              <a:ahLst/>
              <a:cxnLst/>
              <a:rect l="l" t="t" r="r" b="b"/>
              <a:pathLst>
                <a:path w="1545" h="1546" extrusionOk="0">
                  <a:moveTo>
                    <a:pt x="1" y="1"/>
                  </a:moveTo>
                  <a:lnTo>
                    <a:pt x="1545" y="15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g162e05d0f98_3_1133"/>
            <p:cNvSpPr/>
            <p:nvPr/>
          </p:nvSpPr>
          <p:spPr>
            <a:xfrm>
              <a:off x="4979676" y="1901387"/>
              <a:ext cx="94535" cy="93687"/>
            </a:xfrm>
            <a:custGeom>
              <a:avLst/>
              <a:gdLst/>
              <a:ahLst/>
              <a:cxnLst/>
              <a:rect l="l" t="t" r="r" b="b"/>
              <a:pathLst>
                <a:path w="1896" h="1879" extrusionOk="0">
                  <a:moveTo>
                    <a:pt x="167" y="0"/>
                  </a:moveTo>
                  <a:cubicBezTo>
                    <a:pt x="124" y="0"/>
                    <a:pt x="80" y="16"/>
                    <a:pt x="48" y="46"/>
                  </a:cubicBezTo>
                  <a:cubicBezTo>
                    <a:pt x="18" y="80"/>
                    <a:pt x="1" y="120"/>
                    <a:pt x="1" y="164"/>
                  </a:cubicBezTo>
                  <a:cubicBezTo>
                    <a:pt x="1" y="213"/>
                    <a:pt x="18" y="253"/>
                    <a:pt x="48" y="284"/>
                  </a:cubicBezTo>
                  <a:lnTo>
                    <a:pt x="1592" y="1828"/>
                  </a:lnTo>
                  <a:cubicBezTo>
                    <a:pt x="1622" y="1862"/>
                    <a:pt x="1667" y="1879"/>
                    <a:pt x="1711" y="1879"/>
                  </a:cubicBezTo>
                  <a:cubicBezTo>
                    <a:pt x="1752" y="1879"/>
                    <a:pt x="1796" y="1862"/>
                    <a:pt x="1831" y="1828"/>
                  </a:cubicBezTo>
                  <a:cubicBezTo>
                    <a:pt x="1895" y="1764"/>
                    <a:pt x="1895" y="1658"/>
                    <a:pt x="1831" y="1590"/>
                  </a:cubicBezTo>
                  <a:cubicBezTo>
                    <a:pt x="1815" y="1576"/>
                    <a:pt x="1795" y="1569"/>
                    <a:pt x="1776" y="1569"/>
                  </a:cubicBezTo>
                  <a:cubicBezTo>
                    <a:pt x="1757" y="1569"/>
                    <a:pt x="1738" y="1576"/>
                    <a:pt x="1724" y="1590"/>
                  </a:cubicBezTo>
                  <a:cubicBezTo>
                    <a:pt x="1694" y="1621"/>
                    <a:pt x="1694" y="1668"/>
                    <a:pt x="1724" y="1695"/>
                  </a:cubicBezTo>
                  <a:cubicBezTo>
                    <a:pt x="1732" y="1702"/>
                    <a:pt x="1732" y="1715"/>
                    <a:pt x="1724" y="1723"/>
                  </a:cubicBezTo>
                  <a:cubicBezTo>
                    <a:pt x="1721" y="1726"/>
                    <a:pt x="1716" y="1728"/>
                    <a:pt x="1711" y="1728"/>
                  </a:cubicBezTo>
                  <a:cubicBezTo>
                    <a:pt x="1706" y="1728"/>
                    <a:pt x="1701" y="1726"/>
                    <a:pt x="1698" y="1723"/>
                  </a:cubicBezTo>
                  <a:lnTo>
                    <a:pt x="153" y="178"/>
                  </a:lnTo>
                  <a:cubicBezTo>
                    <a:pt x="147" y="172"/>
                    <a:pt x="147" y="158"/>
                    <a:pt x="153" y="151"/>
                  </a:cubicBezTo>
                  <a:cubicBezTo>
                    <a:pt x="157" y="150"/>
                    <a:pt x="162" y="149"/>
                    <a:pt x="167" y="149"/>
                  </a:cubicBezTo>
                  <a:cubicBezTo>
                    <a:pt x="172" y="149"/>
                    <a:pt x="177" y="150"/>
                    <a:pt x="181" y="151"/>
                  </a:cubicBezTo>
                  <a:cubicBezTo>
                    <a:pt x="194" y="167"/>
                    <a:pt x="213" y="174"/>
                    <a:pt x="232" y="174"/>
                  </a:cubicBezTo>
                  <a:cubicBezTo>
                    <a:pt x="251" y="174"/>
                    <a:pt x="271" y="167"/>
                    <a:pt x="286" y="151"/>
                  </a:cubicBezTo>
                  <a:cubicBezTo>
                    <a:pt x="313" y="124"/>
                    <a:pt x="313" y="76"/>
                    <a:pt x="286" y="46"/>
                  </a:cubicBezTo>
                  <a:cubicBezTo>
                    <a:pt x="254" y="16"/>
                    <a:pt x="210" y="0"/>
                    <a:pt x="167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g162e05d0f98_3_1133"/>
            <p:cNvSpPr/>
            <p:nvPr/>
          </p:nvSpPr>
          <p:spPr>
            <a:xfrm>
              <a:off x="4987105" y="1885532"/>
              <a:ext cx="101964" cy="101615"/>
            </a:xfrm>
            <a:custGeom>
              <a:avLst/>
              <a:gdLst/>
              <a:ahLst/>
              <a:cxnLst/>
              <a:rect l="l" t="t" r="r" b="b"/>
              <a:pathLst>
                <a:path w="2045" h="2038" extrusionOk="0">
                  <a:moveTo>
                    <a:pt x="496" y="0"/>
                  </a:moveTo>
                  <a:cubicBezTo>
                    <a:pt x="434" y="0"/>
                    <a:pt x="372" y="24"/>
                    <a:pt x="324" y="71"/>
                  </a:cubicBezTo>
                  <a:lnTo>
                    <a:pt x="32" y="364"/>
                  </a:lnTo>
                  <a:cubicBezTo>
                    <a:pt x="1" y="394"/>
                    <a:pt x="1" y="442"/>
                    <a:pt x="32" y="469"/>
                  </a:cubicBezTo>
                  <a:cubicBezTo>
                    <a:pt x="45" y="485"/>
                    <a:pt x="64" y="492"/>
                    <a:pt x="83" y="492"/>
                  </a:cubicBezTo>
                  <a:cubicBezTo>
                    <a:pt x="102" y="492"/>
                    <a:pt x="122" y="485"/>
                    <a:pt x="137" y="469"/>
                  </a:cubicBezTo>
                  <a:lnTo>
                    <a:pt x="429" y="176"/>
                  </a:lnTo>
                  <a:cubicBezTo>
                    <a:pt x="448" y="160"/>
                    <a:pt x="473" y="151"/>
                    <a:pt x="497" y="151"/>
                  </a:cubicBezTo>
                  <a:cubicBezTo>
                    <a:pt x="521" y="151"/>
                    <a:pt x="545" y="160"/>
                    <a:pt x="562" y="176"/>
                  </a:cubicBezTo>
                  <a:lnTo>
                    <a:pt x="1868" y="1482"/>
                  </a:lnTo>
                  <a:cubicBezTo>
                    <a:pt x="1886" y="1500"/>
                    <a:pt x="1895" y="1523"/>
                    <a:pt x="1895" y="1551"/>
                  </a:cubicBezTo>
                  <a:cubicBezTo>
                    <a:pt x="1895" y="1575"/>
                    <a:pt x="1886" y="1598"/>
                    <a:pt x="1868" y="1615"/>
                  </a:cubicBezTo>
                  <a:lnTo>
                    <a:pt x="1575" y="1908"/>
                  </a:lnTo>
                  <a:cubicBezTo>
                    <a:pt x="1545" y="1939"/>
                    <a:pt x="1545" y="1986"/>
                    <a:pt x="1575" y="2013"/>
                  </a:cubicBezTo>
                  <a:cubicBezTo>
                    <a:pt x="1589" y="2030"/>
                    <a:pt x="1610" y="2037"/>
                    <a:pt x="1627" y="2037"/>
                  </a:cubicBezTo>
                  <a:cubicBezTo>
                    <a:pt x="1647" y="2037"/>
                    <a:pt x="1664" y="2030"/>
                    <a:pt x="1682" y="2013"/>
                  </a:cubicBezTo>
                  <a:lnTo>
                    <a:pt x="1974" y="1721"/>
                  </a:lnTo>
                  <a:cubicBezTo>
                    <a:pt x="2018" y="1677"/>
                    <a:pt x="2045" y="1615"/>
                    <a:pt x="2045" y="1551"/>
                  </a:cubicBezTo>
                  <a:cubicBezTo>
                    <a:pt x="2045" y="1486"/>
                    <a:pt x="2018" y="1425"/>
                    <a:pt x="1974" y="1377"/>
                  </a:cubicBezTo>
                  <a:lnTo>
                    <a:pt x="668" y="71"/>
                  </a:lnTo>
                  <a:cubicBezTo>
                    <a:pt x="620" y="24"/>
                    <a:pt x="558" y="0"/>
                    <a:pt x="49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g162e05d0f98_3_1133"/>
            <p:cNvSpPr/>
            <p:nvPr/>
          </p:nvSpPr>
          <p:spPr>
            <a:xfrm>
              <a:off x="4905236" y="1952842"/>
              <a:ext cx="116672" cy="116523"/>
            </a:xfrm>
            <a:custGeom>
              <a:avLst/>
              <a:gdLst/>
              <a:ahLst/>
              <a:cxnLst/>
              <a:rect l="l" t="t" r="r" b="b"/>
              <a:pathLst>
                <a:path w="2340" h="2337" extrusionOk="0">
                  <a:moveTo>
                    <a:pt x="834" y="0"/>
                  </a:moveTo>
                  <a:lnTo>
                    <a:pt x="1" y="830"/>
                  </a:lnTo>
                  <a:lnTo>
                    <a:pt x="1507" y="2336"/>
                  </a:lnTo>
                  <a:lnTo>
                    <a:pt x="2340" y="150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g162e05d0f98_3_1133"/>
            <p:cNvSpPr/>
            <p:nvPr/>
          </p:nvSpPr>
          <p:spPr>
            <a:xfrm>
              <a:off x="4901496" y="1949103"/>
              <a:ext cx="124002" cy="124002"/>
            </a:xfrm>
            <a:custGeom>
              <a:avLst/>
              <a:gdLst/>
              <a:ahLst/>
              <a:cxnLst/>
              <a:rect l="l" t="t" r="r" b="b"/>
              <a:pathLst>
                <a:path w="2487" h="2487" extrusionOk="0">
                  <a:moveTo>
                    <a:pt x="909" y="180"/>
                  </a:moveTo>
                  <a:lnTo>
                    <a:pt x="2310" y="1579"/>
                  </a:lnTo>
                  <a:lnTo>
                    <a:pt x="1582" y="2306"/>
                  </a:lnTo>
                  <a:lnTo>
                    <a:pt x="181" y="905"/>
                  </a:lnTo>
                  <a:lnTo>
                    <a:pt x="909" y="180"/>
                  </a:lnTo>
                  <a:close/>
                  <a:moveTo>
                    <a:pt x="909" y="0"/>
                  </a:moveTo>
                  <a:cubicBezTo>
                    <a:pt x="890" y="0"/>
                    <a:pt x="871" y="7"/>
                    <a:pt x="858" y="20"/>
                  </a:cubicBezTo>
                  <a:lnTo>
                    <a:pt x="24" y="854"/>
                  </a:lnTo>
                  <a:cubicBezTo>
                    <a:pt x="11" y="868"/>
                    <a:pt x="0" y="888"/>
                    <a:pt x="0" y="905"/>
                  </a:cubicBezTo>
                  <a:cubicBezTo>
                    <a:pt x="0" y="926"/>
                    <a:pt x="11" y="946"/>
                    <a:pt x="24" y="959"/>
                  </a:cubicBezTo>
                  <a:lnTo>
                    <a:pt x="1528" y="2463"/>
                  </a:lnTo>
                  <a:cubicBezTo>
                    <a:pt x="1545" y="2480"/>
                    <a:pt x="1562" y="2486"/>
                    <a:pt x="1582" y="2486"/>
                  </a:cubicBezTo>
                  <a:cubicBezTo>
                    <a:pt x="1599" y="2486"/>
                    <a:pt x="1619" y="2480"/>
                    <a:pt x="1633" y="2463"/>
                  </a:cubicBezTo>
                  <a:lnTo>
                    <a:pt x="2466" y="1633"/>
                  </a:lnTo>
                  <a:cubicBezTo>
                    <a:pt x="2480" y="1615"/>
                    <a:pt x="2487" y="1599"/>
                    <a:pt x="2487" y="1579"/>
                  </a:cubicBezTo>
                  <a:cubicBezTo>
                    <a:pt x="2487" y="1558"/>
                    <a:pt x="2480" y="1541"/>
                    <a:pt x="2466" y="1527"/>
                  </a:cubicBezTo>
                  <a:lnTo>
                    <a:pt x="963" y="20"/>
                  </a:lnTo>
                  <a:cubicBezTo>
                    <a:pt x="948" y="7"/>
                    <a:pt x="928" y="0"/>
                    <a:pt x="90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g162e05d0f98_3_1133"/>
            <p:cNvSpPr/>
            <p:nvPr/>
          </p:nvSpPr>
          <p:spPr>
            <a:xfrm>
              <a:off x="4936947" y="1975379"/>
              <a:ext cx="62275" cy="62275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296" y="0"/>
                  </a:moveTo>
                  <a:lnTo>
                    <a:pt x="0" y="297"/>
                  </a:lnTo>
                  <a:lnTo>
                    <a:pt x="953" y="1248"/>
                  </a:lnTo>
                  <a:lnTo>
                    <a:pt x="1249" y="95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g162e05d0f98_3_1133"/>
            <p:cNvSpPr/>
            <p:nvPr/>
          </p:nvSpPr>
          <p:spPr>
            <a:xfrm>
              <a:off x="4932858" y="1971640"/>
              <a:ext cx="70452" cy="69754"/>
            </a:xfrm>
            <a:custGeom>
              <a:avLst/>
              <a:gdLst/>
              <a:ahLst/>
              <a:cxnLst/>
              <a:rect l="l" t="t" r="r" b="b"/>
              <a:pathLst>
                <a:path w="1413" h="1399" extrusionOk="0">
                  <a:moveTo>
                    <a:pt x="378" y="181"/>
                  </a:moveTo>
                  <a:lnTo>
                    <a:pt x="1225" y="1028"/>
                  </a:lnTo>
                  <a:lnTo>
                    <a:pt x="1035" y="1218"/>
                  </a:lnTo>
                  <a:lnTo>
                    <a:pt x="188" y="372"/>
                  </a:lnTo>
                  <a:lnTo>
                    <a:pt x="378" y="181"/>
                  </a:lnTo>
                  <a:close/>
                  <a:moveTo>
                    <a:pt x="379" y="0"/>
                  </a:moveTo>
                  <a:cubicBezTo>
                    <a:pt x="360" y="0"/>
                    <a:pt x="341" y="7"/>
                    <a:pt x="327" y="21"/>
                  </a:cubicBezTo>
                  <a:lnTo>
                    <a:pt x="28" y="320"/>
                  </a:lnTo>
                  <a:cubicBezTo>
                    <a:pt x="1" y="347"/>
                    <a:pt x="1" y="395"/>
                    <a:pt x="28" y="426"/>
                  </a:cubicBezTo>
                  <a:lnTo>
                    <a:pt x="984" y="1378"/>
                  </a:lnTo>
                  <a:cubicBezTo>
                    <a:pt x="997" y="1392"/>
                    <a:pt x="1015" y="1399"/>
                    <a:pt x="1035" y="1399"/>
                  </a:cubicBezTo>
                  <a:cubicBezTo>
                    <a:pt x="1055" y="1399"/>
                    <a:pt x="1072" y="1392"/>
                    <a:pt x="1086" y="1378"/>
                  </a:cubicBezTo>
                  <a:lnTo>
                    <a:pt x="1385" y="1082"/>
                  </a:lnTo>
                  <a:cubicBezTo>
                    <a:pt x="1412" y="1052"/>
                    <a:pt x="1412" y="1004"/>
                    <a:pt x="1385" y="977"/>
                  </a:cubicBezTo>
                  <a:lnTo>
                    <a:pt x="433" y="21"/>
                  </a:lnTo>
                  <a:cubicBezTo>
                    <a:pt x="418" y="7"/>
                    <a:pt x="398" y="0"/>
                    <a:pt x="37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g162e05d0f98_3_1133"/>
            <p:cNvSpPr/>
            <p:nvPr/>
          </p:nvSpPr>
          <p:spPr>
            <a:xfrm>
              <a:off x="7383213" y="2945151"/>
              <a:ext cx="14659" cy="42780"/>
            </a:xfrm>
            <a:custGeom>
              <a:avLst/>
              <a:gdLst/>
              <a:ahLst/>
              <a:cxnLst/>
              <a:rect l="l" t="t" r="r" b="b"/>
              <a:pathLst>
                <a:path w="294" h="858" extrusionOk="0">
                  <a:moveTo>
                    <a:pt x="147" y="1"/>
                  </a:moveTo>
                  <a:cubicBezTo>
                    <a:pt x="65" y="1"/>
                    <a:pt x="1" y="65"/>
                    <a:pt x="1" y="147"/>
                  </a:cubicBezTo>
                  <a:lnTo>
                    <a:pt x="1" y="712"/>
                  </a:lnTo>
                  <a:cubicBezTo>
                    <a:pt x="1" y="794"/>
                    <a:pt x="65" y="858"/>
                    <a:pt x="147" y="858"/>
                  </a:cubicBezTo>
                  <a:cubicBezTo>
                    <a:pt x="225" y="858"/>
                    <a:pt x="294" y="794"/>
                    <a:pt x="294" y="712"/>
                  </a:cubicBezTo>
                  <a:lnTo>
                    <a:pt x="294" y="147"/>
                  </a:lnTo>
                  <a:cubicBezTo>
                    <a:pt x="294" y="65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g162e05d0f98_3_1133"/>
            <p:cNvSpPr/>
            <p:nvPr/>
          </p:nvSpPr>
          <p:spPr>
            <a:xfrm>
              <a:off x="7379523" y="2941462"/>
              <a:ext cx="22088" cy="50259"/>
            </a:xfrm>
            <a:custGeom>
              <a:avLst/>
              <a:gdLst/>
              <a:ahLst/>
              <a:cxnLst/>
              <a:rect l="l" t="t" r="r" b="b"/>
              <a:pathLst>
                <a:path w="443" h="1008" extrusionOk="0">
                  <a:moveTo>
                    <a:pt x="221" y="150"/>
                  </a:moveTo>
                  <a:cubicBezTo>
                    <a:pt x="258" y="150"/>
                    <a:pt x="293" y="180"/>
                    <a:pt x="293" y="221"/>
                  </a:cubicBezTo>
                  <a:lnTo>
                    <a:pt x="293" y="786"/>
                  </a:lnTo>
                  <a:cubicBezTo>
                    <a:pt x="293" y="827"/>
                    <a:pt x="258" y="858"/>
                    <a:pt x="221" y="858"/>
                  </a:cubicBezTo>
                  <a:cubicBezTo>
                    <a:pt x="180" y="858"/>
                    <a:pt x="150" y="827"/>
                    <a:pt x="150" y="786"/>
                  </a:cubicBezTo>
                  <a:lnTo>
                    <a:pt x="150" y="221"/>
                  </a:lnTo>
                  <a:cubicBezTo>
                    <a:pt x="150" y="180"/>
                    <a:pt x="180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8" y="1"/>
                    <a:pt x="0" y="99"/>
                    <a:pt x="0" y="221"/>
                  </a:cubicBezTo>
                  <a:lnTo>
                    <a:pt x="0" y="786"/>
                  </a:lnTo>
                  <a:cubicBezTo>
                    <a:pt x="0" y="908"/>
                    <a:pt x="98" y="1007"/>
                    <a:pt x="221" y="1007"/>
                  </a:cubicBezTo>
                  <a:cubicBezTo>
                    <a:pt x="340" y="1007"/>
                    <a:pt x="442" y="908"/>
                    <a:pt x="442" y="786"/>
                  </a:cubicBezTo>
                  <a:lnTo>
                    <a:pt x="442" y="221"/>
                  </a:lnTo>
                  <a:cubicBezTo>
                    <a:pt x="442" y="99"/>
                    <a:pt x="3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g162e05d0f98_3_1133"/>
            <p:cNvSpPr/>
            <p:nvPr/>
          </p:nvSpPr>
          <p:spPr>
            <a:xfrm>
              <a:off x="7383213" y="2945151"/>
              <a:ext cx="14659" cy="21789"/>
            </a:xfrm>
            <a:custGeom>
              <a:avLst/>
              <a:gdLst/>
              <a:ahLst/>
              <a:cxnLst/>
              <a:rect l="l" t="t" r="r" b="b"/>
              <a:pathLst>
                <a:path w="294" h="437" extrusionOk="0">
                  <a:moveTo>
                    <a:pt x="147" y="1"/>
                  </a:moveTo>
                  <a:cubicBezTo>
                    <a:pt x="65" y="1"/>
                    <a:pt x="1" y="65"/>
                    <a:pt x="1" y="147"/>
                  </a:cubicBezTo>
                  <a:lnTo>
                    <a:pt x="1" y="437"/>
                  </a:lnTo>
                  <a:lnTo>
                    <a:pt x="294" y="437"/>
                  </a:lnTo>
                  <a:lnTo>
                    <a:pt x="294" y="147"/>
                  </a:lnTo>
                  <a:cubicBezTo>
                    <a:pt x="294" y="65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g162e05d0f98_3_1133"/>
            <p:cNvSpPr/>
            <p:nvPr/>
          </p:nvSpPr>
          <p:spPr>
            <a:xfrm>
              <a:off x="7379523" y="2941462"/>
              <a:ext cx="22088" cy="29218"/>
            </a:xfrm>
            <a:custGeom>
              <a:avLst/>
              <a:gdLst/>
              <a:ahLst/>
              <a:cxnLst/>
              <a:rect l="l" t="t" r="r" b="b"/>
              <a:pathLst>
                <a:path w="443" h="586" extrusionOk="0">
                  <a:moveTo>
                    <a:pt x="221" y="150"/>
                  </a:moveTo>
                  <a:cubicBezTo>
                    <a:pt x="258" y="150"/>
                    <a:pt x="293" y="180"/>
                    <a:pt x="293" y="221"/>
                  </a:cubicBezTo>
                  <a:lnTo>
                    <a:pt x="293" y="436"/>
                  </a:lnTo>
                  <a:lnTo>
                    <a:pt x="150" y="436"/>
                  </a:lnTo>
                  <a:lnTo>
                    <a:pt x="150" y="221"/>
                  </a:lnTo>
                  <a:cubicBezTo>
                    <a:pt x="150" y="180"/>
                    <a:pt x="180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8" y="1"/>
                    <a:pt x="0" y="99"/>
                    <a:pt x="0" y="221"/>
                  </a:cubicBezTo>
                  <a:lnTo>
                    <a:pt x="0" y="511"/>
                  </a:lnTo>
                  <a:cubicBezTo>
                    <a:pt x="0" y="552"/>
                    <a:pt x="34" y="585"/>
                    <a:pt x="75" y="585"/>
                  </a:cubicBezTo>
                  <a:lnTo>
                    <a:pt x="368" y="585"/>
                  </a:lnTo>
                  <a:cubicBezTo>
                    <a:pt x="409" y="585"/>
                    <a:pt x="442" y="552"/>
                    <a:pt x="442" y="511"/>
                  </a:cubicBezTo>
                  <a:lnTo>
                    <a:pt x="442" y="221"/>
                  </a:lnTo>
                  <a:cubicBezTo>
                    <a:pt x="442" y="99"/>
                    <a:pt x="3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g162e05d0f98_3_1133"/>
            <p:cNvSpPr/>
            <p:nvPr/>
          </p:nvSpPr>
          <p:spPr>
            <a:xfrm>
              <a:off x="7320290" y="3011664"/>
              <a:ext cx="14659" cy="42780"/>
            </a:xfrm>
            <a:custGeom>
              <a:avLst/>
              <a:gdLst/>
              <a:ahLst/>
              <a:cxnLst/>
              <a:rect l="l" t="t" r="r" b="b"/>
              <a:pathLst>
                <a:path w="294" h="858" extrusionOk="0">
                  <a:moveTo>
                    <a:pt x="148" y="1"/>
                  </a:moveTo>
                  <a:cubicBezTo>
                    <a:pt x="66" y="1"/>
                    <a:pt x="1" y="65"/>
                    <a:pt x="1" y="147"/>
                  </a:cubicBezTo>
                  <a:lnTo>
                    <a:pt x="1" y="711"/>
                  </a:lnTo>
                  <a:cubicBezTo>
                    <a:pt x="1" y="792"/>
                    <a:pt x="66" y="858"/>
                    <a:pt x="148" y="858"/>
                  </a:cubicBezTo>
                  <a:cubicBezTo>
                    <a:pt x="229" y="858"/>
                    <a:pt x="294" y="792"/>
                    <a:pt x="294" y="711"/>
                  </a:cubicBezTo>
                  <a:lnTo>
                    <a:pt x="294" y="147"/>
                  </a:lnTo>
                  <a:cubicBezTo>
                    <a:pt x="294" y="65"/>
                    <a:pt x="229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g162e05d0f98_3_1133"/>
            <p:cNvSpPr/>
            <p:nvPr/>
          </p:nvSpPr>
          <p:spPr>
            <a:xfrm>
              <a:off x="7316600" y="3007925"/>
              <a:ext cx="22088" cy="50259"/>
            </a:xfrm>
            <a:custGeom>
              <a:avLst/>
              <a:gdLst/>
              <a:ahLst/>
              <a:cxnLst/>
              <a:rect l="l" t="t" r="r" b="b"/>
              <a:pathLst>
                <a:path w="443" h="1008" extrusionOk="0">
                  <a:moveTo>
                    <a:pt x="222" y="150"/>
                  </a:moveTo>
                  <a:cubicBezTo>
                    <a:pt x="263" y="150"/>
                    <a:pt x="293" y="181"/>
                    <a:pt x="293" y="222"/>
                  </a:cubicBezTo>
                  <a:lnTo>
                    <a:pt x="293" y="786"/>
                  </a:lnTo>
                  <a:cubicBezTo>
                    <a:pt x="293" y="827"/>
                    <a:pt x="263" y="858"/>
                    <a:pt x="222" y="858"/>
                  </a:cubicBezTo>
                  <a:cubicBezTo>
                    <a:pt x="184" y="858"/>
                    <a:pt x="150" y="827"/>
                    <a:pt x="150" y="786"/>
                  </a:cubicBezTo>
                  <a:lnTo>
                    <a:pt x="150" y="222"/>
                  </a:lnTo>
                  <a:cubicBezTo>
                    <a:pt x="150" y="181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99"/>
                    <a:pt x="1" y="222"/>
                  </a:cubicBezTo>
                  <a:lnTo>
                    <a:pt x="1" y="786"/>
                  </a:lnTo>
                  <a:cubicBezTo>
                    <a:pt x="1" y="908"/>
                    <a:pt x="99" y="1007"/>
                    <a:pt x="222" y="1007"/>
                  </a:cubicBezTo>
                  <a:cubicBezTo>
                    <a:pt x="344" y="1007"/>
                    <a:pt x="442" y="908"/>
                    <a:pt x="442" y="786"/>
                  </a:cubicBezTo>
                  <a:lnTo>
                    <a:pt x="442" y="222"/>
                  </a:lnTo>
                  <a:cubicBezTo>
                    <a:pt x="442" y="99"/>
                    <a:pt x="344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g162e05d0f98_3_1133"/>
            <p:cNvSpPr/>
            <p:nvPr/>
          </p:nvSpPr>
          <p:spPr>
            <a:xfrm>
              <a:off x="7320290" y="3032655"/>
              <a:ext cx="14659" cy="21789"/>
            </a:xfrm>
            <a:custGeom>
              <a:avLst/>
              <a:gdLst/>
              <a:ahLst/>
              <a:cxnLst/>
              <a:rect l="l" t="t" r="r" b="b"/>
              <a:pathLst>
                <a:path w="294" h="437" extrusionOk="0">
                  <a:moveTo>
                    <a:pt x="1" y="1"/>
                  </a:moveTo>
                  <a:lnTo>
                    <a:pt x="1" y="290"/>
                  </a:lnTo>
                  <a:cubicBezTo>
                    <a:pt x="1" y="371"/>
                    <a:pt x="66" y="437"/>
                    <a:pt x="148" y="437"/>
                  </a:cubicBezTo>
                  <a:cubicBezTo>
                    <a:pt x="229" y="437"/>
                    <a:pt x="294" y="371"/>
                    <a:pt x="294" y="290"/>
                  </a:cubicBezTo>
                  <a:lnTo>
                    <a:pt x="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g162e05d0f98_3_1133"/>
            <p:cNvSpPr/>
            <p:nvPr/>
          </p:nvSpPr>
          <p:spPr>
            <a:xfrm>
              <a:off x="7316600" y="3028965"/>
              <a:ext cx="22088" cy="29218"/>
            </a:xfrm>
            <a:custGeom>
              <a:avLst/>
              <a:gdLst/>
              <a:ahLst/>
              <a:cxnLst/>
              <a:rect l="l" t="t" r="r" b="b"/>
              <a:pathLst>
                <a:path w="443" h="586" extrusionOk="0">
                  <a:moveTo>
                    <a:pt x="293" y="150"/>
                  </a:moveTo>
                  <a:lnTo>
                    <a:pt x="293" y="364"/>
                  </a:lnTo>
                  <a:cubicBezTo>
                    <a:pt x="293" y="405"/>
                    <a:pt x="263" y="436"/>
                    <a:pt x="222" y="436"/>
                  </a:cubicBezTo>
                  <a:cubicBezTo>
                    <a:pt x="184" y="436"/>
                    <a:pt x="150" y="405"/>
                    <a:pt x="150" y="364"/>
                  </a:cubicBezTo>
                  <a:lnTo>
                    <a:pt x="150" y="150"/>
                  </a:lnTo>
                  <a:close/>
                  <a:moveTo>
                    <a:pt x="75" y="1"/>
                  </a:moveTo>
                  <a:cubicBezTo>
                    <a:pt x="34" y="1"/>
                    <a:pt x="1" y="34"/>
                    <a:pt x="1" y="75"/>
                  </a:cubicBezTo>
                  <a:lnTo>
                    <a:pt x="1" y="364"/>
                  </a:lnTo>
                  <a:cubicBezTo>
                    <a:pt x="1" y="486"/>
                    <a:pt x="99" y="585"/>
                    <a:pt x="222" y="585"/>
                  </a:cubicBezTo>
                  <a:cubicBezTo>
                    <a:pt x="344" y="585"/>
                    <a:pt x="442" y="486"/>
                    <a:pt x="442" y="364"/>
                  </a:cubicBezTo>
                  <a:lnTo>
                    <a:pt x="442" y="75"/>
                  </a:lnTo>
                  <a:cubicBezTo>
                    <a:pt x="442" y="34"/>
                    <a:pt x="409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g162e05d0f98_3_1133"/>
            <p:cNvSpPr/>
            <p:nvPr/>
          </p:nvSpPr>
          <p:spPr>
            <a:xfrm>
              <a:off x="7273522" y="3030860"/>
              <a:ext cx="35999" cy="34703"/>
            </a:xfrm>
            <a:custGeom>
              <a:avLst/>
              <a:gdLst/>
              <a:ahLst/>
              <a:cxnLst/>
              <a:rect l="l" t="t" r="r" b="b"/>
              <a:pathLst>
                <a:path w="722" h="696" extrusionOk="0">
                  <a:moveTo>
                    <a:pt x="160" y="1"/>
                  </a:moveTo>
                  <a:cubicBezTo>
                    <a:pt x="123" y="1"/>
                    <a:pt x="85" y="15"/>
                    <a:pt x="58" y="44"/>
                  </a:cubicBezTo>
                  <a:cubicBezTo>
                    <a:pt x="0" y="101"/>
                    <a:pt x="0" y="194"/>
                    <a:pt x="58" y="252"/>
                  </a:cubicBezTo>
                  <a:lnTo>
                    <a:pt x="460" y="652"/>
                  </a:lnTo>
                  <a:cubicBezTo>
                    <a:pt x="487" y="681"/>
                    <a:pt x="524" y="696"/>
                    <a:pt x="562" y="696"/>
                  </a:cubicBezTo>
                  <a:cubicBezTo>
                    <a:pt x="599" y="696"/>
                    <a:pt x="636" y="681"/>
                    <a:pt x="664" y="652"/>
                  </a:cubicBezTo>
                  <a:cubicBezTo>
                    <a:pt x="722" y="595"/>
                    <a:pt x="722" y="503"/>
                    <a:pt x="664" y="445"/>
                  </a:cubicBezTo>
                  <a:lnTo>
                    <a:pt x="262" y="44"/>
                  </a:lnTo>
                  <a:cubicBezTo>
                    <a:pt x="235" y="15"/>
                    <a:pt x="198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g162e05d0f98_3_1133"/>
            <p:cNvSpPr/>
            <p:nvPr/>
          </p:nvSpPr>
          <p:spPr>
            <a:xfrm>
              <a:off x="7269433" y="3027170"/>
              <a:ext cx="44176" cy="42032"/>
            </a:xfrm>
            <a:custGeom>
              <a:avLst/>
              <a:gdLst/>
              <a:ahLst/>
              <a:cxnLst/>
              <a:rect l="l" t="t" r="r" b="b"/>
              <a:pathLst>
                <a:path w="886" h="843" extrusionOk="0">
                  <a:moveTo>
                    <a:pt x="242" y="148"/>
                  </a:moveTo>
                  <a:cubicBezTo>
                    <a:pt x="259" y="148"/>
                    <a:pt x="280" y="155"/>
                    <a:pt x="294" y="172"/>
                  </a:cubicBezTo>
                  <a:lnTo>
                    <a:pt x="694" y="574"/>
                  </a:lnTo>
                  <a:cubicBezTo>
                    <a:pt x="722" y="601"/>
                    <a:pt x="722" y="645"/>
                    <a:pt x="694" y="672"/>
                  </a:cubicBezTo>
                  <a:cubicBezTo>
                    <a:pt x="681" y="686"/>
                    <a:pt x="662" y="693"/>
                    <a:pt x="644" y="693"/>
                  </a:cubicBezTo>
                  <a:cubicBezTo>
                    <a:pt x="625" y="693"/>
                    <a:pt x="606" y="686"/>
                    <a:pt x="592" y="672"/>
                  </a:cubicBezTo>
                  <a:lnTo>
                    <a:pt x="192" y="271"/>
                  </a:lnTo>
                  <a:cubicBezTo>
                    <a:pt x="164" y="244"/>
                    <a:pt x="164" y="200"/>
                    <a:pt x="192" y="172"/>
                  </a:cubicBezTo>
                  <a:cubicBezTo>
                    <a:pt x="205" y="155"/>
                    <a:pt x="225" y="148"/>
                    <a:pt x="242" y="148"/>
                  </a:cubicBezTo>
                  <a:close/>
                  <a:moveTo>
                    <a:pt x="243" y="1"/>
                  </a:moveTo>
                  <a:cubicBezTo>
                    <a:pt x="186" y="1"/>
                    <a:pt x="129" y="23"/>
                    <a:pt x="86" y="67"/>
                  </a:cubicBezTo>
                  <a:cubicBezTo>
                    <a:pt x="1" y="152"/>
                    <a:pt x="1" y="291"/>
                    <a:pt x="86" y="376"/>
                  </a:cubicBezTo>
                  <a:lnTo>
                    <a:pt x="487" y="778"/>
                  </a:lnTo>
                  <a:cubicBezTo>
                    <a:pt x="531" y="822"/>
                    <a:pt x="586" y="842"/>
                    <a:pt x="644" y="842"/>
                  </a:cubicBezTo>
                  <a:cubicBezTo>
                    <a:pt x="702" y="842"/>
                    <a:pt x="756" y="822"/>
                    <a:pt x="800" y="778"/>
                  </a:cubicBezTo>
                  <a:cubicBezTo>
                    <a:pt x="885" y="693"/>
                    <a:pt x="885" y="553"/>
                    <a:pt x="800" y="465"/>
                  </a:cubicBezTo>
                  <a:lnTo>
                    <a:pt x="399" y="67"/>
                  </a:lnTo>
                  <a:cubicBezTo>
                    <a:pt x="356" y="23"/>
                    <a:pt x="299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g162e05d0f98_3_1133"/>
            <p:cNvSpPr/>
            <p:nvPr/>
          </p:nvSpPr>
          <p:spPr>
            <a:xfrm>
              <a:off x="7273522" y="3030860"/>
              <a:ext cx="23434" cy="22736"/>
            </a:xfrm>
            <a:custGeom>
              <a:avLst/>
              <a:gdLst/>
              <a:ahLst/>
              <a:cxnLst/>
              <a:rect l="l" t="t" r="r" b="b"/>
              <a:pathLst>
                <a:path w="470" h="456" extrusionOk="0">
                  <a:moveTo>
                    <a:pt x="160" y="1"/>
                  </a:moveTo>
                  <a:cubicBezTo>
                    <a:pt x="123" y="1"/>
                    <a:pt x="85" y="15"/>
                    <a:pt x="58" y="44"/>
                  </a:cubicBezTo>
                  <a:cubicBezTo>
                    <a:pt x="0" y="101"/>
                    <a:pt x="0" y="194"/>
                    <a:pt x="58" y="252"/>
                  </a:cubicBezTo>
                  <a:lnTo>
                    <a:pt x="262" y="456"/>
                  </a:lnTo>
                  <a:lnTo>
                    <a:pt x="469" y="248"/>
                  </a:lnTo>
                  <a:lnTo>
                    <a:pt x="262" y="44"/>
                  </a:lnTo>
                  <a:cubicBezTo>
                    <a:pt x="235" y="15"/>
                    <a:pt x="198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g162e05d0f98_3_1133"/>
            <p:cNvSpPr/>
            <p:nvPr/>
          </p:nvSpPr>
          <p:spPr>
            <a:xfrm>
              <a:off x="7269433" y="3027170"/>
              <a:ext cx="31611" cy="30115"/>
            </a:xfrm>
            <a:custGeom>
              <a:avLst/>
              <a:gdLst/>
              <a:ahLst/>
              <a:cxnLst/>
              <a:rect l="l" t="t" r="r" b="b"/>
              <a:pathLst>
                <a:path w="634" h="604" extrusionOk="0">
                  <a:moveTo>
                    <a:pt x="242" y="148"/>
                  </a:moveTo>
                  <a:cubicBezTo>
                    <a:pt x="259" y="148"/>
                    <a:pt x="280" y="155"/>
                    <a:pt x="294" y="172"/>
                  </a:cubicBezTo>
                  <a:lnTo>
                    <a:pt x="446" y="322"/>
                  </a:lnTo>
                  <a:lnTo>
                    <a:pt x="344" y="424"/>
                  </a:lnTo>
                  <a:lnTo>
                    <a:pt x="192" y="271"/>
                  </a:lnTo>
                  <a:cubicBezTo>
                    <a:pt x="164" y="244"/>
                    <a:pt x="164" y="200"/>
                    <a:pt x="192" y="172"/>
                  </a:cubicBezTo>
                  <a:cubicBezTo>
                    <a:pt x="205" y="155"/>
                    <a:pt x="225" y="148"/>
                    <a:pt x="242" y="148"/>
                  </a:cubicBezTo>
                  <a:close/>
                  <a:moveTo>
                    <a:pt x="243" y="1"/>
                  </a:moveTo>
                  <a:cubicBezTo>
                    <a:pt x="186" y="1"/>
                    <a:pt x="129" y="23"/>
                    <a:pt x="86" y="67"/>
                  </a:cubicBezTo>
                  <a:cubicBezTo>
                    <a:pt x="1" y="152"/>
                    <a:pt x="1" y="291"/>
                    <a:pt x="86" y="376"/>
                  </a:cubicBezTo>
                  <a:lnTo>
                    <a:pt x="290" y="580"/>
                  </a:lnTo>
                  <a:cubicBezTo>
                    <a:pt x="307" y="597"/>
                    <a:pt x="324" y="604"/>
                    <a:pt x="344" y="604"/>
                  </a:cubicBezTo>
                  <a:cubicBezTo>
                    <a:pt x="361" y="604"/>
                    <a:pt x="382" y="597"/>
                    <a:pt x="396" y="580"/>
                  </a:cubicBezTo>
                  <a:lnTo>
                    <a:pt x="603" y="376"/>
                  </a:lnTo>
                  <a:cubicBezTo>
                    <a:pt x="633" y="346"/>
                    <a:pt x="633" y="298"/>
                    <a:pt x="603" y="271"/>
                  </a:cubicBezTo>
                  <a:lnTo>
                    <a:pt x="399" y="67"/>
                  </a:lnTo>
                  <a:cubicBezTo>
                    <a:pt x="356" y="23"/>
                    <a:pt x="299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g162e05d0f98_3_1133"/>
            <p:cNvSpPr/>
            <p:nvPr/>
          </p:nvSpPr>
          <p:spPr>
            <a:xfrm>
              <a:off x="7341680" y="2922515"/>
              <a:ext cx="35999" cy="34553"/>
            </a:xfrm>
            <a:custGeom>
              <a:avLst/>
              <a:gdLst/>
              <a:ahLst/>
              <a:cxnLst/>
              <a:rect l="l" t="t" r="r" b="b"/>
              <a:pathLst>
                <a:path w="722" h="693" extrusionOk="0">
                  <a:moveTo>
                    <a:pt x="561" y="0"/>
                  </a:moveTo>
                  <a:cubicBezTo>
                    <a:pt x="524" y="0"/>
                    <a:pt x="487" y="15"/>
                    <a:pt x="460" y="44"/>
                  </a:cubicBezTo>
                  <a:lnTo>
                    <a:pt x="58" y="445"/>
                  </a:lnTo>
                  <a:cubicBezTo>
                    <a:pt x="0" y="499"/>
                    <a:pt x="0" y="595"/>
                    <a:pt x="58" y="649"/>
                  </a:cubicBezTo>
                  <a:cubicBezTo>
                    <a:pt x="86" y="678"/>
                    <a:pt x="122" y="693"/>
                    <a:pt x="159" y="693"/>
                  </a:cubicBezTo>
                  <a:cubicBezTo>
                    <a:pt x="196" y="693"/>
                    <a:pt x="233" y="678"/>
                    <a:pt x="262" y="649"/>
                  </a:cubicBezTo>
                  <a:lnTo>
                    <a:pt x="664" y="248"/>
                  </a:lnTo>
                  <a:cubicBezTo>
                    <a:pt x="722" y="193"/>
                    <a:pt x="722" y="98"/>
                    <a:pt x="664" y="44"/>
                  </a:cubicBezTo>
                  <a:cubicBezTo>
                    <a:pt x="635" y="15"/>
                    <a:pt x="598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g162e05d0f98_3_1133"/>
            <p:cNvSpPr/>
            <p:nvPr/>
          </p:nvSpPr>
          <p:spPr>
            <a:xfrm>
              <a:off x="7337591" y="2918775"/>
              <a:ext cx="44176" cy="42082"/>
            </a:xfrm>
            <a:custGeom>
              <a:avLst/>
              <a:gdLst/>
              <a:ahLst/>
              <a:cxnLst/>
              <a:rect l="l" t="t" r="r" b="b"/>
              <a:pathLst>
                <a:path w="886" h="844" extrusionOk="0">
                  <a:moveTo>
                    <a:pt x="644" y="150"/>
                  </a:moveTo>
                  <a:cubicBezTo>
                    <a:pt x="661" y="150"/>
                    <a:pt x="681" y="156"/>
                    <a:pt x="695" y="170"/>
                  </a:cubicBezTo>
                  <a:cubicBezTo>
                    <a:pt x="722" y="197"/>
                    <a:pt x="722" y="244"/>
                    <a:pt x="695" y="272"/>
                  </a:cubicBezTo>
                  <a:lnTo>
                    <a:pt x="294" y="673"/>
                  </a:lnTo>
                  <a:cubicBezTo>
                    <a:pt x="280" y="687"/>
                    <a:pt x="261" y="694"/>
                    <a:pt x="242" y="694"/>
                  </a:cubicBezTo>
                  <a:cubicBezTo>
                    <a:pt x="224" y="694"/>
                    <a:pt x="205" y="687"/>
                    <a:pt x="192" y="673"/>
                  </a:cubicBezTo>
                  <a:cubicBezTo>
                    <a:pt x="164" y="646"/>
                    <a:pt x="164" y="598"/>
                    <a:pt x="192" y="571"/>
                  </a:cubicBezTo>
                  <a:lnTo>
                    <a:pt x="593" y="170"/>
                  </a:lnTo>
                  <a:cubicBezTo>
                    <a:pt x="606" y="156"/>
                    <a:pt x="624" y="150"/>
                    <a:pt x="644" y="150"/>
                  </a:cubicBezTo>
                  <a:close/>
                  <a:moveTo>
                    <a:pt x="642" y="0"/>
                  </a:moveTo>
                  <a:cubicBezTo>
                    <a:pt x="586" y="0"/>
                    <a:pt x="530" y="21"/>
                    <a:pt x="487" y="64"/>
                  </a:cubicBezTo>
                  <a:lnTo>
                    <a:pt x="86" y="465"/>
                  </a:lnTo>
                  <a:cubicBezTo>
                    <a:pt x="1" y="550"/>
                    <a:pt x="1" y="693"/>
                    <a:pt x="86" y="778"/>
                  </a:cubicBezTo>
                  <a:cubicBezTo>
                    <a:pt x="131" y="819"/>
                    <a:pt x="184" y="843"/>
                    <a:pt x="242" y="843"/>
                  </a:cubicBezTo>
                  <a:cubicBezTo>
                    <a:pt x="297" y="843"/>
                    <a:pt x="355" y="819"/>
                    <a:pt x="399" y="778"/>
                  </a:cubicBezTo>
                  <a:lnTo>
                    <a:pt x="801" y="377"/>
                  </a:lnTo>
                  <a:cubicBezTo>
                    <a:pt x="886" y="288"/>
                    <a:pt x="886" y="150"/>
                    <a:pt x="801" y="64"/>
                  </a:cubicBezTo>
                  <a:cubicBezTo>
                    <a:pt x="756" y="21"/>
                    <a:pt x="699" y="0"/>
                    <a:pt x="64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g162e05d0f98_3_1133"/>
            <p:cNvSpPr/>
            <p:nvPr/>
          </p:nvSpPr>
          <p:spPr>
            <a:xfrm>
              <a:off x="7354244" y="2922515"/>
              <a:ext cx="23434" cy="22537"/>
            </a:xfrm>
            <a:custGeom>
              <a:avLst/>
              <a:gdLst/>
              <a:ahLst/>
              <a:cxnLst/>
              <a:rect l="l" t="t" r="r" b="b"/>
              <a:pathLst>
                <a:path w="470" h="452" extrusionOk="0">
                  <a:moveTo>
                    <a:pt x="309" y="0"/>
                  </a:moveTo>
                  <a:cubicBezTo>
                    <a:pt x="272" y="0"/>
                    <a:pt x="235" y="15"/>
                    <a:pt x="208" y="44"/>
                  </a:cubicBezTo>
                  <a:lnTo>
                    <a:pt x="1" y="248"/>
                  </a:lnTo>
                  <a:lnTo>
                    <a:pt x="208" y="452"/>
                  </a:lnTo>
                  <a:lnTo>
                    <a:pt x="412" y="248"/>
                  </a:lnTo>
                  <a:cubicBezTo>
                    <a:pt x="470" y="193"/>
                    <a:pt x="470" y="98"/>
                    <a:pt x="412" y="44"/>
                  </a:cubicBezTo>
                  <a:cubicBezTo>
                    <a:pt x="383" y="15"/>
                    <a:pt x="346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g162e05d0f98_3_1133"/>
            <p:cNvSpPr/>
            <p:nvPr/>
          </p:nvSpPr>
          <p:spPr>
            <a:xfrm>
              <a:off x="7350505" y="2918775"/>
              <a:ext cx="30265" cy="30016"/>
            </a:xfrm>
            <a:custGeom>
              <a:avLst/>
              <a:gdLst/>
              <a:ahLst/>
              <a:cxnLst/>
              <a:rect l="l" t="t" r="r" b="b"/>
              <a:pathLst>
                <a:path w="607" h="602" extrusionOk="0">
                  <a:moveTo>
                    <a:pt x="385" y="149"/>
                  </a:moveTo>
                  <a:cubicBezTo>
                    <a:pt x="404" y="149"/>
                    <a:pt x="422" y="156"/>
                    <a:pt x="436" y="170"/>
                  </a:cubicBezTo>
                  <a:cubicBezTo>
                    <a:pt x="463" y="197"/>
                    <a:pt x="463" y="244"/>
                    <a:pt x="436" y="272"/>
                  </a:cubicBezTo>
                  <a:lnTo>
                    <a:pt x="283" y="425"/>
                  </a:lnTo>
                  <a:lnTo>
                    <a:pt x="181" y="323"/>
                  </a:lnTo>
                  <a:lnTo>
                    <a:pt x="334" y="170"/>
                  </a:lnTo>
                  <a:cubicBezTo>
                    <a:pt x="347" y="156"/>
                    <a:pt x="366" y="149"/>
                    <a:pt x="385" y="149"/>
                  </a:cubicBezTo>
                  <a:close/>
                  <a:moveTo>
                    <a:pt x="383" y="0"/>
                  </a:moveTo>
                  <a:cubicBezTo>
                    <a:pt x="327" y="0"/>
                    <a:pt x="271" y="21"/>
                    <a:pt x="228" y="64"/>
                  </a:cubicBezTo>
                  <a:lnTo>
                    <a:pt x="24" y="268"/>
                  </a:lnTo>
                  <a:cubicBezTo>
                    <a:pt x="11" y="282"/>
                    <a:pt x="0" y="302"/>
                    <a:pt x="0" y="323"/>
                  </a:cubicBezTo>
                  <a:cubicBezTo>
                    <a:pt x="0" y="343"/>
                    <a:pt x="11" y="360"/>
                    <a:pt x="24" y="374"/>
                  </a:cubicBezTo>
                  <a:lnTo>
                    <a:pt x="231" y="581"/>
                  </a:lnTo>
                  <a:cubicBezTo>
                    <a:pt x="245" y="594"/>
                    <a:pt x="263" y="602"/>
                    <a:pt x="283" y="602"/>
                  </a:cubicBezTo>
                  <a:cubicBezTo>
                    <a:pt x="303" y="602"/>
                    <a:pt x="320" y="594"/>
                    <a:pt x="338" y="581"/>
                  </a:cubicBezTo>
                  <a:lnTo>
                    <a:pt x="542" y="377"/>
                  </a:lnTo>
                  <a:cubicBezTo>
                    <a:pt x="582" y="336"/>
                    <a:pt x="606" y="279"/>
                    <a:pt x="606" y="221"/>
                  </a:cubicBezTo>
                  <a:cubicBezTo>
                    <a:pt x="606" y="163"/>
                    <a:pt x="582" y="105"/>
                    <a:pt x="542" y="64"/>
                  </a:cubicBezTo>
                  <a:cubicBezTo>
                    <a:pt x="497" y="21"/>
                    <a:pt x="440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g162e05d0f98_3_1133"/>
            <p:cNvSpPr/>
            <p:nvPr/>
          </p:nvSpPr>
          <p:spPr>
            <a:xfrm>
              <a:off x="7276912" y="2988080"/>
              <a:ext cx="42979" cy="14659"/>
            </a:xfrm>
            <a:custGeom>
              <a:avLst/>
              <a:gdLst/>
              <a:ahLst/>
              <a:cxnLst/>
              <a:rect l="l" t="t" r="r" b="b"/>
              <a:pathLst>
                <a:path w="862" h="294" extrusionOk="0">
                  <a:moveTo>
                    <a:pt x="147" y="0"/>
                  </a:moveTo>
                  <a:cubicBezTo>
                    <a:pt x="68" y="0"/>
                    <a:pt x="1" y="66"/>
                    <a:pt x="1" y="147"/>
                  </a:cubicBezTo>
                  <a:cubicBezTo>
                    <a:pt x="1" y="225"/>
                    <a:pt x="68" y="293"/>
                    <a:pt x="147" y="293"/>
                  </a:cubicBezTo>
                  <a:lnTo>
                    <a:pt x="715" y="293"/>
                  </a:lnTo>
                  <a:cubicBezTo>
                    <a:pt x="797" y="293"/>
                    <a:pt x="861" y="225"/>
                    <a:pt x="861" y="147"/>
                  </a:cubicBezTo>
                  <a:cubicBezTo>
                    <a:pt x="861" y="66"/>
                    <a:pt x="797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g162e05d0f98_3_1133"/>
            <p:cNvSpPr/>
            <p:nvPr/>
          </p:nvSpPr>
          <p:spPr>
            <a:xfrm>
              <a:off x="7273173" y="2984341"/>
              <a:ext cx="50458" cy="22088"/>
            </a:xfrm>
            <a:custGeom>
              <a:avLst/>
              <a:gdLst/>
              <a:ahLst/>
              <a:cxnLst/>
              <a:rect l="l" t="t" r="r" b="b"/>
              <a:pathLst>
                <a:path w="1012" h="443" extrusionOk="0">
                  <a:moveTo>
                    <a:pt x="790" y="150"/>
                  </a:moveTo>
                  <a:cubicBezTo>
                    <a:pt x="831" y="150"/>
                    <a:pt x="861" y="181"/>
                    <a:pt x="861" y="222"/>
                  </a:cubicBezTo>
                  <a:cubicBezTo>
                    <a:pt x="861" y="259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4" y="293"/>
                    <a:pt x="150" y="259"/>
                    <a:pt x="150" y="222"/>
                  </a:cubicBezTo>
                  <a:cubicBezTo>
                    <a:pt x="150" y="181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1"/>
                    <a:pt x="99" y="443"/>
                    <a:pt x="222" y="443"/>
                  </a:cubicBezTo>
                  <a:lnTo>
                    <a:pt x="790" y="443"/>
                  </a:lnTo>
                  <a:cubicBezTo>
                    <a:pt x="912" y="443"/>
                    <a:pt x="1011" y="341"/>
                    <a:pt x="1011" y="222"/>
                  </a:cubicBezTo>
                  <a:cubicBezTo>
                    <a:pt x="1011" y="100"/>
                    <a:pt x="912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g162e05d0f98_3_1133"/>
            <p:cNvSpPr/>
            <p:nvPr/>
          </p:nvSpPr>
          <p:spPr>
            <a:xfrm>
              <a:off x="7276912" y="2988080"/>
              <a:ext cx="21739" cy="14659"/>
            </a:xfrm>
            <a:custGeom>
              <a:avLst/>
              <a:gdLst/>
              <a:ahLst/>
              <a:cxnLst/>
              <a:rect l="l" t="t" r="r" b="b"/>
              <a:pathLst>
                <a:path w="436" h="294" extrusionOk="0">
                  <a:moveTo>
                    <a:pt x="147" y="0"/>
                  </a:moveTo>
                  <a:cubicBezTo>
                    <a:pt x="68" y="0"/>
                    <a:pt x="1" y="66"/>
                    <a:pt x="1" y="147"/>
                  </a:cubicBezTo>
                  <a:cubicBezTo>
                    <a:pt x="1" y="225"/>
                    <a:pt x="68" y="293"/>
                    <a:pt x="147" y="293"/>
                  </a:cubicBezTo>
                  <a:lnTo>
                    <a:pt x="436" y="293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g162e05d0f98_3_1133"/>
            <p:cNvSpPr/>
            <p:nvPr/>
          </p:nvSpPr>
          <p:spPr>
            <a:xfrm>
              <a:off x="7273173" y="2984341"/>
              <a:ext cx="29218" cy="22088"/>
            </a:xfrm>
            <a:custGeom>
              <a:avLst/>
              <a:gdLst/>
              <a:ahLst/>
              <a:cxnLst/>
              <a:rect l="l" t="t" r="r" b="b"/>
              <a:pathLst>
                <a:path w="586" h="443" extrusionOk="0">
                  <a:moveTo>
                    <a:pt x="436" y="150"/>
                  </a:moveTo>
                  <a:lnTo>
                    <a:pt x="436" y="293"/>
                  </a:lnTo>
                  <a:lnTo>
                    <a:pt x="222" y="293"/>
                  </a:lnTo>
                  <a:cubicBezTo>
                    <a:pt x="184" y="293"/>
                    <a:pt x="150" y="259"/>
                    <a:pt x="150" y="222"/>
                  </a:cubicBezTo>
                  <a:cubicBezTo>
                    <a:pt x="150" y="181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1"/>
                    <a:pt x="99" y="443"/>
                    <a:pt x="222" y="443"/>
                  </a:cubicBezTo>
                  <a:lnTo>
                    <a:pt x="511" y="443"/>
                  </a:lnTo>
                  <a:cubicBezTo>
                    <a:pt x="552" y="443"/>
                    <a:pt x="586" y="409"/>
                    <a:pt x="586" y="368"/>
                  </a:cubicBezTo>
                  <a:lnTo>
                    <a:pt x="586" y="75"/>
                  </a:lnTo>
                  <a:cubicBezTo>
                    <a:pt x="586" y="34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g162e05d0f98_3_1133"/>
            <p:cNvSpPr/>
            <p:nvPr/>
          </p:nvSpPr>
          <p:spPr>
            <a:xfrm>
              <a:off x="7234182" y="2883275"/>
              <a:ext cx="210309" cy="209861"/>
            </a:xfrm>
            <a:custGeom>
              <a:avLst/>
              <a:gdLst/>
              <a:ahLst/>
              <a:cxnLst/>
              <a:rect l="l" t="t" r="r" b="b"/>
              <a:pathLst>
                <a:path w="4218" h="4209" extrusionOk="0">
                  <a:moveTo>
                    <a:pt x="2630" y="178"/>
                  </a:moveTo>
                  <a:lnTo>
                    <a:pt x="4030" y="1579"/>
                  </a:lnTo>
                  <a:lnTo>
                    <a:pt x="1650" y="3959"/>
                  </a:lnTo>
                  <a:cubicBezTo>
                    <a:pt x="1582" y="4026"/>
                    <a:pt x="1494" y="4059"/>
                    <a:pt x="1405" y="4059"/>
                  </a:cubicBezTo>
                  <a:cubicBezTo>
                    <a:pt x="1317" y="4059"/>
                    <a:pt x="1228" y="4026"/>
                    <a:pt x="1161" y="3959"/>
                  </a:cubicBezTo>
                  <a:lnTo>
                    <a:pt x="249" y="3045"/>
                  </a:lnTo>
                  <a:cubicBezTo>
                    <a:pt x="184" y="2980"/>
                    <a:pt x="147" y="2895"/>
                    <a:pt x="147" y="2803"/>
                  </a:cubicBezTo>
                  <a:cubicBezTo>
                    <a:pt x="147" y="2711"/>
                    <a:pt x="184" y="2623"/>
                    <a:pt x="249" y="2559"/>
                  </a:cubicBezTo>
                  <a:lnTo>
                    <a:pt x="2630" y="178"/>
                  </a:lnTo>
                  <a:close/>
                  <a:moveTo>
                    <a:pt x="2630" y="1"/>
                  </a:moveTo>
                  <a:cubicBezTo>
                    <a:pt x="2611" y="1"/>
                    <a:pt x="2592" y="7"/>
                    <a:pt x="2578" y="21"/>
                  </a:cubicBezTo>
                  <a:lnTo>
                    <a:pt x="143" y="2453"/>
                  </a:lnTo>
                  <a:cubicBezTo>
                    <a:pt x="51" y="2548"/>
                    <a:pt x="1" y="2670"/>
                    <a:pt x="1" y="2803"/>
                  </a:cubicBezTo>
                  <a:cubicBezTo>
                    <a:pt x="1" y="2936"/>
                    <a:pt x="51" y="3058"/>
                    <a:pt x="143" y="3150"/>
                  </a:cubicBezTo>
                  <a:lnTo>
                    <a:pt x="1054" y="4065"/>
                  </a:lnTo>
                  <a:cubicBezTo>
                    <a:pt x="1153" y="4160"/>
                    <a:pt x="1279" y="4208"/>
                    <a:pt x="1405" y="4208"/>
                  </a:cubicBezTo>
                  <a:cubicBezTo>
                    <a:pt x="1531" y="4208"/>
                    <a:pt x="1657" y="4160"/>
                    <a:pt x="1756" y="4065"/>
                  </a:cubicBezTo>
                  <a:lnTo>
                    <a:pt x="4187" y="1630"/>
                  </a:lnTo>
                  <a:cubicBezTo>
                    <a:pt x="4217" y="1603"/>
                    <a:pt x="4217" y="1555"/>
                    <a:pt x="4187" y="1524"/>
                  </a:cubicBezTo>
                  <a:lnTo>
                    <a:pt x="2684" y="21"/>
                  </a:lnTo>
                  <a:cubicBezTo>
                    <a:pt x="2669" y="7"/>
                    <a:pt x="2649" y="1"/>
                    <a:pt x="2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g162e05d0f98_3_1133"/>
            <p:cNvSpPr/>
            <p:nvPr/>
          </p:nvSpPr>
          <p:spPr>
            <a:xfrm>
              <a:off x="7370848" y="2859093"/>
              <a:ext cx="97426" cy="97327"/>
            </a:xfrm>
            <a:custGeom>
              <a:avLst/>
              <a:gdLst/>
              <a:ahLst/>
              <a:cxnLst/>
              <a:rect l="l" t="t" r="r" b="b"/>
              <a:pathLst>
                <a:path w="1954" h="1952" extrusionOk="0">
                  <a:moveTo>
                    <a:pt x="414" y="1"/>
                  </a:moveTo>
                  <a:cubicBezTo>
                    <a:pt x="411" y="1"/>
                    <a:pt x="407" y="1"/>
                    <a:pt x="405" y="3"/>
                  </a:cubicBezTo>
                  <a:lnTo>
                    <a:pt x="1" y="408"/>
                  </a:lnTo>
                  <a:lnTo>
                    <a:pt x="1545" y="1951"/>
                  </a:lnTo>
                  <a:lnTo>
                    <a:pt x="1950" y="1547"/>
                  </a:lnTo>
                  <a:cubicBezTo>
                    <a:pt x="1953" y="1540"/>
                    <a:pt x="1953" y="1533"/>
                    <a:pt x="1950" y="1530"/>
                  </a:cubicBezTo>
                  <a:lnTo>
                    <a:pt x="423" y="3"/>
                  </a:lnTo>
                  <a:cubicBezTo>
                    <a:pt x="421" y="1"/>
                    <a:pt x="418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g162e05d0f98_3_1133"/>
            <p:cNvSpPr/>
            <p:nvPr/>
          </p:nvSpPr>
          <p:spPr>
            <a:xfrm>
              <a:off x="7362571" y="2877990"/>
              <a:ext cx="87205" cy="86258"/>
            </a:xfrm>
            <a:custGeom>
              <a:avLst/>
              <a:gdLst/>
              <a:ahLst/>
              <a:cxnLst/>
              <a:rect l="l" t="t" r="r" b="b"/>
              <a:pathLst>
                <a:path w="1749" h="1730" extrusionOk="0">
                  <a:moveTo>
                    <a:pt x="101" y="1"/>
                  </a:moveTo>
                  <a:cubicBezTo>
                    <a:pt x="77" y="1"/>
                    <a:pt x="53" y="10"/>
                    <a:pt x="34" y="29"/>
                  </a:cubicBezTo>
                  <a:cubicBezTo>
                    <a:pt x="0" y="62"/>
                    <a:pt x="0" y="124"/>
                    <a:pt x="34" y="161"/>
                  </a:cubicBezTo>
                  <a:lnTo>
                    <a:pt x="1578" y="1702"/>
                  </a:lnTo>
                  <a:cubicBezTo>
                    <a:pt x="1597" y="1721"/>
                    <a:pt x="1621" y="1730"/>
                    <a:pt x="1644" y="1730"/>
                  </a:cubicBezTo>
                  <a:cubicBezTo>
                    <a:pt x="1668" y="1730"/>
                    <a:pt x="1692" y="1721"/>
                    <a:pt x="1711" y="1702"/>
                  </a:cubicBezTo>
                  <a:cubicBezTo>
                    <a:pt x="1749" y="1668"/>
                    <a:pt x="1749" y="1607"/>
                    <a:pt x="1711" y="1572"/>
                  </a:cubicBezTo>
                  <a:lnTo>
                    <a:pt x="167" y="29"/>
                  </a:lnTo>
                  <a:cubicBezTo>
                    <a:pt x="149" y="10"/>
                    <a:pt x="126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g162e05d0f98_3_1133"/>
            <p:cNvSpPr/>
            <p:nvPr/>
          </p:nvSpPr>
          <p:spPr>
            <a:xfrm>
              <a:off x="7370848" y="2879386"/>
              <a:ext cx="77034" cy="7703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1" y="1"/>
                  </a:moveTo>
                  <a:lnTo>
                    <a:pt x="1545" y="15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g162e05d0f98_3_1133"/>
            <p:cNvSpPr/>
            <p:nvPr/>
          </p:nvSpPr>
          <p:spPr>
            <a:xfrm>
              <a:off x="7359330" y="2874400"/>
              <a:ext cx="93637" cy="93587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166" y="0"/>
                  </a:moveTo>
                  <a:cubicBezTo>
                    <a:pt x="122" y="0"/>
                    <a:pt x="79" y="16"/>
                    <a:pt x="48" y="46"/>
                  </a:cubicBezTo>
                  <a:cubicBezTo>
                    <a:pt x="18" y="80"/>
                    <a:pt x="1" y="121"/>
                    <a:pt x="1" y="165"/>
                  </a:cubicBezTo>
                  <a:cubicBezTo>
                    <a:pt x="1" y="209"/>
                    <a:pt x="18" y="253"/>
                    <a:pt x="48" y="285"/>
                  </a:cubicBezTo>
                  <a:lnTo>
                    <a:pt x="1592" y="1828"/>
                  </a:lnTo>
                  <a:cubicBezTo>
                    <a:pt x="1623" y="1862"/>
                    <a:pt x="1667" y="1876"/>
                    <a:pt x="1711" y="1876"/>
                  </a:cubicBezTo>
                  <a:cubicBezTo>
                    <a:pt x="1752" y="1876"/>
                    <a:pt x="1796" y="1862"/>
                    <a:pt x="1830" y="1828"/>
                  </a:cubicBezTo>
                  <a:cubicBezTo>
                    <a:pt x="1861" y="1798"/>
                    <a:pt x="1878" y="1754"/>
                    <a:pt x="1878" y="1709"/>
                  </a:cubicBezTo>
                  <a:cubicBezTo>
                    <a:pt x="1878" y="1665"/>
                    <a:pt x="1861" y="1621"/>
                    <a:pt x="1830" y="1591"/>
                  </a:cubicBezTo>
                  <a:cubicBezTo>
                    <a:pt x="1815" y="1577"/>
                    <a:pt x="1795" y="1570"/>
                    <a:pt x="1776" y="1570"/>
                  </a:cubicBezTo>
                  <a:cubicBezTo>
                    <a:pt x="1757" y="1570"/>
                    <a:pt x="1738" y="1577"/>
                    <a:pt x="1725" y="1591"/>
                  </a:cubicBezTo>
                  <a:cubicBezTo>
                    <a:pt x="1694" y="1621"/>
                    <a:pt x="1694" y="1668"/>
                    <a:pt x="1725" y="1696"/>
                  </a:cubicBezTo>
                  <a:cubicBezTo>
                    <a:pt x="1732" y="1702"/>
                    <a:pt x="1732" y="1716"/>
                    <a:pt x="1725" y="1723"/>
                  </a:cubicBezTo>
                  <a:cubicBezTo>
                    <a:pt x="1720" y="1726"/>
                    <a:pt x="1715" y="1728"/>
                    <a:pt x="1710" y="1728"/>
                  </a:cubicBezTo>
                  <a:cubicBezTo>
                    <a:pt x="1705" y="1728"/>
                    <a:pt x="1701" y="1726"/>
                    <a:pt x="1698" y="1723"/>
                  </a:cubicBezTo>
                  <a:lnTo>
                    <a:pt x="153" y="178"/>
                  </a:lnTo>
                  <a:cubicBezTo>
                    <a:pt x="147" y="172"/>
                    <a:pt x="147" y="158"/>
                    <a:pt x="153" y="151"/>
                  </a:cubicBezTo>
                  <a:lnTo>
                    <a:pt x="181" y="151"/>
                  </a:lnTo>
                  <a:cubicBezTo>
                    <a:pt x="194" y="167"/>
                    <a:pt x="213" y="175"/>
                    <a:pt x="232" y="175"/>
                  </a:cubicBezTo>
                  <a:cubicBezTo>
                    <a:pt x="251" y="175"/>
                    <a:pt x="271" y="167"/>
                    <a:pt x="286" y="151"/>
                  </a:cubicBezTo>
                  <a:cubicBezTo>
                    <a:pt x="313" y="125"/>
                    <a:pt x="313" y="76"/>
                    <a:pt x="286" y="46"/>
                  </a:cubicBezTo>
                  <a:cubicBezTo>
                    <a:pt x="254" y="16"/>
                    <a:pt x="21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g162e05d0f98_3_1133"/>
            <p:cNvSpPr/>
            <p:nvPr/>
          </p:nvSpPr>
          <p:spPr>
            <a:xfrm>
              <a:off x="7366759" y="2858545"/>
              <a:ext cx="103160" cy="101615"/>
            </a:xfrm>
            <a:custGeom>
              <a:avLst/>
              <a:gdLst/>
              <a:ahLst/>
              <a:cxnLst/>
              <a:rect l="l" t="t" r="r" b="b"/>
              <a:pathLst>
                <a:path w="2069" h="2038" extrusionOk="0">
                  <a:moveTo>
                    <a:pt x="496" y="0"/>
                  </a:moveTo>
                  <a:cubicBezTo>
                    <a:pt x="434" y="0"/>
                    <a:pt x="372" y="24"/>
                    <a:pt x="324" y="72"/>
                  </a:cubicBezTo>
                  <a:lnTo>
                    <a:pt x="32" y="364"/>
                  </a:lnTo>
                  <a:cubicBezTo>
                    <a:pt x="1" y="394"/>
                    <a:pt x="1" y="443"/>
                    <a:pt x="32" y="469"/>
                  </a:cubicBezTo>
                  <a:cubicBezTo>
                    <a:pt x="45" y="485"/>
                    <a:pt x="64" y="493"/>
                    <a:pt x="83" y="493"/>
                  </a:cubicBezTo>
                  <a:cubicBezTo>
                    <a:pt x="102" y="493"/>
                    <a:pt x="122" y="485"/>
                    <a:pt x="137" y="469"/>
                  </a:cubicBezTo>
                  <a:lnTo>
                    <a:pt x="430" y="177"/>
                  </a:lnTo>
                  <a:cubicBezTo>
                    <a:pt x="448" y="158"/>
                    <a:pt x="472" y="149"/>
                    <a:pt x="496" y="149"/>
                  </a:cubicBezTo>
                  <a:cubicBezTo>
                    <a:pt x="520" y="149"/>
                    <a:pt x="544" y="158"/>
                    <a:pt x="563" y="177"/>
                  </a:cubicBezTo>
                  <a:lnTo>
                    <a:pt x="1869" y="1483"/>
                  </a:lnTo>
                  <a:cubicBezTo>
                    <a:pt x="1905" y="1521"/>
                    <a:pt x="1905" y="1578"/>
                    <a:pt x="1869" y="1615"/>
                  </a:cubicBezTo>
                  <a:lnTo>
                    <a:pt x="1576" y="1909"/>
                  </a:lnTo>
                  <a:cubicBezTo>
                    <a:pt x="1545" y="1939"/>
                    <a:pt x="1545" y="1986"/>
                    <a:pt x="1576" y="2014"/>
                  </a:cubicBezTo>
                  <a:cubicBezTo>
                    <a:pt x="1589" y="2027"/>
                    <a:pt x="1610" y="2037"/>
                    <a:pt x="1627" y="2037"/>
                  </a:cubicBezTo>
                  <a:cubicBezTo>
                    <a:pt x="1647" y="2037"/>
                    <a:pt x="1665" y="2027"/>
                    <a:pt x="1681" y="2014"/>
                  </a:cubicBezTo>
                  <a:lnTo>
                    <a:pt x="1974" y="1721"/>
                  </a:lnTo>
                  <a:cubicBezTo>
                    <a:pt x="2069" y="1626"/>
                    <a:pt x="2069" y="1473"/>
                    <a:pt x="1974" y="1378"/>
                  </a:cubicBezTo>
                  <a:lnTo>
                    <a:pt x="668" y="72"/>
                  </a:lnTo>
                  <a:cubicBezTo>
                    <a:pt x="620" y="24"/>
                    <a:pt x="558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g162e05d0f98_3_1133"/>
            <p:cNvSpPr/>
            <p:nvPr/>
          </p:nvSpPr>
          <p:spPr>
            <a:xfrm>
              <a:off x="7284890" y="2925656"/>
              <a:ext cx="116722" cy="116772"/>
            </a:xfrm>
            <a:custGeom>
              <a:avLst/>
              <a:gdLst/>
              <a:ahLst/>
              <a:cxnLst/>
              <a:rect l="l" t="t" r="r" b="b"/>
              <a:pathLst>
                <a:path w="2341" h="2342" extrusionOk="0">
                  <a:moveTo>
                    <a:pt x="833" y="1"/>
                  </a:moveTo>
                  <a:lnTo>
                    <a:pt x="1" y="834"/>
                  </a:lnTo>
                  <a:lnTo>
                    <a:pt x="1507" y="2341"/>
                  </a:lnTo>
                  <a:lnTo>
                    <a:pt x="2340" y="1508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g162e05d0f98_3_1133"/>
            <p:cNvSpPr/>
            <p:nvPr/>
          </p:nvSpPr>
          <p:spPr>
            <a:xfrm>
              <a:off x="7280851" y="2922116"/>
              <a:ext cx="124301" cy="124002"/>
            </a:xfrm>
            <a:custGeom>
              <a:avLst/>
              <a:gdLst/>
              <a:ahLst/>
              <a:cxnLst/>
              <a:rect l="l" t="t" r="r" b="b"/>
              <a:pathLst>
                <a:path w="2493" h="2487" extrusionOk="0">
                  <a:moveTo>
                    <a:pt x="914" y="177"/>
                  </a:moveTo>
                  <a:lnTo>
                    <a:pt x="2316" y="1579"/>
                  </a:lnTo>
                  <a:lnTo>
                    <a:pt x="1588" y="2307"/>
                  </a:lnTo>
                  <a:lnTo>
                    <a:pt x="187" y="905"/>
                  </a:lnTo>
                  <a:lnTo>
                    <a:pt x="914" y="177"/>
                  </a:lnTo>
                  <a:close/>
                  <a:moveTo>
                    <a:pt x="915" y="1"/>
                  </a:moveTo>
                  <a:cubicBezTo>
                    <a:pt x="896" y="1"/>
                    <a:pt x="877" y="7"/>
                    <a:pt x="864" y="21"/>
                  </a:cubicBezTo>
                  <a:lnTo>
                    <a:pt x="30" y="854"/>
                  </a:lnTo>
                  <a:cubicBezTo>
                    <a:pt x="0" y="882"/>
                    <a:pt x="0" y="929"/>
                    <a:pt x="30" y="960"/>
                  </a:cubicBezTo>
                  <a:lnTo>
                    <a:pt x="1534" y="2463"/>
                  </a:lnTo>
                  <a:cubicBezTo>
                    <a:pt x="1551" y="2477"/>
                    <a:pt x="1567" y="2486"/>
                    <a:pt x="1588" y="2486"/>
                  </a:cubicBezTo>
                  <a:cubicBezTo>
                    <a:pt x="1605" y="2486"/>
                    <a:pt x="1625" y="2477"/>
                    <a:pt x="1639" y="2463"/>
                  </a:cubicBezTo>
                  <a:lnTo>
                    <a:pt x="2472" y="1629"/>
                  </a:lnTo>
                  <a:cubicBezTo>
                    <a:pt x="2486" y="1616"/>
                    <a:pt x="2493" y="1599"/>
                    <a:pt x="2493" y="1579"/>
                  </a:cubicBezTo>
                  <a:cubicBezTo>
                    <a:pt x="2493" y="1558"/>
                    <a:pt x="2486" y="1538"/>
                    <a:pt x="2472" y="1524"/>
                  </a:cubicBezTo>
                  <a:lnTo>
                    <a:pt x="969" y="21"/>
                  </a:lnTo>
                  <a:cubicBezTo>
                    <a:pt x="954" y="7"/>
                    <a:pt x="934" y="1"/>
                    <a:pt x="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g162e05d0f98_3_1133"/>
            <p:cNvSpPr/>
            <p:nvPr/>
          </p:nvSpPr>
          <p:spPr>
            <a:xfrm>
              <a:off x="7316600" y="2948392"/>
              <a:ext cx="62275" cy="62325"/>
            </a:xfrm>
            <a:custGeom>
              <a:avLst/>
              <a:gdLst/>
              <a:ahLst/>
              <a:cxnLst/>
              <a:rect l="l" t="t" r="r" b="b"/>
              <a:pathLst>
                <a:path w="1249" h="1250" extrusionOk="0">
                  <a:moveTo>
                    <a:pt x="296" y="0"/>
                  </a:moveTo>
                  <a:lnTo>
                    <a:pt x="1" y="297"/>
                  </a:lnTo>
                  <a:lnTo>
                    <a:pt x="952" y="1249"/>
                  </a:lnTo>
                  <a:lnTo>
                    <a:pt x="1249" y="95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g162e05d0f98_3_1133"/>
            <p:cNvSpPr/>
            <p:nvPr/>
          </p:nvSpPr>
          <p:spPr>
            <a:xfrm>
              <a:off x="7312512" y="2944653"/>
              <a:ext cx="70452" cy="69754"/>
            </a:xfrm>
            <a:custGeom>
              <a:avLst/>
              <a:gdLst/>
              <a:ahLst/>
              <a:cxnLst/>
              <a:rect l="l" t="t" r="r" b="b"/>
              <a:pathLst>
                <a:path w="1413" h="1399" extrusionOk="0">
                  <a:moveTo>
                    <a:pt x="378" y="182"/>
                  </a:moveTo>
                  <a:lnTo>
                    <a:pt x="1225" y="1028"/>
                  </a:lnTo>
                  <a:lnTo>
                    <a:pt x="1034" y="1218"/>
                  </a:lnTo>
                  <a:lnTo>
                    <a:pt x="188" y="372"/>
                  </a:lnTo>
                  <a:lnTo>
                    <a:pt x="378" y="182"/>
                  </a:lnTo>
                  <a:close/>
                  <a:moveTo>
                    <a:pt x="379" y="1"/>
                  </a:moveTo>
                  <a:cubicBezTo>
                    <a:pt x="359" y="1"/>
                    <a:pt x="341" y="8"/>
                    <a:pt x="327" y="22"/>
                  </a:cubicBezTo>
                  <a:lnTo>
                    <a:pt x="28" y="317"/>
                  </a:lnTo>
                  <a:cubicBezTo>
                    <a:pt x="1" y="348"/>
                    <a:pt x="1" y="395"/>
                    <a:pt x="28" y="422"/>
                  </a:cubicBezTo>
                  <a:lnTo>
                    <a:pt x="980" y="1378"/>
                  </a:lnTo>
                  <a:cubicBezTo>
                    <a:pt x="998" y="1392"/>
                    <a:pt x="1014" y="1399"/>
                    <a:pt x="1034" y="1399"/>
                  </a:cubicBezTo>
                  <a:cubicBezTo>
                    <a:pt x="1055" y="1399"/>
                    <a:pt x="1072" y="1392"/>
                    <a:pt x="1086" y="1378"/>
                  </a:cubicBezTo>
                  <a:lnTo>
                    <a:pt x="1385" y="1079"/>
                  </a:lnTo>
                  <a:cubicBezTo>
                    <a:pt x="1412" y="1052"/>
                    <a:pt x="1412" y="1004"/>
                    <a:pt x="1385" y="973"/>
                  </a:cubicBezTo>
                  <a:lnTo>
                    <a:pt x="433" y="22"/>
                  </a:lnTo>
                  <a:cubicBezTo>
                    <a:pt x="417" y="8"/>
                    <a:pt x="398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g162e05d0f98_3_1133"/>
            <p:cNvSpPr/>
            <p:nvPr/>
          </p:nvSpPr>
          <p:spPr>
            <a:xfrm>
              <a:off x="8067138" y="1860951"/>
              <a:ext cx="205922" cy="205872"/>
            </a:xfrm>
            <a:custGeom>
              <a:avLst/>
              <a:gdLst/>
              <a:ahLst/>
              <a:cxnLst/>
              <a:rect l="l" t="t" r="r" b="b"/>
              <a:pathLst>
                <a:path w="4130" h="4129" extrusionOk="0">
                  <a:moveTo>
                    <a:pt x="1095" y="0"/>
                  </a:moveTo>
                  <a:lnTo>
                    <a:pt x="0" y="1091"/>
                  </a:lnTo>
                  <a:lnTo>
                    <a:pt x="3037" y="4129"/>
                  </a:lnTo>
                  <a:lnTo>
                    <a:pt x="4129" y="3037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g162e05d0f98_3_1133"/>
            <p:cNvSpPr/>
            <p:nvPr/>
          </p:nvSpPr>
          <p:spPr>
            <a:xfrm>
              <a:off x="8063050" y="1857361"/>
              <a:ext cx="213700" cy="213201"/>
            </a:xfrm>
            <a:custGeom>
              <a:avLst/>
              <a:gdLst/>
              <a:ahLst/>
              <a:cxnLst/>
              <a:rect l="l" t="t" r="r" b="b"/>
              <a:pathLst>
                <a:path w="4286" h="4276" extrusionOk="0">
                  <a:moveTo>
                    <a:pt x="1177" y="177"/>
                  </a:moveTo>
                  <a:lnTo>
                    <a:pt x="4106" y="3109"/>
                  </a:lnTo>
                  <a:lnTo>
                    <a:pt x="3119" y="4095"/>
                  </a:lnTo>
                  <a:lnTo>
                    <a:pt x="188" y="1163"/>
                  </a:lnTo>
                  <a:lnTo>
                    <a:pt x="1177" y="177"/>
                  </a:lnTo>
                  <a:close/>
                  <a:moveTo>
                    <a:pt x="1176" y="0"/>
                  </a:moveTo>
                  <a:cubicBezTo>
                    <a:pt x="1156" y="0"/>
                    <a:pt x="1137" y="7"/>
                    <a:pt x="1123" y="21"/>
                  </a:cubicBezTo>
                  <a:lnTo>
                    <a:pt x="31" y="1113"/>
                  </a:lnTo>
                  <a:cubicBezTo>
                    <a:pt x="0" y="1140"/>
                    <a:pt x="0" y="1187"/>
                    <a:pt x="31" y="1218"/>
                  </a:cubicBezTo>
                  <a:lnTo>
                    <a:pt x="3065" y="4251"/>
                  </a:lnTo>
                  <a:cubicBezTo>
                    <a:pt x="3082" y="4268"/>
                    <a:pt x="3099" y="4276"/>
                    <a:pt x="3119" y="4276"/>
                  </a:cubicBezTo>
                  <a:cubicBezTo>
                    <a:pt x="3140" y="4276"/>
                    <a:pt x="3157" y="4268"/>
                    <a:pt x="3171" y="4251"/>
                  </a:cubicBezTo>
                  <a:lnTo>
                    <a:pt x="4265" y="3160"/>
                  </a:lnTo>
                  <a:cubicBezTo>
                    <a:pt x="4279" y="3146"/>
                    <a:pt x="4286" y="3129"/>
                    <a:pt x="4286" y="3109"/>
                  </a:cubicBezTo>
                  <a:cubicBezTo>
                    <a:pt x="4286" y="3088"/>
                    <a:pt x="4279" y="3068"/>
                    <a:pt x="4265" y="3055"/>
                  </a:cubicBezTo>
                  <a:lnTo>
                    <a:pt x="1229" y="21"/>
                  </a:lnTo>
                  <a:cubicBezTo>
                    <a:pt x="1215" y="7"/>
                    <a:pt x="1195" y="0"/>
                    <a:pt x="1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g162e05d0f98_3_1133"/>
            <p:cNvSpPr/>
            <p:nvPr/>
          </p:nvSpPr>
          <p:spPr>
            <a:xfrm>
              <a:off x="7908086" y="1915348"/>
              <a:ext cx="310528" cy="310678"/>
            </a:xfrm>
            <a:custGeom>
              <a:avLst/>
              <a:gdLst/>
              <a:ahLst/>
              <a:cxnLst/>
              <a:rect l="l" t="t" r="r" b="b"/>
              <a:pathLst>
                <a:path w="6228" h="6231" extrusionOk="0">
                  <a:moveTo>
                    <a:pt x="3190" y="0"/>
                  </a:moveTo>
                  <a:lnTo>
                    <a:pt x="0" y="3194"/>
                  </a:lnTo>
                  <a:lnTo>
                    <a:pt x="3034" y="6231"/>
                  </a:lnTo>
                  <a:lnTo>
                    <a:pt x="6227" y="3038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g162e05d0f98_3_1133"/>
            <p:cNvSpPr/>
            <p:nvPr/>
          </p:nvSpPr>
          <p:spPr>
            <a:xfrm>
              <a:off x="7903997" y="1911758"/>
              <a:ext cx="318655" cy="318007"/>
            </a:xfrm>
            <a:custGeom>
              <a:avLst/>
              <a:gdLst/>
              <a:ahLst/>
              <a:cxnLst/>
              <a:rect l="l" t="t" r="r" b="b"/>
              <a:pathLst>
                <a:path w="6391" h="6378" extrusionOk="0">
                  <a:moveTo>
                    <a:pt x="3272" y="178"/>
                  </a:moveTo>
                  <a:lnTo>
                    <a:pt x="6204" y="3110"/>
                  </a:lnTo>
                  <a:lnTo>
                    <a:pt x="3116" y="6198"/>
                  </a:lnTo>
                  <a:lnTo>
                    <a:pt x="187" y="3266"/>
                  </a:lnTo>
                  <a:lnTo>
                    <a:pt x="3272" y="178"/>
                  </a:lnTo>
                  <a:close/>
                  <a:moveTo>
                    <a:pt x="3274" y="1"/>
                  </a:moveTo>
                  <a:cubicBezTo>
                    <a:pt x="3255" y="1"/>
                    <a:pt x="3235" y="8"/>
                    <a:pt x="3221" y="22"/>
                  </a:cubicBezTo>
                  <a:lnTo>
                    <a:pt x="27" y="3215"/>
                  </a:lnTo>
                  <a:cubicBezTo>
                    <a:pt x="1" y="3242"/>
                    <a:pt x="1" y="3290"/>
                    <a:pt x="27" y="3320"/>
                  </a:cubicBezTo>
                  <a:lnTo>
                    <a:pt x="3065" y="6354"/>
                  </a:lnTo>
                  <a:cubicBezTo>
                    <a:pt x="3079" y="6368"/>
                    <a:pt x="3099" y="6378"/>
                    <a:pt x="3116" y="6378"/>
                  </a:cubicBezTo>
                  <a:cubicBezTo>
                    <a:pt x="3137" y="6378"/>
                    <a:pt x="3154" y="6368"/>
                    <a:pt x="3170" y="6354"/>
                  </a:cubicBezTo>
                  <a:lnTo>
                    <a:pt x="6361" y="3160"/>
                  </a:lnTo>
                  <a:cubicBezTo>
                    <a:pt x="6391" y="3133"/>
                    <a:pt x="6391" y="3086"/>
                    <a:pt x="6361" y="3055"/>
                  </a:cubicBezTo>
                  <a:lnTo>
                    <a:pt x="3327" y="22"/>
                  </a:lnTo>
                  <a:cubicBezTo>
                    <a:pt x="3313" y="8"/>
                    <a:pt x="3294" y="1"/>
                    <a:pt x="3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g162e05d0f98_3_1133"/>
            <p:cNvSpPr/>
            <p:nvPr/>
          </p:nvSpPr>
          <p:spPr>
            <a:xfrm>
              <a:off x="7977241" y="1984703"/>
              <a:ext cx="118068" cy="11806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2143" y="0"/>
                  </a:moveTo>
                  <a:lnTo>
                    <a:pt x="1" y="2143"/>
                  </a:lnTo>
                  <a:lnTo>
                    <a:pt x="225" y="2367"/>
                  </a:lnTo>
                  <a:lnTo>
                    <a:pt x="2368" y="22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g162e05d0f98_3_1133"/>
            <p:cNvSpPr/>
            <p:nvPr/>
          </p:nvSpPr>
          <p:spPr>
            <a:xfrm>
              <a:off x="8015434" y="2076245"/>
              <a:ext cx="59034" cy="59084"/>
            </a:xfrm>
            <a:custGeom>
              <a:avLst/>
              <a:gdLst/>
              <a:ahLst/>
              <a:cxnLst/>
              <a:rect l="l" t="t" r="r" b="b"/>
              <a:pathLst>
                <a:path w="1184" h="1185" extrusionOk="0">
                  <a:moveTo>
                    <a:pt x="1071" y="1"/>
                  </a:moveTo>
                  <a:lnTo>
                    <a:pt x="0" y="1073"/>
                  </a:lnTo>
                  <a:lnTo>
                    <a:pt x="112" y="1184"/>
                  </a:lnTo>
                  <a:lnTo>
                    <a:pt x="1184" y="114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g162e05d0f98_3_1133"/>
            <p:cNvSpPr/>
            <p:nvPr/>
          </p:nvSpPr>
          <p:spPr>
            <a:xfrm>
              <a:off x="8026253" y="2087115"/>
              <a:ext cx="59084" cy="59234"/>
            </a:xfrm>
            <a:custGeom>
              <a:avLst/>
              <a:gdLst/>
              <a:ahLst/>
              <a:cxnLst/>
              <a:rect l="l" t="t" r="r" b="b"/>
              <a:pathLst>
                <a:path w="1185" h="1188" extrusionOk="0">
                  <a:moveTo>
                    <a:pt x="1072" y="1"/>
                  </a:moveTo>
                  <a:lnTo>
                    <a:pt x="1" y="1076"/>
                  </a:lnTo>
                  <a:lnTo>
                    <a:pt x="113" y="1188"/>
                  </a:lnTo>
                  <a:lnTo>
                    <a:pt x="1184" y="113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g162e05d0f98_3_1133"/>
            <p:cNvSpPr/>
            <p:nvPr/>
          </p:nvSpPr>
          <p:spPr>
            <a:xfrm>
              <a:off x="8037123" y="2098184"/>
              <a:ext cx="59234" cy="59034"/>
            </a:xfrm>
            <a:custGeom>
              <a:avLst/>
              <a:gdLst/>
              <a:ahLst/>
              <a:cxnLst/>
              <a:rect l="l" t="t" r="r" b="b"/>
              <a:pathLst>
                <a:path w="1188" h="1184" extrusionOk="0">
                  <a:moveTo>
                    <a:pt x="1075" y="0"/>
                  </a:moveTo>
                  <a:lnTo>
                    <a:pt x="0" y="1071"/>
                  </a:lnTo>
                  <a:lnTo>
                    <a:pt x="112" y="1184"/>
                  </a:lnTo>
                  <a:lnTo>
                    <a:pt x="1187" y="112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g162e05d0f98_3_1133"/>
            <p:cNvSpPr/>
            <p:nvPr/>
          </p:nvSpPr>
          <p:spPr>
            <a:xfrm>
              <a:off x="4878611" y="1131204"/>
              <a:ext cx="77183" cy="214099"/>
            </a:xfrm>
            <a:custGeom>
              <a:avLst/>
              <a:gdLst/>
              <a:ahLst/>
              <a:cxnLst/>
              <a:rect l="l" t="t" r="r" b="b"/>
              <a:pathLst>
                <a:path w="1548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1548" y="4293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g162e05d0f98_3_1133"/>
            <p:cNvSpPr/>
            <p:nvPr/>
          </p:nvSpPr>
          <p:spPr>
            <a:xfrm>
              <a:off x="4874871" y="1127514"/>
              <a:ext cx="84513" cy="221478"/>
            </a:xfrm>
            <a:custGeom>
              <a:avLst/>
              <a:gdLst/>
              <a:ahLst/>
              <a:cxnLst/>
              <a:rect l="l" t="t" r="r" b="b"/>
              <a:pathLst>
                <a:path w="1695" h="4442" extrusionOk="0">
                  <a:moveTo>
                    <a:pt x="1548" y="150"/>
                  </a:moveTo>
                  <a:lnTo>
                    <a:pt x="1548" y="4292"/>
                  </a:lnTo>
                  <a:lnTo>
                    <a:pt x="150" y="4292"/>
                  </a:lnTo>
                  <a:lnTo>
                    <a:pt x="150" y="150"/>
                  </a:lnTo>
                  <a:close/>
                  <a:moveTo>
                    <a:pt x="76" y="0"/>
                  </a:moveTo>
                  <a:cubicBezTo>
                    <a:pt x="35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5" y="4442"/>
                    <a:pt x="76" y="4442"/>
                  </a:cubicBezTo>
                  <a:lnTo>
                    <a:pt x="1623" y="4442"/>
                  </a:lnTo>
                  <a:cubicBezTo>
                    <a:pt x="1663" y="4442"/>
                    <a:pt x="1694" y="4408"/>
                    <a:pt x="1694" y="4367"/>
                  </a:cubicBezTo>
                  <a:lnTo>
                    <a:pt x="1694" y="75"/>
                  </a:lnTo>
                  <a:cubicBezTo>
                    <a:pt x="1694" y="34"/>
                    <a:pt x="1663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g162e05d0f98_3_1133"/>
            <p:cNvSpPr/>
            <p:nvPr/>
          </p:nvSpPr>
          <p:spPr>
            <a:xfrm>
              <a:off x="4955744" y="1131204"/>
              <a:ext cx="225118" cy="214099"/>
            </a:xfrm>
            <a:custGeom>
              <a:avLst/>
              <a:gdLst/>
              <a:ahLst/>
              <a:cxnLst/>
              <a:rect l="l" t="t" r="r" b="b"/>
              <a:pathLst>
                <a:path w="4515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4514" y="429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g162e05d0f98_3_1133"/>
            <p:cNvSpPr/>
            <p:nvPr/>
          </p:nvSpPr>
          <p:spPr>
            <a:xfrm>
              <a:off x="4952054" y="1127514"/>
              <a:ext cx="232497" cy="221478"/>
            </a:xfrm>
            <a:custGeom>
              <a:avLst/>
              <a:gdLst/>
              <a:ahLst/>
              <a:cxnLst/>
              <a:rect l="l" t="t" r="r" b="b"/>
              <a:pathLst>
                <a:path w="4663" h="4442" extrusionOk="0">
                  <a:moveTo>
                    <a:pt x="4513" y="150"/>
                  </a:moveTo>
                  <a:lnTo>
                    <a:pt x="4513" y="4292"/>
                  </a:lnTo>
                  <a:lnTo>
                    <a:pt x="146" y="4292"/>
                  </a:lnTo>
                  <a:lnTo>
                    <a:pt x="146" y="150"/>
                  </a:lnTo>
                  <a:close/>
                  <a:moveTo>
                    <a:pt x="75" y="0"/>
                  </a:moveTo>
                  <a:cubicBezTo>
                    <a:pt x="30" y="0"/>
                    <a:pt x="0" y="34"/>
                    <a:pt x="0" y="75"/>
                  </a:cubicBezTo>
                  <a:lnTo>
                    <a:pt x="0" y="4367"/>
                  </a:lnTo>
                  <a:cubicBezTo>
                    <a:pt x="0" y="4408"/>
                    <a:pt x="30" y="4442"/>
                    <a:pt x="75" y="4442"/>
                  </a:cubicBezTo>
                  <a:lnTo>
                    <a:pt x="4588" y="4442"/>
                  </a:lnTo>
                  <a:cubicBezTo>
                    <a:pt x="4629" y="4442"/>
                    <a:pt x="4663" y="4408"/>
                    <a:pt x="4663" y="4367"/>
                  </a:cubicBezTo>
                  <a:lnTo>
                    <a:pt x="4663" y="75"/>
                  </a:lnTo>
                  <a:cubicBezTo>
                    <a:pt x="4663" y="34"/>
                    <a:pt x="4629" y="0"/>
                    <a:pt x="4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g162e05d0f98_3_1133"/>
            <p:cNvSpPr/>
            <p:nvPr/>
          </p:nvSpPr>
          <p:spPr>
            <a:xfrm>
              <a:off x="4992590" y="1268418"/>
              <a:ext cx="151275" cy="16005"/>
            </a:xfrm>
            <a:custGeom>
              <a:avLst/>
              <a:gdLst/>
              <a:ahLst/>
              <a:cxnLst/>
              <a:rect l="l" t="t" r="r" b="b"/>
              <a:pathLst>
                <a:path w="3034" h="321" extrusionOk="0">
                  <a:moveTo>
                    <a:pt x="0" y="0"/>
                  </a:moveTo>
                  <a:lnTo>
                    <a:pt x="0" y="320"/>
                  </a:lnTo>
                  <a:lnTo>
                    <a:pt x="3033" y="32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g162e05d0f98_3_1133"/>
            <p:cNvSpPr/>
            <p:nvPr/>
          </p:nvSpPr>
          <p:spPr>
            <a:xfrm>
              <a:off x="5068177" y="1222447"/>
              <a:ext cx="75687" cy="7878"/>
            </a:xfrm>
            <a:custGeom>
              <a:avLst/>
              <a:gdLst/>
              <a:ahLst/>
              <a:cxnLst/>
              <a:rect l="l" t="t" r="r" b="b"/>
              <a:pathLst>
                <a:path w="1518" h="158" extrusionOk="0">
                  <a:moveTo>
                    <a:pt x="1" y="1"/>
                  </a:moveTo>
                  <a:lnTo>
                    <a:pt x="1" y="157"/>
                  </a:lnTo>
                  <a:lnTo>
                    <a:pt x="1517" y="157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g162e05d0f98_3_1133"/>
            <p:cNvSpPr/>
            <p:nvPr/>
          </p:nvSpPr>
          <p:spPr>
            <a:xfrm>
              <a:off x="5068177" y="1207040"/>
              <a:ext cx="75687" cy="7828"/>
            </a:xfrm>
            <a:custGeom>
              <a:avLst/>
              <a:gdLst/>
              <a:ahLst/>
              <a:cxnLst/>
              <a:rect l="l" t="t" r="r" b="b"/>
              <a:pathLst>
                <a:path w="1518" h="157" extrusionOk="0">
                  <a:moveTo>
                    <a:pt x="1" y="0"/>
                  </a:moveTo>
                  <a:lnTo>
                    <a:pt x="1" y="157"/>
                  </a:lnTo>
                  <a:lnTo>
                    <a:pt x="1517" y="157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g162e05d0f98_3_1133"/>
            <p:cNvSpPr/>
            <p:nvPr/>
          </p:nvSpPr>
          <p:spPr>
            <a:xfrm>
              <a:off x="5068177" y="1191584"/>
              <a:ext cx="75687" cy="7828"/>
            </a:xfrm>
            <a:custGeom>
              <a:avLst/>
              <a:gdLst/>
              <a:ahLst/>
              <a:cxnLst/>
              <a:rect l="l" t="t" r="r" b="b"/>
              <a:pathLst>
                <a:path w="1518" h="157" extrusionOk="0">
                  <a:moveTo>
                    <a:pt x="1" y="1"/>
                  </a:moveTo>
                  <a:lnTo>
                    <a:pt x="1" y="157"/>
                  </a:lnTo>
                  <a:lnTo>
                    <a:pt x="1517" y="157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g162e05d0f98_3_1133"/>
            <p:cNvSpPr/>
            <p:nvPr/>
          </p:nvSpPr>
          <p:spPr>
            <a:xfrm>
              <a:off x="4984762" y="2521244"/>
              <a:ext cx="174360" cy="152472"/>
            </a:xfrm>
            <a:custGeom>
              <a:avLst/>
              <a:gdLst/>
              <a:ahLst/>
              <a:cxnLst/>
              <a:rect l="l" t="t" r="r" b="b"/>
              <a:pathLst>
                <a:path w="3497" h="3058" extrusionOk="0">
                  <a:moveTo>
                    <a:pt x="1" y="1"/>
                  </a:moveTo>
                  <a:lnTo>
                    <a:pt x="1" y="3058"/>
                  </a:lnTo>
                  <a:lnTo>
                    <a:pt x="3497" y="3058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g162e05d0f98_3_1133"/>
            <p:cNvSpPr/>
            <p:nvPr/>
          </p:nvSpPr>
          <p:spPr>
            <a:xfrm>
              <a:off x="4981372" y="2517853"/>
              <a:ext cx="181341" cy="159452"/>
            </a:xfrm>
            <a:custGeom>
              <a:avLst/>
              <a:gdLst/>
              <a:ahLst/>
              <a:cxnLst/>
              <a:rect l="l" t="t" r="r" b="b"/>
              <a:pathLst>
                <a:path w="3637" h="3198" extrusionOk="0">
                  <a:moveTo>
                    <a:pt x="3494" y="140"/>
                  </a:moveTo>
                  <a:lnTo>
                    <a:pt x="3494" y="3055"/>
                  </a:lnTo>
                  <a:lnTo>
                    <a:pt x="140" y="3055"/>
                  </a:lnTo>
                  <a:lnTo>
                    <a:pt x="140" y="140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69"/>
                  </a:cubicBezTo>
                  <a:lnTo>
                    <a:pt x="1" y="3126"/>
                  </a:lnTo>
                  <a:cubicBezTo>
                    <a:pt x="1" y="3163"/>
                    <a:pt x="31" y="3198"/>
                    <a:pt x="69" y="3198"/>
                  </a:cubicBezTo>
                  <a:lnTo>
                    <a:pt x="3565" y="3198"/>
                  </a:lnTo>
                  <a:cubicBezTo>
                    <a:pt x="3605" y="3198"/>
                    <a:pt x="3636" y="3163"/>
                    <a:pt x="3636" y="3126"/>
                  </a:cubicBezTo>
                  <a:lnTo>
                    <a:pt x="3636" y="69"/>
                  </a:lnTo>
                  <a:cubicBezTo>
                    <a:pt x="3636" y="31"/>
                    <a:pt x="3605" y="0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g162e05d0f98_3_1133"/>
            <p:cNvSpPr/>
            <p:nvPr/>
          </p:nvSpPr>
          <p:spPr>
            <a:xfrm>
              <a:off x="5008146" y="2614332"/>
              <a:ext cx="124052" cy="59383"/>
            </a:xfrm>
            <a:custGeom>
              <a:avLst/>
              <a:gdLst/>
              <a:ahLst/>
              <a:cxnLst/>
              <a:rect l="l" t="t" r="r" b="b"/>
              <a:pathLst>
                <a:path w="2488" h="1191" extrusionOk="0">
                  <a:moveTo>
                    <a:pt x="1" y="1"/>
                  </a:moveTo>
                  <a:lnTo>
                    <a:pt x="1" y="1191"/>
                  </a:lnTo>
                  <a:lnTo>
                    <a:pt x="2487" y="119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g162e05d0f98_3_1133"/>
            <p:cNvSpPr/>
            <p:nvPr/>
          </p:nvSpPr>
          <p:spPr>
            <a:xfrm>
              <a:off x="5004606" y="2610792"/>
              <a:ext cx="131132" cy="66513"/>
            </a:xfrm>
            <a:custGeom>
              <a:avLst/>
              <a:gdLst/>
              <a:ahLst/>
              <a:cxnLst/>
              <a:rect l="l" t="t" r="r" b="b"/>
              <a:pathLst>
                <a:path w="2630" h="1334" extrusionOk="0">
                  <a:moveTo>
                    <a:pt x="2486" y="143"/>
                  </a:moveTo>
                  <a:lnTo>
                    <a:pt x="2486" y="1191"/>
                  </a:lnTo>
                  <a:lnTo>
                    <a:pt x="140" y="1191"/>
                  </a:lnTo>
                  <a:lnTo>
                    <a:pt x="140" y="143"/>
                  </a:lnTo>
                  <a:close/>
                  <a:moveTo>
                    <a:pt x="72" y="1"/>
                  </a:moveTo>
                  <a:cubicBezTo>
                    <a:pt x="31" y="1"/>
                    <a:pt x="0" y="34"/>
                    <a:pt x="0" y="72"/>
                  </a:cubicBezTo>
                  <a:lnTo>
                    <a:pt x="0" y="1262"/>
                  </a:lnTo>
                  <a:cubicBezTo>
                    <a:pt x="0" y="1299"/>
                    <a:pt x="31" y="1334"/>
                    <a:pt x="72" y="1334"/>
                  </a:cubicBezTo>
                  <a:lnTo>
                    <a:pt x="2558" y="1334"/>
                  </a:lnTo>
                  <a:cubicBezTo>
                    <a:pt x="2596" y="1334"/>
                    <a:pt x="2629" y="1299"/>
                    <a:pt x="2629" y="1262"/>
                  </a:cubicBezTo>
                  <a:lnTo>
                    <a:pt x="2629" y="72"/>
                  </a:lnTo>
                  <a:cubicBezTo>
                    <a:pt x="2629" y="34"/>
                    <a:pt x="2596" y="1"/>
                    <a:pt x="2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g162e05d0f98_3_1133"/>
            <p:cNvSpPr/>
            <p:nvPr/>
          </p:nvSpPr>
          <p:spPr>
            <a:xfrm>
              <a:off x="4929817" y="2521244"/>
              <a:ext cx="54996" cy="152472"/>
            </a:xfrm>
            <a:custGeom>
              <a:avLst/>
              <a:gdLst/>
              <a:ahLst/>
              <a:cxnLst/>
              <a:rect l="l" t="t" r="r" b="b"/>
              <a:pathLst>
                <a:path w="1103" h="3058" extrusionOk="0">
                  <a:moveTo>
                    <a:pt x="18" y="1"/>
                  </a:moveTo>
                  <a:cubicBezTo>
                    <a:pt x="7" y="1"/>
                    <a:pt x="1" y="11"/>
                    <a:pt x="1" y="17"/>
                  </a:cubicBezTo>
                  <a:lnTo>
                    <a:pt x="1" y="3041"/>
                  </a:lnTo>
                  <a:cubicBezTo>
                    <a:pt x="1" y="3048"/>
                    <a:pt x="7" y="3058"/>
                    <a:pt x="18" y="3058"/>
                  </a:cubicBezTo>
                  <a:lnTo>
                    <a:pt x="1103" y="3058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g162e05d0f98_3_1133"/>
            <p:cNvSpPr/>
            <p:nvPr/>
          </p:nvSpPr>
          <p:spPr>
            <a:xfrm>
              <a:off x="4926227" y="2517853"/>
              <a:ext cx="62126" cy="159452"/>
            </a:xfrm>
            <a:custGeom>
              <a:avLst/>
              <a:gdLst/>
              <a:ahLst/>
              <a:cxnLst/>
              <a:rect l="l" t="t" r="r" b="b"/>
              <a:pathLst>
                <a:path w="1246" h="3198" extrusionOk="0">
                  <a:moveTo>
                    <a:pt x="1107" y="140"/>
                  </a:moveTo>
                  <a:lnTo>
                    <a:pt x="1107" y="3055"/>
                  </a:lnTo>
                  <a:lnTo>
                    <a:pt x="327" y="3055"/>
                  </a:lnTo>
                  <a:cubicBezTo>
                    <a:pt x="225" y="3055"/>
                    <a:pt x="144" y="2973"/>
                    <a:pt x="144" y="2871"/>
                  </a:cubicBezTo>
                  <a:lnTo>
                    <a:pt x="144" y="323"/>
                  </a:lnTo>
                  <a:cubicBezTo>
                    <a:pt x="144" y="221"/>
                    <a:pt x="225" y="140"/>
                    <a:pt x="327" y="140"/>
                  </a:cubicBezTo>
                  <a:close/>
                  <a:moveTo>
                    <a:pt x="327" y="0"/>
                  </a:moveTo>
                  <a:cubicBezTo>
                    <a:pt x="148" y="0"/>
                    <a:pt x="1" y="143"/>
                    <a:pt x="1" y="323"/>
                  </a:cubicBezTo>
                  <a:lnTo>
                    <a:pt x="1" y="2871"/>
                  </a:lnTo>
                  <a:cubicBezTo>
                    <a:pt x="1" y="3051"/>
                    <a:pt x="148" y="3198"/>
                    <a:pt x="327" y="3198"/>
                  </a:cubicBezTo>
                  <a:lnTo>
                    <a:pt x="1175" y="3198"/>
                  </a:lnTo>
                  <a:cubicBezTo>
                    <a:pt x="1215" y="3198"/>
                    <a:pt x="1246" y="3163"/>
                    <a:pt x="1246" y="3126"/>
                  </a:cubicBezTo>
                  <a:lnTo>
                    <a:pt x="1246" y="69"/>
                  </a:lnTo>
                  <a:cubicBezTo>
                    <a:pt x="1246" y="31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g162e05d0f98_3_1133"/>
            <p:cNvSpPr/>
            <p:nvPr/>
          </p:nvSpPr>
          <p:spPr>
            <a:xfrm>
              <a:off x="4926426" y="2528374"/>
              <a:ext cx="61926" cy="7180"/>
            </a:xfrm>
            <a:custGeom>
              <a:avLst/>
              <a:gdLst/>
              <a:ahLst/>
              <a:cxnLst/>
              <a:rect l="l" t="t" r="r" b="b"/>
              <a:pathLst>
                <a:path w="1242" h="144" extrusionOk="0">
                  <a:moveTo>
                    <a:pt x="72" y="1"/>
                  </a:moveTo>
                  <a:cubicBezTo>
                    <a:pt x="34" y="1"/>
                    <a:pt x="1" y="31"/>
                    <a:pt x="1" y="72"/>
                  </a:cubicBezTo>
                  <a:cubicBezTo>
                    <a:pt x="1" y="109"/>
                    <a:pt x="34" y="143"/>
                    <a:pt x="72" y="143"/>
                  </a:cubicBezTo>
                  <a:lnTo>
                    <a:pt x="1171" y="143"/>
                  </a:lnTo>
                  <a:cubicBezTo>
                    <a:pt x="1211" y="143"/>
                    <a:pt x="1242" y="109"/>
                    <a:pt x="1242" y="72"/>
                  </a:cubicBezTo>
                  <a:cubicBezTo>
                    <a:pt x="1242" y="31"/>
                    <a:pt x="1211" y="1"/>
                    <a:pt x="1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g162e05d0f98_3_1133"/>
            <p:cNvSpPr/>
            <p:nvPr/>
          </p:nvSpPr>
          <p:spPr>
            <a:xfrm>
              <a:off x="4926227" y="2540240"/>
              <a:ext cx="62126" cy="7180"/>
            </a:xfrm>
            <a:custGeom>
              <a:avLst/>
              <a:gdLst/>
              <a:ahLst/>
              <a:cxnLst/>
              <a:rect l="l" t="t" r="r" b="b"/>
              <a:pathLst>
                <a:path w="1246" h="144" extrusionOk="0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cubicBezTo>
                    <a:pt x="1" y="113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13"/>
                    <a:pt x="1246" y="72"/>
                  </a:cubicBezTo>
                  <a:cubicBezTo>
                    <a:pt x="1246" y="34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g162e05d0f98_3_1133"/>
            <p:cNvSpPr/>
            <p:nvPr/>
          </p:nvSpPr>
          <p:spPr>
            <a:xfrm>
              <a:off x="4926227" y="2552256"/>
              <a:ext cx="62126" cy="7030"/>
            </a:xfrm>
            <a:custGeom>
              <a:avLst/>
              <a:gdLst/>
              <a:ahLst/>
              <a:cxnLst/>
              <a:rect l="l" t="t" r="r" b="b"/>
              <a:pathLst>
                <a:path w="1246" h="141" extrusionOk="0">
                  <a:moveTo>
                    <a:pt x="73" y="1"/>
                  </a:moveTo>
                  <a:cubicBezTo>
                    <a:pt x="32" y="1"/>
                    <a:pt x="1" y="32"/>
                    <a:pt x="1" y="69"/>
                  </a:cubicBezTo>
                  <a:cubicBezTo>
                    <a:pt x="1" y="109"/>
                    <a:pt x="32" y="140"/>
                    <a:pt x="73" y="140"/>
                  </a:cubicBezTo>
                  <a:lnTo>
                    <a:pt x="1175" y="140"/>
                  </a:lnTo>
                  <a:cubicBezTo>
                    <a:pt x="1215" y="140"/>
                    <a:pt x="1246" y="109"/>
                    <a:pt x="1246" y="69"/>
                  </a:cubicBezTo>
                  <a:cubicBezTo>
                    <a:pt x="1246" y="32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g162e05d0f98_3_1133"/>
            <p:cNvSpPr/>
            <p:nvPr/>
          </p:nvSpPr>
          <p:spPr>
            <a:xfrm>
              <a:off x="4926227" y="2564173"/>
              <a:ext cx="62126" cy="7130"/>
            </a:xfrm>
            <a:custGeom>
              <a:avLst/>
              <a:gdLst/>
              <a:ahLst/>
              <a:cxnLst/>
              <a:rect l="l" t="t" r="r" b="b"/>
              <a:pathLst>
                <a:path w="1246" h="143" extrusionOk="0">
                  <a:moveTo>
                    <a:pt x="73" y="0"/>
                  </a:moveTo>
                  <a:cubicBezTo>
                    <a:pt x="32" y="0"/>
                    <a:pt x="1" y="30"/>
                    <a:pt x="1" y="71"/>
                  </a:cubicBezTo>
                  <a:cubicBezTo>
                    <a:pt x="1" y="109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09"/>
                    <a:pt x="1246" y="71"/>
                  </a:cubicBezTo>
                  <a:cubicBezTo>
                    <a:pt x="1246" y="30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g162e05d0f98_3_1133"/>
            <p:cNvSpPr/>
            <p:nvPr/>
          </p:nvSpPr>
          <p:spPr>
            <a:xfrm>
              <a:off x="4926227" y="2575990"/>
              <a:ext cx="62126" cy="7180"/>
            </a:xfrm>
            <a:custGeom>
              <a:avLst/>
              <a:gdLst/>
              <a:ahLst/>
              <a:cxnLst/>
              <a:rect l="l" t="t" r="r" b="b"/>
              <a:pathLst>
                <a:path w="1246" h="144" extrusionOk="0">
                  <a:moveTo>
                    <a:pt x="73" y="1"/>
                  </a:moveTo>
                  <a:cubicBezTo>
                    <a:pt x="32" y="1"/>
                    <a:pt x="1" y="35"/>
                    <a:pt x="1" y="73"/>
                  </a:cubicBezTo>
                  <a:cubicBezTo>
                    <a:pt x="1" y="113"/>
                    <a:pt x="32" y="144"/>
                    <a:pt x="73" y="144"/>
                  </a:cubicBezTo>
                  <a:lnTo>
                    <a:pt x="1175" y="144"/>
                  </a:lnTo>
                  <a:cubicBezTo>
                    <a:pt x="1215" y="144"/>
                    <a:pt x="1246" y="113"/>
                    <a:pt x="1246" y="73"/>
                  </a:cubicBezTo>
                  <a:cubicBezTo>
                    <a:pt x="1246" y="35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g162e05d0f98_3_1133"/>
            <p:cNvSpPr/>
            <p:nvPr/>
          </p:nvSpPr>
          <p:spPr>
            <a:xfrm>
              <a:off x="4926227" y="2588056"/>
              <a:ext cx="62126" cy="6980"/>
            </a:xfrm>
            <a:custGeom>
              <a:avLst/>
              <a:gdLst/>
              <a:ahLst/>
              <a:cxnLst/>
              <a:rect l="l" t="t" r="r" b="b"/>
              <a:pathLst>
                <a:path w="1246" h="140" extrusionOk="0">
                  <a:moveTo>
                    <a:pt x="73" y="0"/>
                  </a:moveTo>
                  <a:cubicBezTo>
                    <a:pt x="32" y="0"/>
                    <a:pt x="1" y="31"/>
                    <a:pt x="1" y="69"/>
                  </a:cubicBezTo>
                  <a:cubicBezTo>
                    <a:pt x="1" y="110"/>
                    <a:pt x="32" y="140"/>
                    <a:pt x="73" y="140"/>
                  </a:cubicBezTo>
                  <a:lnTo>
                    <a:pt x="1175" y="140"/>
                  </a:lnTo>
                  <a:cubicBezTo>
                    <a:pt x="1215" y="140"/>
                    <a:pt x="1246" y="110"/>
                    <a:pt x="1246" y="69"/>
                  </a:cubicBezTo>
                  <a:cubicBezTo>
                    <a:pt x="1246" y="31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g162e05d0f98_3_1133"/>
            <p:cNvSpPr/>
            <p:nvPr/>
          </p:nvSpPr>
          <p:spPr>
            <a:xfrm>
              <a:off x="4926227" y="2599922"/>
              <a:ext cx="62126" cy="7180"/>
            </a:xfrm>
            <a:custGeom>
              <a:avLst/>
              <a:gdLst/>
              <a:ahLst/>
              <a:cxnLst/>
              <a:rect l="l" t="t" r="r" b="b"/>
              <a:pathLst>
                <a:path w="1246" h="144" extrusionOk="0">
                  <a:moveTo>
                    <a:pt x="73" y="1"/>
                  </a:moveTo>
                  <a:cubicBezTo>
                    <a:pt x="32" y="1"/>
                    <a:pt x="1" y="31"/>
                    <a:pt x="1" y="72"/>
                  </a:cubicBezTo>
                  <a:cubicBezTo>
                    <a:pt x="1" y="109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09"/>
                    <a:pt x="1246" y="72"/>
                  </a:cubicBezTo>
                  <a:cubicBezTo>
                    <a:pt x="1246" y="31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g162e05d0f98_3_1133"/>
            <p:cNvSpPr/>
            <p:nvPr/>
          </p:nvSpPr>
          <p:spPr>
            <a:xfrm>
              <a:off x="4926227" y="2611789"/>
              <a:ext cx="62126" cy="7180"/>
            </a:xfrm>
            <a:custGeom>
              <a:avLst/>
              <a:gdLst/>
              <a:ahLst/>
              <a:cxnLst/>
              <a:rect l="l" t="t" r="r" b="b"/>
              <a:pathLst>
                <a:path w="1246" h="144" extrusionOk="0">
                  <a:moveTo>
                    <a:pt x="73" y="1"/>
                  </a:moveTo>
                  <a:cubicBezTo>
                    <a:pt x="32" y="1"/>
                    <a:pt x="1" y="34"/>
                    <a:pt x="1" y="72"/>
                  </a:cubicBezTo>
                  <a:cubicBezTo>
                    <a:pt x="1" y="113"/>
                    <a:pt x="32" y="144"/>
                    <a:pt x="73" y="144"/>
                  </a:cubicBezTo>
                  <a:lnTo>
                    <a:pt x="1175" y="144"/>
                  </a:lnTo>
                  <a:cubicBezTo>
                    <a:pt x="1215" y="144"/>
                    <a:pt x="1246" y="113"/>
                    <a:pt x="1246" y="72"/>
                  </a:cubicBezTo>
                  <a:cubicBezTo>
                    <a:pt x="1246" y="34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g162e05d0f98_3_1133"/>
            <p:cNvSpPr/>
            <p:nvPr/>
          </p:nvSpPr>
          <p:spPr>
            <a:xfrm>
              <a:off x="4926227" y="2623805"/>
              <a:ext cx="62126" cy="7030"/>
            </a:xfrm>
            <a:custGeom>
              <a:avLst/>
              <a:gdLst/>
              <a:ahLst/>
              <a:cxnLst/>
              <a:rect l="l" t="t" r="r" b="b"/>
              <a:pathLst>
                <a:path w="1246" h="141" extrusionOk="0">
                  <a:moveTo>
                    <a:pt x="73" y="1"/>
                  </a:moveTo>
                  <a:cubicBezTo>
                    <a:pt x="32" y="1"/>
                    <a:pt x="1" y="32"/>
                    <a:pt x="1" y="69"/>
                  </a:cubicBezTo>
                  <a:cubicBezTo>
                    <a:pt x="1" y="110"/>
                    <a:pt x="32" y="140"/>
                    <a:pt x="73" y="140"/>
                  </a:cubicBezTo>
                  <a:lnTo>
                    <a:pt x="1175" y="140"/>
                  </a:lnTo>
                  <a:cubicBezTo>
                    <a:pt x="1215" y="140"/>
                    <a:pt x="1246" y="110"/>
                    <a:pt x="1246" y="69"/>
                  </a:cubicBezTo>
                  <a:cubicBezTo>
                    <a:pt x="1246" y="32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g162e05d0f98_3_1133"/>
            <p:cNvSpPr/>
            <p:nvPr/>
          </p:nvSpPr>
          <p:spPr>
            <a:xfrm>
              <a:off x="4926227" y="2635722"/>
              <a:ext cx="62126" cy="7130"/>
            </a:xfrm>
            <a:custGeom>
              <a:avLst/>
              <a:gdLst/>
              <a:ahLst/>
              <a:cxnLst/>
              <a:rect l="l" t="t" r="r" b="b"/>
              <a:pathLst>
                <a:path w="1246" h="143" extrusionOk="0">
                  <a:moveTo>
                    <a:pt x="73" y="0"/>
                  </a:moveTo>
                  <a:cubicBezTo>
                    <a:pt x="32" y="0"/>
                    <a:pt x="1" y="31"/>
                    <a:pt x="1" y="72"/>
                  </a:cubicBezTo>
                  <a:cubicBezTo>
                    <a:pt x="1" y="109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09"/>
                    <a:pt x="1246" y="72"/>
                  </a:cubicBezTo>
                  <a:cubicBezTo>
                    <a:pt x="1246" y="31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g162e05d0f98_3_1133"/>
            <p:cNvSpPr/>
            <p:nvPr/>
          </p:nvSpPr>
          <p:spPr>
            <a:xfrm>
              <a:off x="4926227" y="2647588"/>
              <a:ext cx="62126" cy="7180"/>
            </a:xfrm>
            <a:custGeom>
              <a:avLst/>
              <a:gdLst/>
              <a:ahLst/>
              <a:cxnLst/>
              <a:rect l="l" t="t" r="r" b="b"/>
              <a:pathLst>
                <a:path w="1246" h="144" extrusionOk="0">
                  <a:moveTo>
                    <a:pt x="73" y="0"/>
                  </a:moveTo>
                  <a:cubicBezTo>
                    <a:pt x="32" y="0"/>
                    <a:pt x="1" y="31"/>
                    <a:pt x="1" y="71"/>
                  </a:cubicBezTo>
                  <a:cubicBezTo>
                    <a:pt x="1" y="112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12"/>
                    <a:pt x="1246" y="71"/>
                  </a:cubicBezTo>
                  <a:cubicBezTo>
                    <a:pt x="1246" y="31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g162e05d0f98_3_1133"/>
            <p:cNvSpPr/>
            <p:nvPr/>
          </p:nvSpPr>
          <p:spPr>
            <a:xfrm>
              <a:off x="4926426" y="2659654"/>
              <a:ext cx="61926" cy="6931"/>
            </a:xfrm>
            <a:custGeom>
              <a:avLst/>
              <a:gdLst/>
              <a:ahLst/>
              <a:cxnLst/>
              <a:rect l="l" t="t" r="r" b="b"/>
              <a:pathLst>
                <a:path w="1242" h="139" extrusionOk="0">
                  <a:moveTo>
                    <a:pt x="72" y="0"/>
                  </a:moveTo>
                  <a:cubicBezTo>
                    <a:pt x="34" y="0"/>
                    <a:pt x="1" y="30"/>
                    <a:pt x="1" y="68"/>
                  </a:cubicBezTo>
                  <a:cubicBezTo>
                    <a:pt x="1" y="109"/>
                    <a:pt x="34" y="139"/>
                    <a:pt x="72" y="139"/>
                  </a:cubicBezTo>
                  <a:lnTo>
                    <a:pt x="1171" y="139"/>
                  </a:lnTo>
                  <a:cubicBezTo>
                    <a:pt x="1211" y="139"/>
                    <a:pt x="1242" y="109"/>
                    <a:pt x="1242" y="68"/>
                  </a:cubicBezTo>
                  <a:cubicBezTo>
                    <a:pt x="1242" y="30"/>
                    <a:pt x="1211" y="0"/>
                    <a:pt x="1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g162e05d0f98_3_1133"/>
            <p:cNvSpPr/>
            <p:nvPr/>
          </p:nvSpPr>
          <p:spPr>
            <a:xfrm>
              <a:off x="7262503" y="699169"/>
              <a:ext cx="231001" cy="231001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470" y="0"/>
                  </a:moveTo>
                  <a:lnTo>
                    <a:pt x="1" y="2469"/>
                  </a:lnTo>
                  <a:lnTo>
                    <a:pt x="2160" y="4632"/>
                  </a:lnTo>
                  <a:lnTo>
                    <a:pt x="4633" y="2160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g162e05d0f98_3_1133"/>
            <p:cNvSpPr/>
            <p:nvPr/>
          </p:nvSpPr>
          <p:spPr>
            <a:xfrm>
              <a:off x="7258913" y="695579"/>
              <a:ext cx="237982" cy="237982"/>
            </a:xfrm>
            <a:custGeom>
              <a:avLst/>
              <a:gdLst/>
              <a:ahLst/>
              <a:cxnLst/>
              <a:rect l="l" t="t" r="r" b="b"/>
              <a:pathLst>
                <a:path w="4773" h="4773" extrusionOk="0">
                  <a:moveTo>
                    <a:pt x="2542" y="171"/>
                  </a:moveTo>
                  <a:lnTo>
                    <a:pt x="4603" y="2232"/>
                  </a:lnTo>
                  <a:lnTo>
                    <a:pt x="2232" y="4602"/>
                  </a:lnTo>
                  <a:lnTo>
                    <a:pt x="171" y="2541"/>
                  </a:lnTo>
                  <a:lnTo>
                    <a:pt x="2542" y="171"/>
                  </a:lnTo>
                  <a:close/>
                  <a:moveTo>
                    <a:pt x="2543" y="1"/>
                  </a:moveTo>
                  <a:cubicBezTo>
                    <a:pt x="2526" y="1"/>
                    <a:pt x="2508" y="7"/>
                    <a:pt x="2494" y="21"/>
                  </a:cubicBezTo>
                  <a:lnTo>
                    <a:pt x="21" y="2493"/>
                  </a:lnTo>
                  <a:cubicBezTo>
                    <a:pt x="7" y="2504"/>
                    <a:pt x="1" y="2524"/>
                    <a:pt x="1" y="2541"/>
                  </a:cubicBezTo>
                  <a:cubicBezTo>
                    <a:pt x="1" y="2562"/>
                    <a:pt x="7" y="2579"/>
                    <a:pt x="21" y="2592"/>
                  </a:cubicBezTo>
                  <a:lnTo>
                    <a:pt x="2181" y="4752"/>
                  </a:lnTo>
                  <a:cubicBezTo>
                    <a:pt x="2195" y="4766"/>
                    <a:pt x="2215" y="4772"/>
                    <a:pt x="2232" y="4772"/>
                  </a:cubicBezTo>
                  <a:cubicBezTo>
                    <a:pt x="2249" y="4772"/>
                    <a:pt x="2269" y="4766"/>
                    <a:pt x="2283" y="4752"/>
                  </a:cubicBezTo>
                  <a:lnTo>
                    <a:pt x="4752" y="2283"/>
                  </a:lnTo>
                  <a:cubicBezTo>
                    <a:pt x="4766" y="2269"/>
                    <a:pt x="4773" y="2248"/>
                    <a:pt x="4773" y="2232"/>
                  </a:cubicBezTo>
                  <a:cubicBezTo>
                    <a:pt x="4773" y="2212"/>
                    <a:pt x="4766" y="2194"/>
                    <a:pt x="4752" y="2181"/>
                  </a:cubicBezTo>
                  <a:lnTo>
                    <a:pt x="2593" y="21"/>
                  </a:lnTo>
                  <a:cubicBezTo>
                    <a:pt x="2579" y="7"/>
                    <a:pt x="2561" y="1"/>
                    <a:pt x="2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g162e05d0f98_3_1133"/>
            <p:cNvSpPr/>
            <p:nvPr/>
          </p:nvSpPr>
          <p:spPr>
            <a:xfrm>
              <a:off x="7281499" y="715573"/>
              <a:ext cx="129636" cy="129636"/>
            </a:xfrm>
            <a:custGeom>
              <a:avLst/>
              <a:gdLst/>
              <a:ahLst/>
              <a:cxnLst/>
              <a:rect l="l" t="t" r="r" b="b"/>
              <a:pathLst>
                <a:path w="2600" h="2600" extrusionOk="0">
                  <a:moveTo>
                    <a:pt x="1758" y="1"/>
                  </a:moveTo>
                  <a:lnTo>
                    <a:pt x="0" y="1759"/>
                  </a:lnTo>
                  <a:lnTo>
                    <a:pt x="840" y="2599"/>
                  </a:lnTo>
                  <a:lnTo>
                    <a:pt x="2599" y="841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g162e05d0f98_3_1133"/>
            <p:cNvSpPr/>
            <p:nvPr/>
          </p:nvSpPr>
          <p:spPr>
            <a:xfrm>
              <a:off x="7277560" y="712033"/>
              <a:ext cx="137414" cy="136716"/>
            </a:xfrm>
            <a:custGeom>
              <a:avLst/>
              <a:gdLst/>
              <a:ahLst/>
              <a:cxnLst/>
              <a:rect l="l" t="t" r="r" b="b"/>
              <a:pathLst>
                <a:path w="2756" h="2742" extrusionOk="0">
                  <a:moveTo>
                    <a:pt x="1837" y="171"/>
                  </a:moveTo>
                  <a:lnTo>
                    <a:pt x="2579" y="912"/>
                  </a:lnTo>
                  <a:lnTo>
                    <a:pt x="919" y="2568"/>
                  </a:lnTo>
                  <a:lnTo>
                    <a:pt x="181" y="1830"/>
                  </a:lnTo>
                  <a:lnTo>
                    <a:pt x="1837" y="171"/>
                  </a:lnTo>
                  <a:close/>
                  <a:moveTo>
                    <a:pt x="1838" y="0"/>
                  </a:moveTo>
                  <a:cubicBezTo>
                    <a:pt x="1819" y="0"/>
                    <a:pt x="1800" y="7"/>
                    <a:pt x="1787" y="21"/>
                  </a:cubicBezTo>
                  <a:lnTo>
                    <a:pt x="29" y="1780"/>
                  </a:lnTo>
                  <a:cubicBezTo>
                    <a:pt x="1" y="1807"/>
                    <a:pt x="1" y="1851"/>
                    <a:pt x="29" y="1878"/>
                  </a:cubicBezTo>
                  <a:lnTo>
                    <a:pt x="872" y="2722"/>
                  </a:lnTo>
                  <a:cubicBezTo>
                    <a:pt x="882" y="2731"/>
                    <a:pt x="903" y="2742"/>
                    <a:pt x="919" y="2742"/>
                  </a:cubicBezTo>
                  <a:cubicBezTo>
                    <a:pt x="939" y="2742"/>
                    <a:pt x="957" y="2731"/>
                    <a:pt x="970" y="2722"/>
                  </a:cubicBezTo>
                  <a:lnTo>
                    <a:pt x="2729" y="959"/>
                  </a:lnTo>
                  <a:cubicBezTo>
                    <a:pt x="2756" y="932"/>
                    <a:pt x="2756" y="888"/>
                    <a:pt x="2729" y="861"/>
                  </a:cubicBezTo>
                  <a:lnTo>
                    <a:pt x="1889" y="21"/>
                  </a:lnTo>
                  <a:cubicBezTo>
                    <a:pt x="1875" y="7"/>
                    <a:pt x="1857" y="0"/>
                    <a:pt x="1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g162e05d0f98_3_1133"/>
            <p:cNvSpPr/>
            <p:nvPr/>
          </p:nvSpPr>
          <p:spPr>
            <a:xfrm>
              <a:off x="7385606" y="660577"/>
              <a:ext cx="146389" cy="146339"/>
            </a:xfrm>
            <a:custGeom>
              <a:avLst/>
              <a:gdLst/>
              <a:ahLst/>
              <a:cxnLst/>
              <a:rect l="l" t="t" r="r" b="b"/>
              <a:pathLst>
                <a:path w="2936" h="2935" extrusionOk="0">
                  <a:moveTo>
                    <a:pt x="781" y="0"/>
                  </a:moveTo>
                  <a:cubicBezTo>
                    <a:pt x="777" y="0"/>
                    <a:pt x="773" y="2"/>
                    <a:pt x="769" y="5"/>
                  </a:cubicBezTo>
                  <a:lnTo>
                    <a:pt x="1" y="774"/>
                  </a:lnTo>
                  <a:lnTo>
                    <a:pt x="2164" y="2934"/>
                  </a:lnTo>
                  <a:lnTo>
                    <a:pt x="2929" y="2165"/>
                  </a:lnTo>
                  <a:cubicBezTo>
                    <a:pt x="2935" y="2159"/>
                    <a:pt x="2935" y="2148"/>
                    <a:pt x="2929" y="2141"/>
                  </a:cubicBezTo>
                  <a:lnTo>
                    <a:pt x="793" y="5"/>
                  </a:lnTo>
                  <a:cubicBezTo>
                    <a:pt x="789" y="2"/>
                    <a:pt x="785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g162e05d0f98_3_1133"/>
            <p:cNvSpPr/>
            <p:nvPr/>
          </p:nvSpPr>
          <p:spPr>
            <a:xfrm>
              <a:off x="7381717" y="661874"/>
              <a:ext cx="150477" cy="148583"/>
            </a:xfrm>
            <a:custGeom>
              <a:avLst/>
              <a:gdLst/>
              <a:ahLst/>
              <a:cxnLst/>
              <a:rect l="l" t="t" r="r" b="b"/>
              <a:pathLst>
                <a:path w="3018" h="2980" extrusionOk="0">
                  <a:moveTo>
                    <a:pt x="860" y="143"/>
                  </a:moveTo>
                  <a:cubicBezTo>
                    <a:pt x="908" y="143"/>
                    <a:pt x="954" y="161"/>
                    <a:pt x="990" y="197"/>
                  </a:cubicBezTo>
                  <a:lnTo>
                    <a:pt x="2789" y="1996"/>
                  </a:lnTo>
                  <a:cubicBezTo>
                    <a:pt x="2861" y="2067"/>
                    <a:pt x="2861" y="2186"/>
                    <a:pt x="2789" y="2258"/>
                  </a:cubicBezTo>
                  <a:lnTo>
                    <a:pt x="2242" y="2806"/>
                  </a:lnTo>
                  <a:lnTo>
                    <a:pt x="181" y="748"/>
                  </a:lnTo>
                  <a:lnTo>
                    <a:pt x="728" y="197"/>
                  </a:lnTo>
                  <a:cubicBezTo>
                    <a:pt x="765" y="161"/>
                    <a:pt x="813" y="143"/>
                    <a:pt x="860" y="143"/>
                  </a:cubicBezTo>
                  <a:close/>
                  <a:moveTo>
                    <a:pt x="859" y="1"/>
                  </a:moveTo>
                  <a:cubicBezTo>
                    <a:pt x="776" y="1"/>
                    <a:pt x="693" y="32"/>
                    <a:pt x="630" y="95"/>
                  </a:cubicBezTo>
                  <a:lnTo>
                    <a:pt x="31" y="697"/>
                  </a:lnTo>
                  <a:cubicBezTo>
                    <a:pt x="1" y="725"/>
                    <a:pt x="1" y="769"/>
                    <a:pt x="31" y="796"/>
                  </a:cubicBezTo>
                  <a:lnTo>
                    <a:pt x="2191" y="2959"/>
                  </a:lnTo>
                  <a:cubicBezTo>
                    <a:pt x="2204" y="2973"/>
                    <a:pt x="2222" y="2979"/>
                    <a:pt x="2242" y="2979"/>
                  </a:cubicBezTo>
                  <a:cubicBezTo>
                    <a:pt x="2258" y="2979"/>
                    <a:pt x="2275" y="2973"/>
                    <a:pt x="2289" y="2959"/>
                  </a:cubicBezTo>
                  <a:lnTo>
                    <a:pt x="2891" y="2357"/>
                  </a:lnTo>
                  <a:cubicBezTo>
                    <a:pt x="3017" y="2231"/>
                    <a:pt x="3017" y="2023"/>
                    <a:pt x="2891" y="1898"/>
                  </a:cubicBezTo>
                  <a:lnTo>
                    <a:pt x="1089" y="95"/>
                  </a:lnTo>
                  <a:cubicBezTo>
                    <a:pt x="1026" y="32"/>
                    <a:pt x="943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g162e05d0f98_3_1133"/>
            <p:cNvSpPr/>
            <p:nvPr/>
          </p:nvSpPr>
          <p:spPr>
            <a:xfrm>
              <a:off x="7482085" y="756956"/>
              <a:ext cx="46519" cy="46021"/>
            </a:xfrm>
            <a:custGeom>
              <a:avLst/>
              <a:gdLst/>
              <a:ahLst/>
              <a:cxnLst/>
              <a:rect l="l" t="t" r="r" b="b"/>
              <a:pathLst>
                <a:path w="933" h="923" extrusionOk="0">
                  <a:moveTo>
                    <a:pt x="856" y="1"/>
                  </a:moveTo>
                  <a:cubicBezTo>
                    <a:pt x="837" y="1"/>
                    <a:pt x="819" y="8"/>
                    <a:pt x="804" y="22"/>
                  </a:cubicBezTo>
                  <a:lnTo>
                    <a:pt x="28" y="800"/>
                  </a:lnTo>
                  <a:cubicBezTo>
                    <a:pt x="0" y="827"/>
                    <a:pt x="0" y="871"/>
                    <a:pt x="28" y="902"/>
                  </a:cubicBezTo>
                  <a:cubicBezTo>
                    <a:pt x="41" y="915"/>
                    <a:pt x="58" y="923"/>
                    <a:pt x="76" y="923"/>
                  </a:cubicBezTo>
                  <a:cubicBezTo>
                    <a:pt x="96" y="923"/>
                    <a:pt x="113" y="915"/>
                    <a:pt x="127" y="902"/>
                  </a:cubicBezTo>
                  <a:lnTo>
                    <a:pt x="906" y="124"/>
                  </a:lnTo>
                  <a:cubicBezTo>
                    <a:pt x="933" y="96"/>
                    <a:pt x="933" y="52"/>
                    <a:pt x="906" y="22"/>
                  </a:cubicBezTo>
                  <a:cubicBezTo>
                    <a:pt x="892" y="8"/>
                    <a:pt x="874" y="1"/>
                    <a:pt x="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g162e05d0f98_3_1133"/>
            <p:cNvSpPr/>
            <p:nvPr/>
          </p:nvSpPr>
          <p:spPr>
            <a:xfrm>
              <a:off x="7473609" y="748480"/>
              <a:ext cx="46719" cy="46021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859" y="1"/>
                  </a:moveTo>
                  <a:cubicBezTo>
                    <a:pt x="841" y="1"/>
                    <a:pt x="822" y="7"/>
                    <a:pt x="807" y="21"/>
                  </a:cubicBezTo>
                  <a:lnTo>
                    <a:pt x="28" y="800"/>
                  </a:lnTo>
                  <a:cubicBezTo>
                    <a:pt x="1" y="827"/>
                    <a:pt x="1" y="875"/>
                    <a:pt x="28" y="902"/>
                  </a:cubicBezTo>
                  <a:cubicBezTo>
                    <a:pt x="41" y="916"/>
                    <a:pt x="59" y="922"/>
                    <a:pt x="79" y="922"/>
                  </a:cubicBezTo>
                  <a:cubicBezTo>
                    <a:pt x="96" y="922"/>
                    <a:pt x="113" y="916"/>
                    <a:pt x="130" y="902"/>
                  </a:cubicBezTo>
                  <a:lnTo>
                    <a:pt x="909" y="120"/>
                  </a:lnTo>
                  <a:cubicBezTo>
                    <a:pt x="936" y="93"/>
                    <a:pt x="936" y="49"/>
                    <a:pt x="909" y="21"/>
                  </a:cubicBezTo>
                  <a:cubicBezTo>
                    <a:pt x="895" y="7"/>
                    <a:pt x="877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g162e05d0f98_3_1133"/>
            <p:cNvSpPr/>
            <p:nvPr/>
          </p:nvSpPr>
          <p:spPr>
            <a:xfrm>
              <a:off x="7465132" y="740004"/>
              <a:ext cx="46719" cy="46021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859" y="1"/>
                  </a:moveTo>
                  <a:cubicBezTo>
                    <a:pt x="842" y="1"/>
                    <a:pt x="824" y="8"/>
                    <a:pt x="810" y="21"/>
                  </a:cubicBezTo>
                  <a:lnTo>
                    <a:pt x="28" y="803"/>
                  </a:lnTo>
                  <a:cubicBezTo>
                    <a:pt x="1" y="831"/>
                    <a:pt x="1" y="875"/>
                    <a:pt x="28" y="902"/>
                  </a:cubicBezTo>
                  <a:cubicBezTo>
                    <a:pt x="42" y="916"/>
                    <a:pt x="62" y="922"/>
                    <a:pt x="79" y="922"/>
                  </a:cubicBezTo>
                  <a:cubicBezTo>
                    <a:pt x="96" y="922"/>
                    <a:pt x="116" y="916"/>
                    <a:pt x="130" y="902"/>
                  </a:cubicBezTo>
                  <a:lnTo>
                    <a:pt x="909" y="123"/>
                  </a:lnTo>
                  <a:cubicBezTo>
                    <a:pt x="936" y="96"/>
                    <a:pt x="936" y="48"/>
                    <a:pt x="909" y="21"/>
                  </a:cubicBezTo>
                  <a:cubicBezTo>
                    <a:pt x="895" y="8"/>
                    <a:pt x="877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g162e05d0f98_3_1133"/>
            <p:cNvSpPr/>
            <p:nvPr/>
          </p:nvSpPr>
          <p:spPr>
            <a:xfrm>
              <a:off x="7456656" y="731528"/>
              <a:ext cx="46819" cy="46021"/>
            </a:xfrm>
            <a:custGeom>
              <a:avLst/>
              <a:gdLst/>
              <a:ahLst/>
              <a:cxnLst/>
              <a:rect l="l" t="t" r="r" b="b"/>
              <a:pathLst>
                <a:path w="939" h="923" extrusionOk="0">
                  <a:moveTo>
                    <a:pt x="859" y="1"/>
                  </a:moveTo>
                  <a:cubicBezTo>
                    <a:pt x="841" y="1"/>
                    <a:pt x="823" y="7"/>
                    <a:pt x="810" y="21"/>
                  </a:cubicBezTo>
                  <a:lnTo>
                    <a:pt x="31" y="803"/>
                  </a:lnTo>
                  <a:cubicBezTo>
                    <a:pt x="0" y="830"/>
                    <a:pt x="0" y="874"/>
                    <a:pt x="31" y="902"/>
                  </a:cubicBezTo>
                  <a:cubicBezTo>
                    <a:pt x="45" y="915"/>
                    <a:pt x="61" y="923"/>
                    <a:pt x="79" y="923"/>
                  </a:cubicBezTo>
                  <a:cubicBezTo>
                    <a:pt x="99" y="923"/>
                    <a:pt x="116" y="915"/>
                    <a:pt x="130" y="902"/>
                  </a:cubicBezTo>
                  <a:lnTo>
                    <a:pt x="909" y="123"/>
                  </a:lnTo>
                  <a:cubicBezTo>
                    <a:pt x="939" y="96"/>
                    <a:pt x="939" y="52"/>
                    <a:pt x="909" y="21"/>
                  </a:cubicBezTo>
                  <a:cubicBezTo>
                    <a:pt x="895" y="7"/>
                    <a:pt x="877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g162e05d0f98_3_1133"/>
            <p:cNvSpPr/>
            <p:nvPr/>
          </p:nvSpPr>
          <p:spPr>
            <a:xfrm>
              <a:off x="7448330" y="723201"/>
              <a:ext cx="46719" cy="46021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857" y="1"/>
                  </a:moveTo>
                  <a:cubicBezTo>
                    <a:pt x="838" y="1"/>
                    <a:pt x="821" y="8"/>
                    <a:pt x="807" y="21"/>
                  </a:cubicBezTo>
                  <a:lnTo>
                    <a:pt x="29" y="801"/>
                  </a:lnTo>
                  <a:cubicBezTo>
                    <a:pt x="1" y="827"/>
                    <a:pt x="1" y="872"/>
                    <a:pt x="29" y="903"/>
                  </a:cubicBezTo>
                  <a:cubicBezTo>
                    <a:pt x="42" y="916"/>
                    <a:pt x="59" y="923"/>
                    <a:pt x="79" y="923"/>
                  </a:cubicBezTo>
                  <a:cubicBezTo>
                    <a:pt x="96" y="923"/>
                    <a:pt x="113" y="916"/>
                    <a:pt x="126" y="903"/>
                  </a:cubicBezTo>
                  <a:lnTo>
                    <a:pt x="909" y="120"/>
                  </a:lnTo>
                  <a:cubicBezTo>
                    <a:pt x="936" y="93"/>
                    <a:pt x="936" y="49"/>
                    <a:pt x="909" y="21"/>
                  </a:cubicBezTo>
                  <a:cubicBezTo>
                    <a:pt x="894" y="8"/>
                    <a:pt x="875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g162e05d0f98_3_1133"/>
            <p:cNvSpPr/>
            <p:nvPr/>
          </p:nvSpPr>
          <p:spPr>
            <a:xfrm>
              <a:off x="7439854" y="714775"/>
              <a:ext cx="46719" cy="45971"/>
            </a:xfrm>
            <a:custGeom>
              <a:avLst/>
              <a:gdLst/>
              <a:ahLst/>
              <a:cxnLst/>
              <a:rect l="l" t="t" r="r" b="b"/>
              <a:pathLst>
                <a:path w="937" h="922" extrusionOk="0">
                  <a:moveTo>
                    <a:pt x="859" y="0"/>
                  </a:moveTo>
                  <a:cubicBezTo>
                    <a:pt x="841" y="0"/>
                    <a:pt x="822" y="7"/>
                    <a:pt x="807" y="20"/>
                  </a:cubicBezTo>
                  <a:lnTo>
                    <a:pt x="28" y="799"/>
                  </a:lnTo>
                  <a:cubicBezTo>
                    <a:pt x="1" y="830"/>
                    <a:pt x="1" y="874"/>
                    <a:pt x="28" y="901"/>
                  </a:cubicBezTo>
                  <a:cubicBezTo>
                    <a:pt x="42" y="915"/>
                    <a:pt x="59" y="921"/>
                    <a:pt x="79" y="921"/>
                  </a:cubicBezTo>
                  <a:cubicBezTo>
                    <a:pt x="96" y="921"/>
                    <a:pt x="113" y="915"/>
                    <a:pt x="130" y="901"/>
                  </a:cubicBezTo>
                  <a:lnTo>
                    <a:pt x="909" y="119"/>
                  </a:lnTo>
                  <a:cubicBezTo>
                    <a:pt x="936" y="92"/>
                    <a:pt x="936" y="47"/>
                    <a:pt x="909" y="20"/>
                  </a:cubicBezTo>
                  <a:cubicBezTo>
                    <a:pt x="895" y="7"/>
                    <a:pt x="87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g162e05d0f98_3_1133"/>
            <p:cNvSpPr/>
            <p:nvPr/>
          </p:nvSpPr>
          <p:spPr>
            <a:xfrm>
              <a:off x="7431427" y="706249"/>
              <a:ext cx="46619" cy="46021"/>
            </a:xfrm>
            <a:custGeom>
              <a:avLst/>
              <a:gdLst/>
              <a:ahLst/>
              <a:cxnLst/>
              <a:rect l="l" t="t" r="r" b="b"/>
              <a:pathLst>
                <a:path w="935" h="923" extrusionOk="0">
                  <a:moveTo>
                    <a:pt x="859" y="1"/>
                  </a:moveTo>
                  <a:cubicBezTo>
                    <a:pt x="841" y="1"/>
                    <a:pt x="823" y="8"/>
                    <a:pt x="809" y="21"/>
                  </a:cubicBezTo>
                  <a:lnTo>
                    <a:pt x="27" y="803"/>
                  </a:lnTo>
                  <a:cubicBezTo>
                    <a:pt x="0" y="830"/>
                    <a:pt x="0" y="875"/>
                    <a:pt x="27" y="902"/>
                  </a:cubicBezTo>
                  <a:cubicBezTo>
                    <a:pt x="41" y="916"/>
                    <a:pt x="61" y="923"/>
                    <a:pt x="78" y="923"/>
                  </a:cubicBezTo>
                  <a:cubicBezTo>
                    <a:pt x="95" y="923"/>
                    <a:pt x="115" y="916"/>
                    <a:pt x="129" y="902"/>
                  </a:cubicBezTo>
                  <a:lnTo>
                    <a:pt x="908" y="124"/>
                  </a:lnTo>
                  <a:cubicBezTo>
                    <a:pt x="935" y="96"/>
                    <a:pt x="935" y="48"/>
                    <a:pt x="908" y="21"/>
                  </a:cubicBezTo>
                  <a:cubicBezTo>
                    <a:pt x="894" y="8"/>
                    <a:pt x="877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g162e05d0f98_3_1133"/>
            <p:cNvSpPr/>
            <p:nvPr/>
          </p:nvSpPr>
          <p:spPr>
            <a:xfrm>
              <a:off x="7423051" y="697823"/>
              <a:ext cx="46719" cy="46170"/>
            </a:xfrm>
            <a:custGeom>
              <a:avLst/>
              <a:gdLst/>
              <a:ahLst/>
              <a:cxnLst/>
              <a:rect l="l" t="t" r="r" b="b"/>
              <a:pathLst>
                <a:path w="937" h="926" extrusionOk="0">
                  <a:moveTo>
                    <a:pt x="857" y="1"/>
                  </a:moveTo>
                  <a:cubicBezTo>
                    <a:pt x="839" y="1"/>
                    <a:pt x="821" y="8"/>
                    <a:pt x="807" y="24"/>
                  </a:cubicBezTo>
                  <a:lnTo>
                    <a:pt x="29" y="803"/>
                  </a:lnTo>
                  <a:cubicBezTo>
                    <a:pt x="1" y="830"/>
                    <a:pt x="1" y="874"/>
                    <a:pt x="29" y="901"/>
                  </a:cubicBezTo>
                  <a:cubicBezTo>
                    <a:pt x="42" y="918"/>
                    <a:pt x="59" y="925"/>
                    <a:pt x="76" y="925"/>
                  </a:cubicBezTo>
                  <a:cubicBezTo>
                    <a:pt x="96" y="925"/>
                    <a:pt x="114" y="918"/>
                    <a:pt x="127" y="901"/>
                  </a:cubicBezTo>
                  <a:lnTo>
                    <a:pt x="909" y="122"/>
                  </a:lnTo>
                  <a:cubicBezTo>
                    <a:pt x="936" y="95"/>
                    <a:pt x="936" y="51"/>
                    <a:pt x="909" y="24"/>
                  </a:cubicBezTo>
                  <a:cubicBezTo>
                    <a:pt x="894" y="8"/>
                    <a:pt x="875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g162e05d0f98_3_1133"/>
            <p:cNvSpPr/>
            <p:nvPr/>
          </p:nvSpPr>
          <p:spPr>
            <a:xfrm>
              <a:off x="7414624" y="689496"/>
              <a:ext cx="46669" cy="45971"/>
            </a:xfrm>
            <a:custGeom>
              <a:avLst/>
              <a:gdLst/>
              <a:ahLst/>
              <a:cxnLst/>
              <a:rect l="l" t="t" r="r" b="b"/>
              <a:pathLst>
                <a:path w="936" h="922" extrusionOk="0">
                  <a:moveTo>
                    <a:pt x="857" y="0"/>
                  </a:moveTo>
                  <a:cubicBezTo>
                    <a:pt x="839" y="0"/>
                    <a:pt x="820" y="7"/>
                    <a:pt x="807" y="20"/>
                  </a:cubicBezTo>
                  <a:lnTo>
                    <a:pt x="27" y="799"/>
                  </a:lnTo>
                  <a:cubicBezTo>
                    <a:pt x="0" y="827"/>
                    <a:pt x="0" y="874"/>
                    <a:pt x="27" y="901"/>
                  </a:cubicBezTo>
                  <a:cubicBezTo>
                    <a:pt x="41" y="915"/>
                    <a:pt x="58" y="922"/>
                    <a:pt x="78" y="922"/>
                  </a:cubicBezTo>
                  <a:cubicBezTo>
                    <a:pt x="96" y="922"/>
                    <a:pt x="113" y="915"/>
                    <a:pt x="126" y="901"/>
                  </a:cubicBezTo>
                  <a:lnTo>
                    <a:pt x="909" y="119"/>
                  </a:lnTo>
                  <a:cubicBezTo>
                    <a:pt x="936" y="92"/>
                    <a:pt x="936" y="48"/>
                    <a:pt x="909" y="20"/>
                  </a:cubicBezTo>
                  <a:cubicBezTo>
                    <a:pt x="895" y="7"/>
                    <a:pt x="876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g162e05d0f98_3_1133"/>
            <p:cNvSpPr/>
            <p:nvPr/>
          </p:nvSpPr>
          <p:spPr>
            <a:xfrm>
              <a:off x="7406148" y="681020"/>
              <a:ext cx="46669" cy="45971"/>
            </a:xfrm>
            <a:custGeom>
              <a:avLst/>
              <a:gdLst/>
              <a:ahLst/>
              <a:cxnLst/>
              <a:rect l="l" t="t" r="r" b="b"/>
              <a:pathLst>
                <a:path w="936" h="922" extrusionOk="0">
                  <a:moveTo>
                    <a:pt x="859" y="0"/>
                  </a:moveTo>
                  <a:cubicBezTo>
                    <a:pt x="841" y="0"/>
                    <a:pt x="823" y="7"/>
                    <a:pt x="809" y="21"/>
                  </a:cubicBezTo>
                  <a:lnTo>
                    <a:pt x="27" y="799"/>
                  </a:lnTo>
                  <a:cubicBezTo>
                    <a:pt x="0" y="830"/>
                    <a:pt x="0" y="874"/>
                    <a:pt x="27" y="901"/>
                  </a:cubicBezTo>
                  <a:cubicBezTo>
                    <a:pt x="41" y="915"/>
                    <a:pt x="62" y="922"/>
                    <a:pt x="79" y="922"/>
                  </a:cubicBezTo>
                  <a:cubicBezTo>
                    <a:pt x="95" y="922"/>
                    <a:pt x="115" y="915"/>
                    <a:pt x="129" y="901"/>
                  </a:cubicBezTo>
                  <a:lnTo>
                    <a:pt x="908" y="123"/>
                  </a:lnTo>
                  <a:cubicBezTo>
                    <a:pt x="936" y="92"/>
                    <a:pt x="936" y="48"/>
                    <a:pt x="908" y="21"/>
                  </a:cubicBezTo>
                  <a:cubicBezTo>
                    <a:pt x="895" y="7"/>
                    <a:pt x="87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g162e05d0f98_3_1133"/>
            <p:cNvSpPr/>
            <p:nvPr/>
          </p:nvSpPr>
          <p:spPr>
            <a:xfrm>
              <a:off x="7397622" y="672494"/>
              <a:ext cx="46719" cy="46021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860" y="1"/>
                  </a:moveTo>
                  <a:cubicBezTo>
                    <a:pt x="842" y="1"/>
                    <a:pt x="824" y="8"/>
                    <a:pt x="810" y="22"/>
                  </a:cubicBezTo>
                  <a:lnTo>
                    <a:pt x="28" y="804"/>
                  </a:lnTo>
                  <a:cubicBezTo>
                    <a:pt x="1" y="831"/>
                    <a:pt x="1" y="875"/>
                    <a:pt x="28" y="903"/>
                  </a:cubicBezTo>
                  <a:cubicBezTo>
                    <a:pt x="46" y="916"/>
                    <a:pt x="62" y="923"/>
                    <a:pt x="79" y="923"/>
                  </a:cubicBezTo>
                  <a:cubicBezTo>
                    <a:pt x="99" y="923"/>
                    <a:pt x="117" y="916"/>
                    <a:pt x="130" y="903"/>
                  </a:cubicBezTo>
                  <a:lnTo>
                    <a:pt x="909" y="124"/>
                  </a:lnTo>
                  <a:cubicBezTo>
                    <a:pt x="936" y="96"/>
                    <a:pt x="936" y="49"/>
                    <a:pt x="909" y="22"/>
                  </a:cubicBezTo>
                  <a:cubicBezTo>
                    <a:pt x="896" y="8"/>
                    <a:pt x="878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g162e05d0f98_3_1133"/>
            <p:cNvSpPr/>
            <p:nvPr/>
          </p:nvSpPr>
          <p:spPr>
            <a:xfrm>
              <a:off x="7389346" y="664217"/>
              <a:ext cx="46519" cy="46021"/>
            </a:xfrm>
            <a:custGeom>
              <a:avLst/>
              <a:gdLst/>
              <a:ahLst/>
              <a:cxnLst/>
              <a:rect l="l" t="t" r="r" b="b"/>
              <a:pathLst>
                <a:path w="933" h="923" extrusionOk="0">
                  <a:moveTo>
                    <a:pt x="855" y="0"/>
                  </a:moveTo>
                  <a:cubicBezTo>
                    <a:pt x="837" y="0"/>
                    <a:pt x="818" y="7"/>
                    <a:pt x="803" y="20"/>
                  </a:cubicBezTo>
                  <a:lnTo>
                    <a:pt x="28" y="800"/>
                  </a:lnTo>
                  <a:cubicBezTo>
                    <a:pt x="0" y="827"/>
                    <a:pt x="0" y="871"/>
                    <a:pt x="28" y="898"/>
                  </a:cubicBezTo>
                  <a:cubicBezTo>
                    <a:pt x="41" y="915"/>
                    <a:pt x="58" y="922"/>
                    <a:pt x="75" y="922"/>
                  </a:cubicBezTo>
                  <a:cubicBezTo>
                    <a:pt x="96" y="922"/>
                    <a:pt x="113" y="915"/>
                    <a:pt x="126" y="898"/>
                  </a:cubicBezTo>
                  <a:lnTo>
                    <a:pt x="905" y="122"/>
                  </a:lnTo>
                  <a:cubicBezTo>
                    <a:pt x="932" y="96"/>
                    <a:pt x="932" y="48"/>
                    <a:pt x="905" y="20"/>
                  </a:cubicBezTo>
                  <a:cubicBezTo>
                    <a:pt x="892" y="7"/>
                    <a:pt x="874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g162e05d0f98_3_1133"/>
            <p:cNvSpPr/>
            <p:nvPr/>
          </p:nvSpPr>
          <p:spPr>
            <a:xfrm>
              <a:off x="7612318" y="2450343"/>
              <a:ext cx="259172" cy="259172"/>
            </a:xfrm>
            <a:custGeom>
              <a:avLst/>
              <a:gdLst/>
              <a:ahLst/>
              <a:cxnLst/>
              <a:rect l="l" t="t" r="r" b="b"/>
              <a:pathLst>
                <a:path w="5198" h="5198" extrusionOk="0">
                  <a:moveTo>
                    <a:pt x="2164" y="1"/>
                  </a:moveTo>
                  <a:lnTo>
                    <a:pt x="0" y="2161"/>
                  </a:lnTo>
                  <a:lnTo>
                    <a:pt x="3038" y="5198"/>
                  </a:lnTo>
                  <a:lnTo>
                    <a:pt x="5198" y="3035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g162e05d0f98_3_1133"/>
            <p:cNvSpPr/>
            <p:nvPr/>
          </p:nvSpPr>
          <p:spPr>
            <a:xfrm>
              <a:off x="7661829" y="2487838"/>
              <a:ext cx="92341" cy="92291"/>
            </a:xfrm>
            <a:custGeom>
              <a:avLst/>
              <a:gdLst/>
              <a:ahLst/>
              <a:cxnLst/>
              <a:rect l="l" t="t" r="r" b="b"/>
              <a:pathLst>
                <a:path w="1852" h="1851" extrusionOk="0">
                  <a:moveTo>
                    <a:pt x="1504" y="1"/>
                  </a:moveTo>
                  <a:lnTo>
                    <a:pt x="1" y="1503"/>
                  </a:lnTo>
                  <a:lnTo>
                    <a:pt x="348" y="1850"/>
                  </a:lnTo>
                  <a:lnTo>
                    <a:pt x="1851" y="348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g162e05d0f98_3_1133"/>
            <p:cNvSpPr/>
            <p:nvPr/>
          </p:nvSpPr>
          <p:spPr>
            <a:xfrm>
              <a:off x="7657940" y="2484297"/>
              <a:ext cx="99770" cy="99421"/>
            </a:xfrm>
            <a:custGeom>
              <a:avLst/>
              <a:gdLst/>
              <a:ahLst/>
              <a:cxnLst/>
              <a:rect l="l" t="t" r="r" b="b"/>
              <a:pathLst>
                <a:path w="2001" h="1994" extrusionOk="0">
                  <a:moveTo>
                    <a:pt x="1582" y="170"/>
                  </a:moveTo>
                  <a:lnTo>
                    <a:pt x="1830" y="419"/>
                  </a:lnTo>
                  <a:lnTo>
                    <a:pt x="426" y="1823"/>
                  </a:lnTo>
                  <a:lnTo>
                    <a:pt x="178" y="1574"/>
                  </a:lnTo>
                  <a:lnTo>
                    <a:pt x="1582" y="170"/>
                  </a:lnTo>
                  <a:close/>
                  <a:moveTo>
                    <a:pt x="1582" y="0"/>
                  </a:moveTo>
                  <a:cubicBezTo>
                    <a:pt x="1564" y="0"/>
                    <a:pt x="1545" y="7"/>
                    <a:pt x="1531" y="20"/>
                  </a:cubicBezTo>
                  <a:lnTo>
                    <a:pt x="28" y="1524"/>
                  </a:lnTo>
                  <a:cubicBezTo>
                    <a:pt x="0" y="1551"/>
                    <a:pt x="0" y="1599"/>
                    <a:pt x="28" y="1626"/>
                  </a:cubicBezTo>
                  <a:lnTo>
                    <a:pt x="375" y="1973"/>
                  </a:lnTo>
                  <a:cubicBezTo>
                    <a:pt x="388" y="1987"/>
                    <a:pt x="409" y="1993"/>
                    <a:pt x="426" y="1993"/>
                  </a:cubicBezTo>
                  <a:cubicBezTo>
                    <a:pt x="446" y="1993"/>
                    <a:pt x="463" y="1987"/>
                    <a:pt x="477" y="1973"/>
                  </a:cubicBezTo>
                  <a:lnTo>
                    <a:pt x="1980" y="469"/>
                  </a:lnTo>
                  <a:cubicBezTo>
                    <a:pt x="1994" y="456"/>
                    <a:pt x="2000" y="436"/>
                    <a:pt x="2000" y="419"/>
                  </a:cubicBezTo>
                  <a:cubicBezTo>
                    <a:pt x="2000" y="398"/>
                    <a:pt x="1994" y="381"/>
                    <a:pt x="1980" y="367"/>
                  </a:cubicBezTo>
                  <a:lnTo>
                    <a:pt x="1633" y="20"/>
                  </a:lnTo>
                  <a:cubicBezTo>
                    <a:pt x="1619" y="7"/>
                    <a:pt x="1601" y="0"/>
                    <a:pt x="1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g162e05d0f98_3_1133"/>
            <p:cNvSpPr/>
            <p:nvPr/>
          </p:nvSpPr>
          <p:spPr>
            <a:xfrm>
              <a:off x="7608429" y="2446803"/>
              <a:ext cx="266950" cy="266103"/>
            </a:xfrm>
            <a:custGeom>
              <a:avLst/>
              <a:gdLst/>
              <a:ahLst/>
              <a:cxnLst/>
              <a:rect l="l" t="t" r="r" b="b"/>
              <a:pathLst>
                <a:path w="5354" h="5337" extrusionOk="0">
                  <a:moveTo>
                    <a:pt x="2242" y="171"/>
                  </a:moveTo>
                  <a:lnTo>
                    <a:pt x="5177" y="3106"/>
                  </a:lnTo>
                  <a:lnTo>
                    <a:pt x="3116" y="5167"/>
                  </a:lnTo>
                  <a:lnTo>
                    <a:pt x="180" y="2232"/>
                  </a:lnTo>
                  <a:lnTo>
                    <a:pt x="2242" y="171"/>
                  </a:lnTo>
                  <a:close/>
                  <a:moveTo>
                    <a:pt x="2240" y="0"/>
                  </a:moveTo>
                  <a:cubicBezTo>
                    <a:pt x="2222" y="0"/>
                    <a:pt x="2204" y="7"/>
                    <a:pt x="2191" y="20"/>
                  </a:cubicBezTo>
                  <a:lnTo>
                    <a:pt x="31" y="2180"/>
                  </a:lnTo>
                  <a:cubicBezTo>
                    <a:pt x="1" y="2208"/>
                    <a:pt x="1" y="2255"/>
                    <a:pt x="31" y="2282"/>
                  </a:cubicBezTo>
                  <a:lnTo>
                    <a:pt x="3065" y="5316"/>
                  </a:lnTo>
                  <a:cubicBezTo>
                    <a:pt x="3078" y="5330"/>
                    <a:pt x="3099" y="5337"/>
                    <a:pt x="3116" y="5337"/>
                  </a:cubicBezTo>
                  <a:cubicBezTo>
                    <a:pt x="3133" y="5337"/>
                    <a:pt x="3153" y="5330"/>
                    <a:pt x="3167" y="5316"/>
                  </a:cubicBezTo>
                  <a:lnTo>
                    <a:pt x="5327" y="3157"/>
                  </a:lnTo>
                  <a:cubicBezTo>
                    <a:pt x="5354" y="3130"/>
                    <a:pt x="5354" y="3086"/>
                    <a:pt x="5327" y="3058"/>
                  </a:cubicBezTo>
                  <a:lnTo>
                    <a:pt x="2290" y="20"/>
                  </a:lnTo>
                  <a:cubicBezTo>
                    <a:pt x="2276" y="7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g162e05d0f98_3_1133"/>
            <p:cNvSpPr/>
            <p:nvPr/>
          </p:nvSpPr>
          <p:spPr>
            <a:xfrm>
              <a:off x="7573876" y="2411801"/>
              <a:ext cx="146339" cy="146289"/>
            </a:xfrm>
            <a:custGeom>
              <a:avLst/>
              <a:gdLst/>
              <a:ahLst/>
              <a:cxnLst/>
              <a:rect l="l" t="t" r="r" b="b"/>
              <a:pathLst>
                <a:path w="2935" h="2934" extrusionOk="0">
                  <a:moveTo>
                    <a:pt x="2154" y="0"/>
                  </a:moveTo>
                  <a:cubicBezTo>
                    <a:pt x="2150" y="0"/>
                    <a:pt x="2146" y="2"/>
                    <a:pt x="2143" y="5"/>
                  </a:cubicBezTo>
                  <a:lnTo>
                    <a:pt x="7" y="2141"/>
                  </a:lnTo>
                  <a:cubicBezTo>
                    <a:pt x="0" y="2148"/>
                    <a:pt x="0" y="2158"/>
                    <a:pt x="7" y="2165"/>
                  </a:cubicBezTo>
                  <a:lnTo>
                    <a:pt x="771" y="2934"/>
                  </a:lnTo>
                  <a:lnTo>
                    <a:pt x="2935" y="774"/>
                  </a:lnTo>
                  <a:lnTo>
                    <a:pt x="2166" y="5"/>
                  </a:lnTo>
                  <a:cubicBezTo>
                    <a:pt x="2163" y="2"/>
                    <a:pt x="2158" y="0"/>
                    <a:pt x="2154" y="0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g162e05d0f98_3_1133"/>
            <p:cNvSpPr/>
            <p:nvPr/>
          </p:nvSpPr>
          <p:spPr>
            <a:xfrm>
              <a:off x="7575223" y="2413247"/>
              <a:ext cx="148433" cy="148383"/>
            </a:xfrm>
            <a:custGeom>
              <a:avLst/>
              <a:gdLst/>
              <a:ahLst/>
              <a:cxnLst/>
              <a:rect l="l" t="t" r="r" b="b"/>
              <a:pathLst>
                <a:path w="2977" h="2976" extrusionOk="0">
                  <a:moveTo>
                    <a:pt x="2126" y="139"/>
                  </a:moveTo>
                  <a:cubicBezTo>
                    <a:pt x="2177" y="139"/>
                    <a:pt x="2221" y="160"/>
                    <a:pt x="2255" y="194"/>
                  </a:cubicBezTo>
                  <a:lnTo>
                    <a:pt x="2805" y="745"/>
                  </a:lnTo>
                  <a:lnTo>
                    <a:pt x="744" y="2806"/>
                  </a:lnTo>
                  <a:lnTo>
                    <a:pt x="198" y="2255"/>
                  </a:lnTo>
                  <a:cubicBezTo>
                    <a:pt x="160" y="2221"/>
                    <a:pt x="143" y="2173"/>
                    <a:pt x="143" y="2126"/>
                  </a:cubicBezTo>
                  <a:cubicBezTo>
                    <a:pt x="143" y="2075"/>
                    <a:pt x="160" y="2030"/>
                    <a:pt x="198" y="1993"/>
                  </a:cubicBezTo>
                  <a:lnTo>
                    <a:pt x="1997" y="194"/>
                  </a:lnTo>
                  <a:cubicBezTo>
                    <a:pt x="2030" y="160"/>
                    <a:pt x="2078" y="139"/>
                    <a:pt x="2126" y="139"/>
                  </a:cubicBezTo>
                  <a:close/>
                  <a:moveTo>
                    <a:pt x="2127" y="1"/>
                  </a:moveTo>
                  <a:cubicBezTo>
                    <a:pt x="2043" y="1"/>
                    <a:pt x="1959" y="32"/>
                    <a:pt x="1898" y="95"/>
                  </a:cubicBezTo>
                  <a:lnTo>
                    <a:pt x="96" y="1894"/>
                  </a:lnTo>
                  <a:cubicBezTo>
                    <a:pt x="34" y="1955"/>
                    <a:pt x="0" y="2037"/>
                    <a:pt x="0" y="2126"/>
                  </a:cubicBezTo>
                  <a:cubicBezTo>
                    <a:pt x="0" y="2211"/>
                    <a:pt x="34" y="2293"/>
                    <a:pt x="96" y="2354"/>
                  </a:cubicBezTo>
                  <a:lnTo>
                    <a:pt x="697" y="2955"/>
                  </a:lnTo>
                  <a:cubicBezTo>
                    <a:pt x="708" y="2969"/>
                    <a:pt x="728" y="2976"/>
                    <a:pt x="744" y="2976"/>
                  </a:cubicBezTo>
                  <a:cubicBezTo>
                    <a:pt x="765" y="2976"/>
                    <a:pt x="782" y="2969"/>
                    <a:pt x="796" y="2955"/>
                  </a:cubicBezTo>
                  <a:lnTo>
                    <a:pt x="2956" y="795"/>
                  </a:lnTo>
                  <a:cubicBezTo>
                    <a:pt x="2969" y="782"/>
                    <a:pt x="2976" y="762"/>
                    <a:pt x="2976" y="745"/>
                  </a:cubicBezTo>
                  <a:cubicBezTo>
                    <a:pt x="2976" y="724"/>
                    <a:pt x="2969" y="707"/>
                    <a:pt x="2956" y="693"/>
                  </a:cubicBezTo>
                  <a:lnTo>
                    <a:pt x="2357" y="95"/>
                  </a:lnTo>
                  <a:cubicBezTo>
                    <a:pt x="2295" y="32"/>
                    <a:pt x="2211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g162e05d0f98_3_1133"/>
            <p:cNvSpPr/>
            <p:nvPr/>
          </p:nvSpPr>
          <p:spPr>
            <a:xfrm>
              <a:off x="7670006" y="2415441"/>
              <a:ext cx="46519" cy="46021"/>
            </a:xfrm>
            <a:custGeom>
              <a:avLst/>
              <a:gdLst/>
              <a:ahLst/>
              <a:cxnLst/>
              <a:rect l="l" t="t" r="r" b="b"/>
              <a:pathLst>
                <a:path w="933" h="923" extrusionOk="0">
                  <a:moveTo>
                    <a:pt x="77" y="1"/>
                  </a:moveTo>
                  <a:cubicBezTo>
                    <a:pt x="59" y="1"/>
                    <a:pt x="41" y="9"/>
                    <a:pt x="27" y="24"/>
                  </a:cubicBezTo>
                  <a:cubicBezTo>
                    <a:pt x="0" y="51"/>
                    <a:pt x="0" y="95"/>
                    <a:pt x="27" y="123"/>
                  </a:cubicBezTo>
                  <a:lnTo>
                    <a:pt x="807" y="902"/>
                  </a:lnTo>
                  <a:cubicBezTo>
                    <a:pt x="820" y="915"/>
                    <a:pt x="837" y="922"/>
                    <a:pt x="854" y="922"/>
                  </a:cubicBezTo>
                  <a:cubicBezTo>
                    <a:pt x="874" y="922"/>
                    <a:pt x="891" y="915"/>
                    <a:pt x="904" y="902"/>
                  </a:cubicBezTo>
                  <a:cubicBezTo>
                    <a:pt x="932" y="874"/>
                    <a:pt x="932" y="827"/>
                    <a:pt x="904" y="800"/>
                  </a:cubicBezTo>
                  <a:lnTo>
                    <a:pt x="129" y="24"/>
                  </a:lnTo>
                  <a:cubicBezTo>
                    <a:pt x="114" y="9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g162e05d0f98_3_1133"/>
            <p:cNvSpPr/>
            <p:nvPr/>
          </p:nvSpPr>
          <p:spPr>
            <a:xfrm>
              <a:off x="7661380" y="2423718"/>
              <a:ext cx="46819" cy="46021"/>
            </a:xfrm>
            <a:custGeom>
              <a:avLst/>
              <a:gdLst/>
              <a:ahLst/>
              <a:cxnLst/>
              <a:rect l="l" t="t" r="r" b="b"/>
              <a:pathLst>
                <a:path w="939" h="923" extrusionOk="0">
                  <a:moveTo>
                    <a:pt x="80" y="1"/>
                  </a:moveTo>
                  <a:cubicBezTo>
                    <a:pt x="62" y="1"/>
                    <a:pt x="44" y="8"/>
                    <a:pt x="30" y="21"/>
                  </a:cubicBezTo>
                  <a:cubicBezTo>
                    <a:pt x="0" y="52"/>
                    <a:pt x="0" y="96"/>
                    <a:pt x="30" y="123"/>
                  </a:cubicBezTo>
                  <a:lnTo>
                    <a:pt x="809" y="902"/>
                  </a:lnTo>
                  <a:cubicBezTo>
                    <a:pt x="823" y="916"/>
                    <a:pt x="840" y="923"/>
                    <a:pt x="860" y="923"/>
                  </a:cubicBezTo>
                  <a:cubicBezTo>
                    <a:pt x="877" y="923"/>
                    <a:pt x="894" y="916"/>
                    <a:pt x="911" y="902"/>
                  </a:cubicBezTo>
                  <a:cubicBezTo>
                    <a:pt x="939" y="875"/>
                    <a:pt x="939" y="830"/>
                    <a:pt x="911" y="803"/>
                  </a:cubicBezTo>
                  <a:lnTo>
                    <a:pt x="129" y="21"/>
                  </a:lnTo>
                  <a:cubicBezTo>
                    <a:pt x="116" y="8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g162e05d0f98_3_1133"/>
            <p:cNvSpPr/>
            <p:nvPr/>
          </p:nvSpPr>
          <p:spPr>
            <a:xfrm>
              <a:off x="7653004" y="2432244"/>
              <a:ext cx="46719" cy="45971"/>
            </a:xfrm>
            <a:custGeom>
              <a:avLst/>
              <a:gdLst/>
              <a:ahLst/>
              <a:cxnLst/>
              <a:rect l="l" t="t" r="r" b="b"/>
              <a:pathLst>
                <a:path w="937" h="922" extrusionOk="0">
                  <a:moveTo>
                    <a:pt x="78" y="0"/>
                  </a:moveTo>
                  <a:cubicBezTo>
                    <a:pt x="60" y="0"/>
                    <a:pt x="42" y="7"/>
                    <a:pt x="28" y="20"/>
                  </a:cubicBezTo>
                  <a:cubicBezTo>
                    <a:pt x="1" y="47"/>
                    <a:pt x="1" y="95"/>
                    <a:pt x="28" y="122"/>
                  </a:cubicBezTo>
                  <a:lnTo>
                    <a:pt x="807" y="901"/>
                  </a:lnTo>
                  <a:cubicBezTo>
                    <a:pt x="821" y="915"/>
                    <a:pt x="841" y="921"/>
                    <a:pt x="858" y="921"/>
                  </a:cubicBezTo>
                  <a:cubicBezTo>
                    <a:pt x="875" y="921"/>
                    <a:pt x="895" y="915"/>
                    <a:pt x="909" y="901"/>
                  </a:cubicBezTo>
                  <a:cubicBezTo>
                    <a:pt x="936" y="874"/>
                    <a:pt x="936" y="830"/>
                    <a:pt x="909" y="802"/>
                  </a:cubicBezTo>
                  <a:lnTo>
                    <a:pt x="127" y="20"/>
                  </a:lnTo>
                  <a:cubicBezTo>
                    <a:pt x="113" y="7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g162e05d0f98_3_1133"/>
            <p:cNvSpPr/>
            <p:nvPr/>
          </p:nvSpPr>
          <p:spPr>
            <a:xfrm>
              <a:off x="7644528" y="2440670"/>
              <a:ext cx="46719" cy="46021"/>
            </a:xfrm>
            <a:custGeom>
              <a:avLst/>
              <a:gdLst/>
              <a:ahLst/>
              <a:cxnLst/>
              <a:rect l="l" t="t" r="r" b="b"/>
              <a:pathLst>
                <a:path w="937" h="923" extrusionOk="0">
                  <a:moveTo>
                    <a:pt x="78" y="1"/>
                  </a:moveTo>
                  <a:cubicBezTo>
                    <a:pt x="60" y="1"/>
                    <a:pt x="42" y="8"/>
                    <a:pt x="28" y="21"/>
                  </a:cubicBezTo>
                  <a:cubicBezTo>
                    <a:pt x="1" y="49"/>
                    <a:pt x="1" y="93"/>
                    <a:pt x="28" y="120"/>
                  </a:cubicBezTo>
                  <a:lnTo>
                    <a:pt x="811" y="903"/>
                  </a:lnTo>
                  <a:cubicBezTo>
                    <a:pt x="824" y="916"/>
                    <a:pt x="841" y="923"/>
                    <a:pt x="858" y="923"/>
                  </a:cubicBezTo>
                  <a:cubicBezTo>
                    <a:pt x="878" y="923"/>
                    <a:pt x="896" y="916"/>
                    <a:pt x="909" y="903"/>
                  </a:cubicBezTo>
                  <a:cubicBezTo>
                    <a:pt x="936" y="875"/>
                    <a:pt x="936" y="827"/>
                    <a:pt x="909" y="801"/>
                  </a:cubicBezTo>
                  <a:lnTo>
                    <a:pt x="130" y="21"/>
                  </a:lnTo>
                  <a:cubicBezTo>
                    <a:pt x="115" y="8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g162e05d0f98_3_1133"/>
            <p:cNvSpPr/>
            <p:nvPr/>
          </p:nvSpPr>
          <p:spPr>
            <a:xfrm>
              <a:off x="7636101" y="2449146"/>
              <a:ext cx="46669" cy="46021"/>
            </a:xfrm>
            <a:custGeom>
              <a:avLst/>
              <a:gdLst/>
              <a:ahLst/>
              <a:cxnLst/>
              <a:rect l="l" t="t" r="r" b="b"/>
              <a:pathLst>
                <a:path w="936" h="923" extrusionOk="0">
                  <a:moveTo>
                    <a:pt x="80" y="1"/>
                  </a:moveTo>
                  <a:cubicBezTo>
                    <a:pt x="61" y="1"/>
                    <a:pt x="43" y="8"/>
                    <a:pt x="27" y="22"/>
                  </a:cubicBezTo>
                  <a:cubicBezTo>
                    <a:pt x="0" y="49"/>
                    <a:pt x="0" y="93"/>
                    <a:pt x="27" y="120"/>
                  </a:cubicBezTo>
                  <a:lnTo>
                    <a:pt x="809" y="902"/>
                  </a:lnTo>
                  <a:cubicBezTo>
                    <a:pt x="823" y="916"/>
                    <a:pt x="840" y="923"/>
                    <a:pt x="860" y="923"/>
                  </a:cubicBezTo>
                  <a:cubicBezTo>
                    <a:pt x="878" y="923"/>
                    <a:pt x="895" y="916"/>
                    <a:pt x="908" y="902"/>
                  </a:cubicBezTo>
                  <a:cubicBezTo>
                    <a:pt x="936" y="871"/>
                    <a:pt x="936" y="827"/>
                    <a:pt x="908" y="800"/>
                  </a:cubicBezTo>
                  <a:lnTo>
                    <a:pt x="129" y="22"/>
                  </a:lnTo>
                  <a:cubicBezTo>
                    <a:pt x="116" y="8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g162e05d0f98_3_1133"/>
            <p:cNvSpPr/>
            <p:nvPr/>
          </p:nvSpPr>
          <p:spPr>
            <a:xfrm>
              <a:off x="7627775" y="2457473"/>
              <a:ext cx="46669" cy="46021"/>
            </a:xfrm>
            <a:custGeom>
              <a:avLst/>
              <a:gdLst/>
              <a:ahLst/>
              <a:cxnLst/>
              <a:rect l="l" t="t" r="r" b="b"/>
              <a:pathLst>
                <a:path w="936" h="923" extrusionOk="0">
                  <a:moveTo>
                    <a:pt x="77" y="1"/>
                  </a:moveTo>
                  <a:cubicBezTo>
                    <a:pt x="59" y="1"/>
                    <a:pt x="41" y="8"/>
                    <a:pt x="28" y="21"/>
                  </a:cubicBezTo>
                  <a:cubicBezTo>
                    <a:pt x="1" y="51"/>
                    <a:pt x="1" y="96"/>
                    <a:pt x="28" y="123"/>
                  </a:cubicBezTo>
                  <a:lnTo>
                    <a:pt x="806" y="902"/>
                  </a:lnTo>
                  <a:cubicBezTo>
                    <a:pt x="820" y="916"/>
                    <a:pt x="837" y="922"/>
                    <a:pt x="858" y="922"/>
                  </a:cubicBezTo>
                  <a:cubicBezTo>
                    <a:pt x="874" y="922"/>
                    <a:pt x="894" y="916"/>
                    <a:pt x="908" y="902"/>
                  </a:cubicBezTo>
                  <a:cubicBezTo>
                    <a:pt x="935" y="875"/>
                    <a:pt x="935" y="831"/>
                    <a:pt x="908" y="803"/>
                  </a:cubicBezTo>
                  <a:lnTo>
                    <a:pt x="126" y="21"/>
                  </a:lnTo>
                  <a:cubicBezTo>
                    <a:pt x="112" y="8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g162e05d0f98_3_1133"/>
            <p:cNvSpPr/>
            <p:nvPr/>
          </p:nvSpPr>
          <p:spPr>
            <a:xfrm>
              <a:off x="7619299" y="2465949"/>
              <a:ext cx="46669" cy="46021"/>
            </a:xfrm>
            <a:custGeom>
              <a:avLst/>
              <a:gdLst/>
              <a:ahLst/>
              <a:cxnLst/>
              <a:rect l="l" t="t" r="r" b="b"/>
              <a:pathLst>
                <a:path w="936" h="923" extrusionOk="0">
                  <a:moveTo>
                    <a:pt x="77" y="1"/>
                  </a:moveTo>
                  <a:cubicBezTo>
                    <a:pt x="59" y="1"/>
                    <a:pt x="41" y="7"/>
                    <a:pt x="28" y="21"/>
                  </a:cubicBezTo>
                  <a:cubicBezTo>
                    <a:pt x="0" y="49"/>
                    <a:pt x="0" y="96"/>
                    <a:pt x="28" y="123"/>
                  </a:cubicBezTo>
                  <a:lnTo>
                    <a:pt x="806" y="902"/>
                  </a:lnTo>
                  <a:cubicBezTo>
                    <a:pt x="820" y="916"/>
                    <a:pt x="840" y="922"/>
                    <a:pt x="857" y="922"/>
                  </a:cubicBezTo>
                  <a:cubicBezTo>
                    <a:pt x="874" y="922"/>
                    <a:pt x="895" y="916"/>
                    <a:pt x="909" y="902"/>
                  </a:cubicBezTo>
                  <a:cubicBezTo>
                    <a:pt x="935" y="875"/>
                    <a:pt x="935" y="831"/>
                    <a:pt x="909" y="804"/>
                  </a:cubicBezTo>
                  <a:lnTo>
                    <a:pt x="126" y="21"/>
                  </a:lnTo>
                  <a:cubicBezTo>
                    <a:pt x="112" y="7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g162e05d0f98_3_1133"/>
            <p:cNvSpPr/>
            <p:nvPr/>
          </p:nvSpPr>
          <p:spPr>
            <a:xfrm>
              <a:off x="7610822" y="2474425"/>
              <a:ext cx="46669" cy="46021"/>
            </a:xfrm>
            <a:custGeom>
              <a:avLst/>
              <a:gdLst/>
              <a:ahLst/>
              <a:cxnLst/>
              <a:rect l="l" t="t" r="r" b="b"/>
              <a:pathLst>
                <a:path w="936" h="923" extrusionOk="0">
                  <a:moveTo>
                    <a:pt x="78" y="1"/>
                  </a:moveTo>
                  <a:cubicBezTo>
                    <a:pt x="60" y="1"/>
                    <a:pt x="41" y="8"/>
                    <a:pt x="27" y="22"/>
                  </a:cubicBezTo>
                  <a:cubicBezTo>
                    <a:pt x="0" y="48"/>
                    <a:pt x="0" y="93"/>
                    <a:pt x="27" y="119"/>
                  </a:cubicBezTo>
                  <a:lnTo>
                    <a:pt x="810" y="902"/>
                  </a:lnTo>
                  <a:cubicBezTo>
                    <a:pt x="823" y="915"/>
                    <a:pt x="840" y="923"/>
                    <a:pt x="857" y="923"/>
                  </a:cubicBezTo>
                  <a:cubicBezTo>
                    <a:pt x="878" y="923"/>
                    <a:pt x="895" y="915"/>
                    <a:pt x="908" y="902"/>
                  </a:cubicBezTo>
                  <a:cubicBezTo>
                    <a:pt x="936" y="875"/>
                    <a:pt x="936" y="827"/>
                    <a:pt x="908" y="800"/>
                  </a:cubicBezTo>
                  <a:lnTo>
                    <a:pt x="129" y="22"/>
                  </a:lnTo>
                  <a:cubicBezTo>
                    <a:pt x="116" y="8"/>
                    <a:pt x="97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g162e05d0f98_3_1133"/>
            <p:cNvSpPr/>
            <p:nvPr/>
          </p:nvSpPr>
          <p:spPr>
            <a:xfrm>
              <a:off x="7602346" y="2482802"/>
              <a:ext cx="46868" cy="46121"/>
            </a:xfrm>
            <a:custGeom>
              <a:avLst/>
              <a:gdLst/>
              <a:ahLst/>
              <a:cxnLst/>
              <a:rect l="l" t="t" r="r" b="b"/>
              <a:pathLst>
                <a:path w="940" h="925" extrusionOk="0">
                  <a:moveTo>
                    <a:pt x="80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0" y="50"/>
                    <a:pt x="0" y="94"/>
                    <a:pt x="27" y="122"/>
                  </a:cubicBezTo>
                  <a:lnTo>
                    <a:pt x="809" y="901"/>
                  </a:lnTo>
                  <a:cubicBezTo>
                    <a:pt x="823" y="918"/>
                    <a:pt x="840" y="924"/>
                    <a:pt x="861" y="924"/>
                  </a:cubicBezTo>
                  <a:cubicBezTo>
                    <a:pt x="878" y="924"/>
                    <a:pt x="894" y="918"/>
                    <a:pt x="908" y="901"/>
                  </a:cubicBezTo>
                  <a:cubicBezTo>
                    <a:pt x="939" y="874"/>
                    <a:pt x="939" y="829"/>
                    <a:pt x="908" y="802"/>
                  </a:cubicBezTo>
                  <a:lnTo>
                    <a:pt x="129" y="23"/>
                  </a:lnTo>
                  <a:cubicBezTo>
                    <a:pt x="116" y="8"/>
                    <a:pt x="98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g162e05d0f98_3_1133"/>
            <p:cNvSpPr/>
            <p:nvPr/>
          </p:nvSpPr>
          <p:spPr>
            <a:xfrm>
              <a:off x="7594020" y="2491228"/>
              <a:ext cx="46669" cy="45971"/>
            </a:xfrm>
            <a:custGeom>
              <a:avLst/>
              <a:gdLst/>
              <a:ahLst/>
              <a:cxnLst/>
              <a:rect l="l" t="t" r="r" b="b"/>
              <a:pathLst>
                <a:path w="936" h="922" extrusionOk="0">
                  <a:moveTo>
                    <a:pt x="77" y="1"/>
                  </a:moveTo>
                  <a:cubicBezTo>
                    <a:pt x="59" y="1"/>
                    <a:pt x="41" y="7"/>
                    <a:pt x="28" y="21"/>
                  </a:cubicBezTo>
                  <a:cubicBezTo>
                    <a:pt x="0" y="48"/>
                    <a:pt x="0" y="96"/>
                    <a:pt x="28" y="123"/>
                  </a:cubicBezTo>
                  <a:lnTo>
                    <a:pt x="807" y="902"/>
                  </a:lnTo>
                  <a:cubicBezTo>
                    <a:pt x="820" y="915"/>
                    <a:pt x="841" y="922"/>
                    <a:pt x="857" y="922"/>
                  </a:cubicBezTo>
                  <a:cubicBezTo>
                    <a:pt x="874" y="922"/>
                    <a:pt x="895" y="915"/>
                    <a:pt x="909" y="902"/>
                  </a:cubicBezTo>
                  <a:cubicBezTo>
                    <a:pt x="936" y="875"/>
                    <a:pt x="936" y="831"/>
                    <a:pt x="909" y="803"/>
                  </a:cubicBezTo>
                  <a:lnTo>
                    <a:pt x="127" y="21"/>
                  </a:lnTo>
                  <a:cubicBezTo>
                    <a:pt x="113" y="7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g162e05d0f98_3_1133"/>
            <p:cNvSpPr/>
            <p:nvPr/>
          </p:nvSpPr>
          <p:spPr>
            <a:xfrm>
              <a:off x="7585544" y="2499704"/>
              <a:ext cx="46669" cy="46021"/>
            </a:xfrm>
            <a:custGeom>
              <a:avLst/>
              <a:gdLst/>
              <a:ahLst/>
              <a:cxnLst/>
              <a:rect l="l" t="t" r="r" b="b"/>
              <a:pathLst>
                <a:path w="936" h="923" extrusionOk="0">
                  <a:moveTo>
                    <a:pt x="77" y="0"/>
                  </a:moveTo>
                  <a:cubicBezTo>
                    <a:pt x="59" y="0"/>
                    <a:pt x="41" y="7"/>
                    <a:pt x="27" y="21"/>
                  </a:cubicBezTo>
                  <a:cubicBezTo>
                    <a:pt x="0" y="48"/>
                    <a:pt x="0" y="92"/>
                    <a:pt x="27" y="123"/>
                  </a:cubicBezTo>
                  <a:lnTo>
                    <a:pt x="807" y="902"/>
                  </a:lnTo>
                  <a:cubicBezTo>
                    <a:pt x="823" y="915"/>
                    <a:pt x="840" y="923"/>
                    <a:pt x="857" y="923"/>
                  </a:cubicBezTo>
                  <a:cubicBezTo>
                    <a:pt x="878" y="923"/>
                    <a:pt x="895" y="915"/>
                    <a:pt x="909" y="902"/>
                  </a:cubicBezTo>
                  <a:cubicBezTo>
                    <a:pt x="936" y="874"/>
                    <a:pt x="936" y="830"/>
                    <a:pt x="909" y="800"/>
                  </a:cubicBezTo>
                  <a:lnTo>
                    <a:pt x="129" y="21"/>
                  </a:ln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g162e05d0f98_3_1133"/>
            <p:cNvSpPr/>
            <p:nvPr/>
          </p:nvSpPr>
          <p:spPr>
            <a:xfrm>
              <a:off x="7577217" y="2508230"/>
              <a:ext cx="46519" cy="45971"/>
            </a:xfrm>
            <a:custGeom>
              <a:avLst/>
              <a:gdLst/>
              <a:ahLst/>
              <a:cxnLst/>
              <a:rect l="l" t="t" r="r" b="b"/>
              <a:pathLst>
                <a:path w="933" h="922" extrusionOk="0">
                  <a:moveTo>
                    <a:pt x="78" y="0"/>
                  </a:moveTo>
                  <a:cubicBezTo>
                    <a:pt x="60" y="0"/>
                    <a:pt x="42" y="8"/>
                    <a:pt x="28" y="23"/>
                  </a:cubicBezTo>
                  <a:cubicBezTo>
                    <a:pt x="1" y="50"/>
                    <a:pt x="1" y="94"/>
                    <a:pt x="28" y="122"/>
                  </a:cubicBezTo>
                  <a:lnTo>
                    <a:pt x="806" y="901"/>
                  </a:lnTo>
                  <a:cubicBezTo>
                    <a:pt x="820" y="915"/>
                    <a:pt x="837" y="921"/>
                    <a:pt x="855" y="921"/>
                  </a:cubicBezTo>
                  <a:cubicBezTo>
                    <a:pt x="875" y="921"/>
                    <a:pt x="892" y="915"/>
                    <a:pt x="905" y="901"/>
                  </a:cubicBezTo>
                  <a:cubicBezTo>
                    <a:pt x="933" y="874"/>
                    <a:pt x="933" y="826"/>
                    <a:pt x="905" y="799"/>
                  </a:cubicBezTo>
                  <a:lnTo>
                    <a:pt x="130" y="23"/>
                  </a:lnTo>
                  <a:cubicBezTo>
                    <a:pt x="115" y="8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g162e05d0f98_3_1133"/>
            <p:cNvSpPr/>
            <p:nvPr/>
          </p:nvSpPr>
          <p:spPr>
            <a:xfrm>
              <a:off x="7752574" y="2590449"/>
              <a:ext cx="118916" cy="119066"/>
            </a:xfrm>
            <a:custGeom>
              <a:avLst/>
              <a:gdLst/>
              <a:ahLst/>
              <a:cxnLst/>
              <a:rect l="l" t="t" r="r" b="b"/>
              <a:pathLst>
                <a:path w="2385" h="2388" extrusionOk="0">
                  <a:moveTo>
                    <a:pt x="2160" y="0"/>
                  </a:moveTo>
                  <a:lnTo>
                    <a:pt x="0" y="2164"/>
                  </a:lnTo>
                  <a:lnTo>
                    <a:pt x="225" y="2388"/>
                  </a:lnTo>
                  <a:lnTo>
                    <a:pt x="2385" y="225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g162e05d0f98_3_1133"/>
            <p:cNvSpPr/>
            <p:nvPr/>
          </p:nvSpPr>
          <p:spPr>
            <a:xfrm>
              <a:off x="7748635" y="2587058"/>
              <a:ext cx="126445" cy="125847"/>
            </a:xfrm>
            <a:custGeom>
              <a:avLst/>
              <a:gdLst/>
              <a:ahLst/>
              <a:cxnLst/>
              <a:rect l="l" t="t" r="r" b="b"/>
              <a:pathLst>
                <a:path w="2536" h="2524" extrusionOk="0">
                  <a:moveTo>
                    <a:pt x="2239" y="170"/>
                  </a:moveTo>
                  <a:lnTo>
                    <a:pt x="2365" y="293"/>
                  </a:lnTo>
                  <a:lnTo>
                    <a:pt x="304" y="2354"/>
                  </a:lnTo>
                  <a:lnTo>
                    <a:pt x="178" y="2232"/>
                  </a:lnTo>
                  <a:lnTo>
                    <a:pt x="2239" y="170"/>
                  </a:lnTo>
                  <a:close/>
                  <a:moveTo>
                    <a:pt x="2240" y="0"/>
                  </a:moveTo>
                  <a:cubicBezTo>
                    <a:pt x="2222" y="0"/>
                    <a:pt x="2204" y="7"/>
                    <a:pt x="2188" y="20"/>
                  </a:cubicBezTo>
                  <a:lnTo>
                    <a:pt x="29" y="2180"/>
                  </a:lnTo>
                  <a:cubicBezTo>
                    <a:pt x="1" y="2207"/>
                    <a:pt x="1" y="2252"/>
                    <a:pt x="29" y="2282"/>
                  </a:cubicBezTo>
                  <a:lnTo>
                    <a:pt x="253" y="2503"/>
                  </a:lnTo>
                  <a:cubicBezTo>
                    <a:pt x="266" y="2517"/>
                    <a:pt x="287" y="2524"/>
                    <a:pt x="304" y="2524"/>
                  </a:cubicBezTo>
                  <a:cubicBezTo>
                    <a:pt x="321" y="2524"/>
                    <a:pt x="341" y="2517"/>
                    <a:pt x="355" y="2503"/>
                  </a:cubicBezTo>
                  <a:lnTo>
                    <a:pt x="2515" y="344"/>
                  </a:lnTo>
                  <a:cubicBezTo>
                    <a:pt x="2528" y="330"/>
                    <a:pt x="2535" y="313"/>
                    <a:pt x="2535" y="293"/>
                  </a:cubicBezTo>
                  <a:cubicBezTo>
                    <a:pt x="2535" y="276"/>
                    <a:pt x="2528" y="255"/>
                    <a:pt x="2515" y="245"/>
                  </a:cubicBezTo>
                  <a:lnTo>
                    <a:pt x="2290" y="20"/>
                  </a:lnTo>
                  <a:cubicBezTo>
                    <a:pt x="2277" y="7"/>
                    <a:pt x="225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g162e05d0f98_3_1133"/>
            <p:cNvSpPr/>
            <p:nvPr/>
          </p:nvSpPr>
          <p:spPr>
            <a:xfrm>
              <a:off x="6172470" y="540415"/>
              <a:ext cx="152472" cy="214199"/>
            </a:xfrm>
            <a:custGeom>
              <a:avLst/>
              <a:gdLst/>
              <a:ahLst/>
              <a:cxnLst/>
              <a:rect l="l" t="t" r="r" b="b"/>
              <a:pathLst>
                <a:path w="3058" h="4296" extrusionOk="0">
                  <a:moveTo>
                    <a:pt x="0" y="1"/>
                  </a:moveTo>
                  <a:lnTo>
                    <a:pt x="0" y="4296"/>
                  </a:lnTo>
                  <a:lnTo>
                    <a:pt x="3058" y="4296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g162e05d0f98_3_1133"/>
            <p:cNvSpPr/>
            <p:nvPr/>
          </p:nvSpPr>
          <p:spPr>
            <a:xfrm>
              <a:off x="6187228" y="691690"/>
              <a:ext cx="106052" cy="24631"/>
            </a:xfrm>
            <a:custGeom>
              <a:avLst/>
              <a:gdLst/>
              <a:ahLst/>
              <a:cxnLst/>
              <a:rect l="l" t="t" r="r" b="b"/>
              <a:pathLst>
                <a:path w="212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2126" y="494"/>
                  </a:lnTo>
                  <a:lnTo>
                    <a:pt x="2126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g162e05d0f98_3_1133"/>
            <p:cNvSpPr/>
            <p:nvPr/>
          </p:nvSpPr>
          <p:spPr>
            <a:xfrm>
              <a:off x="6183638" y="688150"/>
              <a:ext cx="113182" cy="31711"/>
            </a:xfrm>
            <a:custGeom>
              <a:avLst/>
              <a:gdLst/>
              <a:ahLst/>
              <a:cxnLst/>
              <a:rect l="l" t="t" r="r" b="b"/>
              <a:pathLst>
                <a:path w="2270" h="636" extrusionOk="0">
                  <a:moveTo>
                    <a:pt x="2130" y="143"/>
                  </a:moveTo>
                  <a:lnTo>
                    <a:pt x="2130" y="493"/>
                  </a:lnTo>
                  <a:lnTo>
                    <a:pt x="144" y="493"/>
                  </a:lnTo>
                  <a:lnTo>
                    <a:pt x="144" y="143"/>
                  </a:lnTo>
                  <a:close/>
                  <a:moveTo>
                    <a:pt x="73" y="0"/>
                  </a:moveTo>
                  <a:cubicBezTo>
                    <a:pt x="32" y="0"/>
                    <a:pt x="1" y="34"/>
                    <a:pt x="1" y="71"/>
                  </a:cubicBezTo>
                  <a:lnTo>
                    <a:pt x="1" y="565"/>
                  </a:lnTo>
                  <a:cubicBezTo>
                    <a:pt x="1" y="602"/>
                    <a:pt x="32" y="636"/>
                    <a:pt x="73" y="636"/>
                  </a:cubicBezTo>
                  <a:lnTo>
                    <a:pt x="2198" y="636"/>
                  </a:lnTo>
                  <a:cubicBezTo>
                    <a:pt x="2239" y="636"/>
                    <a:pt x="2269" y="602"/>
                    <a:pt x="2269" y="565"/>
                  </a:cubicBezTo>
                  <a:lnTo>
                    <a:pt x="2269" y="71"/>
                  </a:lnTo>
                  <a:cubicBezTo>
                    <a:pt x="2269" y="34"/>
                    <a:pt x="2239" y="0"/>
                    <a:pt x="219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g162e05d0f98_3_1133"/>
            <p:cNvSpPr/>
            <p:nvPr/>
          </p:nvSpPr>
          <p:spPr>
            <a:xfrm>
              <a:off x="6169079" y="537025"/>
              <a:ext cx="159452" cy="221029"/>
            </a:xfrm>
            <a:custGeom>
              <a:avLst/>
              <a:gdLst/>
              <a:ahLst/>
              <a:cxnLst/>
              <a:rect l="l" t="t" r="r" b="b"/>
              <a:pathLst>
                <a:path w="3198" h="4433" extrusionOk="0">
                  <a:moveTo>
                    <a:pt x="3055" y="140"/>
                  </a:moveTo>
                  <a:lnTo>
                    <a:pt x="3055" y="4293"/>
                  </a:lnTo>
                  <a:lnTo>
                    <a:pt x="140" y="4293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1" y="0"/>
                    <a:pt x="0" y="31"/>
                    <a:pt x="0" y="69"/>
                  </a:cubicBezTo>
                  <a:lnTo>
                    <a:pt x="0" y="4364"/>
                  </a:lnTo>
                  <a:cubicBezTo>
                    <a:pt x="0" y="4402"/>
                    <a:pt x="31" y="4433"/>
                    <a:pt x="68" y="4433"/>
                  </a:cubicBezTo>
                  <a:lnTo>
                    <a:pt x="3126" y="4433"/>
                  </a:lnTo>
                  <a:cubicBezTo>
                    <a:pt x="3163" y="4433"/>
                    <a:pt x="3198" y="4402"/>
                    <a:pt x="3198" y="4364"/>
                  </a:cubicBezTo>
                  <a:lnTo>
                    <a:pt x="3198" y="69"/>
                  </a:lnTo>
                  <a:cubicBezTo>
                    <a:pt x="3198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g162e05d0f98_3_1133"/>
            <p:cNvSpPr/>
            <p:nvPr/>
          </p:nvSpPr>
          <p:spPr>
            <a:xfrm>
              <a:off x="6172470" y="754563"/>
              <a:ext cx="152472" cy="54996"/>
            </a:xfrm>
            <a:custGeom>
              <a:avLst/>
              <a:gdLst/>
              <a:ahLst/>
              <a:cxnLst/>
              <a:rect l="l" t="t" r="r" b="b"/>
              <a:pathLst>
                <a:path w="3058" h="1103" extrusionOk="0">
                  <a:moveTo>
                    <a:pt x="0" y="1"/>
                  </a:moveTo>
                  <a:lnTo>
                    <a:pt x="0" y="1086"/>
                  </a:lnTo>
                  <a:cubicBezTo>
                    <a:pt x="0" y="1096"/>
                    <a:pt x="11" y="1103"/>
                    <a:pt x="21" y="1103"/>
                  </a:cubicBezTo>
                  <a:lnTo>
                    <a:pt x="3041" y="1103"/>
                  </a:lnTo>
                  <a:cubicBezTo>
                    <a:pt x="3051" y="1103"/>
                    <a:pt x="3058" y="1096"/>
                    <a:pt x="3058" y="1086"/>
                  </a:cubicBezTo>
                  <a:lnTo>
                    <a:pt x="3058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g162e05d0f98_3_1133"/>
            <p:cNvSpPr/>
            <p:nvPr/>
          </p:nvSpPr>
          <p:spPr>
            <a:xfrm>
              <a:off x="6169079" y="751023"/>
              <a:ext cx="159452" cy="62126"/>
            </a:xfrm>
            <a:custGeom>
              <a:avLst/>
              <a:gdLst/>
              <a:ahLst/>
              <a:cxnLst/>
              <a:rect l="l" t="t" r="r" b="b"/>
              <a:pathLst>
                <a:path w="3198" h="1246" extrusionOk="0">
                  <a:moveTo>
                    <a:pt x="3055" y="141"/>
                  </a:moveTo>
                  <a:lnTo>
                    <a:pt x="3055" y="919"/>
                  </a:lnTo>
                  <a:cubicBezTo>
                    <a:pt x="3055" y="1021"/>
                    <a:pt x="2973" y="1103"/>
                    <a:pt x="2871" y="1103"/>
                  </a:cubicBezTo>
                  <a:lnTo>
                    <a:pt x="324" y="1103"/>
                  </a:lnTo>
                  <a:cubicBezTo>
                    <a:pt x="225" y="1103"/>
                    <a:pt x="140" y="1021"/>
                    <a:pt x="140" y="919"/>
                  </a:cubicBezTo>
                  <a:lnTo>
                    <a:pt x="140" y="141"/>
                  </a:lnTo>
                  <a:close/>
                  <a:moveTo>
                    <a:pt x="68" y="1"/>
                  </a:moveTo>
                  <a:cubicBezTo>
                    <a:pt x="31" y="1"/>
                    <a:pt x="0" y="31"/>
                    <a:pt x="0" y="72"/>
                  </a:cubicBezTo>
                  <a:lnTo>
                    <a:pt x="0" y="919"/>
                  </a:lnTo>
                  <a:cubicBezTo>
                    <a:pt x="0" y="1100"/>
                    <a:pt x="147" y="1246"/>
                    <a:pt x="324" y="1246"/>
                  </a:cubicBezTo>
                  <a:lnTo>
                    <a:pt x="2871" y="1246"/>
                  </a:lnTo>
                  <a:cubicBezTo>
                    <a:pt x="3051" y="1246"/>
                    <a:pt x="3198" y="1100"/>
                    <a:pt x="3198" y="919"/>
                  </a:cubicBezTo>
                  <a:lnTo>
                    <a:pt x="3198" y="72"/>
                  </a:lnTo>
                  <a:cubicBezTo>
                    <a:pt x="3198" y="31"/>
                    <a:pt x="3163" y="1"/>
                    <a:pt x="3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g162e05d0f98_3_1133"/>
            <p:cNvSpPr/>
            <p:nvPr/>
          </p:nvSpPr>
          <p:spPr>
            <a:xfrm>
              <a:off x="6179600" y="751023"/>
              <a:ext cx="7130" cy="61976"/>
            </a:xfrm>
            <a:custGeom>
              <a:avLst/>
              <a:gdLst/>
              <a:ahLst/>
              <a:cxnLst/>
              <a:rect l="l" t="t" r="r" b="b"/>
              <a:pathLst>
                <a:path w="143" h="1243" extrusionOk="0">
                  <a:moveTo>
                    <a:pt x="72" y="1"/>
                  </a:moveTo>
                  <a:cubicBezTo>
                    <a:pt x="31" y="1"/>
                    <a:pt x="0" y="31"/>
                    <a:pt x="0" y="72"/>
                  </a:cubicBezTo>
                  <a:lnTo>
                    <a:pt x="0" y="1171"/>
                  </a:lnTo>
                  <a:cubicBezTo>
                    <a:pt x="0" y="1211"/>
                    <a:pt x="31" y="1242"/>
                    <a:pt x="72" y="1242"/>
                  </a:cubicBezTo>
                  <a:cubicBezTo>
                    <a:pt x="109" y="1242"/>
                    <a:pt x="143" y="1211"/>
                    <a:pt x="143" y="1171"/>
                  </a:cubicBezTo>
                  <a:lnTo>
                    <a:pt x="143" y="72"/>
                  </a:lnTo>
                  <a:cubicBezTo>
                    <a:pt x="143" y="31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g162e05d0f98_3_1133"/>
            <p:cNvSpPr/>
            <p:nvPr/>
          </p:nvSpPr>
          <p:spPr>
            <a:xfrm>
              <a:off x="6191466" y="751023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5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5" y="1246"/>
                    <a:pt x="71" y="1246"/>
                  </a:cubicBezTo>
                  <a:cubicBezTo>
                    <a:pt x="112" y="1246"/>
                    <a:pt x="143" y="1215"/>
                    <a:pt x="143" y="1174"/>
                  </a:cubicBezTo>
                  <a:lnTo>
                    <a:pt x="143" y="72"/>
                  </a:lnTo>
                  <a:cubicBezTo>
                    <a:pt x="143" y="31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g162e05d0f98_3_1133"/>
            <p:cNvSpPr/>
            <p:nvPr/>
          </p:nvSpPr>
          <p:spPr>
            <a:xfrm>
              <a:off x="6203532" y="751023"/>
              <a:ext cx="6980" cy="62126"/>
            </a:xfrm>
            <a:custGeom>
              <a:avLst/>
              <a:gdLst/>
              <a:ahLst/>
              <a:cxnLst/>
              <a:rect l="l" t="t" r="r" b="b"/>
              <a:pathLst>
                <a:path w="140" h="1246" extrusionOk="0">
                  <a:moveTo>
                    <a:pt x="68" y="1"/>
                  </a:moveTo>
                  <a:cubicBezTo>
                    <a:pt x="30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0" y="1246"/>
                    <a:pt x="68" y="1246"/>
                  </a:cubicBezTo>
                  <a:cubicBezTo>
                    <a:pt x="109" y="1246"/>
                    <a:pt x="140" y="1215"/>
                    <a:pt x="140" y="1174"/>
                  </a:cubicBezTo>
                  <a:lnTo>
                    <a:pt x="140" y="72"/>
                  </a:lnTo>
                  <a:cubicBezTo>
                    <a:pt x="140" y="31"/>
                    <a:pt x="109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g162e05d0f98_3_1133"/>
            <p:cNvSpPr/>
            <p:nvPr/>
          </p:nvSpPr>
          <p:spPr>
            <a:xfrm>
              <a:off x="6215349" y="751023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2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2" y="1246"/>
                    <a:pt x="72" y="1246"/>
                  </a:cubicBezTo>
                  <a:cubicBezTo>
                    <a:pt x="110" y="1246"/>
                    <a:pt x="143" y="1215"/>
                    <a:pt x="143" y="1174"/>
                  </a:cubicBezTo>
                  <a:lnTo>
                    <a:pt x="143" y="72"/>
                  </a:lnTo>
                  <a:cubicBezTo>
                    <a:pt x="143" y="31"/>
                    <a:pt x="11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g162e05d0f98_3_1133"/>
            <p:cNvSpPr/>
            <p:nvPr/>
          </p:nvSpPr>
          <p:spPr>
            <a:xfrm>
              <a:off x="6227216" y="751023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3" y="1"/>
                  </a:moveTo>
                  <a:cubicBezTo>
                    <a:pt x="35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5" y="1246"/>
                    <a:pt x="73" y="1246"/>
                  </a:cubicBezTo>
                  <a:cubicBezTo>
                    <a:pt x="114" y="1246"/>
                    <a:pt x="144" y="1215"/>
                    <a:pt x="144" y="1174"/>
                  </a:cubicBezTo>
                  <a:lnTo>
                    <a:pt x="144" y="72"/>
                  </a:lnTo>
                  <a:cubicBezTo>
                    <a:pt x="144" y="31"/>
                    <a:pt x="114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g162e05d0f98_3_1133"/>
            <p:cNvSpPr/>
            <p:nvPr/>
          </p:nvSpPr>
          <p:spPr>
            <a:xfrm>
              <a:off x="6239282" y="751023"/>
              <a:ext cx="7030" cy="62126"/>
            </a:xfrm>
            <a:custGeom>
              <a:avLst/>
              <a:gdLst/>
              <a:ahLst/>
              <a:cxnLst/>
              <a:rect l="l" t="t" r="r" b="b"/>
              <a:pathLst>
                <a:path w="141" h="1246" extrusionOk="0">
                  <a:moveTo>
                    <a:pt x="68" y="1"/>
                  </a:moveTo>
                  <a:cubicBezTo>
                    <a:pt x="31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1" y="1246"/>
                    <a:pt x="68" y="1246"/>
                  </a:cubicBezTo>
                  <a:cubicBezTo>
                    <a:pt x="109" y="1246"/>
                    <a:pt x="140" y="1215"/>
                    <a:pt x="140" y="1174"/>
                  </a:cubicBezTo>
                  <a:lnTo>
                    <a:pt x="140" y="72"/>
                  </a:lnTo>
                  <a:cubicBezTo>
                    <a:pt x="140" y="31"/>
                    <a:pt x="109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g162e05d0f98_3_1133"/>
            <p:cNvSpPr/>
            <p:nvPr/>
          </p:nvSpPr>
          <p:spPr>
            <a:xfrm>
              <a:off x="6251149" y="751023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1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1" y="1246"/>
                    <a:pt x="72" y="1246"/>
                  </a:cubicBezTo>
                  <a:cubicBezTo>
                    <a:pt x="109" y="1246"/>
                    <a:pt x="144" y="1215"/>
                    <a:pt x="144" y="1174"/>
                  </a:cubicBezTo>
                  <a:lnTo>
                    <a:pt x="144" y="72"/>
                  </a:lnTo>
                  <a:cubicBezTo>
                    <a:pt x="144" y="31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g162e05d0f98_3_1133"/>
            <p:cNvSpPr/>
            <p:nvPr/>
          </p:nvSpPr>
          <p:spPr>
            <a:xfrm>
              <a:off x="6263015" y="751023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2" y="1"/>
                  </a:moveTo>
                  <a:cubicBezTo>
                    <a:pt x="35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5" y="1246"/>
                    <a:pt x="72" y="1246"/>
                  </a:cubicBezTo>
                  <a:cubicBezTo>
                    <a:pt x="113" y="1246"/>
                    <a:pt x="143" y="1215"/>
                    <a:pt x="143" y="1174"/>
                  </a:cubicBezTo>
                  <a:lnTo>
                    <a:pt x="143" y="72"/>
                  </a:lnTo>
                  <a:cubicBezTo>
                    <a:pt x="143" y="31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g162e05d0f98_3_1133"/>
            <p:cNvSpPr/>
            <p:nvPr/>
          </p:nvSpPr>
          <p:spPr>
            <a:xfrm>
              <a:off x="6275081" y="751023"/>
              <a:ext cx="6980" cy="62126"/>
            </a:xfrm>
            <a:custGeom>
              <a:avLst/>
              <a:gdLst/>
              <a:ahLst/>
              <a:cxnLst/>
              <a:rect l="l" t="t" r="r" b="b"/>
              <a:pathLst>
                <a:path w="140" h="1246" extrusionOk="0">
                  <a:moveTo>
                    <a:pt x="68" y="1"/>
                  </a:moveTo>
                  <a:cubicBezTo>
                    <a:pt x="31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1" y="1246"/>
                    <a:pt x="68" y="1246"/>
                  </a:cubicBezTo>
                  <a:cubicBezTo>
                    <a:pt x="109" y="1246"/>
                    <a:pt x="140" y="1215"/>
                    <a:pt x="140" y="1174"/>
                  </a:cubicBezTo>
                  <a:lnTo>
                    <a:pt x="140" y="72"/>
                  </a:lnTo>
                  <a:cubicBezTo>
                    <a:pt x="140" y="31"/>
                    <a:pt x="109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g162e05d0f98_3_1133"/>
            <p:cNvSpPr/>
            <p:nvPr/>
          </p:nvSpPr>
          <p:spPr>
            <a:xfrm>
              <a:off x="6286948" y="751023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1" y="1"/>
                  </a:moveTo>
                  <a:cubicBezTo>
                    <a:pt x="31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1" y="1246"/>
                    <a:pt x="71" y="1246"/>
                  </a:cubicBezTo>
                  <a:cubicBezTo>
                    <a:pt x="109" y="1246"/>
                    <a:pt x="143" y="1215"/>
                    <a:pt x="143" y="1174"/>
                  </a:cubicBezTo>
                  <a:lnTo>
                    <a:pt x="143" y="72"/>
                  </a:lnTo>
                  <a:cubicBezTo>
                    <a:pt x="143" y="31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g162e05d0f98_3_1133"/>
            <p:cNvSpPr/>
            <p:nvPr/>
          </p:nvSpPr>
          <p:spPr>
            <a:xfrm>
              <a:off x="6298765" y="751023"/>
              <a:ext cx="7180" cy="62126"/>
            </a:xfrm>
            <a:custGeom>
              <a:avLst/>
              <a:gdLst/>
              <a:ahLst/>
              <a:cxnLst/>
              <a:rect l="l" t="t" r="r" b="b"/>
              <a:pathLst>
                <a:path w="144" h="1246" extrusionOk="0">
                  <a:moveTo>
                    <a:pt x="73" y="1"/>
                  </a:moveTo>
                  <a:cubicBezTo>
                    <a:pt x="35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5" y="1246"/>
                    <a:pt x="73" y="1246"/>
                  </a:cubicBezTo>
                  <a:cubicBezTo>
                    <a:pt x="114" y="1246"/>
                    <a:pt x="144" y="1215"/>
                    <a:pt x="144" y="1174"/>
                  </a:cubicBezTo>
                  <a:lnTo>
                    <a:pt x="144" y="72"/>
                  </a:lnTo>
                  <a:cubicBezTo>
                    <a:pt x="144" y="31"/>
                    <a:pt x="114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g162e05d0f98_3_1133"/>
            <p:cNvSpPr/>
            <p:nvPr/>
          </p:nvSpPr>
          <p:spPr>
            <a:xfrm>
              <a:off x="6310831" y="751023"/>
              <a:ext cx="7030" cy="61976"/>
            </a:xfrm>
            <a:custGeom>
              <a:avLst/>
              <a:gdLst/>
              <a:ahLst/>
              <a:cxnLst/>
              <a:rect l="l" t="t" r="r" b="b"/>
              <a:pathLst>
                <a:path w="141" h="1243" extrusionOk="0">
                  <a:moveTo>
                    <a:pt x="69" y="1"/>
                  </a:moveTo>
                  <a:cubicBezTo>
                    <a:pt x="32" y="1"/>
                    <a:pt x="1" y="31"/>
                    <a:pt x="1" y="72"/>
                  </a:cubicBezTo>
                  <a:lnTo>
                    <a:pt x="1" y="1171"/>
                  </a:lnTo>
                  <a:cubicBezTo>
                    <a:pt x="1" y="1211"/>
                    <a:pt x="32" y="1242"/>
                    <a:pt x="69" y="1242"/>
                  </a:cubicBezTo>
                  <a:cubicBezTo>
                    <a:pt x="110" y="1242"/>
                    <a:pt x="140" y="1211"/>
                    <a:pt x="140" y="1171"/>
                  </a:cubicBezTo>
                  <a:lnTo>
                    <a:pt x="140" y="72"/>
                  </a:lnTo>
                  <a:cubicBezTo>
                    <a:pt x="140" y="31"/>
                    <a:pt x="110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g162e05d0f98_3_1133"/>
            <p:cNvSpPr/>
            <p:nvPr/>
          </p:nvSpPr>
          <p:spPr>
            <a:xfrm>
              <a:off x="6172470" y="540415"/>
              <a:ext cx="152472" cy="15955"/>
            </a:xfrm>
            <a:custGeom>
              <a:avLst/>
              <a:gdLst/>
              <a:ahLst/>
              <a:cxnLst/>
              <a:rect l="l" t="t" r="r" b="b"/>
              <a:pathLst>
                <a:path w="3058" h="320" extrusionOk="0">
                  <a:moveTo>
                    <a:pt x="0" y="1"/>
                  </a:moveTo>
                  <a:lnTo>
                    <a:pt x="0" y="320"/>
                  </a:lnTo>
                  <a:lnTo>
                    <a:pt x="3058" y="320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g162e05d0f98_3_1133"/>
            <p:cNvSpPr/>
            <p:nvPr/>
          </p:nvSpPr>
          <p:spPr>
            <a:xfrm>
              <a:off x="6169079" y="537025"/>
              <a:ext cx="159452" cy="22786"/>
            </a:xfrm>
            <a:custGeom>
              <a:avLst/>
              <a:gdLst/>
              <a:ahLst/>
              <a:cxnLst/>
              <a:rect l="l" t="t" r="r" b="b"/>
              <a:pathLst>
                <a:path w="3198" h="457" extrusionOk="0">
                  <a:moveTo>
                    <a:pt x="3055" y="140"/>
                  </a:moveTo>
                  <a:lnTo>
                    <a:pt x="3055" y="317"/>
                  </a:lnTo>
                  <a:lnTo>
                    <a:pt x="140" y="317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1" y="0"/>
                    <a:pt x="0" y="31"/>
                    <a:pt x="0" y="69"/>
                  </a:cubicBezTo>
                  <a:lnTo>
                    <a:pt x="0" y="388"/>
                  </a:lnTo>
                  <a:cubicBezTo>
                    <a:pt x="0" y="426"/>
                    <a:pt x="31" y="457"/>
                    <a:pt x="68" y="457"/>
                  </a:cubicBezTo>
                  <a:lnTo>
                    <a:pt x="3126" y="457"/>
                  </a:lnTo>
                  <a:cubicBezTo>
                    <a:pt x="3163" y="457"/>
                    <a:pt x="3198" y="426"/>
                    <a:pt x="3198" y="388"/>
                  </a:cubicBezTo>
                  <a:lnTo>
                    <a:pt x="3198" y="69"/>
                  </a:lnTo>
                  <a:cubicBezTo>
                    <a:pt x="3198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g162e05d0f98_3_1133"/>
            <p:cNvSpPr/>
            <p:nvPr/>
          </p:nvSpPr>
          <p:spPr>
            <a:xfrm>
              <a:off x="4547592" y="2882079"/>
              <a:ext cx="51954" cy="51954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51"/>
                  </a:moveTo>
                  <a:cubicBezTo>
                    <a:pt x="725" y="151"/>
                    <a:pt x="892" y="317"/>
                    <a:pt x="892" y="522"/>
                  </a:cubicBezTo>
                  <a:cubicBezTo>
                    <a:pt x="892" y="726"/>
                    <a:pt x="725" y="892"/>
                    <a:pt x="521" y="892"/>
                  </a:cubicBezTo>
                  <a:cubicBezTo>
                    <a:pt x="317" y="892"/>
                    <a:pt x="151" y="726"/>
                    <a:pt x="151" y="522"/>
                  </a:cubicBezTo>
                  <a:cubicBezTo>
                    <a:pt x="151" y="317"/>
                    <a:pt x="317" y="151"/>
                    <a:pt x="521" y="151"/>
                  </a:cubicBezTo>
                  <a:close/>
                  <a:moveTo>
                    <a:pt x="521" y="1"/>
                  </a:moveTo>
                  <a:cubicBezTo>
                    <a:pt x="232" y="1"/>
                    <a:pt x="0" y="236"/>
                    <a:pt x="0" y="522"/>
                  </a:cubicBezTo>
                  <a:cubicBezTo>
                    <a:pt x="0" y="807"/>
                    <a:pt x="232" y="1041"/>
                    <a:pt x="521" y="1041"/>
                  </a:cubicBezTo>
                  <a:cubicBezTo>
                    <a:pt x="807" y="1041"/>
                    <a:pt x="1041" y="807"/>
                    <a:pt x="1041" y="522"/>
                  </a:cubicBezTo>
                  <a:cubicBezTo>
                    <a:pt x="1041" y="236"/>
                    <a:pt x="807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g162e05d0f98_3_1133"/>
            <p:cNvSpPr/>
            <p:nvPr/>
          </p:nvSpPr>
          <p:spPr>
            <a:xfrm>
              <a:off x="7422752" y="2084422"/>
              <a:ext cx="51954" cy="51904"/>
            </a:xfrm>
            <a:custGeom>
              <a:avLst/>
              <a:gdLst/>
              <a:ahLst/>
              <a:cxnLst/>
              <a:rect l="l" t="t" r="r" b="b"/>
              <a:pathLst>
                <a:path w="1042" h="1041" extrusionOk="0">
                  <a:moveTo>
                    <a:pt x="521" y="150"/>
                  </a:moveTo>
                  <a:cubicBezTo>
                    <a:pt x="725" y="150"/>
                    <a:pt x="892" y="317"/>
                    <a:pt x="892" y="521"/>
                  </a:cubicBezTo>
                  <a:cubicBezTo>
                    <a:pt x="892" y="725"/>
                    <a:pt x="725" y="891"/>
                    <a:pt x="521" y="891"/>
                  </a:cubicBezTo>
                  <a:cubicBezTo>
                    <a:pt x="317" y="891"/>
                    <a:pt x="150" y="725"/>
                    <a:pt x="150" y="521"/>
                  </a:cubicBezTo>
                  <a:cubicBezTo>
                    <a:pt x="150" y="317"/>
                    <a:pt x="317" y="150"/>
                    <a:pt x="521" y="150"/>
                  </a:cubicBezTo>
                  <a:close/>
                  <a:moveTo>
                    <a:pt x="521" y="0"/>
                  </a:moveTo>
                  <a:cubicBezTo>
                    <a:pt x="231" y="0"/>
                    <a:pt x="0" y="235"/>
                    <a:pt x="0" y="521"/>
                  </a:cubicBezTo>
                  <a:cubicBezTo>
                    <a:pt x="0" y="807"/>
                    <a:pt x="231" y="1041"/>
                    <a:pt x="521" y="1041"/>
                  </a:cubicBezTo>
                  <a:cubicBezTo>
                    <a:pt x="807" y="1041"/>
                    <a:pt x="1041" y="807"/>
                    <a:pt x="1041" y="521"/>
                  </a:cubicBezTo>
                  <a:cubicBezTo>
                    <a:pt x="1041" y="235"/>
                    <a:pt x="807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g162e05d0f98_3_1133"/>
            <p:cNvSpPr/>
            <p:nvPr/>
          </p:nvSpPr>
          <p:spPr>
            <a:xfrm>
              <a:off x="7610822" y="3136463"/>
              <a:ext cx="51904" cy="51954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g162e05d0f98_3_1133"/>
            <p:cNvSpPr/>
            <p:nvPr/>
          </p:nvSpPr>
          <p:spPr>
            <a:xfrm>
              <a:off x="7074930" y="1555311"/>
              <a:ext cx="51954" cy="51954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51"/>
                  </a:moveTo>
                  <a:cubicBezTo>
                    <a:pt x="725" y="151"/>
                    <a:pt x="892" y="317"/>
                    <a:pt x="892" y="522"/>
                  </a:cubicBezTo>
                  <a:cubicBezTo>
                    <a:pt x="892" y="726"/>
                    <a:pt x="725" y="892"/>
                    <a:pt x="521" y="892"/>
                  </a:cubicBezTo>
                  <a:cubicBezTo>
                    <a:pt x="317" y="892"/>
                    <a:pt x="151" y="726"/>
                    <a:pt x="151" y="522"/>
                  </a:cubicBezTo>
                  <a:cubicBezTo>
                    <a:pt x="151" y="317"/>
                    <a:pt x="317" y="151"/>
                    <a:pt x="521" y="151"/>
                  </a:cubicBezTo>
                  <a:close/>
                  <a:moveTo>
                    <a:pt x="521" y="1"/>
                  </a:moveTo>
                  <a:cubicBezTo>
                    <a:pt x="232" y="1"/>
                    <a:pt x="1" y="236"/>
                    <a:pt x="1" y="522"/>
                  </a:cubicBezTo>
                  <a:cubicBezTo>
                    <a:pt x="1" y="807"/>
                    <a:pt x="232" y="1042"/>
                    <a:pt x="521" y="1042"/>
                  </a:cubicBezTo>
                  <a:cubicBezTo>
                    <a:pt x="807" y="1042"/>
                    <a:pt x="1041" y="807"/>
                    <a:pt x="1041" y="522"/>
                  </a:cubicBezTo>
                  <a:cubicBezTo>
                    <a:pt x="1041" y="236"/>
                    <a:pt x="807" y="1"/>
                    <a:pt x="52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g162e05d0f98_3_1133"/>
            <p:cNvSpPr/>
            <p:nvPr/>
          </p:nvSpPr>
          <p:spPr>
            <a:xfrm>
              <a:off x="6616620" y="719163"/>
              <a:ext cx="51904" cy="51904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20" y="150"/>
                  </a:moveTo>
                  <a:cubicBezTo>
                    <a:pt x="724" y="150"/>
                    <a:pt x="891" y="317"/>
                    <a:pt x="891" y="521"/>
                  </a:cubicBezTo>
                  <a:cubicBezTo>
                    <a:pt x="891" y="725"/>
                    <a:pt x="724" y="891"/>
                    <a:pt x="520" y="891"/>
                  </a:cubicBezTo>
                  <a:cubicBezTo>
                    <a:pt x="316" y="891"/>
                    <a:pt x="149" y="725"/>
                    <a:pt x="149" y="521"/>
                  </a:cubicBezTo>
                  <a:cubicBezTo>
                    <a:pt x="149" y="317"/>
                    <a:pt x="316" y="150"/>
                    <a:pt x="520" y="150"/>
                  </a:cubicBezTo>
                  <a:close/>
                  <a:moveTo>
                    <a:pt x="520" y="0"/>
                  </a:moveTo>
                  <a:cubicBezTo>
                    <a:pt x="234" y="0"/>
                    <a:pt x="0" y="235"/>
                    <a:pt x="0" y="521"/>
                  </a:cubicBezTo>
                  <a:cubicBezTo>
                    <a:pt x="0" y="806"/>
                    <a:pt x="234" y="1041"/>
                    <a:pt x="520" y="1041"/>
                  </a:cubicBezTo>
                  <a:cubicBezTo>
                    <a:pt x="806" y="1041"/>
                    <a:pt x="1041" y="806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g162e05d0f98_3_1133"/>
            <p:cNvSpPr/>
            <p:nvPr/>
          </p:nvSpPr>
          <p:spPr>
            <a:xfrm>
              <a:off x="5432303" y="1624017"/>
              <a:ext cx="51755" cy="5180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520" y="150"/>
                  </a:moveTo>
                  <a:cubicBezTo>
                    <a:pt x="724" y="150"/>
                    <a:pt x="891" y="317"/>
                    <a:pt x="891" y="521"/>
                  </a:cubicBezTo>
                  <a:cubicBezTo>
                    <a:pt x="891" y="725"/>
                    <a:pt x="724" y="891"/>
                    <a:pt x="520" y="891"/>
                  </a:cubicBezTo>
                  <a:cubicBezTo>
                    <a:pt x="313" y="891"/>
                    <a:pt x="149" y="725"/>
                    <a:pt x="149" y="521"/>
                  </a:cubicBezTo>
                  <a:cubicBezTo>
                    <a:pt x="149" y="317"/>
                    <a:pt x="313" y="150"/>
                    <a:pt x="520" y="150"/>
                  </a:cubicBezTo>
                  <a:close/>
                  <a:moveTo>
                    <a:pt x="520" y="1"/>
                  </a:moveTo>
                  <a:cubicBezTo>
                    <a:pt x="231" y="1"/>
                    <a:pt x="0" y="232"/>
                    <a:pt x="0" y="521"/>
                  </a:cubicBezTo>
                  <a:cubicBezTo>
                    <a:pt x="0" y="806"/>
                    <a:pt x="231" y="1038"/>
                    <a:pt x="520" y="1038"/>
                  </a:cubicBezTo>
                  <a:cubicBezTo>
                    <a:pt x="806" y="1038"/>
                    <a:pt x="1038" y="806"/>
                    <a:pt x="1038" y="521"/>
                  </a:cubicBezTo>
                  <a:cubicBezTo>
                    <a:pt x="1038" y="232"/>
                    <a:pt x="806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g162e05d0f98_3_1133"/>
            <p:cNvSpPr/>
            <p:nvPr/>
          </p:nvSpPr>
          <p:spPr>
            <a:xfrm>
              <a:off x="4933357" y="3262309"/>
              <a:ext cx="140306" cy="140256"/>
            </a:xfrm>
            <a:custGeom>
              <a:avLst/>
              <a:gdLst/>
              <a:ahLst/>
              <a:cxnLst/>
              <a:rect l="l" t="t" r="r" b="b"/>
              <a:pathLst>
                <a:path w="2814" h="2813" extrusionOk="0">
                  <a:moveTo>
                    <a:pt x="997" y="0"/>
                  </a:moveTo>
                  <a:lnTo>
                    <a:pt x="997" y="997"/>
                  </a:lnTo>
                  <a:lnTo>
                    <a:pt x="1" y="997"/>
                  </a:lnTo>
                  <a:lnTo>
                    <a:pt x="1" y="1816"/>
                  </a:lnTo>
                  <a:lnTo>
                    <a:pt x="997" y="1816"/>
                  </a:lnTo>
                  <a:lnTo>
                    <a:pt x="997" y="2813"/>
                  </a:lnTo>
                  <a:lnTo>
                    <a:pt x="1817" y="2813"/>
                  </a:lnTo>
                  <a:lnTo>
                    <a:pt x="1817" y="1816"/>
                  </a:lnTo>
                  <a:lnTo>
                    <a:pt x="2813" y="1816"/>
                  </a:lnTo>
                  <a:lnTo>
                    <a:pt x="2813" y="997"/>
                  </a:lnTo>
                  <a:lnTo>
                    <a:pt x="1817" y="997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g162e05d0f98_3_1133"/>
            <p:cNvSpPr/>
            <p:nvPr/>
          </p:nvSpPr>
          <p:spPr>
            <a:xfrm>
              <a:off x="4929817" y="3258570"/>
              <a:ext cx="147586" cy="147586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14" y="150"/>
                  </a:moveTo>
                  <a:lnTo>
                    <a:pt x="1814" y="1072"/>
                  </a:lnTo>
                  <a:cubicBezTo>
                    <a:pt x="1814" y="1113"/>
                    <a:pt x="1847" y="1146"/>
                    <a:pt x="1888" y="1146"/>
                  </a:cubicBezTo>
                  <a:lnTo>
                    <a:pt x="2810" y="1146"/>
                  </a:lnTo>
                  <a:lnTo>
                    <a:pt x="2810" y="1816"/>
                  </a:lnTo>
                  <a:lnTo>
                    <a:pt x="1888" y="1816"/>
                  </a:lnTo>
                  <a:cubicBezTo>
                    <a:pt x="1847" y="1816"/>
                    <a:pt x="1814" y="1851"/>
                    <a:pt x="1814" y="1891"/>
                  </a:cubicBezTo>
                  <a:lnTo>
                    <a:pt x="1814" y="2813"/>
                  </a:lnTo>
                  <a:lnTo>
                    <a:pt x="1143" y="2813"/>
                  </a:lnTo>
                  <a:lnTo>
                    <a:pt x="1143" y="1891"/>
                  </a:lnTo>
                  <a:cubicBezTo>
                    <a:pt x="1143" y="1851"/>
                    <a:pt x="1109" y="1816"/>
                    <a:pt x="1068" y="1816"/>
                  </a:cubicBezTo>
                  <a:lnTo>
                    <a:pt x="147" y="1816"/>
                  </a:lnTo>
                  <a:lnTo>
                    <a:pt x="147" y="1146"/>
                  </a:lnTo>
                  <a:lnTo>
                    <a:pt x="1068" y="1146"/>
                  </a:lnTo>
                  <a:cubicBezTo>
                    <a:pt x="1109" y="1146"/>
                    <a:pt x="1143" y="1113"/>
                    <a:pt x="1143" y="1072"/>
                  </a:cubicBezTo>
                  <a:lnTo>
                    <a:pt x="1143" y="150"/>
                  </a:lnTo>
                  <a:close/>
                  <a:moveTo>
                    <a:pt x="1068" y="0"/>
                  </a:moveTo>
                  <a:cubicBezTo>
                    <a:pt x="1027" y="0"/>
                    <a:pt x="994" y="34"/>
                    <a:pt x="994" y="75"/>
                  </a:cubicBezTo>
                  <a:lnTo>
                    <a:pt x="994" y="997"/>
                  </a:lnTo>
                  <a:lnTo>
                    <a:pt x="72" y="997"/>
                  </a:lnTo>
                  <a:cubicBezTo>
                    <a:pt x="31" y="997"/>
                    <a:pt x="1" y="1031"/>
                    <a:pt x="1" y="1072"/>
                  </a:cubicBezTo>
                  <a:lnTo>
                    <a:pt x="1" y="1891"/>
                  </a:lnTo>
                  <a:cubicBezTo>
                    <a:pt x="1" y="1932"/>
                    <a:pt x="31" y="1966"/>
                    <a:pt x="72" y="1966"/>
                  </a:cubicBezTo>
                  <a:lnTo>
                    <a:pt x="994" y="1966"/>
                  </a:lnTo>
                  <a:lnTo>
                    <a:pt x="994" y="2888"/>
                  </a:lnTo>
                  <a:cubicBezTo>
                    <a:pt x="994" y="2929"/>
                    <a:pt x="1027" y="2959"/>
                    <a:pt x="1068" y="2959"/>
                  </a:cubicBezTo>
                  <a:lnTo>
                    <a:pt x="1888" y="2959"/>
                  </a:lnTo>
                  <a:cubicBezTo>
                    <a:pt x="1929" y="2959"/>
                    <a:pt x="1963" y="2929"/>
                    <a:pt x="1963" y="2888"/>
                  </a:cubicBezTo>
                  <a:lnTo>
                    <a:pt x="1963" y="1966"/>
                  </a:lnTo>
                  <a:lnTo>
                    <a:pt x="2884" y="1966"/>
                  </a:lnTo>
                  <a:cubicBezTo>
                    <a:pt x="2925" y="1966"/>
                    <a:pt x="2960" y="1932"/>
                    <a:pt x="2960" y="1891"/>
                  </a:cubicBezTo>
                  <a:lnTo>
                    <a:pt x="2960" y="1072"/>
                  </a:lnTo>
                  <a:cubicBezTo>
                    <a:pt x="2960" y="1031"/>
                    <a:pt x="2925" y="997"/>
                    <a:pt x="2884" y="997"/>
                  </a:cubicBezTo>
                  <a:lnTo>
                    <a:pt x="1963" y="997"/>
                  </a:lnTo>
                  <a:lnTo>
                    <a:pt x="1963" y="75"/>
                  </a:lnTo>
                  <a:cubicBezTo>
                    <a:pt x="1963" y="34"/>
                    <a:pt x="1929" y="0"/>
                    <a:pt x="1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g162e05d0f98_3_1133"/>
            <p:cNvSpPr/>
            <p:nvPr/>
          </p:nvSpPr>
          <p:spPr>
            <a:xfrm>
              <a:off x="7996587" y="2860240"/>
              <a:ext cx="140306" cy="140107"/>
            </a:xfrm>
            <a:custGeom>
              <a:avLst/>
              <a:gdLst/>
              <a:ahLst/>
              <a:cxnLst/>
              <a:rect l="l" t="t" r="r" b="b"/>
              <a:pathLst>
                <a:path w="2814" h="2810" extrusionOk="0">
                  <a:moveTo>
                    <a:pt x="997" y="0"/>
                  </a:moveTo>
                  <a:lnTo>
                    <a:pt x="997" y="993"/>
                  </a:lnTo>
                  <a:lnTo>
                    <a:pt x="0" y="993"/>
                  </a:lnTo>
                  <a:lnTo>
                    <a:pt x="0" y="1813"/>
                  </a:lnTo>
                  <a:lnTo>
                    <a:pt x="997" y="1813"/>
                  </a:lnTo>
                  <a:lnTo>
                    <a:pt x="997" y="2809"/>
                  </a:lnTo>
                  <a:lnTo>
                    <a:pt x="1817" y="2809"/>
                  </a:lnTo>
                  <a:lnTo>
                    <a:pt x="1817" y="1813"/>
                  </a:lnTo>
                  <a:lnTo>
                    <a:pt x="2813" y="1813"/>
                  </a:lnTo>
                  <a:lnTo>
                    <a:pt x="2813" y="993"/>
                  </a:lnTo>
                  <a:lnTo>
                    <a:pt x="1817" y="993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g162e05d0f98_3_1133"/>
            <p:cNvSpPr/>
            <p:nvPr/>
          </p:nvSpPr>
          <p:spPr>
            <a:xfrm>
              <a:off x="7992847" y="2856501"/>
              <a:ext cx="147785" cy="147586"/>
            </a:xfrm>
            <a:custGeom>
              <a:avLst/>
              <a:gdLst/>
              <a:ahLst/>
              <a:cxnLst/>
              <a:rect l="l" t="t" r="r" b="b"/>
              <a:pathLst>
                <a:path w="2964" h="2960" extrusionOk="0">
                  <a:moveTo>
                    <a:pt x="1817" y="146"/>
                  </a:moveTo>
                  <a:lnTo>
                    <a:pt x="1817" y="1068"/>
                  </a:lnTo>
                  <a:cubicBezTo>
                    <a:pt x="1817" y="1109"/>
                    <a:pt x="1851" y="1143"/>
                    <a:pt x="1892" y="1143"/>
                  </a:cubicBezTo>
                  <a:lnTo>
                    <a:pt x="2813" y="1143"/>
                  </a:lnTo>
                  <a:lnTo>
                    <a:pt x="2813" y="1813"/>
                  </a:lnTo>
                  <a:lnTo>
                    <a:pt x="1892" y="1813"/>
                  </a:lnTo>
                  <a:cubicBezTo>
                    <a:pt x="1851" y="1813"/>
                    <a:pt x="1817" y="1847"/>
                    <a:pt x="1817" y="1888"/>
                  </a:cubicBezTo>
                  <a:lnTo>
                    <a:pt x="1817" y="2810"/>
                  </a:lnTo>
                  <a:lnTo>
                    <a:pt x="1147" y="2810"/>
                  </a:lnTo>
                  <a:lnTo>
                    <a:pt x="1147" y="1888"/>
                  </a:lnTo>
                  <a:cubicBezTo>
                    <a:pt x="1147" y="1847"/>
                    <a:pt x="1113" y="1813"/>
                    <a:pt x="1072" y="1813"/>
                  </a:cubicBezTo>
                  <a:lnTo>
                    <a:pt x="151" y="1813"/>
                  </a:lnTo>
                  <a:lnTo>
                    <a:pt x="151" y="1143"/>
                  </a:lnTo>
                  <a:lnTo>
                    <a:pt x="1072" y="1143"/>
                  </a:lnTo>
                  <a:cubicBezTo>
                    <a:pt x="1113" y="1143"/>
                    <a:pt x="1147" y="1109"/>
                    <a:pt x="1147" y="1068"/>
                  </a:cubicBezTo>
                  <a:lnTo>
                    <a:pt x="1147" y="146"/>
                  </a:lnTo>
                  <a:close/>
                  <a:moveTo>
                    <a:pt x="1072" y="0"/>
                  </a:moveTo>
                  <a:cubicBezTo>
                    <a:pt x="1031" y="0"/>
                    <a:pt x="997" y="31"/>
                    <a:pt x="997" y="72"/>
                  </a:cubicBezTo>
                  <a:lnTo>
                    <a:pt x="997" y="994"/>
                  </a:lnTo>
                  <a:lnTo>
                    <a:pt x="75" y="994"/>
                  </a:lnTo>
                  <a:cubicBezTo>
                    <a:pt x="35" y="994"/>
                    <a:pt x="0" y="1027"/>
                    <a:pt x="0" y="1068"/>
                  </a:cubicBezTo>
                  <a:lnTo>
                    <a:pt x="0" y="1888"/>
                  </a:lnTo>
                  <a:cubicBezTo>
                    <a:pt x="0" y="1929"/>
                    <a:pt x="35" y="1963"/>
                    <a:pt x="75" y="1963"/>
                  </a:cubicBezTo>
                  <a:lnTo>
                    <a:pt x="997" y="1963"/>
                  </a:lnTo>
                  <a:lnTo>
                    <a:pt x="997" y="2884"/>
                  </a:lnTo>
                  <a:cubicBezTo>
                    <a:pt x="997" y="2925"/>
                    <a:pt x="1031" y="2959"/>
                    <a:pt x="1072" y="2959"/>
                  </a:cubicBezTo>
                  <a:lnTo>
                    <a:pt x="1892" y="2959"/>
                  </a:lnTo>
                  <a:cubicBezTo>
                    <a:pt x="1932" y="2959"/>
                    <a:pt x="1967" y="2925"/>
                    <a:pt x="1967" y="2884"/>
                  </a:cubicBezTo>
                  <a:lnTo>
                    <a:pt x="1967" y="1963"/>
                  </a:lnTo>
                  <a:lnTo>
                    <a:pt x="2888" y="1963"/>
                  </a:lnTo>
                  <a:cubicBezTo>
                    <a:pt x="2929" y="1963"/>
                    <a:pt x="2963" y="1929"/>
                    <a:pt x="2963" y="1888"/>
                  </a:cubicBezTo>
                  <a:lnTo>
                    <a:pt x="2963" y="1068"/>
                  </a:lnTo>
                  <a:cubicBezTo>
                    <a:pt x="2963" y="1027"/>
                    <a:pt x="2929" y="994"/>
                    <a:pt x="2888" y="994"/>
                  </a:cubicBezTo>
                  <a:lnTo>
                    <a:pt x="1967" y="994"/>
                  </a:lnTo>
                  <a:lnTo>
                    <a:pt x="1967" y="72"/>
                  </a:lnTo>
                  <a:cubicBezTo>
                    <a:pt x="1967" y="31"/>
                    <a:pt x="1932" y="0"/>
                    <a:pt x="1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g162e05d0f98_3_1133"/>
            <p:cNvSpPr/>
            <p:nvPr/>
          </p:nvSpPr>
          <p:spPr>
            <a:xfrm>
              <a:off x="4503367" y="1689982"/>
              <a:ext cx="140256" cy="140107"/>
            </a:xfrm>
            <a:custGeom>
              <a:avLst/>
              <a:gdLst/>
              <a:ahLst/>
              <a:cxnLst/>
              <a:rect l="l" t="t" r="r" b="b"/>
              <a:pathLst>
                <a:path w="2813" h="2810" extrusionOk="0">
                  <a:moveTo>
                    <a:pt x="997" y="1"/>
                  </a:moveTo>
                  <a:lnTo>
                    <a:pt x="997" y="997"/>
                  </a:lnTo>
                  <a:lnTo>
                    <a:pt x="0" y="997"/>
                  </a:lnTo>
                  <a:lnTo>
                    <a:pt x="0" y="1817"/>
                  </a:lnTo>
                  <a:lnTo>
                    <a:pt x="997" y="1817"/>
                  </a:lnTo>
                  <a:lnTo>
                    <a:pt x="997" y="2810"/>
                  </a:lnTo>
                  <a:lnTo>
                    <a:pt x="1816" y="2810"/>
                  </a:lnTo>
                  <a:lnTo>
                    <a:pt x="1816" y="1817"/>
                  </a:lnTo>
                  <a:lnTo>
                    <a:pt x="2813" y="1817"/>
                  </a:lnTo>
                  <a:lnTo>
                    <a:pt x="2813" y="997"/>
                  </a:lnTo>
                  <a:lnTo>
                    <a:pt x="1816" y="997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g162e05d0f98_3_1133"/>
            <p:cNvSpPr/>
            <p:nvPr/>
          </p:nvSpPr>
          <p:spPr>
            <a:xfrm>
              <a:off x="4499777" y="1686242"/>
              <a:ext cx="147586" cy="147586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13" y="150"/>
                  </a:moveTo>
                  <a:lnTo>
                    <a:pt x="1813" y="1072"/>
                  </a:lnTo>
                  <a:cubicBezTo>
                    <a:pt x="1813" y="1112"/>
                    <a:pt x="1847" y="1147"/>
                    <a:pt x="1888" y="1147"/>
                  </a:cubicBezTo>
                  <a:lnTo>
                    <a:pt x="2810" y="1147"/>
                  </a:lnTo>
                  <a:lnTo>
                    <a:pt x="2810" y="1817"/>
                  </a:lnTo>
                  <a:lnTo>
                    <a:pt x="1888" y="1817"/>
                  </a:lnTo>
                  <a:cubicBezTo>
                    <a:pt x="1847" y="1817"/>
                    <a:pt x="1813" y="1851"/>
                    <a:pt x="1813" y="1892"/>
                  </a:cubicBezTo>
                  <a:lnTo>
                    <a:pt x="1813" y="2814"/>
                  </a:lnTo>
                  <a:lnTo>
                    <a:pt x="1143" y="2814"/>
                  </a:lnTo>
                  <a:lnTo>
                    <a:pt x="1143" y="1892"/>
                  </a:lnTo>
                  <a:cubicBezTo>
                    <a:pt x="1143" y="1851"/>
                    <a:pt x="1110" y="1817"/>
                    <a:pt x="1069" y="1817"/>
                  </a:cubicBezTo>
                  <a:lnTo>
                    <a:pt x="146" y="1817"/>
                  </a:lnTo>
                  <a:lnTo>
                    <a:pt x="146" y="1147"/>
                  </a:lnTo>
                  <a:lnTo>
                    <a:pt x="1069" y="1147"/>
                  </a:lnTo>
                  <a:cubicBezTo>
                    <a:pt x="1110" y="1147"/>
                    <a:pt x="1143" y="1112"/>
                    <a:pt x="1143" y="1072"/>
                  </a:cubicBezTo>
                  <a:lnTo>
                    <a:pt x="1143" y="150"/>
                  </a:lnTo>
                  <a:close/>
                  <a:moveTo>
                    <a:pt x="1069" y="1"/>
                  </a:moveTo>
                  <a:cubicBezTo>
                    <a:pt x="1028" y="1"/>
                    <a:pt x="994" y="35"/>
                    <a:pt x="994" y="76"/>
                  </a:cubicBezTo>
                  <a:lnTo>
                    <a:pt x="994" y="997"/>
                  </a:lnTo>
                  <a:lnTo>
                    <a:pt x="72" y="997"/>
                  </a:lnTo>
                  <a:cubicBezTo>
                    <a:pt x="31" y="997"/>
                    <a:pt x="0" y="1031"/>
                    <a:pt x="0" y="1072"/>
                  </a:cubicBezTo>
                  <a:lnTo>
                    <a:pt x="0" y="1892"/>
                  </a:lnTo>
                  <a:cubicBezTo>
                    <a:pt x="0" y="1933"/>
                    <a:pt x="31" y="1966"/>
                    <a:pt x="72" y="1966"/>
                  </a:cubicBezTo>
                  <a:lnTo>
                    <a:pt x="994" y="1966"/>
                  </a:lnTo>
                  <a:lnTo>
                    <a:pt x="994" y="2885"/>
                  </a:lnTo>
                  <a:cubicBezTo>
                    <a:pt x="994" y="2929"/>
                    <a:pt x="1028" y="2960"/>
                    <a:pt x="1069" y="2960"/>
                  </a:cubicBezTo>
                  <a:lnTo>
                    <a:pt x="1888" y="2960"/>
                  </a:lnTo>
                  <a:cubicBezTo>
                    <a:pt x="1929" y="2960"/>
                    <a:pt x="1963" y="2929"/>
                    <a:pt x="1963" y="2885"/>
                  </a:cubicBezTo>
                  <a:lnTo>
                    <a:pt x="1963" y="1966"/>
                  </a:lnTo>
                  <a:lnTo>
                    <a:pt x="2885" y="1966"/>
                  </a:lnTo>
                  <a:cubicBezTo>
                    <a:pt x="2926" y="1966"/>
                    <a:pt x="2959" y="1933"/>
                    <a:pt x="2959" y="1892"/>
                  </a:cubicBezTo>
                  <a:lnTo>
                    <a:pt x="2959" y="1072"/>
                  </a:lnTo>
                  <a:cubicBezTo>
                    <a:pt x="2959" y="1031"/>
                    <a:pt x="2926" y="997"/>
                    <a:pt x="2885" y="997"/>
                  </a:cubicBezTo>
                  <a:lnTo>
                    <a:pt x="1963" y="997"/>
                  </a:lnTo>
                  <a:lnTo>
                    <a:pt x="1963" y="76"/>
                  </a:lnTo>
                  <a:cubicBezTo>
                    <a:pt x="1963" y="35"/>
                    <a:pt x="1929" y="1"/>
                    <a:pt x="188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g162e05d0f98_3_1133"/>
            <p:cNvSpPr/>
            <p:nvPr/>
          </p:nvSpPr>
          <p:spPr>
            <a:xfrm>
              <a:off x="5425173" y="675037"/>
              <a:ext cx="140057" cy="140156"/>
            </a:xfrm>
            <a:custGeom>
              <a:avLst/>
              <a:gdLst/>
              <a:ahLst/>
              <a:cxnLst/>
              <a:rect l="l" t="t" r="r" b="b"/>
              <a:pathLst>
                <a:path w="2809" h="2811" extrusionOk="0">
                  <a:moveTo>
                    <a:pt x="993" y="1"/>
                  </a:moveTo>
                  <a:lnTo>
                    <a:pt x="993" y="994"/>
                  </a:lnTo>
                  <a:lnTo>
                    <a:pt x="0" y="994"/>
                  </a:lnTo>
                  <a:lnTo>
                    <a:pt x="0" y="1817"/>
                  </a:lnTo>
                  <a:lnTo>
                    <a:pt x="993" y="1817"/>
                  </a:lnTo>
                  <a:lnTo>
                    <a:pt x="993" y="2811"/>
                  </a:lnTo>
                  <a:lnTo>
                    <a:pt x="1813" y="2811"/>
                  </a:lnTo>
                  <a:lnTo>
                    <a:pt x="1813" y="1817"/>
                  </a:lnTo>
                  <a:lnTo>
                    <a:pt x="2809" y="1817"/>
                  </a:lnTo>
                  <a:lnTo>
                    <a:pt x="2809" y="994"/>
                  </a:lnTo>
                  <a:lnTo>
                    <a:pt x="1813" y="99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g162e05d0f98_3_1133"/>
            <p:cNvSpPr/>
            <p:nvPr/>
          </p:nvSpPr>
          <p:spPr>
            <a:xfrm>
              <a:off x="5421433" y="671297"/>
              <a:ext cx="147586" cy="147586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16" y="151"/>
                  </a:moveTo>
                  <a:lnTo>
                    <a:pt x="1816" y="1069"/>
                  </a:lnTo>
                  <a:cubicBezTo>
                    <a:pt x="1816" y="1113"/>
                    <a:pt x="1847" y="1144"/>
                    <a:pt x="1888" y="1144"/>
                  </a:cubicBezTo>
                  <a:lnTo>
                    <a:pt x="2810" y="1144"/>
                  </a:lnTo>
                  <a:lnTo>
                    <a:pt x="2810" y="1817"/>
                  </a:lnTo>
                  <a:lnTo>
                    <a:pt x="1888" y="1817"/>
                  </a:lnTo>
                  <a:cubicBezTo>
                    <a:pt x="1847" y="1817"/>
                    <a:pt x="1816" y="1848"/>
                    <a:pt x="1816" y="1892"/>
                  </a:cubicBezTo>
                  <a:lnTo>
                    <a:pt x="1816" y="2810"/>
                  </a:lnTo>
                  <a:lnTo>
                    <a:pt x="1143" y="2810"/>
                  </a:lnTo>
                  <a:lnTo>
                    <a:pt x="1143" y="1892"/>
                  </a:lnTo>
                  <a:cubicBezTo>
                    <a:pt x="1143" y="1848"/>
                    <a:pt x="1109" y="1817"/>
                    <a:pt x="1068" y="1817"/>
                  </a:cubicBezTo>
                  <a:lnTo>
                    <a:pt x="146" y="1817"/>
                  </a:lnTo>
                  <a:lnTo>
                    <a:pt x="146" y="1144"/>
                  </a:lnTo>
                  <a:lnTo>
                    <a:pt x="1068" y="1144"/>
                  </a:lnTo>
                  <a:cubicBezTo>
                    <a:pt x="1109" y="1144"/>
                    <a:pt x="1143" y="1113"/>
                    <a:pt x="1143" y="1069"/>
                  </a:cubicBezTo>
                  <a:lnTo>
                    <a:pt x="1143" y="151"/>
                  </a:lnTo>
                  <a:close/>
                  <a:moveTo>
                    <a:pt x="1068" y="1"/>
                  </a:moveTo>
                  <a:cubicBezTo>
                    <a:pt x="1027" y="1"/>
                    <a:pt x="993" y="35"/>
                    <a:pt x="993" y="76"/>
                  </a:cubicBezTo>
                  <a:lnTo>
                    <a:pt x="993" y="998"/>
                  </a:lnTo>
                  <a:lnTo>
                    <a:pt x="75" y="998"/>
                  </a:lnTo>
                  <a:cubicBezTo>
                    <a:pt x="31" y="998"/>
                    <a:pt x="0" y="1029"/>
                    <a:pt x="0" y="1069"/>
                  </a:cubicBezTo>
                  <a:lnTo>
                    <a:pt x="0" y="1892"/>
                  </a:lnTo>
                  <a:cubicBezTo>
                    <a:pt x="0" y="1933"/>
                    <a:pt x="31" y="1964"/>
                    <a:pt x="75" y="1964"/>
                  </a:cubicBezTo>
                  <a:lnTo>
                    <a:pt x="993" y="1964"/>
                  </a:lnTo>
                  <a:lnTo>
                    <a:pt x="993" y="2886"/>
                  </a:lnTo>
                  <a:cubicBezTo>
                    <a:pt x="993" y="2926"/>
                    <a:pt x="1027" y="2960"/>
                    <a:pt x="1068" y="2960"/>
                  </a:cubicBezTo>
                  <a:lnTo>
                    <a:pt x="1888" y="2960"/>
                  </a:lnTo>
                  <a:cubicBezTo>
                    <a:pt x="1929" y="2960"/>
                    <a:pt x="1962" y="2926"/>
                    <a:pt x="1962" y="2886"/>
                  </a:cubicBezTo>
                  <a:lnTo>
                    <a:pt x="1962" y="1964"/>
                  </a:lnTo>
                  <a:lnTo>
                    <a:pt x="2884" y="1964"/>
                  </a:lnTo>
                  <a:cubicBezTo>
                    <a:pt x="2925" y="1964"/>
                    <a:pt x="2959" y="1933"/>
                    <a:pt x="2959" y="1892"/>
                  </a:cubicBezTo>
                  <a:lnTo>
                    <a:pt x="2959" y="1069"/>
                  </a:lnTo>
                  <a:cubicBezTo>
                    <a:pt x="2959" y="1029"/>
                    <a:pt x="2925" y="998"/>
                    <a:pt x="2884" y="998"/>
                  </a:cubicBezTo>
                  <a:lnTo>
                    <a:pt x="1962" y="998"/>
                  </a:lnTo>
                  <a:lnTo>
                    <a:pt x="1962" y="76"/>
                  </a:lnTo>
                  <a:cubicBezTo>
                    <a:pt x="1962" y="35"/>
                    <a:pt x="1929" y="1"/>
                    <a:pt x="1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g162e05d0f98_3_1133"/>
            <p:cNvSpPr/>
            <p:nvPr/>
          </p:nvSpPr>
          <p:spPr>
            <a:xfrm>
              <a:off x="7805325" y="1190437"/>
              <a:ext cx="140107" cy="140057"/>
            </a:xfrm>
            <a:custGeom>
              <a:avLst/>
              <a:gdLst/>
              <a:ahLst/>
              <a:cxnLst/>
              <a:rect l="l" t="t" r="r" b="b"/>
              <a:pathLst>
                <a:path w="2810" h="2809" extrusionOk="0">
                  <a:moveTo>
                    <a:pt x="993" y="0"/>
                  </a:moveTo>
                  <a:lnTo>
                    <a:pt x="993" y="996"/>
                  </a:lnTo>
                  <a:lnTo>
                    <a:pt x="0" y="996"/>
                  </a:lnTo>
                  <a:lnTo>
                    <a:pt x="0" y="1816"/>
                  </a:lnTo>
                  <a:lnTo>
                    <a:pt x="993" y="1816"/>
                  </a:lnTo>
                  <a:lnTo>
                    <a:pt x="993" y="2809"/>
                  </a:lnTo>
                  <a:lnTo>
                    <a:pt x="1813" y="2809"/>
                  </a:lnTo>
                  <a:lnTo>
                    <a:pt x="1813" y="1816"/>
                  </a:lnTo>
                  <a:lnTo>
                    <a:pt x="2810" y="1816"/>
                  </a:lnTo>
                  <a:lnTo>
                    <a:pt x="2810" y="996"/>
                  </a:lnTo>
                  <a:lnTo>
                    <a:pt x="1813" y="996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g162e05d0f98_3_1133"/>
            <p:cNvSpPr/>
            <p:nvPr/>
          </p:nvSpPr>
          <p:spPr>
            <a:xfrm>
              <a:off x="7801586" y="1186698"/>
              <a:ext cx="147536" cy="147586"/>
            </a:xfrm>
            <a:custGeom>
              <a:avLst/>
              <a:gdLst/>
              <a:ahLst/>
              <a:cxnLst/>
              <a:rect l="l" t="t" r="r" b="b"/>
              <a:pathLst>
                <a:path w="2959" h="2960" extrusionOk="0">
                  <a:moveTo>
                    <a:pt x="1816" y="150"/>
                  </a:moveTo>
                  <a:lnTo>
                    <a:pt x="1816" y="1071"/>
                  </a:lnTo>
                  <a:cubicBezTo>
                    <a:pt x="1816" y="1112"/>
                    <a:pt x="1847" y="1143"/>
                    <a:pt x="1888" y="1143"/>
                  </a:cubicBezTo>
                  <a:lnTo>
                    <a:pt x="2810" y="1143"/>
                  </a:lnTo>
                  <a:lnTo>
                    <a:pt x="2810" y="1816"/>
                  </a:lnTo>
                  <a:lnTo>
                    <a:pt x="1888" y="1816"/>
                  </a:lnTo>
                  <a:cubicBezTo>
                    <a:pt x="1847" y="1816"/>
                    <a:pt x="1816" y="1851"/>
                    <a:pt x="1816" y="1891"/>
                  </a:cubicBezTo>
                  <a:lnTo>
                    <a:pt x="1816" y="2810"/>
                  </a:lnTo>
                  <a:lnTo>
                    <a:pt x="1143" y="2810"/>
                  </a:lnTo>
                  <a:lnTo>
                    <a:pt x="1143" y="1891"/>
                  </a:lnTo>
                  <a:cubicBezTo>
                    <a:pt x="1143" y="1851"/>
                    <a:pt x="1109" y="1816"/>
                    <a:pt x="1068" y="1816"/>
                  </a:cubicBezTo>
                  <a:lnTo>
                    <a:pt x="147" y="1816"/>
                  </a:lnTo>
                  <a:lnTo>
                    <a:pt x="147" y="1143"/>
                  </a:lnTo>
                  <a:lnTo>
                    <a:pt x="1068" y="1143"/>
                  </a:lnTo>
                  <a:cubicBezTo>
                    <a:pt x="1109" y="1143"/>
                    <a:pt x="1143" y="1112"/>
                    <a:pt x="1143" y="1071"/>
                  </a:cubicBezTo>
                  <a:lnTo>
                    <a:pt x="1143" y="150"/>
                  </a:lnTo>
                  <a:close/>
                  <a:moveTo>
                    <a:pt x="1068" y="0"/>
                  </a:moveTo>
                  <a:cubicBezTo>
                    <a:pt x="1028" y="0"/>
                    <a:pt x="993" y="34"/>
                    <a:pt x="993" y="75"/>
                  </a:cubicBezTo>
                  <a:lnTo>
                    <a:pt x="993" y="997"/>
                  </a:lnTo>
                  <a:lnTo>
                    <a:pt x="75" y="997"/>
                  </a:lnTo>
                  <a:cubicBezTo>
                    <a:pt x="31" y="997"/>
                    <a:pt x="0" y="1027"/>
                    <a:pt x="0" y="1071"/>
                  </a:cubicBezTo>
                  <a:lnTo>
                    <a:pt x="0" y="1891"/>
                  </a:lnTo>
                  <a:cubicBezTo>
                    <a:pt x="0" y="1932"/>
                    <a:pt x="31" y="1966"/>
                    <a:pt x="75" y="1966"/>
                  </a:cubicBezTo>
                  <a:lnTo>
                    <a:pt x="993" y="1966"/>
                  </a:lnTo>
                  <a:lnTo>
                    <a:pt x="993" y="2884"/>
                  </a:lnTo>
                  <a:cubicBezTo>
                    <a:pt x="993" y="2925"/>
                    <a:pt x="1028" y="2959"/>
                    <a:pt x="1068" y="2959"/>
                  </a:cubicBezTo>
                  <a:lnTo>
                    <a:pt x="1888" y="2959"/>
                  </a:lnTo>
                  <a:cubicBezTo>
                    <a:pt x="1929" y="2959"/>
                    <a:pt x="1963" y="2925"/>
                    <a:pt x="1963" y="2884"/>
                  </a:cubicBezTo>
                  <a:lnTo>
                    <a:pt x="1963" y="1966"/>
                  </a:lnTo>
                  <a:lnTo>
                    <a:pt x="2885" y="1966"/>
                  </a:lnTo>
                  <a:cubicBezTo>
                    <a:pt x="2925" y="1966"/>
                    <a:pt x="2959" y="1932"/>
                    <a:pt x="2959" y="1891"/>
                  </a:cubicBezTo>
                  <a:lnTo>
                    <a:pt x="2959" y="1071"/>
                  </a:lnTo>
                  <a:cubicBezTo>
                    <a:pt x="2959" y="1027"/>
                    <a:pt x="2925" y="997"/>
                    <a:pt x="2885" y="997"/>
                  </a:cubicBezTo>
                  <a:lnTo>
                    <a:pt x="1963" y="997"/>
                  </a:lnTo>
                  <a:lnTo>
                    <a:pt x="1963" y="75"/>
                  </a:lnTo>
                  <a:cubicBezTo>
                    <a:pt x="1963" y="34"/>
                    <a:pt x="1929" y="0"/>
                    <a:pt x="1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9" name="Google Shape;2619;g162e05d0f98_3_113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28200" cy="31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01. </a:t>
            </a:r>
            <a:r>
              <a:rPr lang="en">
                <a:solidFill>
                  <a:srgbClr val="2F497E"/>
                </a:solidFill>
              </a:rPr>
              <a:t>EXPLORATORY DATA ANALYSIS</a:t>
            </a:r>
            <a:endParaRPr>
              <a:solidFill>
                <a:srgbClr val="2F497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B327C8-6DFC-6186-532F-D4C2F2EE0A15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g162e05d0f98_3_2705"/>
          <p:cNvGrpSpPr/>
          <p:nvPr/>
        </p:nvGrpSpPr>
        <p:grpSpPr>
          <a:xfrm>
            <a:off x="713243" y="1311400"/>
            <a:ext cx="864507" cy="669400"/>
            <a:chOff x="1750600" y="1207100"/>
            <a:chExt cx="1330011" cy="934786"/>
          </a:xfrm>
        </p:grpSpPr>
        <p:sp>
          <p:nvSpPr>
            <p:cNvPr id="2625" name="Google Shape;2625;g162e05d0f98_3_2705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g162e05d0f98_3_2705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g162e05d0f98_3_2705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8" name="Google Shape;2628;g162e05d0f98_3_2705"/>
          <p:cNvSpPr/>
          <p:nvPr/>
        </p:nvSpPr>
        <p:spPr>
          <a:xfrm>
            <a:off x="713253" y="2401579"/>
            <a:ext cx="864496" cy="615596"/>
          </a:xfrm>
          <a:custGeom>
            <a:avLst/>
            <a:gdLst/>
            <a:ahLst/>
            <a:cxnLst/>
            <a:rect l="l" t="t" r="r" b="b"/>
            <a:pathLst>
              <a:path w="13868" h="9747" extrusionOk="0">
                <a:moveTo>
                  <a:pt x="7539" y="1"/>
                </a:moveTo>
                <a:cubicBezTo>
                  <a:pt x="4548" y="1"/>
                  <a:pt x="1265" y="1338"/>
                  <a:pt x="624" y="3773"/>
                </a:cubicBezTo>
                <a:cubicBezTo>
                  <a:pt x="1" y="6151"/>
                  <a:pt x="1582" y="9747"/>
                  <a:pt x="5985" y="9747"/>
                </a:cubicBezTo>
                <a:cubicBezTo>
                  <a:pt x="6098" y="9747"/>
                  <a:pt x="6214" y="9744"/>
                  <a:pt x="6331" y="9739"/>
                </a:cubicBezTo>
                <a:cubicBezTo>
                  <a:pt x="10061" y="9583"/>
                  <a:pt x="13868" y="7229"/>
                  <a:pt x="12664" y="2726"/>
                </a:cubicBezTo>
                <a:cubicBezTo>
                  <a:pt x="12167" y="868"/>
                  <a:pt x="9948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g162e05d0f98_3_2705"/>
          <p:cNvSpPr/>
          <p:nvPr/>
        </p:nvSpPr>
        <p:spPr>
          <a:xfrm>
            <a:off x="980073" y="2541777"/>
            <a:ext cx="330854" cy="335207"/>
          </a:xfrm>
          <a:custGeom>
            <a:avLst/>
            <a:gdLst/>
            <a:ahLst/>
            <a:cxnLst/>
            <a:rect l="l" t="t" r="r" b="b"/>
            <a:pathLst>
              <a:path w="7347" h="7347" extrusionOk="0">
                <a:moveTo>
                  <a:pt x="2599" y="0"/>
                </a:moveTo>
                <a:lnTo>
                  <a:pt x="2599" y="2602"/>
                </a:lnTo>
                <a:lnTo>
                  <a:pt x="0" y="2602"/>
                </a:lnTo>
                <a:lnTo>
                  <a:pt x="0" y="4745"/>
                </a:lnTo>
                <a:lnTo>
                  <a:pt x="2599" y="4745"/>
                </a:lnTo>
                <a:lnTo>
                  <a:pt x="2599" y="7347"/>
                </a:lnTo>
                <a:lnTo>
                  <a:pt x="4745" y="7347"/>
                </a:lnTo>
                <a:lnTo>
                  <a:pt x="4745" y="4745"/>
                </a:lnTo>
                <a:lnTo>
                  <a:pt x="7347" y="4745"/>
                </a:lnTo>
                <a:lnTo>
                  <a:pt x="7347" y="2602"/>
                </a:lnTo>
                <a:lnTo>
                  <a:pt x="4745" y="2602"/>
                </a:lnTo>
                <a:lnTo>
                  <a:pt x="47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g162e05d0f98_3_2705"/>
          <p:cNvSpPr/>
          <p:nvPr/>
        </p:nvSpPr>
        <p:spPr>
          <a:xfrm>
            <a:off x="976530" y="2538194"/>
            <a:ext cx="337924" cy="342370"/>
          </a:xfrm>
          <a:custGeom>
            <a:avLst/>
            <a:gdLst/>
            <a:ahLst/>
            <a:cxnLst/>
            <a:rect l="l" t="t" r="r" b="b"/>
            <a:pathLst>
              <a:path w="7504" h="7504" extrusionOk="0">
                <a:moveTo>
                  <a:pt x="4745" y="157"/>
                </a:moveTo>
                <a:lnTo>
                  <a:pt x="4745" y="2680"/>
                </a:lnTo>
                <a:cubicBezTo>
                  <a:pt x="4745" y="2721"/>
                  <a:pt x="4779" y="2755"/>
                  <a:pt x="4823" y="2755"/>
                </a:cubicBezTo>
                <a:lnTo>
                  <a:pt x="7346" y="2755"/>
                </a:lnTo>
                <a:lnTo>
                  <a:pt x="7346" y="4748"/>
                </a:lnTo>
                <a:lnTo>
                  <a:pt x="4823" y="4748"/>
                </a:lnTo>
                <a:cubicBezTo>
                  <a:pt x="4779" y="4748"/>
                  <a:pt x="4745" y="4782"/>
                  <a:pt x="4745" y="4823"/>
                </a:cubicBezTo>
                <a:lnTo>
                  <a:pt x="4745" y="7346"/>
                </a:lnTo>
                <a:lnTo>
                  <a:pt x="2755" y="7346"/>
                </a:lnTo>
                <a:lnTo>
                  <a:pt x="2755" y="4823"/>
                </a:lnTo>
                <a:cubicBezTo>
                  <a:pt x="2755" y="4782"/>
                  <a:pt x="2722" y="4748"/>
                  <a:pt x="2677" y="4748"/>
                </a:cubicBezTo>
                <a:lnTo>
                  <a:pt x="154" y="4748"/>
                </a:lnTo>
                <a:lnTo>
                  <a:pt x="154" y="2755"/>
                </a:lnTo>
                <a:lnTo>
                  <a:pt x="2677" y="2755"/>
                </a:lnTo>
                <a:cubicBezTo>
                  <a:pt x="2722" y="2755"/>
                  <a:pt x="2755" y="2721"/>
                  <a:pt x="2755" y="2680"/>
                </a:cubicBezTo>
                <a:lnTo>
                  <a:pt x="2755" y="157"/>
                </a:lnTo>
                <a:close/>
                <a:moveTo>
                  <a:pt x="2677" y="0"/>
                </a:moveTo>
                <a:cubicBezTo>
                  <a:pt x="2637" y="0"/>
                  <a:pt x="2602" y="34"/>
                  <a:pt x="2602" y="78"/>
                </a:cubicBezTo>
                <a:lnTo>
                  <a:pt x="2602" y="2601"/>
                </a:lnTo>
                <a:lnTo>
                  <a:pt x="78" y="2601"/>
                </a:lnTo>
                <a:cubicBezTo>
                  <a:pt x="34" y="2601"/>
                  <a:pt x="0" y="2636"/>
                  <a:pt x="0" y="2680"/>
                </a:cubicBezTo>
                <a:lnTo>
                  <a:pt x="0" y="4823"/>
                </a:lnTo>
                <a:cubicBezTo>
                  <a:pt x="0" y="4867"/>
                  <a:pt x="34" y="4901"/>
                  <a:pt x="78" y="4901"/>
                </a:cubicBezTo>
                <a:lnTo>
                  <a:pt x="2602" y="4901"/>
                </a:lnTo>
                <a:lnTo>
                  <a:pt x="2602" y="7425"/>
                </a:lnTo>
                <a:cubicBezTo>
                  <a:pt x="2602" y="7469"/>
                  <a:pt x="2637" y="7503"/>
                  <a:pt x="2677" y="7503"/>
                </a:cubicBezTo>
                <a:lnTo>
                  <a:pt x="4823" y="7503"/>
                </a:lnTo>
                <a:cubicBezTo>
                  <a:pt x="4867" y="7503"/>
                  <a:pt x="4902" y="7469"/>
                  <a:pt x="4902" y="7425"/>
                </a:cubicBezTo>
                <a:lnTo>
                  <a:pt x="4902" y="4901"/>
                </a:lnTo>
                <a:lnTo>
                  <a:pt x="7425" y="4901"/>
                </a:lnTo>
                <a:cubicBezTo>
                  <a:pt x="7466" y="4901"/>
                  <a:pt x="7503" y="4867"/>
                  <a:pt x="7503" y="4823"/>
                </a:cubicBezTo>
                <a:lnTo>
                  <a:pt x="7503" y="2680"/>
                </a:lnTo>
                <a:cubicBezTo>
                  <a:pt x="7503" y="2636"/>
                  <a:pt x="7466" y="2601"/>
                  <a:pt x="7425" y="2601"/>
                </a:cubicBezTo>
                <a:lnTo>
                  <a:pt x="4902" y="2601"/>
                </a:lnTo>
                <a:lnTo>
                  <a:pt x="4902" y="78"/>
                </a:lnTo>
                <a:cubicBezTo>
                  <a:pt x="4902" y="34"/>
                  <a:pt x="4867" y="0"/>
                  <a:pt x="4823" y="0"/>
                </a:cubicBezTo>
                <a:close/>
              </a:path>
            </a:pathLst>
          </a:custGeom>
          <a:solidFill>
            <a:srgbClr val="2A2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1" name="Google Shape;2631;g162e05d0f98_3_2705"/>
          <p:cNvGrpSpPr/>
          <p:nvPr/>
        </p:nvGrpSpPr>
        <p:grpSpPr>
          <a:xfrm>
            <a:off x="4276448" y="4189209"/>
            <a:ext cx="183303" cy="183055"/>
            <a:chOff x="-180925" y="1252875"/>
            <a:chExt cx="275726" cy="275354"/>
          </a:xfrm>
        </p:grpSpPr>
        <p:sp>
          <p:nvSpPr>
            <p:cNvPr id="2632" name="Google Shape;2632;g162e05d0f98_3_2705"/>
            <p:cNvSpPr/>
            <p:nvPr/>
          </p:nvSpPr>
          <p:spPr>
            <a:xfrm>
              <a:off x="-173948" y="1259852"/>
              <a:ext cx="261772" cy="261400"/>
            </a:xfrm>
            <a:custGeom>
              <a:avLst/>
              <a:gdLst/>
              <a:ahLst/>
              <a:cxnLst/>
              <a:rect l="l" t="t" r="r" b="b"/>
              <a:pathLst>
                <a:path w="2814" h="2810" extrusionOk="0">
                  <a:moveTo>
                    <a:pt x="997" y="0"/>
                  </a:moveTo>
                  <a:lnTo>
                    <a:pt x="997" y="993"/>
                  </a:lnTo>
                  <a:lnTo>
                    <a:pt x="0" y="993"/>
                  </a:lnTo>
                  <a:lnTo>
                    <a:pt x="0" y="1813"/>
                  </a:lnTo>
                  <a:lnTo>
                    <a:pt x="997" y="1813"/>
                  </a:lnTo>
                  <a:lnTo>
                    <a:pt x="997" y="2809"/>
                  </a:lnTo>
                  <a:lnTo>
                    <a:pt x="1817" y="2809"/>
                  </a:lnTo>
                  <a:lnTo>
                    <a:pt x="1817" y="1813"/>
                  </a:lnTo>
                  <a:lnTo>
                    <a:pt x="2813" y="1813"/>
                  </a:lnTo>
                  <a:lnTo>
                    <a:pt x="2813" y="993"/>
                  </a:lnTo>
                  <a:lnTo>
                    <a:pt x="1817" y="993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g162e05d0f98_3_2705"/>
            <p:cNvSpPr/>
            <p:nvPr/>
          </p:nvSpPr>
          <p:spPr>
            <a:xfrm>
              <a:off x="-180925" y="1252875"/>
              <a:ext cx="275726" cy="275354"/>
            </a:xfrm>
            <a:custGeom>
              <a:avLst/>
              <a:gdLst/>
              <a:ahLst/>
              <a:cxnLst/>
              <a:rect l="l" t="t" r="r" b="b"/>
              <a:pathLst>
                <a:path w="2964" h="2960" extrusionOk="0">
                  <a:moveTo>
                    <a:pt x="1817" y="146"/>
                  </a:moveTo>
                  <a:lnTo>
                    <a:pt x="1817" y="1068"/>
                  </a:lnTo>
                  <a:cubicBezTo>
                    <a:pt x="1817" y="1109"/>
                    <a:pt x="1851" y="1143"/>
                    <a:pt x="1892" y="1143"/>
                  </a:cubicBezTo>
                  <a:lnTo>
                    <a:pt x="2813" y="1143"/>
                  </a:lnTo>
                  <a:lnTo>
                    <a:pt x="2813" y="1813"/>
                  </a:lnTo>
                  <a:lnTo>
                    <a:pt x="1892" y="1813"/>
                  </a:lnTo>
                  <a:cubicBezTo>
                    <a:pt x="1851" y="1813"/>
                    <a:pt x="1817" y="1847"/>
                    <a:pt x="1817" y="1888"/>
                  </a:cubicBezTo>
                  <a:lnTo>
                    <a:pt x="1817" y="2810"/>
                  </a:lnTo>
                  <a:lnTo>
                    <a:pt x="1147" y="2810"/>
                  </a:lnTo>
                  <a:lnTo>
                    <a:pt x="1147" y="1888"/>
                  </a:lnTo>
                  <a:cubicBezTo>
                    <a:pt x="1147" y="1847"/>
                    <a:pt x="1113" y="1813"/>
                    <a:pt x="1072" y="1813"/>
                  </a:cubicBezTo>
                  <a:lnTo>
                    <a:pt x="151" y="1813"/>
                  </a:lnTo>
                  <a:lnTo>
                    <a:pt x="151" y="1143"/>
                  </a:lnTo>
                  <a:lnTo>
                    <a:pt x="1072" y="1143"/>
                  </a:lnTo>
                  <a:cubicBezTo>
                    <a:pt x="1113" y="1143"/>
                    <a:pt x="1147" y="1109"/>
                    <a:pt x="1147" y="1068"/>
                  </a:cubicBezTo>
                  <a:lnTo>
                    <a:pt x="1147" y="146"/>
                  </a:lnTo>
                  <a:close/>
                  <a:moveTo>
                    <a:pt x="1072" y="0"/>
                  </a:moveTo>
                  <a:cubicBezTo>
                    <a:pt x="1031" y="0"/>
                    <a:pt x="997" y="31"/>
                    <a:pt x="997" y="72"/>
                  </a:cubicBezTo>
                  <a:lnTo>
                    <a:pt x="997" y="994"/>
                  </a:lnTo>
                  <a:lnTo>
                    <a:pt x="75" y="994"/>
                  </a:lnTo>
                  <a:cubicBezTo>
                    <a:pt x="35" y="994"/>
                    <a:pt x="0" y="1027"/>
                    <a:pt x="0" y="1068"/>
                  </a:cubicBezTo>
                  <a:lnTo>
                    <a:pt x="0" y="1888"/>
                  </a:lnTo>
                  <a:cubicBezTo>
                    <a:pt x="0" y="1929"/>
                    <a:pt x="35" y="1963"/>
                    <a:pt x="75" y="1963"/>
                  </a:cubicBezTo>
                  <a:lnTo>
                    <a:pt x="997" y="1963"/>
                  </a:lnTo>
                  <a:lnTo>
                    <a:pt x="997" y="2884"/>
                  </a:lnTo>
                  <a:cubicBezTo>
                    <a:pt x="997" y="2925"/>
                    <a:pt x="1031" y="2959"/>
                    <a:pt x="1072" y="2959"/>
                  </a:cubicBezTo>
                  <a:lnTo>
                    <a:pt x="1892" y="2959"/>
                  </a:lnTo>
                  <a:cubicBezTo>
                    <a:pt x="1932" y="2959"/>
                    <a:pt x="1967" y="2925"/>
                    <a:pt x="1967" y="2884"/>
                  </a:cubicBezTo>
                  <a:lnTo>
                    <a:pt x="1967" y="1963"/>
                  </a:lnTo>
                  <a:lnTo>
                    <a:pt x="2888" y="1963"/>
                  </a:lnTo>
                  <a:cubicBezTo>
                    <a:pt x="2929" y="1963"/>
                    <a:pt x="2963" y="1929"/>
                    <a:pt x="2963" y="1888"/>
                  </a:cubicBezTo>
                  <a:lnTo>
                    <a:pt x="2963" y="1068"/>
                  </a:lnTo>
                  <a:cubicBezTo>
                    <a:pt x="2963" y="1027"/>
                    <a:pt x="2929" y="994"/>
                    <a:pt x="2888" y="994"/>
                  </a:cubicBezTo>
                  <a:lnTo>
                    <a:pt x="1967" y="994"/>
                  </a:lnTo>
                  <a:lnTo>
                    <a:pt x="1967" y="72"/>
                  </a:lnTo>
                  <a:cubicBezTo>
                    <a:pt x="1967" y="31"/>
                    <a:pt x="1932" y="0"/>
                    <a:pt x="189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4" name="Google Shape;2634;g162e05d0f98_3_2705"/>
          <p:cNvSpPr/>
          <p:nvPr/>
        </p:nvSpPr>
        <p:spPr>
          <a:xfrm>
            <a:off x="1491325" y="1328092"/>
            <a:ext cx="86374" cy="86457"/>
          </a:xfrm>
          <a:custGeom>
            <a:avLst/>
            <a:gdLst/>
            <a:ahLst/>
            <a:cxnLst/>
            <a:rect l="l" t="t" r="r" b="b"/>
            <a:pathLst>
              <a:path w="1041" h="1042" extrusionOk="0">
                <a:moveTo>
                  <a:pt x="520" y="151"/>
                </a:moveTo>
                <a:cubicBezTo>
                  <a:pt x="724" y="151"/>
                  <a:pt x="892" y="317"/>
                  <a:pt x="892" y="521"/>
                </a:cubicBezTo>
                <a:cubicBezTo>
                  <a:pt x="892" y="725"/>
                  <a:pt x="724" y="892"/>
                  <a:pt x="520" y="892"/>
                </a:cubicBezTo>
                <a:cubicBezTo>
                  <a:pt x="316" y="892"/>
                  <a:pt x="150" y="725"/>
                  <a:pt x="150" y="521"/>
                </a:cubicBezTo>
                <a:cubicBezTo>
                  <a:pt x="150" y="317"/>
                  <a:pt x="316" y="151"/>
                  <a:pt x="520" y="151"/>
                </a:cubicBezTo>
                <a:close/>
                <a:moveTo>
                  <a:pt x="520" y="0"/>
                </a:moveTo>
                <a:cubicBezTo>
                  <a:pt x="235" y="0"/>
                  <a:pt x="0" y="235"/>
                  <a:pt x="0" y="521"/>
                </a:cubicBezTo>
                <a:cubicBezTo>
                  <a:pt x="0" y="807"/>
                  <a:pt x="235" y="1041"/>
                  <a:pt x="520" y="1041"/>
                </a:cubicBezTo>
                <a:cubicBezTo>
                  <a:pt x="806" y="1041"/>
                  <a:pt x="1041" y="807"/>
                  <a:pt x="1041" y="521"/>
                </a:cubicBezTo>
                <a:cubicBezTo>
                  <a:pt x="1041" y="235"/>
                  <a:pt x="806" y="0"/>
                  <a:pt x="520" y="0"/>
                </a:cubicBezTo>
                <a:close/>
              </a:path>
            </a:pathLst>
          </a:custGeom>
          <a:solidFill>
            <a:srgbClr val="2F4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g162e05d0f98_3_2705"/>
          <p:cNvSpPr/>
          <p:nvPr/>
        </p:nvSpPr>
        <p:spPr>
          <a:xfrm>
            <a:off x="3139738" y="794692"/>
            <a:ext cx="86374" cy="86457"/>
          </a:xfrm>
          <a:custGeom>
            <a:avLst/>
            <a:gdLst/>
            <a:ahLst/>
            <a:cxnLst/>
            <a:rect l="l" t="t" r="r" b="b"/>
            <a:pathLst>
              <a:path w="1041" h="1042" extrusionOk="0">
                <a:moveTo>
                  <a:pt x="520" y="151"/>
                </a:moveTo>
                <a:cubicBezTo>
                  <a:pt x="724" y="151"/>
                  <a:pt x="892" y="317"/>
                  <a:pt x="892" y="521"/>
                </a:cubicBezTo>
                <a:cubicBezTo>
                  <a:pt x="892" y="725"/>
                  <a:pt x="724" y="892"/>
                  <a:pt x="520" y="892"/>
                </a:cubicBezTo>
                <a:cubicBezTo>
                  <a:pt x="316" y="892"/>
                  <a:pt x="150" y="725"/>
                  <a:pt x="150" y="521"/>
                </a:cubicBezTo>
                <a:cubicBezTo>
                  <a:pt x="150" y="317"/>
                  <a:pt x="316" y="151"/>
                  <a:pt x="520" y="151"/>
                </a:cubicBezTo>
                <a:close/>
                <a:moveTo>
                  <a:pt x="520" y="0"/>
                </a:moveTo>
                <a:cubicBezTo>
                  <a:pt x="235" y="0"/>
                  <a:pt x="0" y="235"/>
                  <a:pt x="0" y="521"/>
                </a:cubicBezTo>
                <a:cubicBezTo>
                  <a:pt x="0" y="807"/>
                  <a:pt x="235" y="1041"/>
                  <a:pt x="520" y="1041"/>
                </a:cubicBezTo>
                <a:cubicBezTo>
                  <a:pt x="806" y="1041"/>
                  <a:pt x="1041" y="807"/>
                  <a:pt x="1041" y="521"/>
                </a:cubicBezTo>
                <a:cubicBezTo>
                  <a:pt x="1041" y="235"/>
                  <a:pt x="806" y="0"/>
                  <a:pt x="520" y="0"/>
                </a:cubicBezTo>
                <a:close/>
              </a:path>
            </a:pathLst>
          </a:custGeom>
          <a:solidFill>
            <a:srgbClr val="2F4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g162e05d0f98_3_2705"/>
          <p:cNvGrpSpPr/>
          <p:nvPr/>
        </p:nvGrpSpPr>
        <p:grpSpPr>
          <a:xfrm>
            <a:off x="8490623" y="4189209"/>
            <a:ext cx="183303" cy="183055"/>
            <a:chOff x="-180925" y="1252875"/>
            <a:chExt cx="275726" cy="275354"/>
          </a:xfrm>
        </p:grpSpPr>
        <p:sp>
          <p:nvSpPr>
            <p:cNvPr id="2637" name="Google Shape;2637;g162e05d0f98_3_2705"/>
            <p:cNvSpPr/>
            <p:nvPr/>
          </p:nvSpPr>
          <p:spPr>
            <a:xfrm>
              <a:off x="-173948" y="1259852"/>
              <a:ext cx="261772" cy="261400"/>
            </a:xfrm>
            <a:custGeom>
              <a:avLst/>
              <a:gdLst/>
              <a:ahLst/>
              <a:cxnLst/>
              <a:rect l="l" t="t" r="r" b="b"/>
              <a:pathLst>
                <a:path w="2814" h="2810" extrusionOk="0">
                  <a:moveTo>
                    <a:pt x="997" y="0"/>
                  </a:moveTo>
                  <a:lnTo>
                    <a:pt x="997" y="993"/>
                  </a:lnTo>
                  <a:lnTo>
                    <a:pt x="0" y="993"/>
                  </a:lnTo>
                  <a:lnTo>
                    <a:pt x="0" y="1813"/>
                  </a:lnTo>
                  <a:lnTo>
                    <a:pt x="997" y="1813"/>
                  </a:lnTo>
                  <a:lnTo>
                    <a:pt x="997" y="2809"/>
                  </a:lnTo>
                  <a:lnTo>
                    <a:pt x="1817" y="2809"/>
                  </a:lnTo>
                  <a:lnTo>
                    <a:pt x="1817" y="1813"/>
                  </a:lnTo>
                  <a:lnTo>
                    <a:pt x="2813" y="1813"/>
                  </a:lnTo>
                  <a:lnTo>
                    <a:pt x="2813" y="993"/>
                  </a:lnTo>
                  <a:lnTo>
                    <a:pt x="1817" y="993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g162e05d0f98_3_2705"/>
            <p:cNvSpPr/>
            <p:nvPr/>
          </p:nvSpPr>
          <p:spPr>
            <a:xfrm>
              <a:off x="-180925" y="1252875"/>
              <a:ext cx="275726" cy="275354"/>
            </a:xfrm>
            <a:custGeom>
              <a:avLst/>
              <a:gdLst/>
              <a:ahLst/>
              <a:cxnLst/>
              <a:rect l="l" t="t" r="r" b="b"/>
              <a:pathLst>
                <a:path w="2964" h="2960" extrusionOk="0">
                  <a:moveTo>
                    <a:pt x="1817" y="146"/>
                  </a:moveTo>
                  <a:lnTo>
                    <a:pt x="1817" y="1068"/>
                  </a:lnTo>
                  <a:cubicBezTo>
                    <a:pt x="1817" y="1109"/>
                    <a:pt x="1851" y="1143"/>
                    <a:pt x="1892" y="1143"/>
                  </a:cubicBezTo>
                  <a:lnTo>
                    <a:pt x="2813" y="1143"/>
                  </a:lnTo>
                  <a:lnTo>
                    <a:pt x="2813" y="1813"/>
                  </a:lnTo>
                  <a:lnTo>
                    <a:pt x="1892" y="1813"/>
                  </a:lnTo>
                  <a:cubicBezTo>
                    <a:pt x="1851" y="1813"/>
                    <a:pt x="1817" y="1847"/>
                    <a:pt x="1817" y="1888"/>
                  </a:cubicBezTo>
                  <a:lnTo>
                    <a:pt x="1817" y="2810"/>
                  </a:lnTo>
                  <a:lnTo>
                    <a:pt x="1147" y="2810"/>
                  </a:lnTo>
                  <a:lnTo>
                    <a:pt x="1147" y="1888"/>
                  </a:lnTo>
                  <a:cubicBezTo>
                    <a:pt x="1147" y="1847"/>
                    <a:pt x="1113" y="1813"/>
                    <a:pt x="1072" y="1813"/>
                  </a:cubicBezTo>
                  <a:lnTo>
                    <a:pt x="151" y="1813"/>
                  </a:lnTo>
                  <a:lnTo>
                    <a:pt x="151" y="1143"/>
                  </a:lnTo>
                  <a:lnTo>
                    <a:pt x="1072" y="1143"/>
                  </a:lnTo>
                  <a:cubicBezTo>
                    <a:pt x="1113" y="1143"/>
                    <a:pt x="1147" y="1109"/>
                    <a:pt x="1147" y="1068"/>
                  </a:cubicBezTo>
                  <a:lnTo>
                    <a:pt x="1147" y="146"/>
                  </a:lnTo>
                  <a:close/>
                  <a:moveTo>
                    <a:pt x="1072" y="0"/>
                  </a:moveTo>
                  <a:cubicBezTo>
                    <a:pt x="1031" y="0"/>
                    <a:pt x="997" y="31"/>
                    <a:pt x="997" y="72"/>
                  </a:cubicBezTo>
                  <a:lnTo>
                    <a:pt x="997" y="994"/>
                  </a:lnTo>
                  <a:lnTo>
                    <a:pt x="75" y="994"/>
                  </a:lnTo>
                  <a:cubicBezTo>
                    <a:pt x="35" y="994"/>
                    <a:pt x="0" y="1027"/>
                    <a:pt x="0" y="1068"/>
                  </a:cubicBezTo>
                  <a:lnTo>
                    <a:pt x="0" y="1888"/>
                  </a:lnTo>
                  <a:cubicBezTo>
                    <a:pt x="0" y="1929"/>
                    <a:pt x="35" y="1963"/>
                    <a:pt x="75" y="1963"/>
                  </a:cubicBezTo>
                  <a:lnTo>
                    <a:pt x="997" y="1963"/>
                  </a:lnTo>
                  <a:lnTo>
                    <a:pt x="997" y="2884"/>
                  </a:lnTo>
                  <a:cubicBezTo>
                    <a:pt x="997" y="2925"/>
                    <a:pt x="1031" y="2959"/>
                    <a:pt x="1072" y="2959"/>
                  </a:cubicBezTo>
                  <a:lnTo>
                    <a:pt x="1892" y="2959"/>
                  </a:lnTo>
                  <a:cubicBezTo>
                    <a:pt x="1932" y="2959"/>
                    <a:pt x="1967" y="2925"/>
                    <a:pt x="1967" y="2884"/>
                  </a:cubicBezTo>
                  <a:lnTo>
                    <a:pt x="1967" y="1963"/>
                  </a:lnTo>
                  <a:lnTo>
                    <a:pt x="2888" y="1963"/>
                  </a:lnTo>
                  <a:cubicBezTo>
                    <a:pt x="2929" y="1963"/>
                    <a:pt x="2963" y="1929"/>
                    <a:pt x="2963" y="1888"/>
                  </a:cubicBezTo>
                  <a:lnTo>
                    <a:pt x="2963" y="1068"/>
                  </a:lnTo>
                  <a:cubicBezTo>
                    <a:pt x="2963" y="1027"/>
                    <a:pt x="2929" y="994"/>
                    <a:pt x="2888" y="994"/>
                  </a:cubicBezTo>
                  <a:lnTo>
                    <a:pt x="1967" y="994"/>
                  </a:lnTo>
                  <a:lnTo>
                    <a:pt x="1967" y="72"/>
                  </a:lnTo>
                  <a:cubicBezTo>
                    <a:pt x="1967" y="31"/>
                    <a:pt x="1932" y="0"/>
                    <a:pt x="189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9" name="Google Shape;2639;g162e05d0f98_3_2705"/>
          <p:cNvSpPr/>
          <p:nvPr/>
        </p:nvSpPr>
        <p:spPr>
          <a:xfrm>
            <a:off x="5705500" y="1328092"/>
            <a:ext cx="86374" cy="86457"/>
          </a:xfrm>
          <a:custGeom>
            <a:avLst/>
            <a:gdLst/>
            <a:ahLst/>
            <a:cxnLst/>
            <a:rect l="l" t="t" r="r" b="b"/>
            <a:pathLst>
              <a:path w="1041" h="1042" extrusionOk="0">
                <a:moveTo>
                  <a:pt x="520" y="151"/>
                </a:moveTo>
                <a:cubicBezTo>
                  <a:pt x="724" y="151"/>
                  <a:pt x="892" y="317"/>
                  <a:pt x="892" y="521"/>
                </a:cubicBezTo>
                <a:cubicBezTo>
                  <a:pt x="892" y="725"/>
                  <a:pt x="724" y="892"/>
                  <a:pt x="520" y="892"/>
                </a:cubicBezTo>
                <a:cubicBezTo>
                  <a:pt x="316" y="892"/>
                  <a:pt x="150" y="725"/>
                  <a:pt x="150" y="521"/>
                </a:cubicBezTo>
                <a:cubicBezTo>
                  <a:pt x="150" y="317"/>
                  <a:pt x="316" y="151"/>
                  <a:pt x="520" y="151"/>
                </a:cubicBezTo>
                <a:close/>
                <a:moveTo>
                  <a:pt x="520" y="0"/>
                </a:moveTo>
                <a:cubicBezTo>
                  <a:pt x="235" y="0"/>
                  <a:pt x="0" y="235"/>
                  <a:pt x="0" y="521"/>
                </a:cubicBezTo>
                <a:cubicBezTo>
                  <a:pt x="0" y="807"/>
                  <a:pt x="235" y="1041"/>
                  <a:pt x="520" y="1041"/>
                </a:cubicBezTo>
                <a:cubicBezTo>
                  <a:pt x="806" y="1041"/>
                  <a:pt x="1041" y="807"/>
                  <a:pt x="1041" y="521"/>
                </a:cubicBezTo>
                <a:cubicBezTo>
                  <a:pt x="1041" y="235"/>
                  <a:pt x="806" y="0"/>
                  <a:pt x="520" y="0"/>
                </a:cubicBezTo>
                <a:close/>
              </a:path>
            </a:pathLst>
          </a:custGeom>
          <a:solidFill>
            <a:srgbClr val="2F4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g162e05d0f98_3_2705"/>
          <p:cNvSpPr/>
          <p:nvPr/>
        </p:nvSpPr>
        <p:spPr>
          <a:xfrm>
            <a:off x="7353913" y="794692"/>
            <a:ext cx="86374" cy="86457"/>
          </a:xfrm>
          <a:custGeom>
            <a:avLst/>
            <a:gdLst/>
            <a:ahLst/>
            <a:cxnLst/>
            <a:rect l="l" t="t" r="r" b="b"/>
            <a:pathLst>
              <a:path w="1041" h="1042" extrusionOk="0">
                <a:moveTo>
                  <a:pt x="520" y="151"/>
                </a:moveTo>
                <a:cubicBezTo>
                  <a:pt x="724" y="151"/>
                  <a:pt x="892" y="317"/>
                  <a:pt x="892" y="521"/>
                </a:cubicBezTo>
                <a:cubicBezTo>
                  <a:pt x="892" y="725"/>
                  <a:pt x="724" y="892"/>
                  <a:pt x="520" y="892"/>
                </a:cubicBezTo>
                <a:cubicBezTo>
                  <a:pt x="316" y="892"/>
                  <a:pt x="150" y="725"/>
                  <a:pt x="150" y="521"/>
                </a:cubicBezTo>
                <a:cubicBezTo>
                  <a:pt x="150" y="317"/>
                  <a:pt x="316" y="151"/>
                  <a:pt x="520" y="151"/>
                </a:cubicBezTo>
                <a:close/>
                <a:moveTo>
                  <a:pt x="520" y="0"/>
                </a:moveTo>
                <a:cubicBezTo>
                  <a:pt x="235" y="0"/>
                  <a:pt x="0" y="235"/>
                  <a:pt x="0" y="521"/>
                </a:cubicBezTo>
                <a:cubicBezTo>
                  <a:pt x="0" y="807"/>
                  <a:pt x="235" y="1041"/>
                  <a:pt x="520" y="1041"/>
                </a:cubicBezTo>
                <a:cubicBezTo>
                  <a:pt x="806" y="1041"/>
                  <a:pt x="1041" y="807"/>
                  <a:pt x="1041" y="521"/>
                </a:cubicBezTo>
                <a:cubicBezTo>
                  <a:pt x="1041" y="235"/>
                  <a:pt x="806" y="0"/>
                  <a:pt x="520" y="0"/>
                </a:cubicBezTo>
                <a:close/>
              </a:path>
            </a:pathLst>
          </a:custGeom>
          <a:solidFill>
            <a:srgbClr val="2F4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g162e05d0f98_3_2705"/>
          <p:cNvSpPr txBox="1"/>
          <p:nvPr/>
        </p:nvSpPr>
        <p:spPr>
          <a:xfrm>
            <a:off x="7097625" y="3017163"/>
            <a:ext cx="17904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Influence of Drugs on </a:t>
            </a:r>
            <a:r>
              <a:rPr lang="en" sz="15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r>
              <a:rPr lang="en" sz="15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0"/>
          </a:p>
        </p:txBody>
      </p:sp>
      <p:sp>
        <p:nvSpPr>
          <p:cNvPr id="2642" name="Google Shape;2642;g162e05d0f98_3_2705"/>
          <p:cNvSpPr txBox="1"/>
          <p:nvPr/>
        </p:nvSpPr>
        <p:spPr>
          <a:xfrm>
            <a:off x="1681675" y="1366250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Consumption of Drug Y is common among both genders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643" name="Google Shape;2643;g162e05d0f98_3_2705"/>
          <p:cNvSpPr txBox="1"/>
          <p:nvPr/>
        </p:nvSpPr>
        <p:spPr>
          <a:xfrm>
            <a:off x="1681675" y="24689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There are more males than females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644" name="Google Shape;2644;g162e05d0f98_3_2705"/>
          <p:cNvGrpSpPr/>
          <p:nvPr/>
        </p:nvGrpSpPr>
        <p:grpSpPr>
          <a:xfrm>
            <a:off x="713230" y="3329400"/>
            <a:ext cx="864507" cy="669400"/>
            <a:chOff x="1750600" y="1207100"/>
            <a:chExt cx="1330011" cy="934786"/>
          </a:xfrm>
        </p:grpSpPr>
        <p:sp>
          <p:nvSpPr>
            <p:cNvPr id="2645" name="Google Shape;2645;g162e05d0f98_3_2705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g162e05d0f98_3_2705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g162e05d0f98_3_2705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8" name="Google Shape;2648;g162e05d0f98_3_2705"/>
          <p:cNvSpPr txBox="1"/>
          <p:nvPr/>
        </p:nvSpPr>
        <p:spPr>
          <a:xfrm>
            <a:off x="1797250" y="3356300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Female gender is major consumption of Drug Y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649" name="Google Shape;2649;g162e05d0f98_3_2705"/>
          <p:cNvSpPr txBox="1"/>
          <p:nvPr/>
        </p:nvSpPr>
        <p:spPr>
          <a:xfrm>
            <a:off x="7023775" y="1295450"/>
            <a:ext cx="208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Proportion of males vs females</a:t>
            </a:r>
            <a:endParaRPr sz="1550"/>
          </a:p>
        </p:txBody>
      </p:sp>
      <p:sp>
        <p:nvSpPr>
          <p:cNvPr id="2650" name="Google Shape;2650;g162e05d0f98_3_2705"/>
          <p:cNvSpPr txBox="1"/>
          <p:nvPr/>
        </p:nvSpPr>
        <p:spPr>
          <a:xfrm>
            <a:off x="1376850" y="10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9B314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Relationship</a:t>
            </a:r>
            <a:r>
              <a:rPr lang="en" sz="2400" b="1">
                <a:solidFill>
                  <a:srgbClr val="373A5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Drugs vs Gender</a:t>
            </a:r>
            <a:endParaRPr sz="2400" b="1">
              <a:solidFill>
                <a:srgbClr val="373A5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2651" name="Google Shape;2651;g162e05d0f98_3_27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62" y="860075"/>
            <a:ext cx="1730375" cy="16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g162e05d0f98_3_27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76" y="2621263"/>
            <a:ext cx="1730375" cy="1887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3" name="Google Shape;2653;g162e05d0f98_3_2705"/>
          <p:cNvSpPr/>
          <p:nvPr/>
        </p:nvSpPr>
        <p:spPr>
          <a:xfrm>
            <a:off x="408337" y="550863"/>
            <a:ext cx="8353609" cy="105774"/>
          </a:xfrm>
          <a:custGeom>
            <a:avLst/>
            <a:gdLst/>
            <a:ahLst/>
            <a:cxnLst/>
            <a:rect l="l" t="t" r="r" b="b"/>
            <a:pathLst>
              <a:path w="4402429" h="55744" extrusionOk="0">
                <a:moveTo>
                  <a:pt x="0" y="0"/>
                </a:moveTo>
                <a:lnTo>
                  <a:pt x="4402429" y="0"/>
                </a:lnTo>
                <a:lnTo>
                  <a:pt x="4402429" y="55744"/>
                </a:lnTo>
                <a:lnTo>
                  <a:pt x="0" y="55744"/>
                </a:lnTo>
                <a:close/>
              </a:path>
            </a:pathLst>
          </a:custGeom>
          <a:solidFill>
            <a:srgbClr val="F9B314"/>
          </a:solidFill>
          <a:ln>
            <a:noFill/>
          </a:ln>
        </p:spPr>
      </p:sp>
      <p:sp>
        <p:nvSpPr>
          <p:cNvPr id="2654" name="Google Shape;2654;g162e05d0f98_3_2705"/>
          <p:cNvSpPr/>
          <p:nvPr/>
        </p:nvSpPr>
        <p:spPr>
          <a:xfrm rot="5400000">
            <a:off x="-8167" y="661"/>
            <a:ext cx="825500" cy="82417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655" name="Google Shape;2655;g162e05d0f98_3_2705"/>
          <p:cNvSpPr/>
          <p:nvPr/>
        </p:nvSpPr>
        <p:spPr>
          <a:xfrm>
            <a:off x="5312650" y="2700775"/>
            <a:ext cx="230700" cy="1722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Google Shape;2656;g162e05d0f98_3_2705"/>
          <p:cNvSpPr/>
          <p:nvPr/>
        </p:nvSpPr>
        <p:spPr>
          <a:xfrm>
            <a:off x="6063850" y="2700775"/>
            <a:ext cx="230700" cy="1722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26C5A9-46B6-75F9-2691-E77C481AC64F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62e05d0f98_3_3182"/>
          <p:cNvSpPr/>
          <p:nvPr/>
        </p:nvSpPr>
        <p:spPr>
          <a:xfrm rot="5400000">
            <a:off x="-8167" y="661"/>
            <a:ext cx="825500" cy="82417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662" name="Google Shape;2662;g162e05d0f98_3_3182"/>
          <p:cNvSpPr txBox="1"/>
          <p:nvPr/>
        </p:nvSpPr>
        <p:spPr>
          <a:xfrm>
            <a:off x="7503075" y="3579700"/>
            <a:ext cx="1603200" cy="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Influence of Drug on </a:t>
            </a:r>
            <a:r>
              <a:rPr lang="en" sz="1450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Blood Pressure</a:t>
            </a:r>
            <a:endParaRPr sz="1450" b="1" i="0" u="none" strike="noStrike" cap="non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63" name="Google Shape;2663;g162e05d0f98_3_3182"/>
          <p:cNvGrpSpPr/>
          <p:nvPr/>
        </p:nvGrpSpPr>
        <p:grpSpPr>
          <a:xfrm>
            <a:off x="408343" y="1686050"/>
            <a:ext cx="864507" cy="669400"/>
            <a:chOff x="1750600" y="1207100"/>
            <a:chExt cx="1330011" cy="934786"/>
          </a:xfrm>
        </p:grpSpPr>
        <p:sp>
          <p:nvSpPr>
            <p:cNvPr id="2664" name="Google Shape;2664;g162e05d0f98_3_3182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g162e05d0f98_3_3182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g162e05d0f98_3_3182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7" name="Google Shape;2667;g162e05d0f98_3_3182"/>
          <p:cNvSpPr/>
          <p:nvPr/>
        </p:nvSpPr>
        <p:spPr>
          <a:xfrm>
            <a:off x="408353" y="2776229"/>
            <a:ext cx="864496" cy="615596"/>
          </a:xfrm>
          <a:custGeom>
            <a:avLst/>
            <a:gdLst/>
            <a:ahLst/>
            <a:cxnLst/>
            <a:rect l="l" t="t" r="r" b="b"/>
            <a:pathLst>
              <a:path w="13868" h="9747" extrusionOk="0">
                <a:moveTo>
                  <a:pt x="7539" y="1"/>
                </a:moveTo>
                <a:cubicBezTo>
                  <a:pt x="4548" y="1"/>
                  <a:pt x="1265" y="1338"/>
                  <a:pt x="624" y="3773"/>
                </a:cubicBezTo>
                <a:cubicBezTo>
                  <a:pt x="1" y="6151"/>
                  <a:pt x="1582" y="9747"/>
                  <a:pt x="5985" y="9747"/>
                </a:cubicBezTo>
                <a:cubicBezTo>
                  <a:pt x="6098" y="9747"/>
                  <a:pt x="6214" y="9744"/>
                  <a:pt x="6331" y="9739"/>
                </a:cubicBezTo>
                <a:cubicBezTo>
                  <a:pt x="10061" y="9583"/>
                  <a:pt x="13868" y="7229"/>
                  <a:pt x="12664" y="2726"/>
                </a:cubicBezTo>
                <a:cubicBezTo>
                  <a:pt x="12167" y="868"/>
                  <a:pt x="9948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g162e05d0f98_3_3182"/>
          <p:cNvSpPr/>
          <p:nvPr/>
        </p:nvSpPr>
        <p:spPr>
          <a:xfrm>
            <a:off x="675173" y="2916427"/>
            <a:ext cx="330854" cy="335207"/>
          </a:xfrm>
          <a:custGeom>
            <a:avLst/>
            <a:gdLst/>
            <a:ahLst/>
            <a:cxnLst/>
            <a:rect l="l" t="t" r="r" b="b"/>
            <a:pathLst>
              <a:path w="7347" h="7347" extrusionOk="0">
                <a:moveTo>
                  <a:pt x="2599" y="0"/>
                </a:moveTo>
                <a:lnTo>
                  <a:pt x="2599" y="2602"/>
                </a:lnTo>
                <a:lnTo>
                  <a:pt x="0" y="2602"/>
                </a:lnTo>
                <a:lnTo>
                  <a:pt x="0" y="4745"/>
                </a:lnTo>
                <a:lnTo>
                  <a:pt x="2599" y="4745"/>
                </a:lnTo>
                <a:lnTo>
                  <a:pt x="2599" y="7347"/>
                </a:lnTo>
                <a:lnTo>
                  <a:pt x="4745" y="7347"/>
                </a:lnTo>
                <a:lnTo>
                  <a:pt x="4745" y="4745"/>
                </a:lnTo>
                <a:lnTo>
                  <a:pt x="7347" y="4745"/>
                </a:lnTo>
                <a:lnTo>
                  <a:pt x="7347" y="2602"/>
                </a:lnTo>
                <a:lnTo>
                  <a:pt x="4745" y="2602"/>
                </a:lnTo>
                <a:lnTo>
                  <a:pt x="47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g162e05d0f98_3_3182"/>
          <p:cNvSpPr/>
          <p:nvPr/>
        </p:nvSpPr>
        <p:spPr>
          <a:xfrm>
            <a:off x="671630" y="2912844"/>
            <a:ext cx="337924" cy="342370"/>
          </a:xfrm>
          <a:custGeom>
            <a:avLst/>
            <a:gdLst/>
            <a:ahLst/>
            <a:cxnLst/>
            <a:rect l="l" t="t" r="r" b="b"/>
            <a:pathLst>
              <a:path w="7504" h="7504" extrusionOk="0">
                <a:moveTo>
                  <a:pt x="4745" y="157"/>
                </a:moveTo>
                <a:lnTo>
                  <a:pt x="4745" y="2680"/>
                </a:lnTo>
                <a:cubicBezTo>
                  <a:pt x="4745" y="2721"/>
                  <a:pt x="4779" y="2755"/>
                  <a:pt x="4823" y="2755"/>
                </a:cubicBezTo>
                <a:lnTo>
                  <a:pt x="7346" y="2755"/>
                </a:lnTo>
                <a:lnTo>
                  <a:pt x="7346" y="4748"/>
                </a:lnTo>
                <a:lnTo>
                  <a:pt x="4823" y="4748"/>
                </a:lnTo>
                <a:cubicBezTo>
                  <a:pt x="4779" y="4748"/>
                  <a:pt x="4745" y="4782"/>
                  <a:pt x="4745" y="4823"/>
                </a:cubicBezTo>
                <a:lnTo>
                  <a:pt x="4745" y="7346"/>
                </a:lnTo>
                <a:lnTo>
                  <a:pt x="2755" y="7346"/>
                </a:lnTo>
                <a:lnTo>
                  <a:pt x="2755" y="4823"/>
                </a:lnTo>
                <a:cubicBezTo>
                  <a:pt x="2755" y="4782"/>
                  <a:pt x="2722" y="4748"/>
                  <a:pt x="2677" y="4748"/>
                </a:cubicBezTo>
                <a:lnTo>
                  <a:pt x="154" y="4748"/>
                </a:lnTo>
                <a:lnTo>
                  <a:pt x="154" y="2755"/>
                </a:lnTo>
                <a:lnTo>
                  <a:pt x="2677" y="2755"/>
                </a:lnTo>
                <a:cubicBezTo>
                  <a:pt x="2722" y="2755"/>
                  <a:pt x="2755" y="2721"/>
                  <a:pt x="2755" y="2680"/>
                </a:cubicBezTo>
                <a:lnTo>
                  <a:pt x="2755" y="157"/>
                </a:lnTo>
                <a:close/>
                <a:moveTo>
                  <a:pt x="2677" y="0"/>
                </a:moveTo>
                <a:cubicBezTo>
                  <a:pt x="2637" y="0"/>
                  <a:pt x="2602" y="34"/>
                  <a:pt x="2602" y="78"/>
                </a:cubicBezTo>
                <a:lnTo>
                  <a:pt x="2602" y="2601"/>
                </a:lnTo>
                <a:lnTo>
                  <a:pt x="78" y="2601"/>
                </a:lnTo>
                <a:cubicBezTo>
                  <a:pt x="34" y="2601"/>
                  <a:pt x="0" y="2636"/>
                  <a:pt x="0" y="2680"/>
                </a:cubicBezTo>
                <a:lnTo>
                  <a:pt x="0" y="4823"/>
                </a:lnTo>
                <a:cubicBezTo>
                  <a:pt x="0" y="4867"/>
                  <a:pt x="34" y="4901"/>
                  <a:pt x="78" y="4901"/>
                </a:cubicBezTo>
                <a:lnTo>
                  <a:pt x="2602" y="4901"/>
                </a:lnTo>
                <a:lnTo>
                  <a:pt x="2602" y="7425"/>
                </a:lnTo>
                <a:cubicBezTo>
                  <a:pt x="2602" y="7469"/>
                  <a:pt x="2637" y="7503"/>
                  <a:pt x="2677" y="7503"/>
                </a:cubicBezTo>
                <a:lnTo>
                  <a:pt x="4823" y="7503"/>
                </a:lnTo>
                <a:cubicBezTo>
                  <a:pt x="4867" y="7503"/>
                  <a:pt x="4902" y="7469"/>
                  <a:pt x="4902" y="7425"/>
                </a:cubicBezTo>
                <a:lnTo>
                  <a:pt x="4902" y="4901"/>
                </a:lnTo>
                <a:lnTo>
                  <a:pt x="7425" y="4901"/>
                </a:lnTo>
                <a:cubicBezTo>
                  <a:pt x="7466" y="4901"/>
                  <a:pt x="7503" y="4867"/>
                  <a:pt x="7503" y="4823"/>
                </a:cubicBezTo>
                <a:lnTo>
                  <a:pt x="7503" y="2680"/>
                </a:lnTo>
                <a:cubicBezTo>
                  <a:pt x="7503" y="2636"/>
                  <a:pt x="7466" y="2601"/>
                  <a:pt x="7425" y="2601"/>
                </a:cubicBezTo>
                <a:lnTo>
                  <a:pt x="4902" y="2601"/>
                </a:lnTo>
                <a:lnTo>
                  <a:pt x="4902" y="78"/>
                </a:lnTo>
                <a:cubicBezTo>
                  <a:pt x="4902" y="34"/>
                  <a:pt x="4867" y="0"/>
                  <a:pt x="4823" y="0"/>
                </a:cubicBezTo>
                <a:close/>
              </a:path>
            </a:pathLst>
          </a:custGeom>
          <a:solidFill>
            <a:srgbClr val="2A2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g162e05d0f98_3_3182"/>
          <p:cNvSpPr txBox="1"/>
          <p:nvPr/>
        </p:nvSpPr>
        <p:spPr>
          <a:xfrm>
            <a:off x="1376775" y="1740900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38.5% of patients have high blood pressure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671" name="Google Shape;2671;g162e05d0f98_3_3182"/>
          <p:cNvSpPr txBox="1"/>
          <p:nvPr/>
        </p:nvSpPr>
        <p:spPr>
          <a:xfrm>
            <a:off x="1376775" y="2843625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C” and “Drug X” are not used when blood pressure is high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672" name="Google Shape;2672;g162e05d0f98_3_3182"/>
          <p:cNvGrpSpPr/>
          <p:nvPr/>
        </p:nvGrpSpPr>
        <p:grpSpPr>
          <a:xfrm>
            <a:off x="408330" y="3704050"/>
            <a:ext cx="864507" cy="669400"/>
            <a:chOff x="1750600" y="1207100"/>
            <a:chExt cx="1330011" cy="934786"/>
          </a:xfrm>
        </p:grpSpPr>
        <p:sp>
          <p:nvSpPr>
            <p:cNvPr id="2673" name="Google Shape;2673;g162e05d0f98_3_3182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g162e05d0f98_3_3182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g162e05d0f98_3_3182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g162e05d0f98_3_3182"/>
          <p:cNvSpPr txBox="1"/>
          <p:nvPr/>
        </p:nvSpPr>
        <p:spPr>
          <a:xfrm>
            <a:off x="1376775" y="3704050"/>
            <a:ext cx="299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A” and “Drug B” are consumed by patients have high blood pressure levels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677" name="Google Shape;2677;g162e05d0f98_3_3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125" y="3055725"/>
            <a:ext cx="2131475" cy="204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g162e05d0f98_3_3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125" y="902400"/>
            <a:ext cx="2089425" cy="20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9" name="Google Shape;2679;g162e05d0f98_3_3182"/>
          <p:cNvSpPr txBox="1"/>
          <p:nvPr/>
        </p:nvSpPr>
        <p:spPr>
          <a:xfrm>
            <a:off x="7503075" y="1686050"/>
            <a:ext cx="16032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Degrees of Blood Pressure </a:t>
            </a:r>
            <a:endParaRPr sz="800"/>
          </a:p>
        </p:txBody>
      </p:sp>
      <p:sp>
        <p:nvSpPr>
          <p:cNvPr id="2680" name="Google Shape;2680;g162e05d0f98_3_3182"/>
          <p:cNvSpPr txBox="1"/>
          <p:nvPr/>
        </p:nvSpPr>
        <p:spPr>
          <a:xfrm>
            <a:off x="1376850" y="10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9B314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Relationship</a:t>
            </a:r>
            <a:r>
              <a:rPr lang="en" sz="2400" b="1">
                <a:solidFill>
                  <a:srgbClr val="373A5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Drugs vs Blood Pressure</a:t>
            </a:r>
            <a:endParaRPr sz="2400" b="1">
              <a:solidFill>
                <a:srgbClr val="373A5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681" name="Google Shape;2681;g162e05d0f98_3_3182"/>
          <p:cNvSpPr/>
          <p:nvPr/>
        </p:nvSpPr>
        <p:spPr>
          <a:xfrm>
            <a:off x="408337" y="550863"/>
            <a:ext cx="8353609" cy="105774"/>
          </a:xfrm>
          <a:custGeom>
            <a:avLst/>
            <a:gdLst/>
            <a:ahLst/>
            <a:cxnLst/>
            <a:rect l="l" t="t" r="r" b="b"/>
            <a:pathLst>
              <a:path w="4402429" h="55744" extrusionOk="0">
                <a:moveTo>
                  <a:pt x="0" y="0"/>
                </a:moveTo>
                <a:lnTo>
                  <a:pt x="4402429" y="0"/>
                </a:lnTo>
                <a:lnTo>
                  <a:pt x="4402429" y="55744"/>
                </a:lnTo>
                <a:lnTo>
                  <a:pt x="0" y="55744"/>
                </a:lnTo>
                <a:close/>
              </a:path>
            </a:pathLst>
          </a:custGeom>
          <a:solidFill>
            <a:srgbClr val="F9B314"/>
          </a:solidFill>
          <a:ln>
            <a:noFill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1B517F-00D8-642F-D881-CC2ACFE5CDED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162e05d0f98_3_3208"/>
          <p:cNvSpPr/>
          <p:nvPr/>
        </p:nvSpPr>
        <p:spPr>
          <a:xfrm rot="5400000">
            <a:off x="-8167" y="661"/>
            <a:ext cx="825500" cy="82417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687" name="Google Shape;2687;g162e05d0f98_3_3208"/>
          <p:cNvSpPr txBox="1"/>
          <p:nvPr/>
        </p:nvSpPr>
        <p:spPr>
          <a:xfrm>
            <a:off x="7089000" y="3329875"/>
            <a:ext cx="17373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Influence of Drug on Cholesterol</a:t>
            </a:r>
            <a:endParaRPr sz="1702" b="1" i="0" u="none" strike="noStrike" cap="non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88" name="Google Shape;2688;g162e05d0f98_3_3208"/>
          <p:cNvGrpSpPr/>
          <p:nvPr/>
        </p:nvGrpSpPr>
        <p:grpSpPr>
          <a:xfrm>
            <a:off x="408343" y="1686050"/>
            <a:ext cx="864507" cy="669400"/>
            <a:chOff x="1750600" y="1207100"/>
            <a:chExt cx="1330011" cy="934786"/>
          </a:xfrm>
        </p:grpSpPr>
        <p:sp>
          <p:nvSpPr>
            <p:cNvPr id="2689" name="Google Shape;2689;g162e05d0f98_3_3208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g162e05d0f98_3_3208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g162e05d0f98_3_3208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2" name="Google Shape;2692;g162e05d0f98_3_3208"/>
          <p:cNvSpPr/>
          <p:nvPr/>
        </p:nvSpPr>
        <p:spPr>
          <a:xfrm>
            <a:off x="408353" y="2776229"/>
            <a:ext cx="864496" cy="615596"/>
          </a:xfrm>
          <a:custGeom>
            <a:avLst/>
            <a:gdLst/>
            <a:ahLst/>
            <a:cxnLst/>
            <a:rect l="l" t="t" r="r" b="b"/>
            <a:pathLst>
              <a:path w="13868" h="9747" extrusionOk="0">
                <a:moveTo>
                  <a:pt x="7539" y="1"/>
                </a:moveTo>
                <a:cubicBezTo>
                  <a:pt x="4548" y="1"/>
                  <a:pt x="1265" y="1338"/>
                  <a:pt x="624" y="3773"/>
                </a:cubicBezTo>
                <a:cubicBezTo>
                  <a:pt x="1" y="6151"/>
                  <a:pt x="1582" y="9747"/>
                  <a:pt x="5985" y="9747"/>
                </a:cubicBezTo>
                <a:cubicBezTo>
                  <a:pt x="6098" y="9747"/>
                  <a:pt x="6214" y="9744"/>
                  <a:pt x="6331" y="9739"/>
                </a:cubicBezTo>
                <a:cubicBezTo>
                  <a:pt x="10061" y="9583"/>
                  <a:pt x="13868" y="7229"/>
                  <a:pt x="12664" y="2726"/>
                </a:cubicBezTo>
                <a:cubicBezTo>
                  <a:pt x="12167" y="868"/>
                  <a:pt x="9948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g162e05d0f98_3_3208"/>
          <p:cNvSpPr/>
          <p:nvPr/>
        </p:nvSpPr>
        <p:spPr>
          <a:xfrm>
            <a:off x="675173" y="2916427"/>
            <a:ext cx="330854" cy="335207"/>
          </a:xfrm>
          <a:custGeom>
            <a:avLst/>
            <a:gdLst/>
            <a:ahLst/>
            <a:cxnLst/>
            <a:rect l="l" t="t" r="r" b="b"/>
            <a:pathLst>
              <a:path w="7347" h="7347" extrusionOk="0">
                <a:moveTo>
                  <a:pt x="2599" y="0"/>
                </a:moveTo>
                <a:lnTo>
                  <a:pt x="2599" y="2602"/>
                </a:lnTo>
                <a:lnTo>
                  <a:pt x="0" y="2602"/>
                </a:lnTo>
                <a:lnTo>
                  <a:pt x="0" y="4745"/>
                </a:lnTo>
                <a:lnTo>
                  <a:pt x="2599" y="4745"/>
                </a:lnTo>
                <a:lnTo>
                  <a:pt x="2599" y="7347"/>
                </a:lnTo>
                <a:lnTo>
                  <a:pt x="4745" y="7347"/>
                </a:lnTo>
                <a:lnTo>
                  <a:pt x="4745" y="4745"/>
                </a:lnTo>
                <a:lnTo>
                  <a:pt x="7347" y="4745"/>
                </a:lnTo>
                <a:lnTo>
                  <a:pt x="7347" y="2602"/>
                </a:lnTo>
                <a:lnTo>
                  <a:pt x="4745" y="2602"/>
                </a:lnTo>
                <a:lnTo>
                  <a:pt x="47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g162e05d0f98_3_3208"/>
          <p:cNvSpPr/>
          <p:nvPr/>
        </p:nvSpPr>
        <p:spPr>
          <a:xfrm>
            <a:off x="671630" y="2912844"/>
            <a:ext cx="337924" cy="342370"/>
          </a:xfrm>
          <a:custGeom>
            <a:avLst/>
            <a:gdLst/>
            <a:ahLst/>
            <a:cxnLst/>
            <a:rect l="l" t="t" r="r" b="b"/>
            <a:pathLst>
              <a:path w="7504" h="7504" extrusionOk="0">
                <a:moveTo>
                  <a:pt x="4745" y="157"/>
                </a:moveTo>
                <a:lnTo>
                  <a:pt x="4745" y="2680"/>
                </a:lnTo>
                <a:cubicBezTo>
                  <a:pt x="4745" y="2721"/>
                  <a:pt x="4779" y="2755"/>
                  <a:pt x="4823" y="2755"/>
                </a:cubicBezTo>
                <a:lnTo>
                  <a:pt x="7346" y="2755"/>
                </a:lnTo>
                <a:lnTo>
                  <a:pt x="7346" y="4748"/>
                </a:lnTo>
                <a:lnTo>
                  <a:pt x="4823" y="4748"/>
                </a:lnTo>
                <a:cubicBezTo>
                  <a:pt x="4779" y="4748"/>
                  <a:pt x="4745" y="4782"/>
                  <a:pt x="4745" y="4823"/>
                </a:cubicBezTo>
                <a:lnTo>
                  <a:pt x="4745" y="7346"/>
                </a:lnTo>
                <a:lnTo>
                  <a:pt x="2755" y="7346"/>
                </a:lnTo>
                <a:lnTo>
                  <a:pt x="2755" y="4823"/>
                </a:lnTo>
                <a:cubicBezTo>
                  <a:pt x="2755" y="4782"/>
                  <a:pt x="2722" y="4748"/>
                  <a:pt x="2677" y="4748"/>
                </a:cubicBezTo>
                <a:lnTo>
                  <a:pt x="154" y="4748"/>
                </a:lnTo>
                <a:lnTo>
                  <a:pt x="154" y="2755"/>
                </a:lnTo>
                <a:lnTo>
                  <a:pt x="2677" y="2755"/>
                </a:lnTo>
                <a:cubicBezTo>
                  <a:pt x="2722" y="2755"/>
                  <a:pt x="2755" y="2721"/>
                  <a:pt x="2755" y="2680"/>
                </a:cubicBezTo>
                <a:lnTo>
                  <a:pt x="2755" y="157"/>
                </a:lnTo>
                <a:close/>
                <a:moveTo>
                  <a:pt x="2677" y="0"/>
                </a:moveTo>
                <a:cubicBezTo>
                  <a:pt x="2637" y="0"/>
                  <a:pt x="2602" y="34"/>
                  <a:pt x="2602" y="78"/>
                </a:cubicBezTo>
                <a:lnTo>
                  <a:pt x="2602" y="2601"/>
                </a:lnTo>
                <a:lnTo>
                  <a:pt x="78" y="2601"/>
                </a:lnTo>
                <a:cubicBezTo>
                  <a:pt x="34" y="2601"/>
                  <a:pt x="0" y="2636"/>
                  <a:pt x="0" y="2680"/>
                </a:cubicBezTo>
                <a:lnTo>
                  <a:pt x="0" y="4823"/>
                </a:lnTo>
                <a:cubicBezTo>
                  <a:pt x="0" y="4867"/>
                  <a:pt x="34" y="4901"/>
                  <a:pt x="78" y="4901"/>
                </a:cubicBezTo>
                <a:lnTo>
                  <a:pt x="2602" y="4901"/>
                </a:lnTo>
                <a:lnTo>
                  <a:pt x="2602" y="7425"/>
                </a:lnTo>
                <a:cubicBezTo>
                  <a:pt x="2602" y="7469"/>
                  <a:pt x="2637" y="7503"/>
                  <a:pt x="2677" y="7503"/>
                </a:cubicBezTo>
                <a:lnTo>
                  <a:pt x="4823" y="7503"/>
                </a:lnTo>
                <a:cubicBezTo>
                  <a:pt x="4867" y="7503"/>
                  <a:pt x="4902" y="7469"/>
                  <a:pt x="4902" y="7425"/>
                </a:cubicBezTo>
                <a:lnTo>
                  <a:pt x="4902" y="4901"/>
                </a:lnTo>
                <a:lnTo>
                  <a:pt x="7425" y="4901"/>
                </a:lnTo>
                <a:cubicBezTo>
                  <a:pt x="7466" y="4901"/>
                  <a:pt x="7503" y="4867"/>
                  <a:pt x="7503" y="4823"/>
                </a:cubicBezTo>
                <a:lnTo>
                  <a:pt x="7503" y="2680"/>
                </a:lnTo>
                <a:cubicBezTo>
                  <a:pt x="7503" y="2636"/>
                  <a:pt x="7466" y="2601"/>
                  <a:pt x="7425" y="2601"/>
                </a:cubicBezTo>
                <a:lnTo>
                  <a:pt x="4902" y="2601"/>
                </a:lnTo>
                <a:lnTo>
                  <a:pt x="4902" y="78"/>
                </a:lnTo>
                <a:cubicBezTo>
                  <a:pt x="4902" y="34"/>
                  <a:pt x="4867" y="0"/>
                  <a:pt x="4823" y="0"/>
                </a:cubicBezTo>
                <a:close/>
              </a:path>
            </a:pathLst>
          </a:custGeom>
          <a:solidFill>
            <a:srgbClr val="2A2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g162e05d0f98_3_3208"/>
          <p:cNvSpPr txBox="1"/>
          <p:nvPr/>
        </p:nvSpPr>
        <p:spPr>
          <a:xfrm>
            <a:off x="1376775" y="1740900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51.5% of patients have high cholesterol levels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696" name="Google Shape;2696;g162e05d0f98_3_3208"/>
          <p:cNvSpPr txBox="1"/>
          <p:nvPr/>
        </p:nvSpPr>
        <p:spPr>
          <a:xfrm>
            <a:off x="1376775" y="2843625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C” is consumed by patients who have high cholesterol levels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697" name="Google Shape;2697;g162e05d0f98_3_3208"/>
          <p:cNvGrpSpPr/>
          <p:nvPr/>
        </p:nvGrpSpPr>
        <p:grpSpPr>
          <a:xfrm>
            <a:off x="408330" y="3704050"/>
            <a:ext cx="864507" cy="669400"/>
            <a:chOff x="1750600" y="1207100"/>
            <a:chExt cx="1330011" cy="934786"/>
          </a:xfrm>
        </p:grpSpPr>
        <p:sp>
          <p:nvSpPr>
            <p:cNvPr id="2698" name="Google Shape;2698;g162e05d0f98_3_3208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g162e05d0f98_3_3208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g162e05d0f98_3_3208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1" name="Google Shape;2701;g162e05d0f98_3_3208"/>
          <p:cNvSpPr txBox="1"/>
          <p:nvPr/>
        </p:nvSpPr>
        <p:spPr>
          <a:xfrm>
            <a:off x="1376775" y="3704050"/>
            <a:ext cx="299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A” and “Drug B” are consumed by patients have high blood pressure 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levels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02" name="Google Shape;2702;g162e05d0f98_3_3208"/>
          <p:cNvSpPr txBox="1"/>
          <p:nvPr/>
        </p:nvSpPr>
        <p:spPr>
          <a:xfrm>
            <a:off x="1376850" y="10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6B26B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Relationship</a:t>
            </a:r>
            <a:r>
              <a:rPr lang="en" sz="2400" b="1">
                <a:solidFill>
                  <a:srgbClr val="373A5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Drugs vs Cholesterol</a:t>
            </a:r>
            <a:endParaRPr sz="2400" b="1">
              <a:solidFill>
                <a:srgbClr val="373A5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703" name="Google Shape;2703;g162e05d0f98_3_3208"/>
          <p:cNvSpPr txBox="1"/>
          <p:nvPr/>
        </p:nvSpPr>
        <p:spPr>
          <a:xfrm>
            <a:off x="6991900" y="1422238"/>
            <a:ext cx="16662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Pie Chart (Cholesterol vs Gender)   </a:t>
            </a:r>
            <a:endParaRPr sz="1200"/>
          </a:p>
        </p:txBody>
      </p:sp>
      <p:pic>
        <p:nvPicPr>
          <p:cNvPr id="2704" name="Google Shape;2704;g162e05d0f98_3_3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875" y="825500"/>
            <a:ext cx="1913050" cy="21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5" name="Google Shape;2705;g162e05d0f98_3_3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900" y="3048614"/>
            <a:ext cx="2253000" cy="198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706" name="Google Shape;2706;g162e05d0f98_3_3208"/>
          <p:cNvSpPr/>
          <p:nvPr/>
        </p:nvSpPr>
        <p:spPr>
          <a:xfrm>
            <a:off x="408337" y="550863"/>
            <a:ext cx="8353609" cy="105774"/>
          </a:xfrm>
          <a:custGeom>
            <a:avLst/>
            <a:gdLst/>
            <a:ahLst/>
            <a:cxnLst/>
            <a:rect l="l" t="t" r="r" b="b"/>
            <a:pathLst>
              <a:path w="4402429" h="55744" extrusionOk="0">
                <a:moveTo>
                  <a:pt x="0" y="0"/>
                </a:moveTo>
                <a:lnTo>
                  <a:pt x="4402429" y="0"/>
                </a:lnTo>
                <a:lnTo>
                  <a:pt x="4402429" y="55744"/>
                </a:lnTo>
                <a:lnTo>
                  <a:pt x="0" y="55744"/>
                </a:lnTo>
                <a:close/>
              </a:path>
            </a:pathLst>
          </a:custGeom>
          <a:solidFill>
            <a:srgbClr val="F9B314"/>
          </a:solidFill>
          <a:ln>
            <a:noFill/>
          </a:ln>
        </p:spPr>
      </p:sp>
      <p:sp>
        <p:nvSpPr>
          <p:cNvPr id="2707" name="Google Shape;2707;g162e05d0f98_3_3208"/>
          <p:cNvSpPr/>
          <p:nvPr/>
        </p:nvSpPr>
        <p:spPr>
          <a:xfrm>
            <a:off x="5112750" y="4205525"/>
            <a:ext cx="230700" cy="741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g162e05d0f98_3_3208"/>
          <p:cNvSpPr/>
          <p:nvPr/>
        </p:nvSpPr>
        <p:spPr>
          <a:xfrm>
            <a:off x="6141625" y="4173400"/>
            <a:ext cx="230700" cy="741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9B71AF-6343-6FBA-DE1B-6D6E256BE50F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10"/>
          <p:cNvSpPr/>
          <p:nvPr/>
        </p:nvSpPr>
        <p:spPr>
          <a:xfrm rot="5400000">
            <a:off x="-8167" y="661"/>
            <a:ext cx="825500" cy="82417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pic>
        <p:nvPicPr>
          <p:cNvPr id="2714" name="Google Shape;27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500" y="903025"/>
            <a:ext cx="2908725" cy="284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5" name="Google Shape;2715;p10"/>
          <p:cNvGrpSpPr/>
          <p:nvPr/>
        </p:nvGrpSpPr>
        <p:grpSpPr>
          <a:xfrm>
            <a:off x="408343" y="1686050"/>
            <a:ext cx="864507" cy="669400"/>
            <a:chOff x="1750600" y="1207100"/>
            <a:chExt cx="1330011" cy="934786"/>
          </a:xfrm>
        </p:grpSpPr>
        <p:sp>
          <p:nvSpPr>
            <p:cNvPr id="2716" name="Google Shape;2716;p10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0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0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10"/>
          <p:cNvSpPr/>
          <p:nvPr/>
        </p:nvSpPr>
        <p:spPr>
          <a:xfrm>
            <a:off x="408353" y="2776229"/>
            <a:ext cx="864496" cy="615596"/>
          </a:xfrm>
          <a:custGeom>
            <a:avLst/>
            <a:gdLst/>
            <a:ahLst/>
            <a:cxnLst/>
            <a:rect l="l" t="t" r="r" b="b"/>
            <a:pathLst>
              <a:path w="13868" h="9747" extrusionOk="0">
                <a:moveTo>
                  <a:pt x="7539" y="1"/>
                </a:moveTo>
                <a:cubicBezTo>
                  <a:pt x="4548" y="1"/>
                  <a:pt x="1265" y="1338"/>
                  <a:pt x="624" y="3773"/>
                </a:cubicBezTo>
                <a:cubicBezTo>
                  <a:pt x="1" y="6151"/>
                  <a:pt x="1582" y="9747"/>
                  <a:pt x="5985" y="9747"/>
                </a:cubicBezTo>
                <a:cubicBezTo>
                  <a:pt x="6098" y="9747"/>
                  <a:pt x="6214" y="9744"/>
                  <a:pt x="6331" y="9739"/>
                </a:cubicBezTo>
                <a:cubicBezTo>
                  <a:pt x="10061" y="9583"/>
                  <a:pt x="13868" y="7229"/>
                  <a:pt x="12664" y="2726"/>
                </a:cubicBezTo>
                <a:cubicBezTo>
                  <a:pt x="12167" y="868"/>
                  <a:pt x="9948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10"/>
          <p:cNvSpPr/>
          <p:nvPr/>
        </p:nvSpPr>
        <p:spPr>
          <a:xfrm>
            <a:off x="675173" y="2916427"/>
            <a:ext cx="330854" cy="335207"/>
          </a:xfrm>
          <a:custGeom>
            <a:avLst/>
            <a:gdLst/>
            <a:ahLst/>
            <a:cxnLst/>
            <a:rect l="l" t="t" r="r" b="b"/>
            <a:pathLst>
              <a:path w="7347" h="7347" extrusionOk="0">
                <a:moveTo>
                  <a:pt x="2599" y="0"/>
                </a:moveTo>
                <a:lnTo>
                  <a:pt x="2599" y="2602"/>
                </a:lnTo>
                <a:lnTo>
                  <a:pt x="0" y="2602"/>
                </a:lnTo>
                <a:lnTo>
                  <a:pt x="0" y="4745"/>
                </a:lnTo>
                <a:lnTo>
                  <a:pt x="2599" y="4745"/>
                </a:lnTo>
                <a:lnTo>
                  <a:pt x="2599" y="7347"/>
                </a:lnTo>
                <a:lnTo>
                  <a:pt x="4745" y="7347"/>
                </a:lnTo>
                <a:lnTo>
                  <a:pt x="4745" y="4745"/>
                </a:lnTo>
                <a:lnTo>
                  <a:pt x="7347" y="4745"/>
                </a:lnTo>
                <a:lnTo>
                  <a:pt x="7347" y="2602"/>
                </a:lnTo>
                <a:lnTo>
                  <a:pt x="4745" y="2602"/>
                </a:lnTo>
                <a:lnTo>
                  <a:pt x="47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10"/>
          <p:cNvSpPr/>
          <p:nvPr/>
        </p:nvSpPr>
        <p:spPr>
          <a:xfrm>
            <a:off x="671630" y="2912844"/>
            <a:ext cx="337924" cy="342370"/>
          </a:xfrm>
          <a:custGeom>
            <a:avLst/>
            <a:gdLst/>
            <a:ahLst/>
            <a:cxnLst/>
            <a:rect l="l" t="t" r="r" b="b"/>
            <a:pathLst>
              <a:path w="7504" h="7504" extrusionOk="0">
                <a:moveTo>
                  <a:pt x="4745" y="157"/>
                </a:moveTo>
                <a:lnTo>
                  <a:pt x="4745" y="2680"/>
                </a:lnTo>
                <a:cubicBezTo>
                  <a:pt x="4745" y="2721"/>
                  <a:pt x="4779" y="2755"/>
                  <a:pt x="4823" y="2755"/>
                </a:cubicBezTo>
                <a:lnTo>
                  <a:pt x="7346" y="2755"/>
                </a:lnTo>
                <a:lnTo>
                  <a:pt x="7346" y="4748"/>
                </a:lnTo>
                <a:lnTo>
                  <a:pt x="4823" y="4748"/>
                </a:lnTo>
                <a:cubicBezTo>
                  <a:pt x="4779" y="4748"/>
                  <a:pt x="4745" y="4782"/>
                  <a:pt x="4745" y="4823"/>
                </a:cubicBezTo>
                <a:lnTo>
                  <a:pt x="4745" y="7346"/>
                </a:lnTo>
                <a:lnTo>
                  <a:pt x="2755" y="7346"/>
                </a:lnTo>
                <a:lnTo>
                  <a:pt x="2755" y="4823"/>
                </a:lnTo>
                <a:cubicBezTo>
                  <a:pt x="2755" y="4782"/>
                  <a:pt x="2722" y="4748"/>
                  <a:pt x="2677" y="4748"/>
                </a:cubicBezTo>
                <a:lnTo>
                  <a:pt x="154" y="4748"/>
                </a:lnTo>
                <a:lnTo>
                  <a:pt x="154" y="2755"/>
                </a:lnTo>
                <a:lnTo>
                  <a:pt x="2677" y="2755"/>
                </a:lnTo>
                <a:cubicBezTo>
                  <a:pt x="2722" y="2755"/>
                  <a:pt x="2755" y="2721"/>
                  <a:pt x="2755" y="2680"/>
                </a:cubicBezTo>
                <a:lnTo>
                  <a:pt x="2755" y="157"/>
                </a:lnTo>
                <a:close/>
                <a:moveTo>
                  <a:pt x="2677" y="0"/>
                </a:moveTo>
                <a:cubicBezTo>
                  <a:pt x="2637" y="0"/>
                  <a:pt x="2602" y="34"/>
                  <a:pt x="2602" y="78"/>
                </a:cubicBezTo>
                <a:lnTo>
                  <a:pt x="2602" y="2601"/>
                </a:lnTo>
                <a:lnTo>
                  <a:pt x="78" y="2601"/>
                </a:lnTo>
                <a:cubicBezTo>
                  <a:pt x="34" y="2601"/>
                  <a:pt x="0" y="2636"/>
                  <a:pt x="0" y="2680"/>
                </a:cubicBezTo>
                <a:lnTo>
                  <a:pt x="0" y="4823"/>
                </a:lnTo>
                <a:cubicBezTo>
                  <a:pt x="0" y="4867"/>
                  <a:pt x="34" y="4901"/>
                  <a:pt x="78" y="4901"/>
                </a:cubicBezTo>
                <a:lnTo>
                  <a:pt x="2602" y="4901"/>
                </a:lnTo>
                <a:lnTo>
                  <a:pt x="2602" y="7425"/>
                </a:lnTo>
                <a:cubicBezTo>
                  <a:pt x="2602" y="7469"/>
                  <a:pt x="2637" y="7503"/>
                  <a:pt x="2677" y="7503"/>
                </a:cubicBezTo>
                <a:lnTo>
                  <a:pt x="4823" y="7503"/>
                </a:lnTo>
                <a:cubicBezTo>
                  <a:pt x="4867" y="7503"/>
                  <a:pt x="4902" y="7469"/>
                  <a:pt x="4902" y="7425"/>
                </a:cubicBezTo>
                <a:lnTo>
                  <a:pt x="4902" y="4901"/>
                </a:lnTo>
                <a:lnTo>
                  <a:pt x="7425" y="4901"/>
                </a:lnTo>
                <a:cubicBezTo>
                  <a:pt x="7466" y="4901"/>
                  <a:pt x="7503" y="4867"/>
                  <a:pt x="7503" y="4823"/>
                </a:cubicBezTo>
                <a:lnTo>
                  <a:pt x="7503" y="2680"/>
                </a:lnTo>
                <a:cubicBezTo>
                  <a:pt x="7503" y="2636"/>
                  <a:pt x="7466" y="2601"/>
                  <a:pt x="7425" y="2601"/>
                </a:cubicBezTo>
                <a:lnTo>
                  <a:pt x="4902" y="2601"/>
                </a:lnTo>
                <a:lnTo>
                  <a:pt x="4902" y="78"/>
                </a:lnTo>
                <a:cubicBezTo>
                  <a:pt x="4902" y="34"/>
                  <a:pt x="4867" y="0"/>
                  <a:pt x="4823" y="0"/>
                </a:cubicBezTo>
                <a:close/>
              </a:path>
            </a:pathLst>
          </a:custGeom>
          <a:solidFill>
            <a:srgbClr val="2A2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10"/>
          <p:cNvSpPr txBox="1"/>
          <p:nvPr/>
        </p:nvSpPr>
        <p:spPr>
          <a:xfrm>
            <a:off x="1376775" y="1740900"/>
            <a:ext cx="299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“Drug B” is suited for consumption by aging people and patients with high blood pressure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23" name="Google Shape;2723;p10"/>
          <p:cNvSpPr txBox="1"/>
          <p:nvPr/>
        </p:nvSpPr>
        <p:spPr>
          <a:xfrm>
            <a:off x="1376775" y="284362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Blood Pressure increases with age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724" name="Google Shape;2724;p10"/>
          <p:cNvGrpSpPr/>
          <p:nvPr/>
        </p:nvGrpSpPr>
        <p:grpSpPr>
          <a:xfrm>
            <a:off x="408330" y="3704050"/>
            <a:ext cx="864507" cy="669400"/>
            <a:chOff x="1750600" y="1207100"/>
            <a:chExt cx="1330011" cy="934786"/>
          </a:xfrm>
        </p:grpSpPr>
        <p:sp>
          <p:nvSpPr>
            <p:cNvPr id="2725" name="Google Shape;2725;p10"/>
            <p:cNvSpPr/>
            <p:nvPr/>
          </p:nvSpPr>
          <p:spPr>
            <a:xfrm>
              <a:off x="1750600" y="1207100"/>
              <a:ext cx="1330011" cy="934786"/>
            </a:xfrm>
            <a:custGeom>
              <a:avLst/>
              <a:gdLst/>
              <a:ahLst/>
              <a:cxnLst/>
              <a:rect l="l" t="t" r="r" b="b"/>
              <a:pathLst>
                <a:path w="13868" h="9747" extrusionOk="0">
                  <a:moveTo>
                    <a:pt x="7539" y="1"/>
                  </a:moveTo>
                  <a:cubicBezTo>
                    <a:pt x="4548" y="1"/>
                    <a:pt x="1265" y="1338"/>
                    <a:pt x="624" y="3773"/>
                  </a:cubicBezTo>
                  <a:cubicBezTo>
                    <a:pt x="1" y="6151"/>
                    <a:pt x="1582" y="9747"/>
                    <a:pt x="5985" y="9747"/>
                  </a:cubicBezTo>
                  <a:cubicBezTo>
                    <a:pt x="6098" y="9747"/>
                    <a:pt x="6214" y="9744"/>
                    <a:pt x="6331" y="9739"/>
                  </a:cubicBezTo>
                  <a:cubicBezTo>
                    <a:pt x="10061" y="9583"/>
                    <a:pt x="13868" y="7229"/>
                    <a:pt x="12664" y="2726"/>
                  </a:cubicBezTo>
                  <a:cubicBezTo>
                    <a:pt x="12167" y="868"/>
                    <a:pt x="9948" y="1"/>
                    <a:pt x="7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0"/>
            <p:cNvSpPr/>
            <p:nvPr/>
          </p:nvSpPr>
          <p:spPr>
            <a:xfrm>
              <a:off x="2140576" y="1432741"/>
              <a:ext cx="555192" cy="467753"/>
            </a:xfrm>
            <a:custGeom>
              <a:avLst/>
              <a:gdLst/>
              <a:ahLst/>
              <a:cxnLst/>
              <a:rect l="l" t="t" r="r" b="b"/>
              <a:pathLst>
                <a:path w="8405" h="7081" extrusionOk="0">
                  <a:moveTo>
                    <a:pt x="5618" y="1"/>
                  </a:moveTo>
                  <a:cubicBezTo>
                    <a:pt x="4295" y="1"/>
                    <a:pt x="3857" y="1730"/>
                    <a:pt x="3857" y="1730"/>
                  </a:cubicBezTo>
                  <a:cubicBezTo>
                    <a:pt x="3706" y="782"/>
                    <a:pt x="2797" y="127"/>
                    <a:pt x="1929" y="127"/>
                  </a:cubicBezTo>
                  <a:cubicBezTo>
                    <a:pt x="1141" y="127"/>
                    <a:pt x="387" y="667"/>
                    <a:pt x="263" y="2016"/>
                  </a:cubicBezTo>
                  <a:cubicBezTo>
                    <a:pt x="1" y="4849"/>
                    <a:pt x="3806" y="7080"/>
                    <a:pt x="3806" y="7080"/>
                  </a:cubicBezTo>
                  <a:cubicBezTo>
                    <a:pt x="6589" y="5900"/>
                    <a:pt x="8405" y="921"/>
                    <a:pt x="6272" y="128"/>
                  </a:cubicBezTo>
                  <a:cubicBezTo>
                    <a:pt x="6033" y="39"/>
                    <a:pt x="5816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0"/>
            <p:cNvSpPr/>
            <p:nvPr/>
          </p:nvSpPr>
          <p:spPr>
            <a:xfrm>
              <a:off x="2135424" y="1427523"/>
              <a:ext cx="488939" cy="478124"/>
            </a:xfrm>
            <a:custGeom>
              <a:avLst/>
              <a:gdLst/>
              <a:ahLst/>
              <a:cxnLst/>
              <a:rect l="l" t="t" r="r" b="b"/>
              <a:pathLst>
                <a:path w="7402" h="7238" extrusionOk="0">
                  <a:moveTo>
                    <a:pt x="5696" y="156"/>
                  </a:moveTo>
                  <a:cubicBezTo>
                    <a:pt x="5894" y="156"/>
                    <a:pt x="6103" y="197"/>
                    <a:pt x="6323" y="279"/>
                  </a:cubicBezTo>
                  <a:cubicBezTo>
                    <a:pt x="7030" y="540"/>
                    <a:pt x="7193" y="1251"/>
                    <a:pt x="7204" y="1802"/>
                  </a:cubicBezTo>
                  <a:cubicBezTo>
                    <a:pt x="7245" y="3560"/>
                    <a:pt x="5810" y="6230"/>
                    <a:pt x="3891" y="7070"/>
                  </a:cubicBezTo>
                  <a:cubicBezTo>
                    <a:pt x="3517" y="6843"/>
                    <a:pt x="177" y="4714"/>
                    <a:pt x="418" y="2102"/>
                  </a:cubicBezTo>
                  <a:cubicBezTo>
                    <a:pt x="520" y="993"/>
                    <a:pt x="1096" y="312"/>
                    <a:pt x="1956" y="286"/>
                  </a:cubicBezTo>
                  <a:cubicBezTo>
                    <a:pt x="1973" y="282"/>
                    <a:pt x="1989" y="282"/>
                    <a:pt x="2007" y="282"/>
                  </a:cubicBezTo>
                  <a:cubicBezTo>
                    <a:pt x="2789" y="282"/>
                    <a:pt x="3708" y="860"/>
                    <a:pt x="3860" y="1823"/>
                  </a:cubicBezTo>
                  <a:cubicBezTo>
                    <a:pt x="3864" y="1857"/>
                    <a:pt x="3895" y="1884"/>
                    <a:pt x="3932" y="1887"/>
                  </a:cubicBezTo>
                  <a:cubicBezTo>
                    <a:pt x="3935" y="1887"/>
                    <a:pt x="3938" y="1887"/>
                    <a:pt x="3940" y="1887"/>
                  </a:cubicBezTo>
                  <a:cubicBezTo>
                    <a:pt x="3977" y="1887"/>
                    <a:pt x="4004" y="1861"/>
                    <a:pt x="4010" y="1830"/>
                  </a:cubicBezTo>
                  <a:cubicBezTo>
                    <a:pt x="4014" y="1816"/>
                    <a:pt x="4303" y="714"/>
                    <a:pt x="5078" y="306"/>
                  </a:cubicBezTo>
                  <a:cubicBezTo>
                    <a:pt x="5270" y="206"/>
                    <a:pt x="5476" y="156"/>
                    <a:pt x="5696" y="156"/>
                  </a:cubicBezTo>
                  <a:close/>
                  <a:moveTo>
                    <a:pt x="5695" y="0"/>
                  </a:moveTo>
                  <a:cubicBezTo>
                    <a:pt x="5451" y="0"/>
                    <a:pt x="5221" y="56"/>
                    <a:pt x="5006" y="170"/>
                  </a:cubicBezTo>
                  <a:cubicBezTo>
                    <a:pt x="4408" y="483"/>
                    <a:pt x="4088" y="1149"/>
                    <a:pt x="3948" y="1524"/>
                  </a:cubicBezTo>
                  <a:cubicBezTo>
                    <a:pt x="3667" y="648"/>
                    <a:pt x="2783" y="128"/>
                    <a:pt x="2007" y="128"/>
                  </a:cubicBezTo>
                  <a:cubicBezTo>
                    <a:pt x="1988" y="128"/>
                    <a:pt x="1968" y="128"/>
                    <a:pt x="1949" y="129"/>
                  </a:cubicBezTo>
                  <a:cubicBezTo>
                    <a:pt x="1003" y="160"/>
                    <a:pt x="374" y="891"/>
                    <a:pt x="262" y="2088"/>
                  </a:cubicBezTo>
                  <a:cubicBezTo>
                    <a:pt x="0" y="4938"/>
                    <a:pt x="3687" y="7131"/>
                    <a:pt x="3843" y="7224"/>
                  </a:cubicBezTo>
                  <a:cubicBezTo>
                    <a:pt x="3857" y="7234"/>
                    <a:pt x="3871" y="7238"/>
                    <a:pt x="3884" y="7238"/>
                  </a:cubicBezTo>
                  <a:cubicBezTo>
                    <a:pt x="3895" y="7238"/>
                    <a:pt x="3904" y="7234"/>
                    <a:pt x="3915" y="7230"/>
                  </a:cubicBezTo>
                  <a:cubicBezTo>
                    <a:pt x="5904" y="6384"/>
                    <a:pt x="7401" y="3615"/>
                    <a:pt x="7360" y="1799"/>
                  </a:cubicBezTo>
                  <a:cubicBezTo>
                    <a:pt x="7340" y="942"/>
                    <a:pt x="7000" y="364"/>
                    <a:pt x="6377" y="132"/>
                  </a:cubicBezTo>
                  <a:cubicBezTo>
                    <a:pt x="6139" y="44"/>
                    <a:pt x="5911" y="0"/>
                    <a:pt x="5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8" name="Google Shape;2728;p10"/>
          <p:cNvSpPr txBox="1"/>
          <p:nvPr/>
        </p:nvSpPr>
        <p:spPr>
          <a:xfrm>
            <a:off x="1376775" y="3730950"/>
            <a:ext cx="312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Dosage of “Drug B” should be given accordance with age (direct proportional)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29" name="Google Shape;2729;p10"/>
          <p:cNvSpPr/>
          <p:nvPr/>
        </p:nvSpPr>
        <p:spPr>
          <a:xfrm>
            <a:off x="6502950" y="1163150"/>
            <a:ext cx="330900" cy="2419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0" name="Google Shape;2730;p10"/>
          <p:cNvSpPr/>
          <p:nvPr/>
        </p:nvSpPr>
        <p:spPr>
          <a:xfrm>
            <a:off x="7588225" y="1302198"/>
            <a:ext cx="330900" cy="2280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1" name="Google Shape;2731;p10"/>
          <p:cNvSpPr txBox="1"/>
          <p:nvPr/>
        </p:nvSpPr>
        <p:spPr>
          <a:xfrm>
            <a:off x="1272825" y="39273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Relationship</a:t>
            </a:r>
            <a:r>
              <a:rPr lang="en" sz="2400" b="1">
                <a:solidFill>
                  <a:srgbClr val="373A5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Age &amp; Drug vs Gender</a:t>
            </a:r>
            <a:endParaRPr sz="2400" b="1">
              <a:solidFill>
                <a:srgbClr val="373A5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732" name="Google Shape;2732;p10"/>
          <p:cNvSpPr/>
          <p:nvPr/>
        </p:nvSpPr>
        <p:spPr>
          <a:xfrm>
            <a:off x="408337" y="550863"/>
            <a:ext cx="8353609" cy="105774"/>
          </a:xfrm>
          <a:custGeom>
            <a:avLst/>
            <a:gdLst/>
            <a:ahLst/>
            <a:cxnLst/>
            <a:rect l="l" t="t" r="r" b="b"/>
            <a:pathLst>
              <a:path w="4402429" h="55744" extrusionOk="0">
                <a:moveTo>
                  <a:pt x="0" y="0"/>
                </a:moveTo>
                <a:lnTo>
                  <a:pt x="4402429" y="0"/>
                </a:lnTo>
                <a:lnTo>
                  <a:pt x="4402429" y="55744"/>
                </a:lnTo>
                <a:lnTo>
                  <a:pt x="0" y="55744"/>
                </a:lnTo>
                <a:close/>
              </a:path>
            </a:pathLst>
          </a:custGeom>
          <a:solidFill>
            <a:srgbClr val="F9B314"/>
          </a:solidFill>
          <a:ln>
            <a:noFill/>
          </a:ln>
        </p:spPr>
      </p:sp>
      <p:sp>
        <p:nvSpPr>
          <p:cNvPr id="2733" name="Google Shape;2733;p10"/>
          <p:cNvSpPr txBox="1"/>
          <p:nvPr/>
        </p:nvSpPr>
        <p:spPr>
          <a:xfrm>
            <a:off x="5158047" y="3837050"/>
            <a:ext cx="36039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Bar Plot  </a:t>
            </a:r>
            <a:endParaRPr sz="1452" b="1" i="0" u="none" strike="noStrike" cap="non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Drug vs </a:t>
            </a:r>
            <a:r>
              <a:rPr lang="en" sz="1452" b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r>
              <a:rPr lang="en" sz="1452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85E79-E693-C677-DEF9-DE3C11DFF1A0}"/>
              </a:ext>
            </a:extLst>
          </p:cNvPr>
          <p:cNvSpPr/>
          <p:nvPr/>
        </p:nvSpPr>
        <p:spPr>
          <a:xfrm>
            <a:off x="8362199" y="4365800"/>
            <a:ext cx="781801" cy="747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armaceutical Business Plan by Slidesgo">
  <a:themeElements>
    <a:clrScheme name="Simple Light">
      <a:dk1>
        <a:srgbClr val="F3F3F3"/>
      </a:dk1>
      <a:lt1>
        <a:srgbClr val="373A5A"/>
      </a:lt1>
      <a:dk2>
        <a:srgbClr val="8AACDD"/>
      </a:dk2>
      <a:lt2>
        <a:srgbClr val="B6ECF0"/>
      </a:lt2>
      <a:accent1>
        <a:srgbClr val="6BB7AF"/>
      </a:accent1>
      <a:accent2>
        <a:srgbClr val="3CC999"/>
      </a:accent2>
      <a:accent3>
        <a:srgbClr val="5BFCBB"/>
      </a:accent3>
      <a:accent4>
        <a:srgbClr val="F16880"/>
      </a:accent4>
      <a:accent5>
        <a:srgbClr val="D85D73"/>
      </a:accent5>
      <a:accent6>
        <a:srgbClr val="373A5A"/>
      </a:accent6>
      <a:hlink>
        <a:srgbClr val="37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armaceutical Business Plan by Slidesgo">
  <a:themeElements>
    <a:clrScheme name="Simple Light">
      <a:dk1>
        <a:srgbClr val="F3F3F3"/>
      </a:dk1>
      <a:lt1>
        <a:srgbClr val="373A5A"/>
      </a:lt1>
      <a:dk2>
        <a:srgbClr val="8AACDD"/>
      </a:dk2>
      <a:lt2>
        <a:srgbClr val="B6ECF0"/>
      </a:lt2>
      <a:accent1>
        <a:srgbClr val="6BB7AF"/>
      </a:accent1>
      <a:accent2>
        <a:srgbClr val="3CC999"/>
      </a:accent2>
      <a:accent3>
        <a:srgbClr val="5BFCBB"/>
      </a:accent3>
      <a:accent4>
        <a:srgbClr val="F16880"/>
      </a:accent4>
      <a:accent5>
        <a:srgbClr val="D85D73"/>
      </a:accent5>
      <a:accent6>
        <a:srgbClr val="373A5A"/>
      </a:accent6>
      <a:hlink>
        <a:srgbClr val="37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harmaceutical Business Plan by Slidesgo">
  <a:themeElements>
    <a:clrScheme name="Simple Light">
      <a:dk1>
        <a:srgbClr val="F3F3F3"/>
      </a:dk1>
      <a:lt1>
        <a:srgbClr val="373A5A"/>
      </a:lt1>
      <a:dk2>
        <a:srgbClr val="8AACDD"/>
      </a:dk2>
      <a:lt2>
        <a:srgbClr val="B6ECF0"/>
      </a:lt2>
      <a:accent1>
        <a:srgbClr val="6BB7AF"/>
      </a:accent1>
      <a:accent2>
        <a:srgbClr val="3CC999"/>
      </a:accent2>
      <a:accent3>
        <a:srgbClr val="5BFCBB"/>
      </a:accent3>
      <a:accent4>
        <a:srgbClr val="F16880"/>
      </a:accent4>
      <a:accent5>
        <a:srgbClr val="D85D73"/>
      </a:accent5>
      <a:accent6>
        <a:srgbClr val="373A5A"/>
      </a:accent6>
      <a:hlink>
        <a:srgbClr val="37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harmaceutical Business Plan by Slidesgo">
  <a:themeElements>
    <a:clrScheme name="Simple Light">
      <a:dk1>
        <a:srgbClr val="F3F3F3"/>
      </a:dk1>
      <a:lt1>
        <a:srgbClr val="373A5A"/>
      </a:lt1>
      <a:dk2>
        <a:srgbClr val="8AACDD"/>
      </a:dk2>
      <a:lt2>
        <a:srgbClr val="B6ECF0"/>
      </a:lt2>
      <a:accent1>
        <a:srgbClr val="6BB7AF"/>
      </a:accent1>
      <a:accent2>
        <a:srgbClr val="3CC999"/>
      </a:accent2>
      <a:accent3>
        <a:srgbClr val="5BFCBB"/>
      </a:accent3>
      <a:accent4>
        <a:srgbClr val="F16880"/>
      </a:accent4>
      <a:accent5>
        <a:srgbClr val="D85D73"/>
      </a:accent5>
      <a:accent6>
        <a:srgbClr val="373A5A"/>
      </a:accent6>
      <a:hlink>
        <a:srgbClr val="37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On-screen Show (16:9)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Lexend Deca</vt:lpstr>
      <vt:lpstr>Catamaran Light</vt:lpstr>
      <vt:lpstr>Catamaran</vt:lpstr>
      <vt:lpstr>Saira SemiCondensed SemiBold</vt:lpstr>
      <vt:lpstr>Didact Gothic</vt:lpstr>
      <vt:lpstr>Montserrat</vt:lpstr>
      <vt:lpstr>Josefin Sans</vt:lpstr>
      <vt:lpstr>Anton</vt:lpstr>
      <vt:lpstr>Josefin Slab</vt:lpstr>
      <vt:lpstr>Abel</vt:lpstr>
      <vt:lpstr>Saira Semi Condensed</vt:lpstr>
      <vt:lpstr>Arial</vt:lpstr>
      <vt:lpstr>Pharmaceutical Business Plan by Slidesgo</vt:lpstr>
      <vt:lpstr>Pharmaceutical Business Plan by Slidesgo</vt:lpstr>
      <vt:lpstr>Pharmaceutical Business Plan by Slidesgo</vt:lpstr>
      <vt:lpstr>Pharmaceutical Business Plan by Slidesgo</vt:lpstr>
      <vt:lpstr>PHARMACEUTICAL INDUSTRY PRESCRIBING WITH ACCURACY </vt:lpstr>
      <vt:lpstr>WORKFLOW</vt:lpstr>
      <vt:lpstr>PROBLEM STATEMENT</vt:lpstr>
      <vt:lpstr>MAIN OBJECTIVES</vt:lpstr>
      <vt:lpstr>01.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Effectiveness of Drugs</vt:lpstr>
      <vt:lpstr>02.  MACHINE LEARNING ALGORITHMS</vt:lpstr>
      <vt:lpstr>Machine Learning Algorithms</vt:lpstr>
      <vt:lpstr>Machine Learning Algorithms</vt:lpstr>
      <vt:lpstr>Suitable Drug Predictor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INDUSTRY PRESCRIBING WITH ACCURACY </dc:title>
  <cp:lastModifiedBy>aspirex99</cp:lastModifiedBy>
  <cp:revision>1</cp:revision>
  <dcterms:modified xsi:type="dcterms:W3CDTF">2022-10-12T20:03:06Z</dcterms:modified>
</cp:coreProperties>
</file>